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  <p:sldMasterId id="2147483654" r:id="rId3"/>
    <p:sldMasterId id="2147483655" r:id="rId4"/>
    <p:sldMasterId id="2147483649" r:id="rId5"/>
  </p:sldMasterIdLst>
  <p:notesMasterIdLst>
    <p:notesMasterId r:id="rId9"/>
  </p:notesMasterIdLst>
  <p:handoutMasterIdLst>
    <p:handoutMasterId r:id="rId10"/>
  </p:handoutMasterIdLst>
  <p:sldIdLst>
    <p:sldId id="270" r:id="rId6"/>
    <p:sldId id="271" r:id="rId7"/>
    <p:sldId id="272" r:id="rId8"/>
  </p:sldIdLst>
  <p:sldSz cx="9144000" cy="6858000" type="screen4x3"/>
  <p:notesSz cx="6805613" cy="99441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1396"/>
  </p:normalViewPr>
  <p:slideViewPr>
    <p:cSldViewPr>
      <p:cViewPr varScale="1">
        <p:scale>
          <a:sx n="81" d="100"/>
          <a:sy n="81" d="100"/>
        </p:scale>
        <p:origin x="2272" y="176"/>
      </p:cViewPr>
      <p:guideLst>
        <p:guide orient="horz" pos="2387"/>
        <p:guide orient="horz" pos="89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8059D66-07B5-2F45-B42A-2B276CA50C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48E19A5-CE83-F844-839A-0B7C57EC5D2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1B7274C1-5604-0647-A35F-29C47B130C4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3CA4F604-F751-A04D-B25A-1F7BC6ED8C0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94ED039-C077-0149-B79B-63F858FAEF0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4B7DDDE-8254-734A-9D95-F374393518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E4512DF-BFC9-DF42-86E8-33EA12279C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044F053D-6E48-3E41-9974-110F0491FD4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D0EDD081-38D1-F748-9545-5FD0856DF9F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3537" cy="447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noProof="0"/>
              <a:t>Textmasterformate durch Klicken bearbeiten</a:t>
            </a:r>
          </a:p>
          <a:p>
            <a:pPr lvl="1"/>
            <a:r>
              <a:rPr lang="de-DE" altLang="en-US" noProof="0"/>
              <a:t>Zweite Ebene</a:t>
            </a:r>
          </a:p>
          <a:p>
            <a:pPr lvl="2"/>
            <a:r>
              <a:rPr lang="de-DE" altLang="en-US" noProof="0"/>
              <a:t>Dritte Ebene</a:t>
            </a:r>
          </a:p>
          <a:p>
            <a:pPr lvl="3"/>
            <a:r>
              <a:rPr lang="de-DE" altLang="en-US" noProof="0"/>
              <a:t>Vierte Ebene</a:t>
            </a:r>
          </a:p>
          <a:p>
            <a:pPr lvl="4"/>
            <a:r>
              <a:rPr lang="de-DE" altLang="en-US" noProof="0"/>
              <a:t>Fünfte Ebene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979734E-06B3-3F4F-9F56-A2F9988EBE9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AE318EDE-081C-3C4E-B539-5CAAF749B0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5625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EEE66BA-F316-114F-AB03-6460696DDCAE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>
            <a:extLst>
              <a:ext uri="{FF2B5EF4-FFF2-40B4-BE49-F238E27FC236}">
                <a16:creationId xmlns:a16="http://schemas.microsoft.com/office/drawing/2014/main" id="{7E0C8BF6-FE3C-9449-943F-38F0AE21D3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Notes Placeholder 2">
            <a:extLst>
              <a:ext uri="{FF2B5EF4-FFF2-40B4-BE49-F238E27FC236}">
                <a16:creationId xmlns:a16="http://schemas.microsoft.com/office/drawing/2014/main" id="{1FC589D0-A5B1-CB4E-8AB2-D4BB55D4D0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307" name="Slide Number Placeholder 3">
            <a:extLst>
              <a:ext uri="{FF2B5EF4-FFF2-40B4-BE49-F238E27FC236}">
                <a16:creationId xmlns:a16="http://schemas.microsoft.com/office/drawing/2014/main" id="{FF22B0E3-2850-1E4B-A48E-5CC2DBB55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BC6CD3F-D5CE-DA4D-A578-8EC95270B707}" type="slidenum">
              <a:rPr lang="de-DE" altLang="en-US" smtClean="0"/>
              <a:pPr/>
              <a:t>1</a:t>
            </a:fld>
            <a:endParaRPr lang="de-DE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>
            <a:extLst>
              <a:ext uri="{FF2B5EF4-FFF2-40B4-BE49-F238E27FC236}">
                <a16:creationId xmlns:a16="http://schemas.microsoft.com/office/drawing/2014/main" id="{1ADC6327-0B93-9040-BC2F-7E3F9101F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4" name="Notes Placeholder 2">
            <a:extLst>
              <a:ext uri="{FF2B5EF4-FFF2-40B4-BE49-F238E27FC236}">
                <a16:creationId xmlns:a16="http://schemas.microsoft.com/office/drawing/2014/main" id="{399CDE3B-0691-7A4F-B3AE-4FCF92D31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55" name="Slide Number Placeholder 3">
            <a:extLst>
              <a:ext uri="{FF2B5EF4-FFF2-40B4-BE49-F238E27FC236}">
                <a16:creationId xmlns:a16="http://schemas.microsoft.com/office/drawing/2014/main" id="{178F2EE6-30C2-A646-A5FA-9DB4E83918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933D28F-7410-AD4C-9F47-8A9BD6CE1025}" type="slidenum">
              <a:rPr lang="de-DE" altLang="en-US" smtClean="0"/>
              <a:pPr/>
              <a:t>2</a:t>
            </a:fld>
            <a:endParaRPr lang="de-DE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>
            <a:extLst>
              <a:ext uri="{FF2B5EF4-FFF2-40B4-BE49-F238E27FC236}">
                <a16:creationId xmlns:a16="http://schemas.microsoft.com/office/drawing/2014/main" id="{15FB2E8E-BB01-B546-8367-A8DFD8125E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2" name="Notes Placeholder 2">
            <a:extLst>
              <a:ext uri="{FF2B5EF4-FFF2-40B4-BE49-F238E27FC236}">
                <a16:creationId xmlns:a16="http://schemas.microsoft.com/office/drawing/2014/main" id="{5F0F054D-4F86-B843-82FD-C22429490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3" name="Slide Number Placeholder 3">
            <a:extLst>
              <a:ext uri="{FF2B5EF4-FFF2-40B4-BE49-F238E27FC236}">
                <a16:creationId xmlns:a16="http://schemas.microsoft.com/office/drawing/2014/main" id="{75C19DCA-DE5B-954F-8640-C5D3E63876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4DBA824-5426-4349-BB70-CF2AE8C0642E}" type="slidenum">
              <a:rPr lang="de-DE" altLang="en-US" smtClean="0"/>
              <a:pPr/>
              <a:t>3</a:t>
            </a:fld>
            <a:endParaRPr lang="de-DE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B41EB8-D5EE-7541-BF79-1AE36FD7DF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281C05-5227-F448-B2CE-9B8AC67910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439F57-E554-E841-AE91-CA53B8752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60B52-EBE0-0743-8B63-65C0129450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885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DDF77A-0292-CF49-AD0E-AD1878C95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18110B-7E07-4241-8263-448D3B2096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6F8B4A-0189-E141-83E8-793994366B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80CE8-2549-A446-ADE4-E1B0A1C053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226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C64D11-1418-5942-AA8D-A2A5ABF135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275C99-7732-3647-A1F7-B93CCAC4D9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41DF32-2418-E64D-9AF7-2254B8523D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4BDD-561C-C241-89BF-D6D8015866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6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DF8639-E613-DB46-898F-D9B3A3D87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0AB77-9FD7-4245-A08D-00CC051258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BCB1A0-2F79-9D40-BCE9-D8967B1A99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7BECE-4294-6C45-8EDE-92709BDEADD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6364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56DD8F-0366-6A43-80E3-2B335C1C7C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9261D7-DAA9-7D4B-A8A2-4A88FE5F05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94630BB-7211-CC4F-AF6A-1CDB2CB654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D540D-1A41-3E4D-A50C-A87A43C27A5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7607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FF3891-B458-DB46-8A4E-198673F2D7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5336011-C36D-034B-9561-F8A120F344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29F0F2-15E5-934A-AA71-AE24805FB7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E812B-3C1B-4C4E-9743-707CB24382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114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2D74C72-5538-9A44-8208-D1345AF6E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F2796AA-E5B7-944F-BAE3-A555A45DA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F6BEF49-D068-4A45-8081-1F37A53223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672C5-2E50-0E4E-8DA5-2DFADEA0532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745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1229A5-D272-7847-A4A0-9B4D5F8D40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AEE943-FD37-864C-812C-A271F174F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B313C-E62A-C348-B7AB-482D67F856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65055-391D-9E45-AAB0-9225E7E5D8C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3783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37A233-40B3-2F41-A81C-DE6D218FAD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1089C-779F-BC4C-B575-11CA46ADF0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54CC79-DD35-1543-B453-13B0A6AF69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EB7D1-D104-BB4E-A8AE-24AD932FEC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136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FE57A3-62FC-9A46-9B9A-457B096D65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64611F-0465-0C44-9F1E-8881A1C4C8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70D84C-2211-1F43-8C3A-41548D81E2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C8716-16F4-1245-8CF3-75AC3619050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1498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AB91E3-78D4-7148-9069-743104C633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A8B312-FE50-2A49-ABA2-9E1FE49111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7995E2-1D4C-5C41-86DC-C6CFF89C1C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28AB1-ACAF-D54E-BBDB-5EAE6A72564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9762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932A80-0C83-944D-ADEA-9D10B00F68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2B3F09-4486-434F-ADA7-BBE1F54E9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8DE756-CE15-804B-8355-BF3093127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2E6B9-93E3-7A41-B6CA-0A36655692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0598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07B05A6-8A0A-F740-8DE7-4539836890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199458-AD8D-1A41-9ABB-399AF5E61E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5F2D59-E15D-4E4F-8167-8F9AA28B93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07CAB-A7E3-5E4F-8025-D3EB66323F8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90412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76E5B0-ED8E-CE4F-B6EE-8836EE32E5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8E9356-14AD-D14A-A4DE-52B3DBE9F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55A584-F656-584F-936F-656D0501DE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B0FA5-5956-904A-BC50-3645DD768C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9460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F57EC0-CACC-394F-873C-48BD0D440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75694B-AC92-D049-A66C-748D529812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17B8E9-CF48-E34C-8E9D-27A1189B8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D0C12-82F1-AF46-8168-4DCFA121FC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3918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C0759B3-DA0F-8449-B717-4D9BAA9C1F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4DD0C47-1A0C-E449-82BC-A34DCE894D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4695BBD-CAF3-934E-BB7D-808ECF7B1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0321C-7FF8-7249-AF5B-BCAE9096D78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2578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6576ACD-E737-894D-98A5-7FD0EF4811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00118A8-AA30-8B46-BCE4-719F5A2C28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CD5B0A-AF48-AA43-B976-611F01B96B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B91D7-3135-8F4C-805A-B5C3A6727DC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0183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00D936-E492-544B-BADF-C99987B060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2B4966F-7916-4D47-9D96-D61F895BC0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BB876B-9B01-7148-A8A2-97B940CCBC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148F3-5AAE-BA4B-BAE3-7013950997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2671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66DB5F-5B03-B643-8414-8893B7F1B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8AA4BC-BFDE-054E-948D-50999F72F7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E3A27B-B8CA-8E40-868F-598131550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25094-7330-0442-AD69-E07A217CA4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8966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65A998-F7E9-3E44-B059-C5E7B2D692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CC228D-2C62-3449-8654-CC61080F2C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8EA89C-F307-A145-BD2B-CD05FD6D2C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693AF-2079-EE42-84E0-8B34A30F0DE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3636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E81EC6-7B4D-864A-A2B5-4AF1EB9DC6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EC5B68-DF6E-5F4E-98A0-85EA4B2BDD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79C9DE-D6F3-5341-8BEF-DDD6C8A723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DD481-6766-E440-9644-E74052C76C0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605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053895-E2D6-9245-BE3F-62E578B2D7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50276E-5536-4841-9DBE-74AB3CEA9D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F31696-B79D-5840-A7D7-F57E917EFB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54335-592B-2C41-A752-796F1E31CB0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0448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CFE990-16FC-7045-BA77-8BBD376F60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BCB3C9-CBC6-4C4B-A040-E9FFD85FA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1BF8CF-CB26-4548-B8AC-3872ABB7A5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BEF58-671C-F145-9CDB-F0F2B4259B3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04951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6F8A02-B365-234A-9C07-C02FD00C50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815A14-5E48-F845-BC56-2AF2692BF3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2AB234-5710-0A40-9BB0-6C6DDBA7A2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45399-9D76-DC47-AF3C-AC31835BAC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63090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24F4FE-6470-4645-AC81-16F56AD3F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CC428F-2ED8-A048-84E2-2A50C96B89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5CF272-DFC8-7349-A804-EC545953D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B3413-DEDC-4C40-82AF-0C43A41E72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85022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80B518-29B0-F94E-9500-602399B100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44149A-C388-0844-8C3B-2C71781761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368F0C-1D77-D94F-BF11-2C3B2DA551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46B59-B3E4-764D-9BEA-880CBC082FF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67493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CD24D07-87F1-3045-8B7C-0EF00B532B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90C5965-9ABC-7946-B4E3-B71EC38EF1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ED88CE-5901-5843-9BB7-E123DADDB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B9286-F3F0-0549-BC51-09B61DA4590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502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748181E-1A0F-9F47-AACE-2D05A5698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A5FFD2-D506-ED47-9BCF-C21579CAB9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D17C67-2D6B-E64E-970D-5EC004ADA9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282EA-68E9-1B48-BBFF-FE8DFDD478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9154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F05224C-36FF-0D46-A98B-57551AF17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290D9E1-5A07-3842-9188-1B2D3D88E0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AC7DE7E-0EAF-BF4F-B4E8-515E7F6F6D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41773-A9B8-1040-AA90-F23611F6C49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16060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AB5D87-C00F-AE41-9BC2-735A352112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761805-9078-4D4A-BDBF-75BDA8B9E9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1FA866-96C7-2B46-A078-C5B423F61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F8885-C2CB-5E4D-B4DB-5741539C5FE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81621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B033AB-72A8-2445-81CD-10C86E493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EE387-81CC-974B-91C7-05044C4CF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0D14CF-8C1F-F247-9CA8-22E0D22C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89383-5503-9F4B-9114-7E7C33E259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4357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BFA704-280D-D143-873A-0F27129CB9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3276A-CB54-CC4A-A0C5-A933DDE0E5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E7C8EE-6B4E-D646-A49A-4A3952157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86427-E332-D34F-9347-9A9CCF0C03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9185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16DD0A-FF78-9441-9AE8-1B6EF83DFA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3D0E60-123D-1C44-8525-DEAC99F254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B00DE1-71EA-F348-A31D-101869239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A3630-8448-4D47-B4BC-00147C10D2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81885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058299-3E86-CE42-8DBD-ED873E8BC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AC904D-EFE1-664C-8F2D-8A4C7C1286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2C18F4-51CD-B249-BF6B-D890F02BB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AB1C1-B8EB-5546-AC90-6389DF58F5C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6324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7FF250-6934-0941-B49C-93907796B4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49B686-F98A-6349-8D60-FF802BD1D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16C11E-1CB3-7142-A4C9-49BFD1C49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A4E9C-84B7-4243-865B-1AFA250F22C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55691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5A6D6B-14A1-074F-8AF1-BC5760BE1B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5C70E8-2B1D-5F47-A89F-C9E542295C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2724E4-1067-0F48-884E-35C0D1E6A6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42B9A-399E-2646-B9C0-83FEE229100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0340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305C6D-709E-4444-8667-8FBB28BDB9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BAFF69-656A-0E40-A543-CFF390764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2E6EB0-7DCE-4B41-B278-F2177561DE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D64E6-F786-D646-9C03-25B6EF94DFF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3118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3517A72-92C4-7142-BEAD-D5DBA8975D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E51CCFB-9BEC-E442-AFC6-2225D05D2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D9E870-01E2-3A40-B159-E4304BEA12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3957D-A454-B041-B554-866970652BB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0249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504CFEB-47F9-5E4C-9268-DA4E3E2C60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9D0AF3-189E-B745-8F22-86FE0D35F6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F1BC2D-026C-7947-824F-74F05B5211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39654-7A24-2E49-86CE-149B60216E7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3481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D6BCFF-B259-7548-B633-E95737823D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9D3C702-1D17-9648-937D-AAB8324F8B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4ACC248-C8D2-B640-A6B1-D8B8E0A652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88D33-43D2-254B-ACC7-B72C5F6D59F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0949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1A290A-D656-2A48-ABED-F1AD770D92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2E8D6-24C6-6F44-9EA0-77E3E23DB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584041-64AB-D34D-9FE1-E16C1D4CA0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5CE10-60A7-9E4E-A3AD-5415C38EA1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12330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541B89-0927-D948-B2A1-8A5FEE574B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96E808-3545-4E48-9CB5-524B3C4D2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885AE-A066-B14E-9F21-F5ED74EB5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5C960-F36B-F14C-8720-861BBE42328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25455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E83CF-3FA4-C641-8E1C-4D9F83806F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C4A8CF-3A46-3E4D-84C7-F01ED5528A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F99D16-8C0C-614A-89A3-7514EDA01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DE1CE-C63A-6F4B-94C6-A767550E508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50158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176F54-40FD-C545-A268-D6937D559C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54AA27-2ECD-D344-B68E-0E4AEA6E3F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52FF46-4B9A-094C-B751-F54011FBD5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4D47D-42AA-3745-BFC9-7B413F5007E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27018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99F1EE-2694-6441-8E28-1CA51F5AB9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72A0AD-75AC-0840-ADA3-161CA8D86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BDA625-3673-5349-9215-66403E53CC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DBBC5-15B3-2D49-946C-74FAF22086B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7855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CA17D8-9E90-1842-99A6-91094D35D4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FA0C11-E7C1-B141-BB8C-967B11B9E1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7AD66D-C722-4C4A-AFC0-9113AC9E9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80135-E4A3-604F-8EE7-C76CC9F9E76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36746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FC9D6B-6A1D-3042-8A95-CF57757CA1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9966A3-2DE6-EE41-A5B5-E39F0D2663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B00E66-2C30-824F-976B-4324A5EB2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13AC0-5102-294F-9975-FB6C23A5FF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29104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EFEB7D-1C82-004F-B547-1E0E0B68E5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5AD2D-2AEB-9C4F-931D-798CF6FAD5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451C6A-77B5-3441-8BA2-04D3082DD1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10472-0AA9-BD44-A040-62CA3B77C3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44121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37DFA01-8344-F248-AB0E-74C24AED33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7912B04-A0EC-604D-BFBD-D50A59F62E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908766-4A4D-9F42-AD13-86879D60A6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B47D3-8675-2149-A693-89BC0E1802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88874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3EA89E3-BB85-D747-AE31-BC2312AD1C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33E327-08E3-AD4F-884F-58DD0CDF6E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9F612D-33CE-3D4E-99D8-2D8576825A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12AD7-D4CB-9243-A161-BED6C8CDAE8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45931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7AAA4CC-B69A-064A-A0BE-77831D705B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AEEC6BE-C922-8846-8F98-0BE39028CE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0B2C1FB-6D98-2647-BC87-C2EC7544A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D6413-75A4-9A4D-BC0C-26BE8AB8FD3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8573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8E90C3-72CC-984A-8A6D-69B909A14E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0156E6-BC8C-B047-A44C-8E9D6E2A2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70CAB2-62AB-D44B-9E38-0830D37D3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C316F-34D4-D044-B208-13F34A0D69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281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15B542-FA85-EF4A-9BE9-2794DE9029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201B84-0E1F-8E4C-B495-1B8BE5F0A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8A6B9-6A90-2B47-B506-83587C4D2D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51BC3-0869-9F46-9A14-5A0CEB2643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99587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D9C480-3522-FB40-9542-EDD342CD4E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28454F-B2A9-4A42-99BB-5406110B52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4E3D19-EA27-7F4B-930A-976D740FEE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8831B-BB81-8645-9D42-FF78391FBA6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2009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40416D-B384-7043-BA59-6A6DD5A11B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701693-38E8-EF40-BA16-06FB4CD071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1325B3-DBDE-EA49-A911-1BDE27ABEA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E2F83-5B1A-B747-ACEA-0FAF0C02B83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010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ADCCAFF-B0A1-9347-B2F6-265116A8B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2B27C05-40EC-CA41-8313-4E58AEC1C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8244" name="Rectangle 4">
            <a:extLst>
              <a:ext uri="{FF2B5EF4-FFF2-40B4-BE49-F238E27FC236}">
                <a16:creationId xmlns:a16="http://schemas.microsoft.com/office/drawing/2014/main" id="{C6E79745-F4F3-DC40-A2BA-FD654BD73E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55FD71FB-72F6-7C44-A05E-57A61AD5A7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5796108B-4A76-7143-81DC-593D0CCCA7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0E7FCD6C-26FD-5240-8760-456E65CCF0B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C2492FC-93A9-DE42-91BA-19DCC55A7C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4D1AB71-C463-B84B-B0D0-17DDF0E83A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DC7C5DE1-CF92-6E45-8257-922ED9B86A0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0293" name="Rectangle 5">
            <a:extLst>
              <a:ext uri="{FF2B5EF4-FFF2-40B4-BE49-F238E27FC236}">
                <a16:creationId xmlns:a16="http://schemas.microsoft.com/office/drawing/2014/main" id="{85362E0F-A1BD-3C48-B4D0-56CF5B4A46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0294" name="Rectangle 6">
            <a:extLst>
              <a:ext uri="{FF2B5EF4-FFF2-40B4-BE49-F238E27FC236}">
                <a16:creationId xmlns:a16="http://schemas.microsoft.com/office/drawing/2014/main" id="{DAF3D506-BE4D-2445-A64A-7634E41848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23CE2E8-F548-CF43-9625-5C60165201F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D0E0A6C-5FF6-E24B-A3C6-DB5B7607D0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58D2738-A7C9-004C-9C09-4B3857B988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1316" name="Rectangle 4">
            <a:extLst>
              <a:ext uri="{FF2B5EF4-FFF2-40B4-BE49-F238E27FC236}">
                <a16:creationId xmlns:a16="http://schemas.microsoft.com/office/drawing/2014/main" id="{20ECE745-D1C8-CE42-8573-C5496976F10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1317" name="Rectangle 5">
            <a:extLst>
              <a:ext uri="{FF2B5EF4-FFF2-40B4-BE49-F238E27FC236}">
                <a16:creationId xmlns:a16="http://schemas.microsoft.com/office/drawing/2014/main" id="{A53B86B4-EE2D-A140-8212-3FA64B2FCE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1318" name="Rectangle 6">
            <a:extLst>
              <a:ext uri="{FF2B5EF4-FFF2-40B4-BE49-F238E27FC236}">
                <a16:creationId xmlns:a16="http://schemas.microsoft.com/office/drawing/2014/main" id="{C0871B8F-AAFF-6244-B9E8-E3801B24A01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C3739467-3C1F-AB48-A90B-E0B3E034F02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71C3CC07-4EAB-1447-8E97-65943A17F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5D72905-19DD-914F-88BE-953D89FB72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B4D19D38-9212-8A42-9B2B-E8C1E70609B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2341" name="Rectangle 5">
            <a:extLst>
              <a:ext uri="{FF2B5EF4-FFF2-40B4-BE49-F238E27FC236}">
                <a16:creationId xmlns:a16="http://schemas.microsoft.com/office/drawing/2014/main" id="{18218932-C614-E147-A787-B4CE6119C99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2342" name="Rectangle 6">
            <a:extLst>
              <a:ext uri="{FF2B5EF4-FFF2-40B4-BE49-F238E27FC236}">
                <a16:creationId xmlns:a16="http://schemas.microsoft.com/office/drawing/2014/main" id="{0E3AF460-269D-574E-B974-B9B9D930917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7CEEAAA-9853-A64F-AE39-7AE22824926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37895" name="Picture 7" descr="halloween">
            <a:extLst>
              <a:ext uri="{FF2B5EF4-FFF2-40B4-BE49-F238E27FC236}">
                <a16:creationId xmlns:a16="http://schemas.microsoft.com/office/drawing/2014/main" id="{D34DB84F-7DEC-8347-AF04-10DCEEFD4C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1113"/>
            <a:ext cx="9166226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AC60B4E4-EDEA-1C4B-B07C-5E9EB09C3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2D98F2D-FC60-3F41-B013-8ADDD198AF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6196" name="Rectangle 4">
            <a:extLst>
              <a:ext uri="{FF2B5EF4-FFF2-40B4-BE49-F238E27FC236}">
                <a16:creationId xmlns:a16="http://schemas.microsoft.com/office/drawing/2014/main" id="{D7CA2043-47A5-9E44-932C-7AF13C55A7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50E75674-4E35-9447-A464-C53141CCED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6198" name="Rectangle 6">
            <a:extLst>
              <a:ext uri="{FF2B5EF4-FFF2-40B4-BE49-F238E27FC236}">
                <a16:creationId xmlns:a16="http://schemas.microsoft.com/office/drawing/2014/main" id="{7D08FB00-30F3-E042-90FF-2E8BD98345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51913400-3FA7-AA4D-A3D7-9C33EE2247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50183" name="Picture 7" descr="halloween">
            <a:extLst>
              <a:ext uri="{FF2B5EF4-FFF2-40B4-BE49-F238E27FC236}">
                <a16:creationId xmlns:a16="http://schemas.microsoft.com/office/drawing/2014/main" id="{2572AE29-E315-AE4F-844B-BBAD4ED6C1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1113"/>
            <a:ext cx="9166226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B6F79B-3447-0D4B-8476-D589F584E28D}"/>
              </a:ext>
            </a:extLst>
          </p:cNvPr>
          <p:cNvGraphicFramePr>
            <a:graphicFrameLocks noGrp="1"/>
          </p:cNvGraphicFramePr>
          <p:nvPr/>
        </p:nvGraphicFramePr>
        <p:xfrm>
          <a:off x="2868613" y="1268413"/>
          <a:ext cx="3695699" cy="4048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79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79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79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83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9" marB="457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97363" name="Group 5">
            <a:extLst>
              <a:ext uri="{FF2B5EF4-FFF2-40B4-BE49-F238E27FC236}">
                <a16:creationId xmlns:a16="http://schemas.microsoft.com/office/drawing/2014/main" id="{138E9A25-041F-A44C-92D6-53121B347299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971550"/>
            <a:ext cx="312737" cy="369888"/>
            <a:chOff x="4619134" y="467380"/>
            <a:chExt cx="312906" cy="36933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C7B89A9-AFF3-724C-8615-23A39CFCC84C}"/>
                </a:ext>
              </a:extLst>
            </p:cNvPr>
            <p:cNvSpPr/>
            <p:nvPr/>
          </p:nvSpPr>
          <p:spPr>
            <a:xfrm>
              <a:off x="4824032" y="72892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86" name="TextBox 4">
              <a:extLst>
                <a:ext uri="{FF2B5EF4-FFF2-40B4-BE49-F238E27FC236}">
                  <a16:creationId xmlns:a16="http://schemas.microsoft.com/office/drawing/2014/main" id="{EB166735-F0AD-8349-BCB0-5D000DED30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02542B8-04E4-F24C-8969-D6F51E49606E}"/>
              </a:ext>
            </a:extLst>
          </p:cNvPr>
          <p:cNvGraphicFramePr>
            <a:graphicFrameLocks noGrp="1"/>
          </p:cNvGraphicFramePr>
          <p:nvPr/>
        </p:nvGraphicFramePr>
        <p:xfrm>
          <a:off x="118070" y="62460"/>
          <a:ext cx="2302174" cy="350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4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037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531034" t="-4167" r="-3448" b="-10541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92593" r="-19608" b="-83703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00000" r="-19608" b="-76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88889" r="-19608" b="-64074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70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91667" r="-19608" b="-38055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522222" r="-19608" b="-4074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646154" r="-19608" b="-32307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718519" r="-19608" b="-2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850000" r="-19608" b="-11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914815" r="-19608" b="-1481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97365" name="Group 7">
            <a:extLst>
              <a:ext uri="{FF2B5EF4-FFF2-40B4-BE49-F238E27FC236}">
                <a16:creationId xmlns:a16="http://schemas.microsoft.com/office/drawing/2014/main" id="{4E80574D-DF48-C143-B7DF-A6984F344943}"/>
              </a:ext>
            </a:extLst>
          </p:cNvPr>
          <p:cNvGrpSpPr>
            <a:grpSpLocks/>
          </p:cNvGrpSpPr>
          <p:nvPr/>
        </p:nvGrpSpPr>
        <p:grpSpPr bwMode="auto">
          <a:xfrm>
            <a:off x="4165600" y="935038"/>
            <a:ext cx="439738" cy="369887"/>
            <a:chOff x="4606837" y="431372"/>
            <a:chExt cx="441146" cy="3693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9623600-8259-D040-93C1-39FD4EA5246D}"/>
                </a:ext>
              </a:extLst>
            </p:cNvPr>
            <p:cNvSpPr/>
            <p:nvPr/>
          </p:nvSpPr>
          <p:spPr>
            <a:xfrm>
              <a:off x="4823428" y="729374"/>
              <a:ext cx="7325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84" name="TextBox 9">
              <a:extLst>
                <a:ext uri="{FF2B5EF4-FFF2-40B4-BE49-F238E27FC236}">
                  <a16:creationId xmlns:a16="http://schemas.microsoft.com/office/drawing/2014/main" id="{047A66FF-75B0-D34E-9A37-46A6263C50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13</a:t>
              </a:r>
            </a:p>
          </p:txBody>
        </p:sp>
      </p:grpSp>
      <p:grpSp>
        <p:nvGrpSpPr>
          <p:cNvPr id="97366" name="Group 10">
            <a:extLst>
              <a:ext uri="{FF2B5EF4-FFF2-40B4-BE49-F238E27FC236}">
                <a16:creationId xmlns:a16="http://schemas.microsoft.com/office/drawing/2014/main" id="{9E7D2F61-964B-5540-ACC2-BD38BF3C1029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1484313"/>
            <a:ext cx="312737" cy="369887"/>
            <a:chOff x="4583130" y="431372"/>
            <a:chExt cx="312906" cy="36933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BD2065E-1326-A545-AC3E-9E06C2338E7F}"/>
                </a:ext>
              </a:extLst>
            </p:cNvPr>
            <p:cNvSpPr/>
            <p:nvPr/>
          </p:nvSpPr>
          <p:spPr>
            <a:xfrm>
              <a:off x="4824560" y="729374"/>
              <a:ext cx="71476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82" name="TextBox 12">
              <a:extLst>
                <a:ext uri="{FF2B5EF4-FFF2-40B4-BE49-F238E27FC236}">
                  <a16:creationId xmlns:a16="http://schemas.microsoft.com/office/drawing/2014/main" id="{EF090AB4-BF7C-D84A-9D8A-6F7E203DE9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9</a:t>
              </a:r>
            </a:p>
          </p:txBody>
        </p:sp>
      </p:grpSp>
      <p:grpSp>
        <p:nvGrpSpPr>
          <p:cNvPr id="97367" name="Group 13">
            <a:extLst>
              <a:ext uri="{FF2B5EF4-FFF2-40B4-BE49-F238E27FC236}">
                <a16:creationId xmlns:a16="http://schemas.microsoft.com/office/drawing/2014/main" id="{2ECBDCA9-184F-4D41-84EB-F55303A3B682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1484313"/>
            <a:ext cx="312738" cy="369887"/>
            <a:chOff x="4655138" y="431372"/>
            <a:chExt cx="312906" cy="3693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92095F8-E4D7-2947-B54F-8EE40CF00BC9}"/>
                </a:ext>
              </a:extLst>
            </p:cNvPr>
            <p:cNvSpPr/>
            <p:nvPr/>
          </p:nvSpPr>
          <p:spPr>
            <a:xfrm>
              <a:off x="4823503" y="729374"/>
              <a:ext cx="73064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80" name="TextBox 15">
              <a:extLst>
                <a:ext uri="{FF2B5EF4-FFF2-40B4-BE49-F238E27FC236}">
                  <a16:creationId xmlns:a16="http://schemas.microsoft.com/office/drawing/2014/main" id="{C4EFEA1B-F1A7-5B40-89E8-4AF76C027B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</a:t>
              </a:r>
            </a:p>
          </p:txBody>
        </p:sp>
      </p:grpSp>
      <p:grpSp>
        <p:nvGrpSpPr>
          <p:cNvPr id="97368" name="Group 16">
            <a:extLst>
              <a:ext uri="{FF2B5EF4-FFF2-40B4-BE49-F238E27FC236}">
                <a16:creationId xmlns:a16="http://schemas.microsoft.com/office/drawing/2014/main" id="{A403061D-7563-AF47-AA61-C2E55D5E7840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2627313"/>
            <a:ext cx="312737" cy="369887"/>
            <a:chOff x="4606837" y="431372"/>
            <a:chExt cx="312906" cy="3693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F3BDEE6-3D5D-8E43-846B-2E7DD1FF30A1}"/>
                </a:ext>
              </a:extLst>
            </p:cNvPr>
            <p:cNvSpPr/>
            <p:nvPr/>
          </p:nvSpPr>
          <p:spPr>
            <a:xfrm>
              <a:off x="4824442" y="72937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78" name="TextBox 18">
              <a:extLst>
                <a:ext uri="{FF2B5EF4-FFF2-40B4-BE49-F238E27FC236}">
                  <a16:creationId xmlns:a16="http://schemas.microsoft.com/office/drawing/2014/main" id="{259F8165-7A6A-D345-BF9D-010741898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</a:t>
              </a:r>
            </a:p>
          </p:txBody>
        </p:sp>
      </p:grpSp>
      <p:grpSp>
        <p:nvGrpSpPr>
          <p:cNvPr id="97369" name="Group 19">
            <a:extLst>
              <a:ext uri="{FF2B5EF4-FFF2-40B4-BE49-F238E27FC236}">
                <a16:creationId xmlns:a16="http://schemas.microsoft.com/office/drawing/2014/main" id="{F2F59493-D628-7243-8F46-E4B779B657B5}"/>
              </a:ext>
            </a:extLst>
          </p:cNvPr>
          <p:cNvGrpSpPr>
            <a:grpSpLocks/>
          </p:cNvGrpSpPr>
          <p:nvPr/>
        </p:nvGrpSpPr>
        <p:grpSpPr bwMode="auto">
          <a:xfrm>
            <a:off x="4659313" y="2708275"/>
            <a:ext cx="369887" cy="369888"/>
            <a:chOff x="4526898" y="494088"/>
            <a:chExt cx="369138" cy="3693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3459282-789E-D44C-B63E-DAF6468F3E09}"/>
                </a:ext>
              </a:extLst>
            </p:cNvPr>
            <p:cNvSpPr/>
            <p:nvPr/>
          </p:nvSpPr>
          <p:spPr>
            <a:xfrm>
              <a:off x="4824744" y="728685"/>
              <a:ext cx="71292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76" name="TextBox 21">
              <a:extLst>
                <a:ext uri="{FF2B5EF4-FFF2-40B4-BE49-F238E27FC236}">
                  <a16:creationId xmlns:a16="http://schemas.microsoft.com/office/drawing/2014/main" id="{670F4ACF-2F12-804C-96D6-F2E16B67FD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8" y="494088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</a:t>
              </a:r>
            </a:p>
          </p:txBody>
        </p:sp>
      </p:grpSp>
      <p:grpSp>
        <p:nvGrpSpPr>
          <p:cNvPr id="97370" name="Group 22">
            <a:extLst>
              <a:ext uri="{FF2B5EF4-FFF2-40B4-BE49-F238E27FC236}">
                <a16:creationId xmlns:a16="http://schemas.microsoft.com/office/drawing/2014/main" id="{21E6667E-185A-EB4A-B51A-74BB144AE928}"/>
              </a:ext>
            </a:extLst>
          </p:cNvPr>
          <p:cNvGrpSpPr>
            <a:grpSpLocks/>
          </p:cNvGrpSpPr>
          <p:nvPr/>
        </p:nvGrpSpPr>
        <p:grpSpPr bwMode="auto">
          <a:xfrm>
            <a:off x="4597400" y="2060575"/>
            <a:ext cx="441325" cy="369888"/>
            <a:chOff x="4463988" y="431372"/>
            <a:chExt cx="441146" cy="36933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40D867A-07C9-9340-8F5B-DC250CFA35A6}"/>
                </a:ext>
              </a:extLst>
            </p:cNvPr>
            <p:cNvSpPr/>
            <p:nvPr/>
          </p:nvSpPr>
          <p:spPr>
            <a:xfrm>
              <a:off x="4824205" y="729373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74" name="TextBox 24">
              <a:extLst>
                <a:ext uri="{FF2B5EF4-FFF2-40B4-BE49-F238E27FC236}">
                  <a16:creationId xmlns:a16="http://schemas.microsoft.com/office/drawing/2014/main" id="{B913754B-4765-4A47-BA26-165BA0246F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398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80</a:t>
              </a:r>
            </a:p>
          </p:txBody>
        </p:sp>
      </p:grpSp>
      <p:grpSp>
        <p:nvGrpSpPr>
          <p:cNvPr id="97371" name="Group 25">
            <a:extLst>
              <a:ext uri="{FF2B5EF4-FFF2-40B4-BE49-F238E27FC236}">
                <a16:creationId xmlns:a16="http://schemas.microsoft.com/office/drawing/2014/main" id="{7FFB2C8E-A88D-C447-9944-7EBF30A5829F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2339975"/>
            <a:ext cx="312738" cy="368300"/>
            <a:chOff x="4655138" y="710112"/>
            <a:chExt cx="312906" cy="36933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229822E-541F-AF44-A42A-29D721D510E6}"/>
                </a:ext>
              </a:extLst>
            </p:cNvPr>
            <p:cNvSpPr/>
            <p:nvPr/>
          </p:nvSpPr>
          <p:spPr>
            <a:xfrm>
              <a:off x="4823503" y="729215"/>
              <a:ext cx="73064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72" name="TextBox 27">
              <a:extLst>
                <a:ext uri="{FF2B5EF4-FFF2-40B4-BE49-F238E27FC236}">
                  <a16:creationId xmlns:a16="http://schemas.microsoft.com/office/drawing/2014/main" id="{92F5F97E-A36D-3643-B24B-CABB3124F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71011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8</a:t>
              </a:r>
            </a:p>
          </p:txBody>
        </p:sp>
      </p:grpSp>
      <p:grpSp>
        <p:nvGrpSpPr>
          <p:cNvPr id="97372" name="Group 28">
            <a:extLst>
              <a:ext uri="{FF2B5EF4-FFF2-40B4-BE49-F238E27FC236}">
                <a16:creationId xmlns:a16="http://schemas.microsoft.com/office/drawing/2014/main" id="{824F259D-C44F-7F4D-9925-BE4D47DC91E1}"/>
              </a:ext>
            </a:extLst>
          </p:cNvPr>
          <p:cNvGrpSpPr>
            <a:grpSpLocks/>
          </p:cNvGrpSpPr>
          <p:nvPr/>
        </p:nvGrpSpPr>
        <p:grpSpPr bwMode="auto">
          <a:xfrm>
            <a:off x="3074988" y="2339975"/>
            <a:ext cx="423862" cy="368300"/>
            <a:chOff x="4526898" y="710112"/>
            <a:chExt cx="424027" cy="36933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4A79786-F145-C447-B97E-5746257718BF}"/>
                </a:ext>
              </a:extLst>
            </p:cNvPr>
            <p:cNvSpPr/>
            <p:nvPr/>
          </p:nvSpPr>
          <p:spPr>
            <a:xfrm>
              <a:off x="4823876" y="729215"/>
              <a:ext cx="71466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70" name="TextBox 30">
              <a:extLst>
                <a:ext uri="{FF2B5EF4-FFF2-40B4-BE49-F238E27FC236}">
                  <a16:creationId xmlns:a16="http://schemas.microsoft.com/office/drawing/2014/main" id="{A4A2912B-9CCD-4F41-B950-878DE007C3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8" y="710112"/>
              <a:ext cx="4240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11</a:t>
              </a:r>
            </a:p>
          </p:txBody>
        </p:sp>
      </p:grpSp>
      <p:grpSp>
        <p:nvGrpSpPr>
          <p:cNvPr id="97373" name="Group 31">
            <a:extLst>
              <a:ext uri="{FF2B5EF4-FFF2-40B4-BE49-F238E27FC236}">
                <a16:creationId xmlns:a16="http://schemas.microsoft.com/office/drawing/2014/main" id="{069EAB7B-F81E-3D43-B7F7-35E0C0128162}"/>
              </a:ext>
            </a:extLst>
          </p:cNvPr>
          <p:cNvGrpSpPr>
            <a:grpSpLocks/>
          </p:cNvGrpSpPr>
          <p:nvPr/>
        </p:nvGrpSpPr>
        <p:grpSpPr bwMode="auto">
          <a:xfrm>
            <a:off x="5265738" y="1484313"/>
            <a:ext cx="441325" cy="369887"/>
            <a:chOff x="4583130" y="431372"/>
            <a:chExt cx="441146" cy="36933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ACA0A18-7EAA-074C-84AA-9F82AF71AD58}"/>
                </a:ext>
              </a:extLst>
            </p:cNvPr>
            <p:cNvSpPr/>
            <p:nvPr/>
          </p:nvSpPr>
          <p:spPr>
            <a:xfrm>
              <a:off x="4824332" y="729374"/>
              <a:ext cx="7140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68" name="TextBox 33">
              <a:extLst>
                <a:ext uri="{FF2B5EF4-FFF2-40B4-BE49-F238E27FC236}">
                  <a16:creationId xmlns:a16="http://schemas.microsoft.com/office/drawing/2014/main" id="{62FCF07D-5135-DB4F-9C65-2A0C336501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18</a:t>
              </a:r>
            </a:p>
          </p:txBody>
        </p:sp>
      </p:grpSp>
      <p:grpSp>
        <p:nvGrpSpPr>
          <p:cNvPr id="97374" name="Group 34">
            <a:extLst>
              <a:ext uri="{FF2B5EF4-FFF2-40B4-BE49-F238E27FC236}">
                <a16:creationId xmlns:a16="http://schemas.microsoft.com/office/drawing/2014/main" id="{EDF83437-FB7C-2A4E-8442-B94E3FBC23C1}"/>
              </a:ext>
            </a:extLst>
          </p:cNvPr>
          <p:cNvGrpSpPr>
            <a:grpSpLocks/>
          </p:cNvGrpSpPr>
          <p:nvPr/>
        </p:nvGrpSpPr>
        <p:grpSpPr bwMode="auto">
          <a:xfrm>
            <a:off x="5842000" y="1484313"/>
            <a:ext cx="441325" cy="369887"/>
            <a:chOff x="4655138" y="431372"/>
            <a:chExt cx="441146" cy="36933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9B41C82-CA96-6647-85A0-8445E121A5E2}"/>
                </a:ext>
              </a:extLst>
            </p:cNvPr>
            <p:cNvSpPr/>
            <p:nvPr/>
          </p:nvSpPr>
          <p:spPr>
            <a:xfrm>
              <a:off x="4823345" y="729374"/>
              <a:ext cx="72995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66" name="TextBox 36">
              <a:extLst>
                <a:ext uri="{FF2B5EF4-FFF2-40B4-BE49-F238E27FC236}">
                  <a16:creationId xmlns:a16="http://schemas.microsoft.com/office/drawing/2014/main" id="{12C483FE-BC84-A54F-A41D-2F2F7AA05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42</a:t>
              </a:r>
            </a:p>
          </p:txBody>
        </p:sp>
      </p:grpSp>
      <p:grpSp>
        <p:nvGrpSpPr>
          <p:cNvPr id="97375" name="Group 37">
            <a:extLst>
              <a:ext uri="{FF2B5EF4-FFF2-40B4-BE49-F238E27FC236}">
                <a16:creationId xmlns:a16="http://schemas.microsoft.com/office/drawing/2014/main" id="{6645FC4D-7EB9-3741-84FD-68CDE4A6E1A8}"/>
              </a:ext>
            </a:extLst>
          </p:cNvPr>
          <p:cNvGrpSpPr>
            <a:grpSpLocks/>
          </p:cNvGrpSpPr>
          <p:nvPr/>
        </p:nvGrpSpPr>
        <p:grpSpPr bwMode="auto">
          <a:xfrm>
            <a:off x="5905500" y="2357438"/>
            <a:ext cx="441325" cy="392112"/>
            <a:chOff x="4718777" y="728704"/>
            <a:chExt cx="441146" cy="39197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45C6AD3-3EEF-5A41-A814-9D0575B2832C}"/>
                </a:ext>
              </a:extLst>
            </p:cNvPr>
            <p:cNvSpPr/>
            <p:nvPr/>
          </p:nvSpPr>
          <p:spPr>
            <a:xfrm>
              <a:off x="4823510" y="728704"/>
              <a:ext cx="72995" cy="7141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64" name="TextBox 39">
              <a:extLst>
                <a:ext uri="{FF2B5EF4-FFF2-40B4-BE49-F238E27FC236}">
                  <a16:creationId xmlns:a16="http://schemas.microsoft.com/office/drawing/2014/main" id="{7F90E4DF-CB14-5E48-880D-ECDE2D223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777" y="75135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51</a:t>
              </a:r>
            </a:p>
          </p:txBody>
        </p:sp>
      </p:grpSp>
      <p:grpSp>
        <p:nvGrpSpPr>
          <p:cNvPr id="97376" name="Group 40">
            <a:extLst>
              <a:ext uri="{FF2B5EF4-FFF2-40B4-BE49-F238E27FC236}">
                <a16:creationId xmlns:a16="http://schemas.microsoft.com/office/drawing/2014/main" id="{9E08A61F-8FB3-1F43-8374-5443D7C5E7BD}"/>
              </a:ext>
            </a:extLst>
          </p:cNvPr>
          <p:cNvGrpSpPr>
            <a:grpSpLocks/>
          </p:cNvGrpSpPr>
          <p:nvPr/>
        </p:nvGrpSpPr>
        <p:grpSpPr bwMode="auto">
          <a:xfrm>
            <a:off x="5484813" y="2078038"/>
            <a:ext cx="441325" cy="369887"/>
            <a:chOff x="4801726" y="448796"/>
            <a:chExt cx="441146" cy="36933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E7B44F1-30A0-3F4A-8FBE-111E21F2CC4C}"/>
                </a:ext>
              </a:extLst>
            </p:cNvPr>
            <p:cNvSpPr/>
            <p:nvPr/>
          </p:nvSpPr>
          <p:spPr>
            <a:xfrm>
              <a:off x="4823942" y="729361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62" name="TextBox 42">
              <a:extLst>
                <a:ext uri="{FF2B5EF4-FFF2-40B4-BE49-F238E27FC236}">
                  <a16:creationId xmlns:a16="http://schemas.microsoft.com/office/drawing/2014/main" id="{99094F5F-1086-4C42-A7B5-FF87A3A64B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726" y="448796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16</a:t>
              </a:r>
            </a:p>
          </p:txBody>
        </p:sp>
      </p:grpSp>
      <p:grpSp>
        <p:nvGrpSpPr>
          <p:cNvPr id="97377" name="Group 43">
            <a:extLst>
              <a:ext uri="{FF2B5EF4-FFF2-40B4-BE49-F238E27FC236}">
                <a16:creationId xmlns:a16="http://schemas.microsoft.com/office/drawing/2014/main" id="{6845B437-C2B5-A24E-AA77-45039E838AE2}"/>
              </a:ext>
            </a:extLst>
          </p:cNvPr>
          <p:cNvGrpSpPr>
            <a:grpSpLocks/>
          </p:cNvGrpSpPr>
          <p:nvPr/>
        </p:nvGrpSpPr>
        <p:grpSpPr bwMode="auto">
          <a:xfrm>
            <a:off x="5265738" y="3851275"/>
            <a:ext cx="441325" cy="369888"/>
            <a:chOff x="4583130" y="431372"/>
            <a:chExt cx="441146" cy="369332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73A42E-B34B-D94A-A0B7-D3804FED4259}"/>
                </a:ext>
              </a:extLst>
            </p:cNvPr>
            <p:cNvSpPr/>
            <p:nvPr/>
          </p:nvSpPr>
          <p:spPr>
            <a:xfrm>
              <a:off x="4824332" y="729373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60" name="TextBox 45">
              <a:extLst>
                <a:ext uri="{FF2B5EF4-FFF2-40B4-BE49-F238E27FC236}">
                  <a16:creationId xmlns:a16="http://schemas.microsoft.com/office/drawing/2014/main" id="{9CE6D283-6794-C94B-BD64-D11EBAAD0F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50</a:t>
              </a:r>
            </a:p>
          </p:txBody>
        </p:sp>
      </p:grpSp>
      <p:grpSp>
        <p:nvGrpSpPr>
          <p:cNvPr id="97378" name="Group 46">
            <a:extLst>
              <a:ext uri="{FF2B5EF4-FFF2-40B4-BE49-F238E27FC236}">
                <a16:creationId xmlns:a16="http://schemas.microsoft.com/office/drawing/2014/main" id="{3DE31393-4B16-C84E-9A5A-6187A5517F18}"/>
              </a:ext>
            </a:extLst>
          </p:cNvPr>
          <p:cNvGrpSpPr>
            <a:grpSpLocks/>
          </p:cNvGrpSpPr>
          <p:nvPr/>
        </p:nvGrpSpPr>
        <p:grpSpPr bwMode="auto">
          <a:xfrm>
            <a:off x="5842000" y="3851275"/>
            <a:ext cx="441325" cy="369888"/>
            <a:chOff x="4655138" y="431372"/>
            <a:chExt cx="441146" cy="36933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BB8D6C8-4D58-1A4C-A833-3B795916B449}"/>
                </a:ext>
              </a:extLst>
            </p:cNvPr>
            <p:cNvSpPr/>
            <p:nvPr/>
          </p:nvSpPr>
          <p:spPr>
            <a:xfrm>
              <a:off x="4823345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58" name="TextBox 48">
              <a:extLst>
                <a:ext uri="{FF2B5EF4-FFF2-40B4-BE49-F238E27FC236}">
                  <a16:creationId xmlns:a16="http://schemas.microsoft.com/office/drawing/2014/main" id="{15175C69-EFC7-3449-AE5A-ED1A5815D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15</a:t>
              </a:r>
            </a:p>
          </p:txBody>
        </p:sp>
      </p:grpSp>
      <p:grpSp>
        <p:nvGrpSpPr>
          <p:cNvPr id="97379" name="Group 49">
            <a:extLst>
              <a:ext uri="{FF2B5EF4-FFF2-40B4-BE49-F238E27FC236}">
                <a16:creationId xmlns:a16="http://schemas.microsoft.com/office/drawing/2014/main" id="{67907C9F-621F-DF47-A5B8-47E61BF2205B}"/>
              </a:ext>
            </a:extLst>
          </p:cNvPr>
          <p:cNvGrpSpPr>
            <a:grpSpLocks/>
          </p:cNvGrpSpPr>
          <p:nvPr/>
        </p:nvGrpSpPr>
        <p:grpSpPr bwMode="auto">
          <a:xfrm>
            <a:off x="5854700" y="4724400"/>
            <a:ext cx="441325" cy="377825"/>
            <a:chOff x="4667528" y="728704"/>
            <a:chExt cx="441146" cy="37773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FBB94D8-91D2-454A-AEB7-233BD87A0540}"/>
                </a:ext>
              </a:extLst>
            </p:cNvPr>
            <p:cNvSpPr/>
            <p:nvPr/>
          </p:nvSpPr>
          <p:spPr>
            <a:xfrm>
              <a:off x="4824627" y="728704"/>
              <a:ext cx="71408" cy="7142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56" name="TextBox 51">
              <a:extLst>
                <a:ext uri="{FF2B5EF4-FFF2-40B4-BE49-F238E27FC236}">
                  <a16:creationId xmlns:a16="http://schemas.microsoft.com/office/drawing/2014/main" id="{A7769E80-71E9-3447-80BE-AAD5AE0A0B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528" y="737106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21</a:t>
              </a:r>
            </a:p>
          </p:txBody>
        </p:sp>
      </p:grpSp>
      <p:grpSp>
        <p:nvGrpSpPr>
          <p:cNvPr id="97380" name="Group 52">
            <a:extLst>
              <a:ext uri="{FF2B5EF4-FFF2-40B4-BE49-F238E27FC236}">
                <a16:creationId xmlns:a16="http://schemas.microsoft.com/office/drawing/2014/main" id="{1CC85DC6-93A4-8D45-BE7C-8522DC123AD0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4716463"/>
            <a:ext cx="441325" cy="368300"/>
            <a:chOff x="4575270" y="719404"/>
            <a:chExt cx="441146" cy="36933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8386068-EF6E-484F-AA86-519640F9F352}"/>
                </a:ext>
              </a:extLst>
            </p:cNvPr>
            <p:cNvSpPr/>
            <p:nvPr/>
          </p:nvSpPr>
          <p:spPr>
            <a:xfrm>
              <a:off x="4824407" y="728956"/>
              <a:ext cx="71408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54" name="TextBox 54">
              <a:extLst>
                <a:ext uri="{FF2B5EF4-FFF2-40B4-BE49-F238E27FC236}">
                  <a16:creationId xmlns:a16="http://schemas.microsoft.com/office/drawing/2014/main" id="{25FB46C2-27B9-0945-9A56-2E322CD9A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5270" y="71940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33</a:t>
              </a:r>
            </a:p>
          </p:txBody>
        </p:sp>
      </p:grpSp>
      <p:grpSp>
        <p:nvGrpSpPr>
          <p:cNvPr id="97381" name="Group 55">
            <a:extLst>
              <a:ext uri="{FF2B5EF4-FFF2-40B4-BE49-F238E27FC236}">
                <a16:creationId xmlns:a16="http://schemas.microsoft.com/office/drawing/2014/main" id="{54E088E6-07FC-354D-80E1-93A18EF67288}"/>
              </a:ext>
            </a:extLst>
          </p:cNvPr>
          <p:cNvGrpSpPr>
            <a:grpSpLocks/>
          </p:cNvGrpSpPr>
          <p:nvPr/>
        </p:nvGrpSpPr>
        <p:grpSpPr bwMode="auto">
          <a:xfrm>
            <a:off x="3074988" y="3851275"/>
            <a:ext cx="441325" cy="369888"/>
            <a:chOff x="4526896" y="431372"/>
            <a:chExt cx="441146" cy="3693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DAA9D5C-AB07-E048-A19B-128591D52CD3}"/>
                </a:ext>
              </a:extLst>
            </p:cNvPr>
            <p:cNvSpPr/>
            <p:nvPr/>
          </p:nvSpPr>
          <p:spPr>
            <a:xfrm>
              <a:off x="4823638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52" name="TextBox 57">
              <a:extLst>
                <a:ext uri="{FF2B5EF4-FFF2-40B4-BE49-F238E27FC236}">
                  <a16:creationId xmlns:a16="http://schemas.microsoft.com/office/drawing/2014/main" id="{FD1B9E05-F14C-A246-9B3C-75D60011BD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6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19</a:t>
              </a:r>
            </a:p>
          </p:txBody>
        </p:sp>
      </p:grpSp>
      <p:grpSp>
        <p:nvGrpSpPr>
          <p:cNvPr id="97382" name="Group 58">
            <a:extLst>
              <a:ext uri="{FF2B5EF4-FFF2-40B4-BE49-F238E27FC236}">
                <a16:creationId xmlns:a16="http://schemas.microsoft.com/office/drawing/2014/main" id="{077AC5B7-448D-A143-B1B5-7E71281FEFD0}"/>
              </a:ext>
            </a:extLst>
          </p:cNvPr>
          <p:cNvGrpSpPr>
            <a:grpSpLocks/>
          </p:cNvGrpSpPr>
          <p:nvPr/>
        </p:nvGrpSpPr>
        <p:grpSpPr bwMode="auto">
          <a:xfrm>
            <a:off x="3579813" y="3851275"/>
            <a:ext cx="441325" cy="369888"/>
            <a:chOff x="4526896" y="431372"/>
            <a:chExt cx="441146" cy="36933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0301E83-7E6D-2A47-8756-B742C582679E}"/>
                </a:ext>
              </a:extLst>
            </p:cNvPr>
            <p:cNvSpPr/>
            <p:nvPr/>
          </p:nvSpPr>
          <p:spPr>
            <a:xfrm>
              <a:off x="4823638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50" name="TextBox 60">
              <a:extLst>
                <a:ext uri="{FF2B5EF4-FFF2-40B4-BE49-F238E27FC236}">
                  <a16:creationId xmlns:a16="http://schemas.microsoft.com/office/drawing/2014/main" id="{D14EED3F-8E80-6D41-9196-018631B7D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6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  7</a:t>
              </a:r>
            </a:p>
          </p:txBody>
        </p:sp>
      </p:grpSp>
      <p:grpSp>
        <p:nvGrpSpPr>
          <p:cNvPr id="97383" name="Group 61">
            <a:extLst>
              <a:ext uri="{FF2B5EF4-FFF2-40B4-BE49-F238E27FC236}">
                <a16:creationId xmlns:a16="http://schemas.microsoft.com/office/drawing/2014/main" id="{01A94D55-0784-B34C-B3CF-E3D282E6693F}"/>
              </a:ext>
            </a:extLst>
          </p:cNvPr>
          <p:cNvGrpSpPr>
            <a:grpSpLocks/>
          </p:cNvGrpSpPr>
          <p:nvPr/>
        </p:nvGrpSpPr>
        <p:grpSpPr bwMode="auto">
          <a:xfrm>
            <a:off x="3876675" y="4572000"/>
            <a:ext cx="495300" cy="369888"/>
            <a:chOff x="4824028" y="575388"/>
            <a:chExt cx="494956" cy="369332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F6565E8-8644-F048-BF9A-CB9F6D7BF4B2}"/>
                </a:ext>
              </a:extLst>
            </p:cNvPr>
            <p:cNvSpPr/>
            <p:nvPr/>
          </p:nvSpPr>
          <p:spPr>
            <a:xfrm>
              <a:off x="4824028" y="729145"/>
              <a:ext cx="7138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48" name="TextBox 63">
              <a:extLst>
                <a:ext uri="{FF2B5EF4-FFF2-40B4-BE49-F238E27FC236}">
                  <a16:creationId xmlns:a16="http://schemas.microsoft.com/office/drawing/2014/main" id="{5D0BEA99-80F9-0649-9CD3-711770814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838" y="575388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60</a:t>
              </a:r>
            </a:p>
          </p:txBody>
        </p:sp>
      </p:grpSp>
      <p:grpSp>
        <p:nvGrpSpPr>
          <p:cNvPr id="97384" name="Group 64">
            <a:extLst>
              <a:ext uri="{FF2B5EF4-FFF2-40B4-BE49-F238E27FC236}">
                <a16:creationId xmlns:a16="http://schemas.microsoft.com/office/drawing/2014/main" id="{2F947A96-ABBA-3C4B-A622-EADE5648FA44}"/>
              </a:ext>
            </a:extLst>
          </p:cNvPr>
          <p:cNvGrpSpPr>
            <a:grpSpLocks/>
          </p:cNvGrpSpPr>
          <p:nvPr/>
        </p:nvGrpSpPr>
        <p:grpSpPr bwMode="auto">
          <a:xfrm>
            <a:off x="3067050" y="4716463"/>
            <a:ext cx="441325" cy="368300"/>
            <a:chOff x="4517798" y="719404"/>
            <a:chExt cx="441146" cy="369332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EE445DD-CE2A-0841-A32E-A9769567200A}"/>
                </a:ext>
              </a:extLst>
            </p:cNvPr>
            <p:cNvSpPr/>
            <p:nvPr/>
          </p:nvSpPr>
          <p:spPr>
            <a:xfrm>
              <a:off x="4824062" y="728956"/>
              <a:ext cx="71408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46" name="TextBox 66">
              <a:extLst>
                <a:ext uri="{FF2B5EF4-FFF2-40B4-BE49-F238E27FC236}">
                  <a16:creationId xmlns:a16="http://schemas.microsoft.com/office/drawing/2014/main" id="{AA8A11CE-B985-064A-83C0-D5A3119D80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7798" y="71940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56</a:t>
              </a:r>
            </a:p>
          </p:txBody>
        </p:sp>
      </p:grpSp>
      <p:grpSp>
        <p:nvGrpSpPr>
          <p:cNvPr id="97385" name="Group 67">
            <a:extLst>
              <a:ext uri="{FF2B5EF4-FFF2-40B4-BE49-F238E27FC236}">
                <a16:creationId xmlns:a16="http://schemas.microsoft.com/office/drawing/2014/main" id="{C4EA4F67-14AB-9445-8682-5DEDF55E434D}"/>
              </a:ext>
            </a:extLst>
          </p:cNvPr>
          <p:cNvGrpSpPr>
            <a:grpSpLocks/>
          </p:cNvGrpSpPr>
          <p:nvPr/>
        </p:nvGrpSpPr>
        <p:grpSpPr bwMode="auto">
          <a:xfrm>
            <a:off x="4710113" y="920750"/>
            <a:ext cx="441325" cy="396875"/>
            <a:chOff x="4603455" y="403842"/>
            <a:chExt cx="441146" cy="396862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4ED33BE-AD1E-C948-86E2-DE38F7D07D21}"/>
                </a:ext>
              </a:extLst>
            </p:cNvPr>
            <p:cNvSpPr/>
            <p:nvPr/>
          </p:nvSpPr>
          <p:spPr>
            <a:xfrm>
              <a:off x="4824028" y="729269"/>
              <a:ext cx="71409" cy="7143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44" name="TextBox 69">
              <a:extLst>
                <a:ext uri="{FF2B5EF4-FFF2-40B4-BE49-F238E27FC236}">
                  <a16:creationId xmlns:a16="http://schemas.microsoft.com/office/drawing/2014/main" id="{07B70E41-6986-CA47-9030-DA12F8FDD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455" y="40384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24</a:t>
              </a:r>
            </a:p>
          </p:txBody>
        </p:sp>
      </p:grpSp>
      <p:grpSp>
        <p:nvGrpSpPr>
          <p:cNvPr id="97386" name="Group 70">
            <a:extLst>
              <a:ext uri="{FF2B5EF4-FFF2-40B4-BE49-F238E27FC236}">
                <a16:creationId xmlns:a16="http://schemas.microsoft.com/office/drawing/2014/main" id="{DDD1FB14-AA9D-7547-8B69-7FF305838B4E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949325"/>
            <a:ext cx="439737" cy="368300"/>
            <a:chOff x="4606837" y="431372"/>
            <a:chExt cx="441146" cy="36933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4CC0FCA-B331-9F48-9ABE-234ADCBE5825}"/>
                </a:ext>
              </a:extLst>
            </p:cNvPr>
            <p:cNvSpPr/>
            <p:nvPr/>
          </p:nvSpPr>
          <p:spPr>
            <a:xfrm>
              <a:off x="4823429" y="729067"/>
              <a:ext cx="73259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42" name="TextBox 72">
              <a:extLst>
                <a:ext uri="{FF2B5EF4-FFF2-40B4-BE49-F238E27FC236}">
                  <a16:creationId xmlns:a16="http://schemas.microsoft.com/office/drawing/2014/main" id="{4359E6EC-B47C-A14D-BF54-DCF173773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14</a:t>
              </a:r>
            </a:p>
          </p:txBody>
        </p:sp>
      </p:grpSp>
      <p:grpSp>
        <p:nvGrpSpPr>
          <p:cNvPr id="97387" name="Group 73">
            <a:extLst>
              <a:ext uri="{FF2B5EF4-FFF2-40B4-BE49-F238E27FC236}">
                <a16:creationId xmlns:a16="http://schemas.microsoft.com/office/drawing/2014/main" id="{DDE599B2-1836-194B-B931-76A176DF1092}"/>
              </a:ext>
            </a:extLst>
          </p:cNvPr>
          <p:cNvGrpSpPr>
            <a:grpSpLocks/>
          </p:cNvGrpSpPr>
          <p:nvPr/>
        </p:nvGrpSpPr>
        <p:grpSpPr bwMode="auto">
          <a:xfrm>
            <a:off x="4740275" y="5257800"/>
            <a:ext cx="441325" cy="396875"/>
            <a:chOff x="4617950" y="728704"/>
            <a:chExt cx="441146" cy="396777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E33BE1F-778E-D64F-AC9F-1681AD87EFB5}"/>
                </a:ext>
              </a:extLst>
            </p:cNvPr>
            <p:cNvSpPr/>
            <p:nvPr/>
          </p:nvSpPr>
          <p:spPr>
            <a:xfrm>
              <a:off x="4824241" y="728704"/>
              <a:ext cx="71409" cy="714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40" name="TextBox 75">
              <a:extLst>
                <a:ext uri="{FF2B5EF4-FFF2-40B4-BE49-F238E27FC236}">
                  <a16:creationId xmlns:a16="http://schemas.microsoft.com/office/drawing/2014/main" id="{F0C7C3CB-15DD-1249-927C-B28476E93C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7950" y="756149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12</a:t>
              </a:r>
            </a:p>
          </p:txBody>
        </p:sp>
      </p:grpSp>
      <p:grpSp>
        <p:nvGrpSpPr>
          <p:cNvPr id="97388" name="Group 76">
            <a:extLst>
              <a:ext uri="{FF2B5EF4-FFF2-40B4-BE49-F238E27FC236}">
                <a16:creationId xmlns:a16="http://schemas.microsoft.com/office/drawing/2014/main" id="{742EA591-12AC-0145-A22C-E938E9DB4397}"/>
              </a:ext>
            </a:extLst>
          </p:cNvPr>
          <p:cNvGrpSpPr>
            <a:grpSpLocks/>
          </p:cNvGrpSpPr>
          <p:nvPr/>
        </p:nvGrpSpPr>
        <p:grpSpPr bwMode="auto">
          <a:xfrm>
            <a:off x="6375400" y="5257800"/>
            <a:ext cx="441325" cy="428625"/>
            <a:chOff x="4657310" y="728704"/>
            <a:chExt cx="441146" cy="427978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F15409C0-07A8-9249-93CC-3DE72E999C99}"/>
                </a:ext>
              </a:extLst>
            </p:cNvPr>
            <p:cNvSpPr/>
            <p:nvPr/>
          </p:nvSpPr>
          <p:spPr>
            <a:xfrm>
              <a:off x="4823930" y="728704"/>
              <a:ext cx="7140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38" name="TextBox 78">
              <a:extLst>
                <a:ext uri="{FF2B5EF4-FFF2-40B4-BE49-F238E27FC236}">
                  <a16:creationId xmlns:a16="http://schemas.microsoft.com/office/drawing/2014/main" id="{86E01C1A-2175-B247-ADAA-7D21C1DCE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7310" y="78735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19</a:t>
              </a:r>
            </a:p>
          </p:txBody>
        </p:sp>
      </p:grpSp>
      <p:grpSp>
        <p:nvGrpSpPr>
          <p:cNvPr id="97389" name="Group 79">
            <a:extLst>
              <a:ext uri="{FF2B5EF4-FFF2-40B4-BE49-F238E27FC236}">
                <a16:creationId xmlns:a16="http://schemas.microsoft.com/office/drawing/2014/main" id="{1A4BCA93-863E-454F-9AB4-68154353C5E6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4997450"/>
            <a:ext cx="312737" cy="368300"/>
            <a:chOff x="4619134" y="467380"/>
            <a:chExt cx="312906" cy="36933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D21DBCD-1A58-474C-B0E6-ABAC7FBE8394}"/>
                </a:ext>
              </a:extLst>
            </p:cNvPr>
            <p:cNvSpPr/>
            <p:nvPr/>
          </p:nvSpPr>
          <p:spPr>
            <a:xfrm>
              <a:off x="4824032" y="728460"/>
              <a:ext cx="71477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36" name="TextBox 81">
              <a:extLst>
                <a:ext uri="{FF2B5EF4-FFF2-40B4-BE49-F238E27FC236}">
                  <a16:creationId xmlns:a16="http://schemas.microsoft.com/office/drawing/2014/main" id="{E401ACDD-59F4-1E4C-8FB5-E1EC55917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0</a:t>
              </a:r>
            </a:p>
          </p:txBody>
        </p:sp>
      </p:grpSp>
      <p:grpSp>
        <p:nvGrpSpPr>
          <p:cNvPr id="97390" name="Group 82">
            <a:extLst>
              <a:ext uri="{FF2B5EF4-FFF2-40B4-BE49-F238E27FC236}">
                <a16:creationId xmlns:a16="http://schemas.microsoft.com/office/drawing/2014/main" id="{424A7B03-1F79-E740-B4E6-1725E977C578}"/>
              </a:ext>
            </a:extLst>
          </p:cNvPr>
          <p:cNvGrpSpPr>
            <a:grpSpLocks/>
          </p:cNvGrpSpPr>
          <p:nvPr/>
        </p:nvGrpSpPr>
        <p:grpSpPr bwMode="auto">
          <a:xfrm>
            <a:off x="4173538" y="4960938"/>
            <a:ext cx="312737" cy="369887"/>
            <a:chOff x="4606837" y="431372"/>
            <a:chExt cx="312906" cy="369332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F00B432-F089-4C4B-B406-8C1B1614E83D}"/>
                </a:ext>
              </a:extLst>
            </p:cNvPr>
            <p:cNvSpPr/>
            <p:nvPr/>
          </p:nvSpPr>
          <p:spPr>
            <a:xfrm>
              <a:off x="4824442" y="72937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34" name="TextBox 84">
              <a:extLst>
                <a:ext uri="{FF2B5EF4-FFF2-40B4-BE49-F238E27FC236}">
                  <a16:creationId xmlns:a16="http://schemas.microsoft.com/office/drawing/2014/main" id="{F251755F-E20A-084B-AEC2-CD77682C66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</a:t>
              </a:r>
            </a:p>
          </p:txBody>
        </p:sp>
      </p:grpSp>
      <p:grpSp>
        <p:nvGrpSpPr>
          <p:cNvPr id="97391" name="Group 85">
            <a:extLst>
              <a:ext uri="{FF2B5EF4-FFF2-40B4-BE49-F238E27FC236}">
                <a16:creationId xmlns:a16="http://schemas.microsoft.com/office/drawing/2014/main" id="{0BF8380D-6B7A-2746-BAE8-5E9BC4B1B689}"/>
              </a:ext>
            </a:extLst>
          </p:cNvPr>
          <p:cNvGrpSpPr>
            <a:grpSpLocks/>
          </p:cNvGrpSpPr>
          <p:nvPr/>
        </p:nvGrpSpPr>
        <p:grpSpPr bwMode="auto">
          <a:xfrm>
            <a:off x="4587875" y="3213100"/>
            <a:ext cx="441325" cy="401638"/>
            <a:chOff x="4505252" y="398178"/>
            <a:chExt cx="441146" cy="40252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ECE2EBD-2D5A-9C4D-84D8-B11252F402BF}"/>
                </a:ext>
              </a:extLst>
            </p:cNvPr>
            <p:cNvSpPr/>
            <p:nvPr/>
          </p:nvSpPr>
          <p:spPr>
            <a:xfrm>
              <a:off x="4824211" y="729108"/>
              <a:ext cx="71408" cy="7159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32" name="TextBox 87">
              <a:extLst>
                <a:ext uri="{FF2B5EF4-FFF2-40B4-BE49-F238E27FC236}">
                  <a16:creationId xmlns:a16="http://schemas.microsoft.com/office/drawing/2014/main" id="{527958F7-5A3E-8642-AFAF-19A92DD952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5252" y="398178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49</a:t>
              </a:r>
            </a:p>
          </p:txBody>
        </p:sp>
      </p:grpSp>
      <p:grpSp>
        <p:nvGrpSpPr>
          <p:cNvPr id="97392" name="Group 88">
            <a:extLst>
              <a:ext uri="{FF2B5EF4-FFF2-40B4-BE49-F238E27FC236}">
                <a16:creationId xmlns:a16="http://schemas.microsoft.com/office/drawing/2014/main" id="{05EDCFCC-B214-9440-82E0-0478D36B32BD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3246438"/>
            <a:ext cx="439738" cy="368300"/>
            <a:chOff x="4606837" y="431372"/>
            <a:chExt cx="441146" cy="36933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BAC772A-D753-CE48-981A-CF636809AECF}"/>
                </a:ext>
              </a:extLst>
            </p:cNvPr>
            <p:cNvSpPr/>
            <p:nvPr/>
          </p:nvSpPr>
          <p:spPr>
            <a:xfrm>
              <a:off x="4823428" y="729066"/>
              <a:ext cx="7325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30" name="TextBox 90">
              <a:extLst>
                <a:ext uri="{FF2B5EF4-FFF2-40B4-BE49-F238E27FC236}">
                  <a16:creationId xmlns:a16="http://schemas.microsoft.com/office/drawing/2014/main" id="{E7727EFF-DD32-F241-B3C1-FF8ABADFC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10</a:t>
              </a:r>
            </a:p>
          </p:txBody>
        </p:sp>
      </p:grpSp>
      <p:grpSp>
        <p:nvGrpSpPr>
          <p:cNvPr id="97393" name="Group 91">
            <a:extLst>
              <a:ext uri="{FF2B5EF4-FFF2-40B4-BE49-F238E27FC236}">
                <a16:creationId xmlns:a16="http://schemas.microsoft.com/office/drawing/2014/main" id="{04B8DCC2-E2FA-384E-91AD-22F00738E5B7}"/>
              </a:ext>
            </a:extLst>
          </p:cNvPr>
          <p:cNvGrpSpPr>
            <a:grpSpLocks/>
          </p:cNvGrpSpPr>
          <p:nvPr/>
        </p:nvGrpSpPr>
        <p:grpSpPr bwMode="auto">
          <a:xfrm>
            <a:off x="2641600" y="3282950"/>
            <a:ext cx="312738" cy="368300"/>
            <a:chOff x="4619134" y="467380"/>
            <a:chExt cx="312906" cy="369332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F359062-E240-1D4A-BBC4-9817D9D3C053}"/>
                </a:ext>
              </a:extLst>
            </p:cNvPr>
            <p:cNvSpPr/>
            <p:nvPr/>
          </p:nvSpPr>
          <p:spPr>
            <a:xfrm>
              <a:off x="4824032" y="728460"/>
              <a:ext cx="71475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28" name="TextBox 93">
              <a:extLst>
                <a:ext uri="{FF2B5EF4-FFF2-40B4-BE49-F238E27FC236}">
                  <a16:creationId xmlns:a16="http://schemas.microsoft.com/office/drawing/2014/main" id="{9EA0B3C8-C2C9-6C4C-9FEF-CB1A07E3DE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6</a:t>
              </a:r>
            </a:p>
          </p:txBody>
        </p:sp>
      </p:grpSp>
      <p:grpSp>
        <p:nvGrpSpPr>
          <p:cNvPr id="97394" name="Group 94">
            <a:extLst>
              <a:ext uri="{FF2B5EF4-FFF2-40B4-BE49-F238E27FC236}">
                <a16:creationId xmlns:a16="http://schemas.microsoft.com/office/drawing/2014/main" id="{D51F1C9F-4C20-CF40-9910-A270C9E8BC21}"/>
              </a:ext>
            </a:extLst>
          </p:cNvPr>
          <p:cNvGrpSpPr>
            <a:grpSpLocks/>
          </p:cNvGrpSpPr>
          <p:nvPr/>
        </p:nvGrpSpPr>
        <p:grpSpPr bwMode="auto">
          <a:xfrm>
            <a:off x="4083050" y="3275013"/>
            <a:ext cx="441325" cy="369887"/>
            <a:chOff x="4464991" y="460894"/>
            <a:chExt cx="441146" cy="369332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F8B8F33-58A1-7946-83F8-EE90E16EC0A5}"/>
                </a:ext>
              </a:extLst>
            </p:cNvPr>
            <p:cNvSpPr/>
            <p:nvPr/>
          </p:nvSpPr>
          <p:spPr>
            <a:xfrm>
              <a:off x="4823620" y="728778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26" name="TextBox 96">
              <a:extLst>
                <a:ext uri="{FF2B5EF4-FFF2-40B4-BE49-F238E27FC236}">
                  <a16:creationId xmlns:a16="http://schemas.microsoft.com/office/drawing/2014/main" id="{B6B162D7-4D76-1C48-8F7F-EA6077EFB7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991" y="46089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32</a:t>
              </a:r>
            </a:p>
          </p:txBody>
        </p:sp>
      </p:grpSp>
      <p:grpSp>
        <p:nvGrpSpPr>
          <p:cNvPr id="97395" name="Group 97">
            <a:extLst>
              <a:ext uri="{FF2B5EF4-FFF2-40B4-BE49-F238E27FC236}">
                <a16:creationId xmlns:a16="http://schemas.microsoft.com/office/drawing/2014/main" id="{188A910C-5E2B-9241-BCED-3605D992FA76}"/>
              </a:ext>
            </a:extLst>
          </p:cNvPr>
          <p:cNvGrpSpPr>
            <a:grpSpLocks/>
          </p:cNvGrpSpPr>
          <p:nvPr/>
        </p:nvGrpSpPr>
        <p:grpSpPr bwMode="auto">
          <a:xfrm>
            <a:off x="3579813" y="3246438"/>
            <a:ext cx="441325" cy="368300"/>
            <a:chOff x="4521215" y="431372"/>
            <a:chExt cx="441146" cy="369332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E84455F9-2D9A-CB4F-A96D-1A4F5AADD82B}"/>
                </a:ext>
              </a:extLst>
            </p:cNvPr>
            <p:cNvSpPr/>
            <p:nvPr/>
          </p:nvSpPr>
          <p:spPr>
            <a:xfrm>
              <a:off x="4824304" y="729066"/>
              <a:ext cx="7140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24" name="TextBox 99">
              <a:extLst>
                <a:ext uri="{FF2B5EF4-FFF2-40B4-BE49-F238E27FC236}">
                  <a16:creationId xmlns:a16="http://schemas.microsoft.com/office/drawing/2014/main" id="{679E798E-AEF2-4C43-9145-7B862008EE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1215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17</a:t>
              </a:r>
            </a:p>
          </p:txBody>
        </p:sp>
      </p:grpSp>
      <p:grpSp>
        <p:nvGrpSpPr>
          <p:cNvPr id="97396" name="Group 100">
            <a:extLst>
              <a:ext uri="{FF2B5EF4-FFF2-40B4-BE49-F238E27FC236}">
                <a16:creationId xmlns:a16="http://schemas.microsoft.com/office/drawing/2014/main" id="{9B8B2E06-E814-894A-8ECC-37A0E30DE300}"/>
              </a:ext>
            </a:extLst>
          </p:cNvPr>
          <p:cNvGrpSpPr>
            <a:grpSpLocks/>
          </p:cNvGrpSpPr>
          <p:nvPr/>
        </p:nvGrpSpPr>
        <p:grpSpPr bwMode="auto">
          <a:xfrm>
            <a:off x="3665538" y="2687638"/>
            <a:ext cx="441325" cy="369887"/>
            <a:chOff x="4606837" y="431372"/>
            <a:chExt cx="441146" cy="369332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B7798A0-BEB0-4541-AFAB-4B5F77CAB5D6}"/>
                </a:ext>
              </a:extLst>
            </p:cNvPr>
            <p:cNvSpPr/>
            <p:nvPr/>
          </p:nvSpPr>
          <p:spPr>
            <a:xfrm>
              <a:off x="4824236" y="729374"/>
              <a:ext cx="7140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22" name="TextBox 102">
              <a:extLst>
                <a:ext uri="{FF2B5EF4-FFF2-40B4-BE49-F238E27FC236}">
                  <a16:creationId xmlns:a16="http://schemas.microsoft.com/office/drawing/2014/main" id="{0B4C93CF-ADE1-D24B-A24E-0E6501B72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36</a:t>
              </a:r>
            </a:p>
          </p:txBody>
        </p:sp>
      </p:grpSp>
      <p:grpSp>
        <p:nvGrpSpPr>
          <p:cNvPr id="97397" name="Group 103">
            <a:extLst>
              <a:ext uri="{FF2B5EF4-FFF2-40B4-BE49-F238E27FC236}">
                <a16:creationId xmlns:a16="http://schemas.microsoft.com/office/drawing/2014/main" id="{7F75E0F2-AB24-2245-8238-5BB222B12BD9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2949575"/>
            <a:ext cx="439737" cy="392113"/>
            <a:chOff x="4606837" y="728704"/>
            <a:chExt cx="441146" cy="39309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D9E5360-00EA-BA49-AF72-DAF79D9D4C3C}"/>
                </a:ext>
              </a:extLst>
            </p:cNvPr>
            <p:cNvSpPr/>
            <p:nvPr/>
          </p:nvSpPr>
          <p:spPr>
            <a:xfrm>
              <a:off x="4823429" y="728704"/>
              <a:ext cx="73259" cy="7161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20" name="TextBox 105">
              <a:extLst>
                <a:ext uri="{FF2B5EF4-FFF2-40B4-BE49-F238E27FC236}">
                  <a16:creationId xmlns:a16="http://schemas.microsoft.com/office/drawing/2014/main" id="{56E73A02-2F4E-744F-9B64-3980B67B4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752471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55</a:t>
              </a:r>
            </a:p>
          </p:txBody>
        </p:sp>
      </p:grpSp>
      <p:grpSp>
        <p:nvGrpSpPr>
          <p:cNvPr id="97398" name="Group 106">
            <a:extLst>
              <a:ext uri="{FF2B5EF4-FFF2-40B4-BE49-F238E27FC236}">
                <a16:creationId xmlns:a16="http://schemas.microsoft.com/office/drawing/2014/main" id="{B9160D6A-8EB8-0A40-98B2-F8E058C53820}"/>
              </a:ext>
            </a:extLst>
          </p:cNvPr>
          <p:cNvGrpSpPr>
            <a:grpSpLocks/>
          </p:cNvGrpSpPr>
          <p:nvPr/>
        </p:nvGrpSpPr>
        <p:grpSpPr bwMode="auto">
          <a:xfrm>
            <a:off x="5459413" y="3246438"/>
            <a:ext cx="441325" cy="368300"/>
            <a:chOff x="4784301" y="431372"/>
            <a:chExt cx="441146" cy="369332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1FC70FEA-4210-D044-9C6A-8B10CEF0C10A}"/>
                </a:ext>
              </a:extLst>
            </p:cNvPr>
            <p:cNvSpPr/>
            <p:nvPr/>
          </p:nvSpPr>
          <p:spPr>
            <a:xfrm>
              <a:off x="4823972" y="729066"/>
              <a:ext cx="7140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18" name="TextBox 108">
              <a:extLst>
                <a:ext uri="{FF2B5EF4-FFF2-40B4-BE49-F238E27FC236}">
                  <a16:creationId xmlns:a16="http://schemas.microsoft.com/office/drawing/2014/main" id="{90570A70-D0BF-594A-AEFA-D73AB2E435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4301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53</a:t>
              </a:r>
            </a:p>
          </p:txBody>
        </p:sp>
      </p:grpSp>
      <p:grpSp>
        <p:nvGrpSpPr>
          <p:cNvPr id="97399" name="Group 109">
            <a:extLst>
              <a:ext uri="{FF2B5EF4-FFF2-40B4-BE49-F238E27FC236}">
                <a16:creationId xmlns:a16="http://schemas.microsoft.com/office/drawing/2014/main" id="{15746214-BB6B-004D-94E1-26E8D7A6C38C}"/>
              </a:ext>
            </a:extLst>
          </p:cNvPr>
          <p:cNvGrpSpPr>
            <a:grpSpLocks/>
          </p:cNvGrpSpPr>
          <p:nvPr/>
        </p:nvGrpSpPr>
        <p:grpSpPr bwMode="auto">
          <a:xfrm>
            <a:off x="5137150" y="2678113"/>
            <a:ext cx="441325" cy="368300"/>
            <a:chOff x="4477868" y="431937"/>
            <a:chExt cx="441146" cy="369332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68B72251-68B2-9E4F-B4C1-23A1401E6098}"/>
                </a:ext>
              </a:extLst>
            </p:cNvPr>
            <p:cNvSpPr/>
            <p:nvPr/>
          </p:nvSpPr>
          <p:spPr>
            <a:xfrm>
              <a:off x="4823803" y="728039"/>
              <a:ext cx="72995" cy="732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16" name="TextBox 111">
              <a:extLst>
                <a:ext uri="{FF2B5EF4-FFF2-40B4-BE49-F238E27FC236}">
                  <a16:creationId xmlns:a16="http://schemas.microsoft.com/office/drawing/2014/main" id="{C665ACA6-A679-E847-8A15-5308E3012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868" y="431937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20</a:t>
              </a:r>
            </a:p>
          </p:txBody>
        </p:sp>
      </p:grpSp>
      <p:grpSp>
        <p:nvGrpSpPr>
          <p:cNvPr id="97400" name="Group 112">
            <a:extLst>
              <a:ext uri="{FF2B5EF4-FFF2-40B4-BE49-F238E27FC236}">
                <a16:creationId xmlns:a16="http://schemas.microsoft.com/office/drawing/2014/main" id="{96148066-3F1B-6D47-A149-A2956F5B84E6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2687638"/>
            <a:ext cx="441325" cy="369887"/>
            <a:chOff x="4606837" y="431372"/>
            <a:chExt cx="441146" cy="369332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C3700148-238E-F641-A474-B871D4F3C8E0}"/>
                </a:ext>
              </a:extLst>
            </p:cNvPr>
            <p:cNvSpPr/>
            <p:nvPr/>
          </p:nvSpPr>
          <p:spPr>
            <a:xfrm>
              <a:off x="4824236" y="729374"/>
              <a:ext cx="7140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14" name="TextBox 114">
              <a:extLst>
                <a:ext uri="{FF2B5EF4-FFF2-40B4-BE49-F238E27FC236}">
                  <a16:creationId xmlns:a16="http://schemas.microsoft.com/office/drawing/2014/main" id="{E927DEBF-3EFE-1F4A-8386-2B9A8F45A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29</a:t>
              </a:r>
            </a:p>
          </p:txBody>
        </p:sp>
      </p:grpSp>
      <p:grpSp>
        <p:nvGrpSpPr>
          <p:cNvPr id="97401" name="Group 115">
            <a:extLst>
              <a:ext uri="{FF2B5EF4-FFF2-40B4-BE49-F238E27FC236}">
                <a16:creationId xmlns:a16="http://schemas.microsoft.com/office/drawing/2014/main" id="{A68DFDA4-04FE-7B45-AB44-E327AB09E319}"/>
              </a:ext>
            </a:extLst>
          </p:cNvPr>
          <p:cNvGrpSpPr>
            <a:grpSpLocks/>
          </p:cNvGrpSpPr>
          <p:nvPr/>
        </p:nvGrpSpPr>
        <p:grpSpPr bwMode="auto">
          <a:xfrm>
            <a:off x="4083050" y="3833813"/>
            <a:ext cx="441325" cy="368300"/>
            <a:chOff x="4503192" y="431372"/>
            <a:chExt cx="441146" cy="369332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18D6658-93AE-7144-B99B-995ED213BF4B}"/>
                </a:ext>
              </a:extLst>
            </p:cNvPr>
            <p:cNvSpPr/>
            <p:nvPr/>
          </p:nvSpPr>
          <p:spPr>
            <a:xfrm>
              <a:off x="4823737" y="729066"/>
              <a:ext cx="72995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12" name="TextBox 117">
              <a:extLst>
                <a:ext uri="{FF2B5EF4-FFF2-40B4-BE49-F238E27FC236}">
                  <a16:creationId xmlns:a16="http://schemas.microsoft.com/office/drawing/2014/main" id="{F1002E10-B5C1-4145-93F9-3F87E9A21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3192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47</a:t>
              </a:r>
            </a:p>
          </p:txBody>
        </p:sp>
      </p:grpSp>
      <p:grpSp>
        <p:nvGrpSpPr>
          <p:cNvPr id="97402" name="Group 118">
            <a:extLst>
              <a:ext uri="{FF2B5EF4-FFF2-40B4-BE49-F238E27FC236}">
                <a16:creationId xmlns:a16="http://schemas.microsoft.com/office/drawing/2014/main" id="{9010ED04-869C-6D43-948D-F6FE2D6FF213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3789363"/>
            <a:ext cx="441325" cy="412750"/>
            <a:chOff x="4655138" y="386987"/>
            <a:chExt cx="441146" cy="413717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A0DF246-5081-8F45-A852-965AA922E1E9}"/>
                </a:ext>
              </a:extLst>
            </p:cNvPr>
            <p:cNvSpPr/>
            <p:nvPr/>
          </p:nvSpPr>
          <p:spPr>
            <a:xfrm>
              <a:off x="4823345" y="729099"/>
              <a:ext cx="72995" cy="716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10" name="TextBox 120">
              <a:extLst>
                <a:ext uri="{FF2B5EF4-FFF2-40B4-BE49-F238E27FC236}">
                  <a16:creationId xmlns:a16="http://schemas.microsoft.com/office/drawing/2014/main" id="{2309A69E-11D7-3A4B-8265-82F8BD0DA7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386987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25</a:t>
              </a:r>
            </a:p>
          </p:txBody>
        </p:sp>
      </p:grpSp>
      <p:grpSp>
        <p:nvGrpSpPr>
          <p:cNvPr id="97403" name="Group 121">
            <a:extLst>
              <a:ext uri="{FF2B5EF4-FFF2-40B4-BE49-F238E27FC236}">
                <a16:creationId xmlns:a16="http://schemas.microsoft.com/office/drawing/2014/main" id="{CBAD6515-A22F-CA4A-B2BB-DE6FB210BE08}"/>
              </a:ext>
            </a:extLst>
          </p:cNvPr>
          <p:cNvGrpSpPr>
            <a:grpSpLocks/>
          </p:cNvGrpSpPr>
          <p:nvPr/>
        </p:nvGrpSpPr>
        <p:grpSpPr bwMode="auto">
          <a:xfrm>
            <a:off x="4092575" y="2060575"/>
            <a:ext cx="441325" cy="369888"/>
            <a:chOff x="4513850" y="431372"/>
            <a:chExt cx="441146" cy="369332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78F54F21-C8C0-A642-87FA-957738A73CBB}"/>
                </a:ext>
              </a:extLst>
            </p:cNvPr>
            <p:cNvSpPr/>
            <p:nvPr/>
          </p:nvSpPr>
          <p:spPr>
            <a:xfrm>
              <a:off x="4823287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408" name="TextBox 123">
              <a:extLst>
                <a:ext uri="{FF2B5EF4-FFF2-40B4-BE49-F238E27FC236}">
                  <a16:creationId xmlns:a16="http://schemas.microsoft.com/office/drawing/2014/main" id="{186286AC-2EFF-9543-BDFE-7E3CE9F10C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85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26</a:t>
              </a:r>
            </a:p>
          </p:txBody>
        </p:sp>
      </p:grpSp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2804435D-8999-7C40-A5BD-A8BDB6246ADB}"/>
              </a:ext>
            </a:extLst>
          </p:cNvPr>
          <p:cNvGraphicFramePr>
            <a:graphicFrameLocks noGrp="1"/>
          </p:cNvGraphicFramePr>
          <p:nvPr/>
        </p:nvGraphicFramePr>
        <p:xfrm>
          <a:off x="118070" y="3501008"/>
          <a:ext cx="229369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468750" t="-4167" r="-3125" b="-9958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92593" r="-22148" b="-78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200000" r="-22148" b="-7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288889" r="-22148" b="-588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403846" r="-22148" b="-5115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485185" r="-22148" b="-39259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607692" r="-22148" b="-3076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681481" r="-22148" b="-19629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811538" r="-22148" b="-1038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877778" r="-221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32" name="Table 131">
            <a:extLst>
              <a:ext uri="{FF2B5EF4-FFF2-40B4-BE49-F238E27FC236}">
                <a16:creationId xmlns:a16="http://schemas.microsoft.com/office/drawing/2014/main" id="{CD320259-FDF4-1049-812A-AD4D3DA9F40E}"/>
              </a:ext>
            </a:extLst>
          </p:cNvPr>
          <p:cNvGraphicFramePr>
            <a:graphicFrameLocks noGrp="1"/>
          </p:cNvGraphicFramePr>
          <p:nvPr/>
        </p:nvGraphicFramePr>
        <p:xfrm>
          <a:off x="7039636" y="3513315"/>
          <a:ext cx="2037265" cy="337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553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3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53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92593" r="-25581" b="-78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200000" r="-25581" b="-7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288889" r="-25581" b="-588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403846" r="-25581" b="-5115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485185" r="-25581" b="-39259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607692" r="-25581" b="-3076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681481" r="-25581" b="-19629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811538" r="-25581" b="-1038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877778" r="-2558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33" name="Table 132">
            <a:extLst>
              <a:ext uri="{FF2B5EF4-FFF2-40B4-BE49-F238E27FC236}">
                <a16:creationId xmlns:a16="http://schemas.microsoft.com/office/drawing/2014/main" id="{FC7C830C-E879-F449-9890-7B158878008A}"/>
              </a:ext>
            </a:extLst>
          </p:cNvPr>
          <p:cNvGraphicFramePr>
            <a:graphicFrameLocks noGrp="1"/>
          </p:cNvGraphicFramePr>
          <p:nvPr/>
        </p:nvGraphicFramePr>
        <p:xfrm>
          <a:off x="7019648" y="115758"/>
          <a:ext cx="2046903" cy="3351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09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l="-406250" t="-4167" r="-3125" b="-101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96154" r="-25385" b="-83846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188889" r="-25385" b="-7074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300000" r="-25385" b="-63461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385185" r="-25385" b="-5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503846" r="-25385" b="-43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541379" r="-25385" b="-2862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715385" r="-25385" b="-21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785185" r="-25385" b="-1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919231" r="-25385" b="-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29" name="Group 5">
            <a:extLst>
              <a:ext uri="{FF2B5EF4-FFF2-40B4-BE49-F238E27FC236}">
                <a16:creationId xmlns:a16="http://schemas.microsoft.com/office/drawing/2014/main" id="{B0CDE2A2-D213-A245-A1E1-E267F68B8FEB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971550"/>
            <a:ext cx="312737" cy="369888"/>
            <a:chOff x="4619134" y="467380"/>
            <a:chExt cx="312906" cy="36933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A2DC86C-95BE-A84A-B39C-E7B2DD86FA0F}"/>
                </a:ext>
              </a:extLst>
            </p:cNvPr>
            <p:cNvSpPr/>
            <p:nvPr/>
          </p:nvSpPr>
          <p:spPr>
            <a:xfrm>
              <a:off x="4824032" y="72892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52" name="TextBox 4">
              <a:extLst>
                <a:ext uri="{FF2B5EF4-FFF2-40B4-BE49-F238E27FC236}">
                  <a16:creationId xmlns:a16="http://schemas.microsoft.com/office/drawing/2014/main" id="{7FFF6C65-7B14-1F45-924C-D37E418EF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66B27A8-5DD5-354D-9E59-9C198A81F122}"/>
              </a:ext>
            </a:extLst>
          </p:cNvPr>
          <p:cNvGraphicFramePr>
            <a:graphicFrameLocks noGrp="1"/>
          </p:cNvGraphicFramePr>
          <p:nvPr/>
        </p:nvGraphicFramePr>
        <p:xfrm>
          <a:off x="118070" y="62460"/>
          <a:ext cx="2302174" cy="350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4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037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531034" t="-4167" r="-3448" b="-10541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92593" r="-19608" b="-83703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00000" r="-19608" b="-76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88889" r="-19608" b="-64074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70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91667" r="-19608" b="-38055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522222" r="-19608" b="-4074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646154" r="-19608" b="-32307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718519" r="-19608" b="-2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850000" r="-19608" b="-11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914815" r="-19608" b="-1481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99331" name="Group 7">
            <a:extLst>
              <a:ext uri="{FF2B5EF4-FFF2-40B4-BE49-F238E27FC236}">
                <a16:creationId xmlns:a16="http://schemas.microsoft.com/office/drawing/2014/main" id="{97C10866-FF5E-7049-8B0D-6FA7E515571C}"/>
              </a:ext>
            </a:extLst>
          </p:cNvPr>
          <p:cNvGrpSpPr>
            <a:grpSpLocks/>
          </p:cNvGrpSpPr>
          <p:nvPr/>
        </p:nvGrpSpPr>
        <p:grpSpPr bwMode="auto">
          <a:xfrm>
            <a:off x="4165600" y="935038"/>
            <a:ext cx="439738" cy="369887"/>
            <a:chOff x="4606837" y="431372"/>
            <a:chExt cx="441146" cy="3693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957E58-4A71-8843-B490-8012E52E06ED}"/>
                </a:ext>
              </a:extLst>
            </p:cNvPr>
            <p:cNvSpPr/>
            <p:nvPr/>
          </p:nvSpPr>
          <p:spPr>
            <a:xfrm>
              <a:off x="4823428" y="729374"/>
              <a:ext cx="7325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50" name="TextBox 9">
              <a:extLst>
                <a:ext uri="{FF2B5EF4-FFF2-40B4-BE49-F238E27FC236}">
                  <a16:creationId xmlns:a16="http://schemas.microsoft.com/office/drawing/2014/main" id="{B9B43A27-0721-3149-B990-AD7D8743DD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13</a:t>
              </a:r>
            </a:p>
          </p:txBody>
        </p:sp>
      </p:grpSp>
      <p:grpSp>
        <p:nvGrpSpPr>
          <p:cNvPr id="99332" name="Group 10">
            <a:extLst>
              <a:ext uri="{FF2B5EF4-FFF2-40B4-BE49-F238E27FC236}">
                <a16:creationId xmlns:a16="http://schemas.microsoft.com/office/drawing/2014/main" id="{5256B88B-F5A3-CF4D-8EA9-5B93E85CC14C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1484313"/>
            <a:ext cx="312737" cy="369887"/>
            <a:chOff x="4583130" y="431372"/>
            <a:chExt cx="312906" cy="36933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DDF4D6E-3760-644E-8798-BC94D36DEEFB}"/>
                </a:ext>
              </a:extLst>
            </p:cNvPr>
            <p:cNvSpPr/>
            <p:nvPr/>
          </p:nvSpPr>
          <p:spPr>
            <a:xfrm>
              <a:off x="4824560" y="729374"/>
              <a:ext cx="71476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48" name="TextBox 12">
              <a:extLst>
                <a:ext uri="{FF2B5EF4-FFF2-40B4-BE49-F238E27FC236}">
                  <a16:creationId xmlns:a16="http://schemas.microsoft.com/office/drawing/2014/main" id="{8B996B0C-AE39-6B4A-8976-65275B02E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9</a:t>
              </a:r>
            </a:p>
          </p:txBody>
        </p:sp>
      </p:grpSp>
      <p:grpSp>
        <p:nvGrpSpPr>
          <p:cNvPr id="99333" name="Group 13">
            <a:extLst>
              <a:ext uri="{FF2B5EF4-FFF2-40B4-BE49-F238E27FC236}">
                <a16:creationId xmlns:a16="http://schemas.microsoft.com/office/drawing/2014/main" id="{9B06D145-0735-F047-BB8E-8CB3CB9FA739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1484313"/>
            <a:ext cx="312738" cy="369887"/>
            <a:chOff x="4655138" y="431372"/>
            <a:chExt cx="312906" cy="3693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2D74D68-6EAD-C049-AB42-E672F16B1150}"/>
                </a:ext>
              </a:extLst>
            </p:cNvPr>
            <p:cNvSpPr/>
            <p:nvPr/>
          </p:nvSpPr>
          <p:spPr>
            <a:xfrm>
              <a:off x="4823503" y="729374"/>
              <a:ext cx="73064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46" name="TextBox 15">
              <a:extLst>
                <a:ext uri="{FF2B5EF4-FFF2-40B4-BE49-F238E27FC236}">
                  <a16:creationId xmlns:a16="http://schemas.microsoft.com/office/drawing/2014/main" id="{5627CC03-4434-1440-A1F5-46CFB5493F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</a:t>
              </a:r>
            </a:p>
          </p:txBody>
        </p:sp>
      </p:grpSp>
      <p:grpSp>
        <p:nvGrpSpPr>
          <p:cNvPr id="99334" name="Group 16">
            <a:extLst>
              <a:ext uri="{FF2B5EF4-FFF2-40B4-BE49-F238E27FC236}">
                <a16:creationId xmlns:a16="http://schemas.microsoft.com/office/drawing/2014/main" id="{3F0C6E36-9ACE-8142-9644-4C5C5A7A5845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2627313"/>
            <a:ext cx="312737" cy="369887"/>
            <a:chOff x="4606837" y="431372"/>
            <a:chExt cx="312906" cy="3693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AA84A39-69DA-2E40-91EF-41F5D3E9E7B5}"/>
                </a:ext>
              </a:extLst>
            </p:cNvPr>
            <p:cNvSpPr/>
            <p:nvPr/>
          </p:nvSpPr>
          <p:spPr>
            <a:xfrm>
              <a:off x="4824442" y="72937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44" name="TextBox 18">
              <a:extLst>
                <a:ext uri="{FF2B5EF4-FFF2-40B4-BE49-F238E27FC236}">
                  <a16:creationId xmlns:a16="http://schemas.microsoft.com/office/drawing/2014/main" id="{B6C1E9CD-A21C-D848-AB9F-ABB8F0100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</a:t>
              </a:r>
            </a:p>
          </p:txBody>
        </p:sp>
      </p:grpSp>
      <p:grpSp>
        <p:nvGrpSpPr>
          <p:cNvPr id="99335" name="Group 19">
            <a:extLst>
              <a:ext uri="{FF2B5EF4-FFF2-40B4-BE49-F238E27FC236}">
                <a16:creationId xmlns:a16="http://schemas.microsoft.com/office/drawing/2014/main" id="{68A57478-6931-D848-AE79-E648DE6D16B6}"/>
              </a:ext>
            </a:extLst>
          </p:cNvPr>
          <p:cNvGrpSpPr>
            <a:grpSpLocks/>
          </p:cNvGrpSpPr>
          <p:nvPr/>
        </p:nvGrpSpPr>
        <p:grpSpPr bwMode="auto">
          <a:xfrm>
            <a:off x="4659313" y="2708275"/>
            <a:ext cx="369887" cy="369888"/>
            <a:chOff x="4526898" y="494088"/>
            <a:chExt cx="369138" cy="3693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E0A06F7-16C8-D64D-83E7-2A4AC3D97C2B}"/>
                </a:ext>
              </a:extLst>
            </p:cNvPr>
            <p:cNvSpPr/>
            <p:nvPr/>
          </p:nvSpPr>
          <p:spPr>
            <a:xfrm>
              <a:off x="4824744" y="728685"/>
              <a:ext cx="71292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42" name="TextBox 21">
              <a:extLst>
                <a:ext uri="{FF2B5EF4-FFF2-40B4-BE49-F238E27FC236}">
                  <a16:creationId xmlns:a16="http://schemas.microsoft.com/office/drawing/2014/main" id="{ED253644-0D7A-9F4F-BDF5-DFA664B0F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8" y="494088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</a:t>
              </a:r>
            </a:p>
          </p:txBody>
        </p:sp>
      </p:grpSp>
      <p:grpSp>
        <p:nvGrpSpPr>
          <p:cNvPr id="99336" name="Group 22">
            <a:extLst>
              <a:ext uri="{FF2B5EF4-FFF2-40B4-BE49-F238E27FC236}">
                <a16:creationId xmlns:a16="http://schemas.microsoft.com/office/drawing/2014/main" id="{7D33E2CE-FB1C-2A40-8A0C-969ADF0B3DBD}"/>
              </a:ext>
            </a:extLst>
          </p:cNvPr>
          <p:cNvGrpSpPr>
            <a:grpSpLocks/>
          </p:cNvGrpSpPr>
          <p:nvPr/>
        </p:nvGrpSpPr>
        <p:grpSpPr bwMode="auto">
          <a:xfrm>
            <a:off x="4597400" y="2060575"/>
            <a:ext cx="441325" cy="369888"/>
            <a:chOff x="4463988" y="431372"/>
            <a:chExt cx="441146" cy="36933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6C670DE-67C1-A04C-AA79-F518CE4CA5E7}"/>
                </a:ext>
              </a:extLst>
            </p:cNvPr>
            <p:cNvSpPr/>
            <p:nvPr/>
          </p:nvSpPr>
          <p:spPr>
            <a:xfrm>
              <a:off x="4824205" y="729373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40" name="TextBox 24">
              <a:extLst>
                <a:ext uri="{FF2B5EF4-FFF2-40B4-BE49-F238E27FC236}">
                  <a16:creationId xmlns:a16="http://schemas.microsoft.com/office/drawing/2014/main" id="{D33D04A8-2AF7-B841-A79A-D01E4B558B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398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80</a:t>
              </a:r>
            </a:p>
          </p:txBody>
        </p:sp>
      </p:grpSp>
      <p:grpSp>
        <p:nvGrpSpPr>
          <p:cNvPr id="99337" name="Group 25">
            <a:extLst>
              <a:ext uri="{FF2B5EF4-FFF2-40B4-BE49-F238E27FC236}">
                <a16:creationId xmlns:a16="http://schemas.microsoft.com/office/drawing/2014/main" id="{02D92933-D65A-AB4E-ACCF-1878A0859D75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2339975"/>
            <a:ext cx="312738" cy="368300"/>
            <a:chOff x="4655138" y="710112"/>
            <a:chExt cx="312906" cy="36933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096E93B-9165-754B-927A-04AA523BE64D}"/>
                </a:ext>
              </a:extLst>
            </p:cNvPr>
            <p:cNvSpPr/>
            <p:nvPr/>
          </p:nvSpPr>
          <p:spPr>
            <a:xfrm>
              <a:off x="4823503" y="729215"/>
              <a:ext cx="73064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38" name="TextBox 27">
              <a:extLst>
                <a:ext uri="{FF2B5EF4-FFF2-40B4-BE49-F238E27FC236}">
                  <a16:creationId xmlns:a16="http://schemas.microsoft.com/office/drawing/2014/main" id="{661E4730-C116-DD44-BE70-7179BF076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71011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8</a:t>
              </a:r>
            </a:p>
          </p:txBody>
        </p:sp>
      </p:grpSp>
      <p:grpSp>
        <p:nvGrpSpPr>
          <p:cNvPr id="99338" name="Group 28">
            <a:extLst>
              <a:ext uri="{FF2B5EF4-FFF2-40B4-BE49-F238E27FC236}">
                <a16:creationId xmlns:a16="http://schemas.microsoft.com/office/drawing/2014/main" id="{6BDD9568-7516-EC47-804F-292C52A12BFE}"/>
              </a:ext>
            </a:extLst>
          </p:cNvPr>
          <p:cNvGrpSpPr>
            <a:grpSpLocks/>
          </p:cNvGrpSpPr>
          <p:nvPr/>
        </p:nvGrpSpPr>
        <p:grpSpPr bwMode="auto">
          <a:xfrm>
            <a:off x="3074988" y="2339975"/>
            <a:ext cx="423862" cy="368300"/>
            <a:chOff x="4526898" y="710112"/>
            <a:chExt cx="424027" cy="36933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7B4183C-BADC-5547-8E53-EAC804DB1B01}"/>
                </a:ext>
              </a:extLst>
            </p:cNvPr>
            <p:cNvSpPr/>
            <p:nvPr/>
          </p:nvSpPr>
          <p:spPr>
            <a:xfrm>
              <a:off x="4823876" y="729215"/>
              <a:ext cx="71466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36" name="TextBox 30">
              <a:extLst>
                <a:ext uri="{FF2B5EF4-FFF2-40B4-BE49-F238E27FC236}">
                  <a16:creationId xmlns:a16="http://schemas.microsoft.com/office/drawing/2014/main" id="{C680FDB0-A986-1E4D-97A1-FE1FD09143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8" y="710112"/>
              <a:ext cx="4240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11</a:t>
              </a:r>
            </a:p>
          </p:txBody>
        </p:sp>
      </p:grpSp>
      <p:grpSp>
        <p:nvGrpSpPr>
          <p:cNvPr id="99339" name="Group 31">
            <a:extLst>
              <a:ext uri="{FF2B5EF4-FFF2-40B4-BE49-F238E27FC236}">
                <a16:creationId xmlns:a16="http://schemas.microsoft.com/office/drawing/2014/main" id="{641B98AB-FC95-8844-8637-C9FD80A37E92}"/>
              </a:ext>
            </a:extLst>
          </p:cNvPr>
          <p:cNvGrpSpPr>
            <a:grpSpLocks/>
          </p:cNvGrpSpPr>
          <p:nvPr/>
        </p:nvGrpSpPr>
        <p:grpSpPr bwMode="auto">
          <a:xfrm>
            <a:off x="5265738" y="1484313"/>
            <a:ext cx="441325" cy="369887"/>
            <a:chOff x="4583130" y="431372"/>
            <a:chExt cx="441146" cy="36933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4A1CEA9-397A-2842-85CF-3BDB67721140}"/>
                </a:ext>
              </a:extLst>
            </p:cNvPr>
            <p:cNvSpPr/>
            <p:nvPr/>
          </p:nvSpPr>
          <p:spPr>
            <a:xfrm>
              <a:off x="4824332" y="729374"/>
              <a:ext cx="7140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34" name="TextBox 33">
              <a:extLst>
                <a:ext uri="{FF2B5EF4-FFF2-40B4-BE49-F238E27FC236}">
                  <a16:creationId xmlns:a16="http://schemas.microsoft.com/office/drawing/2014/main" id="{25CBEE96-7A4C-6B4D-9917-D4834E6BBA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18</a:t>
              </a:r>
            </a:p>
          </p:txBody>
        </p:sp>
      </p:grpSp>
      <p:grpSp>
        <p:nvGrpSpPr>
          <p:cNvPr id="99340" name="Group 34">
            <a:extLst>
              <a:ext uri="{FF2B5EF4-FFF2-40B4-BE49-F238E27FC236}">
                <a16:creationId xmlns:a16="http://schemas.microsoft.com/office/drawing/2014/main" id="{C197D8B2-FF4D-5946-BBA1-133FFC4C57D5}"/>
              </a:ext>
            </a:extLst>
          </p:cNvPr>
          <p:cNvGrpSpPr>
            <a:grpSpLocks/>
          </p:cNvGrpSpPr>
          <p:nvPr/>
        </p:nvGrpSpPr>
        <p:grpSpPr bwMode="auto">
          <a:xfrm>
            <a:off x="5842000" y="1484313"/>
            <a:ext cx="441325" cy="369887"/>
            <a:chOff x="4655138" y="431372"/>
            <a:chExt cx="441146" cy="36933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352D0EA-B66C-D947-B7DE-93EDE9125796}"/>
                </a:ext>
              </a:extLst>
            </p:cNvPr>
            <p:cNvSpPr/>
            <p:nvPr/>
          </p:nvSpPr>
          <p:spPr>
            <a:xfrm>
              <a:off x="4823345" y="729374"/>
              <a:ext cx="72995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32" name="TextBox 36">
              <a:extLst>
                <a:ext uri="{FF2B5EF4-FFF2-40B4-BE49-F238E27FC236}">
                  <a16:creationId xmlns:a16="http://schemas.microsoft.com/office/drawing/2014/main" id="{3FCBA0C9-CEFD-B64A-AA72-C0FF924A3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42</a:t>
              </a:r>
            </a:p>
          </p:txBody>
        </p:sp>
      </p:grpSp>
      <p:grpSp>
        <p:nvGrpSpPr>
          <p:cNvPr id="99341" name="Group 37">
            <a:extLst>
              <a:ext uri="{FF2B5EF4-FFF2-40B4-BE49-F238E27FC236}">
                <a16:creationId xmlns:a16="http://schemas.microsoft.com/office/drawing/2014/main" id="{A675EF84-FE6F-2B40-93C6-2F46CF779349}"/>
              </a:ext>
            </a:extLst>
          </p:cNvPr>
          <p:cNvGrpSpPr>
            <a:grpSpLocks/>
          </p:cNvGrpSpPr>
          <p:nvPr/>
        </p:nvGrpSpPr>
        <p:grpSpPr bwMode="auto">
          <a:xfrm>
            <a:off x="5905500" y="2357438"/>
            <a:ext cx="441325" cy="392112"/>
            <a:chOff x="4718777" y="728704"/>
            <a:chExt cx="441146" cy="39197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C50B649-BB7D-3447-A051-526ABD7288B0}"/>
                </a:ext>
              </a:extLst>
            </p:cNvPr>
            <p:cNvSpPr/>
            <p:nvPr/>
          </p:nvSpPr>
          <p:spPr>
            <a:xfrm>
              <a:off x="4823510" y="728704"/>
              <a:ext cx="72995" cy="7141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30" name="TextBox 39">
              <a:extLst>
                <a:ext uri="{FF2B5EF4-FFF2-40B4-BE49-F238E27FC236}">
                  <a16:creationId xmlns:a16="http://schemas.microsoft.com/office/drawing/2014/main" id="{E482E810-35B0-8C4E-A453-A1A1051C52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777" y="75135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51</a:t>
              </a:r>
            </a:p>
          </p:txBody>
        </p:sp>
      </p:grpSp>
      <p:grpSp>
        <p:nvGrpSpPr>
          <p:cNvPr id="99342" name="Group 40">
            <a:extLst>
              <a:ext uri="{FF2B5EF4-FFF2-40B4-BE49-F238E27FC236}">
                <a16:creationId xmlns:a16="http://schemas.microsoft.com/office/drawing/2014/main" id="{2B60BAD6-65B9-4E43-83D1-B239ECAD3DA7}"/>
              </a:ext>
            </a:extLst>
          </p:cNvPr>
          <p:cNvGrpSpPr>
            <a:grpSpLocks/>
          </p:cNvGrpSpPr>
          <p:nvPr/>
        </p:nvGrpSpPr>
        <p:grpSpPr bwMode="auto">
          <a:xfrm>
            <a:off x="5484813" y="2078038"/>
            <a:ext cx="441325" cy="369887"/>
            <a:chOff x="4801726" y="448796"/>
            <a:chExt cx="441146" cy="36933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76A8FA5-668C-CA45-A852-8EFF2467E5A4}"/>
                </a:ext>
              </a:extLst>
            </p:cNvPr>
            <p:cNvSpPr/>
            <p:nvPr/>
          </p:nvSpPr>
          <p:spPr>
            <a:xfrm>
              <a:off x="4823942" y="729361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28" name="TextBox 42">
              <a:extLst>
                <a:ext uri="{FF2B5EF4-FFF2-40B4-BE49-F238E27FC236}">
                  <a16:creationId xmlns:a16="http://schemas.microsoft.com/office/drawing/2014/main" id="{F0497218-3D4B-C045-96D8-06B6B4105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726" y="448796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16</a:t>
              </a:r>
            </a:p>
          </p:txBody>
        </p:sp>
      </p:grpSp>
      <p:grpSp>
        <p:nvGrpSpPr>
          <p:cNvPr id="99343" name="Group 43">
            <a:extLst>
              <a:ext uri="{FF2B5EF4-FFF2-40B4-BE49-F238E27FC236}">
                <a16:creationId xmlns:a16="http://schemas.microsoft.com/office/drawing/2014/main" id="{25438523-E139-8C4B-8133-08F41E1B3856}"/>
              </a:ext>
            </a:extLst>
          </p:cNvPr>
          <p:cNvGrpSpPr>
            <a:grpSpLocks/>
          </p:cNvGrpSpPr>
          <p:nvPr/>
        </p:nvGrpSpPr>
        <p:grpSpPr bwMode="auto">
          <a:xfrm>
            <a:off x="5265738" y="3851275"/>
            <a:ext cx="441325" cy="369888"/>
            <a:chOff x="4583130" y="431372"/>
            <a:chExt cx="441146" cy="369332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667E1B5-6DDF-4C41-8256-61DD42FC2FE4}"/>
                </a:ext>
              </a:extLst>
            </p:cNvPr>
            <p:cNvSpPr/>
            <p:nvPr/>
          </p:nvSpPr>
          <p:spPr>
            <a:xfrm>
              <a:off x="4824332" y="729373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26" name="TextBox 45">
              <a:extLst>
                <a:ext uri="{FF2B5EF4-FFF2-40B4-BE49-F238E27FC236}">
                  <a16:creationId xmlns:a16="http://schemas.microsoft.com/office/drawing/2014/main" id="{A0227659-734A-A748-8E40-8B366DB4AB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50</a:t>
              </a:r>
            </a:p>
          </p:txBody>
        </p:sp>
      </p:grpSp>
      <p:grpSp>
        <p:nvGrpSpPr>
          <p:cNvPr id="99344" name="Group 46">
            <a:extLst>
              <a:ext uri="{FF2B5EF4-FFF2-40B4-BE49-F238E27FC236}">
                <a16:creationId xmlns:a16="http://schemas.microsoft.com/office/drawing/2014/main" id="{6C828E76-1BAB-7A4A-8A5F-D9114B46E57A}"/>
              </a:ext>
            </a:extLst>
          </p:cNvPr>
          <p:cNvGrpSpPr>
            <a:grpSpLocks/>
          </p:cNvGrpSpPr>
          <p:nvPr/>
        </p:nvGrpSpPr>
        <p:grpSpPr bwMode="auto">
          <a:xfrm>
            <a:off x="5842000" y="3851275"/>
            <a:ext cx="441325" cy="369888"/>
            <a:chOff x="4655138" y="431372"/>
            <a:chExt cx="441146" cy="36933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DAD9091-4BEE-D04D-B1A9-5186078191F4}"/>
                </a:ext>
              </a:extLst>
            </p:cNvPr>
            <p:cNvSpPr/>
            <p:nvPr/>
          </p:nvSpPr>
          <p:spPr>
            <a:xfrm>
              <a:off x="4823345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24" name="TextBox 48">
              <a:extLst>
                <a:ext uri="{FF2B5EF4-FFF2-40B4-BE49-F238E27FC236}">
                  <a16:creationId xmlns:a16="http://schemas.microsoft.com/office/drawing/2014/main" id="{8D9EEAAB-DA98-9A4D-9A51-6722C9F3C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15</a:t>
              </a:r>
            </a:p>
          </p:txBody>
        </p:sp>
      </p:grpSp>
      <p:grpSp>
        <p:nvGrpSpPr>
          <p:cNvPr id="99345" name="Group 49">
            <a:extLst>
              <a:ext uri="{FF2B5EF4-FFF2-40B4-BE49-F238E27FC236}">
                <a16:creationId xmlns:a16="http://schemas.microsoft.com/office/drawing/2014/main" id="{D44C8A18-8DE0-6D41-AD02-5E96C4765C56}"/>
              </a:ext>
            </a:extLst>
          </p:cNvPr>
          <p:cNvGrpSpPr>
            <a:grpSpLocks/>
          </p:cNvGrpSpPr>
          <p:nvPr/>
        </p:nvGrpSpPr>
        <p:grpSpPr bwMode="auto">
          <a:xfrm>
            <a:off x="5854700" y="4724400"/>
            <a:ext cx="441325" cy="377825"/>
            <a:chOff x="4667528" y="728704"/>
            <a:chExt cx="441146" cy="37773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F80984-0D1C-3A42-88DB-7FEB3DDE4076}"/>
                </a:ext>
              </a:extLst>
            </p:cNvPr>
            <p:cNvSpPr/>
            <p:nvPr/>
          </p:nvSpPr>
          <p:spPr>
            <a:xfrm>
              <a:off x="4824627" y="728704"/>
              <a:ext cx="71408" cy="7142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22" name="TextBox 51">
              <a:extLst>
                <a:ext uri="{FF2B5EF4-FFF2-40B4-BE49-F238E27FC236}">
                  <a16:creationId xmlns:a16="http://schemas.microsoft.com/office/drawing/2014/main" id="{AAC7A6E0-CA17-DD47-A62B-381E7D13D3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528" y="737106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21</a:t>
              </a:r>
            </a:p>
          </p:txBody>
        </p:sp>
      </p:grpSp>
      <p:grpSp>
        <p:nvGrpSpPr>
          <p:cNvPr id="99346" name="Group 52">
            <a:extLst>
              <a:ext uri="{FF2B5EF4-FFF2-40B4-BE49-F238E27FC236}">
                <a16:creationId xmlns:a16="http://schemas.microsoft.com/office/drawing/2014/main" id="{F912E47E-4B41-6542-A147-B785BCE3FD55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4716463"/>
            <a:ext cx="441325" cy="368300"/>
            <a:chOff x="4575270" y="719404"/>
            <a:chExt cx="441146" cy="36933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08D687E-6F6D-0F4D-879B-279E9176304D}"/>
                </a:ext>
              </a:extLst>
            </p:cNvPr>
            <p:cNvSpPr/>
            <p:nvPr/>
          </p:nvSpPr>
          <p:spPr>
            <a:xfrm>
              <a:off x="4824407" y="728956"/>
              <a:ext cx="71408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20" name="TextBox 54">
              <a:extLst>
                <a:ext uri="{FF2B5EF4-FFF2-40B4-BE49-F238E27FC236}">
                  <a16:creationId xmlns:a16="http://schemas.microsoft.com/office/drawing/2014/main" id="{F35E7486-4782-524B-BBF3-AFB85AAC0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5270" y="71940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33</a:t>
              </a:r>
            </a:p>
          </p:txBody>
        </p:sp>
      </p:grpSp>
      <p:grpSp>
        <p:nvGrpSpPr>
          <p:cNvPr id="99347" name="Group 55">
            <a:extLst>
              <a:ext uri="{FF2B5EF4-FFF2-40B4-BE49-F238E27FC236}">
                <a16:creationId xmlns:a16="http://schemas.microsoft.com/office/drawing/2014/main" id="{1BB73AF9-1E13-EA4D-B134-723803852696}"/>
              </a:ext>
            </a:extLst>
          </p:cNvPr>
          <p:cNvGrpSpPr>
            <a:grpSpLocks/>
          </p:cNvGrpSpPr>
          <p:nvPr/>
        </p:nvGrpSpPr>
        <p:grpSpPr bwMode="auto">
          <a:xfrm>
            <a:off x="3074988" y="3851275"/>
            <a:ext cx="441325" cy="369888"/>
            <a:chOff x="4526896" y="431372"/>
            <a:chExt cx="441146" cy="3693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B06E230-1378-6A49-B70D-D8366CCD1F3F}"/>
                </a:ext>
              </a:extLst>
            </p:cNvPr>
            <p:cNvSpPr/>
            <p:nvPr/>
          </p:nvSpPr>
          <p:spPr>
            <a:xfrm>
              <a:off x="4823638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18" name="TextBox 57">
              <a:extLst>
                <a:ext uri="{FF2B5EF4-FFF2-40B4-BE49-F238E27FC236}">
                  <a16:creationId xmlns:a16="http://schemas.microsoft.com/office/drawing/2014/main" id="{2B47272C-D9DC-F441-9B4E-AEC07A0C4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6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19</a:t>
              </a:r>
            </a:p>
          </p:txBody>
        </p:sp>
      </p:grpSp>
      <p:grpSp>
        <p:nvGrpSpPr>
          <p:cNvPr id="99348" name="Group 58">
            <a:extLst>
              <a:ext uri="{FF2B5EF4-FFF2-40B4-BE49-F238E27FC236}">
                <a16:creationId xmlns:a16="http://schemas.microsoft.com/office/drawing/2014/main" id="{0D5E04BC-52E9-9645-8369-46D6E094A9E6}"/>
              </a:ext>
            </a:extLst>
          </p:cNvPr>
          <p:cNvGrpSpPr>
            <a:grpSpLocks/>
          </p:cNvGrpSpPr>
          <p:nvPr/>
        </p:nvGrpSpPr>
        <p:grpSpPr bwMode="auto">
          <a:xfrm>
            <a:off x="3579813" y="3851275"/>
            <a:ext cx="441325" cy="369888"/>
            <a:chOff x="4526896" y="431372"/>
            <a:chExt cx="441146" cy="36933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DB9529A-6166-9D43-A548-4981B117D7A1}"/>
                </a:ext>
              </a:extLst>
            </p:cNvPr>
            <p:cNvSpPr/>
            <p:nvPr/>
          </p:nvSpPr>
          <p:spPr>
            <a:xfrm>
              <a:off x="4823638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16" name="TextBox 60">
              <a:extLst>
                <a:ext uri="{FF2B5EF4-FFF2-40B4-BE49-F238E27FC236}">
                  <a16:creationId xmlns:a16="http://schemas.microsoft.com/office/drawing/2014/main" id="{5D6CF1F9-345B-4F41-9D8F-7428DB437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6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  7</a:t>
              </a:r>
            </a:p>
          </p:txBody>
        </p:sp>
      </p:grpSp>
      <p:grpSp>
        <p:nvGrpSpPr>
          <p:cNvPr id="99349" name="Group 61">
            <a:extLst>
              <a:ext uri="{FF2B5EF4-FFF2-40B4-BE49-F238E27FC236}">
                <a16:creationId xmlns:a16="http://schemas.microsoft.com/office/drawing/2014/main" id="{4A3DC612-9B53-0243-841C-FF5745544E47}"/>
              </a:ext>
            </a:extLst>
          </p:cNvPr>
          <p:cNvGrpSpPr>
            <a:grpSpLocks/>
          </p:cNvGrpSpPr>
          <p:nvPr/>
        </p:nvGrpSpPr>
        <p:grpSpPr bwMode="auto">
          <a:xfrm>
            <a:off x="3876675" y="4572000"/>
            <a:ext cx="495300" cy="369888"/>
            <a:chOff x="4824028" y="575388"/>
            <a:chExt cx="494956" cy="369332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74512E9-AAFF-6540-A99E-44091D3B88DB}"/>
                </a:ext>
              </a:extLst>
            </p:cNvPr>
            <p:cNvSpPr/>
            <p:nvPr/>
          </p:nvSpPr>
          <p:spPr>
            <a:xfrm>
              <a:off x="4824028" y="729145"/>
              <a:ext cx="7138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14" name="TextBox 63">
              <a:extLst>
                <a:ext uri="{FF2B5EF4-FFF2-40B4-BE49-F238E27FC236}">
                  <a16:creationId xmlns:a16="http://schemas.microsoft.com/office/drawing/2014/main" id="{24303578-29D4-A04C-8DD9-4973177A4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838" y="575388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60</a:t>
              </a:r>
            </a:p>
          </p:txBody>
        </p:sp>
      </p:grpSp>
      <p:grpSp>
        <p:nvGrpSpPr>
          <p:cNvPr id="99350" name="Group 64">
            <a:extLst>
              <a:ext uri="{FF2B5EF4-FFF2-40B4-BE49-F238E27FC236}">
                <a16:creationId xmlns:a16="http://schemas.microsoft.com/office/drawing/2014/main" id="{C018DF04-8F76-6F40-9B97-E2812F879D77}"/>
              </a:ext>
            </a:extLst>
          </p:cNvPr>
          <p:cNvGrpSpPr>
            <a:grpSpLocks/>
          </p:cNvGrpSpPr>
          <p:nvPr/>
        </p:nvGrpSpPr>
        <p:grpSpPr bwMode="auto">
          <a:xfrm>
            <a:off x="3067050" y="4716463"/>
            <a:ext cx="441325" cy="368300"/>
            <a:chOff x="4517798" y="719404"/>
            <a:chExt cx="441146" cy="369332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87D0E67-EB39-3543-B26F-A8060EC44B77}"/>
                </a:ext>
              </a:extLst>
            </p:cNvPr>
            <p:cNvSpPr/>
            <p:nvPr/>
          </p:nvSpPr>
          <p:spPr>
            <a:xfrm>
              <a:off x="4824062" y="728956"/>
              <a:ext cx="71408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12" name="TextBox 66">
              <a:extLst>
                <a:ext uri="{FF2B5EF4-FFF2-40B4-BE49-F238E27FC236}">
                  <a16:creationId xmlns:a16="http://schemas.microsoft.com/office/drawing/2014/main" id="{32CAA1BE-DB35-124C-AD33-8781993BB9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7798" y="71940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56</a:t>
              </a:r>
            </a:p>
          </p:txBody>
        </p:sp>
      </p:grpSp>
      <p:grpSp>
        <p:nvGrpSpPr>
          <p:cNvPr id="99351" name="Group 67">
            <a:extLst>
              <a:ext uri="{FF2B5EF4-FFF2-40B4-BE49-F238E27FC236}">
                <a16:creationId xmlns:a16="http://schemas.microsoft.com/office/drawing/2014/main" id="{D7C84CF3-907A-DF42-A302-A4A8438C83F5}"/>
              </a:ext>
            </a:extLst>
          </p:cNvPr>
          <p:cNvGrpSpPr>
            <a:grpSpLocks/>
          </p:cNvGrpSpPr>
          <p:nvPr/>
        </p:nvGrpSpPr>
        <p:grpSpPr bwMode="auto">
          <a:xfrm>
            <a:off x="4710113" y="920750"/>
            <a:ext cx="441325" cy="396875"/>
            <a:chOff x="4603455" y="403842"/>
            <a:chExt cx="441146" cy="396862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CFF6194-86D9-2B4E-AFF2-4685D74C87BB}"/>
                </a:ext>
              </a:extLst>
            </p:cNvPr>
            <p:cNvSpPr/>
            <p:nvPr/>
          </p:nvSpPr>
          <p:spPr>
            <a:xfrm>
              <a:off x="4824028" y="729269"/>
              <a:ext cx="71409" cy="7143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10" name="TextBox 69">
              <a:extLst>
                <a:ext uri="{FF2B5EF4-FFF2-40B4-BE49-F238E27FC236}">
                  <a16:creationId xmlns:a16="http://schemas.microsoft.com/office/drawing/2014/main" id="{640BFC06-0AE5-F247-AA7C-1B133FEF6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455" y="40384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24</a:t>
              </a:r>
            </a:p>
          </p:txBody>
        </p:sp>
      </p:grpSp>
      <p:grpSp>
        <p:nvGrpSpPr>
          <p:cNvPr id="99352" name="Group 70">
            <a:extLst>
              <a:ext uri="{FF2B5EF4-FFF2-40B4-BE49-F238E27FC236}">
                <a16:creationId xmlns:a16="http://schemas.microsoft.com/office/drawing/2014/main" id="{57A0CFF1-5B69-464B-A037-6B5D9B2DE8CB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949325"/>
            <a:ext cx="439737" cy="368300"/>
            <a:chOff x="4606837" y="431372"/>
            <a:chExt cx="441146" cy="36933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B3D2DD7-77ED-984A-B50C-9FD03B8A8541}"/>
                </a:ext>
              </a:extLst>
            </p:cNvPr>
            <p:cNvSpPr/>
            <p:nvPr/>
          </p:nvSpPr>
          <p:spPr>
            <a:xfrm>
              <a:off x="4823429" y="729067"/>
              <a:ext cx="73259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08" name="TextBox 72">
              <a:extLst>
                <a:ext uri="{FF2B5EF4-FFF2-40B4-BE49-F238E27FC236}">
                  <a16:creationId xmlns:a16="http://schemas.microsoft.com/office/drawing/2014/main" id="{BB69566B-A7EF-AB40-905C-3F20DE53E9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14</a:t>
              </a:r>
            </a:p>
          </p:txBody>
        </p:sp>
      </p:grpSp>
      <p:grpSp>
        <p:nvGrpSpPr>
          <p:cNvPr id="99353" name="Group 73">
            <a:extLst>
              <a:ext uri="{FF2B5EF4-FFF2-40B4-BE49-F238E27FC236}">
                <a16:creationId xmlns:a16="http://schemas.microsoft.com/office/drawing/2014/main" id="{1E058282-7AF0-864F-86ED-4368772D25DA}"/>
              </a:ext>
            </a:extLst>
          </p:cNvPr>
          <p:cNvGrpSpPr>
            <a:grpSpLocks/>
          </p:cNvGrpSpPr>
          <p:nvPr/>
        </p:nvGrpSpPr>
        <p:grpSpPr bwMode="auto">
          <a:xfrm>
            <a:off x="4740275" y="5257800"/>
            <a:ext cx="441325" cy="396875"/>
            <a:chOff x="4617950" y="728704"/>
            <a:chExt cx="441146" cy="396777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C992BAC-CD4E-4544-864E-A40958B55895}"/>
                </a:ext>
              </a:extLst>
            </p:cNvPr>
            <p:cNvSpPr/>
            <p:nvPr/>
          </p:nvSpPr>
          <p:spPr>
            <a:xfrm>
              <a:off x="4824241" y="728704"/>
              <a:ext cx="71409" cy="714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06" name="TextBox 75">
              <a:extLst>
                <a:ext uri="{FF2B5EF4-FFF2-40B4-BE49-F238E27FC236}">
                  <a16:creationId xmlns:a16="http://schemas.microsoft.com/office/drawing/2014/main" id="{BD0EA0BD-A609-7740-AC55-8426C90857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7950" y="756149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12</a:t>
              </a:r>
            </a:p>
          </p:txBody>
        </p:sp>
      </p:grpSp>
      <p:grpSp>
        <p:nvGrpSpPr>
          <p:cNvPr id="99354" name="Group 76">
            <a:extLst>
              <a:ext uri="{FF2B5EF4-FFF2-40B4-BE49-F238E27FC236}">
                <a16:creationId xmlns:a16="http://schemas.microsoft.com/office/drawing/2014/main" id="{80D21536-9B3B-AB4C-A313-BF906922D074}"/>
              </a:ext>
            </a:extLst>
          </p:cNvPr>
          <p:cNvGrpSpPr>
            <a:grpSpLocks/>
          </p:cNvGrpSpPr>
          <p:nvPr/>
        </p:nvGrpSpPr>
        <p:grpSpPr bwMode="auto">
          <a:xfrm>
            <a:off x="6375400" y="5257800"/>
            <a:ext cx="441325" cy="428625"/>
            <a:chOff x="4657310" y="728704"/>
            <a:chExt cx="441146" cy="427978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BE196A2-B93E-1F41-BFE5-F832D6694120}"/>
                </a:ext>
              </a:extLst>
            </p:cNvPr>
            <p:cNvSpPr/>
            <p:nvPr/>
          </p:nvSpPr>
          <p:spPr>
            <a:xfrm>
              <a:off x="4823930" y="728704"/>
              <a:ext cx="7140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04" name="TextBox 78">
              <a:extLst>
                <a:ext uri="{FF2B5EF4-FFF2-40B4-BE49-F238E27FC236}">
                  <a16:creationId xmlns:a16="http://schemas.microsoft.com/office/drawing/2014/main" id="{AD2C5A36-CB90-F947-A92C-002EEE153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7310" y="78735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19</a:t>
              </a:r>
            </a:p>
          </p:txBody>
        </p:sp>
      </p:grpSp>
      <p:grpSp>
        <p:nvGrpSpPr>
          <p:cNvPr id="99355" name="Group 79">
            <a:extLst>
              <a:ext uri="{FF2B5EF4-FFF2-40B4-BE49-F238E27FC236}">
                <a16:creationId xmlns:a16="http://schemas.microsoft.com/office/drawing/2014/main" id="{A158CC9A-1519-0A44-BA29-A7E925E5352D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4997450"/>
            <a:ext cx="312737" cy="368300"/>
            <a:chOff x="4619134" y="467380"/>
            <a:chExt cx="312906" cy="36933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4A27249-995B-4A41-ADC7-11DFAFB325FC}"/>
                </a:ext>
              </a:extLst>
            </p:cNvPr>
            <p:cNvSpPr/>
            <p:nvPr/>
          </p:nvSpPr>
          <p:spPr>
            <a:xfrm>
              <a:off x="4824032" y="728460"/>
              <a:ext cx="71477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02" name="TextBox 81">
              <a:extLst>
                <a:ext uri="{FF2B5EF4-FFF2-40B4-BE49-F238E27FC236}">
                  <a16:creationId xmlns:a16="http://schemas.microsoft.com/office/drawing/2014/main" id="{6BAD5478-083F-AA46-ACE0-45B48F10E4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0</a:t>
              </a:r>
            </a:p>
          </p:txBody>
        </p:sp>
      </p:grpSp>
      <p:grpSp>
        <p:nvGrpSpPr>
          <p:cNvPr id="99356" name="Group 82">
            <a:extLst>
              <a:ext uri="{FF2B5EF4-FFF2-40B4-BE49-F238E27FC236}">
                <a16:creationId xmlns:a16="http://schemas.microsoft.com/office/drawing/2014/main" id="{2B62080D-F54D-6F4D-9FCE-D2E02AAC512D}"/>
              </a:ext>
            </a:extLst>
          </p:cNvPr>
          <p:cNvGrpSpPr>
            <a:grpSpLocks/>
          </p:cNvGrpSpPr>
          <p:nvPr/>
        </p:nvGrpSpPr>
        <p:grpSpPr bwMode="auto">
          <a:xfrm>
            <a:off x="4173538" y="4960938"/>
            <a:ext cx="312737" cy="369887"/>
            <a:chOff x="4606837" y="431372"/>
            <a:chExt cx="312906" cy="369332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2BEEDF8-E5CA-204B-8E76-30F236CA144E}"/>
                </a:ext>
              </a:extLst>
            </p:cNvPr>
            <p:cNvSpPr/>
            <p:nvPr/>
          </p:nvSpPr>
          <p:spPr>
            <a:xfrm>
              <a:off x="4824442" y="72937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400" name="TextBox 84">
              <a:extLst>
                <a:ext uri="{FF2B5EF4-FFF2-40B4-BE49-F238E27FC236}">
                  <a16:creationId xmlns:a16="http://schemas.microsoft.com/office/drawing/2014/main" id="{D1F0C704-68D3-6A45-B5C7-F25C1F600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</a:t>
              </a:r>
            </a:p>
          </p:txBody>
        </p:sp>
      </p:grpSp>
      <p:grpSp>
        <p:nvGrpSpPr>
          <p:cNvPr id="99357" name="Group 85">
            <a:extLst>
              <a:ext uri="{FF2B5EF4-FFF2-40B4-BE49-F238E27FC236}">
                <a16:creationId xmlns:a16="http://schemas.microsoft.com/office/drawing/2014/main" id="{CFF66EBE-89FC-FD41-8FAB-99138F4A9A90}"/>
              </a:ext>
            </a:extLst>
          </p:cNvPr>
          <p:cNvGrpSpPr>
            <a:grpSpLocks/>
          </p:cNvGrpSpPr>
          <p:nvPr/>
        </p:nvGrpSpPr>
        <p:grpSpPr bwMode="auto">
          <a:xfrm>
            <a:off x="4587875" y="3213100"/>
            <a:ext cx="441325" cy="401638"/>
            <a:chOff x="4505252" y="398178"/>
            <a:chExt cx="441146" cy="40252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69E9213-6BC8-494E-901E-259EFEA26FA0}"/>
                </a:ext>
              </a:extLst>
            </p:cNvPr>
            <p:cNvSpPr/>
            <p:nvPr/>
          </p:nvSpPr>
          <p:spPr>
            <a:xfrm>
              <a:off x="4824211" y="729108"/>
              <a:ext cx="71408" cy="7159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98" name="TextBox 87">
              <a:extLst>
                <a:ext uri="{FF2B5EF4-FFF2-40B4-BE49-F238E27FC236}">
                  <a16:creationId xmlns:a16="http://schemas.microsoft.com/office/drawing/2014/main" id="{2B86BF9B-01A5-9943-BB15-E917C6E61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5252" y="398178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49</a:t>
              </a:r>
            </a:p>
          </p:txBody>
        </p:sp>
      </p:grpSp>
      <p:grpSp>
        <p:nvGrpSpPr>
          <p:cNvPr id="99358" name="Group 88">
            <a:extLst>
              <a:ext uri="{FF2B5EF4-FFF2-40B4-BE49-F238E27FC236}">
                <a16:creationId xmlns:a16="http://schemas.microsoft.com/office/drawing/2014/main" id="{FF687558-B49B-E14D-893F-218808054F1A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3246438"/>
            <a:ext cx="439738" cy="368300"/>
            <a:chOff x="4606837" y="431372"/>
            <a:chExt cx="441146" cy="36933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5A6864C-35AB-DF48-9536-EF9F5FE03659}"/>
                </a:ext>
              </a:extLst>
            </p:cNvPr>
            <p:cNvSpPr/>
            <p:nvPr/>
          </p:nvSpPr>
          <p:spPr>
            <a:xfrm>
              <a:off x="4823428" y="729066"/>
              <a:ext cx="7325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96" name="TextBox 90">
              <a:extLst>
                <a:ext uri="{FF2B5EF4-FFF2-40B4-BE49-F238E27FC236}">
                  <a16:creationId xmlns:a16="http://schemas.microsoft.com/office/drawing/2014/main" id="{91C89193-9B41-3245-8F1E-63368A57D9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10</a:t>
              </a:r>
            </a:p>
          </p:txBody>
        </p:sp>
      </p:grpSp>
      <p:grpSp>
        <p:nvGrpSpPr>
          <p:cNvPr id="99359" name="Group 91">
            <a:extLst>
              <a:ext uri="{FF2B5EF4-FFF2-40B4-BE49-F238E27FC236}">
                <a16:creationId xmlns:a16="http://schemas.microsoft.com/office/drawing/2014/main" id="{009D705A-1D82-D544-8ADF-749B9931EB21}"/>
              </a:ext>
            </a:extLst>
          </p:cNvPr>
          <p:cNvGrpSpPr>
            <a:grpSpLocks/>
          </p:cNvGrpSpPr>
          <p:nvPr/>
        </p:nvGrpSpPr>
        <p:grpSpPr bwMode="auto">
          <a:xfrm>
            <a:off x="2641600" y="3282950"/>
            <a:ext cx="312738" cy="368300"/>
            <a:chOff x="4619134" y="467380"/>
            <a:chExt cx="312906" cy="369332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F385B71-37C9-3D4F-848E-5AC72D6BDAF0}"/>
                </a:ext>
              </a:extLst>
            </p:cNvPr>
            <p:cNvSpPr/>
            <p:nvPr/>
          </p:nvSpPr>
          <p:spPr>
            <a:xfrm>
              <a:off x="4824032" y="728460"/>
              <a:ext cx="71475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94" name="TextBox 93">
              <a:extLst>
                <a:ext uri="{FF2B5EF4-FFF2-40B4-BE49-F238E27FC236}">
                  <a16:creationId xmlns:a16="http://schemas.microsoft.com/office/drawing/2014/main" id="{F593E7D3-C857-424D-8007-1E411AD4B4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6</a:t>
              </a:r>
            </a:p>
          </p:txBody>
        </p:sp>
      </p:grpSp>
      <p:grpSp>
        <p:nvGrpSpPr>
          <p:cNvPr id="99360" name="Group 94">
            <a:extLst>
              <a:ext uri="{FF2B5EF4-FFF2-40B4-BE49-F238E27FC236}">
                <a16:creationId xmlns:a16="http://schemas.microsoft.com/office/drawing/2014/main" id="{40DCEA75-1E68-C246-B155-F38BD35707AC}"/>
              </a:ext>
            </a:extLst>
          </p:cNvPr>
          <p:cNvGrpSpPr>
            <a:grpSpLocks/>
          </p:cNvGrpSpPr>
          <p:nvPr/>
        </p:nvGrpSpPr>
        <p:grpSpPr bwMode="auto">
          <a:xfrm>
            <a:off x="4083050" y="3275013"/>
            <a:ext cx="441325" cy="369887"/>
            <a:chOff x="4464991" y="460894"/>
            <a:chExt cx="441146" cy="369332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C96B26BB-689F-3F4D-A7AC-599AD57CBAC1}"/>
                </a:ext>
              </a:extLst>
            </p:cNvPr>
            <p:cNvSpPr/>
            <p:nvPr/>
          </p:nvSpPr>
          <p:spPr>
            <a:xfrm>
              <a:off x="4823620" y="728778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92" name="TextBox 96">
              <a:extLst>
                <a:ext uri="{FF2B5EF4-FFF2-40B4-BE49-F238E27FC236}">
                  <a16:creationId xmlns:a16="http://schemas.microsoft.com/office/drawing/2014/main" id="{75DDCD50-3F5E-A945-BFDE-729CB88F0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991" y="46089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32</a:t>
              </a:r>
            </a:p>
          </p:txBody>
        </p:sp>
      </p:grpSp>
      <p:grpSp>
        <p:nvGrpSpPr>
          <p:cNvPr id="99361" name="Group 97">
            <a:extLst>
              <a:ext uri="{FF2B5EF4-FFF2-40B4-BE49-F238E27FC236}">
                <a16:creationId xmlns:a16="http://schemas.microsoft.com/office/drawing/2014/main" id="{43FB1DE5-D729-B945-BE1C-D284A07E547F}"/>
              </a:ext>
            </a:extLst>
          </p:cNvPr>
          <p:cNvGrpSpPr>
            <a:grpSpLocks/>
          </p:cNvGrpSpPr>
          <p:nvPr/>
        </p:nvGrpSpPr>
        <p:grpSpPr bwMode="auto">
          <a:xfrm>
            <a:off x="3579813" y="3246438"/>
            <a:ext cx="441325" cy="368300"/>
            <a:chOff x="4521215" y="431372"/>
            <a:chExt cx="441146" cy="369332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3DD747EB-E4B4-8A46-B213-4F89EB04612C}"/>
                </a:ext>
              </a:extLst>
            </p:cNvPr>
            <p:cNvSpPr/>
            <p:nvPr/>
          </p:nvSpPr>
          <p:spPr>
            <a:xfrm>
              <a:off x="4824304" y="729066"/>
              <a:ext cx="7140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90" name="TextBox 99">
              <a:extLst>
                <a:ext uri="{FF2B5EF4-FFF2-40B4-BE49-F238E27FC236}">
                  <a16:creationId xmlns:a16="http://schemas.microsoft.com/office/drawing/2014/main" id="{9E6FFD38-3381-BB41-99F8-14A4EA869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1215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17</a:t>
              </a:r>
            </a:p>
          </p:txBody>
        </p:sp>
      </p:grpSp>
      <p:grpSp>
        <p:nvGrpSpPr>
          <p:cNvPr id="99362" name="Group 100">
            <a:extLst>
              <a:ext uri="{FF2B5EF4-FFF2-40B4-BE49-F238E27FC236}">
                <a16:creationId xmlns:a16="http://schemas.microsoft.com/office/drawing/2014/main" id="{9F37C324-29CB-7843-AF9B-0B012D3B3056}"/>
              </a:ext>
            </a:extLst>
          </p:cNvPr>
          <p:cNvGrpSpPr>
            <a:grpSpLocks/>
          </p:cNvGrpSpPr>
          <p:nvPr/>
        </p:nvGrpSpPr>
        <p:grpSpPr bwMode="auto">
          <a:xfrm>
            <a:off x="3665538" y="2687638"/>
            <a:ext cx="441325" cy="369887"/>
            <a:chOff x="4606837" y="431372"/>
            <a:chExt cx="441146" cy="369332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4BCD94D-06C8-3743-91A2-4AEC26F18B20}"/>
                </a:ext>
              </a:extLst>
            </p:cNvPr>
            <p:cNvSpPr/>
            <p:nvPr/>
          </p:nvSpPr>
          <p:spPr>
            <a:xfrm>
              <a:off x="4824236" y="729374"/>
              <a:ext cx="7140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88" name="TextBox 102">
              <a:extLst>
                <a:ext uri="{FF2B5EF4-FFF2-40B4-BE49-F238E27FC236}">
                  <a16:creationId xmlns:a16="http://schemas.microsoft.com/office/drawing/2014/main" id="{485BBF0F-3CD1-6D42-8039-70B2151F19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36</a:t>
              </a:r>
            </a:p>
          </p:txBody>
        </p:sp>
      </p:grpSp>
      <p:grpSp>
        <p:nvGrpSpPr>
          <p:cNvPr id="99363" name="Group 103">
            <a:extLst>
              <a:ext uri="{FF2B5EF4-FFF2-40B4-BE49-F238E27FC236}">
                <a16:creationId xmlns:a16="http://schemas.microsoft.com/office/drawing/2014/main" id="{C7E96F93-C3CA-0C45-93B6-0B6F63EDBD9E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2949575"/>
            <a:ext cx="439737" cy="392113"/>
            <a:chOff x="4606837" y="728704"/>
            <a:chExt cx="441146" cy="39309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832B9FA1-34B3-7E40-869D-6DFDBD86783A}"/>
                </a:ext>
              </a:extLst>
            </p:cNvPr>
            <p:cNvSpPr/>
            <p:nvPr/>
          </p:nvSpPr>
          <p:spPr>
            <a:xfrm>
              <a:off x="4823429" y="728704"/>
              <a:ext cx="73259" cy="7161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86" name="TextBox 105">
              <a:extLst>
                <a:ext uri="{FF2B5EF4-FFF2-40B4-BE49-F238E27FC236}">
                  <a16:creationId xmlns:a16="http://schemas.microsoft.com/office/drawing/2014/main" id="{9F6A1606-5844-6D45-9717-E058A7670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752471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55</a:t>
              </a:r>
            </a:p>
          </p:txBody>
        </p:sp>
      </p:grpSp>
      <p:grpSp>
        <p:nvGrpSpPr>
          <p:cNvPr id="99364" name="Group 106">
            <a:extLst>
              <a:ext uri="{FF2B5EF4-FFF2-40B4-BE49-F238E27FC236}">
                <a16:creationId xmlns:a16="http://schemas.microsoft.com/office/drawing/2014/main" id="{0A7D56A4-AC68-CF48-B9B3-70F3AF39F263}"/>
              </a:ext>
            </a:extLst>
          </p:cNvPr>
          <p:cNvGrpSpPr>
            <a:grpSpLocks/>
          </p:cNvGrpSpPr>
          <p:nvPr/>
        </p:nvGrpSpPr>
        <p:grpSpPr bwMode="auto">
          <a:xfrm>
            <a:off x="5459413" y="3246438"/>
            <a:ext cx="441325" cy="368300"/>
            <a:chOff x="4784301" y="431372"/>
            <a:chExt cx="441146" cy="369332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2C14588-4689-B740-8B6B-666B4A1776C6}"/>
                </a:ext>
              </a:extLst>
            </p:cNvPr>
            <p:cNvSpPr/>
            <p:nvPr/>
          </p:nvSpPr>
          <p:spPr>
            <a:xfrm>
              <a:off x="4823972" y="729066"/>
              <a:ext cx="7140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84" name="TextBox 108">
              <a:extLst>
                <a:ext uri="{FF2B5EF4-FFF2-40B4-BE49-F238E27FC236}">
                  <a16:creationId xmlns:a16="http://schemas.microsoft.com/office/drawing/2014/main" id="{AAD310C3-BBD9-C940-AFB4-B9E75F663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4301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53</a:t>
              </a:r>
            </a:p>
          </p:txBody>
        </p:sp>
      </p:grpSp>
      <p:grpSp>
        <p:nvGrpSpPr>
          <p:cNvPr id="99365" name="Group 109">
            <a:extLst>
              <a:ext uri="{FF2B5EF4-FFF2-40B4-BE49-F238E27FC236}">
                <a16:creationId xmlns:a16="http://schemas.microsoft.com/office/drawing/2014/main" id="{AE0D4293-F7A0-264F-9862-0A4CC469DBBB}"/>
              </a:ext>
            </a:extLst>
          </p:cNvPr>
          <p:cNvGrpSpPr>
            <a:grpSpLocks/>
          </p:cNvGrpSpPr>
          <p:nvPr/>
        </p:nvGrpSpPr>
        <p:grpSpPr bwMode="auto">
          <a:xfrm>
            <a:off x="5137150" y="2678113"/>
            <a:ext cx="441325" cy="368300"/>
            <a:chOff x="4477868" y="431937"/>
            <a:chExt cx="441146" cy="369332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33AB62C-7D54-C741-832B-EF3B03AC0DDA}"/>
                </a:ext>
              </a:extLst>
            </p:cNvPr>
            <p:cNvSpPr/>
            <p:nvPr/>
          </p:nvSpPr>
          <p:spPr>
            <a:xfrm>
              <a:off x="4823803" y="728039"/>
              <a:ext cx="72995" cy="732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82" name="TextBox 111">
              <a:extLst>
                <a:ext uri="{FF2B5EF4-FFF2-40B4-BE49-F238E27FC236}">
                  <a16:creationId xmlns:a16="http://schemas.microsoft.com/office/drawing/2014/main" id="{E4201871-C3E1-D04E-826F-3EA1B49E90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868" y="431937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20</a:t>
              </a:r>
            </a:p>
          </p:txBody>
        </p:sp>
      </p:grpSp>
      <p:grpSp>
        <p:nvGrpSpPr>
          <p:cNvPr id="99366" name="Group 112">
            <a:extLst>
              <a:ext uri="{FF2B5EF4-FFF2-40B4-BE49-F238E27FC236}">
                <a16:creationId xmlns:a16="http://schemas.microsoft.com/office/drawing/2014/main" id="{702F8714-00F5-2844-8B09-86E2CFF3444D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2687638"/>
            <a:ext cx="441325" cy="369887"/>
            <a:chOff x="4606837" y="431372"/>
            <a:chExt cx="441146" cy="369332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CBE22EEC-07CA-1A4E-BAFE-D557A3194F3B}"/>
                </a:ext>
              </a:extLst>
            </p:cNvPr>
            <p:cNvSpPr/>
            <p:nvPr/>
          </p:nvSpPr>
          <p:spPr>
            <a:xfrm>
              <a:off x="4824236" y="729374"/>
              <a:ext cx="7140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80" name="TextBox 114">
              <a:extLst>
                <a:ext uri="{FF2B5EF4-FFF2-40B4-BE49-F238E27FC236}">
                  <a16:creationId xmlns:a16="http://schemas.microsoft.com/office/drawing/2014/main" id="{591AA4A4-AE43-3342-9499-4C86881046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29</a:t>
              </a:r>
            </a:p>
          </p:txBody>
        </p:sp>
      </p:grpSp>
      <p:grpSp>
        <p:nvGrpSpPr>
          <p:cNvPr id="99367" name="Group 115">
            <a:extLst>
              <a:ext uri="{FF2B5EF4-FFF2-40B4-BE49-F238E27FC236}">
                <a16:creationId xmlns:a16="http://schemas.microsoft.com/office/drawing/2014/main" id="{8457DC9E-CC73-0B47-A42B-2E6088D70C98}"/>
              </a:ext>
            </a:extLst>
          </p:cNvPr>
          <p:cNvGrpSpPr>
            <a:grpSpLocks/>
          </p:cNvGrpSpPr>
          <p:nvPr/>
        </p:nvGrpSpPr>
        <p:grpSpPr bwMode="auto">
          <a:xfrm>
            <a:off x="4083050" y="3833813"/>
            <a:ext cx="441325" cy="368300"/>
            <a:chOff x="4503192" y="431372"/>
            <a:chExt cx="441146" cy="369332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A5891824-B083-AF4D-B3A3-81FFF2AA1F4C}"/>
                </a:ext>
              </a:extLst>
            </p:cNvPr>
            <p:cNvSpPr/>
            <p:nvPr/>
          </p:nvSpPr>
          <p:spPr>
            <a:xfrm>
              <a:off x="4823737" y="729066"/>
              <a:ext cx="72995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78" name="TextBox 117">
              <a:extLst>
                <a:ext uri="{FF2B5EF4-FFF2-40B4-BE49-F238E27FC236}">
                  <a16:creationId xmlns:a16="http://schemas.microsoft.com/office/drawing/2014/main" id="{5B6FC9A0-6FDE-9546-866B-8605461094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3192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47</a:t>
              </a:r>
            </a:p>
          </p:txBody>
        </p:sp>
      </p:grpSp>
      <p:grpSp>
        <p:nvGrpSpPr>
          <p:cNvPr id="99368" name="Group 118">
            <a:extLst>
              <a:ext uri="{FF2B5EF4-FFF2-40B4-BE49-F238E27FC236}">
                <a16:creationId xmlns:a16="http://schemas.microsoft.com/office/drawing/2014/main" id="{AC48CC28-A755-0648-89F9-F500373334D4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3789363"/>
            <a:ext cx="441325" cy="412750"/>
            <a:chOff x="4655138" y="386987"/>
            <a:chExt cx="441146" cy="413717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5A4EC05-5BAF-334A-ADC6-E8D5868896CF}"/>
                </a:ext>
              </a:extLst>
            </p:cNvPr>
            <p:cNvSpPr/>
            <p:nvPr/>
          </p:nvSpPr>
          <p:spPr>
            <a:xfrm>
              <a:off x="4823345" y="729099"/>
              <a:ext cx="72995" cy="716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76" name="TextBox 120">
              <a:extLst>
                <a:ext uri="{FF2B5EF4-FFF2-40B4-BE49-F238E27FC236}">
                  <a16:creationId xmlns:a16="http://schemas.microsoft.com/office/drawing/2014/main" id="{B0C5A020-C0E4-2D49-907F-EEE83BF13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386987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25</a:t>
              </a:r>
            </a:p>
          </p:txBody>
        </p:sp>
      </p:grpSp>
      <p:grpSp>
        <p:nvGrpSpPr>
          <p:cNvPr id="99369" name="Group 121">
            <a:extLst>
              <a:ext uri="{FF2B5EF4-FFF2-40B4-BE49-F238E27FC236}">
                <a16:creationId xmlns:a16="http://schemas.microsoft.com/office/drawing/2014/main" id="{73219731-6F60-5F45-BB61-B68C9BD7F30B}"/>
              </a:ext>
            </a:extLst>
          </p:cNvPr>
          <p:cNvGrpSpPr>
            <a:grpSpLocks/>
          </p:cNvGrpSpPr>
          <p:nvPr/>
        </p:nvGrpSpPr>
        <p:grpSpPr bwMode="auto">
          <a:xfrm>
            <a:off x="4092575" y="2060575"/>
            <a:ext cx="441325" cy="369888"/>
            <a:chOff x="4513850" y="431372"/>
            <a:chExt cx="441146" cy="369332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A833C8D9-3EA9-4645-B0BC-3DBA7C4DEBE4}"/>
                </a:ext>
              </a:extLst>
            </p:cNvPr>
            <p:cNvSpPr/>
            <p:nvPr/>
          </p:nvSpPr>
          <p:spPr>
            <a:xfrm>
              <a:off x="4823287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374" name="TextBox 123">
              <a:extLst>
                <a:ext uri="{FF2B5EF4-FFF2-40B4-BE49-F238E27FC236}">
                  <a16:creationId xmlns:a16="http://schemas.microsoft.com/office/drawing/2014/main" id="{92B961C5-87BF-1249-9022-202FAA78EB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85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26</a:t>
              </a:r>
            </a:p>
          </p:txBody>
        </p:sp>
      </p:grpSp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0FEAE972-51F6-624B-83A7-D71CC8D293EB}"/>
              </a:ext>
            </a:extLst>
          </p:cNvPr>
          <p:cNvGraphicFramePr>
            <a:graphicFrameLocks noGrp="1"/>
          </p:cNvGraphicFramePr>
          <p:nvPr/>
        </p:nvGraphicFramePr>
        <p:xfrm>
          <a:off x="118070" y="3501008"/>
          <a:ext cx="229369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468750" t="-4167" r="-3125" b="-9958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92593" r="-22148" b="-78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200000" r="-22148" b="-7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288889" r="-22148" b="-588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403846" r="-22148" b="-5115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485185" r="-22148" b="-39259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607692" r="-22148" b="-3076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681481" r="-22148" b="-19629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811538" r="-22148" b="-1038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877778" r="-221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32" name="Table 131">
            <a:extLst>
              <a:ext uri="{FF2B5EF4-FFF2-40B4-BE49-F238E27FC236}">
                <a16:creationId xmlns:a16="http://schemas.microsoft.com/office/drawing/2014/main" id="{9ADF893C-49A6-6D44-860C-1D2186856BDB}"/>
              </a:ext>
            </a:extLst>
          </p:cNvPr>
          <p:cNvGraphicFramePr>
            <a:graphicFrameLocks noGrp="1"/>
          </p:cNvGraphicFramePr>
          <p:nvPr/>
        </p:nvGraphicFramePr>
        <p:xfrm>
          <a:off x="7039636" y="3513315"/>
          <a:ext cx="2037265" cy="337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553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3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53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92593" r="-25581" b="-78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200000" r="-25581" b="-7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288889" r="-25581" b="-588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403846" r="-25581" b="-5115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485185" r="-25581" b="-39259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607692" r="-25581" b="-3076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681481" r="-25581" b="-19629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811538" r="-25581" b="-1038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877778" r="-2558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33" name="Table 132">
            <a:extLst>
              <a:ext uri="{FF2B5EF4-FFF2-40B4-BE49-F238E27FC236}">
                <a16:creationId xmlns:a16="http://schemas.microsoft.com/office/drawing/2014/main" id="{FF146E13-5E13-7D4C-B3A9-8977606E7C5A}"/>
              </a:ext>
            </a:extLst>
          </p:cNvPr>
          <p:cNvGraphicFramePr>
            <a:graphicFrameLocks noGrp="1"/>
          </p:cNvGraphicFramePr>
          <p:nvPr/>
        </p:nvGraphicFramePr>
        <p:xfrm>
          <a:off x="7019648" y="115758"/>
          <a:ext cx="2046903" cy="3351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09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l="-406250" t="-4167" r="-3125" b="-101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96154" r="-25385" b="-83846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188889" r="-25385" b="-7074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300000" r="-25385" b="-63461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385185" r="-25385" b="-5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503846" r="-25385" b="-43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541379" r="-25385" b="-2862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715385" r="-25385" b="-21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785185" r="-25385" b="-1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919231" r="-25385" b="-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7" name="Group 5">
            <a:extLst>
              <a:ext uri="{FF2B5EF4-FFF2-40B4-BE49-F238E27FC236}">
                <a16:creationId xmlns:a16="http://schemas.microsoft.com/office/drawing/2014/main" id="{3A648812-294F-E84E-A1B9-25C8B703A77B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971550"/>
            <a:ext cx="312737" cy="369888"/>
            <a:chOff x="4619134" y="467380"/>
            <a:chExt cx="312906" cy="36933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8E0C56A-A4FE-1146-B8D9-74570733F3C2}"/>
                </a:ext>
              </a:extLst>
            </p:cNvPr>
            <p:cNvSpPr/>
            <p:nvPr/>
          </p:nvSpPr>
          <p:spPr>
            <a:xfrm>
              <a:off x="4824032" y="72892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500" name="TextBox 4">
              <a:extLst>
                <a:ext uri="{FF2B5EF4-FFF2-40B4-BE49-F238E27FC236}">
                  <a16:creationId xmlns:a16="http://schemas.microsoft.com/office/drawing/2014/main" id="{8F2B7E05-0B0A-DC44-A579-8618AD3B4D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BE6237F-330E-0241-8C0D-FBD50DDEA61B}"/>
              </a:ext>
            </a:extLst>
          </p:cNvPr>
          <p:cNvGraphicFramePr>
            <a:graphicFrameLocks noGrp="1"/>
          </p:cNvGraphicFramePr>
          <p:nvPr/>
        </p:nvGraphicFramePr>
        <p:xfrm>
          <a:off x="118070" y="62460"/>
          <a:ext cx="2302174" cy="350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4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037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531034" t="-4167" r="-3448" b="-10541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92593" r="-19608" b="-83703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00000" r="-19608" b="-76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88889" r="-19608" b="-64074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70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291667" r="-19608" b="-38055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522222" r="-19608" b="-4074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646154" r="-19608" b="-32307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718519" r="-19608" b="-2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850000" r="-19608" b="-11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 l="-654" t="-914815" r="-19608" b="-1481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005" marB="420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01379" name="Group 7">
            <a:extLst>
              <a:ext uri="{FF2B5EF4-FFF2-40B4-BE49-F238E27FC236}">
                <a16:creationId xmlns:a16="http://schemas.microsoft.com/office/drawing/2014/main" id="{331ED25F-2CE5-C346-B5D2-FBF849F83A6E}"/>
              </a:ext>
            </a:extLst>
          </p:cNvPr>
          <p:cNvGrpSpPr>
            <a:grpSpLocks/>
          </p:cNvGrpSpPr>
          <p:nvPr/>
        </p:nvGrpSpPr>
        <p:grpSpPr bwMode="auto">
          <a:xfrm>
            <a:off x="4165600" y="935038"/>
            <a:ext cx="439738" cy="369887"/>
            <a:chOff x="4606837" y="431372"/>
            <a:chExt cx="441146" cy="3693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6F5B8CA-EC6A-514A-A257-CBF68023EE77}"/>
                </a:ext>
              </a:extLst>
            </p:cNvPr>
            <p:cNvSpPr/>
            <p:nvPr/>
          </p:nvSpPr>
          <p:spPr>
            <a:xfrm>
              <a:off x="4823428" y="729374"/>
              <a:ext cx="7325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98" name="TextBox 9">
              <a:extLst>
                <a:ext uri="{FF2B5EF4-FFF2-40B4-BE49-F238E27FC236}">
                  <a16:creationId xmlns:a16="http://schemas.microsoft.com/office/drawing/2014/main" id="{2AE0BC31-3DF2-C14E-88C5-C3E88F3AB1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13</a:t>
              </a:r>
            </a:p>
          </p:txBody>
        </p:sp>
      </p:grpSp>
      <p:grpSp>
        <p:nvGrpSpPr>
          <p:cNvPr id="101380" name="Group 10">
            <a:extLst>
              <a:ext uri="{FF2B5EF4-FFF2-40B4-BE49-F238E27FC236}">
                <a16:creationId xmlns:a16="http://schemas.microsoft.com/office/drawing/2014/main" id="{A53A9A24-3618-DB4B-BA8A-1F495ED13650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1484313"/>
            <a:ext cx="312737" cy="369887"/>
            <a:chOff x="4583130" y="431372"/>
            <a:chExt cx="312906" cy="36933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30ABFDA-FE5E-2D4A-B500-C5D299C6D183}"/>
                </a:ext>
              </a:extLst>
            </p:cNvPr>
            <p:cNvSpPr/>
            <p:nvPr/>
          </p:nvSpPr>
          <p:spPr>
            <a:xfrm>
              <a:off x="4824560" y="729374"/>
              <a:ext cx="71476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96" name="TextBox 12">
              <a:extLst>
                <a:ext uri="{FF2B5EF4-FFF2-40B4-BE49-F238E27FC236}">
                  <a16:creationId xmlns:a16="http://schemas.microsoft.com/office/drawing/2014/main" id="{3B8AE7E9-7C52-A94B-AAE5-4A6A38B896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9</a:t>
              </a:r>
            </a:p>
          </p:txBody>
        </p:sp>
      </p:grpSp>
      <p:grpSp>
        <p:nvGrpSpPr>
          <p:cNvPr id="101381" name="Group 13">
            <a:extLst>
              <a:ext uri="{FF2B5EF4-FFF2-40B4-BE49-F238E27FC236}">
                <a16:creationId xmlns:a16="http://schemas.microsoft.com/office/drawing/2014/main" id="{08FF5E75-E39C-8A4C-B504-D863C5EE432D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1484313"/>
            <a:ext cx="312738" cy="369887"/>
            <a:chOff x="4655138" y="431372"/>
            <a:chExt cx="312906" cy="3693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AA55000-7659-084D-BDF0-198D204FFC4B}"/>
                </a:ext>
              </a:extLst>
            </p:cNvPr>
            <p:cNvSpPr/>
            <p:nvPr/>
          </p:nvSpPr>
          <p:spPr>
            <a:xfrm>
              <a:off x="4823503" y="729374"/>
              <a:ext cx="73064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94" name="TextBox 15">
              <a:extLst>
                <a:ext uri="{FF2B5EF4-FFF2-40B4-BE49-F238E27FC236}">
                  <a16:creationId xmlns:a16="http://schemas.microsoft.com/office/drawing/2014/main" id="{E6307695-F65F-D14D-ADCC-BE4FDDFB5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</a:t>
              </a:r>
            </a:p>
          </p:txBody>
        </p:sp>
      </p:grpSp>
      <p:grpSp>
        <p:nvGrpSpPr>
          <p:cNvPr id="101382" name="Group 16">
            <a:extLst>
              <a:ext uri="{FF2B5EF4-FFF2-40B4-BE49-F238E27FC236}">
                <a16:creationId xmlns:a16="http://schemas.microsoft.com/office/drawing/2014/main" id="{CBDF40C2-3368-E94C-AA54-A8119EB096A9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2627313"/>
            <a:ext cx="312737" cy="369887"/>
            <a:chOff x="4606837" y="431372"/>
            <a:chExt cx="312906" cy="3693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FB61AEB-9166-4644-BE92-D9098642BDB3}"/>
                </a:ext>
              </a:extLst>
            </p:cNvPr>
            <p:cNvSpPr/>
            <p:nvPr/>
          </p:nvSpPr>
          <p:spPr>
            <a:xfrm>
              <a:off x="4824442" y="72937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92" name="TextBox 18">
              <a:extLst>
                <a:ext uri="{FF2B5EF4-FFF2-40B4-BE49-F238E27FC236}">
                  <a16:creationId xmlns:a16="http://schemas.microsoft.com/office/drawing/2014/main" id="{F0807889-48F5-0542-A3EF-5D35624DA2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</a:t>
              </a:r>
            </a:p>
          </p:txBody>
        </p:sp>
      </p:grpSp>
      <p:grpSp>
        <p:nvGrpSpPr>
          <p:cNvPr id="101383" name="Group 19">
            <a:extLst>
              <a:ext uri="{FF2B5EF4-FFF2-40B4-BE49-F238E27FC236}">
                <a16:creationId xmlns:a16="http://schemas.microsoft.com/office/drawing/2014/main" id="{F244261A-0C95-8841-9AC0-C47CCB0F0870}"/>
              </a:ext>
            </a:extLst>
          </p:cNvPr>
          <p:cNvGrpSpPr>
            <a:grpSpLocks/>
          </p:cNvGrpSpPr>
          <p:nvPr/>
        </p:nvGrpSpPr>
        <p:grpSpPr bwMode="auto">
          <a:xfrm>
            <a:off x="4659313" y="2708275"/>
            <a:ext cx="369887" cy="369888"/>
            <a:chOff x="4526898" y="494088"/>
            <a:chExt cx="369138" cy="3693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E7BFBAA-F099-3646-877F-366A74E9B763}"/>
                </a:ext>
              </a:extLst>
            </p:cNvPr>
            <p:cNvSpPr/>
            <p:nvPr/>
          </p:nvSpPr>
          <p:spPr>
            <a:xfrm>
              <a:off x="4824744" y="728685"/>
              <a:ext cx="71292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90" name="TextBox 21">
              <a:extLst>
                <a:ext uri="{FF2B5EF4-FFF2-40B4-BE49-F238E27FC236}">
                  <a16:creationId xmlns:a16="http://schemas.microsoft.com/office/drawing/2014/main" id="{E2D5A2B0-6EB5-444B-9678-EA9D6F498E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8" y="494088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</a:t>
              </a:r>
            </a:p>
          </p:txBody>
        </p:sp>
      </p:grpSp>
      <p:grpSp>
        <p:nvGrpSpPr>
          <p:cNvPr id="101384" name="Group 22">
            <a:extLst>
              <a:ext uri="{FF2B5EF4-FFF2-40B4-BE49-F238E27FC236}">
                <a16:creationId xmlns:a16="http://schemas.microsoft.com/office/drawing/2014/main" id="{5A815904-4DEE-EB47-AFC7-FFB24DB2F2A9}"/>
              </a:ext>
            </a:extLst>
          </p:cNvPr>
          <p:cNvGrpSpPr>
            <a:grpSpLocks/>
          </p:cNvGrpSpPr>
          <p:nvPr/>
        </p:nvGrpSpPr>
        <p:grpSpPr bwMode="auto">
          <a:xfrm>
            <a:off x="4597400" y="2060575"/>
            <a:ext cx="441325" cy="369888"/>
            <a:chOff x="4463988" y="431372"/>
            <a:chExt cx="441146" cy="36933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615F758-D5E8-0D4C-A762-CAB36917A26B}"/>
                </a:ext>
              </a:extLst>
            </p:cNvPr>
            <p:cNvSpPr/>
            <p:nvPr/>
          </p:nvSpPr>
          <p:spPr>
            <a:xfrm>
              <a:off x="4824205" y="729373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88" name="TextBox 24">
              <a:extLst>
                <a:ext uri="{FF2B5EF4-FFF2-40B4-BE49-F238E27FC236}">
                  <a16:creationId xmlns:a16="http://schemas.microsoft.com/office/drawing/2014/main" id="{62AC1575-45E6-EB44-B2EB-3EA8C74988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398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80</a:t>
              </a:r>
            </a:p>
          </p:txBody>
        </p:sp>
      </p:grpSp>
      <p:grpSp>
        <p:nvGrpSpPr>
          <p:cNvPr id="101385" name="Group 25">
            <a:extLst>
              <a:ext uri="{FF2B5EF4-FFF2-40B4-BE49-F238E27FC236}">
                <a16:creationId xmlns:a16="http://schemas.microsoft.com/office/drawing/2014/main" id="{B41D921F-4289-5440-9863-86329BB3E790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2339975"/>
            <a:ext cx="312738" cy="368300"/>
            <a:chOff x="4655138" y="710112"/>
            <a:chExt cx="312906" cy="36933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8FA6A95-F97C-AD4D-B9A2-089044005270}"/>
                </a:ext>
              </a:extLst>
            </p:cNvPr>
            <p:cNvSpPr/>
            <p:nvPr/>
          </p:nvSpPr>
          <p:spPr>
            <a:xfrm>
              <a:off x="4823503" y="729215"/>
              <a:ext cx="73064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86" name="TextBox 27">
              <a:extLst>
                <a:ext uri="{FF2B5EF4-FFF2-40B4-BE49-F238E27FC236}">
                  <a16:creationId xmlns:a16="http://schemas.microsoft.com/office/drawing/2014/main" id="{61C48481-68EB-B549-8BEC-601DD0F63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71011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8</a:t>
              </a:r>
            </a:p>
          </p:txBody>
        </p:sp>
      </p:grpSp>
      <p:grpSp>
        <p:nvGrpSpPr>
          <p:cNvPr id="101386" name="Group 28">
            <a:extLst>
              <a:ext uri="{FF2B5EF4-FFF2-40B4-BE49-F238E27FC236}">
                <a16:creationId xmlns:a16="http://schemas.microsoft.com/office/drawing/2014/main" id="{BD28CA6C-8146-AE4C-BDF5-E584FDF41AD0}"/>
              </a:ext>
            </a:extLst>
          </p:cNvPr>
          <p:cNvGrpSpPr>
            <a:grpSpLocks/>
          </p:cNvGrpSpPr>
          <p:nvPr/>
        </p:nvGrpSpPr>
        <p:grpSpPr bwMode="auto">
          <a:xfrm>
            <a:off x="3074988" y="2339975"/>
            <a:ext cx="423862" cy="368300"/>
            <a:chOff x="4526898" y="710112"/>
            <a:chExt cx="424027" cy="36933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FDA2E63-5D81-8440-BA9B-53E0E864F719}"/>
                </a:ext>
              </a:extLst>
            </p:cNvPr>
            <p:cNvSpPr/>
            <p:nvPr/>
          </p:nvSpPr>
          <p:spPr>
            <a:xfrm>
              <a:off x="4823876" y="729215"/>
              <a:ext cx="71466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84" name="TextBox 30">
              <a:extLst>
                <a:ext uri="{FF2B5EF4-FFF2-40B4-BE49-F238E27FC236}">
                  <a16:creationId xmlns:a16="http://schemas.microsoft.com/office/drawing/2014/main" id="{EAABCBD0-F3FF-8D44-9201-813469E9F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8" y="710112"/>
              <a:ext cx="4240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11</a:t>
              </a:r>
            </a:p>
          </p:txBody>
        </p:sp>
      </p:grpSp>
      <p:grpSp>
        <p:nvGrpSpPr>
          <p:cNvPr id="101387" name="Group 31">
            <a:extLst>
              <a:ext uri="{FF2B5EF4-FFF2-40B4-BE49-F238E27FC236}">
                <a16:creationId xmlns:a16="http://schemas.microsoft.com/office/drawing/2014/main" id="{D46E48BB-540E-AF4D-8E5A-73F8AB7C1A6F}"/>
              </a:ext>
            </a:extLst>
          </p:cNvPr>
          <p:cNvGrpSpPr>
            <a:grpSpLocks/>
          </p:cNvGrpSpPr>
          <p:nvPr/>
        </p:nvGrpSpPr>
        <p:grpSpPr bwMode="auto">
          <a:xfrm>
            <a:off x="5265738" y="1484313"/>
            <a:ext cx="441325" cy="369887"/>
            <a:chOff x="4583130" y="431372"/>
            <a:chExt cx="441146" cy="36933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F4F5262-D832-FB4A-8586-E9DBDFDED455}"/>
                </a:ext>
              </a:extLst>
            </p:cNvPr>
            <p:cNvSpPr/>
            <p:nvPr/>
          </p:nvSpPr>
          <p:spPr>
            <a:xfrm>
              <a:off x="4824332" y="729374"/>
              <a:ext cx="7140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82" name="TextBox 33">
              <a:extLst>
                <a:ext uri="{FF2B5EF4-FFF2-40B4-BE49-F238E27FC236}">
                  <a16:creationId xmlns:a16="http://schemas.microsoft.com/office/drawing/2014/main" id="{50E6C683-45BA-3D49-9CD2-58910AD02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18</a:t>
              </a:r>
            </a:p>
          </p:txBody>
        </p:sp>
      </p:grpSp>
      <p:grpSp>
        <p:nvGrpSpPr>
          <p:cNvPr id="101388" name="Group 34">
            <a:extLst>
              <a:ext uri="{FF2B5EF4-FFF2-40B4-BE49-F238E27FC236}">
                <a16:creationId xmlns:a16="http://schemas.microsoft.com/office/drawing/2014/main" id="{2E33CC1A-9D40-974B-8ADA-D7969D5DEB12}"/>
              </a:ext>
            </a:extLst>
          </p:cNvPr>
          <p:cNvGrpSpPr>
            <a:grpSpLocks/>
          </p:cNvGrpSpPr>
          <p:nvPr/>
        </p:nvGrpSpPr>
        <p:grpSpPr bwMode="auto">
          <a:xfrm>
            <a:off x="5842000" y="1484313"/>
            <a:ext cx="441325" cy="369887"/>
            <a:chOff x="4655138" y="431372"/>
            <a:chExt cx="441146" cy="36933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F7AB23D-3D27-3244-B90A-06BB1F85288C}"/>
                </a:ext>
              </a:extLst>
            </p:cNvPr>
            <p:cNvSpPr/>
            <p:nvPr/>
          </p:nvSpPr>
          <p:spPr>
            <a:xfrm>
              <a:off x="4823345" y="729374"/>
              <a:ext cx="72995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80" name="TextBox 36">
              <a:extLst>
                <a:ext uri="{FF2B5EF4-FFF2-40B4-BE49-F238E27FC236}">
                  <a16:creationId xmlns:a16="http://schemas.microsoft.com/office/drawing/2014/main" id="{520F54D2-75DE-274E-9539-354E25A490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42</a:t>
              </a:r>
            </a:p>
          </p:txBody>
        </p:sp>
      </p:grpSp>
      <p:grpSp>
        <p:nvGrpSpPr>
          <p:cNvPr id="101389" name="Group 37">
            <a:extLst>
              <a:ext uri="{FF2B5EF4-FFF2-40B4-BE49-F238E27FC236}">
                <a16:creationId xmlns:a16="http://schemas.microsoft.com/office/drawing/2014/main" id="{0EEBD7F9-9E0F-504F-9BA5-30ED45EA1D47}"/>
              </a:ext>
            </a:extLst>
          </p:cNvPr>
          <p:cNvGrpSpPr>
            <a:grpSpLocks/>
          </p:cNvGrpSpPr>
          <p:nvPr/>
        </p:nvGrpSpPr>
        <p:grpSpPr bwMode="auto">
          <a:xfrm>
            <a:off x="5905500" y="2357438"/>
            <a:ext cx="441325" cy="392112"/>
            <a:chOff x="4718777" y="728704"/>
            <a:chExt cx="441146" cy="39197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401C2CD-5BF6-724A-8435-54F588B616E7}"/>
                </a:ext>
              </a:extLst>
            </p:cNvPr>
            <p:cNvSpPr/>
            <p:nvPr/>
          </p:nvSpPr>
          <p:spPr>
            <a:xfrm>
              <a:off x="4823510" y="728704"/>
              <a:ext cx="72995" cy="7141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78" name="TextBox 39">
              <a:extLst>
                <a:ext uri="{FF2B5EF4-FFF2-40B4-BE49-F238E27FC236}">
                  <a16:creationId xmlns:a16="http://schemas.microsoft.com/office/drawing/2014/main" id="{FB05BD95-2909-2847-B76B-1047AB5AFF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8777" y="75135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51</a:t>
              </a:r>
            </a:p>
          </p:txBody>
        </p:sp>
      </p:grpSp>
      <p:grpSp>
        <p:nvGrpSpPr>
          <p:cNvPr id="101390" name="Group 40">
            <a:extLst>
              <a:ext uri="{FF2B5EF4-FFF2-40B4-BE49-F238E27FC236}">
                <a16:creationId xmlns:a16="http://schemas.microsoft.com/office/drawing/2014/main" id="{2470FDE9-4E01-AB49-A3C4-393F4AE273A3}"/>
              </a:ext>
            </a:extLst>
          </p:cNvPr>
          <p:cNvGrpSpPr>
            <a:grpSpLocks/>
          </p:cNvGrpSpPr>
          <p:nvPr/>
        </p:nvGrpSpPr>
        <p:grpSpPr bwMode="auto">
          <a:xfrm>
            <a:off x="5484813" y="2078038"/>
            <a:ext cx="441325" cy="369887"/>
            <a:chOff x="4801726" y="448796"/>
            <a:chExt cx="441146" cy="36933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8C802C0-1ADA-E94B-991B-D146927D782C}"/>
                </a:ext>
              </a:extLst>
            </p:cNvPr>
            <p:cNvSpPr/>
            <p:nvPr/>
          </p:nvSpPr>
          <p:spPr>
            <a:xfrm>
              <a:off x="4823942" y="729361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76" name="TextBox 42">
              <a:extLst>
                <a:ext uri="{FF2B5EF4-FFF2-40B4-BE49-F238E27FC236}">
                  <a16:creationId xmlns:a16="http://schemas.microsoft.com/office/drawing/2014/main" id="{0A560678-72A2-5845-B73F-38BD82E046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726" y="448796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16</a:t>
              </a:r>
            </a:p>
          </p:txBody>
        </p:sp>
      </p:grpSp>
      <p:grpSp>
        <p:nvGrpSpPr>
          <p:cNvPr id="101391" name="Group 43">
            <a:extLst>
              <a:ext uri="{FF2B5EF4-FFF2-40B4-BE49-F238E27FC236}">
                <a16:creationId xmlns:a16="http://schemas.microsoft.com/office/drawing/2014/main" id="{C15C10A1-9877-884F-93CB-BD2775205252}"/>
              </a:ext>
            </a:extLst>
          </p:cNvPr>
          <p:cNvGrpSpPr>
            <a:grpSpLocks/>
          </p:cNvGrpSpPr>
          <p:nvPr/>
        </p:nvGrpSpPr>
        <p:grpSpPr bwMode="auto">
          <a:xfrm>
            <a:off x="5265738" y="3851275"/>
            <a:ext cx="441325" cy="369888"/>
            <a:chOff x="4583130" y="431372"/>
            <a:chExt cx="441146" cy="369332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31A4040-B19A-9C4E-91A4-F08AF9BD1EF3}"/>
                </a:ext>
              </a:extLst>
            </p:cNvPr>
            <p:cNvSpPr/>
            <p:nvPr/>
          </p:nvSpPr>
          <p:spPr>
            <a:xfrm>
              <a:off x="4824332" y="729373"/>
              <a:ext cx="71408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74" name="TextBox 45">
              <a:extLst>
                <a:ext uri="{FF2B5EF4-FFF2-40B4-BE49-F238E27FC236}">
                  <a16:creationId xmlns:a16="http://schemas.microsoft.com/office/drawing/2014/main" id="{BAE4FC9B-614F-5246-9BCD-298EE882E1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313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50</a:t>
              </a:r>
            </a:p>
          </p:txBody>
        </p:sp>
      </p:grpSp>
      <p:grpSp>
        <p:nvGrpSpPr>
          <p:cNvPr id="101392" name="Group 46">
            <a:extLst>
              <a:ext uri="{FF2B5EF4-FFF2-40B4-BE49-F238E27FC236}">
                <a16:creationId xmlns:a16="http://schemas.microsoft.com/office/drawing/2014/main" id="{183071B8-0548-AA43-BAC0-8EFE1505890D}"/>
              </a:ext>
            </a:extLst>
          </p:cNvPr>
          <p:cNvGrpSpPr>
            <a:grpSpLocks/>
          </p:cNvGrpSpPr>
          <p:nvPr/>
        </p:nvGrpSpPr>
        <p:grpSpPr bwMode="auto">
          <a:xfrm>
            <a:off x="5842000" y="3851275"/>
            <a:ext cx="441325" cy="369888"/>
            <a:chOff x="4655138" y="431372"/>
            <a:chExt cx="441146" cy="36933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8A69AD3-03A0-194A-840E-16A0A41072A6}"/>
                </a:ext>
              </a:extLst>
            </p:cNvPr>
            <p:cNvSpPr/>
            <p:nvPr/>
          </p:nvSpPr>
          <p:spPr>
            <a:xfrm>
              <a:off x="4823345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72" name="TextBox 48">
              <a:extLst>
                <a:ext uri="{FF2B5EF4-FFF2-40B4-BE49-F238E27FC236}">
                  <a16:creationId xmlns:a16="http://schemas.microsoft.com/office/drawing/2014/main" id="{43B9F134-5F5E-6D4A-A843-3FF490BD1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15</a:t>
              </a:r>
            </a:p>
          </p:txBody>
        </p:sp>
      </p:grpSp>
      <p:grpSp>
        <p:nvGrpSpPr>
          <p:cNvPr id="101393" name="Group 49">
            <a:extLst>
              <a:ext uri="{FF2B5EF4-FFF2-40B4-BE49-F238E27FC236}">
                <a16:creationId xmlns:a16="http://schemas.microsoft.com/office/drawing/2014/main" id="{BC307D1F-5E59-CF4A-B8D6-E3E80657F3A6}"/>
              </a:ext>
            </a:extLst>
          </p:cNvPr>
          <p:cNvGrpSpPr>
            <a:grpSpLocks/>
          </p:cNvGrpSpPr>
          <p:nvPr/>
        </p:nvGrpSpPr>
        <p:grpSpPr bwMode="auto">
          <a:xfrm>
            <a:off x="5854700" y="4724400"/>
            <a:ext cx="441325" cy="377825"/>
            <a:chOff x="4667528" y="728704"/>
            <a:chExt cx="441146" cy="37773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A07CBB6-9303-5D48-8A50-2C7D45ABC17D}"/>
                </a:ext>
              </a:extLst>
            </p:cNvPr>
            <p:cNvSpPr/>
            <p:nvPr/>
          </p:nvSpPr>
          <p:spPr>
            <a:xfrm>
              <a:off x="4824627" y="728704"/>
              <a:ext cx="71408" cy="7142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70" name="TextBox 51">
              <a:extLst>
                <a:ext uri="{FF2B5EF4-FFF2-40B4-BE49-F238E27FC236}">
                  <a16:creationId xmlns:a16="http://schemas.microsoft.com/office/drawing/2014/main" id="{5154D8CA-AF3C-8C4E-8CD6-63591DB9E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528" y="737106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21</a:t>
              </a:r>
            </a:p>
          </p:txBody>
        </p:sp>
      </p:grpSp>
      <p:grpSp>
        <p:nvGrpSpPr>
          <p:cNvPr id="101394" name="Group 52">
            <a:extLst>
              <a:ext uri="{FF2B5EF4-FFF2-40B4-BE49-F238E27FC236}">
                <a16:creationId xmlns:a16="http://schemas.microsoft.com/office/drawing/2014/main" id="{ABB1D410-23D5-3F47-B9ED-313778722A15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4716463"/>
            <a:ext cx="441325" cy="368300"/>
            <a:chOff x="4575270" y="719404"/>
            <a:chExt cx="441146" cy="36933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25F835E-3B13-CF4A-8959-FCFEA7A0B495}"/>
                </a:ext>
              </a:extLst>
            </p:cNvPr>
            <p:cNvSpPr/>
            <p:nvPr/>
          </p:nvSpPr>
          <p:spPr>
            <a:xfrm>
              <a:off x="4824407" y="728956"/>
              <a:ext cx="71408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68" name="TextBox 54">
              <a:extLst>
                <a:ext uri="{FF2B5EF4-FFF2-40B4-BE49-F238E27FC236}">
                  <a16:creationId xmlns:a16="http://schemas.microsoft.com/office/drawing/2014/main" id="{259CA511-EFFC-2A47-9E9A-6D00C02E6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5270" y="71940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33</a:t>
              </a:r>
            </a:p>
          </p:txBody>
        </p:sp>
      </p:grpSp>
      <p:grpSp>
        <p:nvGrpSpPr>
          <p:cNvPr id="101395" name="Group 55">
            <a:extLst>
              <a:ext uri="{FF2B5EF4-FFF2-40B4-BE49-F238E27FC236}">
                <a16:creationId xmlns:a16="http://schemas.microsoft.com/office/drawing/2014/main" id="{1565D19A-FF3A-7848-BDC5-EFDB5A33DD50}"/>
              </a:ext>
            </a:extLst>
          </p:cNvPr>
          <p:cNvGrpSpPr>
            <a:grpSpLocks/>
          </p:cNvGrpSpPr>
          <p:nvPr/>
        </p:nvGrpSpPr>
        <p:grpSpPr bwMode="auto">
          <a:xfrm>
            <a:off x="3074988" y="3851275"/>
            <a:ext cx="441325" cy="369888"/>
            <a:chOff x="4526896" y="431372"/>
            <a:chExt cx="441146" cy="3693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2062CCE-F124-5740-A188-D12A041AA6F3}"/>
                </a:ext>
              </a:extLst>
            </p:cNvPr>
            <p:cNvSpPr/>
            <p:nvPr/>
          </p:nvSpPr>
          <p:spPr>
            <a:xfrm>
              <a:off x="4823638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66" name="TextBox 57">
              <a:extLst>
                <a:ext uri="{FF2B5EF4-FFF2-40B4-BE49-F238E27FC236}">
                  <a16:creationId xmlns:a16="http://schemas.microsoft.com/office/drawing/2014/main" id="{E19FA26F-2D84-EC44-BD84-391B8BA5C6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6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19</a:t>
              </a:r>
            </a:p>
          </p:txBody>
        </p:sp>
      </p:grpSp>
      <p:grpSp>
        <p:nvGrpSpPr>
          <p:cNvPr id="101396" name="Group 58">
            <a:extLst>
              <a:ext uri="{FF2B5EF4-FFF2-40B4-BE49-F238E27FC236}">
                <a16:creationId xmlns:a16="http://schemas.microsoft.com/office/drawing/2014/main" id="{9FEFB7E1-3C5F-9540-82C1-36E008ACE970}"/>
              </a:ext>
            </a:extLst>
          </p:cNvPr>
          <p:cNvGrpSpPr>
            <a:grpSpLocks/>
          </p:cNvGrpSpPr>
          <p:nvPr/>
        </p:nvGrpSpPr>
        <p:grpSpPr bwMode="auto">
          <a:xfrm>
            <a:off x="3579813" y="3851275"/>
            <a:ext cx="441325" cy="369888"/>
            <a:chOff x="4526896" y="431372"/>
            <a:chExt cx="441146" cy="36933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B66FD1D-938C-0E42-AA38-CCB4D29487FC}"/>
                </a:ext>
              </a:extLst>
            </p:cNvPr>
            <p:cNvSpPr/>
            <p:nvPr/>
          </p:nvSpPr>
          <p:spPr>
            <a:xfrm>
              <a:off x="4823638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64" name="TextBox 60">
              <a:extLst>
                <a:ext uri="{FF2B5EF4-FFF2-40B4-BE49-F238E27FC236}">
                  <a16:creationId xmlns:a16="http://schemas.microsoft.com/office/drawing/2014/main" id="{BC1E1D4C-A0E6-4243-9C73-CB79A052B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6896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  7</a:t>
              </a:r>
            </a:p>
          </p:txBody>
        </p:sp>
      </p:grpSp>
      <p:grpSp>
        <p:nvGrpSpPr>
          <p:cNvPr id="101397" name="Group 61">
            <a:extLst>
              <a:ext uri="{FF2B5EF4-FFF2-40B4-BE49-F238E27FC236}">
                <a16:creationId xmlns:a16="http://schemas.microsoft.com/office/drawing/2014/main" id="{21728F2A-85D7-FD4A-AE92-F751134FF826}"/>
              </a:ext>
            </a:extLst>
          </p:cNvPr>
          <p:cNvGrpSpPr>
            <a:grpSpLocks/>
          </p:cNvGrpSpPr>
          <p:nvPr/>
        </p:nvGrpSpPr>
        <p:grpSpPr bwMode="auto">
          <a:xfrm>
            <a:off x="3876675" y="4572000"/>
            <a:ext cx="495300" cy="369888"/>
            <a:chOff x="4824028" y="575388"/>
            <a:chExt cx="494956" cy="369332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85E4F68-E1C1-5B45-A7C0-3E566BDFC55C}"/>
                </a:ext>
              </a:extLst>
            </p:cNvPr>
            <p:cNvSpPr/>
            <p:nvPr/>
          </p:nvSpPr>
          <p:spPr>
            <a:xfrm>
              <a:off x="4824028" y="729145"/>
              <a:ext cx="7138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62" name="TextBox 63">
              <a:extLst>
                <a:ext uri="{FF2B5EF4-FFF2-40B4-BE49-F238E27FC236}">
                  <a16:creationId xmlns:a16="http://schemas.microsoft.com/office/drawing/2014/main" id="{D5B9511F-5B23-9744-8649-A453CD280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838" y="575388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60</a:t>
              </a:r>
            </a:p>
          </p:txBody>
        </p:sp>
      </p:grpSp>
      <p:grpSp>
        <p:nvGrpSpPr>
          <p:cNvPr id="101398" name="Group 64">
            <a:extLst>
              <a:ext uri="{FF2B5EF4-FFF2-40B4-BE49-F238E27FC236}">
                <a16:creationId xmlns:a16="http://schemas.microsoft.com/office/drawing/2014/main" id="{33BDA1FC-4028-3544-93E5-D7851DD6E4B0}"/>
              </a:ext>
            </a:extLst>
          </p:cNvPr>
          <p:cNvGrpSpPr>
            <a:grpSpLocks/>
          </p:cNvGrpSpPr>
          <p:nvPr/>
        </p:nvGrpSpPr>
        <p:grpSpPr bwMode="auto">
          <a:xfrm>
            <a:off x="3067050" y="4716463"/>
            <a:ext cx="441325" cy="368300"/>
            <a:chOff x="4517798" y="719404"/>
            <a:chExt cx="441146" cy="369332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9E33D19-B16C-1E45-9554-0D2540F8A4D2}"/>
                </a:ext>
              </a:extLst>
            </p:cNvPr>
            <p:cNvSpPr/>
            <p:nvPr/>
          </p:nvSpPr>
          <p:spPr>
            <a:xfrm>
              <a:off x="4824062" y="728956"/>
              <a:ext cx="71408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60" name="TextBox 66">
              <a:extLst>
                <a:ext uri="{FF2B5EF4-FFF2-40B4-BE49-F238E27FC236}">
                  <a16:creationId xmlns:a16="http://schemas.microsoft.com/office/drawing/2014/main" id="{AC5083F7-B7EC-1044-8DE8-6473B105D0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7798" y="71940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56</a:t>
              </a:r>
            </a:p>
          </p:txBody>
        </p:sp>
      </p:grpSp>
      <p:grpSp>
        <p:nvGrpSpPr>
          <p:cNvPr id="101399" name="Group 67">
            <a:extLst>
              <a:ext uri="{FF2B5EF4-FFF2-40B4-BE49-F238E27FC236}">
                <a16:creationId xmlns:a16="http://schemas.microsoft.com/office/drawing/2014/main" id="{641FD996-63B2-F848-8439-7800868FDDB3}"/>
              </a:ext>
            </a:extLst>
          </p:cNvPr>
          <p:cNvGrpSpPr>
            <a:grpSpLocks/>
          </p:cNvGrpSpPr>
          <p:nvPr/>
        </p:nvGrpSpPr>
        <p:grpSpPr bwMode="auto">
          <a:xfrm>
            <a:off x="4710113" y="920750"/>
            <a:ext cx="441325" cy="396875"/>
            <a:chOff x="4603455" y="403842"/>
            <a:chExt cx="441146" cy="396862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4D923C9-A3EA-FA48-95C4-040CDD9EC4F5}"/>
                </a:ext>
              </a:extLst>
            </p:cNvPr>
            <p:cNvSpPr/>
            <p:nvPr/>
          </p:nvSpPr>
          <p:spPr>
            <a:xfrm>
              <a:off x="4824028" y="729269"/>
              <a:ext cx="71409" cy="7143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58" name="TextBox 69">
              <a:extLst>
                <a:ext uri="{FF2B5EF4-FFF2-40B4-BE49-F238E27FC236}">
                  <a16:creationId xmlns:a16="http://schemas.microsoft.com/office/drawing/2014/main" id="{B8F99343-E15D-194A-996F-5EF50EAC6F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455" y="40384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24</a:t>
              </a:r>
            </a:p>
          </p:txBody>
        </p:sp>
      </p:grpSp>
      <p:grpSp>
        <p:nvGrpSpPr>
          <p:cNvPr id="101400" name="Group 70">
            <a:extLst>
              <a:ext uri="{FF2B5EF4-FFF2-40B4-BE49-F238E27FC236}">
                <a16:creationId xmlns:a16="http://schemas.microsoft.com/office/drawing/2014/main" id="{170DC0C3-7083-4D41-B9AF-D08B9A5F3AA7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949325"/>
            <a:ext cx="439737" cy="368300"/>
            <a:chOff x="4606837" y="431372"/>
            <a:chExt cx="441146" cy="36933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53932D4-99D7-434E-884D-2C72B18B2D97}"/>
                </a:ext>
              </a:extLst>
            </p:cNvPr>
            <p:cNvSpPr/>
            <p:nvPr/>
          </p:nvSpPr>
          <p:spPr>
            <a:xfrm>
              <a:off x="4823429" y="729067"/>
              <a:ext cx="73259" cy="716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56" name="TextBox 72">
              <a:extLst>
                <a:ext uri="{FF2B5EF4-FFF2-40B4-BE49-F238E27FC236}">
                  <a16:creationId xmlns:a16="http://schemas.microsoft.com/office/drawing/2014/main" id="{EC7ABA4A-51D7-064A-B939-FF009E691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14</a:t>
              </a:r>
            </a:p>
          </p:txBody>
        </p:sp>
      </p:grpSp>
      <p:grpSp>
        <p:nvGrpSpPr>
          <p:cNvPr id="101401" name="Group 73">
            <a:extLst>
              <a:ext uri="{FF2B5EF4-FFF2-40B4-BE49-F238E27FC236}">
                <a16:creationId xmlns:a16="http://schemas.microsoft.com/office/drawing/2014/main" id="{CD0BAB72-FC13-FF42-BF67-B5E393F049C6}"/>
              </a:ext>
            </a:extLst>
          </p:cNvPr>
          <p:cNvGrpSpPr>
            <a:grpSpLocks/>
          </p:cNvGrpSpPr>
          <p:nvPr/>
        </p:nvGrpSpPr>
        <p:grpSpPr bwMode="auto">
          <a:xfrm>
            <a:off x="4740275" y="5257800"/>
            <a:ext cx="441325" cy="396875"/>
            <a:chOff x="4617950" y="728704"/>
            <a:chExt cx="441146" cy="396777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8F780A2-477F-DD4E-824F-4A2E95B3E71F}"/>
                </a:ext>
              </a:extLst>
            </p:cNvPr>
            <p:cNvSpPr/>
            <p:nvPr/>
          </p:nvSpPr>
          <p:spPr>
            <a:xfrm>
              <a:off x="4824241" y="728704"/>
              <a:ext cx="71409" cy="714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54" name="TextBox 75">
              <a:extLst>
                <a:ext uri="{FF2B5EF4-FFF2-40B4-BE49-F238E27FC236}">
                  <a16:creationId xmlns:a16="http://schemas.microsoft.com/office/drawing/2014/main" id="{2A4389AE-EA43-4747-886A-0C64BE34FD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7950" y="756149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12</a:t>
              </a:r>
            </a:p>
          </p:txBody>
        </p:sp>
      </p:grpSp>
      <p:grpSp>
        <p:nvGrpSpPr>
          <p:cNvPr id="101402" name="Group 76">
            <a:extLst>
              <a:ext uri="{FF2B5EF4-FFF2-40B4-BE49-F238E27FC236}">
                <a16:creationId xmlns:a16="http://schemas.microsoft.com/office/drawing/2014/main" id="{D91C6747-E321-B94B-A7AD-9CE478C28ADC}"/>
              </a:ext>
            </a:extLst>
          </p:cNvPr>
          <p:cNvGrpSpPr>
            <a:grpSpLocks/>
          </p:cNvGrpSpPr>
          <p:nvPr/>
        </p:nvGrpSpPr>
        <p:grpSpPr bwMode="auto">
          <a:xfrm>
            <a:off x="6375400" y="5257800"/>
            <a:ext cx="441325" cy="428625"/>
            <a:chOff x="4657310" y="728704"/>
            <a:chExt cx="441146" cy="427978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0367118-CBB5-2F40-8144-B8B51E39093B}"/>
                </a:ext>
              </a:extLst>
            </p:cNvPr>
            <p:cNvSpPr/>
            <p:nvPr/>
          </p:nvSpPr>
          <p:spPr>
            <a:xfrm>
              <a:off x="4823930" y="728704"/>
              <a:ext cx="71408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52" name="TextBox 78">
              <a:extLst>
                <a:ext uri="{FF2B5EF4-FFF2-40B4-BE49-F238E27FC236}">
                  <a16:creationId xmlns:a16="http://schemas.microsoft.com/office/drawing/2014/main" id="{3DB57284-877A-4A48-837A-DD233ABBA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7310" y="78735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19</a:t>
              </a:r>
            </a:p>
          </p:txBody>
        </p:sp>
      </p:grpSp>
      <p:grpSp>
        <p:nvGrpSpPr>
          <p:cNvPr id="101403" name="Group 79">
            <a:extLst>
              <a:ext uri="{FF2B5EF4-FFF2-40B4-BE49-F238E27FC236}">
                <a16:creationId xmlns:a16="http://schemas.microsoft.com/office/drawing/2014/main" id="{9CD71842-E2F2-3045-A2E2-1500CA6E6A5A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4997450"/>
            <a:ext cx="312737" cy="368300"/>
            <a:chOff x="4619134" y="467380"/>
            <a:chExt cx="312906" cy="36933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4802D61-B761-2548-980C-E908C468F203}"/>
                </a:ext>
              </a:extLst>
            </p:cNvPr>
            <p:cNvSpPr/>
            <p:nvPr/>
          </p:nvSpPr>
          <p:spPr>
            <a:xfrm>
              <a:off x="4824032" y="728460"/>
              <a:ext cx="71477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50" name="TextBox 81">
              <a:extLst>
                <a:ext uri="{FF2B5EF4-FFF2-40B4-BE49-F238E27FC236}">
                  <a16:creationId xmlns:a16="http://schemas.microsoft.com/office/drawing/2014/main" id="{74DEF341-7037-7846-9CA6-B8133D431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0</a:t>
              </a:r>
            </a:p>
          </p:txBody>
        </p:sp>
      </p:grpSp>
      <p:grpSp>
        <p:nvGrpSpPr>
          <p:cNvPr id="101404" name="Group 82">
            <a:extLst>
              <a:ext uri="{FF2B5EF4-FFF2-40B4-BE49-F238E27FC236}">
                <a16:creationId xmlns:a16="http://schemas.microsoft.com/office/drawing/2014/main" id="{50882AF2-2CE9-0244-B2E6-DD8071E14B02}"/>
              </a:ext>
            </a:extLst>
          </p:cNvPr>
          <p:cNvGrpSpPr>
            <a:grpSpLocks/>
          </p:cNvGrpSpPr>
          <p:nvPr/>
        </p:nvGrpSpPr>
        <p:grpSpPr bwMode="auto">
          <a:xfrm>
            <a:off x="4173538" y="4960938"/>
            <a:ext cx="312737" cy="369887"/>
            <a:chOff x="4606837" y="431372"/>
            <a:chExt cx="312906" cy="369332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FD44E95-342D-8548-92A2-37D521752255}"/>
                </a:ext>
              </a:extLst>
            </p:cNvPr>
            <p:cNvSpPr/>
            <p:nvPr/>
          </p:nvSpPr>
          <p:spPr>
            <a:xfrm>
              <a:off x="4824442" y="729374"/>
              <a:ext cx="71477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48" name="TextBox 84">
              <a:extLst>
                <a:ext uri="{FF2B5EF4-FFF2-40B4-BE49-F238E27FC236}">
                  <a16:creationId xmlns:a16="http://schemas.microsoft.com/office/drawing/2014/main" id="{2BC00B36-C8B1-4940-AB40-581F3FEC20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</a:t>
              </a:r>
            </a:p>
          </p:txBody>
        </p:sp>
      </p:grpSp>
      <p:grpSp>
        <p:nvGrpSpPr>
          <p:cNvPr id="101405" name="Group 85">
            <a:extLst>
              <a:ext uri="{FF2B5EF4-FFF2-40B4-BE49-F238E27FC236}">
                <a16:creationId xmlns:a16="http://schemas.microsoft.com/office/drawing/2014/main" id="{984C4BFB-EFB9-5246-90F7-55589948FC7D}"/>
              </a:ext>
            </a:extLst>
          </p:cNvPr>
          <p:cNvGrpSpPr>
            <a:grpSpLocks/>
          </p:cNvGrpSpPr>
          <p:nvPr/>
        </p:nvGrpSpPr>
        <p:grpSpPr bwMode="auto">
          <a:xfrm>
            <a:off x="4587875" y="3213100"/>
            <a:ext cx="441325" cy="401638"/>
            <a:chOff x="4505252" y="398178"/>
            <a:chExt cx="441146" cy="40252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776766C-1750-E847-8158-BFDC508950F6}"/>
                </a:ext>
              </a:extLst>
            </p:cNvPr>
            <p:cNvSpPr/>
            <p:nvPr/>
          </p:nvSpPr>
          <p:spPr>
            <a:xfrm>
              <a:off x="4824211" y="729108"/>
              <a:ext cx="71408" cy="7159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46" name="TextBox 87">
              <a:extLst>
                <a:ext uri="{FF2B5EF4-FFF2-40B4-BE49-F238E27FC236}">
                  <a16:creationId xmlns:a16="http://schemas.microsoft.com/office/drawing/2014/main" id="{DEA53F82-77D3-5B40-80C5-AF5376F616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5252" y="398178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49</a:t>
              </a:r>
            </a:p>
          </p:txBody>
        </p:sp>
      </p:grpSp>
      <p:grpSp>
        <p:nvGrpSpPr>
          <p:cNvPr id="101406" name="Group 88">
            <a:extLst>
              <a:ext uri="{FF2B5EF4-FFF2-40B4-BE49-F238E27FC236}">
                <a16:creationId xmlns:a16="http://schemas.microsoft.com/office/drawing/2014/main" id="{15BE5F98-D446-6E4A-BF11-B75CF47695DF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3246438"/>
            <a:ext cx="439738" cy="368300"/>
            <a:chOff x="4606837" y="431372"/>
            <a:chExt cx="441146" cy="36933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9ECC1102-6752-984F-BEB4-37952B889B3B}"/>
                </a:ext>
              </a:extLst>
            </p:cNvPr>
            <p:cNvSpPr/>
            <p:nvPr/>
          </p:nvSpPr>
          <p:spPr>
            <a:xfrm>
              <a:off x="4823428" y="729066"/>
              <a:ext cx="7325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44" name="TextBox 90">
              <a:extLst>
                <a:ext uri="{FF2B5EF4-FFF2-40B4-BE49-F238E27FC236}">
                  <a16:creationId xmlns:a16="http://schemas.microsoft.com/office/drawing/2014/main" id="{C1A577F6-7EBD-8B4D-A404-55A734537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10</a:t>
              </a:r>
            </a:p>
          </p:txBody>
        </p:sp>
      </p:grpSp>
      <p:grpSp>
        <p:nvGrpSpPr>
          <p:cNvPr id="101407" name="Group 91">
            <a:extLst>
              <a:ext uri="{FF2B5EF4-FFF2-40B4-BE49-F238E27FC236}">
                <a16:creationId xmlns:a16="http://schemas.microsoft.com/office/drawing/2014/main" id="{5520BC49-2657-F94D-BE0B-4065061C3C64}"/>
              </a:ext>
            </a:extLst>
          </p:cNvPr>
          <p:cNvGrpSpPr>
            <a:grpSpLocks/>
          </p:cNvGrpSpPr>
          <p:nvPr/>
        </p:nvGrpSpPr>
        <p:grpSpPr bwMode="auto">
          <a:xfrm>
            <a:off x="2641600" y="3282950"/>
            <a:ext cx="312738" cy="368300"/>
            <a:chOff x="4619134" y="467380"/>
            <a:chExt cx="312906" cy="369332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3BA05191-7071-8141-89B1-B4324B64A29D}"/>
                </a:ext>
              </a:extLst>
            </p:cNvPr>
            <p:cNvSpPr/>
            <p:nvPr/>
          </p:nvSpPr>
          <p:spPr>
            <a:xfrm>
              <a:off x="4824032" y="728460"/>
              <a:ext cx="71475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42" name="TextBox 93">
              <a:extLst>
                <a:ext uri="{FF2B5EF4-FFF2-40B4-BE49-F238E27FC236}">
                  <a16:creationId xmlns:a16="http://schemas.microsoft.com/office/drawing/2014/main" id="{0C40D4A5-8261-354A-A661-2BE35F3221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134" y="46738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6</a:t>
              </a:r>
            </a:p>
          </p:txBody>
        </p:sp>
      </p:grpSp>
      <p:grpSp>
        <p:nvGrpSpPr>
          <p:cNvPr id="101408" name="Group 94">
            <a:extLst>
              <a:ext uri="{FF2B5EF4-FFF2-40B4-BE49-F238E27FC236}">
                <a16:creationId xmlns:a16="http://schemas.microsoft.com/office/drawing/2014/main" id="{B7BD5D30-CA03-8D48-A588-009072728B83}"/>
              </a:ext>
            </a:extLst>
          </p:cNvPr>
          <p:cNvGrpSpPr>
            <a:grpSpLocks/>
          </p:cNvGrpSpPr>
          <p:nvPr/>
        </p:nvGrpSpPr>
        <p:grpSpPr bwMode="auto">
          <a:xfrm>
            <a:off x="4083050" y="3275013"/>
            <a:ext cx="441325" cy="369887"/>
            <a:chOff x="4464991" y="460894"/>
            <a:chExt cx="441146" cy="369332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54F1103-CA86-5E49-A0C0-03E393108E88}"/>
                </a:ext>
              </a:extLst>
            </p:cNvPr>
            <p:cNvSpPr/>
            <p:nvPr/>
          </p:nvSpPr>
          <p:spPr>
            <a:xfrm>
              <a:off x="4823620" y="728778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40" name="TextBox 96">
              <a:extLst>
                <a:ext uri="{FF2B5EF4-FFF2-40B4-BE49-F238E27FC236}">
                  <a16:creationId xmlns:a16="http://schemas.microsoft.com/office/drawing/2014/main" id="{92BD1687-5893-2248-B5E7-8466A54B5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991" y="460894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32</a:t>
              </a:r>
            </a:p>
          </p:txBody>
        </p:sp>
      </p:grpSp>
      <p:grpSp>
        <p:nvGrpSpPr>
          <p:cNvPr id="101409" name="Group 97">
            <a:extLst>
              <a:ext uri="{FF2B5EF4-FFF2-40B4-BE49-F238E27FC236}">
                <a16:creationId xmlns:a16="http://schemas.microsoft.com/office/drawing/2014/main" id="{86BBE552-916B-3849-848B-95834BDDD244}"/>
              </a:ext>
            </a:extLst>
          </p:cNvPr>
          <p:cNvGrpSpPr>
            <a:grpSpLocks/>
          </p:cNvGrpSpPr>
          <p:nvPr/>
        </p:nvGrpSpPr>
        <p:grpSpPr bwMode="auto">
          <a:xfrm>
            <a:off x="3579813" y="3246438"/>
            <a:ext cx="441325" cy="368300"/>
            <a:chOff x="4521215" y="431372"/>
            <a:chExt cx="441146" cy="369332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4C42A797-C852-5749-A6E5-4BA0E9BE6BD0}"/>
                </a:ext>
              </a:extLst>
            </p:cNvPr>
            <p:cNvSpPr/>
            <p:nvPr/>
          </p:nvSpPr>
          <p:spPr>
            <a:xfrm>
              <a:off x="4824304" y="729066"/>
              <a:ext cx="7140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38" name="TextBox 99">
              <a:extLst>
                <a:ext uri="{FF2B5EF4-FFF2-40B4-BE49-F238E27FC236}">
                  <a16:creationId xmlns:a16="http://schemas.microsoft.com/office/drawing/2014/main" id="{A083F345-FE0F-F441-BD5A-25C47D071C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1215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17</a:t>
              </a:r>
            </a:p>
          </p:txBody>
        </p:sp>
      </p:grpSp>
      <p:grpSp>
        <p:nvGrpSpPr>
          <p:cNvPr id="101410" name="Group 100">
            <a:extLst>
              <a:ext uri="{FF2B5EF4-FFF2-40B4-BE49-F238E27FC236}">
                <a16:creationId xmlns:a16="http://schemas.microsoft.com/office/drawing/2014/main" id="{06D8A7A0-FCCA-784E-9B68-AD571A8E63A2}"/>
              </a:ext>
            </a:extLst>
          </p:cNvPr>
          <p:cNvGrpSpPr>
            <a:grpSpLocks/>
          </p:cNvGrpSpPr>
          <p:nvPr/>
        </p:nvGrpSpPr>
        <p:grpSpPr bwMode="auto">
          <a:xfrm>
            <a:off x="3665538" y="2687638"/>
            <a:ext cx="441325" cy="369887"/>
            <a:chOff x="4606837" y="431372"/>
            <a:chExt cx="441146" cy="369332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0D1052CC-002D-DE4A-B1B4-1468534BE30B}"/>
                </a:ext>
              </a:extLst>
            </p:cNvPr>
            <p:cNvSpPr/>
            <p:nvPr/>
          </p:nvSpPr>
          <p:spPr>
            <a:xfrm>
              <a:off x="4824236" y="729374"/>
              <a:ext cx="7140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36" name="TextBox 102">
              <a:extLst>
                <a:ext uri="{FF2B5EF4-FFF2-40B4-BE49-F238E27FC236}">
                  <a16:creationId xmlns:a16="http://schemas.microsoft.com/office/drawing/2014/main" id="{27DC3A52-8EBB-EC4D-AC12-A798E5D0B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36</a:t>
              </a:r>
            </a:p>
          </p:txBody>
        </p:sp>
      </p:grpSp>
      <p:grpSp>
        <p:nvGrpSpPr>
          <p:cNvPr id="101411" name="Group 103">
            <a:extLst>
              <a:ext uri="{FF2B5EF4-FFF2-40B4-BE49-F238E27FC236}">
                <a16:creationId xmlns:a16="http://schemas.microsoft.com/office/drawing/2014/main" id="{2C825291-71E8-1745-9345-66A1691A83CC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2949575"/>
            <a:ext cx="439737" cy="392113"/>
            <a:chOff x="4606837" y="728704"/>
            <a:chExt cx="441146" cy="393099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D8D9CE34-8361-3B46-8F56-864FA19DBC90}"/>
                </a:ext>
              </a:extLst>
            </p:cNvPr>
            <p:cNvSpPr/>
            <p:nvPr/>
          </p:nvSpPr>
          <p:spPr>
            <a:xfrm>
              <a:off x="4823429" y="728704"/>
              <a:ext cx="73259" cy="7161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34" name="TextBox 105">
              <a:extLst>
                <a:ext uri="{FF2B5EF4-FFF2-40B4-BE49-F238E27FC236}">
                  <a16:creationId xmlns:a16="http://schemas.microsoft.com/office/drawing/2014/main" id="{5C4D6C43-2440-E44D-AE8B-F6031D33C3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752471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55</a:t>
              </a:r>
            </a:p>
          </p:txBody>
        </p:sp>
      </p:grpSp>
      <p:grpSp>
        <p:nvGrpSpPr>
          <p:cNvPr id="101412" name="Group 106">
            <a:extLst>
              <a:ext uri="{FF2B5EF4-FFF2-40B4-BE49-F238E27FC236}">
                <a16:creationId xmlns:a16="http://schemas.microsoft.com/office/drawing/2014/main" id="{537BA349-DAEF-F542-BD15-3DD394BF7AA0}"/>
              </a:ext>
            </a:extLst>
          </p:cNvPr>
          <p:cNvGrpSpPr>
            <a:grpSpLocks/>
          </p:cNvGrpSpPr>
          <p:nvPr/>
        </p:nvGrpSpPr>
        <p:grpSpPr bwMode="auto">
          <a:xfrm>
            <a:off x="5459413" y="3246438"/>
            <a:ext cx="441325" cy="368300"/>
            <a:chOff x="4784301" y="431372"/>
            <a:chExt cx="441146" cy="369332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9E9EE0C-4D85-714A-90AF-7B2676357C51}"/>
                </a:ext>
              </a:extLst>
            </p:cNvPr>
            <p:cNvSpPr/>
            <p:nvPr/>
          </p:nvSpPr>
          <p:spPr>
            <a:xfrm>
              <a:off x="4823972" y="729066"/>
              <a:ext cx="71409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32" name="TextBox 108">
              <a:extLst>
                <a:ext uri="{FF2B5EF4-FFF2-40B4-BE49-F238E27FC236}">
                  <a16:creationId xmlns:a16="http://schemas.microsoft.com/office/drawing/2014/main" id="{D51D628A-AF2C-3749-B053-6CC08F57E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4301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53</a:t>
              </a:r>
            </a:p>
          </p:txBody>
        </p:sp>
      </p:grpSp>
      <p:grpSp>
        <p:nvGrpSpPr>
          <p:cNvPr id="101413" name="Group 109">
            <a:extLst>
              <a:ext uri="{FF2B5EF4-FFF2-40B4-BE49-F238E27FC236}">
                <a16:creationId xmlns:a16="http://schemas.microsoft.com/office/drawing/2014/main" id="{E6934ACA-AB7C-394C-BD38-15875EBD0109}"/>
              </a:ext>
            </a:extLst>
          </p:cNvPr>
          <p:cNvGrpSpPr>
            <a:grpSpLocks/>
          </p:cNvGrpSpPr>
          <p:nvPr/>
        </p:nvGrpSpPr>
        <p:grpSpPr bwMode="auto">
          <a:xfrm>
            <a:off x="5137150" y="2678113"/>
            <a:ext cx="441325" cy="368300"/>
            <a:chOff x="4477868" y="431937"/>
            <a:chExt cx="441146" cy="369332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3B7E5EB1-EF76-1046-AB07-A3AC8D79EE0A}"/>
                </a:ext>
              </a:extLst>
            </p:cNvPr>
            <p:cNvSpPr/>
            <p:nvPr/>
          </p:nvSpPr>
          <p:spPr>
            <a:xfrm>
              <a:off x="4823803" y="728039"/>
              <a:ext cx="72995" cy="732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30" name="TextBox 111">
              <a:extLst>
                <a:ext uri="{FF2B5EF4-FFF2-40B4-BE49-F238E27FC236}">
                  <a16:creationId xmlns:a16="http://schemas.microsoft.com/office/drawing/2014/main" id="{530DD237-E16C-014E-B5BC-A855F7464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868" y="431937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20</a:t>
              </a:r>
            </a:p>
          </p:txBody>
        </p:sp>
      </p:grpSp>
      <p:grpSp>
        <p:nvGrpSpPr>
          <p:cNvPr id="101414" name="Group 112">
            <a:extLst>
              <a:ext uri="{FF2B5EF4-FFF2-40B4-BE49-F238E27FC236}">
                <a16:creationId xmlns:a16="http://schemas.microsoft.com/office/drawing/2014/main" id="{6D80EE1B-CB41-8949-BBB5-B5D6486CB0A5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2687638"/>
            <a:ext cx="441325" cy="369887"/>
            <a:chOff x="4606837" y="431372"/>
            <a:chExt cx="441146" cy="369332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319D6FBF-2177-1246-B55E-6217CC023A0A}"/>
                </a:ext>
              </a:extLst>
            </p:cNvPr>
            <p:cNvSpPr/>
            <p:nvPr/>
          </p:nvSpPr>
          <p:spPr>
            <a:xfrm>
              <a:off x="4824236" y="729374"/>
              <a:ext cx="71409" cy="7133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28" name="TextBox 114">
              <a:extLst>
                <a:ext uri="{FF2B5EF4-FFF2-40B4-BE49-F238E27FC236}">
                  <a16:creationId xmlns:a16="http://schemas.microsoft.com/office/drawing/2014/main" id="{BBAF8EFA-DF86-6A4E-A805-EEA090E09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37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29</a:t>
              </a:r>
            </a:p>
          </p:txBody>
        </p:sp>
      </p:grpSp>
      <p:grpSp>
        <p:nvGrpSpPr>
          <p:cNvPr id="101415" name="Group 115">
            <a:extLst>
              <a:ext uri="{FF2B5EF4-FFF2-40B4-BE49-F238E27FC236}">
                <a16:creationId xmlns:a16="http://schemas.microsoft.com/office/drawing/2014/main" id="{F8A6FC9D-83E9-694E-B8FB-14282CF9CD03}"/>
              </a:ext>
            </a:extLst>
          </p:cNvPr>
          <p:cNvGrpSpPr>
            <a:grpSpLocks/>
          </p:cNvGrpSpPr>
          <p:nvPr/>
        </p:nvGrpSpPr>
        <p:grpSpPr bwMode="auto">
          <a:xfrm>
            <a:off x="4083050" y="3833813"/>
            <a:ext cx="441325" cy="368300"/>
            <a:chOff x="4503192" y="431372"/>
            <a:chExt cx="441146" cy="369332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6C553518-4F1F-3C42-A7D1-698A10BE5A57}"/>
                </a:ext>
              </a:extLst>
            </p:cNvPr>
            <p:cNvSpPr/>
            <p:nvPr/>
          </p:nvSpPr>
          <p:spPr>
            <a:xfrm>
              <a:off x="4823737" y="729066"/>
              <a:ext cx="72995" cy="716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26" name="TextBox 117">
              <a:extLst>
                <a:ext uri="{FF2B5EF4-FFF2-40B4-BE49-F238E27FC236}">
                  <a16:creationId xmlns:a16="http://schemas.microsoft.com/office/drawing/2014/main" id="{D28CE048-551E-5D4C-AECB-23C78F1127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3192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47</a:t>
              </a:r>
            </a:p>
          </p:txBody>
        </p:sp>
      </p:grpSp>
      <p:grpSp>
        <p:nvGrpSpPr>
          <p:cNvPr id="101416" name="Group 118">
            <a:extLst>
              <a:ext uri="{FF2B5EF4-FFF2-40B4-BE49-F238E27FC236}">
                <a16:creationId xmlns:a16="http://schemas.microsoft.com/office/drawing/2014/main" id="{66E2DB95-35BB-174A-B08F-352D57800786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3789363"/>
            <a:ext cx="441325" cy="412750"/>
            <a:chOff x="4655138" y="386987"/>
            <a:chExt cx="441146" cy="413717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5682D55B-BBC1-2B4A-AA97-27936ABF94CC}"/>
                </a:ext>
              </a:extLst>
            </p:cNvPr>
            <p:cNvSpPr/>
            <p:nvPr/>
          </p:nvSpPr>
          <p:spPr>
            <a:xfrm>
              <a:off x="4823345" y="729099"/>
              <a:ext cx="72995" cy="716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24" name="TextBox 120">
              <a:extLst>
                <a:ext uri="{FF2B5EF4-FFF2-40B4-BE49-F238E27FC236}">
                  <a16:creationId xmlns:a16="http://schemas.microsoft.com/office/drawing/2014/main" id="{CA14B9BA-9782-834E-8646-A217A2A8C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138" y="386987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25</a:t>
              </a:r>
            </a:p>
          </p:txBody>
        </p:sp>
      </p:grpSp>
      <p:grpSp>
        <p:nvGrpSpPr>
          <p:cNvPr id="101417" name="Group 121">
            <a:extLst>
              <a:ext uri="{FF2B5EF4-FFF2-40B4-BE49-F238E27FC236}">
                <a16:creationId xmlns:a16="http://schemas.microsoft.com/office/drawing/2014/main" id="{E99C8B11-582F-6F42-BB5C-D33A6EEBD735}"/>
              </a:ext>
            </a:extLst>
          </p:cNvPr>
          <p:cNvGrpSpPr>
            <a:grpSpLocks/>
          </p:cNvGrpSpPr>
          <p:nvPr/>
        </p:nvGrpSpPr>
        <p:grpSpPr bwMode="auto">
          <a:xfrm>
            <a:off x="4092575" y="2060575"/>
            <a:ext cx="441325" cy="369888"/>
            <a:chOff x="4513850" y="431372"/>
            <a:chExt cx="441146" cy="369332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CDC82843-A36A-1542-9EA7-8799095BD123}"/>
                </a:ext>
              </a:extLst>
            </p:cNvPr>
            <p:cNvSpPr/>
            <p:nvPr/>
          </p:nvSpPr>
          <p:spPr>
            <a:xfrm>
              <a:off x="4823287" y="729373"/>
              <a:ext cx="72995" cy="7133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422" name="TextBox 123">
              <a:extLst>
                <a:ext uri="{FF2B5EF4-FFF2-40B4-BE49-F238E27FC236}">
                  <a16:creationId xmlns:a16="http://schemas.microsoft.com/office/drawing/2014/main" id="{F61B40F2-E61E-664C-81D1-4D4975E51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850" y="431372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26</a:t>
              </a:r>
            </a:p>
          </p:txBody>
        </p:sp>
      </p:grpSp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EA0A995E-4FE2-8D48-897B-951A3229627F}"/>
              </a:ext>
            </a:extLst>
          </p:cNvPr>
          <p:cNvGraphicFramePr>
            <a:graphicFrameLocks noGrp="1"/>
          </p:cNvGraphicFramePr>
          <p:nvPr/>
        </p:nvGraphicFramePr>
        <p:xfrm>
          <a:off x="118070" y="3501008"/>
          <a:ext cx="229369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468750" t="-4167" r="-3125" b="-995833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92593" r="-22148" b="-78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200000" r="-22148" b="-7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288889" r="-22148" b="-588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403846" r="-22148" b="-5115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485185" r="-22148" b="-39259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607692" r="-22148" b="-3076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681481" r="-22148" b="-19629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811538" r="-22148" b="-1038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23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 l="-671" t="-877778" r="-2214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529" marB="415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32" name="Table 131">
            <a:extLst>
              <a:ext uri="{FF2B5EF4-FFF2-40B4-BE49-F238E27FC236}">
                <a16:creationId xmlns:a16="http://schemas.microsoft.com/office/drawing/2014/main" id="{6E855881-C80A-DA44-8984-F89DAA6AD7DA}"/>
              </a:ext>
            </a:extLst>
          </p:cNvPr>
          <p:cNvGraphicFramePr>
            <a:graphicFrameLocks noGrp="1"/>
          </p:cNvGraphicFramePr>
          <p:nvPr/>
        </p:nvGraphicFramePr>
        <p:xfrm>
          <a:off x="7039636" y="3513315"/>
          <a:ext cx="2037265" cy="337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553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3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53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92593" r="-25581" b="-7851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200000" r="-25581" b="-7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288889" r="-25581" b="-58888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403846" r="-25581" b="-51153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485185" r="-25581" b="-39259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607692" r="-25581" b="-3076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681481" r="-25581" b="-19629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811538" r="-25581" b="-1038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863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 l="-775" t="-877778" r="-2558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2233" marB="422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33" name="Table 132">
            <a:extLst>
              <a:ext uri="{FF2B5EF4-FFF2-40B4-BE49-F238E27FC236}">
                <a16:creationId xmlns:a16="http://schemas.microsoft.com/office/drawing/2014/main" id="{99619633-051C-704A-BB38-966450FDB91A}"/>
              </a:ext>
            </a:extLst>
          </p:cNvPr>
          <p:cNvGraphicFramePr>
            <a:graphicFrameLocks noGrp="1"/>
          </p:cNvGraphicFramePr>
          <p:nvPr/>
        </p:nvGraphicFramePr>
        <p:xfrm>
          <a:off x="7019648" y="115758"/>
          <a:ext cx="2046903" cy="3351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09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</a:t>
                      </a: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l="-406250" t="-4167" r="-3125" b="-1016667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96154" r="-25385" b="-83846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188889" r="-25385" b="-7074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300000" r="-25385" b="-63461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385185" r="-25385" b="-5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503846" r="-25385" b="-4307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541379" r="-25385" b="-28620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715385" r="-25385" b="-21923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785185" r="-25385" b="-1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1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 t="-919231" r="-25385" b="-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1889" marB="418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2888</TotalTime>
  <Words>153</Words>
  <Application>Microsoft Macintosh PowerPoint</Application>
  <PresentationFormat>On-screen Show (4:3)</PresentationFormat>
  <Paragraphs>138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MS PGothic</vt:lpstr>
      <vt:lpstr>Calibri Light</vt:lpstr>
      <vt:lpstr>Calibri</vt:lpstr>
      <vt:lpstr>1_Custom Design</vt:lpstr>
      <vt:lpstr>2_Custom Design</vt:lpstr>
      <vt:lpstr>3_Custom Design</vt:lpstr>
      <vt:lpstr>4_Custom Design</vt:lpstr>
      <vt:lpstr>Custom Design</vt:lpstr>
      <vt:lpstr>PowerPoint Presentation</vt:lpstr>
      <vt:lpstr>PowerPoint Presentation</vt:lpstr>
      <vt:lpstr>PowerPoint Presentation</vt:lpstr>
    </vt:vector>
  </TitlesOfParts>
  <Company>www.ppt-user.de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Drag&amp;Drop Macro: Easter Eggs</dc:title>
  <dc:creator>Jo Rhys-Jones</dc:creator>
  <cp:keywords>Search Easter Eggs with Drag&amp;Drop-Makro</cp:keywords>
  <dc:description>Macro created by quiz@ppt-user.de  Hans Werner Hofmann / Ute Simon</dc:description>
  <cp:lastModifiedBy>Konstantine H</cp:lastModifiedBy>
  <cp:revision>217</cp:revision>
  <cp:lastPrinted>2017-06-13T08:08:35Z</cp:lastPrinted>
  <dcterms:created xsi:type="dcterms:W3CDTF">2005-03-17T16:43:28Z</dcterms:created>
  <dcterms:modified xsi:type="dcterms:W3CDTF">2020-01-04T22:07:50Z</dcterms:modified>
</cp:coreProperties>
</file>