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7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4F1FA9-385E-6F42-819F-5863C39A6922}" v="295" dt="2020-01-28T20:42:50.1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837"/>
  </p:normalViewPr>
  <p:slideViewPr>
    <p:cSldViewPr snapToGrid="0" snapToObjects="1">
      <p:cViewPr varScale="1">
        <p:scale>
          <a:sx n="84" d="100"/>
          <a:sy n="84" d="100"/>
        </p:scale>
        <p:origin x="1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7855A-904E-324B-A4BB-FB98E887A9C7}" type="datetimeFigureOut">
              <a:rPr lang="en-US" smtClean="0"/>
              <a:t>1/28/20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FC893-855E-3E40-91A4-A99180F63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55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17x90=1530</a:t>
            </a:r>
          </a:p>
          <a:p>
            <a:r>
              <a:rPr lang="en-US" dirty="0"/>
              <a:t>120x13=1560</a:t>
            </a:r>
          </a:p>
          <a:p>
            <a:r>
              <a:rPr lang="en-US" dirty="0"/>
              <a:t>108x17=1836</a:t>
            </a:r>
          </a:p>
          <a:p>
            <a:r>
              <a:rPr lang="en-US" dirty="0"/>
              <a:t>108x13=1404 </a:t>
            </a:r>
            <a:r>
              <a:rPr lang="en-US" dirty="0">
                <a:sym typeface="Wingdings" pitchFamily="2" charset="2"/>
              </a:rPr>
              <a:t> 427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FC893-855E-3E40-91A4-A99180F630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14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C1392-A75E-5B43-AEF5-315B584DF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7F983-D9E9-3346-B133-C41EBABB4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23CC0-0E99-AA4A-A509-5A252EDE2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795C3-B507-5049-A56B-FCBD9D48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98714-AE2D-4E4E-9C41-341C2679F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52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1A61F-B7E0-8348-84B1-B0AE4E8D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04FBD-8898-0944-94EE-220DC9C74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23B4A-4050-0C4F-A8D2-A56590CC6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F527D-E700-B34D-9294-3E25A395C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A70C-1181-264D-988E-726099A5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0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D70F-77C7-5C46-B0C7-D39BD2D40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23CD4-416E-BF42-9068-2ED327E69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ACB74-3A1B-134B-BFDD-7DE12B02E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0BB52-4935-CC4B-B5B2-4BD7C4B39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4A61B-2F47-274E-91AB-D374F78E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06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E56A-971B-FB47-8761-51529BE9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9F773-5681-354C-99E5-2DC7531C19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E46ED-C549-C84B-A270-2D8CADC26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098281-0BC3-5D41-8B1F-2C1C6D63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5EBEA-9662-224E-B81E-4565AF27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4DBF5-84FD-BB40-AC29-3C87892C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28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1608F-5261-4B44-BFB7-A4A3882B1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A3498-B3C8-1444-BB33-4BD1552F7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B0CB5-31AA-9148-B2CC-8310D2D0D6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7B93A-AAA6-B14B-ABCC-3A1CA58CB1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35E3D-5137-6946-9072-E1E163A66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3616AA-A931-9547-BDF8-62864DE2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5FF410-C1EC-1E4D-9E77-15229E80C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278567-7B3C-2647-BD45-C71AF5EB7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6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01B44-B33B-D646-A829-215BB435C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A96B89-333C-F14F-B39F-38E0E1D31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13FDF7-C662-3F4A-B9AA-F66F13AAC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F75808-7D6B-E643-9E93-3308B200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9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FEDE5E-CFDB-994B-89CF-3953A6974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5695B-CA60-6841-A937-5FCDED159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D50FC-6A93-EC46-A74B-92C7626B6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31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4AE85-ECA5-A946-B061-256B9851D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04DE7-2142-D14B-B03F-57F20E8F5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A1841-1012-3643-A11B-DAE776D50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6E667-E0FE-AD46-AB4C-DBAABFBDD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16AB67-2280-5D48-844A-BAD193DEE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DE4139-99CD-114D-B50A-96AE544CE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9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495D-173A-3148-B953-54BF24618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EE749E-2A1D-564A-8C6F-E8B343F383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8330C-9BF7-CC49-AF4D-D7D94C3AA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1AF1CC-8B49-1347-AB55-1B7D03DC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D4C357-4B7A-574D-B97F-02B150ABE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B1AD8-E6B0-E842-A667-ECC219BB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3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0EC3-4A66-7247-A690-43412C00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B1909F-7EA3-B142-9982-F5606940C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2BD9C-2A10-084C-B742-55B8616C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D8038-4CF5-6841-92C0-74C9D1BC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B6C75-9EB2-DF49-8F8A-D71BFF51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9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7FE038-0AEC-2142-A1FE-C3B28EA83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AF3FDC-8377-2649-AE73-4F183684E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E1D21-E5BA-B847-9741-D1A9C7F10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C4248-0E49-ED48-843C-45FB6F23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A8E5E-5D67-4B4C-8F80-CE9D28C2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16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711F18-F02F-634B-89C3-C3C55DD99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05939-CDEF-6A44-BD3B-373546CBF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1EE70-1CB1-A741-AF03-749E5959D2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22989-0D1B-BC43-87AD-E24DABEB6E2D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31D0F-AEC1-AE41-88B9-55DEA8595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73730-811E-F74E-9FAC-2D8A288C1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35A1D-572D-0B42-BE16-6BFA8EECD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6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3DC8D6B-B036-E949-B054-95B2BC02E4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18996"/>
              </p:ext>
            </p:extLst>
          </p:nvPr>
        </p:nvGraphicFramePr>
        <p:xfrm>
          <a:off x="121920" y="137161"/>
          <a:ext cx="11948159" cy="6585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7978">
                  <a:extLst>
                    <a:ext uri="{9D8B030D-6E8A-4147-A177-3AD203B41FA5}">
                      <a16:colId xmlns:a16="http://schemas.microsoft.com/office/drawing/2014/main" val="2563168352"/>
                    </a:ext>
                  </a:extLst>
                </a:gridCol>
                <a:gridCol w="5720181">
                  <a:extLst>
                    <a:ext uri="{9D8B030D-6E8A-4147-A177-3AD203B41FA5}">
                      <a16:colId xmlns:a16="http://schemas.microsoft.com/office/drawing/2014/main" val="225768072"/>
                    </a:ext>
                  </a:extLst>
                </a:gridCol>
              </a:tblGrid>
              <a:tr h="1776306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Cochin" panose="02000603020000020003" pitchFamily="2" charset="0"/>
                        </a:rPr>
                        <a:t>Which Multipack weighed more?</a:t>
                      </a:r>
                      <a:r>
                        <a:rPr lang="en-US" sz="4000" dirty="0">
                          <a:latin typeface="Cochin" panose="02000603020000020003" pitchFamily="2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771254"/>
                  </a:ext>
                </a:extLst>
              </a:tr>
              <a:tr h="48090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994965"/>
                  </a:ext>
                </a:extLst>
              </a:tr>
            </a:tbl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0CD0B6E-6E07-7044-9F76-58836C304FCC}"/>
              </a:ext>
            </a:extLst>
          </p:cNvPr>
          <p:cNvSpPr/>
          <p:nvPr/>
        </p:nvSpPr>
        <p:spPr>
          <a:xfrm>
            <a:off x="849431" y="3371340"/>
            <a:ext cx="1402080" cy="1813560"/>
          </a:xfrm>
          <a:prstGeom prst="round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708659EA-0834-D14E-A688-79362DBDEF85}"/>
              </a:ext>
            </a:extLst>
          </p:cNvPr>
          <p:cNvSpPr/>
          <p:nvPr/>
        </p:nvSpPr>
        <p:spPr>
          <a:xfrm rot="20791665">
            <a:off x="721518" y="3770182"/>
            <a:ext cx="1651710" cy="914400"/>
          </a:xfrm>
          <a:prstGeom prst="parallelogram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10% Extra per bag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8C885C-C6F2-A740-B8DB-942A09FF4648}"/>
              </a:ext>
            </a:extLst>
          </p:cNvPr>
          <p:cNvSpPr/>
          <p:nvPr/>
        </p:nvSpPr>
        <p:spPr>
          <a:xfrm>
            <a:off x="4076700" y="3371340"/>
            <a:ext cx="1402080" cy="1813560"/>
          </a:xfrm>
          <a:prstGeom prst="roundRect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6660783-CB22-A142-BC14-C5123A1A314D}"/>
              </a:ext>
            </a:extLst>
          </p:cNvPr>
          <p:cNvSpPr/>
          <p:nvPr/>
        </p:nvSpPr>
        <p:spPr>
          <a:xfrm rot="20791665">
            <a:off x="3948787" y="3770182"/>
            <a:ext cx="1651710" cy="914400"/>
          </a:xfrm>
          <a:prstGeom prst="parallelogram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20% less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per bag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286F41-B6B4-634D-AD96-99A6A97A6D96}"/>
              </a:ext>
            </a:extLst>
          </p:cNvPr>
          <p:cNvSpPr txBox="1"/>
          <p:nvPr/>
        </p:nvSpPr>
        <p:spPr>
          <a:xfrm>
            <a:off x="241906" y="5278442"/>
            <a:ext cx="2744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Hops Crisps are sold in bags that are NOW </a:t>
            </a:r>
            <a:r>
              <a:rPr lang="en-US" sz="2400" b="1" dirty="0">
                <a:solidFill>
                  <a:srgbClr val="7030A0"/>
                </a:solidFill>
              </a:rPr>
              <a:t>10% MORE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D1F47-2533-ED4F-94EE-8E5C4D81A72B}"/>
              </a:ext>
            </a:extLst>
          </p:cNvPr>
          <p:cNvSpPr txBox="1"/>
          <p:nvPr/>
        </p:nvSpPr>
        <p:spPr>
          <a:xfrm>
            <a:off x="3454353" y="5278441"/>
            <a:ext cx="2636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Ramblers Crisps are sold in bags that are NOW </a:t>
            </a:r>
            <a:r>
              <a:rPr lang="en-US" sz="2400" b="1" dirty="0">
                <a:solidFill>
                  <a:srgbClr val="C00000"/>
                </a:solidFill>
              </a:rPr>
              <a:t>20% LESS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B3FA20-92FE-BE4C-9421-73C93868D62C}"/>
              </a:ext>
            </a:extLst>
          </p:cNvPr>
          <p:cNvSpPr txBox="1"/>
          <p:nvPr/>
        </p:nvSpPr>
        <p:spPr>
          <a:xfrm>
            <a:off x="379066" y="2097473"/>
            <a:ext cx="2423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Hops Crisps are sold in multipacks  of 17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60925C-4BAF-FF47-92E2-B068B084032F}"/>
              </a:ext>
            </a:extLst>
          </p:cNvPr>
          <p:cNvSpPr txBox="1"/>
          <p:nvPr/>
        </p:nvSpPr>
        <p:spPr>
          <a:xfrm>
            <a:off x="3459480" y="2128408"/>
            <a:ext cx="2636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Ramblers Crisps are sold in multipacks  of 13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A5ABA1-1CEB-0047-B484-163025E56ACE}"/>
              </a:ext>
            </a:extLst>
          </p:cNvPr>
          <p:cNvSpPr txBox="1"/>
          <p:nvPr/>
        </p:nvSpPr>
        <p:spPr>
          <a:xfrm>
            <a:off x="6713222" y="1051202"/>
            <a:ext cx="50940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Both bags NOW have the same number of grams per packet but they had a 30g difference BEFORE the changes.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Which multipack weighed the most before the change in size?</a:t>
            </a:r>
          </a:p>
        </p:txBody>
      </p:sp>
    </p:spTree>
    <p:extLst>
      <p:ext uri="{BB962C8B-B14F-4D97-AF65-F5344CB8AC3E}">
        <p14:creationId xmlns:p14="http://schemas.microsoft.com/office/powerpoint/2010/main" val="1904673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56A1A0C-7F69-8B45-8760-17D8C52D7EC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563911"/>
                  </p:ext>
                </p:extLst>
              </p:nvPr>
            </p:nvGraphicFramePr>
            <p:xfrm>
              <a:off x="203199" y="177800"/>
              <a:ext cx="5740400" cy="6477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5100">
                      <a:extLst>
                        <a:ext uri="{9D8B030D-6E8A-4147-A177-3AD203B41FA5}">
                          <a16:colId xmlns:a16="http://schemas.microsoft.com/office/drawing/2014/main" val="2856763891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930382758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043700047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324138544"/>
                        </a:ext>
                      </a:extLst>
                    </a:gridCol>
                  </a:tblGrid>
                  <a:tr h="1079500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𝒕𝒐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𝒅𝒑</m:t>
                                    </m:r>
                                  </m:e>
                                </m:d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×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550874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𝟐𝟓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𝟐𝟖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𝟎𝟓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𝟐𝟖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𝟕𝟐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4442930"/>
                      </a:ext>
                    </a:extLst>
                  </a:tr>
                  <a:tr h="1079500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 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𝟐𝟗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338378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𝟕𝟔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𝟒𝟔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𝟕𝟔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4859912"/>
                      </a:ext>
                    </a:extLst>
                  </a:tr>
                  <a:tr h="1079500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 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𝟗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× 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𝟓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7320145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𝟕𝟗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𝟎𝟗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𝟒𝟗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𝟕𝟗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92124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56A1A0C-7F69-8B45-8760-17D8C52D7EC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563911"/>
                  </p:ext>
                </p:extLst>
              </p:nvPr>
            </p:nvGraphicFramePr>
            <p:xfrm>
              <a:off x="203199" y="177800"/>
              <a:ext cx="5740400" cy="6477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5100">
                      <a:extLst>
                        <a:ext uri="{9D8B030D-6E8A-4147-A177-3AD203B41FA5}">
                          <a16:colId xmlns:a16="http://schemas.microsoft.com/office/drawing/2014/main" val="2856763891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930382758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043700047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324138544"/>
                        </a:ext>
                      </a:extLst>
                    </a:gridCol>
                  </a:tblGrid>
                  <a:tr h="1079500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176" r="-221" b="-50117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550874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1176" r="-301770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123" t="-101176" r="-199123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885" t="-101176" r="-100885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85" t="-101176" r="-885" b="-4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4442930"/>
                      </a:ext>
                    </a:extLst>
                  </a:tr>
                  <a:tr h="1079500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1176" r="-221" b="-30117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338378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301176" r="-301770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123" t="-301176" r="-199123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885" t="-301176" r="-100885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85" t="-301176" r="-885" b="-2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4859912"/>
                      </a:ext>
                    </a:extLst>
                  </a:tr>
                  <a:tr h="1079500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401176" r="-221" b="-10117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7320145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501176" r="-30177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123" t="-501176" r="-199123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885" t="-501176" r="-100885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85" t="-501176" r="-885" b="-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92124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07C5C725-9814-5A41-975A-8533964801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7099818"/>
                  </p:ext>
                </p:extLst>
              </p:nvPr>
            </p:nvGraphicFramePr>
            <p:xfrm>
              <a:off x="6231468" y="177800"/>
              <a:ext cx="5740400" cy="6477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5100">
                      <a:extLst>
                        <a:ext uri="{9D8B030D-6E8A-4147-A177-3AD203B41FA5}">
                          <a16:colId xmlns:a16="http://schemas.microsoft.com/office/drawing/2014/main" val="2856763891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930382758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043700047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324138544"/>
                        </a:ext>
                      </a:extLst>
                    </a:gridCol>
                  </a:tblGrid>
                  <a:tr h="1079500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 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𝟒</m:t>
                                        </m:r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.</m:t>
                                        </m:r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𝟗</m:t>
                                        </m:r>
                                      </m:e>
                                      <m:sup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550874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𝟖𝟓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4442930"/>
                      </a:ext>
                    </a:extLst>
                  </a:tr>
                  <a:tr h="1079500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 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𝟔𝟓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6E7F8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338378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𝟏𝟔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𝟖𝟎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4859912"/>
                      </a:ext>
                    </a:extLst>
                  </a:tr>
                  <a:tr h="1079500">
                    <a:tc grid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𝑬𝒗𝒂𝒍𝒖𝒂𝒕𝒆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 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𝟑</m:t>
                                        </m:r>
                                      </m:deg>
                                      <m:e>
                                        <m:r>
                                          <a:rPr lang="en-GB" sz="2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𝟏𝟎𝟎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7320145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𝟖𝟒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𝟗𝟒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𝟑𝟒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𝟓𝟒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92124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07C5C725-9814-5A41-975A-8533964801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7099818"/>
                  </p:ext>
                </p:extLst>
              </p:nvPr>
            </p:nvGraphicFramePr>
            <p:xfrm>
              <a:off x="6231468" y="177800"/>
              <a:ext cx="5740400" cy="6477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5100">
                      <a:extLst>
                        <a:ext uri="{9D8B030D-6E8A-4147-A177-3AD203B41FA5}">
                          <a16:colId xmlns:a16="http://schemas.microsoft.com/office/drawing/2014/main" val="2856763891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930382758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043700047"/>
                        </a:ext>
                      </a:extLst>
                    </a:gridCol>
                    <a:gridCol w="1435100">
                      <a:extLst>
                        <a:ext uri="{9D8B030D-6E8A-4147-A177-3AD203B41FA5}">
                          <a16:colId xmlns:a16="http://schemas.microsoft.com/office/drawing/2014/main" val="2324138544"/>
                        </a:ext>
                      </a:extLst>
                    </a:gridCol>
                  </a:tblGrid>
                  <a:tr h="1079500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176" b="-50117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550874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1176" r="-300885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9123" t="-101176" r="-198246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85" t="-101176" r="-100000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85" t="-101176" b="-4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4442930"/>
                      </a:ext>
                    </a:extLst>
                  </a:tr>
                  <a:tr h="1079500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01176" b="-30117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338378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301176" r="-300885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9123" t="-301176" r="-198246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85" t="-301176" r="-100000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85" t="-301176" b="-2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4859912"/>
                      </a:ext>
                    </a:extLst>
                  </a:tr>
                  <a:tr h="1079500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401176" b="-10117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7320145"/>
                      </a:ext>
                    </a:extLst>
                  </a:tr>
                  <a:tr h="1079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501176" r="-300885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9123" t="-501176" r="-198246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85" t="-501176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85" t="-501176" b="-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92124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5655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CC4DA4-B569-724A-B5DC-02D29A54B036}"/>
              </a:ext>
            </a:extLst>
          </p:cNvPr>
          <p:cNvSpPr txBox="1"/>
          <p:nvPr/>
        </p:nvSpPr>
        <p:spPr>
          <a:xfrm>
            <a:off x="533400" y="502087"/>
            <a:ext cx="11125200" cy="56938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Do  I have enough?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I have forgotten my PIN number but I can use my </a:t>
            </a:r>
          </a:p>
          <a:p>
            <a:pPr algn="ctr"/>
            <a:r>
              <a:rPr lang="en-US" sz="2800" dirty="0"/>
              <a:t>cards contactless feature if spend under £30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Which of the following can I buy using contactless? </a:t>
            </a:r>
          </a:p>
          <a:p>
            <a:pPr algn="ctr"/>
            <a:r>
              <a:rPr lang="en-US" sz="2800" dirty="0"/>
              <a:t>Use Estimation to determine your answer.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6 books at £4.99 each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99 pencils for 32p each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45 chocolate bars for 60p each</a:t>
            </a:r>
          </a:p>
        </p:txBody>
      </p:sp>
    </p:spTree>
    <p:extLst>
      <p:ext uri="{BB962C8B-B14F-4D97-AF65-F5344CB8AC3E}">
        <p14:creationId xmlns:p14="http://schemas.microsoft.com/office/powerpoint/2010/main" val="1058280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FDB09C-5773-B242-B949-674905286F31}"/>
              </a:ext>
            </a:extLst>
          </p:cNvPr>
          <p:cNvGraphicFramePr>
            <a:graphicFrameLocks noGrp="1"/>
          </p:cNvGraphicFramePr>
          <p:nvPr/>
        </p:nvGraphicFramePr>
        <p:xfrm>
          <a:off x="92244" y="716682"/>
          <a:ext cx="1205856" cy="603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69">
                  <a:extLst>
                    <a:ext uri="{9D8B030D-6E8A-4147-A177-3AD203B41FA5}">
                      <a16:colId xmlns:a16="http://schemas.microsoft.com/office/drawing/2014/main" val="2173671736"/>
                    </a:ext>
                  </a:extLst>
                </a:gridCol>
                <a:gridCol w="469787">
                  <a:extLst>
                    <a:ext uri="{9D8B030D-6E8A-4147-A177-3AD203B41FA5}">
                      <a16:colId xmlns:a16="http://schemas.microsoft.com/office/drawing/2014/main" val="2790396075"/>
                    </a:ext>
                  </a:extLst>
                </a:gridCol>
              </a:tblGrid>
              <a:tr h="4515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Round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to 1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decimal place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052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6753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897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0638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8.947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2087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8.809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121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8.552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483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7.939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42243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5434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8.952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6299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0206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4302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489130-7F18-C641-A7A7-304FADFC4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896622"/>
              </p:ext>
            </p:extLst>
          </p:nvPr>
        </p:nvGraphicFramePr>
        <p:xfrm>
          <a:off x="6065378" y="1148648"/>
          <a:ext cx="5892799" cy="5511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709">
                  <a:extLst>
                    <a:ext uri="{9D8B030D-6E8A-4147-A177-3AD203B41FA5}">
                      <a16:colId xmlns:a16="http://schemas.microsoft.com/office/drawing/2014/main" val="1227433906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3466269285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389453278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2968741521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3726843167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417872700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22517097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3298329221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1605641855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2633205587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2150697049"/>
                    </a:ext>
                  </a:extLst>
                </a:gridCol>
              </a:tblGrid>
              <a:tr h="501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506795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144137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817407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21583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3967182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801088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808685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7635929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066145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410032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235335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6D8255AC-4D11-EF4E-BBCB-8B9BE0F29444}"/>
              </a:ext>
            </a:extLst>
          </p:cNvPr>
          <p:cNvGrpSpPr/>
          <p:nvPr/>
        </p:nvGrpSpPr>
        <p:grpSpPr>
          <a:xfrm>
            <a:off x="6027294" y="2594847"/>
            <a:ext cx="2758339" cy="2115409"/>
            <a:chOff x="2992980" y="2081197"/>
            <a:chExt cx="2758339" cy="21154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8F22B6D-BE06-6746-ADF4-61557439B7B4}"/>
                </a:ext>
              </a:extLst>
            </p:cNvPr>
            <p:cNvSpPr/>
            <p:nvPr/>
          </p:nvSpPr>
          <p:spPr>
            <a:xfrm>
              <a:off x="4059786" y="4086231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5640AC3-38A9-E042-84CA-3CDB2A51BE10}"/>
                </a:ext>
              </a:extLst>
            </p:cNvPr>
            <p:cNvSpPr/>
            <p:nvPr/>
          </p:nvSpPr>
          <p:spPr>
            <a:xfrm>
              <a:off x="2997744" y="4095753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F1C47A6-A01B-5448-8021-50C4C92D72DD}"/>
                </a:ext>
              </a:extLst>
            </p:cNvPr>
            <p:cNvSpPr/>
            <p:nvPr/>
          </p:nvSpPr>
          <p:spPr>
            <a:xfrm>
              <a:off x="2992980" y="260507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389D769-8305-EA41-B976-3D0B6A2FB934}"/>
                </a:ext>
              </a:extLst>
            </p:cNvPr>
            <p:cNvSpPr/>
            <p:nvPr/>
          </p:nvSpPr>
          <p:spPr>
            <a:xfrm>
              <a:off x="5117066" y="258602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0BA7A25-D035-AB44-9301-FFA54701D4AF}"/>
                </a:ext>
              </a:extLst>
            </p:cNvPr>
            <p:cNvSpPr/>
            <p:nvPr/>
          </p:nvSpPr>
          <p:spPr>
            <a:xfrm>
              <a:off x="5126586" y="208119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3BD8400-71C1-DA44-83A0-2C26F40791B0}"/>
                </a:ext>
              </a:extLst>
            </p:cNvPr>
            <p:cNvSpPr/>
            <p:nvPr/>
          </p:nvSpPr>
          <p:spPr>
            <a:xfrm>
              <a:off x="5650466" y="209071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BD35EA4-44B7-864D-A00F-22AC7B8BE219}"/>
                </a:ext>
              </a:extLst>
            </p:cNvPr>
            <p:cNvSpPr/>
            <p:nvPr/>
          </p:nvSpPr>
          <p:spPr>
            <a:xfrm>
              <a:off x="5650466" y="3090850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653FD20-B2E4-C54E-91C0-A6AB62574F10}"/>
                </a:ext>
              </a:extLst>
            </p:cNvPr>
            <p:cNvSpPr/>
            <p:nvPr/>
          </p:nvSpPr>
          <p:spPr>
            <a:xfrm>
              <a:off x="3502568" y="3086082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A9DA60C-CFF7-F84E-860E-CE41E31082A5}"/>
                </a:ext>
              </a:extLst>
            </p:cNvPr>
            <p:cNvSpPr/>
            <p:nvPr/>
          </p:nvSpPr>
          <p:spPr>
            <a:xfrm>
              <a:off x="3497802" y="3581388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F013A43-9E31-5C4E-89B1-307629D815CF}"/>
                </a:ext>
              </a:extLst>
            </p:cNvPr>
            <p:cNvSpPr/>
            <p:nvPr/>
          </p:nvSpPr>
          <p:spPr>
            <a:xfrm>
              <a:off x="4055024" y="3581386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9CF2CD-CCBA-0847-AB3D-2BD11091B82F}"/>
              </a:ext>
            </a:extLst>
          </p:cNvPr>
          <p:cNvGrpSpPr/>
          <p:nvPr/>
        </p:nvGrpSpPr>
        <p:grpSpPr>
          <a:xfrm rot="5400000">
            <a:off x="7999403" y="1307613"/>
            <a:ext cx="2571733" cy="2214212"/>
            <a:chOff x="2992980" y="2081197"/>
            <a:chExt cx="2758339" cy="211540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87FE1EA-923C-9E45-87F6-55C9C4410BC8}"/>
                </a:ext>
              </a:extLst>
            </p:cNvPr>
            <p:cNvSpPr/>
            <p:nvPr/>
          </p:nvSpPr>
          <p:spPr>
            <a:xfrm>
              <a:off x="4059786" y="4086231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22A6B2B-6CBD-684E-BA33-C5D415F8E81E}"/>
                </a:ext>
              </a:extLst>
            </p:cNvPr>
            <p:cNvSpPr/>
            <p:nvPr/>
          </p:nvSpPr>
          <p:spPr>
            <a:xfrm>
              <a:off x="2997744" y="4095753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9ECF803-9523-DE44-A62F-281CB2E5C2DC}"/>
                </a:ext>
              </a:extLst>
            </p:cNvPr>
            <p:cNvSpPr/>
            <p:nvPr/>
          </p:nvSpPr>
          <p:spPr>
            <a:xfrm>
              <a:off x="2992980" y="260507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8C34C58-3450-CC4A-9D3F-9F5AA479346D}"/>
                </a:ext>
              </a:extLst>
            </p:cNvPr>
            <p:cNvSpPr/>
            <p:nvPr/>
          </p:nvSpPr>
          <p:spPr>
            <a:xfrm>
              <a:off x="5117066" y="258602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6251C5-41BD-BA45-A436-1B145694B125}"/>
                </a:ext>
              </a:extLst>
            </p:cNvPr>
            <p:cNvSpPr/>
            <p:nvPr/>
          </p:nvSpPr>
          <p:spPr>
            <a:xfrm>
              <a:off x="5126586" y="208119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0C87376-EB35-E442-BF63-3512EB012A05}"/>
                </a:ext>
              </a:extLst>
            </p:cNvPr>
            <p:cNvSpPr/>
            <p:nvPr/>
          </p:nvSpPr>
          <p:spPr>
            <a:xfrm>
              <a:off x="5650466" y="209071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7FF0591-1639-AE47-859C-E96D7843C8DB}"/>
                </a:ext>
              </a:extLst>
            </p:cNvPr>
            <p:cNvSpPr/>
            <p:nvPr/>
          </p:nvSpPr>
          <p:spPr>
            <a:xfrm>
              <a:off x="5650466" y="3090850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AAD104D-0828-AD4C-8654-0C78935A001F}"/>
                </a:ext>
              </a:extLst>
            </p:cNvPr>
            <p:cNvSpPr/>
            <p:nvPr/>
          </p:nvSpPr>
          <p:spPr>
            <a:xfrm>
              <a:off x="3502568" y="3086082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4C1B3BE-0F04-0B44-BD57-AA52609D841C}"/>
                </a:ext>
              </a:extLst>
            </p:cNvPr>
            <p:cNvSpPr/>
            <p:nvPr/>
          </p:nvSpPr>
          <p:spPr>
            <a:xfrm>
              <a:off x="3497802" y="3581388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92D146E-F377-4943-920C-DE54C1A54EBA}"/>
                </a:ext>
              </a:extLst>
            </p:cNvPr>
            <p:cNvSpPr/>
            <p:nvPr/>
          </p:nvSpPr>
          <p:spPr>
            <a:xfrm>
              <a:off x="4055024" y="3581386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10816474" y="3109130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11877238" y="3099676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22FE97B-6E52-7A41-AACB-20BC7C75B973}"/>
              </a:ext>
            </a:extLst>
          </p:cNvPr>
          <p:cNvSpPr/>
          <p:nvPr/>
        </p:nvSpPr>
        <p:spPr>
          <a:xfrm rot="10800000">
            <a:off x="11881996" y="4579684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338E35A-B9C3-0A46-9D6E-99E5110D9377}"/>
              </a:ext>
            </a:extLst>
          </p:cNvPr>
          <p:cNvSpPr/>
          <p:nvPr/>
        </p:nvSpPr>
        <p:spPr>
          <a:xfrm rot="10800000">
            <a:off x="9760467" y="4598600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FEFE842-2655-6B4F-9DEF-362CB339651A}"/>
              </a:ext>
            </a:extLst>
          </p:cNvPr>
          <p:cNvSpPr/>
          <p:nvPr/>
        </p:nvSpPr>
        <p:spPr>
          <a:xfrm rot="10800000">
            <a:off x="9750958" y="5099818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AB1B29C-35BE-A446-B606-C8A61E4F176B}"/>
              </a:ext>
            </a:extLst>
          </p:cNvPr>
          <p:cNvSpPr/>
          <p:nvPr/>
        </p:nvSpPr>
        <p:spPr>
          <a:xfrm rot="10800000">
            <a:off x="9227709" y="5090364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256D6B7-2048-AE4A-A5A2-19634FF194D3}"/>
              </a:ext>
            </a:extLst>
          </p:cNvPr>
          <p:cNvSpPr/>
          <p:nvPr/>
        </p:nvSpPr>
        <p:spPr>
          <a:xfrm rot="10800000">
            <a:off x="9227709" y="4097389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3C620D5-A0FA-0E41-9B75-FEA67300AF33}"/>
              </a:ext>
            </a:extLst>
          </p:cNvPr>
          <p:cNvSpPr/>
          <p:nvPr/>
        </p:nvSpPr>
        <p:spPr>
          <a:xfrm rot="10800000">
            <a:off x="11373022" y="4102123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11377782" y="3610361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10821231" y="3610363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1F24B4E-9066-B74D-A805-9A376AA02A9F}"/>
              </a:ext>
            </a:extLst>
          </p:cNvPr>
          <p:cNvGrpSpPr/>
          <p:nvPr/>
        </p:nvGrpSpPr>
        <p:grpSpPr>
          <a:xfrm rot="16200000">
            <a:off x="7470156" y="4269408"/>
            <a:ext cx="2558329" cy="2223756"/>
            <a:chOff x="2992980" y="2081197"/>
            <a:chExt cx="2758339" cy="2115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6CD9F8C-D232-F340-908F-3912188E20A0}"/>
                </a:ext>
              </a:extLst>
            </p:cNvPr>
            <p:cNvSpPr/>
            <p:nvPr/>
          </p:nvSpPr>
          <p:spPr>
            <a:xfrm>
              <a:off x="4059786" y="4086231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0410037-048A-094C-8AB9-14E0B11816F3}"/>
                </a:ext>
              </a:extLst>
            </p:cNvPr>
            <p:cNvSpPr/>
            <p:nvPr/>
          </p:nvSpPr>
          <p:spPr>
            <a:xfrm>
              <a:off x="2997744" y="4095753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4EB264A-FC66-EE42-B887-8CE715317EEF}"/>
                </a:ext>
              </a:extLst>
            </p:cNvPr>
            <p:cNvSpPr/>
            <p:nvPr/>
          </p:nvSpPr>
          <p:spPr>
            <a:xfrm>
              <a:off x="2992980" y="260507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1286A6E-564F-0645-B054-2C7AA04F72B9}"/>
                </a:ext>
              </a:extLst>
            </p:cNvPr>
            <p:cNvSpPr/>
            <p:nvPr/>
          </p:nvSpPr>
          <p:spPr>
            <a:xfrm>
              <a:off x="5117066" y="258602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FA164DD-398E-6543-B5D8-BC857D7E484E}"/>
                </a:ext>
              </a:extLst>
            </p:cNvPr>
            <p:cNvSpPr/>
            <p:nvPr/>
          </p:nvSpPr>
          <p:spPr>
            <a:xfrm>
              <a:off x="5126586" y="208119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745249E-506D-3349-A508-43858E64EA21}"/>
                </a:ext>
              </a:extLst>
            </p:cNvPr>
            <p:cNvSpPr/>
            <p:nvPr/>
          </p:nvSpPr>
          <p:spPr>
            <a:xfrm>
              <a:off x="5650466" y="209071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ADE0B4F-9111-CB46-862D-CAD6ADA9BA13}"/>
                </a:ext>
              </a:extLst>
            </p:cNvPr>
            <p:cNvSpPr/>
            <p:nvPr/>
          </p:nvSpPr>
          <p:spPr>
            <a:xfrm>
              <a:off x="5650466" y="3090850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9C8307C-BA47-4243-8CA3-1E061BD7996B}"/>
                </a:ext>
              </a:extLst>
            </p:cNvPr>
            <p:cNvSpPr/>
            <p:nvPr/>
          </p:nvSpPr>
          <p:spPr>
            <a:xfrm>
              <a:off x="3502568" y="3086082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6772CB3-BE4D-454D-9234-7499B9A2263B}"/>
                </a:ext>
              </a:extLst>
            </p:cNvPr>
            <p:cNvSpPr/>
            <p:nvPr/>
          </p:nvSpPr>
          <p:spPr>
            <a:xfrm>
              <a:off x="3497802" y="3581388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02615A0-857D-6144-97DC-CB9F1B9BA3CA}"/>
                </a:ext>
              </a:extLst>
            </p:cNvPr>
            <p:cNvSpPr/>
            <p:nvPr/>
          </p:nvSpPr>
          <p:spPr>
            <a:xfrm>
              <a:off x="4055024" y="3581386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C850D6F-E697-6346-82AD-8CFC2C1F9874}"/>
              </a:ext>
            </a:extLst>
          </p:cNvPr>
          <p:cNvSpPr txBox="1"/>
          <p:nvPr/>
        </p:nvSpPr>
        <p:spPr>
          <a:xfrm>
            <a:off x="8160900" y="1905301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70AE6BB-C2EB-524B-AC96-11BEB2516F12}"/>
              </a:ext>
            </a:extLst>
          </p:cNvPr>
          <p:cNvSpPr txBox="1"/>
          <p:nvPr/>
        </p:nvSpPr>
        <p:spPr>
          <a:xfrm>
            <a:off x="8005180" y="888453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F477111-1359-5544-8FFB-FDA29D122EDD}"/>
              </a:ext>
            </a:extLst>
          </p:cNvPr>
          <p:cNvSpPr txBox="1"/>
          <p:nvPr/>
        </p:nvSpPr>
        <p:spPr>
          <a:xfrm>
            <a:off x="9618375" y="874381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C53A1F4-68F2-9941-88AF-2161647FD058}"/>
              </a:ext>
            </a:extLst>
          </p:cNvPr>
          <p:cNvSpPr txBox="1"/>
          <p:nvPr/>
        </p:nvSpPr>
        <p:spPr>
          <a:xfrm>
            <a:off x="9738864" y="2892030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218880" y="2901484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69F8754-28BA-5546-BBE2-9C72ED05E37D}"/>
              </a:ext>
            </a:extLst>
          </p:cNvPr>
          <p:cNvSpPr txBox="1"/>
          <p:nvPr/>
        </p:nvSpPr>
        <p:spPr>
          <a:xfrm>
            <a:off x="10261154" y="3384620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C93B220-1709-704F-A606-021559C3A206}"/>
              </a:ext>
            </a:extLst>
          </p:cNvPr>
          <p:cNvSpPr txBox="1"/>
          <p:nvPr/>
        </p:nvSpPr>
        <p:spPr>
          <a:xfrm>
            <a:off x="8669988" y="1894387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FD15D2-F0F2-2941-895C-63C6DEB02038}"/>
              </a:ext>
            </a:extLst>
          </p:cNvPr>
          <p:cNvSpPr txBox="1"/>
          <p:nvPr/>
        </p:nvSpPr>
        <p:spPr>
          <a:xfrm>
            <a:off x="8702268" y="1379464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9.0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C483C27-5FC2-0C4D-A729-28E8A931A1A7}"/>
              </a:ext>
            </a:extLst>
          </p:cNvPr>
          <p:cNvSpPr txBox="1"/>
          <p:nvPr/>
        </p:nvSpPr>
        <p:spPr>
          <a:xfrm>
            <a:off x="9234992" y="1379463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213185B-9B81-3F4F-BF67-387FFCCFBAEE}"/>
              </a:ext>
            </a:extLst>
          </p:cNvPr>
          <p:cNvSpPr txBox="1"/>
          <p:nvPr/>
        </p:nvSpPr>
        <p:spPr>
          <a:xfrm>
            <a:off x="9243910" y="3392808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7.9</a:t>
            </a:r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79548A66-BD4E-BC40-BD5B-C8F427E0B7E0}"/>
              </a:ext>
            </a:extLst>
          </p:cNvPr>
          <p:cNvGraphicFramePr>
            <a:graphicFrameLocks noGrp="1"/>
          </p:cNvGraphicFramePr>
          <p:nvPr/>
        </p:nvGraphicFramePr>
        <p:xfrm>
          <a:off x="1396628" y="712263"/>
          <a:ext cx="1357040" cy="603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20">
                  <a:extLst>
                    <a:ext uri="{9D8B030D-6E8A-4147-A177-3AD203B41FA5}">
                      <a16:colId xmlns:a16="http://schemas.microsoft.com/office/drawing/2014/main" val="2173671736"/>
                    </a:ext>
                  </a:extLst>
                </a:gridCol>
                <a:gridCol w="678520">
                  <a:extLst>
                    <a:ext uri="{9D8B030D-6E8A-4147-A177-3AD203B41FA5}">
                      <a16:colId xmlns:a16="http://schemas.microsoft.com/office/drawing/2014/main" val="3284897687"/>
                    </a:ext>
                  </a:extLst>
                </a:gridCol>
              </a:tblGrid>
              <a:tr h="4515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Round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to 1 Significant Figure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052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6753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897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9.4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0638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2087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121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483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42243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5434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6299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1.85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0206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43021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99F5069-BEE0-E84E-AF19-718C0D5E6C12}"/>
              </a:ext>
            </a:extLst>
          </p:cNvPr>
          <p:cNvGraphicFramePr>
            <a:graphicFrameLocks noGrp="1"/>
          </p:cNvGraphicFramePr>
          <p:nvPr/>
        </p:nvGraphicFramePr>
        <p:xfrm>
          <a:off x="2863900" y="723347"/>
          <a:ext cx="1413404" cy="603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213">
                  <a:extLst>
                    <a:ext uri="{9D8B030D-6E8A-4147-A177-3AD203B41FA5}">
                      <a16:colId xmlns:a16="http://schemas.microsoft.com/office/drawing/2014/main" val="2173671736"/>
                    </a:ext>
                  </a:extLst>
                </a:gridCol>
                <a:gridCol w="477191">
                  <a:extLst>
                    <a:ext uri="{9D8B030D-6E8A-4147-A177-3AD203B41FA5}">
                      <a16:colId xmlns:a16="http://schemas.microsoft.com/office/drawing/2014/main" val="920320984"/>
                    </a:ext>
                  </a:extLst>
                </a:gridCol>
              </a:tblGrid>
              <a:tr h="4515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Round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to nearest whole number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052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26.61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6753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897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18.8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0638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88.947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2087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13.7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121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29.15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483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17.44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42243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17.99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5434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6299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0206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27.06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43021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FAC42B74-4F97-3447-98CE-E8A3FA65A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310775"/>
              </p:ext>
            </p:extLst>
          </p:nvPr>
        </p:nvGraphicFramePr>
        <p:xfrm>
          <a:off x="4373908" y="723347"/>
          <a:ext cx="1399614" cy="603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092">
                  <a:extLst>
                    <a:ext uri="{9D8B030D-6E8A-4147-A177-3AD203B41FA5}">
                      <a16:colId xmlns:a16="http://schemas.microsoft.com/office/drawing/2014/main" val="2173671736"/>
                    </a:ext>
                  </a:extLst>
                </a:gridCol>
                <a:gridCol w="587522">
                  <a:extLst>
                    <a:ext uri="{9D8B030D-6E8A-4147-A177-3AD203B41FA5}">
                      <a16:colId xmlns:a16="http://schemas.microsoft.com/office/drawing/2014/main" val="3446812947"/>
                    </a:ext>
                  </a:extLst>
                </a:gridCol>
              </a:tblGrid>
              <a:tr h="4515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Round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to 2 Significant Figures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052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6753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8.472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897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0638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2087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70.45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121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483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87.49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42243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0.791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5434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6299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0206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8.726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43021"/>
                  </a:ext>
                </a:extLst>
              </a:tr>
            </a:tbl>
          </a:graphicData>
        </a:graphic>
      </p:graphicFrame>
      <p:sp>
        <p:nvSpPr>
          <p:cNvPr id="63" name="TextBox 62">
            <a:extLst>
              <a:ext uri="{FF2B5EF4-FFF2-40B4-BE49-F238E27FC236}">
                <a16:creationId xmlns:a16="http://schemas.microsoft.com/office/drawing/2014/main" id="{2DD08DD2-1F53-524A-AF6B-58F87E432582}"/>
              </a:ext>
            </a:extLst>
          </p:cNvPr>
          <p:cNvSpPr txBox="1"/>
          <p:nvPr/>
        </p:nvSpPr>
        <p:spPr>
          <a:xfrm>
            <a:off x="1538172" y="148405"/>
            <a:ext cx="8918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Round each value and then join each tables answers to form a shape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62923" y="239863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78163" y="291599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5997373" y="290087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6028212" y="439308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90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076138" y="4377436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099707" y="390454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30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6545982" y="390454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6576462" y="341686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33878" y="3402715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93796" y="242682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647452" y="391074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664737" y="439952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98957" y="439952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19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51380" y="634825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89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738461" y="634676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775637" y="5406038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29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241841" y="539432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17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210537" y="588106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48111" y="588445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708569" y="394762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26002" y="2901484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54074" y="3404738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8.7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1754705" y="2857354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7.8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1818420" y="434726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745500" y="439295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730353" y="489428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227709" y="48809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243135" y="3935716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0.79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1403876" y="3913859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0.87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1403019" y="3425863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0.80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10302506" y="4115279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10845110" y="4121065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10818094" y="4616510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10307263" y="4616512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312034" y="390763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340106" y="4410887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90.0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14017" y="3893983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8.00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43331" y="4432012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26.5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10287845" y="2086563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10830449" y="2092349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10803433" y="2587794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10292602" y="2587796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297373" y="1878917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0.75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325445" y="2382171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7.5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799356" y="186526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28670" y="2403296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0.7</a:t>
            </a: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7072223" y="2605542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7614827" y="2611328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7587811" y="3106773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7076980" y="3106775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081751" y="2397896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0.22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109823" y="2901150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2.9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583734" y="238424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55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613048" y="292227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43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8141041" y="5104015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8683645" y="5109801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8656629" y="5605246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8145798" y="5605248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50569" y="4896369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78641" y="539962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52552" y="4882719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19.5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81866" y="542074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28476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FDB09C-5773-B242-B949-674905286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496448"/>
              </p:ext>
            </p:extLst>
          </p:nvPr>
        </p:nvGraphicFramePr>
        <p:xfrm>
          <a:off x="92244" y="716682"/>
          <a:ext cx="1205856" cy="603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69">
                  <a:extLst>
                    <a:ext uri="{9D8B030D-6E8A-4147-A177-3AD203B41FA5}">
                      <a16:colId xmlns:a16="http://schemas.microsoft.com/office/drawing/2014/main" val="2173671736"/>
                    </a:ext>
                  </a:extLst>
                </a:gridCol>
                <a:gridCol w="469787">
                  <a:extLst>
                    <a:ext uri="{9D8B030D-6E8A-4147-A177-3AD203B41FA5}">
                      <a16:colId xmlns:a16="http://schemas.microsoft.com/office/drawing/2014/main" val="2790396075"/>
                    </a:ext>
                  </a:extLst>
                </a:gridCol>
              </a:tblGrid>
              <a:tr h="4515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Round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to 1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decimal place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052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6753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897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0638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8.947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2087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8.809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121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8.552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483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7.939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42243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5434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8.952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6299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0206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4302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489130-7F18-C641-A7A7-304FADFC4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853569"/>
              </p:ext>
            </p:extLst>
          </p:nvPr>
        </p:nvGraphicFramePr>
        <p:xfrm>
          <a:off x="6065378" y="1148648"/>
          <a:ext cx="5892799" cy="5511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709">
                  <a:extLst>
                    <a:ext uri="{9D8B030D-6E8A-4147-A177-3AD203B41FA5}">
                      <a16:colId xmlns:a16="http://schemas.microsoft.com/office/drawing/2014/main" val="1227433906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3466269285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389453278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2968741521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3726843167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417872700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22517097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3298329221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1605641855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2633205587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2150697049"/>
                    </a:ext>
                  </a:extLst>
                </a:gridCol>
              </a:tblGrid>
              <a:tr h="501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506795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144137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817407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21583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3967182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801088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808685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7635929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066145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410032"/>
                  </a:ext>
                </a:extLst>
              </a:tr>
              <a:tr h="5010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235335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6D8255AC-4D11-EF4E-BBCB-8B9BE0F29444}"/>
              </a:ext>
            </a:extLst>
          </p:cNvPr>
          <p:cNvGrpSpPr/>
          <p:nvPr/>
        </p:nvGrpSpPr>
        <p:grpSpPr>
          <a:xfrm>
            <a:off x="6027294" y="2594847"/>
            <a:ext cx="2758339" cy="2115409"/>
            <a:chOff x="2992980" y="2081197"/>
            <a:chExt cx="2758339" cy="21154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8F22B6D-BE06-6746-ADF4-61557439B7B4}"/>
                </a:ext>
              </a:extLst>
            </p:cNvPr>
            <p:cNvSpPr/>
            <p:nvPr/>
          </p:nvSpPr>
          <p:spPr>
            <a:xfrm>
              <a:off x="4059786" y="4086231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5640AC3-38A9-E042-84CA-3CDB2A51BE10}"/>
                </a:ext>
              </a:extLst>
            </p:cNvPr>
            <p:cNvSpPr/>
            <p:nvPr/>
          </p:nvSpPr>
          <p:spPr>
            <a:xfrm>
              <a:off x="2997744" y="4095753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F1C47A6-A01B-5448-8021-50C4C92D72DD}"/>
                </a:ext>
              </a:extLst>
            </p:cNvPr>
            <p:cNvSpPr/>
            <p:nvPr/>
          </p:nvSpPr>
          <p:spPr>
            <a:xfrm>
              <a:off x="2992980" y="260507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389D769-8305-EA41-B976-3D0B6A2FB934}"/>
                </a:ext>
              </a:extLst>
            </p:cNvPr>
            <p:cNvSpPr/>
            <p:nvPr/>
          </p:nvSpPr>
          <p:spPr>
            <a:xfrm>
              <a:off x="5117066" y="258602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0BA7A25-D035-AB44-9301-FFA54701D4AF}"/>
                </a:ext>
              </a:extLst>
            </p:cNvPr>
            <p:cNvSpPr/>
            <p:nvPr/>
          </p:nvSpPr>
          <p:spPr>
            <a:xfrm>
              <a:off x="5126586" y="208119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3BD8400-71C1-DA44-83A0-2C26F40791B0}"/>
                </a:ext>
              </a:extLst>
            </p:cNvPr>
            <p:cNvSpPr/>
            <p:nvPr/>
          </p:nvSpPr>
          <p:spPr>
            <a:xfrm>
              <a:off x="5650466" y="209071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BD35EA4-44B7-864D-A00F-22AC7B8BE219}"/>
                </a:ext>
              </a:extLst>
            </p:cNvPr>
            <p:cNvSpPr/>
            <p:nvPr/>
          </p:nvSpPr>
          <p:spPr>
            <a:xfrm>
              <a:off x="5650466" y="3090850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653FD20-B2E4-C54E-91C0-A6AB62574F10}"/>
                </a:ext>
              </a:extLst>
            </p:cNvPr>
            <p:cNvSpPr/>
            <p:nvPr/>
          </p:nvSpPr>
          <p:spPr>
            <a:xfrm>
              <a:off x="3502568" y="3086082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A9DA60C-CFF7-F84E-860E-CE41E31082A5}"/>
                </a:ext>
              </a:extLst>
            </p:cNvPr>
            <p:cNvSpPr/>
            <p:nvPr/>
          </p:nvSpPr>
          <p:spPr>
            <a:xfrm>
              <a:off x="3497802" y="3581388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F013A43-9E31-5C4E-89B1-307629D815CF}"/>
                </a:ext>
              </a:extLst>
            </p:cNvPr>
            <p:cNvSpPr/>
            <p:nvPr/>
          </p:nvSpPr>
          <p:spPr>
            <a:xfrm>
              <a:off x="4055024" y="3581386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9CF2CD-CCBA-0847-AB3D-2BD11091B82F}"/>
              </a:ext>
            </a:extLst>
          </p:cNvPr>
          <p:cNvGrpSpPr/>
          <p:nvPr/>
        </p:nvGrpSpPr>
        <p:grpSpPr>
          <a:xfrm rot="5400000">
            <a:off x="7999403" y="1307613"/>
            <a:ext cx="2571733" cy="2214212"/>
            <a:chOff x="2992980" y="2081197"/>
            <a:chExt cx="2758339" cy="211540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87FE1EA-923C-9E45-87F6-55C9C4410BC8}"/>
                </a:ext>
              </a:extLst>
            </p:cNvPr>
            <p:cNvSpPr/>
            <p:nvPr/>
          </p:nvSpPr>
          <p:spPr>
            <a:xfrm>
              <a:off x="4059786" y="4086231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22A6B2B-6CBD-684E-BA33-C5D415F8E81E}"/>
                </a:ext>
              </a:extLst>
            </p:cNvPr>
            <p:cNvSpPr/>
            <p:nvPr/>
          </p:nvSpPr>
          <p:spPr>
            <a:xfrm>
              <a:off x="2997744" y="4095753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9ECF803-9523-DE44-A62F-281CB2E5C2DC}"/>
                </a:ext>
              </a:extLst>
            </p:cNvPr>
            <p:cNvSpPr/>
            <p:nvPr/>
          </p:nvSpPr>
          <p:spPr>
            <a:xfrm>
              <a:off x="2992980" y="260507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8C34C58-3450-CC4A-9D3F-9F5AA479346D}"/>
                </a:ext>
              </a:extLst>
            </p:cNvPr>
            <p:cNvSpPr/>
            <p:nvPr/>
          </p:nvSpPr>
          <p:spPr>
            <a:xfrm>
              <a:off x="5117066" y="258602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6251C5-41BD-BA45-A436-1B145694B125}"/>
                </a:ext>
              </a:extLst>
            </p:cNvPr>
            <p:cNvSpPr/>
            <p:nvPr/>
          </p:nvSpPr>
          <p:spPr>
            <a:xfrm>
              <a:off x="5126586" y="208119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0C87376-EB35-E442-BF63-3512EB012A05}"/>
                </a:ext>
              </a:extLst>
            </p:cNvPr>
            <p:cNvSpPr/>
            <p:nvPr/>
          </p:nvSpPr>
          <p:spPr>
            <a:xfrm>
              <a:off x="5650466" y="209071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7FF0591-1639-AE47-859C-E96D7843C8DB}"/>
                </a:ext>
              </a:extLst>
            </p:cNvPr>
            <p:cNvSpPr/>
            <p:nvPr/>
          </p:nvSpPr>
          <p:spPr>
            <a:xfrm>
              <a:off x="5650466" y="3090850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AAD104D-0828-AD4C-8654-0C78935A001F}"/>
                </a:ext>
              </a:extLst>
            </p:cNvPr>
            <p:cNvSpPr/>
            <p:nvPr/>
          </p:nvSpPr>
          <p:spPr>
            <a:xfrm>
              <a:off x="3502568" y="3086082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4C1B3BE-0F04-0B44-BD57-AA52609D841C}"/>
                </a:ext>
              </a:extLst>
            </p:cNvPr>
            <p:cNvSpPr/>
            <p:nvPr/>
          </p:nvSpPr>
          <p:spPr>
            <a:xfrm>
              <a:off x="3497802" y="3581388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92D146E-F377-4943-920C-DE54C1A54EBA}"/>
                </a:ext>
              </a:extLst>
            </p:cNvPr>
            <p:cNvSpPr/>
            <p:nvPr/>
          </p:nvSpPr>
          <p:spPr>
            <a:xfrm>
              <a:off x="4055024" y="3581386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10816474" y="3109130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11877238" y="3099676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22FE97B-6E52-7A41-AACB-20BC7C75B973}"/>
              </a:ext>
            </a:extLst>
          </p:cNvPr>
          <p:cNvSpPr/>
          <p:nvPr/>
        </p:nvSpPr>
        <p:spPr>
          <a:xfrm rot="10800000">
            <a:off x="11881996" y="4579684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338E35A-B9C3-0A46-9D6E-99E5110D9377}"/>
              </a:ext>
            </a:extLst>
          </p:cNvPr>
          <p:cNvSpPr/>
          <p:nvPr/>
        </p:nvSpPr>
        <p:spPr>
          <a:xfrm rot="10800000">
            <a:off x="9760467" y="4598600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FEFE842-2655-6B4F-9DEF-362CB339651A}"/>
              </a:ext>
            </a:extLst>
          </p:cNvPr>
          <p:cNvSpPr/>
          <p:nvPr/>
        </p:nvSpPr>
        <p:spPr>
          <a:xfrm rot="10800000">
            <a:off x="9750958" y="5099818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AB1B29C-35BE-A446-B606-C8A61E4F176B}"/>
              </a:ext>
            </a:extLst>
          </p:cNvPr>
          <p:cNvSpPr/>
          <p:nvPr/>
        </p:nvSpPr>
        <p:spPr>
          <a:xfrm rot="10800000">
            <a:off x="9227709" y="5090364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256D6B7-2048-AE4A-A5A2-19634FF194D3}"/>
              </a:ext>
            </a:extLst>
          </p:cNvPr>
          <p:cNvSpPr/>
          <p:nvPr/>
        </p:nvSpPr>
        <p:spPr>
          <a:xfrm rot="10800000">
            <a:off x="9227709" y="4097389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3C620D5-A0FA-0E41-9B75-FEA67300AF33}"/>
              </a:ext>
            </a:extLst>
          </p:cNvPr>
          <p:cNvSpPr/>
          <p:nvPr/>
        </p:nvSpPr>
        <p:spPr>
          <a:xfrm rot="10800000">
            <a:off x="11373022" y="4102123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11377782" y="3610361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10821231" y="3610363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1F24B4E-9066-B74D-A805-9A376AA02A9F}"/>
              </a:ext>
            </a:extLst>
          </p:cNvPr>
          <p:cNvGrpSpPr/>
          <p:nvPr/>
        </p:nvGrpSpPr>
        <p:grpSpPr>
          <a:xfrm rot="16200000">
            <a:off x="7470156" y="4269408"/>
            <a:ext cx="2558329" cy="2223756"/>
            <a:chOff x="2992980" y="2081197"/>
            <a:chExt cx="2758339" cy="211540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6CD9F8C-D232-F340-908F-3912188E20A0}"/>
                </a:ext>
              </a:extLst>
            </p:cNvPr>
            <p:cNvSpPr/>
            <p:nvPr/>
          </p:nvSpPr>
          <p:spPr>
            <a:xfrm>
              <a:off x="4059786" y="4086231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0410037-048A-094C-8AB9-14E0B11816F3}"/>
                </a:ext>
              </a:extLst>
            </p:cNvPr>
            <p:cNvSpPr/>
            <p:nvPr/>
          </p:nvSpPr>
          <p:spPr>
            <a:xfrm>
              <a:off x="2997744" y="4095753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4EB264A-FC66-EE42-B887-8CE715317EEF}"/>
                </a:ext>
              </a:extLst>
            </p:cNvPr>
            <p:cNvSpPr/>
            <p:nvPr/>
          </p:nvSpPr>
          <p:spPr>
            <a:xfrm>
              <a:off x="2992980" y="260507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1286A6E-564F-0645-B054-2C7AA04F72B9}"/>
                </a:ext>
              </a:extLst>
            </p:cNvPr>
            <p:cNvSpPr/>
            <p:nvPr/>
          </p:nvSpPr>
          <p:spPr>
            <a:xfrm>
              <a:off x="5117066" y="258602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FA164DD-398E-6543-B5D8-BC857D7E484E}"/>
                </a:ext>
              </a:extLst>
            </p:cNvPr>
            <p:cNvSpPr/>
            <p:nvPr/>
          </p:nvSpPr>
          <p:spPr>
            <a:xfrm>
              <a:off x="5126586" y="2081197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745249E-506D-3349-A508-43858E64EA21}"/>
                </a:ext>
              </a:extLst>
            </p:cNvPr>
            <p:cNvSpPr/>
            <p:nvPr/>
          </p:nvSpPr>
          <p:spPr>
            <a:xfrm>
              <a:off x="5650466" y="2090719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ADE0B4F-9111-CB46-862D-CAD6ADA9BA13}"/>
                </a:ext>
              </a:extLst>
            </p:cNvPr>
            <p:cNvSpPr/>
            <p:nvPr/>
          </p:nvSpPr>
          <p:spPr>
            <a:xfrm>
              <a:off x="5650466" y="3090850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9C8307C-BA47-4243-8CA3-1E061BD7996B}"/>
                </a:ext>
              </a:extLst>
            </p:cNvPr>
            <p:cNvSpPr/>
            <p:nvPr/>
          </p:nvSpPr>
          <p:spPr>
            <a:xfrm>
              <a:off x="3502568" y="3086082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6772CB3-BE4D-454D-9234-7499B9A2263B}"/>
                </a:ext>
              </a:extLst>
            </p:cNvPr>
            <p:cNvSpPr/>
            <p:nvPr/>
          </p:nvSpPr>
          <p:spPr>
            <a:xfrm>
              <a:off x="3497802" y="3581388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02615A0-857D-6144-97DC-CB9F1B9BA3CA}"/>
                </a:ext>
              </a:extLst>
            </p:cNvPr>
            <p:cNvSpPr/>
            <p:nvPr/>
          </p:nvSpPr>
          <p:spPr>
            <a:xfrm>
              <a:off x="4055024" y="3581386"/>
              <a:ext cx="100853" cy="10085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C850D6F-E697-6346-82AD-8CFC2C1F9874}"/>
              </a:ext>
            </a:extLst>
          </p:cNvPr>
          <p:cNvSpPr txBox="1"/>
          <p:nvPr/>
        </p:nvSpPr>
        <p:spPr>
          <a:xfrm>
            <a:off x="8160900" y="1905301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70AE6BB-C2EB-524B-AC96-11BEB2516F12}"/>
              </a:ext>
            </a:extLst>
          </p:cNvPr>
          <p:cNvSpPr txBox="1"/>
          <p:nvPr/>
        </p:nvSpPr>
        <p:spPr>
          <a:xfrm>
            <a:off x="8005180" y="888453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F477111-1359-5544-8FFB-FDA29D122EDD}"/>
              </a:ext>
            </a:extLst>
          </p:cNvPr>
          <p:cNvSpPr txBox="1"/>
          <p:nvPr/>
        </p:nvSpPr>
        <p:spPr>
          <a:xfrm>
            <a:off x="9618375" y="874381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C53A1F4-68F2-9941-88AF-2161647FD058}"/>
              </a:ext>
            </a:extLst>
          </p:cNvPr>
          <p:cNvSpPr txBox="1"/>
          <p:nvPr/>
        </p:nvSpPr>
        <p:spPr>
          <a:xfrm>
            <a:off x="9738864" y="2892030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218880" y="2901484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69F8754-28BA-5546-BBE2-9C72ED05E37D}"/>
              </a:ext>
            </a:extLst>
          </p:cNvPr>
          <p:cNvSpPr txBox="1"/>
          <p:nvPr/>
        </p:nvSpPr>
        <p:spPr>
          <a:xfrm>
            <a:off x="10261154" y="3384620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C93B220-1709-704F-A606-021559C3A206}"/>
              </a:ext>
            </a:extLst>
          </p:cNvPr>
          <p:cNvSpPr txBox="1"/>
          <p:nvPr/>
        </p:nvSpPr>
        <p:spPr>
          <a:xfrm>
            <a:off x="8669988" y="1894387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FD15D2-F0F2-2941-895C-63C6DEB02038}"/>
              </a:ext>
            </a:extLst>
          </p:cNvPr>
          <p:cNvSpPr txBox="1"/>
          <p:nvPr/>
        </p:nvSpPr>
        <p:spPr>
          <a:xfrm>
            <a:off x="8702268" y="1379464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9.0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C483C27-5FC2-0C4D-A729-28E8A931A1A7}"/>
              </a:ext>
            </a:extLst>
          </p:cNvPr>
          <p:cNvSpPr txBox="1"/>
          <p:nvPr/>
        </p:nvSpPr>
        <p:spPr>
          <a:xfrm>
            <a:off x="9234992" y="1379463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213185B-9B81-3F4F-BF67-387FFCCFBAEE}"/>
              </a:ext>
            </a:extLst>
          </p:cNvPr>
          <p:cNvSpPr txBox="1"/>
          <p:nvPr/>
        </p:nvSpPr>
        <p:spPr>
          <a:xfrm>
            <a:off x="9243910" y="3392808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7.9</a:t>
            </a:r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79548A66-BD4E-BC40-BD5B-C8F427E0B7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741504"/>
              </p:ext>
            </p:extLst>
          </p:nvPr>
        </p:nvGraphicFramePr>
        <p:xfrm>
          <a:off x="1396628" y="712263"/>
          <a:ext cx="1357040" cy="603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20">
                  <a:extLst>
                    <a:ext uri="{9D8B030D-6E8A-4147-A177-3AD203B41FA5}">
                      <a16:colId xmlns:a16="http://schemas.microsoft.com/office/drawing/2014/main" val="2173671736"/>
                    </a:ext>
                  </a:extLst>
                </a:gridCol>
                <a:gridCol w="678520">
                  <a:extLst>
                    <a:ext uri="{9D8B030D-6E8A-4147-A177-3AD203B41FA5}">
                      <a16:colId xmlns:a16="http://schemas.microsoft.com/office/drawing/2014/main" val="3284897687"/>
                    </a:ext>
                  </a:extLst>
                </a:gridCol>
              </a:tblGrid>
              <a:tr h="4515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Round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to 1 Significant Figure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052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6753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897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9.4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0638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2087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121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483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42243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5434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6299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1.85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0206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43021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D99F5069-BEE0-E84E-AF19-718C0D5E6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391678"/>
              </p:ext>
            </p:extLst>
          </p:nvPr>
        </p:nvGraphicFramePr>
        <p:xfrm>
          <a:off x="2863900" y="723347"/>
          <a:ext cx="1413404" cy="603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213">
                  <a:extLst>
                    <a:ext uri="{9D8B030D-6E8A-4147-A177-3AD203B41FA5}">
                      <a16:colId xmlns:a16="http://schemas.microsoft.com/office/drawing/2014/main" val="2173671736"/>
                    </a:ext>
                  </a:extLst>
                </a:gridCol>
                <a:gridCol w="477191">
                  <a:extLst>
                    <a:ext uri="{9D8B030D-6E8A-4147-A177-3AD203B41FA5}">
                      <a16:colId xmlns:a16="http://schemas.microsoft.com/office/drawing/2014/main" val="920320984"/>
                    </a:ext>
                  </a:extLst>
                </a:gridCol>
              </a:tblGrid>
              <a:tr h="4515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Round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to nearest whole number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052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26.61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6753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897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18.8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0638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88.947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2087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13.7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121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29.15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483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17.44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42243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17.99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5434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6299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0206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27.06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43021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FAC42B74-4F97-3447-98CE-E8A3FA65A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619309"/>
              </p:ext>
            </p:extLst>
          </p:nvPr>
        </p:nvGraphicFramePr>
        <p:xfrm>
          <a:off x="4373908" y="723347"/>
          <a:ext cx="1399614" cy="6033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092">
                  <a:extLst>
                    <a:ext uri="{9D8B030D-6E8A-4147-A177-3AD203B41FA5}">
                      <a16:colId xmlns:a16="http://schemas.microsoft.com/office/drawing/2014/main" val="2173671736"/>
                    </a:ext>
                  </a:extLst>
                </a:gridCol>
                <a:gridCol w="587522">
                  <a:extLst>
                    <a:ext uri="{9D8B030D-6E8A-4147-A177-3AD203B41FA5}">
                      <a16:colId xmlns:a16="http://schemas.microsoft.com/office/drawing/2014/main" val="3446812947"/>
                    </a:ext>
                  </a:extLst>
                </a:gridCol>
              </a:tblGrid>
              <a:tr h="4515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Round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to 2 Significant Figures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052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16753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8.472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4897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90638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20875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70.45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1213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483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87.49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422438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0.791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0.79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543481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0.87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62999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0.803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0.80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0206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8.726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43021"/>
                  </a:ext>
                </a:extLst>
              </a:tr>
            </a:tbl>
          </a:graphicData>
        </a:graphic>
      </p:graphicFrame>
      <p:sp>
        <p:nvSpPr>
          <p:cNvPr id="63" name="TextBox 62">
            <a:extLst>
              <a:ext uri="{FF2B5EF4-FFF2-40B4-BE49-F238E27FC236}">
                <a16:creationId xmlns:a16="http://schemas.microsoft.com/office/drawing/2014/main" id="{2DD08DD2-1F53-524A-AF6B-58F87E432582}"/>
              </a:ext>
            </a:extLst>
          </p:cNvPr>
          <p:cNvSpPr txBox="1"/>
          <p:nvPr/>
        </p:nvSpPr>
        <p:spPr>
          <a:xfrm>
            <a:off x="1538172" y="148405"/>
            <a:ext cx="8918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Round each value and then join each tables answers to form a shape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62923" y="239863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78163" y="291599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5997373" y="290087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6028212" y="439308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90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076138" y="4377436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099707" y="390454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30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6545982" y="390454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6576462" y="341686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33878" y="3402715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93796" y="242682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647452" y="391074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664737" y="439952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98957" y="439952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19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51380" y="634825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89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738461" y="634676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775637" y="5406038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29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241841" y="539432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17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210537" y="588106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48111" y="588445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708569" y="394762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26002" y="2901484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54074" y="3404738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8.7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1754705" y="2857354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7.8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1818420" y="434726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745500" y="439295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730353" y="489428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227709" y="48809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9243135" y="3935716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0.79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1403876" y="3913859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0.87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1403019" y="3425863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0.80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10302506" y="4115279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10845110" y="4121065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10818094" y="4616510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10307263" y="4616512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312034" y="390763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340106" y="4410887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90.0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14017" y="3893983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8.00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43331" y="4432012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26.5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10287845" y="2086563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10830449" y="2092349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10803433" y="2587794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10292602" y="2587796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297373" y="1878917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0.75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325445" y="2382171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7.5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799356" y="186526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10828670" y="2403296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0.7</a:t>
            </a: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7072223" y="2605542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7614827" y="2611328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7587811" y="3106773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7076980" y="3106775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081751" y="2397896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0.22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109823" y="2901150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2.9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583734" y="238424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55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7613048" y="292227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43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B38439ED-98CB-8F4D-9A61-00BCECEDE71F}"/>
              </a:ext>
            </a:extLst>
          </p:cNvPr>
          <p:cNvSpPr/>
          <p:nvPr/>
        </p:nvSpPr>
        <p:spPr>
          <a:xfrm rot="10800000">
            <a:off x="8141041" y="5104015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5697309-F04C-784A-84D7-9701AD3EA22B}"/>
              </a:ext>
            </a:extLst>
          </p:cNvPr>
          <p:cNvSpPr/>
          <p:nvPr/>
        </p:nvSpPr>
        <p:spPr>
          <a:xfrm rot="10800000">
            <a:off x="8683645" y="5109801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CD689873-284E-7C43-8B04-6211115C21B5}"/>
              </a:ext>
            </a:extLst>
          </p:cNvPr>
          <p:cNvSpPr/>
          <p:nvPr/>
        </p:nvSpPr>
        <p:spPr>
          <a:xfrm rot="10800000">
            <a:off x="8656629" y="5605246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2E47DF3-59F5-6F44-9CE9-0ABE9095494C}"/>
              </a:ext>
            </a:extLst>
          </p:cNvPr>
          <p:cNvSpPr/>
          <p:nvPr/>
        </p:nvSpPr>
        <p:spPr>
          <a:xfrm rot="10800000">
            <a:off x="8145798" y="5605248"/>
            <a:ext cx="100732" cy="10013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50569" y="4896369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0.2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178641" y="539962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52552" y="4882719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19.5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634C872-330B-5D4F-8E00-3B09BC1AE295}"/>
              </a:ext>
            </a:extLst>
          </p:cNvPr>
          <p:cNvSpPr txBox="1"/>
          <p:nvPr/>
        </p:nvSpPr>
        <p:spPr>
          <a:xfrm>
            <a:off x="8681866" y="542074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3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F14D017B-E267-5A41-82C7-253332FA558D}"/>
              </a:ext>
            </a:extLst>
          </p:cNvPr>
          <p:cNvSpPr/>
          <p:nvPr/>
        </p:nvSpPr>
        <p:spPr>
          <a:xfrm>
            <a:off x="8244840" y="1188720"/>
            <a:ext cx="2103120" cy="2484120"/>
          </a:xfrm>
          <a:custGeom>
            <a:avLst/>
            <a:gdLst>
              <a:gd name="connsiteX0" fmla="*/ 0 w 2103120"/>
              <a:gd name="connsiteY0" fmla="*/ 990600 h 2484120"/>
              <a:gd name="connsiteX1" fmla="*/ 0 w 2103120"/>
              <a:gd name="connsiteY1" fmla="*/ 0 h 2484120"/>
              <a:gd name="connsiteX2" fmla="*/ 1554480 w 2103120"/>
              <a:gd name="connsiteY2" fmla="*/ 0 h 2484120"/>
              <a:gd name="connsiteX3" fmla="*/ 1569720 w 2103120"/>
              <a:gd name="connsiteY3" fmla="*/ 1981200 h 2484120"/>
              <a:gd name="connsiteX4" fmla="*/ 2103120 w 2103120"/>
              <a:gd name="connsiteY4" fmla="*/ 1996440 h 2484120"/>
              <a:gd name="connsiteX5" fmla="*/ 2087880 w 2103120"/>
              <a:gd name="connsiteY5" fmla="*/ 2484120 h 2484120"/>
              <a:gd name="connsiteX6" fmla="*/ 1036320 w 2103120"/>
              <a:gd name="connsiteY6" fmla="*/ 2468880 h 2484120"/>
              <a:gd name="connsiteX7" fmla="*/ 1051560 w 2103120"/>
              <a:gd name="connsiteY7" fmla="*/ 472440 h 2484120"/>
              <a:gd name="connsiteX8" fmla="*/ 533400 w 2103120"/>
              <a:gd name="connsiteY8" fmla="*/ 472440 h 2484120"/>
              <a:gd name="connsiteX9" fmla="*/ 533400 w 2103120"/>
              <a:gd name="connsiteY9" fmla="*/ 1005840 h 2484120"/>
              <a:gd name="connsiteX10" fmla="*/ 0 w 2103120"/>
              <a:gd name="connsiteY10" fmla="*/ 990600 h 2484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03120" h="2484120">
                <a:moveTo>
                  <a:pt x="0" y="990600"/>
                </a:moveTo>
                <a:lnTo>
                  <a:pt x="0" y="0"/>
                </a:lnTo>
                <a:lnTo>
                  <a:pt x="1554480" y="0"/>
                </a:lnTo>
                <a:lnTo>
                  <a:pt x="1569720" y="1981200"/>
                </a:lnTo>
                <a:lnTo>
                  <a:pt x="2103120" y="1996440"/>
                </a:lnTo>
                <a:lnTo>
                  <a:pt x="2087880" y="2484120"/>
                </a:lnTo>
                <a:lnTo>
                  <a:pt x="1036320" y="2468880"/>
                </a:lnTo>
                <a:lnTo>
                  <a:pt x="1051560" y="472440"/>
                </a:lnTo>
                <a:lnTo>
                  <a:pt x="533400" y="472440"/>
                </a:lnTo>
                <a:lnTo>
                  <a:pt x="533400" y="1005840"/>
                </a:lnTo>
                <a:lnTo>
                  <a:pt x="0" y="99060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1BD5B0D-FD77-004C-A043-88FB677C2A56}"/>
              </a:ext>
            </a:extLst>
          </p:cNvPr>
          <p:cNvSpPr/>
          <p:nvPr/>
        </p:nvSpPr>
        <p:spPr>
          <a:xfrm>
            <a:off x="6065520" y="2587793"/>
            <a:ext cx="2682240" cy="2075647"/>
          </a:xfrm>
          <a:custGeom>
            <a:avLst/>
            <a:gdLst>
              <a:gd name="connsiteX0" fmla="*/ 2164080 w 2682240"/>
              <a:gd name="connsiteY0" fmla="*/ 0 h 2026920"/>
              <a:gd name="connsiteX1" fmla="*/ 2164080 w 2682240"/>
              <a:gd name="connsiteY1" fmla="*/ 518160 h 2026920"/>
              <a:gd name="connsiteX2" fmla="*/ 0 w 2682240"/>
              <a:gd name="connsiteY2" fmla="*/ 533400 h 2026920"/>
              <a:gd name="connsiteX3" fmla="*/ 30480 w 2682240"/>
              <a:gd name="connsiteY3" fmla="*/ 2026920 h 2026920"/>
              <a:gd name="connsiteX4" fmla="*/ 1097280 w 2682240"/>
              <a:gd name="connsiteY4" fmla="*/ 2026920 h 2026920"/>
              <a:gd name="connsiteX5" fmla="*/ 1082040 w 2682240"/>
              <a:gd name="connsiteY5" fmla="*/ 1508760 h 2026920"/>
              <a:gd name="connsiteX6" fmla="*/ 518160 w 2682240"/>
              <a:gd name="connsiteY6" fmla="*/ 1524000 h 2026920"/>
              <a:gd name="connsiteX7" fmla="*/ 518160 w 2682240"/>
              <a:gd name="connsiteY7" fmla="*/ 1005840 h 2026920"/>
              <a:gd name="connsiteX8" fmla="*/ 2667000 w 2682240"/>
              <a:gd name="connsiteY8" fmla="*/ 1021080 h 2026920"/>
              <a:gd name="connsiteX9" fmla="*/ 2682240 w 2682240"/>
              <a:gd name="connsiteY9" fmla="*/ 60960 h 2026920"/>
              <a:gd name="connsiteX10" fmla="*/ 2148840 w 2682240"/>
              <a:gd name="connsiteY10" fmla="*/ 60960 h 2026920"/>
              <a:gd name="connsiteX11" fmla="*/ 2148840 w 2682240"/>
              <a:gd name="connsiteY11" fmla="*/ 60960 h 202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2240" h="2026920">
                <a:moveTo>
                  <a:pt x="2164080" y="0"/>
                </a:moveTo>
                <a:lnTo>
                  <a:pt x="2164080" y="518160"/>
                </a:lnTo>
                <a:lnTo>
                  <a:pt x="0" y="533400"/>
                </a:lnTo>
                <a:lnTo>
                  <a:pt x="30480" y="2026920"/>
                </a:lnTo>
                <a:lnTo>
                  <a:pt x="1097280" y="2026920"/>
                </a:lnTo>
                <a:lnTo>
                  <a:pt x="1082040" y="1508760"/>
                </a:lnTo>
                <a:lnTo>
                  <a:pt x="518160" y="1524000"/>
                </a:lnTo>
                <a:lnTo>
                  <a:pt x="518160" y="1005840"/>
                </a:lnTo>
                <a:lnTo>
                  <a:pt x="2667000" y="1021080"/>
                </a:lnTo>
                <a:lnTo>
                  <a:pt x="2682240" y="60960"/>
                </a:lnTo>
                <a:lnTo>
                  <a:pt x="2148840" y="60960"/>
                </a:lnTo>
                <a:lnTo>
                  <a:pt x="2148840" y="60960"/>
                </a:lnTo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0F8920D5-F133-0A40-A701-1EE3EB9AD9D0}"/>
              </a:ext>
            </a:extLst>
          </p:cNvPr>
          <p:cNvSpPr/>
          <p:nvPr/>
        </p:nvSpPr>
        <p:spPr>
          <a:xfrm>
            <a:off x="7696200" y="4130040"/>
            <a:ext cx="2103120" cy="2529840"/>
          </a:xfrm>
          <a:custGeom>
            <a:avLst/>
            <a:gdLst>
              <a:gd name="connsiteX0" fmla="*/ 0 w 2103120"/>
              <a:gd name="connsiteY0" fmla="*/ 0 h 2529840"/>
              <a:gd name="connsiteX1" fmla="*/ 0 w 2103120"/>
              <a:gd name="connsiteY1" fmla="*/ 518160 h 2529840"/>
              <a:gd name="connsiteX2" fmla="*/ 533400 w 2103120"/>
              <a:gd name="connsiteY2" fmla="*/ 518160 h 2529840"/>
              <a:gd name="connsiteX3" fmla="*/ 533400 w 2103120"/>
              <a:gd name="connsiteY3" fmla="*/ 2514600 h 2529840"/>
              <a:gd name="connsiteX4" fmla="*/ 2103120 w 2103120"/>
              <a:gd name="connsiteY4" fmla="*/ 2529840 h 2529840"/>
              <a:gd name="connsiteX5" fmla="*/ 2103120 w 2103120"/>
              <a:gd name="connsiteY5" fmla="*/ 1524000 h 2529840"/>
              <a:gd name="connsiteX6" fmla="*/ 1584960 w 2103120"/>
              <a:gd name="connsiteY6" fmla="*/ 1508760 h 2529840"/>
              <a:gd name="connsiteX7" fmla="*/ 1584960 w 2103120"/>
              <a:gd name="connsiteY7" fmla="*/ 2057400 h 2529840"/>
              <a:gd name="connsiteX8" fmla="*/ 1021080 w 2103120"/>
              <a:gd name="connsiteY8" fmla="*/ 2072640 h 2529840"/>
              <a:gd name="connsiteX9" fmla="*/ 1066800 w 2103120"/>
              <a:gd name="connsiteY9" fmla="*/ 30480 h 2529840"/>
              <a:gd name="connsiteX10" fmla="*/ 0 w 2103120"/>
              <a:gd name="connsiteY10" fmla="*/ 0 h 2529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03120" h="2529840">
                <a:moveTo>
                  <a:pt x="0" y="0"/>
                </a:moveTo>
                <a:lnTo>
                  <a:pt x="0" y="518160"/>
                </a:lnTo>
                <a:lnTo>
                  <a:pt x="533400" y="518160"/>
                </a:lnTo>
                <a:lnTo>
                  <a:pt x="533400" y="2514600"/>
                </a:lnTo>
                <a:lnTo>
                  <a:pt x="2103120" y="2529840"/>
                </a:lnTo>
                <a:lnTo>
                  <a:pt x="2103120" y="1524000"/>
                </a:lnTo>
                <a:lnTo>
                  <a:pt x="1584960" y="1508760"/>
                </a:lnTo>
                <a:lnTo>
                  <a:pt x="1584960" y="2057400"/>
                </a:lnTo>
                <a:lnTo>
                  <a:pt x="1021080" y="2072640"/>
                </a:lnTo>
                <a:lnTo>
                  <a:pt x="106680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F20255DC-825D-5846-B6C2-B3DFC10EC5B0}"/>
              </a:ext>
            </a:extLst>
          </p:cNvPr>
          <p:cNvSpPr/>
          <p:nvPr/>
        </p:nvSpPr>
        <p:spPr>
          <a:xfrm>
            <a:off x="9279554" y="3139133"/>
            <a:ext cx="2640211" cy="2011680"/>
          </a:xfrm>
          <a:custGeom>
            <a:avLst/>
            <a:gdLst>
              <a:gd name="connsiteX0" fmla="*/ 1615440 w 2697480"/>
              <a:gd name="connsiteY0" fmla="*/ 502920 h 2011680"/>
              <a:gd name="connsiteX1" fmla="*/ 1600200 w 2697480"/>
              <a:gd name="connsiteY1" fmla="*/ 30480 h 2011680"/>
              <a:gd name="connsiteX2" fmla="*/ 2697480 w 2697480"/>
              <a:gd name="connsiteY2" fmla="*/ 0 h 2011680"/>
              <a:gd name="connsiteX3" fmla="*/ 2697480 w 2697480"/>
              <a:gd name="connsiteY3" fmla="*/ 1508760 h 2011680"/>
              <a:gd name="connsiteX4" fmla="*/ 548640 w 2697480"/>
              <a:gd name="connsiteY4" fmla="*/ 1493520 h 2011680"/>
              <a:gd name="connsiteX5" fmla="*/ 548640 w 2697480"/>
              <a:gd name="connsiteY5" fmla="*/ 2011680 h 2011680"/>
              <a:gd name="connsiteX6" fmla="*/ 15240 w 2697480"/>
              <a:gd name="connsiteY6" fmla="*/ 2011680 h 2011680"/>
              <a:gd name="connsiteX7" fmla="*/ 0 w 2697480"/>
              <a:gd name="connsiteY7" fmla="*/ 1051560 h 2011680"/>
              <a:gd name="connsiteX8" fmla="*/ 2148840 w 2697480"/>
              <a:gd name="connsiteY8" fmla="*/ 1021080 h 2011680"/>
              <a:gd name="connsiteX9" fmla="*/ 2148840 w 2697480"/>
              <a:gd name="connsiteY9" fmla="*/ 518160 h 2011680"/>
              <a:gd name="connsiteX10" fmla="*/ 1615440 w 2697480"/>
              <a:gd name="connsiteY10" fmla="*/ 502920 h 201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97480" h="2011680">
                <a:moveTo>
                  <a:pt x="1615440" y="502920"/>
                </a:moveTo>
                <a:lnTo>
                  <a:pt x="1600200" y="30480"/>
                </a:lnTo>
                <a:lnTo>
                  <a:pt x="2697480" y="0"/>
                </a:lnTo>
                <a:lnTo>
                  <a:pt x="2697480" y="1508760"/>
                </a:lnTo>
                <a:lnTo>
                  <a:pt x="548640" y="1493520"/>
                </a:lnTo>
                <a:lnTo>
                  <a:pt x="548640" y="2011680"/>
                </a:lnTo>
                <a:lnTo>
                  <a:pt x="15240" y="2011680"/>
                </a:lnTo>
                <a:lnTo>
                  <a:pt x="0" y="1051560"/>
                </a:lnTo>
                <a:lnTo>
                  <a:pt x="2148840" y="1021080"/>
                </a:lnTo>
                <a:lnTo>
                  <a:pt x="2148840" y="518160"/>
                </a:lnTo>
                <a:lnTo>
                  <a:pt x="1615440" y="502920"/>
                </a:lnTo>
                <a:close/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37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573</Words>
  <Application>Microsoft Macintosh PowerPoint</Application>
  <PresentationFormat>Widescreen</PresentationFormat>
  <Paragraphs>323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Cochin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10</cp:revision>
  <dcterms:created xsi:type="dcterms:W3CDTF">2020-01-27T21:06:50Z</dcterms:created>
  <dcterms:modified xsi:type="dcterms:W3CDTF">2020-01-28T20:42:51Z</dcterms:modified>
</cp:coreProperties>
</file>