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3" r:id="rId2"/>
    <p:sldId id="294" r:id="rId3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46"/>
  </p:normalViewPr>
  <p:slideViewPr>
    <p:cSldViewPr snapToGrid="0" snapToObjects="1">
      <p:cViewPr varScale="1">
        <p:scale>
          <a:sx n="84" d="100"/>
          <a:sy n="84" d="100"/>
        </p:scale>
        <p:origin x="2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0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1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0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4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34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2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37B3D-554F-474D-8905-82E86B30538E}" type="datetimeFigureOut">
              <a:rPr lang="en-US" smtClean="0"/>
              <a:t>4/21/20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5CBA3-C0A1-1641-ACE6-F7FEB84DB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9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A77BB293-C835-2E4B-9D56-3549B8EA82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514697"/>
                  </p:ext>
                </p:extLst>
              </p:nvPr>
            </p:nvGraphicFramePr>
            <p:xfrm>
              <a:off x="17077" y="7903"/>
              <a:ext cx="1631630" cy="68500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4874">
                      <a:extLst>
                        <a:ext uri="{9D8B030D-6E8A-4147-A177-3AD203B41FA5}">
                          <a16:colId xmlns:a16="http://schemas.microsoft.com/office/drawing/2014/main" val="4223662327"/>
                        </a:ext>
                      </a:extLst>
                    </a:gridCol>
                    <a:gridCol w="416756">
                      <a:extLst>
                        <a:ext uri="{9D8B030D-6E8A-4147-A177-3AD203B41FA5}">
                          <a16:colId xmlns:a16="http://schemas.microsoft.com/office/drawing/2014/main" val="2124466033"/>
                        </a:ext>
                      </a:extLst>
                    </a:gridCol>
                  </a:tblGrid>
                  <a:tr h="5251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Start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718805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−(−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5099576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 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396448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3399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97639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595215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8844115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5903579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5731637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÷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2214044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85875645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9812006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𝟏𝟕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53207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A77BB293-C835-2E4B-9D56-3549B8EA82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514697"/>
                  </p:ext>
                </p:extLst>
              </p:nvPr>
            </p:nvGraphicFramePr>
            <p:xfrm>
              <a:off x="17077" y="7903"/>
              <a:ext cx="1631630" cy="68985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4874">
                      <a:extLst>
                        <a:ext uri="{9D8B030D-6E8A-4147-A177-3AD203B41FA5}">
                          <a16:colId xmlns:a16="http://schemas.microsoft.com/office/drawing/2014/main" val="4223662327"/>
                        </a:ext>
                      </a:extLst>
                    </a:gridCol>
                    <a:gridCol w="416756">
                      <a:extLst>
                        <a:ext uri="{9D8B030D-6E8A-4147-A177-3AD203B41FA5}">
                          <a16:colId xmlns:a16="http://schemas.microsoft.com/office/drawing/2014/main" val="2124466033"/>
                        </a:ext>
                      </a:extLst>
                    </a:gridCol>
                  </a:tblGrid>
                  <a:tr h="5251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Start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718805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1163" r="-35500" b="-11197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5099576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01163" r="-35500" b="-10197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396448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97701" r="-35500" b="-9080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3399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402326" r="-35500" b="-8186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976390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502326" r="-35500" b="-7186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595215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595402" r="-35500" b="-6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8844115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695402" r="-35500" b="-5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5903579"/>
                      </a:ext>
                    </a:extLst>
                  </a:tr>
                  <a:tr h="5735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736170" r="-35500" b="-372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5731637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913953" r="-35500" b="-3069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2214044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02299" r="-355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85875645"/>
                      </a:ext>
                    </a:extLst>
                  </a:tr>
                  <a:tr h="5251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102299" r="-355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9812006"/>
                      </a:ext>
                    </a:extLst>
                  </a:tr>
                  <a:tr h="5330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202299" r="-355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532071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AFF13F5-98F5-9040-A220-39FDC5007F26}"/>
              </a:ext>
            </a:extLst>
          </p:cNvPr>
          <p:cNvGrpSpPr/>
          <p:nvPr/>
        </p:nvGrpSpPr>
        <p:grpSpPr>
          <a:xfrm>
            <a:off x="1764632" y="609600"/>
            <a:ext cx="5598693" cy="5614737"/>
            <a:chOff x="2652543" y="131445"/>
            <a:chExt cx="6545499" cy="658346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F54DA37-F840-C148-A6E5-AF4EF0854C4B}"/>
                </a:ext>
              </a:extLst>
            </p:cNvPr>
            <p:cNvSpPr/>
            <p:nvPr/>
          </p:nvSpPr>
          <p:spPr>
            <a:xfrm flipH="1">
              <a:off x="3505039" y="1136119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F21A3C9-5330-C040-8075-DD69827D5E73}"/>
                </a:ext>
              </a:extLst>
            </p:cNvPr>
            <p:cNvSpPr/>
            <p:nvPr/>
          </p:nvSpPr>
          <p:spPr>
            <a:xfrm flipH="1">
              <a:off x="4900464" y="316960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86EE403-6475-7142-96CE-6B663CC2710A}"/>
                </a:ext>
              </a:extLst>
            </p:cNvPr>
            <p:cNvSpPr/>
            <p:nvPr/>
          </p:nvSpPr>
          <p:spPr>
            <a:xfrm flipH="1">
              <a:off x="6538779" y="312196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CF1D326-AEBF-B445-9F8A-5A4E81C70D76}"/>
                </a:ext>
              </a:extLst>
            </p:cNvPr>
            <p:cNvSpPr/>
            <p:nvPr/>
          </p:nvSpPr>
          <p:spPr>
            <a:xfrm flipH="1">
              <a:off x="4895700" y="6455835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93128FA-175E-A44F-BF08-7A538DAEE255}"/>
                </a:ext>
              </a:extLst>
            </p:cNvPr>
            <p:cNvSpPr/>
            <p:nvPr/>
          </p:nvSpPr>
          <p:spPr>
            <a:xfrm flipH="1">
              <a:off x="6534015" y="6451071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633A09-CB79-7942-AB7A-7F26A120E5B1}"/>
                </a:ext>
              </a:extLst>
            </p:cNvPr>
            <p:cNvSpPr/>
            <p:nvPr/>
          </p:nvSpPr>
          <p:spPr>
            <a:xfrm flipH="1">
              <a:off x="2657309" y="2574402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EFAD44D-8EFD-1046-BFCB-26674F40E160}"/>
                </a:ext>
              </a:extLst>
            </p:cNvPr>
            <p:cNvSpPr/>
            <p:nvPr/>
          </p:nvSpPr>
          <p:spPr>
            <a:xfrm flipH="1">
              <a:off x="2652543" y="4212708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EFCFEAE-195A-EF4F-9270-E0F8F3C1C40E}"/>
                </a:ext>
              </a:extLst>
            </p:cNvPr>
            <p:cNvSpPr/>
            <p:nvPr/>
          </p:nvSpPr>
          <p:spPr>
            <a:xfrm flipH="1">
              <a:off x="8781893" y="2583924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0CFC8E1-7E82-9C42-9C36-E5A4919C5B79}"/>
                </a:ext>
              </a:extLst>
            </p:cNvPr>
            <p:cNvSpPr/>
            <p:nvPr/>
          </p:nvSpPr>
          <p:spPr>
            <a:xfrm flipH="1">
              <a:off x="8777127" y="4222230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B1593C6-CCE9-E545-9EC5-603A3A4E38BC}"/>
                </a:ext>
              </a:extLst>
            </p:cNvPr>
            <p:cNvSpPr/>
            <p:nvPr/>
          </p:nvSpPr>
          <p:spPr>
            <a:xfrm flipH="1">
              <a:off x="7958002" y="1159927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0FCD244-2088-4646-9B6F-1F53EEEE8F1A}"/>
                </a:ext>
              </a:extLst>
            </p:cNvPr>
            <p:cNvSpPr/>
            <p:nvPr/>
          </p:nvSpPr>
          <p:spPr>
            <a:xfrm flipH="1">
              <a:off x="7972257" y="5617650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11FA52-7CAE-E94E-BA8B-83B277DAF227}"/>
                </a:ext>
              </a:extLst>
            </p:cNvPr>
            <p:cNvSpPr/>
            <p:nvPr/>
          </p:nvSpPr>
          <p:spPr>
            <a:xfrm flipH="1">
              <a:off x="3485980" y="5617654"/>
              <a:ext cx="101138" cy="96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98D61F-DF69-7B48-A6BB-790256DA01D6}"/>
                </a:ext>
              </a:extLst>
            </p:cNvPr>
            <p:cNvSpPr txBox="1"/>
            <p:nvPr/>
          </p:nvSpPr>
          <p:spPr>
            <a:xfrm>
              <a:off x="7957969" y="946646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B324BC-4884-8640-B04B-E9F7978509C0}"/>
                </a:ext>
              </a:extLst>
            </p:cNvPr>
            <p:cNvSpPr txBox="1"/>
            <p:nvPr/>
          </p:nvSpPr>
          <p:spPr>
            <a:xfrm>
              <a:off x="4963802" y="6273959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FD40E2-070A-C742-898B-9E3009483063}"/>
                </a:ext>
              </a:extLst>
            </p:cNvPr>
            <p:cNvSpPr txBox="1"/>
            <p:nvPr/>
          </p:nvSpPr>
          <p:spPr>
            <a:xfrm>
              <a:off x="4948382" y="131445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3BC317-CF32-6143-B5B2-97148AD03ED5}"/>
                </a:ext>
              </a:extLst>
            </p:cNvPr>
            <p:cNvSpPr txBox="1"/>
            <p:nvPr/>
          </p:nvSpPr>
          <p:spPr>
            <a:xfrm>
              <a:off x="8058332" y="547915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FF0AF7-7E5B-5F40-9553-E2A779708B67}"/>
                </a:ext>
              </a:extLst>
            </p:cNvPr>
            <p:cNvSpPr txBox="1"/>
            <p:nvPr/>
          </p:nvSpPr>
          <p:spPr>
            <a:xfrm>
              <a:off x="2669496" y="234161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-8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8349EC7-C275-B74F-8875-24AFD7248EF3}"/>
                </a:ext>
              </a:extLst>
            </p:cNvPr>
            <p:cNvSpPr txBox="1"/>
            <p:nvPr/>
          </p:nvSpPr>
          <p:spPr>
            <a:xfrm>
              <a:off x="8846664" y="2393651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B6A073-4E84-574B-9F54-44A159C43BA2}"/>
                </a:ext>
              </a:extLst>
            </p:cNvPr>
            <p:cNvSpPr txBox="1"/>
            <p:nvPr/>
          </p:nvSpPr>
          <p:spPr>
            <a:xfrm>
              <a:off x="3579587" y="5448373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2FBB5A-A41E-B442-A0D1-DB32C3B4E7D0}"/>
                </a:ext>
              </a:extLst>
            </p:cNvPr>
            <p:cNvSpPr txBox="1"/>
            <p:nvPr/>
          </p:nvSpPr>
          <p:spPr>
            <a:xfrm>
              <a:off x="6584584" y="139065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88D386-D264-BF48-BE32-E35F42D2BA1B}"/>
                </a:ext>
              </a:extLst>
            </p:cNvPr>
            <p:cNvSpPr txBox="1"/>
            <p:nvPr/>
          </p:nvSpPr>
          <p:spPr>
            <a:xfrm>
              <a:off x="6661046" y="637635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C22EAF9-F4D4-C440-B6C3-CE9FE354BE0D}"/>
                </a:ext>
              </a:extLst>
            </p:cNvPr>
            <p:cNvSpPr txBox="1"/>
            <p:nvPr/>
          </p:nvSpPr>
          <p:spPr>
            <a:xfrm>
              <a:off x="3548329" y="917621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E58A22-A6AD-2040-911A-E057DC919DF1}"/>
                </a:ext>
              </a:extLst>
            </p:cNvPr>
            <p:cNvSpPr txBox="1"/>
            <p:nvPr/>
          </p:nvSpPr>
          <p:spPr>
            <a:xfrm>
              <a:off x="8777127" y="3983076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0BB2A4-8EE5-6841-94E8-39686E4BCB5E}"/>
                </a:ext>
              </a:extLst>
            </p:cNvPr>
            <p:cNvSpPr txBox="1"/>
            <p:nvPr/>
          </p:nvSpPr>
          <p:spPr>
            <a:xfrm>
              <a:off x="2669496" y="3979924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-5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4A41F76-E059-054E-9F10-E308B5426D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0875838"/>
                  </p:ext>
                </p:extLst>
              </p:nvPr>
            </p:nvGraphicFramePr>
            <p:xfrm>
              <a:off x="7494259" y="0"/>
              <a:ext cx="1232525" cy="6857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32525">
                      <a:extLst>
                        <a:ext uri="{9D8B030D-6E8A-4147-A177-3AD203B41FA5}">
                          <a16:colId xmlns:a16="http://schemas.microsoft.com/office/drawing/2014/main" val="4027919147"/>
                        </a:ext>
                      </a:extLst>
                    </a:gridCol>
                  </a:tblGrid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4051273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0660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66942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6063155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479056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𝟏𝟕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𝟏𝟕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296782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7048478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775117"/>
                      </a:ext>
                    </a:extLst>
                  </a:tr>
                  <a:tr h="53485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5060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981122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43713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−(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5428229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−(−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0698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4A41F76-E059-054E-9F10-E308B5426D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0875838"/>
                  </p:ext>
                </p:extLst>
              </p:nvPr>
            </p:nvGraphicFramePr>
            <p:xfrm>
              <a:off x="7494259" y="0"/>
              <a:ext cx="1232525" cy="6857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32525">
                      <a:extLst>
                        <a:ext uri="{9D8B030D-6E8A-4147-A177-3AD203B41FA5}">
                          <a16:colId xmlns:a16="http://schemas.microsoft.com/office/drawing/2014/main" val="4027919147"/>
                        </a:ext>
                      </a:extLst>
                    </a:gridCol>
                  </a:tblGrid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2326" r="-985" b="-12116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4051273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101149" r="-985" b="-10977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0660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203488" r="-985" b="-10104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66942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300000" r="-985" b="-8988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6063155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404651" r="-985" b="-809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479056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498851" r="-985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296782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605814" r="-985" b="-6081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7048478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697701" r="-985" b="-5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775117"/>
                      </a:ext>
                    </a:extLst>
                  </a:tr>
                  <a:tr h="534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797701" r="-985" b="-4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50604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897701" r="-985" b="-3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981122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1009302" r="-985" b="-2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437132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1096552" r="-985" b="-10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5428229"/>
                      </a:ext>
                    </a:extLst>
                  </a:tr>
                  <a:tr h="526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3" t="-1210465" r="-985" b="-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06981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2120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decagon 2">
            <a:extLst>
              <a:ext uri="{FF2B5EF4-FFF2-40B4-BE49-F238E27FC236}">
                <a16:creationId xmlns:a16="http://schemas.microsoft.com/office/drawing/2014/main" id="{2C2C46DA-A31D-6B47-B835-A5BBB79EE35D}"/>
              </a:ext>
            </a:extLst>
          </p:cNvPr>
          <p:cNvSpPr/>
          <p:nvPr/>
        </p:nvSpPr>
        <p:spPr>
          <a:xfrm>
            <a:off x="1650939" y="342900"/>
            <a:ext cx="6156960" cy="6156960"/>
          </a:xfrm>
          <a:prstGeom prst="dodec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92E19A-E38F-CD4E-A6D9-0E11B81FEA52}"/>
              </a:ext>
            </a:extLst>
          </p:cNvPr>
          <p:cNvSpPr/>
          <p:nvPr/>
        </p:nvSpPr>
        <p:spPr>
          <a:xfrm>
            <a:off x="1635699" y="342900"/>
            <a:ext cx="6187440" cy="6172200"/>
          </a:xfrm>
          <a:custGeom>
            <a:avLst/>
            <a:gdLst>
              <a:gd name="connsiteX0" fmla="*/ 3916680 w 6187440"/>
              <a:gd name="connsiteY0" fmla="*/ 0 h 6172200"/>
              <a:gd name="connsiteX1" fmla="*/ 3916680 w 6187440"/>
              <a:gd name="connsiteY1" fmla="*/ 6172200 h 6172200"/>
              <a:gd name="connsiteX2" fmla="*/ 868680 w 6187440"/>
              <a:gd name="connsiteY2" fmla="*/ 807720 h 6172200"/>
              <a:gd name="connsiteX3" fmla="*/ 6172200 w 6187440"/>
              <a:gd name="connsiteY3" fmla="*/ 3901440 h 6172200"/>
              <a:gd name="connsiteX4" fmla="*/ 0 w 6187440"/>
              <a:gd name="connsiteY4" fmla="*/ 3916680 h 6172200"/>
              <a:gd name="connsiteX5" fmla="*/ 5379720 w 6187440"/>
              <a:gd name="connsiteY5" fmla="*/ 822960 h 6172200"/>
              <a:gd name="connsiteX6" fmla="*/ 2286000 w 6187440"/>
              <a:gd name="connsiteY6" fmla="*/ 6156960 h 6172200"/>
              <a:gd name="connsiteX7" fmla="*/ 2270760 w 6187440"/>
              <a:gd name="connsiteY7" fmla="*/ 30480 h 6172200"/>
              <a:gd name="connsiteX8" fmla="*/ 5364480 w 6187440"/>
              <a:gd name="connsiteY8" fmla="*/ 5334000 h 6172200"/>
              <a:gd name="connsiteX9" fmla="*/ 15240 w 6187440"/>
              <a:gd name="connsiteY9" fmla="*/ 2240280 h 6172200"/>
              <a:gd name="connsiteX10" fmla="*/ 6187440 w 6187440"/>
              <a:gd name="connsiteY10" fmla="*/ 2286000 h 6172200"/>
              <a:gd name="connsiteX11" fmla="*/ 838200 w 6187440"/>
              <a:gd name="connsiteY11" fmla="*/ 5334000 h 6172200"/>
              <a:gd name="connsiteX12" fmla="*/ 3916680 w 6187440"/>
              <a:gd name="connsiteY12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7440" h="6172200">
                <a:moveTo>
                  <a:pt x="3916680" y="0"/>
                </a:moveTo>
                <a:lnTo>
                  <a:pt x="3916680" y="6172200"/>
                </a:lnTo>
                <a:lnTo>
                  <a:pt x="868680" y="807720"/>
                </a:lnTo>
                <a:lnTo>
                  <a:pt x="6172200" y="3901440"/>
                </a:lnTo>
                <a:lnTo>
                  <a:pt x="0" y="3916680"/>
                </a:lnTo>
                <a:lnTo>
                  <a:pt x="5379720" y="822960"/>
                </a:lnTo>
                <a:lnTo>
                  <a:pt x="2286000" y="6156960"/>
                </a:lnTo>
                <a:lnTo>
                  <a:pt x="2270760" y="30480"/>
                </a:lnTo>
                <a:lnTo>
                  <a:pt x="5364480" y="5334000"/>
                </a:lnTo>
                <a:lnTo>
                  <a:pt x="15240" y="2240280"/>
                </a:lnTo>
                <a:lnTo>
                  <a:pt x="6187440" y="2286000"/>
                </a:lnTo>
                <a:lnTo>
                  <a:pt x="838200" y="5334000"/>
                </a:lnTo>
                <a:lnTo>
                  <a:pt x="391668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54DA37-F840-C148-A6E5-AF4EF0854C4B}"/>
              </a:ext>
            </a:extLst>
          </p:cNvPr>
          <p:cNvSpPr/>
          <p:nvPr/>
        </p:nvSpPr>
        <p:spPr>
          <a:xfrm flipH="1">
            <a:off x="2462302" y="1128499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F21A3C9-5330-C040-8075-DD69827D5E73}"/>
              </a:ext>
            </a:extLst>
          </p:cNvPr>
          <p:cNvSpPr/>
          <p:nvPr/>
        </p:nvSpPr>
        <p:spPr>
          <a:xfrm flipH="1">
            <a:off x="3857727" y="309340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6EE403-6475-7142-96CE-6B663CC2710A}"/>
              </a:ext>
            </a:extLst>
          </p:cNvPr>
          <p:cNvSpPr/>
          <p:nvPr/>
        </p:nvSpPr>
        <p:spPr>
          <a:xfrm flipH="1">
            <a:off x="5496042" y="304576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F1D326-AEBF-B445-9F8A-5A4E81C70D76}"/>
              </a:ext>
            </a:extLst>
          </p:cNvPr>
          <p:cNvSpPr/>
          <p:nvPr/>
        </p:nvSpPr>
        <p:spPr>
          <a:xfrm flipH="1">
            <a:off x="3852963" y="6448215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3128FA-175E-A44F-BF08-7A538DAEE255}"/>
              </a:ext>
            </a:extLst>
          </p:cNvPr>
          <p:cNvSpPr/>
          <p:nvPr/>
        </p:nvSpPr>
        <p:spPr>
          <a:xfrm flipH="1">
            <a:off x="5491278" y="6443451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633A09-CB79-7942-AB7A-7F26A120E5B1}"/>
              </a:ext>
            </a:extLst>
          </p:cNvPr>
          <p:cNvSpPr/>
          <p:nvPr/>
        </p:nvSpPr>
        <p:spPr>
          <a:xfrm flipH="1">
            <a:off x="1614572" y="2566782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FAD44D-8EFD-1046-BFCB-26674F40E160}"/>
              </a:ext>
            </a:extLst>
          </p:cNvPr>
          <p:cNvSpPr/>
          <p:nvPr/>
        </p:nvSpPr>
        <p:spPr>
          <a:xfrm flipH="1">
            <a:off x="1609806" y="4205088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EFCFEAE-195A-EF4F-9270-E0F8F3C1C40E}"/>
              </a:ext>
            </a:extLst>
          </p:cNvPr>
          <p:cNvSpPr/>
          <p:nvPr/>
        </p:nvSpPr>
        <p:spPr>
          <a:xfrm flipH="1">
            <a:off x="7739156" y="2576304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CFC8E1-7E82-9C42-9C36-E5A4919C5B79}"/>
              </a:ext>
            </a:extLst>
          </p:cNvPr>
          <p:cNvSpPr/>
          <p:nvPr/>
        </p:nvSpPr>
        <p:spPr>
          <a:xfrm flipH="1">
            <a:off x="7734390" y="4214610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B1593C6-CCE9-E545-9EC5-603A3A4E38BC}"/>
              </a:ext>
            </a:extLst>
          </p:cNvPr>
          <p:cNvSpPr/>
          <p:nvPr/>
        </p:nvSpPr>
        <p:spPr>
          <a:xfrm flipH="1">
            <a:off x="6915265" y="1152307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0FCD244-2088-4646-9B6F-1F53EEEE8F1A}"/>
              </a:ext>
            </a:extLst>
          </p:cNvPr>
          <p:cNvSpPr/>
          <p:nvPr/>
        </p:nvSpPr>
        <p:spPr>
          <a:xfrm flipH="1">
            <a:off x="6929520" y="5610030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011FA52-7CAE-E94E-BA8B-83B277DAF227}"/>
              </a:ext>
            </a:extLst>
          </p:cNvPr>
          <p:cNvSpPr/>
          <p:nvPr/>
        </p:nvSpPr>
        <p:spPr>
          <a:xfrm flipH="1">
            <a:off x="2443243" y="5610034"/>
            <a:ext cx="101138" cy="962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8D61F-DF69-7B48-A6BB-790256DA01D6}"/>
              </a:ext>
            </a:extLst>
          </p:cNvPr>
          <p:cNvSpPr txBox="1"/>
          <p:nvPr/>
        </p:nvSpPr>
        <p:spPr>
          <a:xfrm>
            <a:off x="6915232" y="939026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324BC-4884-8640-B04B-E9F7978509C0}"/>
              </a:ext>
            </a:extLst>
          </p:cNvPr>
          <p:cNvSpPr txBox="1"/>
          <p:nvPr/>
        </p:nvSpPr>
        <p:spPr>
          <a:xfrm>
            <a:off x="3921065" y="626633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FD40E2-070A-C742-898B-9E3009483063}"/>
              </a:ext>
            </a:extLst>
          </p:cNvPr>
          <p:cNvSpPr txBox="1"/>
          <p:nvPr/>
        </p:nvSpPr>
        <p:spPr>
          <a:xfrm>
            <a:off x="3905645" y="1238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3BC317-CF32-6143-B5B2-97148AD03ED5}"/>
              </a:ext>
            </a:extLst>
          </p:cNvPr>
          <p:cNvSpPr txBox="1"/>
          <p:nvPr/>
        </p:nvSpPr>
        <p:spPr>
          <a:xfrm>
            <a:off x="7015595" y="547153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FF0AF7-7E5B-5F40-9553-E2A779708B67}"/>
              </a:ext>
            </a:extLst>
          </p:cNvPr>
          <p:cNvSpPr txBox="1"/>
          <p:nvPr/>
        </p:nvSpPr>
        <p:spPr>
          <a:xfrm>
            <a:off x="1710944" y="2349657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349EC7-C275-B74F-8875-24AFD7248EF3}"/>
              </a:ext>
            </a:extLst>
          </p:cNvPr>
          <p:cNvSpPr txBox="1"/>
          <p:nvPr/>
        </p:nvSpPr>
        <p:spPr>
          <a:xfrm>
            <a:off x="7803927" y="2386031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B6A073-4E84-574B-9F54-44A159C43BA2}"/>
              </a:ext>
            </a:extLst>
          </p:cNvPr>
          <p:cNvSpPr txBox="1"/>
          <p:nvPr/>
        </p:nvSpPr>
        <p:spPr>
          <a:xfrm>
            <a:off x="2530093" y="551965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2FBB5A-A41E-B442-A0D1-DB32C3B4E7D0}"/>
              </a:ext>
            </a:extLst>
          </p:cNvPr>
          <p:cNvSpPr txBox="1"/>
          <p:nvPr/>
        </p:nvSpPr>
        <p:spPr>
          <a:xfrm>
            <a:off x="5541847" y="13144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88D386-D264-BF48-BE32-E35F42D2BA1B}"/>
              </a:ext>
            </a:extLst>
          </p:cNvPr>
          <p:cNvSpPr txBox="1"/>
          <p:nvPr/>
        </p:nvSpPr>
        <p:spPr>
          <a:xfrm>
            <a:off x="5618309" y="636873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22EAF9-F4D4-C440-B6C3-CE9FE354BE0D}"/>
              </a:ext>
            </a:extLst>
          </p:cNvPr>
          <p:cNvSpPr txBox="1"/>
          <p:nvPr/>
        </p:nvSpPr>
        <p:spPr>
          <a:xfrm>
            <a:off x="2217486" y="958109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E58A22-A6AD-2040-911A-E057DC919DF1}"/>
              </a:ext>
            </a:extLst>
          </p:cNvPr>
          <p:cNvSpPr txBox="1"/>
          <p:nvPr/>
        </p:nvSpPr>
        <p:spPr>
          <a:xfrm>
            <a:off x="7794563" y="4145278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0BB2A4-8EE5-6841-94E8-39686E4BCB5E}"/>
              </a:ext>
            </a:extLst>
          </p:cNvPr>
          <p:cNvSpPr txBox="1"/>
          <p:nvPr/>
        </p:nvSpPr>
        <p:spPr>
          <a:xfrm>
            <a:off x="1384103" y="4213865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12542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140</Words>
  <Application>Microsoft Macintosh PowerPoint</Application>
  <PresentationFormat>On-screen Show (4:3)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cp:lastPrinted>2020-02-06T09:55:14Z</cp:lastPrinted>
  <dcterms:created xsi:type="dcterms:W3CDTF">2020-01-29T23:27:51Z</dcterms:created>
  <dcterms:modified xsi:type="dcterms:W3CDTF">2020-04-21T07:58:29Z</dcterms:modified>
</cp:coreProperties>
</file>