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70" r:id="rId5"/>
    <p:sldId id="274" r:id="rId6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0" autoAdjust="0"/>
    <p:restoredTop sz="94660"/>
  </p:normalViewPr>
  <p:slideViewPr>
    <p:cSldViewPr snapToGrid="0">
      <p:cViewPr varScale="1">
        <p:scale>
          <a:sx n="89" d="100"/>
          <a:sy n="89" d="100"/>
        </p:scale>
        <p:origin x="23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B82F4-D786-B348-9322-244A848B210D}" type="datetimeFigureOut">
              <a:rPr lang="en-US" smtClean="0"/>
              <a:t>4/21/20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F6392-11F0-864C-98BA-21EA8ECCF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732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62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195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60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100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721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765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71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605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968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74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95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32670-5B5F-4881-965F-94D18951869F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FFFD0-E08B-44DA-B551-A220C8F049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21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D67BCAA5-3DEF-A14B-81F9-C5CC161C1A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246" y="4803971"/>
              <a:ext cx="1922717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166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593551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=2,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− 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𝑎𝑏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D67BCAA5-3DEF-A14B-81F9-C5CC161C1A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246" y="4803971"/>
              <a:ext cx="1922717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166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593551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962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3226" b="-42258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0000" r="-44340" b="-3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6452" r="-44340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96875" r="-44340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409677" r="-44340" b="-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78613429-DCB4-444F-915F-973B78CC53EC}"/>
              </a:ext>
            </a:extLst>
          </p:cNvPr>
          <p:cNvSpPr txBox="1"/>
          <p:nvPr/>
        </p:nvSpPr>
        <p:spPr>
          <a:xfrm>
            <a:off x="4176602" y="425675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1" name="Table 50">
                <a:extLst>
                  <a:ext uri="{FF2B5EF4-FFF2-40B4-BE49-F238E27FC236}">
                    <a16:creationId xmlns:a16="http://schemas.microsoft.com/office/drawing/2014/main" id="{60AAB2C5-7947-9448-BC6F-94BA664D23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6707168"/>
                  </p:ext>
                </p:extLst>
              </p:nvPr>
            </p:nvGraphicFramePr>
            <p:xfrm>
              <a:off x="65261" y="105673"/>
              <a:ext cx="1908430" cy="426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9987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488443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=−2, </m:t>
                                </m:r>
                              </m:oMath>
                            </m:oMathPara>
                          </a14:m>
                          <a:endParaRPr lang="en-GB" sz="20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=3,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  <m: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09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0606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−(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𝑏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95237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9857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5964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1" name="Table 50">
                <a:extLst>
                  <a:ext uri="{FF2B5EF4-FFF2-40B4-BE49-F238E27FC236}">
                    <a16:creationId xmlns:a16="http://schemas.microsoft.com/office/drawing/2014/main" id="{60AAB2C5-7947-9448-BC6F-94BA664D23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6707168"/>
                  </p:ext>
                </p:extLst>
              </p:nvPr>
            </p:nvGraphicFramePr>
            <p:xfrm>
              <a:off x="65261" y="105673"/>
              <a:ext cx="1908430" cy="45649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9987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488443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7010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8" t="-1739" r="-637" b="-562609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180000" r="-35043" b="-89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280000" r="-35043" b="-79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6939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216667" r="-35043" b="-353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555385" r="-35043" b="-5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645455" r="-35043" b="-4121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0993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756923" r="-35043" b="-3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06064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856923" r="-35043" b="-2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952379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956923" r="-35043" b="-1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9857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1056923" r="-35043" b="-1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5964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69CA522D-F65D-B44F-B3BF-B0D66C9EF7B4}"/>
              </a:ext>
            </a:extLst>
          </p:cNvPr>
          <p:cNvSpPr txBox="1"/>
          <p:nvPr/>
        </p:nvSpPr>
        <p:spPr>
          <a:xfrm>
            <a:off x="4704066" y="446164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D791BF0-823D-4D4C-9BA8-A23100A3F2E2}"/>
              </a:ext>
            </a:extLst>
          </p:cNvPr>
          <p:cNvGrpSpPr/>
          <p:nvPr/>
        </p:nvGrpSpPr>
        <p:grpSpPr>
          <a:xfrm>
            <a:off x="2191196" y="759737"/>
            <a:ext cx="4615042" cy="5925140"/>
            <a:chOff x="2886074" y="1028699"/>
            <a:chExt cx="4057652" cy="4800602"/>
          </a:xfrm>
        </p:grpSpPr>
        <p:sp>
          <p:nvSpPr>
            <p:cNvPr id="5" name="5-point Star 4">
              <a:extLst>
                <a:ext uri="{FF2B5EF4-FFF2-40B4-BE49-F238E27FC236}">
                  <a16:creationId xmlns:a16="http://schemas.microsoft.com/office/drawing/2014/main" id="{2C330304-5257-DC4C-91B7-EE35A789A784}"/>
                </a:ext>
              </a:extLst>
            </p:cNvPr>
            <p:cNvSpPr/>
            <p:nvPr/>
          </p:nvSpPr>
          <p:spPr>
            <a:xfrm>
              <a:off x="2914650" y="1085851"/>
              <a:ext cx="4000500" cy="4000500"/>
            </a:xfrm>
            <a:prstGeom prst="star5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81D74A0-63FC-3D49-BF50-A5441044F5B0}"/>
                </a:ext>
              </a:extLst>
            </p:cNvPr>
            <p:cNvSpPr/>
            <p:nvPr/>
          </p:nvSpPr>
          <p:spPr>
            <a:xfrm>
              <a:off x="5157787" y="1028699"/>
              <a:ext cx="1785939" cy="1428753"/>
            </a:xfrm>
            <a:custGeom>
              <a:avLst/>
              <a:gdLst>
                <a:gd name="connsiteX0" fmla="*/ 0 w 2014538"/>
                <a:gd name="connsiteY0" fmla="*/ 0 h 1585913"/>
                <a:gd name="connsiteX1" fmla="*/ 485775 w 2014538"/>
                <a:gd name="connsiteY1" fmla="*/ 1571625 h 1585913"/>
                <a:gd name="connsiteX2" fmla="*/ 2014538 w 2014538"/>
                <a:gd name="connsiteY2" fmla="*/ 1585913 h 1585913"/>
                <a:gd name="connsiteX3" fmla="*/ 2014538 w 2014538"/>
                <a:gd name="connsiteY3" fmla="*/ 14288 h 1585913"/>
                <a:gd name="connsiteX4" fmla="*/ 0 w 2014538"/>
                <a:gd name="connsiteY4" fmla="*/ 0 h 158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4538" h="1585913">
                  <a:moveTo>
                    <a:pt x="0" y="0"/>
                  </a:moveTo>
                  <a:lnTo>
                    <a:pt x="485775" y="1571625"/>
                  </a:lnTo>
                  <a:lnTo>
                    <a:pt x="2014538" y="1585913"/>
                  </a:lnTo>
                  <a:lnTo>
                    <a:pt x="2014538" y="142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4A34A1A-924C-5D4F-A2FA-A0ECDCD88557}"/>
                </a:ext>
              </a:extLst>
            </p:cNvPr>
            <p:cNvSpPr/>
            <p:nvPr/>
          </p:nvSpPr>
          <p:spPr>
            <a:xfrm flipH="1">
              <a:off x="2886074" y="1028699"/>
              <a:ext cx="1833564" cy="1428753"/>
            </a:xfrm>
            <a:custGeom>
              <a:avLst/>
              <a:gdLst>
                <a:gd name="connsiteX0" fmla="*/ 0 w 2014538"/>
                <a:gd name="connsiteY0" fmla="*/ 0 h 1585913"/>
                <a:gd name="connsiteX1" fmla="*/ 485775 w 2014538"/>
                <a:gd name="connsiteY1" fmla="*/ 1571625 h 1585913"/>
                <a:gd name="connsiteX2" fmla="*/ 2014538 w 2014538"/>
                <a:gd name="connsiteY2" fmla="*/ 1585913 h 1585913"/>
                <a:gd name="connsiteX3" fmla="*/ 2014538 w 2014538"/>
                <a:gd name="connsiteY3" fmla="*/ 14288 h 1585913"/>
                <a:gd name="connsiteX4" fmla="*/ 0 w 2014538"/>
                <a:gd name="connsiteY4" fmla="*/ 0 h 158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4538" h="1585913">
                  <a:moveTo>
                    <a:pt x="0" y="0"/>
                  </a:moveTo>
                  <a:lnTo>
                    <a:pt x="485775" y="1571625"/>
                  </a:lnTo>
                  <a:lnTo>
                    <a:pt x="2014538" y="1585913"/>
                  </a:lnTo>
                  <a:lnTo>
                    <a:pt x="2014538" y="142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93D9678-87B5-8743-9E9E-D8EA9F8EF5EC}"/>
                </a:ext>
              </a:extLst>
            </p:cNvPr>
            <p:cNvSpPr/>
            <p:nvPr/>
          </p:nvSpPr>
          <p:spPr>
            <a:xfrm>
              <a:off x="2914651" y="2843214"/>
              <a:ext cx="4029075" cy="2986087"/>
            </a:xfrm>
            <a:custGeom>
              <a:avLst/>
              <a:gdLst>
                <a:gd name="connsiteX0" fmla="*/ 0 w 4029075"/>
                <a:gd name="connsiteY0" fmla="*/ 0 h 2986087"/>
                <a:gd name="connsiteX1" fmla="*/ 1000125 w 4029075"/>
                <a:gd name="connsiteY1" fmla="*/ 771525 h 2986087"/>
                <a:gd name="connsiteX2" fmla="*/ 414338 w 4029075"/>
                <a:gd name="connsiteY2" fmla="*/ 2743200 h 2986087"/>
                <a:gd name="connsiteX3" fmla="*/ 1985963 w 4029075"/>
                <a:gd name="connsiteY3" fmla="*/ 1585912 h 2986087"/>
                <a:gd name="connsiteX4" fmla="*/ 3557588 w 4029075"/>
                <a:gd name="connsiteY4" fmla="*/ 2743200 h 2986087"/>
                <a:gd name="connsiteX5" fmla="*/ 3014663 w 4029075"/>
                <a:gd name="connsiteY5" fmla="*/ 785812 h 2986087"/>
                <a:gd name="connsiteX6" fmla="*/ 4029075 w 4029075"/>
                <a:gd name="connsiteY6" fmla="*/ 14287 h 2986087"/>
                <a:gd name="connsiteX7" fmla="*/ 4014788 w 4029075"/>
                <a:gd name="connsiteY7" fmla="*/ 2986087 h 2986087"/>
                <a:gd name="connsiteX8" fmla="*/ 14288 w 4029075"/>
                <a:gd name="connsiteY8" fmla="*/ 2986087 h 2986087"/>
                <a:gd name="connsiteX9" fmla="*/ 0 w 4029075"/>
                <a:gd name="connsiteY9" fmla="*/ 0 h 298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075" h="2986087">
                  <a:moveTo>
                    <a:pt x="0" y="0"/>
                  </a:moveTo>
                  <a:lnTo>
                    <a:pt x="1000125" y="771525"/>
                  </a:lnTo>
                  <a:lnTo>
                    <a:pt x="414338" y="2743200"/>
                  </a:lnTo>
                  <a:lnTo>
                    <a:pt x="1985963" y="1585912"/>
                  </a:lnTo>
                  <a:lnTo>
                    <a:pt x="3557588" y="2743200"/>
                  </a:lnTo>
                  <a:lnTo>
                    <a:pt x="3014663" y="785812"/>
                  </a:lnTo>
                  <a:lnTo>
                    <a:pt x="4029075" y="14287"/>
                  </a:lnTo>
                  <a:cubicBezTo>
                    <a:pt x="4024313" y="1004887"/>
                    <a:pt x="4019550" y="1995487"/>
                    <a:pt x="4014788" y="2986087"/>
                  </a:cubicBezTo>
                  <a:lnTo>
                    <a:pt x="14288" y="2986087"/>
                  </a:lnTo>
                  <a:cubicBezTo>
                    <a:pt x="9525" y="2005012"/>
                    <a:pt x="4763" y="1023937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EC61A824-91DD-AF49-92D6-6EA9DBDB10D0}"/>
              </a:ext>
            </a:extLst>
          </p:cNvPr>
          <p:cNvSpPr/>
          <p:nvPr/>
        </p:nvSpPr>
        <p:spPr>
          <a:xfrm>
            <a:off x="2143747" y="732537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FB5396-91C6-4740-8735-3D5CB34C569B}"/>
              </a:ext>
            </a:extLst>
          </p:cNvPr>
          <p:cNvSpPr/>
          <p:nvPr/>
        </p:nvSpPr>
        <p:spPr>
          <a:xfrm>
            <a:off x="2139791" y="246630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1ACACBD-1741-054D-B457-79AB5316A4E3}"/>
              </a:ext>
            </a:extLst>
          </p:cNvPr>
          <p:cNvSpPr/>
          <p:nvPr/>
        </p:nvSpPr>
        <p:spPr>
          <a:xfrm>
            <a:off x="6742977" y="728240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9CC0939-B543-AC44-8AEF-393AF69A55EE}"/>
              </a:ext>
            </a:extLst>
          </p:cNvPr>
          <p:cNvSpPr/>
          <p:nvPr/>
        </p:nvSpPr>
        <p:spPr>
          <a:xfrm>
            <a:off x="6739021" y="2462006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A80B91-7EB0-7A4D-B7E4-1F01CBA9D3F2}"/>
              </a:ext>
            </a:extLst>
          </p:cNvPr>
          <p:cNvSpPr/>
          <p:nvPr/>
        </p:nvSpPr>
        <p:spPr>
          <a:xfrm>
            <a:off x="4734018" y="723947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E92687E-08BB-4C44-88EE-68238246B19E}"/>
              </a:ext>
            </a:extLst>
          </p:cNvPr>
          <p:cNvSpPr/>
          <p:nvPr/>
        </p:nvSpPr>
        <p:spPr>
          <a:xfrm>
            <a:off x="4231777" y="71965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45345EB-1A0C-134A-9399-25BCBA586145}"/>
              </a:ext>
            </a:extLst>
          </p:cNvPr>
          <p:cNvSpPr/>
          <p:nvPr/>
        </p:nvSpPr>
        <p:spPr>
          <a:xfrm>
            <a:off x="4469057" y="79690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39C138A-2231-C94F-AA00-1D362CC37692}"/>
              </a:ext>
            </a:extLst>
          </p:cNvPr>
          <p:cNvSpPr/>
          <p:nvPr/>
        </p:nvSpPr>
        <p:spPr>
          <a:xfrm>
            <a:off x="5240215" y="244484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D3D0AF5-15AA-A14B-85C2-3556272C2065}"/>
              </a:ext>
            </a:extLst>
          </p:cNvPr>
          <p:cNvSpPr/>
          <p:nvPr/>
        </p:nvSpPr>
        <p:spPr>
          <a:xfrm>
            <a:off x="3705818" y="245342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5614712-537B-0246-AB21-694D0B6BDF8F}"/>
              </a:ext>
            </a:extLst>
          </p:cNvPr>
          <p:cNvSpPr/>
          <p:nvPr/>
        </p:nvSpPr>
        <p:spPr>
          <a:xfrm>
            <a:off x="3903551" y="2667997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D6521CF-E416-594A-8120-643530597FC2}"/>
              </a:ext>
            </a:extLst>
          </p:cNvPr>
          <p:cNvSpPr/>
          <p:nvPr/>
        </p:nvSpPr>
        <p:spPr>
          <a:xfrm>
            <a:off x="2203060" y="268945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A15F7FC-7513-1F4A-9619-66056382A463}"/>
              </a:ext>
            </a:extLst>
          </p:cNvPr>
          <p:cNvSpPr/>
          <p:nvPr/>
        </p:nvSpPr>
        <p:spPr>
          <a:xfrm>
            <a:off x="6723207" y="2663702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C99085F-F39B-E54A-A1D1-416077F5761C}"/>
              </a:ext>
            </a:extLst>
          </p:cNvPr>
          <p:cNvSpPr/>
          <p:nvPr/>
        </p:nvSpPr>
        <p:spPr>
          <a:xfrm>
            <a:off x="5010852" y="2659408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11656E6-D878-1549-BD69-0BB6F91F6DBA}"/>
              </a:ext>
            </a:extLst>
          </p:cNvPr>
          <p:cNvSpPr/>
          <p:nvPr/>
        </p:nvSpPr>
        <p:spPr>
          <a:xfrm>
            <a:off x="2187239" y="2955529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BE82C2-240F-764C-AF8E-B13ED285502A}"/>
              </a:ext>
            </a:extLst>
          </p:cNvPr>
          <p:cNvSpPr/>
          <p:nvPr/>
        </p:nvSpPr>
        <p:spPr>
          <a:xfrm>
            <a:off x="6754844" y="2942652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332FD09-D5D2-4E42-9C62-3190F8FA073E}"/>
              </a:ext>
            </a:extLst>
          </p:cNvPr>
          <p:cNvSpPr/>
          <p:nvPr/>
        </p:nvSpPr>
        <p:spPr>
          <a:xfrm>
            <a:off x="2210969" y="6611877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9BE1C96-73C0-AA44-B050-884F7F9D6B6B}"/>
              </a:ext>
            </a:extLst>
          </p:cNvPr>
          <p:cNvSpPr/>
          <p:nvPr/>
        </p:nvSpPr>
        <p:spPr>
          <a:xfrm>
            <a:off x="6731117" y="659900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78B087F-911E-4D43-8919-834BAC16B1B3}"/>
              </a:ext>
            </a:extLst>
          </p:cNvPr>
          <p:cNvSpPr/>
          <p:nvPr/>
        </p:nvSpPr>
        <p:spPr>
          <a:xfrm>
            <a:off x="3602996" y="383528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6434A27-11BA-AB4B-A7A8-4FF06BBE84F8}"/>
              </a:ext>
            </a:extLst>
          </p:cNvPr>
          <p:cNvSpPr/>
          <p:nvPr/>
        </p:nvSpPr>
        <p:spPr>
          <a:xfrm>
            <a:off x="3290577" y="3908238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83ADF6C-4B9A-E44F-9ABE-731DDB65BE6A}"/>
              </a:ext>
            </a:extLst>
          </p:cNvPr>
          <p:cNvSpPr/>
          <p:nvPr/>
        </p:nvSpPr>
        <p:spPr>
          <a:xfrm>
            <a:off x="5350944" y="3852444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A53FBC0-63D6-4D46-AFF5-91D57E2DA900}"/>
              </a:ext>
            </a:extLst>
          </p:cNvPr>
          <p:cNvSpPr/>
          <p:nvPr/>
        </p:nvSpPr>
        <p:spPr>
          <a:xfrm>
            <a:off x="5631725" y="3925398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658DEDB-C9FB-F443-9E9B-21D318B3F14B}"/>
              </a:ext>
            </a:extLst>
          </p:cNvPr>
          <p:cNvSpPr/>
          <p:nvPr/>
        </p:nvSpPr>
        <p:spPr>
          <a:xfrm>
            <a:off x="6213057" y="629430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28D6AC5-FF1F-9441-B78C-55C1FF713932}"/>
              </a:ext>
            </a:extLst>
          </p:cNvPr>
          <p:cNvSpPr/>
          <p:nvPr/>
        </p:nvSpPr>
        <p:spPr>
          <a:xfrm>
            <a:off x="5865048" y="571065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DF32484-2260-974B-88A4-2EFE3F89ADAC}"/>
              </a:ext>
            </a:extLst>
          </p:cNvPr>
          <p:cNvSpPr/>
          <p:nvPr/>
        </p:nvSpPr>
        <p:spPr>
          <a:xfrm>
            <a:off x="3061211" y="5719236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7F78C5A-E608-3D43-9F74-1E9B1FE6E7C7}"/>
              </a:ext>
            </a:extLst>
          </p:cNvPr>
          <p:cNvSpPr/>
          <p:nvPr/>
        </p:nvSpPr>
        <p:spPr>
          <a:xfrm>
            <a:off x="2665744" y="630717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60F5055-B522-2E45-A8AA-2E248E4CD33D}"/>
              </a:ext>
            </a:extLst>
          </p:cNvPr>
          <p:cNvSpPr/>
          <p:nvPr/>
        </p:nvSpPr>
        <p:spPr>
          <a:xfrm>
            <a:off x="4433468" y="4929600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B3FFDF3-59FA-A447-A6BB-2CBE8C0B29E6}"/>
              </a:ext>
            </a:extLst>
          </p:cNvPr>
          <p:cNvSpPr/>
          <p:nvPr/>
        </p:nvSpPr>
        <p:spPr>
          <a:xfrm>
            <a:off x="4453240" y="4564818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E7A5417-4BF3-4849-A2C7-D0F0A674D6A8}"/>
              </a:ext>
            </a:extLst>
          </p:cNvPr>
          <p:cNvSpPr txBox="1"/>
          <p:nvPr/>
        </p:nvSpPr>
        <p:spPr>
          <a:xfrm>
            <a:off x="2217442" y="745877"/>
            <a:ext cx="3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7510E53-2AAC-4E43-B66B-030BA9F754F8}"/>
              </a:ext>
            </a:extLst>
          </p:cNvPr>
          <p:cNvSpPr txBox="1"/>
          <p:nvPr/>
        </p:nvSpPr>
        <p:spPr>
          <a:xfrm>
            <a:off x="2154994" y="2168192"/>
            <a:ext cx="3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C59819F-D54A-4244-A7BE-AD19F17BDC4E}"/>
              </a:ext>
            </a:extLst>
          </p:cNvPr>
          <p:cNvSpPr txBox="1"/>
          <p:nvPr/>
        </p:nvSpPr>
        <p:spPr>
          <a:xfrm>
            <a:off x="3441502" y="2181124"/>
            <a:ext cx="3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8AB577F-1FDE-ED47-A51B-69325AA32029}"/>
              </a:ext>
            </a:extLst>
          </p:cNvPr>
          <p:cNvSpPr txBox="1"/>
          <p:nvPr/>
        </p:nvSpPr>
        <p:spPr>
          <a:xfrm>
            <a:off x="6768553" y="7097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0F74368-91C0-364C-9BCA-8C72544B4460}"/>
              </a:ext>
            </a:extLst>
          </p:cNvPr>
          <p:cNvSpPr txBox="1"/>
          <p:nvPr/>
        </p:nvSpPr>
        <p:spPr>
          <a:xfrm>
            <a:off x="6745952" y="220348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8C5C536-029B-DB42-B1B9-5A0327073641}"/>
              </a:ext>
            </a:extLst>
          </p:cNvPr>
          <p:cNvSpPr txBox="1"/>
          <p:nvPr/>
        </p:nvSpPr>
        <p:spPr>
          <a:xfrm>
            <a:off x="5204624" y="21681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311294-B403-8143-A3C9-21D82162E185}"/>
              </a:ext>
            </a:extLst>
          </p:cNvPr>
          <p:cNvSpPr txBox="1"/>
          <p:nvPr/>
        </p:nvSpPr>
        <p:spPr>
          <a:xfrm>
            <a:off x="1928842" y="2914901"/>
            <a:ext cx="346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A4FB94C-312B-D740-998C-851CECA75168}"/>
              </a:ext>
            </a:extLst>
          </p:cNvPr>
          <p:cNvSpPr txBox="1"/>
          <p:nvPr/>
        </p:nvSpPr>
        <p:spPr>
          <a:xfrm>
            <a:off x="2217442" y="6372194"/>
            <a:ext cx="346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5B4E74-A7FD-444D-A52C-2B697E475690}"/>
              </a:ext>
            </a:extLst>
          </p:cNvPr>
          <p:cNvSpPr txBox="1"/>
          <p:nvPr/>
        </p:nvSpPr>
        <p:spPr>
          <a:xfrm>
            <a:off x="6754843" y="6377931"/>
            <a:ext cx="346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A51762-593B-264C-8471-AB6FC746408D}"/>
              </a:ext>
            </a:extLst>
          </p:cNvPr>
          <p:cNvSpPr txBox="1"/>
          <p:nvPr/>
        </p:nvSpPr>
        <p:spPr>
          <a:xfrm>
            <a:off x="6775493" y="2873112"/>
            <a:ext cx="28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13C7C59-FF38-2E4A-ABC5-B7A51FAE1CB7}"/>
              </a:ext>
            </a:extLst>
          </p:cNvPr>
          <p:cNvSpPr txBox="1"/>
          <p:nvPr/>
        </p:nvSpPr>
        <p:spPr>
          <a:xfrm>
            <a:off x="5663364" y="3818501"/>
            <a:ext cx="28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6ED14A7-248D-7047-B52C-31151B25FE29}"/>
              </a:ext>
            </a:extLst>
          </p:cNvPr>
          <p:cNvSpPr txBox="1"/>
          <p:nvPr/>
        </p:nvSpPr>
        <p:spPr>
          <a:xfrm>
            <a:off x="6235442" y="6098263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4C1E5A-A762-104D-B946-6288260FC2FF}"/>
              </a:ext>
            </a:extLst>
          </p:cNvPr>
          <p:cNvSpPr txBox="1"/>
          <p:nvPr/>
        </p:nvSpPr>
        <p:spPr>
          <a:xfrm>
            <a:off x="4344941" y="4964779"/>
            <a:ext cx="28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7C317C5-EF49-8B40-AE77-6E07F56044FD}"/>
              </a:ext>
            </a:extLst>
          </p:cNvPr>
          <p:cNvSpPr txBox="1"/>
          <p:nvPr/>
        </p:nvSpPr>
        <p:spPr>
          <a:xfrm>
            <a:off x="2667576" y="6277590"/>
            <a:ext cx="28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2D70C89-8308-9441-821A-D904C1F99CE0}"/>
              </a:ext>
            </a:extLst>
          </p:cNvPr>
          <p:cNvSpPr txBox="1"/>
          <p:nvPr/>
        </p:nvSpPr>
        <p:spPr>
          <a:xfrm>
            <a:off x="3030601" y="3818501"/>
            <a:ext cx="346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5" name="Table 64">
                <a:extLst>
                  <a:ext uri="{FF2B5EF4-FFF2-40B4-BE49-F238E27FC236}">
                    <a16:creationId xmlns:a16="http://schemas.microsoft.com/office/drawing/2014/main" id="{72C8BF4B-F803-8A4E-89CF-FB8A5B9614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8104436"/>
                  </p:ext>
                </p:extLst>
              </p:nvPr>
            </p:nvGraphicFramePr>
            <p:xfrm>
              <a:off x="7157794" y="68477"/>
              <a:ext cx="1922717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166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593551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=−1,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𝑎𝑏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𝑏𝑎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5" name="Table 64">
                <a:extLst>
                  <a:ext uri="{FF2B5EF4-FFF2-40B4-BE49-F238E27FC236}">
                    <a16:creationId xmlns:a16="http://schemas.microsoft.com/office/drawing/2014/main" id="{72C8BF4B-F803-8A4E-89CF-FB8A5B9614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8104436"/>
                  </p:ext>
                </p:extLst>
              </p:nvPr>
            </p:nvGraphicFramePr>
            <p:xfrm>
              <a:off x="7157794" y="68477"/>
              <a:ext cx="1922717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166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593551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962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3226" b="-40645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0000" r="-44340" b="-2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06452" r="-44340" b="-2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96875" r="-44340" b="-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409677" r="-4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7" name="Table 66">
                <a:extLst>
                  <a:ext uri="{FF2B5EF4-FFF2-40B4-BE49-F238E27FC236}">
                    <a16:creationId xmlns:a16="http://schemas.microsoft.com/office/drawing/2014/main" id="{68F1A8F9-BCF3-0C4E-AFE9-5EED99AF01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218801"/>
                  </p:ext>
                </p:extLst>
              </p:nvPr>
            </p:nvGraphicFramePr>
            <p:xfrm>
              <a:off x="7159109" y="2152729"/>
              <a:ext cx="1908430" cy="4663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9987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488443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=2, </m:t>
                                </m:r>
                              </m:oMath>
                            </m:oMathPara>
                          </a14:m>
                          <a:endParaRPr lang="en-GB" sz="20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=−4,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GB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𝑐</m:t>
                                </m:r>
                                <m: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a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09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0606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GB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95237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−(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9857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5964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(3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4298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7" name="Table 66">
                <a:extLst>
                  <a:ext uri="{FF2B5EF4-FFF2-40B4-BE49-F238E27FC236}">
                    <a16:creationId xmlns:a16="http://schemas.microsoft.com/office/drawing/2014/main" id="{68F1A8F9-BCF3-0C4E-AFE9-5EED99AF01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218801"/>
                  </p:ext>
                </p:extLst>
              </p:nvPr>
            </p:nvGraphicFramePr>
            <p:xfrm>
              <a:off x="7159109" y="2152729"/>
              <a:ext cx="1908430" cy="4663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9987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488443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7010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818" r="-662" b="-57636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75000" r="-35714" b="-89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283871" r="-35714" b="-8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383871" r="-35714" b="-7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483871" r="-35714" b="-6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565625" r="-35714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0993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687097" r="-35714" b="-4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06064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787097" r="-35714" b="-3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952379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887097" r="-35714" b="-2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9857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956250" r="-35714" b="-1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5964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090323" r="-35714" b="-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42984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F7DC45C3-712C-7245-AD2F-72266CB21F14}"/>
              </a:ext>
            </a:extLst>
          </p:cNvPr>
          <p:cNvSpPr txBox="1"/>
          <p:nvPr/>
        </p:nvSpPr>
        <p:spPr>
          <a:xfrm>
            <a:off x="1978475" y="25204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11FA5CE-2AF0-0D4A-AD9E-0F2D73CE7454}"/>
              </a:ext>
            </a:extLst>
          </p:cNvPr>
          <p:cNvSpPr txBox="1"/>
          <p:nvPr/>
        </p:nvSpPr>
        <p:spPr>
          <a:xfrm>
            <a:off x="3874916" y="2659408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85BE69B-D6C6-9744-8037-73C8EBF18ED5}"/>
              </a:ext>
            </a:extLst>
          </p:cNvPr>
          <p:cNvSpPr txBox="1"/>
          <p:nvPr/>
        </p:nvSpPr>
        <p:spPr>
          <a:xfrm>
            <a:off x="4371866" y="50663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F5B2AF7-2325-E542-8AB5-5C1F243C7087}"/>
              </a:ext>
            </a:extLst>
          </p:cNvPr>
          <p:cNvSpPr txBox="1"/>
          <p:nvPr/>
        </p:nvSpPr>
        <p:spPr>
          <a:xfrm>
            <a:off x="4854894" y="2699801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-16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7DA5661-C87D-CE4C-B3F7-AF8DB65DC49F}"/>
              </a:ext>
            </a:extLst>
          </p:cNvPr>
          <p:cNvSpPr txBox="1"/>
          <p:nvPr/>
        </p:nvSpPr>
        <p:spPr>
          <a:xfrm>
            <a:off x="6738006" y="25163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C8B36A-4D6E-8F4F-AC5C-68D0337E8FDC}"/>
              </a:ext>
            </a:extLst>
          </p:cNvPr>
          <p:cNvSpPr txBox="1"/>
          <p:nvPr/>
        </p:nvSpPr>
        <p:spPr>
          <a:xfrm>
            <a:off x="5033616" y="36506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32CE2FA-C353-3241-8C2D-154FD3094BD4}"/>
              </a:ext>
            </a:extLst>
          </p:cNvPr>
          <p:cNvSpPr txBox="1"/>
          <p:nvPr/>
        </p:nvSpPr>
        <p:spPr>
          <a:xfrm>
            <a:off x="5744015" y="5743011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F69F70F-F3C6-014E-B618-0897E1614CDC}"/>
              </a:ext>
            </a:extLst>
          </p:cNvPr>
          <p:cNvSpPr txBox="1"/>
          <p:nvPr/>
        </p:nvSpPr>
        <p:spPr>
          <a:xfrm>
            <a:off x="4255283" y="4273150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-64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CE14F8D-A0FA-5C4A-8AE0-1803F0FEFDD7}"/>
              </a:ext>
            </a:extLst>
          </p:cNvPr>
          <p:cNvSpPr txBox="1"/>
          <p:nvPr/>
        </p:nvSpPr>
        <p:spPr>
          <a:xfrm>
            <a:off x="2807470" y="57257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A8A2229-5E95-8D45-83B9-B34D8121F361}"/>
              </a:ext>
            </a:extLst>
          </p:cNvPr>
          <p:cNvSpPr txBox="1"/>
          <p:nvPr/>
        </p:nvSpPr>
        <p:spPr>
          <a:xfrm>
            <a:off x="3621849" y="362164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144</a:t>
            </a:r>
          </a:p>
        </p:txBody>
      </p:sp>
    </p:spTree>
    <p:extLst>
      <p:ext uri="{BB962C8B-B14F-4D97-AF65-F5344CB8AC3E}">
        <p14:creationId xmlns:p14="http://schemas.microsoft.com/office/powerpoint/2010/main" val="3257275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D67BCAA5-3DEF-A14B-81F9-C5CC161C1A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246" y="4803971"/>
              <a:ext cx="1922717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166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593551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=2,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− 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𝑎𝑏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D67BCAA5-3DEF-A14B-81F9-C5CC161C1A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246" y="4803971"/>
              <a:ext cx="1922717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166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593551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962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3226" b="-42258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0000" r="-44340" b="-3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6452" r="-44340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96875" r="-44340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409677" r="-44340" b="-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78613429-DCB4-444F-915F-973B78CC53EC}"/>
              </a:ext>
            </a:extLst>
          </p:cNvPr>
          <p:cNvSpPr txBox="1"/>
          <p:nvPr/>
        </p:nvSpPr>
        <p:spPr>
          <a:xfrm>
            <a:off x="4176602" y="425675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1" name="Table 50">
                <a:extLst>
                  <a:ext uri="{FF2B5EF4-FFF2-40B4-BE49-F238E27FC236}">
                    <a16:creationId xmlns:a16="http://schemas.microsoft.com/office/drawing/2014/main" id="{60AAB2C5-7947-9448-BC6F-94BA664D23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2742220"/>
                  </p:ext>
                </p:extLst>
              </p:nvPr>
            </p:nvGraphicFramePr>
            <p:xfrm>
              <a:off x="63246" y="95709"/>
              <a:ext cx="1908430" cy="426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9987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488443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=−2, </m:t>
                                </m:r>
                              </m:oMath>
                            </m:oMathPara>
                          </a14:m>
                          <a:endParaRPr lang="en-GB" sz="20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=3,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  <m: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09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0606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−(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×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𝑏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95237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9857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5964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1" name="Table 50">
                <a:extLst>
                  <a:ext uri="{FF2B5EF4-FFF2-40B4-BE49-F238E27FC236}">
                    <a16:creationId xmlns:a16="http://schemas.microsoft.com/office/drawing/2014/main" id="{60AAB2C5-7947-9448-BC6F-94BA664D23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2742220"/>
                  </p:ext>
                </p:extLst>
              </p:nvPr>
            </p:nvGraphicFramePr>
            <p:xfrm>
              <a:off x="63246" y="95709"/>
              <a:ext cx="1908430" cy="45649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9987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488443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7010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8" t="-870" r="-637" b="-55391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178462" r="-35043" b="-8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278462" r="-35043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6939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215789" r="-35043" b="-34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553846" r="-35043" b="-50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643939" r="-35043" b="-396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0993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755385" r="-35043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06064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855385" r="-35043" b="-2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952379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955385" r="-35043" b="-1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9857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7" t="-1055385" r="-35043" b="-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5964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69CA522D-F65D-B44F-B3BF-B0D66C9EF7B4}"/>
              </a:ext>
            </a:extLst>
          </p:cNvPr>
          <p:cNvSpPr txBox="1"/>
          <p:nvPr/>
        </p:nvSpPr>
        <p:spPr>
          <a:xfrm>
            <a:off x="4704066" y="446164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-25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61A824-91DD-AF49-92D6-6EA9DBDB10D0}"/>
              </a:ext>
            </a:extLst>
          </p:cNvPr>
          <p:cNvSpPr/>
          <p:nvPr/>
        </p:nvSpPr>
        <p:spPr>
          <a:xfrm>
            <a:off x="2143747" y="732537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FB5396-91C6-4740-8735-3D5CB34C569B}"/>
              </a:ext>
            </a:extLst>
          </p:cNvPr>
          <p:cNvSpPr/>
          <p:nvPr/>
        </p:nvSpPr>
        <p:spPr>
          <a:xfrm>
            <a:off x="2139791" y="246630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1ACACBD-1741-054D-B457-79AB5316A4E3}"/>
              </a:ext>
            </a:extLst>
          </p:cNvPr>
          <p:cNvSpPr/>
          <p:nvPr/>
        </p:nvSpPr>
        <p:spPr>
          <a:xfrm>
            <a:off x="6742977" y="728240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9CC0939-B543-AC44-8AEF-393AF69A55EE}"/>
              </a:ext>
            </a:extLst>
          </p:cNvPr>
          <p:cNvSpPr/>
          <p:nvPr/>
        </p:nvSpPr>
        <p:spPr>
          <a:xfrm>
            <a:off x="6739021" y="2462006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A80B91-7EB0-7A4D-B7E4-1F01CBA9D3F2}"/>
              </a:ext>
            </a:extLst>
          </p:cNvPr>
          <p:cNvSpPr/>
          <p:nvPr/>
        </p:nvSpPr>
        <p:spPr>
          <a:xfrm>
            <a:off x="4734018" y="723947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E92687E-08BB-4C44-88EE-68238246B19E}"/>
              </a:ext>
            </a:extLst>
          </p:cNvPr>
          <p:cNvSpPr/>
          <p:nvPr/>
        </p:nvSpPr>
        <p:spPr>
          <a:xfrm>
            <a:off x="4231777" y="71965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45345EB-1A0C-134A-9399-25BCBA586145}"/>
              </a:ext>
            </a:extLst>
          </p:cNvPr>
          <p:cNvSpPr/>
          <p:nvPr/>
        </p:nvSpPr>
        <p:spPr>
          <a:xfrm>
            <a:off x="4469057" y="79690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39C138A-2231-C94F-AA00-1D362CC37692}"/>
              </a:ext>
            </a:extLst>
          </p:cNvPr>
          <p:cNvSpPr/>
          <p:nvPr/>
        </p:nvSpPr>
        <p:spPr>
          <a:xfrm>
            <a:off x="5240215" y="244484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D3D0AF5-15AA-A14B-85C2-3556272C2065}"/>
              </a:ext>
            </a:extLst>
          </p:cNvPr>
          <p:cNvSpPr/>
          <p:nvPr/>
        </p:nvSpPr>
        <p:spPr>
          <a:xfrm>
            <a:off x="3705818" y="245342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5614712-537B-0246-AB21-694D0B6BDF8F}"/>
              </a:ext>
            </a:extLst>
          </p:cNvPr>
          <p:cNvSpPr/>
          <p:nvPr/>
        </p:nvSpPr>
        <p:spPr>
          <a:xfrm>
            <a:off x="3903551" y="2667997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D6521CF-E416-594A-8120-643530597FC2}"/>
              </a:ext>
            </a:extLst>
          </p:cNvPr>
          <p:cNvSpPr/>
          <p:nvPr/>
        </p:nvSpPr>
        <p:spPr>
          <a:xfrm>
            <a:off x="2203060" y="268945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A15F7FC-7513-1F4A-9619-66056382A463}"/>
              </a:ext>
            </a:extLst>
          </p:cNvPr>
          <p:cNvSpPr/>
          <p:nvPr/>
        </p:nvSpPr>
        <p:spPr>
          <a:xfrm>
            <a:off x="6723207" y="2663702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C99085F-F39B-E54A-A1D1-416077F5761C}"/>
              </a:ext>
            </a:extLst>
          </p:cNvPr>
          <p:cNvSpPr/>
          <p:nvPr/>
        </p:nvSpPr>
        <p:spPr>
          <a:xfrm>
            <a:off x="5010852" y="2659408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11656E6-D878-1549-BD69-0BB6F91F6DBA}"/>
              </a:ext>
            </a:extLst>
          </p:cNvPr>
          <p:cNvSpPr/>
          <p:nvPr/>
        </p:nvSpPr>
        <p:spPr>
          <a:xfrm>
            <a:off x="2187239" y="2955529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BE82C2-240F-764C-AF8E-B13ED285502A}"/>
              </a:ext>
            </a:extLst>
          </p:cNvPr>
          <p:cNvSpPr/>
          <p:nvPr/>
        </p:nvSpPr>
        <p:spPr>
          <a:xfrm>
            <a:off x="6754844" y="2942652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332FD09-D5D2-4E42-9C62-3190F8FA073E}"/>
              </a:ext>
            </a:extLst>
          </p:cNvPr>
          <p:cNvSpPr/>
          <p:nvPr/>
        </p:nvSpPr>
        <p:spPr>
          <a:xfrm>
            <a:off x="2210969" y="6611877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9BE1C96-73C0-AA44-B050-884F7F9D6B6B}"/>
              </a:ext>
            </a:extLst>
          </p:cNvPr>
          <p:cNvSpPr/>
          <p:nvPr/>
        </p:nvSpPr>
        <p:spPr>
          <a:xfrm>
            <a:off x="6731117" y="659900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78B087F-911E-4D43-8919-834BAC16B1B3}"/>
              </a:ext>
            </a:extLst>
          </p:cNvPr>
          <p:cNvSpPr/>
          <p:nvPr/>
        </p:nvSpPr>
        <p:spPr>
          <a:xfrm>
            <a:off x="3602996" y="383528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6434A27-11BA-AB4B-A7A8-4FF06BBE84F8}"/>
              </a:ext>
            </a:extLst>
          </p:cNvPr>
          <p:cNvSpPr/>
          <p:nvPr/>
        </p:nvSpPr>
        <p:spPr>
          <a:xfrm>
            <a:off x="3290577" y="3908238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83ADF6C-4B9A-E44F-9ABE-731DDB65BE6A}"/>
              </a:ext>
            </a:extLst>
          </p:cNvPr>
          <p:cNvSpPr/>
          <p:nvPr/>
        </p:nvSpPr>
        <p:spPr>
          <a:xfrm>
            <a:off x="5350944" y="3852444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A53FBC0-63D6-4D46-AFF5-91D57E2DA900}"/>
              </a:ext>
            </a:extLst>
          </p:cNvPr>
          <p:cNvSpPr/>
          <p:nvPr/>
        </p:nvSpPr>
        <p:spPr>
          <a:xfrm>
            <a:off x="5631725" y="3925398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658DEDB-C9FB-F443-9E9B-21D318B3F14B}"/>
              </a:ext>
            </a:extLst>
          </p:cNvPr>
          <p:cNvSpPr/>
          <p:nvPr/>
        </p:nvSpPr>
        <p:spPr>
          <a:xfrm>
            <a:off x="6213057" y="6294301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28D6AC5-FF1F-9441-B78C-55C1FF713932}"/>
              </a:ext>
            </a:extLst>
          </p:cNvPr>
          <p:cNvSpPr/>
          <p:nvPr/>
        </p:nvSpPr>
        <p:spPr>
          <a:xfrm>
            <a:off x="5865048" y="571065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DF32484-2260-974B-88A4-2EFE3F89ADAC}"/>
              </a:ext>
            </a:extLst>
          </p:cNvPr>
          <p:cNvSpPr/>
          <p:nvPr/>
        </p:nvSpPr>
        <p:spPr>
          <a:xfrm>
            <a:off x="3061211" y="5719236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7F78C5A-E608-3D43-9F74-1E9B1FE6E7C7}"/>
              </a:ext>
            </a:extLst>
          </p:cNvPr>
          <p:cNvSpPr/>
          <p:nvPr/>
        </p:nvSpPr>
        <p:spPr>
          <a:xfrm>
            <a:off x="2665744" y="6307173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60F5055-B522-2E45-A8AA-2E248E4CD33D}"/>
              </a:ext>
            </a:extLst>
          </p:cNvPr>
          <p:cNvSpPr/>
          <p:nvPr/>
        </p:nvSpPr>
        <p:spPr>
          <a:xfrm>
            <a:off x="4433468" y="4929600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B3FFDF3-59FA-A447-A6BB-2CBE8C0B29E6}"/>
              </a:ext>
            </a:extLst>
          </p:cNvPr>
          <p:cNvSpPr/>
          <p:nvPr/>
        </p:nvSpPr>
        <p:spPr>
          <a:xfrm>
            <a:off x="4453240" y="4564818"/>
            <a:ext cx="88319" cy="958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E7A5417-4BF3-4849-A2C7-D0F0A674D6A8}"/>
              </a:ext>
            </a:extLst>
          </p:cNvPr>
          <p:cNvSpPr txBox="1"/>
          <p:nvPr/>
        </p:nvSpPr>
        <p:spPr>
          <a:xfrm>
            <a:off x="2217442" y="745877"/>
            <a:ext cx="3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7510E53-2AAC-4E43-B66B-030BA9F754F8}"/>
              </a:ext>
            </a:extLst>
          </p:cNvPr>
          <p:cNvSpPr txBox="1"/>
          <p:nvPr/>
        </p:nvSpPr>
        <p:spPr>
          <a:xfrm>
            <a:off x="2154994" y="2168192"/>
            <a:ext cx="3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C59819F-D54A-4244-A7BE-AD19F17BDC4E}"/>
              </a:ext>
            </a:extLst>
          </p:cNvPr>
          <p:cNvSpPr txBox="1"/>
          <p:nvPr/>
        </p:nvSpPr>
        <p:spPr>
          <a:xfrm>
            <a:off x="3441502" y="2181124"/>
            <a:ext cx="38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8AB577F-1FDE-ED47-A51B-69325AA32029}"/>
              </a:ext>
            </a:extLst>
          </p:cNvPr>
          <p:cNvSpPr txBox="1"/>
          <p:nvPr/>
        </p:nvSpPr>
        <p:spPr>
          <a:xfrm>
            <a:off x="6768553" y="7097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0F74368-91C0-364C-9BCA-8C72544B4460}"/>
              </a:ext>
            </a:extLst>
          </p:cNvPr>
          <p:cNvSpPr txBox="1"/>
          <p:nvPr/>
        </p:nvSpPr>
        <p:spPr>
          <a:xfrm>
            <a:off x="6745952" y="220348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8C5C536-029B-DB42-B1B9-5A0327073641}"/>
              </a:ext>
            </a:extLst>
          </p:cNvPr>
          <p:cNvSpPr txBox="1"/>
          <p:nvPr/>
        </p:nvSpPr>
        <p:spPr>
          <a:xfrm>
            <a:off x="5204624" y="21681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A311294-B403-8143-A3C9-21D82162E185}"/>
              </a:ext>
            </a:extLst>
          </p:cNvPr>
          <p:cNvSpPr txBox="1"/>
          <p:nvPr/>
        </p:nvSpPr>
        <p:spPr>
          <a:xfrm>
            <a:off x="1928842" y="2914901"/>
            <a:ext cx="346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A4FB94C-312B-D740-998C-851CECA75168}"/>
              </a:ext>
            </a:extLst>
          </p:cNvPr>
          <p:cNvSpPr txBox="1"/>
          <p:nvPr/>
        </p:nvSpPr>
        <p:spPr>
          <a:xfrm>
            <a:off x="2217442" y="6372194"/>
            <a:ext cx="346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5B4E74-A7FD-444D-A52C-2B697E475690}"/>
              </a:ext>
            </a:extLst>
          </p:cNvPr>
          <p:cNvSpPr txBox="1"/>
          <p:nvPr/>
        </p:nvSpPr>
        <p:spPr>
          <a:xfrm>
            <a:off x="6754843" y="6377931"/>
            <a:ext cx="346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A51762-593B-264C-8471-AB6FC746408D}"/>
              </a:ext>
            </a:extLst>
          </p:cNvPr>
          <p:cNvSpPr txBox="1"/>
          <p:nvPr/>
        </p:nvSpPr>
        <p:spPr>
          <a:xfrm>
            <a:off x="6775493" y="2873112"/>
            <a:ext cx="28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13C7C59-FF38-2E4A-ABC5-B7A51FAE1CB7}"/>
              </a:ext>
            </a:extLst>
          </p:cNvPr>
          <p:cNvSpPr txBox="1"/>
          <p:nvPr/>
        </p:nvSpPr>
        <p:spPr>
          <a:xfrm>
            <a:off x="5663364" y="3818501"/>
            <a:ext cx="28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6ED14A7-248D-7047-B52C-31151B25FE29}"/>
              </a:ext>
            </a:extLst>
          </p:cNvPr>
          <p:cNvSpPr txBox="1"/>
          <p:nvPr/>
        </p:nvSpPr>
        <p:spPr>
          <a:xfrm>
            <a:off x="6235442" y="6098263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4C1E5A-A762-104D-B946-6288260FC2FF}"/>
              </a:ext>
            </a:extLst>
          </p:cNvPr>
          <p:cNvSpPr txBox="1"/>
          <p:nvPr/>
        </p:nvSpPr>
        <p:spPr>
          <a:xfrm>
            <a:off x="4344941" y="4964779"/>
            <a:ext cx="28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7C317C5-EF49-8B40-AE77-6E07F56044FD}"/>
              </a:ext>
            </a:extLst>
          </p:cNvPr>
          <p:cNvSpPr txBox="1"/>
          <p:nvPr/>
        </p:nvSpPr>
        <p:spPr>
          <a:xfrm>
            <a:off x="2667576" y="6277590"/>
            <a:ext cx="28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2D70C89-8308-9441-821A-D904C1F99CE0}"/>
              </a:ext>
            </a:extLst>
          </p:cNvPr>
          <p:cNvSpPr txBox="1"/>
          <p:nvPr/>
        </p:nvSpPr>
        <p:spPr>
          <a:xfrm>
            <a:off x="3030601" y="3818501"/>
            <a:ext cx="346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5" name="Table 64">
                <a:extLst>
                  <a:ext uri="{FF2B5EF4-FFF2-40B4-BE49-F238E27FC236}">
                    <a16:creationId xmlns:a16="http://schemas.microsoft.com/office/drawing/2014/main" id="{72C8BF4B-F803-8A4E-89CF-FB8A5B9614D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57794" y="68477"/>
              <a:ext cx="1922717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166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593551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=−1,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𝑎𝑏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𝑏𝑎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5" name="Table 64">
                <a:extLst>
                  <a:ext uri="{FF2B5EF4-FFF2-40B4-BE49-F238E27FC236}">
                    <a16:creationId xmlns:a16="http://schemas.microsoft.com/office/drawing/2014/main" id="{72C8BF4B-F803-8A4E-89CF-FB8A5B9614D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57794" y="68477"/>
              <a:ext cx="1922717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9166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593551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962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3226" b="-406452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0000" r="-44340" b="-2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06452" r="-44340" b="-2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96875" r="-44340" b="-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409677" r="-4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7" name="Table 66">
                <a:extLst>
                  <a:ext uri="{FF2B5EF4-FFF2-40B4-BE49-F238E27FC236}">
                    <a16:creationId xmlns:a16="http://schemas.microsoft.com/office/drawing/2014/main" id="{68F1A8F9-BCF3-0C4E-AFE9-5EED99AF019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59109" y="2152729"/>
              <a:ext cx="1908430" cy="4663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9987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488443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=2, </m:t>
                                </m:r>
                              </m:oMath>
                            </m:oMathPara>
                          </a14:m>
                          <a:endParaRPr lang="en-GB" sz="20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=−4, 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GB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𝑐</m:t>
                                </m:r>
                                <m: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a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099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0606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GB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95237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−(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98579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× 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5964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(3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𝑏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4298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7" name="Table 66">
                <a:extLst>
                  <a:ext uri="{FF2B5EF4-FFF2-40B4-BE49-F238E27FC236}">
                    <a16:creationId xmlns:a16="http://schemas.microsoft.com/office/drawing/2014/main" id="{68F1A8F9-BCF3-0C4E-AFE9-5EED99AF019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59109" y="2152729"/>
              <a:ext cx="1908430" cy="4663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9987">
                      <a:extLst>
                        <a:ext uri="{9D8B030D-6E8A-4147-A177-3AD203B41FA5}">
                          <a16:colId xmlns:a16="http://schemas.microsoft.com/office/drawing/2014/main" val="73828549"/>
                        </a:ext>
                      </a:extLst>
                    </a:gridCol>
                    <a:gridCol w="488443">
                      <a:extLst>
                        <a:ext uri="{9D8B030D-6E8A-4147-A177-3AD203B41FA5}">
                          <a16:colId xmlns:a16="http://schemas.microsoft.com/office/drawing/2014/main" val="1760976141"/>
                        </a:ext>
                      </a:extLst>
                    </a:gridCol>
                  </a:tblGrid>
                  <a:tr h="7010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818" r="-662" b="-57636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76072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75000" r="-35714" b="-89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7929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283871" r="-35714" b="-8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46220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383871" r="-35714" b="-7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85006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483871" r="-35714" b="-6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88639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565625" r="-35714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0993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687097" r="-35714" b="-4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06064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787097" r="-35714" b="-3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952379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887097" r="-35714" b="-2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985799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956250" r="-35714" b="-1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5964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090323" r="-35714" b="-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42984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F7DC45C3-712C-7245-AD2F-72266CB21F14}"/>
              </a:ext>
            </a:extLst>
          </p:cNvPr>
          <p:cNvSpPr txBox="1"/>
          <p:nvPr/>
        </p:nvSpPr>
        <p:spPr>
          <a:xfrm>
            <a:off x="1978475" y="252049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11FA5CE-2AF0-0D4A-AD9E-0F2D73CE7454}"/>
              </a:ext>
            </a:extLst>
          </p:cNvPr>
          <p:cNvSpPr txBox="1"/>
          <p:nvPr/>
        </p:nvSpPr>
        <p:spPr>
          <a:xfrm>
            <a:off x="3874916" y="2659408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85BE69B-D6C6-9744-8037-73C8EBF18ED5}"/>
              </a:ext>
            </a:extLst>
          </p:cNvPr>
          <p:cNvSpPr txBox="1"/>
          <p:nvPr/>
        </p:nvSpPr>
        <p:spPr>
          <a:xfrm>
            <a:off x="4371866" y="50663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F5B2AF7-2325-E542-8AB5-5C1F243C7087}"/>
              </a:ext>
            </a:extLst>
          </p:cNvPr>
          <p:cNvSpPr txBox="1"/>
          <p:nvPr/>
        </p:nvSpPr>
        <p:spPr>
          <a:xfrm>
            <a:off x="4854894" y="2699801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-16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7DA5661-C87D-CE4C-B3F7-AF8DB65DC49F}"/>
              </a:ext>
            </a:extLst>
          </p:cNvPr>
          <p:cNvSpPr txBox="1"/>
          <p:nvPr/>
        </p:nvSpPr>
        <p:spPr>
          <a:xfrm>
            <a:off x="6738006" y="25163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C8B36A-4D6E-8F4F-AC5C-68D0337E8FDC}"/>
              </a:ext>
            </a:extLst>
          </p:cNvPr>
          <p:cNvSpPr txBox="1"/>
          <p:nvPr/>
        </p:nvSpPr>
        <p:spPr>
          <a:xfrm>
            <a:off x="5033616" y="365061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32CE2FA-C353-3241-8C2D-154FD3094BD4}"/>
              </a:ext>
            </a:extLst>
          </p:cNvPr>
          <p:cNvSpPr txBox="1"/>
          <p:nvPr/>
        </p:nvSpPr>
        <p:spPr>
          <a:xfrm>
            <a:off x="5744015" y="5743011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F69F70F-F3C6-014E-B618-0897E1614CDC}"/>
              </a:ext>
            </a:extLst>
          </p:cNvPr>
          <p:cNvSpPr txBox="1"/>
          <p:nvPr/>
        </p:nvSpPr>
        <p:spPr>
          <a:xfrm>
            <a:off x="4255283" y="4273150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-64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CE14F8D-A0FA-5C4A-8AE0-1803F0FEFDD7}"/>
              </a:ext>
            </a:extLst>
          </p:cNvPr>
          <p:cNvSpPr txBox="1"/>
          <p:nvPr/>
        </p:nvSpPr>
        <p:spPr>
          <a:xfrm>
            <a:off x="2807470" y="57257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A8A2229-5E95-8D45-83B9-B34D8121F361}"/>
              </a:ext>
            </a:extLst>
          </p:cNvPr>
          <p:cNvSpPr txBox="1"/>
          <p:nvPr/>
        </p:nvSpPr>
        <p:spPr>
          <a:xfrm>
            <a:off x="3621849" y="362164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144</a:t>
            </a:r>
          </a:p>
        </p:txBody>
      </p:sp>
    </p:spTree>
    <p:extLst>
      <p:ext uri="{BB962C8B-B14F-4D97-AF65-F5344CB8AC3E}">
        <p14:creationId xmlns:p14="http://schemas.microsoft.com/office/powerpoint/2010/main" val="1796500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25DC4684597469283AF7CE95107EC" ma:contentTypeVersion="10" ma:contentTypeDescription="Create a new document." ma:contentTypeScope="" ma:versionID="c862eee58797b01bf37490bb092c28f1">
  <xsd:schema xmlns:xsd="http://www.w3.org/2001/XMLSchema" xmlns:xs="http://www.w3.org/2001/XMLSchema" xmlns:p="http://schemas.microsoft.com/office/2006/metadata/properties" xmlns:ns3="c81e9e3d-467c-4f61-82b9-682188d4a895" xmlns:ns4="98eff340-d4c8-42ef-ae25-89e39a86986e" targetNamespace="http://schemas.microsoft.com/office/2006/metadata/properties" ma:root="true" ma:fieldsID="3b3ecac5da3722146f015b07ff265d02" ns3:_="" ns4:_="">
    <xsd:import namespace="c81e9e3d-467c-4f61-82b9-682188d4a895"/>
    <xsd:import namespace="98eff340-d4c8-42ef-ae25-89e39a86986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e9e3d-467c-4f61-82b9-682188d4a8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ff340-d4c8-42ef-ae25-89e39a869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5CBA200-A420-43DD-90F4-BBE8E10450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1e9e3d-467c-4f61-82b9-682188d4a895"/>
    <ds:schemaRef ds:uri="98eff340-d4c8-42ef-ae25-89e39a869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5340A4-CCFD-44FD-B20F-0CCF62DC39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A4E01D-94AB-46F9-891D-587C129A9D23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98eff340-d4c8-42ef-ae25-89e39a86986e"/>
    <ds:schemaRef ds:uri="c81e9e3d-467c-4f61-82b9-682188d4a89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286</Words>
  <Application>Microsoft Macintosh PowerPoint</Application>
  <PresentationFormat>On-screen Show (4:3)</PresentationFormat>
  <Paragraphs>120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6</cp:revision>
  <cp:lastPrinted>2020-03-12T11:23:00Z</cp:lastPrinted>
  <dcterms:created xsi:type="dcterms:W3CDTF">2020-02-10T13:25:23Z</dcterms:created>
  <dcterms:modified xsi:type="dcterms:W3CDTF">2020-04-21T07:59:22Z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0x010100F2D25DC4684597469283AF7CE95107EC</vt:lpwstr>
  </property>
</Properties>
</file>