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"/>
  </p:notes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8AD8"/>
    <a:srgbClr val="FFFC00"/>
    <a:srgbClr val="FFFD7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D572EF6-0B8E-D046-A4B9-042F64AC0CFE}" v="2" dt="2020-04-16T17:17:07.15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62"/>
    <p:restoredTop sz="71128"/>
  </p:normalViewPr>
  <p:slideViewPr>
    <p:cSldViewPr snapToGrid="0" snapToObjects="1">
      <p:cViewPr varScale="1">
        <p:scale>
          <a:sx n="61" d="100"/>
          <a:sy n="61" d="100"/>
        </p:scale>
        <p:origin x="2872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9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1A48BA-B0BA-994D-A55F-10E76574F4EB}" type="datetimeFigureOut">
              <a:rPr lang="en-US" smtClean="0"/>
              <a:t>4/13/20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BFA79D-98A7-BF48-8D27-78F6C6F90E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84492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BFA79D-98A7-BF48-8D27-78F6C6F90E7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30379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1BFA79D-98A7-BF48-8D27-78F6C6F90E7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596509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3BAE5-CF2D-054A-B247-53E51A4A3C8C}" type="datetimeFigureOut">
              <a:rPr lang="en-US" smtClean="0"/>
              <a:t>4/13/20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17ADB-9376-F249-9D9C-534B68E956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2693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3BAE5-CF2D-054A-B247-53E51A4A3C8C}" type="datetimeFigureOut">
              <a:rPr lang="en-US" smtClean="0"/>
              <a:t>4/13/20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17ADB-9376-F249-9D9C-534B68E956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0053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3BAE5-CF2D-054A-B247-53E51A4A3C8C}" type="datetimeFigureOut">
              <a:rPr lang="en-US" smtClean="0"/>
              <a:t>4/13/20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17ADB-9376-F249-9D9C-534B68E956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146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3BAE5-CF2D-054A-B247-53E51A4A3C8C}" type="datetimeFigureOut">
              <a:rPr lang="en-US" smtClean="0"/>
              <a:t>4/13/20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17ADB-9376-F249-9D9C-534B68E956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38123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3BAE5-CF2D-054A-B247-53E51A4A3C8C}" type="datetimeFigureOut">
              <a:rPr lang="en-US" smtClean="0"/>
              <a:t>4/13/20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17ADB-9376-F249-9D9C-534B68E956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4097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3BAE5-CF2D-054A-B247-53E51A4A3C8C}" type="datetimeFigureOut">
              <a:rPr lang="en-US" smtClean="0"/>
              <a:t>4/13/20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17ADB-9376-F249-9D9C-534B68E956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1710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3BAE5-CF2D-054A-B247-53E51A4A3C8C}" type="datetimeFigureOut">
              <a:rPr lang="en-US" smtClean="0"/>
              <a:t>4/13/20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17ADB-9376-F249-9D9C-534B68E956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17864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3BAE5-CF2D-054A-B247-53E51A4A3C8C}" type="datetimeFigureOut">
              <a:rPr lang="en-US" smtClean="0"/>
              <a:t>4/13/20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17ADB-9376-F249-9D9C-534B68E956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975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3BAE5-CF2D-054A-B247-53E51A4A3C8C}" type="datetimeFigureOut">
              <a:rPr lang="en-US" smtClean="0"/>
              <a:t>4/13/20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17ADB-9376-F249-9D9C-534B68E956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988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3BAE5-CF2D-054A-B247-53E51A4A3C8C}" type="datetimeFigureOut">
              <a:rPr lang="en-US" smtClean="0"/>
              <a:t>4/13/20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17ADB-9376-F249-9D9C-534B68E956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6735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3BAE5-CF2D-054A-B247-53E51A4A3C8C}" type="datetimeFigureOut">
              <a:rPr lang="en-US" smtClean="0"/>
              <a:t>4/13/20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17ADB-9376-F249-9D9C-534B68E956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95380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E3BAE5-CF2D-054A-B247-53E51A4A3C8C}" type="datetimeFigureOut">
              <a:rPr lang="en-US" smtClean="0"/>
              <a:t>4/13/20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F17ADB-9376-F249-9D9C-534B68E956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09319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E98A1C0-A4B7-CB43-BD0B-1DC000A9EF86}"/>
              </a:ext>
            </a:extLst>
          </p:cNvPr>
          <p:cNvSpPr/>
          <p:nvPr/>
        </p:nvSpPr>
        <p:spPr>
          <a:xfrm>
            <a:off x="212651" y="180752"/>
            <a:ext cx="8697433" cy="111641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045B4BB-1B23-1C42-8A47-A8A89447D76A}"/>
              </a:ext>
            </a:extLst>
          </p:cNvPr>
          <p:cNvSpPr/>
          <p:nvPr/>
        </p:nvSpPr>
        <p:spPr>
          <a:xfrm>
            <a:off x="212651" y="1424763"/>
            <a:ext cx="8697433" cy="525248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6676B796-9FB4-6B45-826E-6605D994CA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7962972"/>
              </p:ext>
            </p:extLst>
          </p:nvPr>
        </p:nvGraphicFramePr>
        <p:xfrm>
          <a:off x="887464" y="1763469"/>
          <a:ext cx="7086600" cy="46458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5360">
                  <a:extLst>
                    <a:ext uri="{9D8B030D-6E8A-4147-A177-3AD203B41FA5}">
                      <a16:colId xmlns:a16="http://schemas.microsoft.com/office/drawing/2014/main" val="1919682529"/>
                    </a:ext>
                  </a:extLst>
                </a:gridCol>
                <a:gridCol w="574040">
                  <a:extLst>
                    <a:ext uri="{9D8B030D-6E8A-4147-A177-3AD203B41FA5}">
                      <a16:colId xmlns:a16="http://schemas.microsoft.com/office/drawing/2014/main" val="1887075833"/>
                    </a:ext>
                  </a:extLst>
                </a:gridCol>
                <a:gridCol w="553720">
                  <a:extLst>
                    <a:ext uri="{9D8B030D-6E8A-4147-A177-3AD203B41FA5}">
                      <a16:colId xmlns:a16="http://schemas.microsoft.com/office/drawing/2014/main" val="3342091339"/>
                    </a:ext>
                  </a:extLst>
                </a:gridCol>
                <a:gridCol w="553720">
                  <a:extLst>
                    <a:ext uri="{9D8B030D-6E8A-4147-A177-3AD203B41FA5}">
                      <a16:colId xmlns:a16="http://schemas.microsoft.com/office/drawing/2014/main" val="221303981"/>
                    </a:ext>
                  </a:extLst>
                </a:gridCol>
                <a:gridCol w="553720">
                  <a:extLst>
                    <a:ext uri="{9D8B030D-6E8A-4147-A177-3AD203B41FA5}">
                      <a16:colId xmlns:a16="http://schemas.microsoft.com/office/drawing/2014/main" val="4153258272"/>
                    </a:ext>
                  </a:extLst>
                </a:gridCol>
                <a:gridCol w="553720">
                  <a:extLst>
                    <a:ext uri="{9D8B030D-6E8A-4147-A177-3AD203B41FA5}">
                      <a16:colId xmlns:a16="http://schemas.microsoft.com/office/drawing/2014/main" val="137387283"/>
                    </a:ext>
                  </a:extLst>
                </a:gridCol>
                <a:gridCol w="553720">
                  <a:extLst>
                    <a:ext uri="{9D8B030D-6E8A-4147-A177-3AD203B41FA5}">
                      <a16:colId xmlns:a16="http://schemas.microsoft.com/office/drawing/2014/main" val="3989320428"/>
                    </a:ext>
                  </a:extLst>
                </a:gridCol>
                <a:gridCol w="553720">
                  <a:extLst>
                    <a:ext uri="{9D8B030D-6E8A-4147-A177-3AD203B41FA5}">
                      <a16:colId xmlns:a16="http://schemas.microsoft.com/office/drawing/2014/main" val="1246748770"/>
                    </a:ext>
                  </a:extLst>
                </a:gridCol>
                <a:gridCol w="553720">
                  <a:extLst>
                    <a:ext uri="{9D8B030D-6E8A-4147-A177-3AD203B41FA5}">
                      <a16:colId xmlns:a16="http://schemas.microsoft.com/office/drawing/2014/main" val="3146681535"/>
                    </a:ext>
                  </a:extLst>
                </a:gridCol>
                <a:gridCol w="553720">
                  <a:extLst>
                    <a:ext uri="{9D8B030D-6E8A-4147-A177-3AD203B41FA5}">
                      <a16:colId xmlns:a16="http://schemas.microsoft.com/office/drawing/2014/main" val="4120888096"/>
                    </a:ext>
                  </a:extLst>
                </a:gridCol>
                <a:gridCol w="553720">
                  <a:extLst>
                    <a:ext uri="{9D8B030D-6E8A-4147-A177-3AD203B41FA5}">
                      <a16:colId xmlns:a16="http://schemas.microsoft.com/office/drawing/2014/main" val="3787701221"/>
                    </a:ext>
                  </a:extLst>
                </a:gridCol>
                <a:gridCol w="553720">
                  <a:extLst>
                    <a:ext uri="{9D8B030D-6E8A-4147-A177-3AD203B41FA5}">
                      <a16:colId xmlns:a16="http://schemas.microsoft.com/office/drawing/2014/main" val="226545106"/>
                    </a:ext>
                  </a:extLst>
                </a:gridCol>
              </a:tblGrid>
              <a:tr h="464589"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Guess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Result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34930645"/>
                  </a:ext>
                </a:extLst>
              </a:tr>
              <a:tr h="464589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Try 1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8A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9352366"/>
                  </a:ext>
                </a:extLst>
              </a:tr>
              <a:tr h="46458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Try 2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64876732"/>
                  </a:ext>
                </a:extLst>
              </a:tr>
              <a:tr h="46458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Try 3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4510076"/>
                  </a:ext>
                </a:extLst>
              </a:tr>
              <a:tr h="46458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Try 4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21447320"/>
                  </a:ext>
                </a:extLst>
              </a:tr>
              <a:tr h="46458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Try 5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37890241"/>
                  </a:ext>
                </a:extLst>
              </a:tr>
              <a:tr h="46458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Try 6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0130419"/>
                  </a:ext>
                </a:extLst>
              </a:tr>
              <a:tr h="46458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Try 7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8A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8A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8A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8026254"/>
                  </a:ext>
                </a:extLst>
              </a:tr>
              <a:tr h="46458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3569983"/>
                  </a:ext>
                </a:extLst>
              </a:tr>
              <a:tr h="46458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Answer 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0678015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D19F6D46-8A0F-0D4E-9786-6B715492EC60}"/>
              </a:ext>
            </a:extLst>
          </p:cNvPr>
          <p:cNvSpPr txBox="1"/>
          <p:nvPr/>
        </p:nvSpPr>
        <p:spPr>
          <a:xfrm>
            <a:off x="3800397" y="215741"/>
            <a:ext cx="2010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u="sng" dirty="0"/>
              <a:t>Mastermind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9781990-0A96-7A46-A310-9835D1FD1632}"/>
              </a:ext>
            </a:extLst>
          </p:cNvPr>
          <p:cNvSpPr txBox="1"/>
          <p:nvPr/>
        </p:nvSpPr>
        <p:spPr>
          <a:xfrm>
            <a:off x="1339701" y="784300"/>
            <a:ext cx="66759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Can you use the first 7 tries to find out the solution?</a:t>
            </a:r>
          </a:p>
        </p:txBody>
      </p:sp>
    </p:spTree>
    <p:extLst>
      <p:ext uri="{BB962C8B-B14F-4D97-AF65-F5344CB8AC3E}">
        <p14:creationId xmlns:p14="http://schemas.microsoft.com/office/powerpoint/2010/main" val="5741117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E98A1C0-A4B7-CB43-BD0B-1DC000A9EF86}"/>
              </a:ext>
            </a:extLst>
          </p:cNvPr>
          <p:cNvSpPr/>
          <p:nvPr/>
        </p:nvSpPr>
        <p:spPr>
          <a:xfrm>
            <a:off x="212651" y="180752"/>
            <a:ext cx="8697433" cy="111641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045B4BB-1B23-1C42-8A47-A8A89447D76A}"/>
              </a:ext>
            </a:extLst>
          </p:cNvPr>
          <p:cNvSpPr/>
          <p:nvPr/>
        </p:nvSpPr>
        <p:spPr>
          <a:xfrm>
            <a:off x="212651" y="1424763"/>
            <a:ext cx="8697433" cy="525248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6676B796-9FB4-6B45-826E-6605D994CA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3706223"/>
              </p:ext>
            </p:extLst>
          </p:nvPr>
        </p:nvGraphicFramePr>
        <p:xfrm>
          <a:off x="255181" y="1593349"/>
          <a:ext cx="8506045" cy="49259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70725">
                  <a:extLst>
                    <a:ext uri="{9D8B030D-6E8A-4147-A177-3AD203B41FA5}">
                      <a16:colId xmlns:a16="http://schemas.microsoft.com/office/drawing/2014/main" val="1919682529"/>
                    </a:ext>
                  </a:extLst>
                </a:gridCol>
                <a:gridCol w="689020">
                  <a:extLst>
                    <a:ext uri="{9D8B030D-6E8A-4147-A177-3AD203B41FA5}">
                      <a16:colId xmlns:a16="http://schemas.microsoft.com/office/drawing/2014/main" val="1887075833"/>
                    </a:ext>
                  </a:extLst>
                </a:gridCol>
                <a:gridCol w="664630">
                  <a:extLst>
                    <a:ext uri="{9D8B030D-6E8A-4147-A177-3AD203B41FA5}">
                      <a16:colId xmlns:a16="http://schemas.microsoft.com/office/drawing/2014/main" val="3342091339"/>
                    </a:ext>
                  </a:extLst>
                </a:gridCol>
                <a:gridCol w="664630">
                  <a:extLst>
                    <a:ext uri="{9D8B030D-6E8A-4147-A177-3AD203B41FA5}">
                      <a16:colId xmlns:a16="http://schemas.microsoft.com/office/drawing/2014/main" val="221303981"/>
                    </a:ext>
                  </a:extLst>
                </a:gridCol>
                <a:gridCol w="664630">
                  <a:extLst>
                    <a:ext uri="{9D8B030D-6E8A-4147-A177-3AD203B41FA5}">
                      <a16:colId xmlns:a16="http://schemas.microsoft.com/office/drawing/2014/main" val="4153258272"/>
                    </a:ext>
                  </a:extLst>
                </a:gridCol>
                <a:gridCol w="664630">
                  <a:extLst>
                    <a:ext uri="{9D8B030D-6E8A-4147-A177-3AD203B41FA5}">
                      <a16:colId xmlns:a16="http://schemas.microsoft.com/office/drawing/2014/main" val="137387283"/>
                    </a:ext>
                  </a:extLst>
                </a:gridCol>
                <a:gridCol w="664630">
                  <a:extLst>
                    <a:ext uri="{9D8B030D-6E8A-4147-A177-3AD203B41FA5}">
                      <a16:colId xmlns:a16="http://schemas.microsoft.com/office/drawing/2014/main" val="3989320428"/>
                    </a:ext>
                  </a:extLst>
                </a:gridCol>
                <a:gridCol w="664630">
                  <a:extLst>
                    <a:ext uri="{9D8B030D-6E8A-4147-A177-3AD203B41FA5}">
                      <a16:colId xmlns:a16="http://schemas.microsoft.com/office/drawing/2014/main" val="1246748770"/>
                    </a:ext>
                  </a:extLst>
                </a:gridCol>
                <a:gridCol w="664630">
                  <a:extLst>
                    <a:ext uri="{9D8B030D-6E8A-4147-A177-3AD203B41FA5}">
                      <a16:colId xmlns:a16="http://schemas.microsoft.com/office/drawing/2014/main" val="3146681535"/>
                    </a:ext>
                  </a:extLst>
                </a:gridCol>
                <a:gridCol w="664630">
                  <a:extLst>
                    <a:ext uri="{9D8B030D-6E8A-4147-A177-3AD203B41FA5}">
                      <a16:colId xmlns:a16="http://schemas.microsoft.com/office/drawing/2014/main" val="4120888096"/>
                    </a:ext>
                  </a:extLst>
                </a:gridCol>
                <a:gridCol w="664630">
                  <a:extLst>
                    <a:ext uri="{9D8B030D-6E8A-4147-A177-3AD203B41FA5}">
                      <a16:colId xmlns:a16="http://schemas.microsoft.com/office/drawing/2014/main" val="3787701221"/>
                    </a:ext>
                  </a:extLst>
                </a:gridCol>
                <a:gridCol w="664630">
                  <a:extLst>
                    <a:ext uri="{9D8B030D-6E8A-4147-A177-3AD203B41FA5}">
                      <a16:colId xmlns:a16="http://schemas.microsoft.com/office/drawing/2014/main" val="226545106"/>
                    </a:ext>
                  </a:extLst>
                </a:gridCol>
              </a:tblGrid>
              <a:tr h="615747"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Guess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Result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34930645"/>
                  </a:ext>
                </a:extLst>
              </a:tr>
              <a:tr h="615747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Try 1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8A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3642749"/>
                  </a:ext>
                </a:extLst>
              </a:tr>
              <a:tr h="615747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Try 2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C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8A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9352366"/>
                  </a:ext>
                </a:extLst>
              </a:tr>
              <a:tr h="61574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Try 3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C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64876732"/>
                  </a:ext>
                </a:extLst>
              </a:tr>
              <a:tr h="61574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Try 4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8A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4510076"/>
                  </a:ext>
                </a:extLst>
              </a:tr>
              <a:tr h="61574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Try 5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21447320"/>
                  </a:ext>
                </a:extLst>
              </a:tr>
              <a:tr h="61574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2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3569983"/>
                  </a:ext>
                </a:extLst>
              </a:tr>
              <a:tr h="61574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Answer 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0678015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D19F6D46-8A0F-0D4E-9786-6B715492EC60}"/>
              </a:ext>
            </a:extLst>
          </p:cNvPr>
          <p:cNvSpPr txBox="1"/>
          <p:nvPr/>
        </p:nvSpPr>
        <p:spPr>
          <a:xfrm>
            <a:off x="3800397" y="215741"/>
            <a:ext cx="2010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Mastermind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9781990-0A96-7A46-A310-9835D1FD1632}"/>
              </a:ext>
            </a:extLst>
          </p:cNvPr>
          <p:cNvSpPr txBox="1"/>
          <p:nvPr/>
        </p:nvSpPr>
        <p:spPr>
          <a:xfrm>
            <a:off x="1339701" y="784300"/>
            <a:ext cx="66759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Can you use the first 5 tries to find out the solution?</a:t>
            </a:r>
          </a:p>
        </p:txBody>
      </p:sp>
    </p:spTree>
    <p:extLst>
      <p:ext uri="{BB962C8B-B14F-4D97-AF65-F5344CB8AC3E}">
        <p14:creationId xmlns:p14="http://schemas.microsoft.com/office/powerpoint/2010/main" val="31066633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4152</TotalTime>
  <Words>60</Words>
  <Application>Microsoft Macintosh PowerPoint</Application>
  <PresentationFormat>On-screen Show (4:3)</PresentationFormat>
  <Paragraphs>24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Konstantine H</dc:creator>
  <cp:lastModifiedBy>Konstantine H</cp:lastModifiedBy>
  <cp:revision>14</cp:revision>
  <dcterms:created xsi:type="dcterms:W3CDTF">2020-04-13T20:04:48Z</dcterms:created>
  <dcterms:modified xsi:type="dcterms:W3CDTF">2020-04-16T17:17:24Z</dcterms:modified>
</cp:coreProperties>
</file>