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9" r:id="rId2"/>
    <p:sldId id="260" r:id="rId3"/>
    <p:sldId id="261" r:id="rId4"/>
    <p:sldId id="262" r:id="rId5"/>
    <p:sldId id="263" r:id="rId6"/>
    <p:sldId id="264" r:id="rId7"/>
    <p:sldId id="266" r:id="rId8"/>
    <p:sldId id="267" r:id="rId9"/>
    <p:sldId id="268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E31045-72B1-0F42-93D7-F6E57AD82DE4}" v="5" dt="2020-06-21T21:57: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43"/>
    <p:restoredTop sz="86441"/>
  </p:normalViewPr>
  <p:slideViewPr>
    <p:cSldViewPr snapToGrid="0" snapToObjects="1">
      <p:cViewPr varScale="1">
        <p:scale>
          <a:sx n="96" d="100"/>
          <a:sy n="96" d="100"/>
        </p:scale>
        <p:origin x="2568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159E7C-C8D0-5F47-89A3-82F09A49C9D1}" type="datetimeFigureOut">
              <a:rPr lang="en-US" smtClean="0"/>
              <a:t>6/21/20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66E561-E422-4C48-87D1-759AE7EA7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964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66E561-E422-4C48-87D1-759AE7EA712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132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66E561-E422-4C48-87D1-759AE7EA712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1510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66E561-E422-4C48-87D1-759AE7EA712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3384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66E561-E422-4C48-87D1-759AE7EA712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44385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66E561-E422-4C48-87D1-759AE7EA712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83893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66E561-E422-4C48-87D1-759AE7EA712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1420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66E561-E422-4C48-87D1-759AE7EA712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59299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66E561-E422-4C48-87D1-759AE7EA712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6211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D9ED-56BF-8940-B3BD-836A5FDE82C8}" type="datetimeFigureOut">
              <a:rPr lang="en-US" smtClean="0"/>
              <a:t>6/21/20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8987A-766A-974D-9989-C9D4B7C3D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654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D9ED-56BF-8940-B3BD-836A5FDE82C8}" type="datetimeFigureOut">
              <a:rPr lang="en-US" smtClean="0"/>
              <a:t>6/21/20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8987A-766A-974D-9989-C9D4B7C3D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552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D9ED-56BF-8940-B3BD-836A5FDE82C8}" type="datetimeFigureOut">
              <a:rPr lang="en-US" smtClean="0"/>
              <a:t>6/21/20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8987A-766A-974D-9989-C9D4B7C3D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529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D9ED-56BF-8940-B3BD-836A5FDE82C8}" type="datetimeFigureOut">
              <a:rPr lang="en-US" smtClean="0"/>
              <a:t>6/21/20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8987A-766A-974D-9989-C9D4B7C3D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618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D9ED-56BF-8940-B3BD-836A5FDE82C8}" type="datetimeFigureOut">
              <a:rPr lang="en-US" smtClean="0"/>
              <a:t>6/21/20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8987A-766A-974D-9989-C9D4B7C3D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81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D9ED-56BF-8940-B3BD-836A5FDE82C8}" type="datetimeFigureOut">
              <a:rPr lang="en-US" smtClean="0"/>
              <a:t>6/21/20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8987A-766A-974D-9989-C9D4B7C3D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645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D9ED-56BF-8940-B3BD-836A5FDE82C8}" type="datetimeFigureOut">
              <a:rPr lang="en-US" smtClean="0"/>
              <a:t>6/21/20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8987A-766A-974D-9989-C9D4B7C3D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7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D9ED-56BF-8940-B3BD-836A5FDE82C8}" type="datetimeFigureOut">
              <a:rPr lang="en-US" smtClean="0"/>
              <a:t>6/21/20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8987A-766A-974D-9989-C9D4B7C3D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892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D9ED-56BF-8940-B3BD-836A5FDE82C8}" type="datetimeFigureOut">
              <a:rPr lang="en-US" smtClean="0"/>
              <a:t>6/21/20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8987A-766A-974D-9989-C9D4B7C3D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D9ED-56BF-8940-B3BD-836A5FDE82C8}" type="datetimeFigureOut">
              <a:rPr lang="en-US" smtClean="0"/>
              <a:t>6/21/20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8987A-766A-974D-9989-C9D4B7C3D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62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D9ED-56BF-8940-B3BD-836A5FDE82C8}" type="datetimeFigureOut">
              <a:rPr lang="en-US" smtClean="0"/>
              <a:t>6/21/20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8987A-766A-974D-9989-C9D4B7C3D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137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DD9ED-56BF-8940-B3BD-836A5FDE82C8}" type="datetimeFigureOut">
              <a:rPr lang="en-US" smtClean="0"/>
              <a:t>6/21/20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8987A-766A-974D-9989-C9D4B7C3D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474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391C08-3382-7A43-A482-ED01F0816A26}"/>
              </a:ext>
            </a:extLst>
          </p:cNvPr>
          <p:cNvSpPr/>
          <p:nvPr/>
        </p:nvSpPr>
        <p:spPr>
          <a:xfrm rot="10800000">
            <a:off x="1857840" y="1021080"/>
            <a:ext cx="360000" cy="36000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755333-6FB6-5C46-AA3A-6D1583337EB7}"/>
              </a:ext>
            </a:extLst>
          </p:cNvPr>
          <p:cNvSpPr/>
          <p:nvPr/>
        </p:nvSpPr>
        <p:spPr>
          <a:xfrm rot="10800000">
            <a:off x="1492080" y="1021080"/>
            <a:ext cx="360000" cy="36000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95708F-A362-484C-A7D1-73B8392D56AF}"/>
              </a:ext>
            </a:extLst>
          </p:cNvPr>
          <p:cNvSpPr/>
          <p:nvPr/>
        </p:nvSpPr>
        <p:spPr>
          <a:xfrm rot="10800000">
            <a:off x="1126320" y="1021080"/>
            <a:ext cx="360000" cy="36000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C177CD-3B70-CB41-B622-F4CD89BC549A}"/>
              </a:ext>
            </a:extLst>
          </p:cNvPr>
          <p:cNvSpPr/>
          <p:nvPr/>
        </p:nvSpPr>
        <p:spPr>
          <a:xfrm rot="10800000">
            <a:off x="1126320" y="1386840"/>
            <a:ext cx="360000" cy="36000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161DB0-72B3-AC4C-8564-A0E355AB063E}"/>
              </a:ext>
            </a:extLst>
          </p:cNvPr>
          <p:cNvSpPr/>
          <p:nvPr/>
        </p:nvSpPr>
        <p:spPr>
          <a:xfrm rot="10800000">
            <a:off x="1492080" y="655320"/>
            <a:ext cx="360000" cy="36000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17B4BFE-9B5D-BE44-B593-F49F38898FC1}"/>
              </a:ext>
            </a:extLst>
          </p:cNvPr>
          <p:cNvGrpSpPr/>
          <p:nvPr/>
        </p:nvGrpSpPr>
        <p:grpSpPr>
          <a:xfrm rot="5400000" flipV="1">
            <a:off x="6001500" y="904260"/>
            <a:ext cx="1092960" cy="783960"/>
            <a:chOff x="1126320" y="1386840"/>
            <a:chExt cx="1092960" cy="72576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268E209-70F0-B34D-A718-634DE478B0F2}"/>
                </a:ext>
              </a:extLst>
            </p:cNvPr>
            <p:cNvSpPr/>
            <p:nvPr/>
          </p:nvSpPr>
          <p:spPr>
            <a:xfrm rot="10800000">
              <a:off x="1859280" y="1752600"/>
              <a:ext cx="360000" cy="360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FD87C28-64CC-8C4A-8032-46A6375CE01B}"/>
                </a:ext>
              </a:extLst>
            </p:cNvPr>
            <p:cNvSpPr/>
            <p:nvPr/>
          </p:nvSpPr>
          <p:spPr>
            <a:xfrm rot="10800000">
              <a:off x="1126320" y="1750740"/>
              <a:ext cx="360000" cy="360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5AFABD2-DEAD-6D43-A460-9A81998A987C}"/>
                </a:ext>
              </a:extLst>
            </p:cNvPr>
            <p:cNvSpPr/>
            <p:nvPr/>
          </p:nvSpPr>
          <p:spPr>
            <a:xfrm rot="10800000">
              <a:off x="1500720" y="1752600"/>
              <a:ext cx="360000" cy="360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DA64754-29F5-1147-8F3C-63D0717F83EE}"/>
                </a:ext>
              </a:extLst>
            </p:cNvPr>
            <p:cNvSpPr/>
            <p:nvPr/>
          </p:nvSpPr>
          <p:spPr>
            <a:xfrm rot="10800000">
              <a:off x="1857840" y="1386840"/>
              <a:ext cx="360000" cy="360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09C1DFE-3253-254F-AEF8-A32260E19CA1}"/>
                </a:ext>
              </a:extLst>
            </p:cNvPr>
            <p:cNvSpPr/>
            <p:nvPr/>
          </p:nvSpPr>
          <p:spPr>
            <a:xfrm rot="10800000">
              <a:off x="1492080" y="1386840"/>
              <a:ext cx="360000" cy="360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9119F2B-10B6-B64B-9B7A-D0E4988E6249}"/>
              </a:ext>
            </a:extLst>
          </p:cNvPr>
          <p:cNvSpPr/>
          <p:nvPr/>
        </p:nvSpPr>
        <p:spPr>
          <a:xfrm>
            <a:off x="3480480" y="2489880"/>
            <a:ext cx="360000" cy="36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043547-755D-AC43-BD5A-9C5A54E0CD4D}"/>
              </a:ext>
            </a:extLst>
          </p:cNvPr>
          <p:cNvSpPr/>
          <p:nvPr/>
        </p:nvSpPr>
        <p:spPr>
          <a:xfrm>
            <a:off x="3846240" y="1386840"/>
            <a:ext cx="360000" cy="3600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C53CEC-44DB-874D-A4D5-CAD3C86CBA89}"/>
              </a:ext>
            </a:extLst>
          </p:cNvPr>
          <p:cNvSpPr/>
          <p:nvPr/>
        </p:nvSpPr>
        <p:spPr>
          <a:xfrm>
            <a:off x="4212000" y="1386840"/>
            <a:ext cx="360000" cy="3600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5525F1-5ABA-8C45-B3BB-C9574E7DE48D}"/>
              </a:ext>
            </a:extLst>
          </p:cNvPr>
          <p:cNvSpPr/>
          <p:nvPr/>
        </p:nvSpPr>
        <p:spPr>
          <a:xfrm>
            <a:off x="4212000" y="1021080"/>
            <a:ext cx="360000" cy="3600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A60C336-95E2-F541-9FBD-D86EC06A1C1C}"/>
              </a:ext>
            </a:extLst>
          </p:cNvPr>
          <p:cNvSpPr/>
          <p:nvPr/>
        </p:nvSpPr>
        <p:spPr>
          <a:xfrm>
            <a:off x="3480480" y="1752600"/>
            <a:ext cx="360000" cy="3600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6A954E6-6412-AA42-9161-132283120EE9}"/>
              </a:ext>
            </a:extLst>
          </p:cNvPr>
          <p:cNvSpPr/>
          <p:nvPr/>
        </p:nvSpPr>
        <p:spPr>
          <a:xfrm>
            <a:off x="3846240" y="1752600"/>
            <a:ext cx="360000" cy="3600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5AD7807-4BE2-A143-A025-317D456BAF2E}"/>
              </a:ext>
            </a:extLst>
          </p:cNvPr>
          <p:cNvSpPr/>
          <p:nvPr/>
        </p:nvSpPr>
        <p:spPr>
          <a:xfrm>
            <a:off x="4212000" y="1752600"/>
            <a:ext cx="360000" cy="36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2805CB-E1AF-4943-BFA7-0B7E61BA24DD}"/>
              </a:ext>
            </a:extLst>
          </p:cNvPr>
          <p:cNvSpPr/>
          <p:nvPr/>
        </p:nvSpPr>
        <p:spPr>
          <a:xfrm>
            <a:off x="3480480" y="2118360"/>
            <a:ext cx="360000" cy="36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62F84F7-7B22-2E44-BEDE-CBDF048E44C1}"/>
              </a:ext>
            </a:extLst>
          </p:cNvPr>
          <p:cNvSpPr/>
          <p:nvPr/>
        </p:nvSpPr>
        <p:spPr>
          <a:xfrm>
            <a:off x="3846240" y="2118360"/>
            <a:ext cx="360000" cy="36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45A3A0D-312F-2B47-BAD8-D2F029EB502A}"/>
              </a:ext>
            </a:extLst>
          </p:cNvPr>
          <p:cNvSpPr/>
          <p:nvPr/>
        </p:nvSpPr>
        <p:spPr>
          <a:xfrm>
            <a:off x="4212000" y="2118360"/>
            <a:ext cx="360000" cy="36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92A20F6-F26A-1846-9001-2DE030AB4BF1}"/>
              </a:ext>
            </a:extLst>
          </p:cNvPr>
          <p:cNvGrpSpPr/>
          <p:nvPr/>
        </p:nvGrpSpPr>
        <p:grpSpPr>
          <a:xfrm rot="10800000">
            <a:off x="7138080" y="3959520"/>
            <a:ext cx="725760" cy="1463040"/>
            <a:chOff x="5838960" y="1201080"/>
            <a:chExt cx="725760" cy="146304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C9D3E48-C433-114A-96B7-10FD3066CC24}"/>
                </a:ext>
              </a:extLst>
            </p:cNvPr>
            <p:cNvSpPr/>
            <p:nvPr/>
          </p:nvSpPr>
          <p:spPr>
            <a:xfrm>
              <a:off x="5838960" y="2304120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E64363F-75B5-8342-9786-E4DB415BE372}"/>
                </a:ext>
              </a:extLst>
            </p:cNvPr>
            <p:cNvSpPr/>
            <p:nvPr/>
          </p:nvSpPr>
          <p:spPr>
            <a:xfrm>
              <a:off x="6204720" y="1201080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826ACC7-F972-BD4A-9B4F-7B7BCE44B597}"/>
                </a:ext>
              </a:extLst>
            </p:cNvPr>
            <p:cNvSpPr/>
            <p:nvPr/>
          </p:nvSpPr>
          <p:spPr>
            <a:xfrm>
              <a:off x="5838960" y="1566840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6EE1A8E-2457-7549-8501-7D64E5960C6F}"/>
                </a:ext>
              </a:extLst>
            </p:cNvPr>
            <p:cNvSpPr/>
            <p:nvPr/>
          </p:nvSpPr>
          <p:spPr>
            <a:xfrm>
              <a:off x="6204720" y="1566840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ECD93CB-5127-CB42-9DEB-83583415443D}"/>
                </a:ext>
              </a:extLst>
            </p:cNvPr>
            <p:cNvSpPr/>
            <p:nvPr/>
          </p:nvSpPr>
          <p:spPr>
            <a:xfrm>
              <a:off x="5838960" y="1932600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1122BE7-BED7-2D4F-85E6-409017D3E508}"/>
              </a:ext>
            </a:extLst>
          </p:cNvPr>
          <p:cNvGrpSpPr/>
          <p:nvPr/>
        </p:nvGrpSpPr>
        <p:grpSpPr>
          <a:xfrm rot="10800000">
            <a:off x="4712040" y="3715680"/>
            <a:ext cx="725760" cy="1457280"/>
            <a:chOff x="6204720" y="835320"/>
            <a:chExt cx="725760" cy="1457280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024FE8B-3913-184D-9469-9088031EC960}"/>
                </a:ext>
              </a:extLst>
            </p:cNvPr>
            <p:cNvSpPr/>
            <p:nvPr/>
          </p:nvSpPr>
          <p:spPr>
            <a:xfrm>
              <a:off x="6570480" y="1201080"/>
              <a:ext cx="360000" cy="3600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BBC4B21-AE6D-D94F-8884-E2F1A6CF5944}"/>
                </a:ext>
              </a:extLst>
            </p:cNvPr>
            <p:cNvSpPr/>
            <p:nvPr/>
          </p:nvSpPr>
          <p:spPr>
            <a:xfrm>
              <a:off x="6570480" y="835320"/>
              <a:ext cx="360000" cy="3600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D635940-2CAD-E944-B503-9A165B1444AE}"/>
                </a:ext>
              </a:extLst>
            </p:cNvPr>
            <p:cNvSpPr/>
            <p:nvPr/>
          </p:nvSpPr>
          <p:spPr>
            <a:xfrm>
              <a:off x="6570480" y="1566840"/>
              <a:ext cx="360000" cy="3600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FD9659C-7413-7D41-9033-0EDFB9227B77}"/>
                </a:ext>
              </a:extLst>
            </p:cNvPr>
            <p:cNvSpPr/>
            <p:nvPr/>
          </p:nvSpPr>
          <p:spPr>
            <a:xfrm>
              <a:off x="6204720" y="1932600"/>
              <a:ext cx="360000" cy="3600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9A612D8-DDFB-9D4C-8196-7CB0B970E098}"/>
                </a:ext>
              </a:extLst>
            </p:cNvPr>
            <p:cNvSpPr/>
            <p:nvPr/>
          </p:nvSpPr>
          <p:spPr>
            <a:xfrm>
              <a:off x="6570480" y="1932600"/>
              <a:ext cx="360000" cy="3600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1C830D-6C9C-F64F-92F6-EE958CDA2AFA}"/>
              </a:ext>
            </a:extLst>
          </p:cNvPr>
          <p:cNvGrpSpPr/>
          <p:nvPr/>
        </p:nvGrpSpPr>
        <p:grpSpPr>
          <a:xfrm>
            <a:off x="924780" y="2716920"/>
            <a:ext cx="1091520" cy="1091520"/>
            <a:chOff x="1097280" y="3413760"/>
            <a:chExt cx="1091520" cy="1091520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37B3795C-5CAF-664F-A3BA-17A5DCF5A48D}"/>
                </a:ext>
              </a:extLst>
            </p:cNvPr>
            <p:cNvSpPr/>
            <p:nvPr/>
          </p:nvSpPr>
          <p:spPr>
            <a:xfrm>
              <a:off x="1097280" y="3779520"/>
              <a:ext cx="360000" cy="360000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3A07624-E544-FB49-83BE-7AD49B24BF07}"/>
                </a:ext>
              </a:extLst>
            </p:cNvPr>
            <p:cNvSpPr/>
            <p:nvPr/>
          </p:nvSpPr>
          <p:spPr>
            <a:xfrm>
              <a:off x="1463040" y="3779520"/>
              <a:ext cx="360000" cy="360000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87DF7CF-E533-214F-BB31-930D89684559}"/>
                </a:ext>
              </a:extLst>
            </p:cNvPr>
            <p:cNvSpPr/>
            <p:nvPr/>
          </p:nvSpPr>
          <p:spPr>
            <a:xfrm>
              <a:off x="1828800" y="3779520"/>
              <a:ext cx="360000" cy="360000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F4AFCBE7-9E70-4B4E-868E-346FDF1D0326}"/>
                </a:ext>
              </a:extLst>
            </p:cNvPr>
            <p:cNvSpPr/>
            <p:nvPr/>
          </p:nvSpPr>
          <p:spPr>
            <a:xfrm>
              <a:off x="1478280" y="3413760"/>
              <a:ext cx="360000" cy="360000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4D41FC7-DC0F-5B4E-B0ED-59F30587BDD4}"/>
                </a:ext>
              </a:extLst>
            </p:cNvPr>
            <p:cNvSpPr/>
            <p:nvPr/>
          </p:nvSpPr>
          <p:spPr>
            <a:xfrm>
              <a:off x="1463040" y="4145280"/>
              <a:ext cx="360000" cy="360000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523EFC3-FF44-854F-B1F7-67B6BB9AD2AC}"/>
              </a:ext>
            </a:extLst>
          </p:cNvPr>
          <p:cNvGrpSpPr/>
          <p:nvPr/>
        </p:nvGrpSpPr>
        <p:grpSpPr>
          <a:xfrm rot="10800000">
            <a:off x="1143301" y="283800"/>
            <a:ext cx="1091520" cy="725760"/>
            <a:chOff x="1097280" y="4145280"/>
            <a:chExt cx="1091520" cy="725760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9F1F21CF-CC17-7040-B0B4-FE880796EAC7}"/>
                </a:ext>
              </a:extLst>
            </p:cNvPr>
            <p:cNvSpPr/>
            <p:nvPr/>
          </p:nvSpPr>
          <p:spPr>
            <a:xfrm>
              <a:off x="1097280" y="4145280"/>
              <a:ext cx="360000" cy="36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20B5B869-61F2-7149-AC24-7ACE2F6170E2}"/>
                </a:ext>
              </a:extLst>
            </p:cNvPr>
            <p:cNvSpPr/>
            <p:nvPr/>
          </p:nvSpPr>
          <p:spPr>
            <a:xfrm>
              <a:off x="1828800" y="4145280"/>
              <a:ext cx="360000" cy="36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2552C32-5823-6241-88BB-DB333AAD5B35}"/>
                </a:ext>
              </a:extLst>
            </p:cNvPr>
            <p:cNvSpPr/>
            <p:nvPr/>
          </p:nvSpPr>
          <p:spPr>
            <a:xfrm>
              <a:off x="1097280" y="4511040"/>
              <a:ext cx="360000" cy="36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B837ADE-5EF6-0349-88F0-1144C91A77B2}"/>
                </a:ext>
              </a:extLst>
            </p:cNvPr>
            <p:cNvSpPr/>
            <p:nvPr/>
          </p:nvSpPr>
          <p:spPr>
            <a:xfrm>
              <a:off x="1463040" y="4511040"/>
              <a:ext cx="360000" cy="36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01C2955-AAC3-EA4E-A248-3DEC4897E35C}"/>
                </a:ext>
              </a:extLst>
            </p:cNvPr>
            <p:cNvSpPr/>
            <p:nvPr/>
          </p:nvSpPr>
          <p:spPr>
            <a:xfrm>
              <a:off x="1828800" y="4511040"/>
              <a:ext cx="360000" cy="36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3028413-2D9D-BF4E-B99B-401FD2D04758}"/>
              </a:ext>
            </a:extLst>
          </p:cNvPr>
          <p:cNvGrpSpPr/>
          <p:nvPr/>
        </p:nvGrpSpPr>
        <p:grpSpPr>
          <a:xfrm>
            <a:off x="4343400" y="3718560"/>
            <a:ext cx="360000" cy="1823040"/>
            <a:chOff x="4343400" y="3718560"/>
            <a:chExt cx="360000" cy="1823040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2039A16D-5086-9748-94F0-FF91AD254C55}"/>
                </a:ext>
              </a:extLst>
            </p:cNvPr>
            <p:cNvSpPr/>
            <p:nvPr/>
          </p:nvSpPr>
          <p:spPr>
            <a:xfrm>
              <a:off x="4343400" y="4084320"/>
              <a:ext cx="360000" cy="36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069FE276-8D64-DB4F-B26A-82505FD4EA08}"/>
                </a:ext>
              </a:extLst>
            </p:cNvPr>
            <p:cNvSpPr/>
            <p:nvPr/>
          </p:nvSpPr>
          <p:spPr>
            <a:xfrm>
              <a:off x="4343400" y="3718560"/>
              <a:ext cx="360000" cy="36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78887B1-8A9D-1048-9866-2DAF20A41809}"/>
                </a:ext>
              </a:extLst>
            </p:cNvPr>
            <p:cNvSpPr/>
            <p:nvPr/>
          </p:nvSpPr>
          <p:spPr>
            <a:xfrm>
              <a:off x="4343400" y="4450080"/>
              <a:ext cx="360000" cy="36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81898688-F61F-5141-A59C-8BC3605A19AC}"/>
                </a:ext>
              </a:extLst>
            </p:cNvPr>
            <p:cNvSpPr/>
            <p:nvPr/>
          </p:nvSpPr>
          <p:spPr>
            <a:xfrm>
              <a:off x="4343400" y="5181600"/>
              <a:ext cx="360000" cy="36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4ADC1E45-4949-BC41-91D3-9575E7C7E80C}"/>
                </a:ext>
              </a:extLst>
            </p:cNvPr>
            <p:cNvSpPr/>
            <p:nvPr/>
          </p:nvSpPr>
          <p:spPr>
            <a:xfrm>
              <a:off x="4343400" y="4815840"/>
              <a:ext cx="360000" cy="36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029B247-B231-2B4B-ACC0-E36BBA466747}"/>
              </a:ext>
            </a:extLst>
          </p:cNvPr>
          <p:cNvGrpSpPr/>
          <p:nvPr/>
        </p:nvGrpSpPr>
        <p:grpSpPr>
          <a:xfrm rot="10800000">
            <a:off x="588061" y="2712720"/>
            <a:ext cx="735240" cy="1457280"/>
            <a:chOff x="7924800" y="4069080"/>
            <a:chExt cx="735240" cy="1457280"/>
          </a:xfrm>
          <a:solidFill>
            <a:schemeClr val="accent2">
              <a:lumMod val="75000"/>
            </a:schemeClr>
          </a:solidFill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4687A45-318B-B24B-9B4B-BBA1070A4030}"/>
                </a:ext>
              </a:extLst>
            </p:cNvPr>
            <p:cNvSpPr/>
            <p:nvPr/>
          </p:nvSpPr>
          <p:spPr>
            <a:xfrm>
              <a:off x="7924800" y="4434840"/>
              <a:ext cx="360000" cy="3600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9381EA37-948C-3B49-940A-FBB6BE8D732A}"/>
                </a:ext>
              </a:extLst>
            </p:cNvPr>
            <p:cNvSpPr/>
            <p:nvPr/>
          </p:nvSpPr>
          <p:spPr>
            <a:xfrm>
              <a:off x="8290560" y="4069080"/>
              <a:ext cx="360000" cy="3600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8EC7CF4-AEA7-1041-B57C-163274B7A0CC}"/>
                </a:ext>
              </a:extLst>
            </p:cNvPr>
            <p:cNvSpPr/>
            <p:nvPr/>
          </p:nvSpPr>
          <p:spPr>
            <a:xfrm>
              <a:off x="8296320" y="5166360"/>
              <a:ext cx="360000" cy="3600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587D91B0-E19B-6347-B3DE-917638677F18}"/>
                </a:ext>
              </a:extLst>
            </p:cNvPr>
            <p:cNvSpPr/>
            <p:nvPr/>
          </p:nvSpPr>
          <p:spPr>
            <a:xfrm>
              <a:off x="8290560" y="4434840"/>
              <a:ext cx="360000" cy="3600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5C9CDC51-0C6A-5540-B053-891D659DBE67}"/>
                </a:ext>
              </a:extLst>
            </p:cNvPr>
            <p:cNvSpPr/>
            <p:nvPr/>
          </p:nvSpPr>
          <p:spPr>
            <a:xfrm>
              <a:off x="8300040" y="4800600"/>
              <a:ext cx="360000" cy="3600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884CE67-F0F3-9047-98B0-5D93B1FB40AA}"/>
              </a:ext>
            </a:extLst>
          </p:cNvPr>
          <p:cNvGrpSpPr/>
          <p:nvPr/>
        </p:nvGrpSpPr>
        <p:grpSpPr>
          <a:xfrm>
            <a:off x="5833200" y="1484880"/>
            <a:ext cx="1106760" cy="1091520"/>
            <a:chOff x="8656320" y="4069080"/>
            <a:chExt cx="1106760" cy="1091520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5D0B8E7B-B91E-7E44-BD26-D33FA5B94392}"/>
                </a:ext>
              </a:extLst>
            </p:cNvPr>
            <p:cNvSpPr/>
            <p:nvPr/>
          </p:nvSpPr>
          <p:spPr>
            <a:xfrm>
              <a:off x="8656320" y="4069080"/>
              <a:ext cx="360000" cy="360000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C259C486-B1F4-2546-BD1E-BB1F560E2DE2}"/>
                </a:ext>
              </a:extLst>
            </p:cNvPr>
            <p:cNvSpPr/>
            <p:nvPr/>
          </p:nvSpPr>
          <p:spPr>
            <a:xfrm>
              <a:off x="9403080" y="4434840"/>
              <a:ext cx="360000" cy="360000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3FB48968-3600-E545-A092-C9FD9957B99F}"/>
                </a:ext>
              </a:extLst>
            </p:cNvPr>
            <p:cNvSpPr/>
            <p:nvPr/>
          </p:nvSpPr>
          <p:spPr>
            <a:xfrm>
              <a:off x="8656320" y="4434840"/>
              <a:ext cx="360000" cy="360000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3F700687-2744-F944-8328-FFAC4EB8D461}"/>
                </a:ext>
              </a:extLst>
            </p:cNvPr>
            <p:cNvSpPr/>
            <p:nvPr/>
          </p:nvSpPr>
          <p:spPr>
            <a:xfrm>
              <a:off x="9028680" y="4434840"/>
              <a:ext cx="360000" cy="360000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2B56C9BC-C11C-F840-9B6A-A836B6B52554}"/>
                </a:ext>
              </a:extLst>
            </p:cNvPr>
            <p:cNvSpPr/>
            <p:nvPr/>
          </p:nvSpPr>
          <p:spPr>
            <a:xfrm>
              <a:off x="8656320" y="4800600"/>
              <a:ext cx="360000" cy="360000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869EE4E-BE8C-9040-BB86-6C6BAA2F61F8}"/>
              </a:ext>
            </a:extLst>
          </p:cNvPr>
          <p:cNvGrpSpPr/>
          <p:nvPr/>
        </p:nvGrpSpPr>
        <p:grpSpPr>
          <a:xfrm rot="5400000">
            <a:off x="7140960" y="3602400"/>
            <a:ext cx="1080000" cy="1097280"/>
            <a:chOff x="3977640" y="4815840"/>
            <a:chExt cx="1080000" cy="109728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2732751-E012-CB48-90CC-62481C9FA777}"/>
                </a:ext>
              </a:extLst>
            </p:cNvPr>
            <p:cNvGrpSpPr/>
            <p:nvPr/>
          </p:nvGrpSpPr>
          <p:grpSpPr>
            <a:xfrm>
              <a:off x="3987120" y="4815840"/>
              <a:ext cx="1070520" cy="1097280"/>
              <a:chOff x="3987120" y="4815840"/>
              <a:chExt cx="1070520" cy="1097280"/>
            </a:xfrm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9AC0162E-2C74-FD44-9F2C-F70A4D3C70B8}"/>
                  </a:ext>
                </a:extLst>
              </p:cNvPr>
              <p:cNvSpPr/>
              <p:nvPr/>
            </p:nvSpPr>
            <p:spPr>
              <a:xfrm>
                <a:off x="4337640" y="5553120"/>
                <a:ext cx="360000" cy="360000"/>
              </a:xfrm>
              <a:prstGeom prst="rect">
                <a:avLst/>
              </a:prstGeom>
              <a:solidFill>
                <a:srgbClr val="FF8AD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5744309-3D49-8547-96F0-311BE0D9DFCA}"/>
                  </a:ext>
                </a:extLst>
              </p:cNvPr>
              <p:cNvSpPr/>
              <p:nvPr/>
            </p:nvSpPr>
            <p:spPr>
              <a:xfrm>
                <a:off x="3998640" y="5181600"/>
                <a:ext cx="360000" cy="360000"/>
              </a:xfrm>
              <a:prstGeom prst="rect">
                <a:avLst/>
              </a:prstGeom>
              <a:solidFill>
                <a:srgbClr val="FF8AD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4CBDC290-CA44-A84F-B72C-FD8AA37E7718}"/>
                  </a:ext>
                </a:extLst>
              </p:cNvPr>
              <p:cNvSpPr/>
              <p:nvPr/>
            </p:nvSpPr>
            <p:spPr>
              <a:xfrm>
                <a:off x="4697640" y="5552280"/>
                <a:ext cx="360000" cy="360000"/>
              </a:xfrm>
              <a:prstGeom prst="rect">
                <a:avLst/>
              </a:prstGeom>
              <a:solidFill>
                <a:srgbClr val="FF8AD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B95177FB-A305-3D4A-A465-997DA714A0BC}"/>
                  </a:ext>
                </a:extLst>
              </p:cNvPr>
              <p:cNvSpPr/>
              <p:nvPr/>
            </p:nvSpPr>
            <p:spPr>
              <a:xfrm>
                <a:off x="3987120" y="4815840"/>
                <a:ext cx="360000" cy="360000"/>
              </a:xfrm>
              <a:prstGeom prst="rect">
                <a:avLst/>
              </a:prstGeom>
              <a:solidFill>
                <a:srgbClr val="FF8AD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B027AFE-FACA-DC49-9723-E144E06FFD9F}"/>
                </a:ext>
              </a:extLst>
            </p:cNvPr>
            <p:cNvSpPr/>
            <p:nvPr/>
          </p:nvSpPr>
          <p:spPr>
            <a:xfrm>
              <a:off x="3977640" y="5553120"/>
              <a:ext cx="360000" cy="360000"/>
            </a:xfrm>
            <a:prstGeom prst="rect">
              <a:avLst/>
            </a:prstGeom>
            <a:solidFill>
              <a:srgbClr val="FF8A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98582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ectangle 173">
            <a:extLst>
              <a:ext uri="{FF2B5EF4-FFF2-40B4-BE49-F238E27FC236}">
                <a16:creationId xmlns:a16="http://schemas.microsoft.com/office/drawing/2014/main" id="{36AEC3B9-2737-7F4F-8F4A-E3586D9D7DA0}"/>
              </a:ext>
            </a:extLst>
          </p:cNvPr>
          <p:cNvSpPr/>
          <p:nvPr/>
        </p:nvSpPr>
        <p:spPr>
          <a:xfrm>
            <a:off x="112295" y="82569"/>
            <a:ext cx="8925025" cy="665511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0A1A255-25AF-AC43-9389-0290D9735478}"/>
              </a:ext>
            </a:extLst>
          </p:cNvPr>
          <p:cNvSpPr txBox="1"/>
          <p:nvPr/>
        </p:nvSpPr>
        <p:spPr>
          <a:xfrm>
            <a:off x="4725467" y="82569"/>
            <a:ext cx="23743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Pentominoes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616DBBFA-F256-9D4F-9990-F252EA3B69F8}"/>
              </a:ext>
            </a:extLst>
          </p:cNvPr>
          <p:cNvSpPr txBox="1"/>
          <p:nvPr/>
        </p:nvSpPr>
        <p:spPr>
          <a:xfrm>
            <a:off x="4725467" y="570686"/>
            <a:ext cx="4311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Can you fit the 12 pentominoes into the 6 shapes to the left? </a:t>
            </a:r>
          </a:p>
        </p:txBody>
      </p:sp>
      <p:graphicFrame>
        <p:nvGraphicFramePr>
          <p:cNvPr id="152" name="Table 151">
            <a:extLst>
              <a:ext uri="{FF2B5EF4-FFF2-40B4-BE49-F238E27FC236}">
                <a16:creationId xmlns:a16="http://schemas.microsoft.com/office/drawing/2014/main" id="{CFC2BC2F-59D6-724E-B268-3ABE2E825E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498884"/>
              </p:ext>
            </p:extLst>
          </p:nvPr>
        </p:nvGraphicFramePr>
        <p:xfrm>
          <a:off x="606202" y="670163"/>
          <a:ext cx="1080201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67">
                  <a:extLst>
                    <a:ext uri="{9D8B030D-6E8A-4147-A177-3AD203B41FA5}">
                      <a16:colId xmlns:a16="http://schemas.microsoft.com/office/drawing/2014/main" val="3692325749"/>
                    </a:ext>
                  </a:extLst>
                </a:gridCol>
                <a:gridCol w="360067">
                  <a:extLst>
                    <a:ext uri="{9D8B030D-6E8A-4147-A177-3AD203B41FA5}">
                      <a16:colId xmlns:a16="http://schemas.microsoft.com/office/drawing/2014/main" val="3631744314"/>
                    </a:ext>
                  </a:extLst>
                </a:gridCol>
                <a:gridCol w="360067">
                  <a:extLst>
                    <a:ext uri="{9D8B030D-6E8A-4147-A177-3AD203B41FA5}">
                      <a16:colId xmlns:a16="http://schemas.microsoft.com/office/drawing/2014/main" val="4100769501"/>
                    </a:ext>
                  </a:extLst>
                </a:gridCol>
              </a:tblGrid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71339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523538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046173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712855"/>
                  </a:ext>
                </a:extLst>
              </a:tr>
            </a:tbl>
          </a:graphicData>
        </a:graphic>
      </p:graphicFrame>
      <p:graphicFrame>
        <p:nvGraphicFramePr>
          <p:cNvPr id="153" name="Table 152">
            <a:extLst>
              <a:ext uri="{FF2B5EF4-FFF2-40B4-BE49-F238E27FC236}">
                <a16:creationId xmlns:a16="http://schemas.microsoft.com/office/drawing/2014/main" id="{B140ABF4-FDBA-E244-A30F-F5B57CC00E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3083039"/>
              </p:ext>
            </p:extLst>
          </p:nvPr>
        </p:nvGraphicFramePr>
        <p:xfrm>
          <a:off x="610525" y="2755560"/>
          <a:ext cx="1433652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413">
                  <a:extLst>
                    <a:ext uri="{9D8B030D-6E8A-4147-A177-3AD203B41FA5}">
                      <a16:colId xmlns:a16="http://schemas.microsoft.com/office/drawing/2014/main" val="3692325749"/>
                    </a:ext>
                  </a:extLst>
                </a:gridCol>
                <a:gridCol w="358413">
                  <a:extLst>
                    <a:ext uri="{9D8B030D-6E8A-4147-A177-3AD203B41FA5}">
                      <a16:colId xmlns:a16="http://schemas.microsoft.com/office/drawing/2014/main" val="3631744314"/>
                    </a:ext>
                  </a:extLst>
                </a:gridCol>
                <a:gridCol w="358413">
                  <a:extLst>
                    <a:ext uri="{9D8B030D-6E8A-4147-A177-3AD203B41FA5}">
                      <a16:colId xmlns:a16="http://schemas.microsoft.com/office/drawing/2014/main" val="4100769501"/>
                    </a:ext>
                  </a:extLst>
                </a:gridCol>
                <a:gridCol w="358413">
                  <a:extLst>
                    <a:ext uri="{9D8B030D-6E8A-4147-A177-3AD203B41FA5}">
                      <a16:colId xmlns:a16="http://schemas.microsoft.com/office/drawing/2014/main" val="2899560738"/>
                    </a:ext>
                  </a:extLst>
                </a:gridCol>
              </a:tblGrid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71339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523538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046173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712855"/>
                  </a:ext>
                </a:extLst>
              </a:tr>
            </a:tbl>
          </a:graphicData>
        </a:graphic>
      </p:graphicFrame>
      <p:graphicFrame>
        <p:nvGraphicFramePr>
          <p:cNvPr id="154" name="Table 153">
            <a:extLst>
              <a:ext uri="{FF2B5EF4-FFF2-40B4-BE49-F238E27FC236}">
                <a16:creationId xmlns:a16="http://schemas.microsoft.com/office/drawing/2014/main" id="{2AA28000-3909-6144-BCF9-C10EA49A77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746630"/>
              </p:ext>
            </p:extLst>
          </p:nvPr>
        </p:nvGraphicFramePr>
        <p:xfrm>
          <a:off x="252879" y="4664401"/>
          <a:ext cx="143894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735">
                  <a:extLst>
                    <a:ext uri="{9D8B030D-6E8A-4147-A177-3AD203B41FA5}">
                      <a16:colId xmlns:a16="http://schemas.microsoft.com/office/drawing/2014/main" val="3692325749"/>
                    </a:ext>
                  </a:extLst>
                </a:gridCol>
                <a:gridCol w="359735">
                  <a:extLst>
                    <a:ext uri="{9D8B030D-6E8A-4147-A177-3AD203B41FA5}">
                      <a16:colId xmlns:a16="http://schemas.microsoft.com/office/drawing/2014/main" val="3631744314"/>
                    </a:ext>
                  </a:extLst>
                </a:gridCol>
                <a:gridCol w="359735">
                  <a:extLst>
                    <a:ext uri="{9D8B030D-6E8A-4147-A177-3AD203B41FA5}">
                      <a16:colId xmlns:a16="http://schemas.microsoft.com/office/drawing/2014/main" val="4100769501"/>
                    </a:ext>
                  </a:extLst>
                </a:gridCol>
                <a:gridCol w="359735">
                  <a:extLst>
                    <a:ext uri="{9D8B030D-6E8A-4147-A177-3AD203B41FA5}">
                      <a16:colId xmlns:a16="http://schemas.microsoft.com/office/drawing/2014/main" val="2899560738"/>
                    </a:ext>
                  </a:extLst>
                </a:gridCol>
              </a:tblGrid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71339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523538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046173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712855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7698999"/>
                  </a:ext>
                </a:extLst>
              </a:tr>
            </a:tbl>
          </a:graphicData>
        </a:graphic>
      </p:graphicFrame>
      <p:graphicFrame>
        <p:nvGraphicFramePr>
          <p:cNvPr id="155" name="Table 154">
            <a:extLst>
              <a:ext uri="{FF2B5EF4-FFF2-40B4-BE49-F238E27FC236}">
                <a16:creationId xmlns:a16="http://schemas.microsoft.com/office/drawing/2014/main" id="{D28DE143-7FB5-EC40-A275-E7BBE08CFB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045970"/>
              </p:ext>
            </p:extLst>
          </p:nvPr>
        </p:nvGraphicFramePr>
        <p:xfrm>
          <a:off x="2461181" y="2389800"/>
          <a:ext cx="143894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735">
                  <a:extLst>
                    <a:ext uri="{9D8B030D-6E8A-4147-A177-3AD203B41FA5}">
                      <a16:colId xmlns:a16="http://schemas.microsoft.com/office/drawing/2014/main" val="3692325749"/>
                    </a:ext>
                  </a:extLst>
                </a:gridCol>
                <a:gridCol w="359735">
                  <a:extLst>
                    <a:ext uri="{9D8B030D-6E8A-4147-A177-3AD203B41FA5}">
                      <a16:colId xmlns:a16="http://schemas.microsoft.com/office/drawing/2014/main" val="3631744314"/>
                    </a:ext>
                  </a:extLst>
                </a:gridCol>
                <a:gridCol w="359735">
                  <a:extLst>
                    <a:ext uri="{9D8B030D-6E8A-4147-A177-3AD203B41FA5}">
                      <a16:colId xmlns:a16="http://schemas.microsoft.com/office/drawing/2014/main" val="4100769501"/>
                    </a:ext>
                  </a:extLst>
                </a:gridCol>
                <a:gridCol w="359735">
                  <a:extLst>
                    <a:ext uri="{9D8B030D-6E8A-4147-A177-3AD203B41FA5}">
                      <a16:colId xmlns:a16="http://schemas.microsoft.com/office/drawing/2014/main" val="2899560738"/>
                    </a:ext>
                  </a:extLst>
                </a:gridCol>
              </a:tblGrid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71339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523538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046173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712855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7698999"/>
                  </a:ext>
                </a:extLst>
              </a:tr>
            </a:tbl>
          </a:graphicData>
        </a:graphic>
      </p:graphicFrame>
      <p:graphicFrame>
        <p:nvGraphicFramePr>
          <p:cNvPr id="156" name="Table 155">
            <a:extLst>
              <a:ext uri="{FF2B5EF4-FFF2-40B4-BE49-F238E27FC236}">
                <a16:creationId xmlns:a16="http://schemas.microsoft.com/office/drawing/2014/main" id="{F7C33A46-BDBD-EB42-882D-9AF3CAC641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928361"/>
              </p:ext>
            </p:extLst>
          </p:nvPr>
        </p:nvGraphicFramePr>
        <p:xfrm>
          <a:off x="2486465" y="355378"/>
          <a:ext cx="143894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735">
                  <a:extLst>
                    <a:ext uri="{9D8B030D-6E8A-4147-A177-3AD203B41FA5}">
                      <a16:colId xmlns:a16="http://schemas.microsoft.com/office/drawing/2014/main" val="3692325749"/>
                    </a:ext>
                  </a:extLst>
                </a:gridCol>
                <a:gridCol w="359735">
                  <a:extLst>
                    <a:ext uri="{9D8B030D-6E8A-4147-A177-3AD203B41FA5}">
                      <a16:colId xmlns:a16="http://schemas.microsoft.com/office/drawing/2014/main" val="3631744314"/>
                    </a:ext>
                  </a:extLst>
                </a:gridCol>
                <a:gridCol w="359735">
                  <a:extLst>
                    <a:ext uri="{9D8B030D-6E8A-4147-A177-3AD203B41FA5}">
                      <a16:colId xmlns:a16="http://schemas.microsoft.com/office/drawing/2014/main" val="4100769501"/>
                    </a:ext>
                  </a:extLst>
                </a:gridCol>
                <a:gridCol w="359735">
                  <a:extLst>
                    <a:ext uri="{9D8B030D-6E8A-4147-A177-3AD203B41FA5}">
                      <a16:colId xmlns:a16="http://schemas.microsoft.com/office/drawing/2014/main" val="2899560738"/>
                    </a:ext>
                  </a:extLst>
                </a:gridCol>
              </a:tblGrid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71339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523538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046173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712855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7698999"/>
                  </a:ext>
                </a:extLst>
              </a:tr>
            </a:tbl>
          </a:graphicData>
        </a:graphic>
      </p:graphicFrame>
      <p:graphicFrame>
        <p:nvGraphicFramePr>
          <p:cNvPr id="157" name="Table 156">
            <a:extLst>
              <a:ext uri="{FF2B5EF4-FFF2-40B4-BE49-F238E27FC236}">
                <a16:creationId xmlns:a16="http://schemas.microsoft.com/office/drawing/2014/main" id="{26250A0E-6FEC-2741-A13A-041929E1F4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200364"/>
              </p:ext>
            </p:extLst>
          </p:nvPr>
        </p:nvGraphicFramePr>
        <p:xfrm>
          <a:off x="2460819" y="4673822"/>
          <a:ext cx="143894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735">
                  <a:extLst>
                    <a:ext uri="{9D8B030D-6E8A-4147-A177-3AD203B41FA5}">
                      <a16:colId xmlns:a16="http://schemas.microsoft.com/office/drawing/2014/main" val="3692325749"/>
                    </a:ext>
                  </a:extLst>
                </a:gridCol>
                <a:gridCol w="359735">
                  <a:extLst>
                    <a:ext uri="{9D8B030D-6E8A-4147-A177-3AD203B41FA5}">
                      <a16:colId xmlns:a16="http://schemas.microsoft.com/office/drawing/2014/main" val="3631744314"/>
                    </a:ext>
                  </a:extLst>
                </a:gridCol>
                <a:gridCol w="359735">
                  <a:extLst>
                    <a:ext uri="{9D8B030D-6E8A-4147-A177-3AD203B41FA5}">
                      <a16:colId xmlns:a16="http://schemas.microsoft.com/office/drawing/2014/main" val="4100769501"/>
                    </a:ext>
                  </a:extLst>
                </a:gridCol>
                <a:gridCol w="359735">
                  <a:extLst>
                    <a:ext uri="{9D8B030D-6E8A-4147-A177-3AD203B41FA5}">
                      <a16:colId xmlns:a16="http://schemas.microsoft.com/office/drawing/2014/main" val="2899560738"/>
                    </a:ext>
                  </a:extLst>
                </a:gridCol>
              </a:tblGrid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71339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523538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046173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712855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7698999"/>
                  </a:ext>
                </a:extLst>
              </a:tr>
            </a:tbl>
          </a:graphicData>
        </a:graphic>
      </p:graphicFrame>
      <p:graphicFrame>
        <p:nvGraphicFramePr>
          <p:cNvPr id="158" name="Table 157">
            <a:extLst>
              <a:ext uri="{FF2B5EF4-FFF2-40B4-BE49-F238E27FC236}">
                <a16:creationId xmlns:a16="http://schemas.microsoft.com/office/drawing/2014/main" id="{3636F6F5-D749-4440-AC16-3BC8C46D18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023138"/>
              </p:ext>
            </p:extLst>
          </p:nvPr>
        </p:nvGraphicFramePr>
        <p:xfrm>
          <a:off x="6099199" y="2985747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EFD2F318-167C-C449-B5E3-EF4C52AFFD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580248"/>
              </p:ext>
            </p:extLst>
          </p:nvPr>
        </p:nvGraphicFramePr>
        <p:xfrm>
          <a:off x="6391269" y="5277558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0" name="Table 159">
            <a:extLst>
              <a:ext uri="{FF2B5EF4-FFF2-40B4-BE49-F238E27FC236}">
                <a16:creationId xmlns:a16="http://schemas.microsoft.com/office/drawing/2014/main" id="{E1A8E69C-E66F-B045-BC28-1509FFF454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149927"/>
              </p:ext>
            </p:extLst>
          </p:nvPr>
        </p:nvGraphicFramePr>
        <p:xfrm>
          <a:off x="7685798" y="2979323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1" name="Table 160">
            <a:extLst>
              <a:ext uri="{FF2B5EF4-FFF2-40B4-BE49-F238E27FC236}">
                <a16:creationId xmlns:a16="http://schemas.microsoft.com/office/drawing/2014/main" id="{A5ABE525-C24D-954E-B6A3-9C6AF98468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182941"/>
              </p:ext>
            </p:extLst>
          </p:nvPr>
        </p:nvGraphicFramePr>
        <p:xfrm>
          <a:off x="7701269" y="1617719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2" name="Table 161">
            <a:extLst>
              <a:ext uri="{FF2B5EF4-FFF2-40B4-BE49-F238E27FC236}">
                <a16:creationId xmlns:a16="http://schemas.microsoft.com/office/drawing/2014/main" id="{A1920E7E-64B2-A645-B3D8-32C4EF817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3988429"/>
              </p:ext>
            </p:extLst>
          </p:nvPr>
        </p:nvGraphicFramePr>
        <p:xfrm>
          <a:off x="5569763" y="4754642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7" name="Table 166">
            <a:extLst>
              <a:ext uri="{FF2B5EF4-FFF2-40B4-BE49-F238E27FC236}">
                <a16:creationId xmlns:a16="http://schemas.microsoft.com/office/drawing/2014/main" id="{483AEA95-E5E4-554C-AEBF-8846E6AED3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107037"/>
              </p:ext>
            </p:extLst>
          </p:nvPr>
        </p:nvGraphicFramePr>
        <p:xfrm>
          <a:off x="5680738" y="3030972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8" name="Table 167">
            <a:extLst>
              <a:ext uri="{FF2B5EF4-FFF2-40B4-BE49-F238E27FC236}">
                <a16:creationId xmlns:a16="http://schemas.microsoft.com/office/drawing/2014/main" id="{065D72EF-162A-174E-B30E-57349C0E29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5418"/>
              </p:ext>
            </p:extLst>
          </p:nvPr>
        </p:nvGraphicFramePr>
        <p:xfrm>
          <a:off x="7800819" y="5474571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9" name="Table 168">
            <a:extLst>
              <a:ext uri="{FF2B5EF4-FFF2-40B4-BE49-F238E27FC236}">
                <a16:creationId xmlns:a16="http://schemas.microsoft.com/office/drawing/2014/main" id="{C7BDCD65-4BFC-9B43-808D-E7C09FF3AE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858746"/>
              </p:ext>
            </p:extLst>
          </p:nvPr>
        </p:nvGraphicFramePr>
        <p:xfrm>
          <a:off x="7769320" y="4003345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0" name="Table 169">
            <a:extLst>
              <a:ext uri="{FF2B5EF4-FFF2-40B4-BE49-F238E27FC236}">
                <a16:creationId xmlns:a16="http://schemas.microsoft.com/office/drawing/2014/main" id="{2E7CB70A-8032-E24C-A0CA-FFBF232C15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455573"/>
              </p:ext>
            </p:extLst>
          </p:nvPr>
        </p:nvGraphicFramePr>
        <p:xfrm>
          <a:off x="4475261" y="1269778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1" name="Table 170">
            <a:extLst>
              <a:ext uri="{FF2B5EF4-FFF2-40B4-BE49-F238E27FC236}">
                <a16:creationId xmlns:a16="http://schemas.microsoft.com/office/drawing/2014/main" id="{933048DF-5DF4-374F-AC10-126368A5CF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490008"/>
              </p:ext>
            </p:extLst>
          </p:nvPr>
        </p:nvGraphicFramePr>
        <p:xfrm>
          <a:off x="5912651" y="1576491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2" name="Table 171">
            <a:extLst>
              <a:ext uri="{FF2B5EF4-FFF2-40B4-BE49-F238E27FC236}">
                <a16:creationId xmlns:a16="http://schemas.microsoft.com/office/drawing/2014/main" id="{36816177-5231-614E-8774-1FE4C3C430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659432"/>
              </p:ext>
            </p:extLst>
          </p:nvPr>
        </p:nvGraphicFramePr>
        <p:xfrm>
          <a:off x="4267722" y="3030972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3" name="Table 172">
            <a:extLst>
              <a:ext uri="{FF2B5EF4-FFF2-40B4-BE49-F238E27FC236}">
                <a16:creationId xmlns:a16="http://schemas.microsoft.com/office/drawing/2014/main" id="{AACB6EBE-6024-6D4C-992E-01E68BA947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038750"/>
              </p:ext>
            </p:extLst>
          </p:nvPr>
        </p:nvGraphicFramePr>
        <p:xfrm>
          <a:off x="4444793" y="4727867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0422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ectangle 173">
            <a:extLst>
              <a:ext uri="{FF2B5EF4-FFF2-40B4-BE49-F238E27FC236}">
                <a16:creationId xmlns:a16="http://schemas.microsoft.com/office/drawing/2014/main" id="{36AEC3B9-2737-7F4F-8F4A-E3586D9D7DA0}"/>
              </a:ext>
            </a:extLst>
          </p:cNvPr>
          <p:cNvSpPr/>
          <p:nvPr/>
        </p:nvSpPr>
        <p:spPr>
          <a:xfrm>
            <a:off x="112295" y="82569"/>
            <a:ext cx="8925025" cy="665511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0A1A255-25AF-AC43-9389-0290D9735478}"/>
              </a:ext>
            </a:extLst>
          </p:cNvPr>
          <p:cNvSpPr txBox="1"/>
          <p:nvPr/>
        </p:nvSpPr>
        <p:spPr>
          <a:xfrm>
            <a:off x="4725467" y="82569"/>
            <a:ext cx="23743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Pentominoes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616DBBFA-F256-9D4F-9990-F252EA3B69F8}"/>
              </a:ext>
            </a:extLst>
          </p:cNvPr>
          <p:cNvSpPr txBox="1"/>
          <p:nvPr/>
        </p:nvSpPr>
        <p:spPr>
          <a:xfrm>
            <a:off x="4725467" y="570686"/>
            <a:ext cx="4311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you fit the 12 pentominoes into the 4 shapes to the left? </a:t>
            </a:r>
          </a:p>
        </p:txBody>
      </p:sp>
      <p:graphicFrame>
        <p:nvGraphicFramePr>
          <p:cNvPr id="152" name="Table 151">
            <a:extLst>
              <a:ext uri="{FF2B5EF4-FFF2-40B4-BE49-F238E27FC236}">
                <a16:creationId xmlns:a16="http://schemas.microsoft.com/office/drawing/2014/main" id="{CFC2BC2F-59D6-724E-B268-3ABE2E825E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9879181"/>
              </p:ext>
            </p:extLst>
          </p:nvPr>
        </p:nvGraphicFramePr>
        <p:xfrm>
          <a:off x="445384" y="374956"/>
          <a:ext cx="178436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872">
                  <a:extLst>
                    <a:ext uri="{9D8B030D-6E8A-4147-A177-3AD203B41FA5}">
                      <a16:colId xmlns:a16="http://schemas.microsoft.com/office/drawing/2014/main" val="3692325749"/>
                    </a:ext>
                  </a:extLst>
                </a:gridCol>
                <a:gridCol w="356872">
                  <a:extLst>
                    <a:ext uri="{9D8B030D-6E8A-4147-A177-3AD203B41FA5}">
                      <a16:colId xmlns:a16="http://schemas.microsoft.com/office/drawing/2014/main" val="3631744314"/>
                    </a:ext>
                  </a:extLst>
                </a:gridCol>
                <a:gridCol w="356872">
                  <a:extLst>
                    <a:ext uri="{9D8B030D-6E8A-4147-A177-3AD203B41FA5}">
                      <a16:colId xmlns:a16="http://schemas.microsoft.com/office/drawing/2014/main" val="3579697769"/>
                    </a:ext>
                  </a:extLst>
                </a:gridCol>
                <a:gridCol w="356872">
                  <a:extLst>
                    <a:ext uri="{9D8B030D-6E8A-4147-A177-3AD203B41FA5}">
                      <a16:colId xmlns:a16="http://schemas.microsoft.com/office/drawing/2014/main" val="3476291191"/>
                    </a:ext>
                  </a:extLst>
                </a:gridCol>
                <a:gridCol w="356872">
                  <a:extLst>
                    <a:ext uri="{9D8B030D-6E8A-4147-A177-3AD203B41FA5}">
                      <a16:colId xmlns:a16="http://schemas.microsoft.com/office/drawing/2014/main" val="4100769501"/>
                    </a:ext>
                  </a:extLst>
                </a:gridCol>
              </a:tblGrid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71339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523538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046173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5105371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712855"/>
                  </a:ext>
                </a:extLst>
              </a:tr>
            </a:tbl>
          </a:graphicData>
        </a:graphic>
      </p:graphicFrame>
      <p:graphicFrame>
        <p:nvGraphicFramePr>
          <p:cNvPr id="156" name="Table 155">
            <a:extLst>
              <a:ext uri="{FF2B5EF4-FFF2-40B4-BE49-F238E27FC236}">
                <a16:creationId xmlns:a16="http://schemas.microsoft.com/office/drawing/2014/main" id="{F7C33A46-BDBD-EB42-882D-9AF3CAC641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992649"/>
              </p:ext>
            </p:extLst>
          </p:nvPr>
        </p:nvGraphicFramePr>
        <p:xfrm>
          <a:off x="2486465" y="374956"/>
          <a:ext cx="143894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735">
                  <a:extLst>
                    <a:ext uri="{9D8B030D-6E8A-4147-A177-3AD203B41FA5}">
                      <a16:colId xmlns:a16="http://schemas.microsoft.com/office/drawing/2014/main" val="3692325749"/>
                    </a:ext>
                  </a:extLst>
                </a:gridCol>
                <a:gridCol w="359735">
                  <a:extLst>
                    <a:ext uri="{9D8B030D-6E8A-4147-A177-3AD203B41FA5}">
                      <a16:colId xmlns:a16="http://schemas.microsoft.com/office/drawing/2014/main" val="3631744314"/>
                    </a:ext>
                  </a:extLst>
                </a:gridCol>
                <a:gridCol w="359735">
                  <a:extLst>
                    <a:ext uri="{9D8B030D-6E8A-4147-A177-3AD203B41FA5}">
                      <a16:colId xmlns:a16="http://schemas.microsoft.com/office/drawing/2014/main" val="4100769501"/>
                    </a:ext>
                  </a:extLst>
                </a:gridCol>
                <a:gridCol w="359735">
                  <a:extLst>
                    <a:ext uri="{9D8B030D-6E8A-4147-A177-3AD203B41FA5}">
                      <a16:colId xmlns:a16="http://schemas.microsoft.com/office/drawing/2014/main" val="2899560738"/>
                    </a:ext>
                  </a:extLst>
                </a:gridCol>
              </a:tblGrid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71339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523538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046173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712855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7698999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086311"/>
                  </a:ext>
                </a:extLst>
              </a:tr>
            </a:tbl>
          </a:graphicData>
        </a:graphic>
      </p:graphicFrame>
      <p:graphicFrame>
        <p:nvGraphicFramePr>
          <p:cNvPr id="158" name="Table 157">
            <a:extLst>
              <a:ext uri="{FF2B5EF4-FFF2-40B4-BE49-F238E27FC236}">
                <a16:creationId xmlns:a16="http://schemas.microsoft.com/office/drawing/2014/main" id="{3636F6F5-D749-4440-AC16-3BC8C46D184E}"/>
              </a:ext>
            </a:extLst>
          </p:cNvPr>
          <p:cNvGraphicFramePr>
            <a:graphicFrameLocks noGrp="1"/>
          </p:cNvGraphicFramePr>
          <p:nvPr/>
        </p:nvGraphicFramePr>
        <p:xfrm>
          <a:off x="6099199" y="2985747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EFD2F318-167C-C449-B5E3-EF4C52AFFD55}"/>
              </a:ext>
            </a:extLst>
          </p:cNvPr>
          <p:cNvGraphicFramePr>
            <a:graphicFrameLocks noGrp="1"/>
          </p:cNvGraphicFramePr>
          <p:nvPr/>
        </p:nvGraphicFramePr>
        <p:xfrm>
          <a:off x="6391269" y="5277558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0" name="Table 159">
            <a:extLst>
              <a:ext uri="{FF2B5EF4-FFF2-40B4-BE49-F238E27FC236}">
                <a16:creationId xmlns:a16="http://schemas.microsoft.com/office/drawing/2014/main" id="{E1A8E69C-E66F-B045-BC28-1509FFF454D3}"/>
              </a:ext>
            </a:extLst>
          </p:cNvPr>
          <p:cNvGraphicFramePr>
            <a:graphicFrameLocks noGrp="1"/>
          </p:cNvGraphicFramePr>
          <p:nvPr/>
        </p:nvGraphicFramePr>
        <p:xfrm>
          <a:off x="7685798" y="2979323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1" name="Table 160">
            <a:extLst>
              <a:ext uri="{FF2B5EF4-FFF2-40B4-BE49-F238E27FC236}">
                <a16:creationId xmlns:a16="http://schemas.microsoft.com/office/drawing/2014/main" id="{A5ABE525-C24D-954E-B6A3-9C6AF98468F7}"/>
              </a:ext>
            </a:extLst>
          </p:cNvPr>
          <p:cNvGraphicFramePr>
            <a:graphicFrameLocks noGrp="1"/>
          </p:cNvGraphicFramePr>
          <p:nvPr/>
        </p:nvGraphicFramePr>
        <p:xfrm>
          <a:off x="7701269" y="1617719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2" name="Table 161">
            <a:extLst>
              <a:ext uri="{FF2B5EF4-FFF2-40B4-BE49-F238E27FC236}">
                <a16:creationId xmlns:a16="http://schemas.microsoft.com/office/drawing/2014/main" id="{A1920E7E-64B2-A645-B3D8-32C4EF817795}"/>
              </a:ext>
            </a:extLst>
          </p:cNvPr>
          <p:cNvGraphicFramePr>
            <a:graphicFrameLocks noGrp="1"/>
          </p:cNvGraphicFramePr>
          <p:nvPr/>
        </p:nvGraphicFramePr>
        <p:xfrm>
          <a:off x="5569763" y="4754642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7" name="Table 166">
            <a:extLst>
              <a:ext uri="{FF2B5EF4-FFF2-40B4-BE49-F238E27FC236}">
                <a16:creationId xmlns:a16="http://schemas.microsoft.com/office/drawing/2014/main" id="{483AEA95-E5E4-554C-AEBF-8846E6AED3DF}"/>
              </a:ext>
            </a:extLst>
          </p:cNvPr>
          <p:cNvGraphicFramePr>
            <a:graphicFrameLocks noGrp="1"/>
          </p:cNvGraphicFramePr>
          <p:nvPr/>
        </p:nvGraphicFramePr>
        <p:xfrm>
          <a:off x="5680738" y="3030972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8" name="Table 167">
            <a:extLst>
              <a:ext uri="{FF2B5EF4-FFF2-40B4-BE49-F238E27FC236}">
                <a16:creationId xmlns:a16="http://schemas.microsoft.com/office/drawing/2014/main" id="{065D72EF-162A-174E-B30E-57349C0E29E7}"/>
              </a:ext>
            </a:extLst>
          </p:cNvPr>
          <p:cNvGraphicFramePr>
            <a:graphicFrameLocks noGrp="1"/>
          </p:cNvGraphicFramePr>
          <p:nvPr/>
        </p:nvGraphicFramePr>
        <p:xfrm>
          <a:off x="7800819" y="5474571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9" name="Table 168">
            <a:extLst>
              <a:ext uri="{FF2B5EF4-FFF2-40B4-BE49-F238E27FC236}">
                <a16:creationId xmlns:a16="http://schemas.microsoft.com/office/drawing/2014/main" id="{C7BDCD65-4BFC-9B43-808D-E7C09FF3AE22}"/>
              </a:ext>
            </a:extLst>
          </p:cNvPr>
          <p:cNvGraphicFramePr>
            <a:graphicFrameLocks noGrp="1"/>
          </p:cNvGraphicFramePr>
          <p:nvPr/>
        </p:nvGraphicFramePr>
        <p:xfrm>
          <a:off x="7769320" y="4003345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0" name="Table 169">
            <a:extLst>
              <a:ext uri="{FF2B5EF4-FFF2-40B4-BE49-F238E27FC236}">
                <a16:creationId xmlns:a16="http://schemas.microsoft.com/office/drawing/2014/main" id="{2E7CB70A-8032-E24C-A0CA-FFBF232C1575}"/>
              </a:ext>
            </a:extLst>
          </p:cNvPr>
          <p:cNvGraphicFramePr>
            <a:graphicFrameLocks noGrp="1"/>
          </p:cNvGraphicFramePr>
          <p:nvPr/>
        </p:nvGraphicFramePr>
        <p:xfrm>
          <a:off x="4475261" y="1269778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1" name="Table 170">
            <a:extLst>
              <a:ext uri="{FF2B5EF4-FFF2-40B4-BE49-F238E27FC236}">
                <a16:creationId xmlns:a16="http://schemas.microsoft.com/office/drawing/2014/main" id="{933048DF-5DF4-374F-AC10-126368A5CF20}"/>
              </a:ext>
            </a:extLst>
          </p:cNvPr>
          <p:cNvGraphicFramePr>
            <a:graphicFrameLocks noGrp="1"/>
          </p:cNvGraphicFramePr>
          <p:nvPr/>
        </p:nvGraphicFramePr>
        <p:xfrm>
          <a:off x="5912651" y="1576491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2" name="Table 171">
            <a:extLst>
              <a:ext uri="{FF2B5EF4-FFF2-40B4-BE49-F238E27FC236}">
                <a16:creationId xmlns:a16="http://schemas.microsoft.com/office/drawing/2014/main" id="{36816177-5231-614E-8774-1FE4C3C4301A}"/>
              </a:ext>
            </a:extLst>
          </p:cNvPr>
          <p:cNvGraphicFramePr>
            <a:graphicFrameLocks noGrp="1"/>
          </p:cNvGraphicFramePr>
          <p:nvPr/>
        </p:nvGraphicFramePr>
        <p:xfrm>
          <a:off x="4267722" y="3030972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3" name="Table 172">
            <a:extLst>
              <a:ext uri="{FF2B5EF4-FFF2-40B4-BE49-F238E27FC236}">
                <a16:creationId xmlns:a16="http://schemas.microsoft.com/office/drawing/2014/main" id="{AACB6EBE-6024-6D4C-992E-01E68BA94733}"/>
              </a:ext>
            </a:extLst>
          </p:cNvPr>
          <p:cNvGraphicFramePr>
            <a:graphicFrameLocks noGrp="1"/>
          </p:cNvGraphicFramePr>
          <p:nvPr/>
        </p:nvGraphicFramePr>
        <p:xfrm>
          <a:off x="4444793" y="4727867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92BC2CEA-1E71-2A45-9AA8-3F98DE5312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354476"/>
              </p:ext>
            </p:extLst>
          </p:nvPr>
        </p:nvGraphicFramePr>
        <p:xfrm>
          <a:off x="429043" y="2906065"/>
          <a:ext cx="178436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872">
                  <a:extLst>
                    <a:ext uri="{9D8B030D-6E8A-4147-A177-3AD203B41FA5}">
                      <a16:colId xmlns:a16="http://schemas.microsoft.com/office/drawing/2014/main" val="3692325749"/>
                    </a:ext>
                  </a:extLst>
                </a:gridCol>
                <a:gridCol w="356872">
                  <a:extLst>
                    <a:ext uri="{9D8B030D-6E8A-4147-A177-3AD203B41FA5}">
                      <a16:colId xmlns:a16="http://schemas.microsoft.com/office/drawing/2014/main" val="3631744314"/>
                    </a:ext>
                  </a:extLst>
                </a:gridCol>
                <a:gridCol w="356872">
                  <a:extLst>
                    <a:ext uri="{9D8B030D-6E8A-4147-A177-3AD203B41FA5}">
                      <a16:colId xmlns:a16="http://schemas.microsoft.com/office/drawing/2014/main" val="3579697769"/>
                    </a:ext>
                  </a:extLst>
                </a:gridCol>
                <a:gridCol w="356872">
                  <a:extLst>
                    <a:ext uri="{9D8B030D-6E8A-4147-A177-3AD203B41FA5}">
                      <a16:colId xmlns:a16="http://schemas.microsoft.com/office/drawing/2014/main" val="3476291191"/>
                    </a:ext>
                  </a:extLst>
                </a:gridCol>
                <a:gridCol w="356872">
                  <a:extLst>
                    <a:ext uri="{9D8B030D-6E8A-4147-A177-3AD203B41FA5}">
                      <a16:colId xmlns:a16="http://schemas.microsoft.com/office/drawing/2014/main" val="4100769501"/>
                    </a:ext>
                  </a:extLst>
                </a:gridCol>
              </a:tblGrid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71339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523538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046173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5105371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712855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F995C5DF-D29D-D043-9D4E-7829682E22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119575"/>
              </p:ext>
            </p:extLst>
          </p:nvPr>
        </p:nvGraphicFramePr>
        <p:xfrm>
          <a:off x="2470124" y="2906065"/>
          <a:ext cx="143894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735">
                  <a:extLst>
                    <a:ext uri="{9D8B030D-6E8A-4147-A177-3AD203B41FA5}">
                      <a16:colId xmlns:a16="http://schemas.microsoft.com/office/drawing/2014/main" val="3692325749"/>
                    </a:ext>
                  </a:extLst>
                </a:gridCol>
                <a:gridCol w="359735">
                  <a:extLst>
                    <a:ext uri="{9D8B030D-6E8A-4147-A177-3AD203B41FA5}">
                      <a16:colId xmlns:a16="http://schemas.microsoft.com/office/drawing/2014/main" val="3631744314"/>
                    </a:ext>
                  </a:extLst>
                </a:gridCol>
                <a:gridCol w="359735">
                  <a:extLst>
                    <a:ext uri="{9D8B030D-6E8A-4147-A177-3AD203B41FA5}">
                      <a16:colId xmlns:a16="http://schemas.microsoft.com/office/drawing/2014/main" val="4100769501"/>
                    </a:ext>
                  </a:extLst>
                </a:gridCol>
                <a:gridCol w="359735">
                  <a:extLst>
                    <a:ext uri="{9D8B030D-6E8A-4147-A177-3AD203B41FA5}">
                      <a16:colId xmlns:a16="http://schemas.microsoft.com/office/drawing/2014/main" val="2899560738"/>
                    </a:ext>
                  </a:extLst>
                </a:gridCol>
              </a:tblGrid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71339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523538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046173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712855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7698999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08631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26D6FDBB-426C-EF4C-8F21-04CA4E912005}"/>
              </a:ext>
            </a:extLst>
          </p:cNvPr>
          <p:cNvSpPr txBox="1"/>
          <p:nvPr/>
        </p:nvSpPr>
        <p:spPr>
          <a:xfrm>
            <a:off x="810095" y="5318990"/>
            <a:ext cx="29315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Can you arrange the 12 pentominoes into 4 equal shapes?</a:t>
            </a:r>
          </a:p>
        </p:txBody>
      </p:sp>
    </p:spTree>
    <p:extLst>
      <p:ext uri="{BB962C8B-B14F-4D97-AF65-F5344CB8AC3E}">
        <p14:creationId xmlns:p14="http://schemas.microsoft.com/office/powerpoint/2010/main" val="1536782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70974D2-472E-734A-B058-66CA3ABDC9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041245"/>
              </p:ext>
            </p:extLst>
          </p:nvPr>
        </p:nvGraphicFramePr>
        <p:xfrm>
          <a:off x="170285" y="80412"/>
          <a:ext cx="8800212" cy="6672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0106">
                  <a:extLst>
                    <a:ext uri="{9D8B030D-6E8A-4147-A177-3AD203B41FA5}">
                      <a16:colId xmlns:a16="http://schemas.microsoft.com/office/drawing/2014/main" val="2772720881"/>
                    </a:ext>
                  </a:extLst>
                </a:gridCol>
                <a:gridCol w="4400106">
                  <a:extLst>
                    <a:ext uri="{9D8B030D-6E8A-4147-A177-3AD203B41FA5}">
                      <a16:colId xmlns:a16="http://schemas.microsoft.com/office/drawing/2014/main" val="3957613807"/>
                    </a:ext>
                  </a:extLst>
                </a:gridCol>
              </a:tblGrid>
              <a:tr h="333625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233560"/>
                  </a:ext>
                </a:extLst>
              </a:tr>
              <a:tr h="333625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732170"/>
                  </a:ext>
                </a:extLst>
              </a:tr>
            </a:tbl>
          </a:graphicData>
        </a:graphic>
      </p:graphicFrame>
      <p:sp>
        <p:nvSpPr>
          <p:cNvPr id="151" name="TextBox 150">
            <a:extLst>
              <a:ext uri="{FF2B5EF4-FFF2-40B4-BE49-F238E27FC236}">
                <a16:creationId xmlns:a16="http://schemas.microsoft.com/office/drawing/2014/main" id="{616DBBFA-F256-9D4F-9990-F252EA3B69F8}"/>
              </a:ext>
            </a:extLst>
          </p:cNvPr>
          <p:cNvSpPr txBox="1"/>
          <p:nvPr/>
        </p:nvSpPr>
        <p:spPr>
          <a:xfrm>
            <a:off x="1796194" y="70418"/>
            <a:ext cx="277588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identical pentominoes fit together to make the shape to the left but this 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cant be done with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one of the shapes below</a:t>
            </a:r>
          </a:p>
        </p:txBody>
      </p:sp>
      <p:graphicFrame>
        <p:nvGraphicFramePr>
          <p:cNvPr id="152" name="Table 151">
            <a:extLst>
              <a:ext uri="{FF2B5EF4-FFF2-40B4-BE49-F238E27FC236}">
                <a16:creationId xmlns:a16="http://schemas.microsoft.com/office/drawing/2014/main" id="{CFC2BC2F-59D6-724E-B268-3ABE2E825E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3616780"/>
              </p:ext>
            </p:extLst>
          </p:nvPr>
        </p:nvGraphicFramePr>
        <p:xfrm>
          <a:off x="229619" y="3517065"/>
          <a:ext cx="218296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828">
                  <a:extLst>
                    <a:ext uri="{9D8B030D-6E8A-4147-A177-3AD203B41FA5}">
                      <a16:colId xmlns:a16="http://schemas.microsoft.com/office/drawing/2014/main" val="3692325749"/>
                    </a:ext>
                  </a:extLst>
                </a:gridCol>
                <a:gridCol w="363828">
                  <a:extLst>
                    <a:ext uri="{9D8B030D-6E8A-4147-A177-3AD203B41FA5}">
                      <a16:colId xmlns:a16="http://schemas.microsoft.com/office/drawing/2014/main" val="3631744314"/>
                    </a:ext>
                  </a:extLst>
                </a:gridCol>
                <a:gridCol w="363828">
                  <a:extLst>
                    <a:ext uri="{9D8B030D-6E8A-4147-A177-3AD203B41FA5}">
                      <a16:colId xmlns:a16="http://schemas.microsoft.com/office/drawing/2014/main" val="3579697769"/>
                    </a:ext>
                  </a:extLst>
                </a:gridCol>
                <a:gridCol w="363828">
                  <a:extLst>
                    <a:ext uri="{9D8B030D-6E8A-4147-A177-3AD203B41FA5}">
                      <a16:colId xmlns:a16="http://schemas.microsoft.com/office/drawing/2014/main" val="3476291191"/>
                    </a:ext>
                  </a:extLst>
                </a:gridCol>
                <a:gridCol w="363828">
                  <a:extLst>
                    <a:ext uri="{9D8B030D-6E8A-4147-A177-3AD203B41FA5}">
                      <a16:colId xmlns:a16="http://schemas.microsoft.com/office/drawing/2014/main" val="4100769501"/>
                    </a:ext>
                  </a:extLst>
                </a:gridCol>
                <a:gridCol w="363828">
                  <a:extLst>
                    <a:ext uri="{9D8B030D-6E8A-4147-A177-3AD203B41FA5}">
                      <a16:colId xmlns:a16="http://schemas.microsoft.com/office/drawing/2014/main" val="362233632"/>
                    </a:ext>
                  </a:extLst>
                </a:gridCol>
              </a:tblGrid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71339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523538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046173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5105371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712855"/>
                  </a:ext>
                </a:extLst>
              </a:tr>
            </a:tbl>
          </a:graphicData>
        </a:graphic>
      </p:graphicFrame>
      <p:graphicFrame>
        <p:nvGraphicFramePr>
          <p:cNvPr id="156" name="Table 155">
            <a:extLst>
              <a:ext uri="{FF2B5EF4-FFF2-40B4-BE49-F238E27FC236}">
                <a16:creationId xmlns:a16="http://schemas.microsoft.com/office/drawing/2014/main" id="{F7C33A46-BDBD-EB42-882D-9AF3CAC641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990599"/>
              </p:ext>
            </p:extLst>
          </p:nvPr>
        </p:nvGraphicFramePr>
        <p:xfrm>
          <a:off x="293095" y="-494911"/>
          <a:ext cx="143894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735">
                  <a:extLst>
                    <a:ext uri="{9D8B030D-6E8A-4147-A177-3AD203B41FA5}">
                      <a16:colId xmlns:a16="http://schemas.microsoft.com/office/drawing/2014/main" val="3692325749"/>
                    </a:ext>
                  </a:extLst>
                </a:gridCol>
                <a:gridCol w="359735">
                  <a:extLst>
                    <a:ext uri="{9D8B030D-6E8A-4147-A177-3AD203B41FA5}">
                      <a16:colId xmlns:a16="http://schemas.microsoft.com/office/drawing/2014/main" val="3631744314"/>
                    </a:ext>
                  </a:extLst>
                </a:gridCol>
                <a:gridCol w="359735">
                  <a:extLst>
                    <a:ext uri="{9D8B030D-6E8A-4147-A177-3AD203B41FA5}">
                      <a16:colId xmlns:a16="http://schemas.microsoft.com/office/drawing/2014/main" val="4100769501"/>
                    </a:ext>
                  </a:extLst>
                </a:gridCol>
                <a:gridCol w="359735">
                  <a:extLst>
                    <a:ext uri="{9D8B030D-6E8A-4147-A177-3AD203B41FA5}">
                      <a16:colId xmlns:a16="http://schemas.microsoft.com/office/drawing/2014/main" val="2899560738"/>
                    </a:ext>
                  </a:extLst>
                </a:gridCol>
              </a:tblGrid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71339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523538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046173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712855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7698999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086311"/>
                  </a:ext>
                </a:extLst>
              </a:tr>
            </a:tbl>
          </a:graphicData>
        </a:graphic>
      </p:graphicFrame>
      <p:graphicFrame>
        <p:nvGraphicFramePr>
          <p:cNvPr id="160" name="Table 159">
            <a:extLst>
              <a:ext uri="{FF2B5EF4-FFF2-40B4-BE49-F238E27FC236}">
                <a16:creationId xmlns:a16="http://schemas.microsoft.com/office/drawing/2014/main" id="{E1A8E69C-E66F-B045-BC28-1509FFF454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248583"/>
              </p:ext>
            </p:extLst>
          </p:nvPr>
        </p:nvGraphicFramePr>
        <p:xfrm>
          <a:off x="4929969" y="2515088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2" name="Table 161">
            <a:extLst>
              <a:ext uri="{FF2B5EF4-FFF2-40B4-BE49-F238E27FC236}">
                <a16:creationId xmlns:a16="http://schemas.microsoft.com/office/drawing/2014/main" id="{A1920E7E-64B2-A645-B3D8-32C4EF817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232568"/>
              </p:ext>
            </p:extLst>
          </p:nvPr>
        </p:nvGraphicFramePr>
        <p:xfrm>
          <a:off x="7371805" y="5082832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7" name="Table 166">
            <a:extLst>
              <a:ext uri="{FF2B5EF4-FFF2-40B4-BE49-F238E27FC236}">
                <a16:creationId xmlns:a16="http://schemas.microsoft.com/office/drawing/2014/main" id="{483AEA95-E5E4-554C-AEBF-8846E6AED3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243491"/>
              </p:ext>
            </p:extLst>
          </p:nvPr>
        </p:nvGraphicFramePr>
        <p:xfrm>
          <a:off x="3631085" y="1764465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8" name="Table 167">
            <a:extLst>
              <a:ext uri="{FF2B5EF4-FFF2-40B4-BE49-F238E27FC236}">
                <a16:creationId xmlns:a16="http://schemas.microsoft.com/office/drawing/2014/main" id="{065D72EF-162A-174E-B30E-57349C0E29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657087"/>
              </p:ext>
            </p:extLst>
          </p:nvPr>
        </p:nvGraphicFramePr>
        <p:xfrm>
          <a:off x="530831" y="5422065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0" name="Table 169">
            <a:extLst>
              <a:ext uri="{FF2B5EF4-FFF2-40B4-BE49-F238E27FC236}">
                <a16:creationId xmlns:a16="http://schemas.microsoft.com/office/drawing/2014/main" id="{2E7CB70A-8032-E24C-A0CA-FFBF232C15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581565"/>
              </p:ext>
            </p:extLst>
          </p:nvPr>
        </p:nvGraphicFramePr>
        <p:xfrm>
          <a:off x="4712895" y="5179888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1" name="Table 170">
            <a:extLst>
              <a:ext uri="{FF2B5EF4-FFF2-40B4-BE49-F238E27FC236}">
                <a16:creationId xmlns:a16="http://schemas.microsoft.com/office/drawing/2014/main" id="{933048DF-5DF4-374F-AC10-126368A5CF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963952"/>
              </p:ext>
            </p:extLst>
          </p:nvPr>
        </p:nvGraphicFramePr>
        <p:xfrm>
          <a:off x="384275" y="2147197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2" name="Table 171">
            <a:extLst>
              <a:ext uri="{FF2B5EF4-FFF2-40B4-BE49-F238E27FC236}">
                <a16:creationId xmlns:a16="http://schemas.microsoft.com/office/drawing/2014/main" id="{36816177-5231-614E-8774-1FE4C3C430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646534"/>
              </p:ext>
            </p:extLst>
          </p:nvPr>
        </p:nvGraphicFramePr>
        <p:xfrm>
          <a:off x="7645544" y="2124422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3" name="Table 172">
            <a:extLst>
              <a:ext uri="{FF2B5EF4-FFF2-40B4-BE49-F238E27FC236}">
                <a16:creationId xmlns:a16="http://schemas.microsoft.com/office/drawing/2014/main" id="{AACB6EBE-6024-6D4C-992E-01E68BA947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648660"/>
              </p:ext>
            </p:extLst>
          </p:nvPr>
        </p:nvGraphicFramePr>
        <p:xfrm>
          <a:off x="6608740" y="1813900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92BC2CEA-1E71-2A45-9AA8-3F98DE5312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812338"/>
              </p:ext>
            </p:extLst>
          </p:nvPr>
        </p:nvGraphicFramePr>
        <p:xfrm>
          <a:off x="4630733" y="3492342"/>
          <a:ext cx="178436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872">
                  <a:extLst>
                    <a:ext uri="{9D8B030D-6E8A-4147-A177-3AD203B41FA5}">
                      <a16:colId xmlns:a16="http://schemas.microsoft.com/office/drawing/2014/main" val="3692325749"/>
                    </a:ext>
                  </a:extLst>
                </a:gridCol>
                <a:gridCol w="356872">
                  <a:extLst>
                    <a:ext uri="{9D8B030D-6E8A-4147-A177-3AD203B41FA5}">
                      <a16:colId xmlns:a16="http://schemas.microsoft.com/office/drawing/2014/main" val="3631744314"/>
                    </a:ext>
                  </a:extLst>
                </a:gridCol>
                <a:gridCol w="356872">
                  <a:extLst>
                    <a:ext uri="{9D8B030D-6E8A-4147-A177-3AD203B41FA5}">
                      <a16:colId xmlns:a16="http://schemas.microsoft.com/office/drawing/2014/main" val="3579697769"/>
                    </a:ext>
                  </a:extLst>
                </a:gridCol>
                <a:gridCol w="356872">
                  <a:extLst>
                    <a:ext uri="{9D8B030D-6E8A-4147-A177-3AD203B41FA5}">
                      <a16:colId xmlns:a16="http://schemas.microsoft.com/office/drawing/2014/main" val="3476291191"/>
                    </a:ext>
                  </a:extLst>
                </a:gridCol>
                <a:gridCol w="356872">
                  <a:extLst>
                    <a:ext uri="{9D8B030D-6E8A-4147-A177-3AD203B41FA5}">
                      <a16:colId xmlns:a16="http://schemas.microsoft.com/office/drawing/2014/main" val="4100769501"/>
                    </a:ext>
                  </a:extLst>
                </a:gridCol>
              </a:tblGrid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71339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523538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046173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5105371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712855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F995C5DF-D29D-D043-9D4E-7829682E22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048668"/>
              </p:ext>
            </p:extLst>
          </p:nvPr>
        </p:nvGraphicFramePr>
        <p:xfrm>
          <a:off x="4791027" y="-54540"/>
          <a:ext cx="143894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735">
                  <a:extLst>
                    <a:ext uri="{9D8B030D-6E8A-4147-A177-3AD203B41FA5}">
                      <a16:colId xmlns:a16="http://schemas.microsoft.com/office/drawing/2014/main" val="3692325749"/>
                    </a:ext>
                  </a:extLst>
                </a:gridCol>
                <a:gridCol w="359735">
                  <a:extLst>
                    <a:ext uri="{9D8B030D-6E8A-4147-A177-3AD203B41FA5}">
                      <a16:colId xmlns:a16="http://schemas.microsoft.com/office/drawing/2014/main" val="3631744314"/>
                    </a:ext>
                  </a:extLst>
                </a:gridCol>
                <a:gridCol w="359735">
                  <a:extLst>
                    <a:ext uri="{9D8B030D-6E8A-4147-A177-3AD203B41FA5}">
                      <a16:colId xmlns:a16="http://schemas.microsoft.com/office/drawing/2014/main" val="4100769501"/>
                    </a:ext>
                  </a:extLst>
                </a:gridCol>
                <a:gridCol w="359735">
                  <a:extLst>
                    <a:ext uri="{9D8B030D-6E8A-4147-A177-3AD203B41FA5}">
                      <a16:colId xmlns:a16="http://schemas.microsoft.com/office/drawing/2014/main" val="2899560738"/>
                    </a:ext>
                  </a:extLst>
                </a:gridCol>
              </a:tblGrid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71339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523538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046173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712855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7698999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086311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BBFF3D59-D118-284E-AE4A-E0CDC25902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958688"/>
              </p:ext>
            </p:extLst>
          </p:nvPr>
        </p:nvGraphicFramePr>
        <p:xfrm>
          <a:off x="1998370" y="5776073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8A7C70E1-3D18-8443-87AA-109C9691A8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704068"/>
              </p:ext>
            </p:extLst>
          </p:nvPr>
        </p:nvGraphicFramePr>
        <p:xfrm>
          <a:off x="3628208" y="5059997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DF327E82-8831-7747-B3F0-5C6D7ACFCC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251107"/>
              </p:ext>
            </p:extLst>
          </p:nvPr>
        </p:nvGraphicFramePr>
        <p:xfrm>
          <a:off x="7977221" y="5082832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91968181-502C-ED48-AB53-816EE5E77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401174"/>
              </p:ext>
            </p:extLst>
          </p:nvPr>
        </p:nvGraphicFramePr>
        <p:xfrm>
          <a:off x="6063589" y="5838524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8F1C9DF1-8DFC-814E-A789-6AACF03016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704108"/>
              </p:ext>
            </p:extLst>
          </p:nvPr>
        </p:nvGraphicFramePr>
        <p:xfrm>
          <a:off x="2354618" y="1764465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20D23B4F-0D15-AD40-89BE-9C311C1770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166522"/>
              </p:ext>
            </p:extLst>
          </p:nvPr>
        </p:nvGraphicFramePr>
        <p:xfrm>
          <a:off x="1653952" y="1797928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884573A1-175E-6642-AB9D-56E2E1CDBB1F}"/>
              </a:ext>
            </a:extLst>
          </p:cNvPr>
          <p:cNvSpPr txBox="1"/>
          <p:nvPr/>
        </p:nvSpPr>
        <p:spPr>
          <a:xfrm>
            <a:off x="6232421" y="115208"/>
            <a:ext cx="277588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3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identical pentominoes fit together to make the shape to the left but this 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cant be done with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one of the shapes below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E9B33DD-7395-504D-8AF0-5E9FD7A70CD9}"/>
              </a:ext>
            </a:extLst>
          </p:cNvPr>
          <p:cNvSpPr txBox="1"/>
          <p:nvPr/>
        </p:nvSpPr>
        <p:spPr>
          <a:xfrm>
            <a:off x="1462781" y="3423784"/>
            <a:ext cx="32586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3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identical pentominoes fit together to make the shape 		to the left but this 		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cant be done with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	one of the shapes 		below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A710997-2077-2F4E-9062-0520CBC7BC41}"/>
              </a:ext>
            </a:extLst>
          </p:cNvPr>
          <p:cNvSpPr txBox="1"/>
          <p:nvPr/>
        </p:nvSpPr>
        <p:spPr>
          <a:xfrm>
            <a:off x="6166548" y="3431908"/>
            <a:ext cx="27758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3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identical pentominoes fit together to make the shape to the left but this    	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cant be done with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one of the shapes below</a:t>
            </a:r>
          </a:p>
        </p:txBody>
      </p:sp>
    </p:spTree>
    <p:extLst>
      <p:ext uri="{BB962C8B-B14F-4D97-AF65-F5344CB8AC3E}">
        <p14:creationId xmlns:p14="http://schemas.microsoft.com/office/powerpoint/2010/main" val="3704808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ectangle 173">
            <a:extLst>
              <a:ext uri="{FF2B5EF4-FFF2-40B4-BE49-F238E27FC236}">
                <a16:creationId xmlns:a16="http://schemas.microsoft.com/office/drawing/2014/main" id="{36AEC3B9-2737-7F4F-8F4A-E3586D9D7DA0}"/>
              </a:ext>
            </a:extLst>
          </p:cNvPr>
          <p:cNvSpPr/>
          <p:nvPr/>
        </p:nvSpPr>
        <p:spPr>
          <a:xfrm>
            <a:off x="112295" y="82569"/>
            <a:ext cx="8925025" cy="665511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0A1A255-25AF-AC43-9389-0290D9735478}"/>
              </a:ext>
            </a:extLst>
          </p:cNvPr>
          <p:cNvSpPr txBox="1"/>
          <p:nvPr/>
        </p:nvSpPr>
        <p:spPr>
          <a:xfrm>
            <a:off x="4725467" y="82569"/>
            <a:ext cx="23743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Pentominoes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616DBBFA-F256-9D4F-9990-F252EA3B69F8}"/>
              </a:ext>
            </a:extLst>
          </p:cNvPr>
          <p:cNvSpPr txBox="1"/>
          <p:nvPr/>
        </p:nvSpPr>
        <p:spPr>
          <a:xfrm>
            <a:off x="4725467" y="570686"/>
            <a:ext cx="4311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you fit the 12 pentominoes into the 3 shapes to the left? </a:t>
            </a:r>
          </a:p>
        </p:txBody>
      </p:sp>
      <p:graphicFrame>
        <p:nvGraphicFramePr>
          <p:cNvPr id="158" name="Table 157">
            <a:extLst>
              <a:ext uri="{FF2B5EF4-FFF2-40B4-BE49-F238E27FC236}">
                <a16:creationId xmlns:a16="http://schemas.microsoft.com/office/drawing/2014/main" id="{3636F6F5-D749-4440-AC16-3BC8C46D184E}"/>
              </a:ext>
            </a:extLst>
          </p:cNvPr>
          <p:cNvGraphicFramePr>
            <a:graphicFrameLocks noGrp="1"/>
          </p:cNvGraphicFramePr>
          <p:nvPr/>
        </p:nvGraphicFramePr>
        <p:xfrm>
          <a:off x="6099199" y="2985747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EFD2F318-167C-C449-B5E3-EF4C52AFFD55}"/>
              </a:ext>
            </a:extLst>
          </p:cNvPr>
          <p:cNvGraphicFramePr>
            <a:graphicFrameLocks noGrp="1"/>
          </p:cNvGraphicFramePr>
          <p:nvPr/>
        </p:nvGraphicFramePr>
        <p:xfrm>
          <a:off x="6391269" y="5277558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0" name="Table 159">
            <a:extLst>
              <a:ext uri="{FF2B5EF4-FFF2-40B4-BE49-F238E27FC236}">
                <a16:creationId xmlns:a16="http://schemas.microsoft.com/office/drawing/2014/main" id="{E1A8E69C-E66F-B045-BC28-1509FFF454D3}"/>
              </a:ext>
            </a:extLst>
          </p:cNvPr>
          <p:cNvGraphicFramePr>
            <a:graphicFrameLocks noGrp="1"/>
          </p:cNvGraphicFramePr>
          <p:nvPr/>
        </p:nvGraphicFramePr>
        <p:xfrm>
          <a:off x="7685798" y="2979323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1" name="Table 160">
            <a:extLst>
              <a:ext uri="{FF2B5EF4-FFF2-40B4-BE49-F238E27FC236}">
                <a16:creationId xmlns:a16="http://schemas.microsoft.com/office/drawing/2014/main" id="{A5ABE525-C24D-954E-B6A3-9C6AF98468F7}"/>
              </a:ext>
            </a:extLst>
          </p:cNvPr>
          <p:cNvGraphicFramePr>
            <a:graphicFrameLocks noGrp="1"/>
          </p:cNvGraphicFramePr>
          <p:nvPr/>
        </p:nvGraphicFramePr>
        <p:xfrm>
          <a:off x="7701269" y="1617719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2" name="Table 161">
            <a:extLst>
              <a:ext uri="{FF2B5EF4-FFF2-40B4-BE49-F238E27FC236}">
                <a16:creationId xmlns:a16="http://schemas.microsoft.com/office/drawing/2014/main" id="{A1920E7E-64B2-A645-B3D8-32C4EF817795}"/>
              </a:ext>
            </a:extLst>
          </p:cNvPr>
          <p:cNvGraphicFramePr>
            <a:graphicFrameLocks noGrp="1"/>
          </p:cNvGraphicFramePr>
          <p:nvPr/>
        </p:nvGraphicFramePr>
        <p:xfrm>
          <a:off x="5569763" y="4754642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7" name="Table 166">
            <a:extLst>
              <a:ext uri="{FF2B5EF4-FFF2-40B4-BE49-F238E27FC236}">
                <a16:creationId xmlns:a16="http://schemas.microsoft.com/office/drawing/2014/main" id="{483AEA95-E5E4-554C-AEBF-8846E6AED3DF}"/>
              </a:ext>
            </a:extLst>
          </p:cNvPr>
          <p:cNvGraphicFramePr>
            <a:graphicFrameLocks noGrp="1"/>
          </p:cNvGraphicFramePr>
          <p:nvPr/>
        </p:nvGraphicFramePr>
        <p:xfrm>
          <a:off x="5680738" y="3030972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8" name="Table 167">
            <a:extLst>
              <a:ext uri="{FF2B5EF4-FFF2-40B4-BE49-F238E27FC236}">
                <a16:creationId xmlns:a16="http://schemas.microsoft.com/office/drawing/2014/main" id="{065D72EF-162A-174E-B30E-57349C0E29E7}"/>
              </a:ext>
            </a:extLst>
          </p:cNvPr>
          <p:cNvGraphicFramePr>
            <a:graphicFrameLocks noGrp="1"/>
          </p:cNvGraphicFramePr>
          <p:nvPr/>
        </p:nvGraphicFramePr>
        <p:xfrm>
          <a:off x="7800819" y="5474571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9" name="Table 168">
            <a:extLst>
              <a:ext uri="{FF2B5EF4-FFF2-40B4-BE49-F238E27FC236}">
                <a16:creationId xmlns:a16="http://schemas.microsoft.com/office/drawing/2014/main" id="{C7BDCD65-4BFC-9B43-808D-E7C09FF3AE22}"/>
              </a:ext>
            </a:extLst>
          </p:cNvPr>
          <p:cNvGraphicFramePr>
            <a:graphicFrameLocks noGrp="1"/>
          </p:cNvGraphicFramePr>
          <p:nvPr/>
        </p:nvGraphicFramePr>
        <p:xfrm>
          <a:off x="7769320" y="4003345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0" name="Table 169">
            <a:extLst>
              <a:ext uri="{FF2B5EF4-FFF2-40B4-BE49-F238E27FC236}">
                <a16:creationId xmlns:a16="http://schemas.microsoft.com/office/drawing/2014/main" id="{2E7CB70A-8032-E24C-A0CA-FFBF232C1575}"/>
              </a:ext>
            </a:extLst>
          </p:cNvPr>
          <p:cNvGraphicFramePr>
            <a:graphicFrameLocks noGrp="1"/>
          </p:cNvGraphicFramePr>
          <p:nvPr/>
        </p:nvGraphicFramePr>
        <p:xfrm>
          <a:off x="4475261" y="1269778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1" name="Table 170">
            <a:extLst>
              <a:ext uri="{FF2B5EF4-FFF2-40B4-BE49-F238E27FC236}">
                <a16:creationId xmlns:a16="http://schemas.microsoft.com/office/drawing/2014/main" id="{933048DF-5DF4-374F-AC10-126368A5CF20}"/>
              </a:ext>
            </a:extLst>
          </p:cNvPr>
          <p:cNvGraphicFramePr>
            <a:graphicFrameLocks noGrp="1"/>
          </p:cNvGraphicFramePr>
          <p:nvPr/>
        </p:nvGraphicFramePr>
        <p:xfrm>
          <a:off x="5912651" y="1576491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2" name="Table 171">
            <a:extLst>
              <a:ext uri="{FF2B5EF4-FFF2-40B4-BE49-F238E27FC236}">
                <a16:creationId xmlns:a16="http://schemas.microsoft.com/office/drawing/2014/main" id="{36816177-5231-614E-8774-1FE4C3C4301A}"/>
              </a:ext>
            </a:extLst>
          </p:cNvPr>
          <p:cNvGraphicFramePr>
            <a:graphicFrameLocks noGrp="1"/>
          </p:cNvGraphicFramePr>
          <p:nvPr/>
        </p:nvGraphicFramePr>
        <p:xfrm>
          <a:off x="4267722" y="3030972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3" name="Table 172">
            <a:extLst>
              <a:ext uri="{FF2B5EF4-FFF2-40B4-BE49-F238E27FC236}">
                <a16:creationId xmlns:a16="http://schemas.microsoft.com/office/drawing/2014/main" id="{AACB6EBE-6024-6D4C-992E-01E68BA94733}"/>
              </a:ext>
            </a:extLst>
          </p:cNvPr>
          <p:cNvGraphicFramePr>
            <a:graphicFrameLocks noGrp="1"/>
          </p:cNvGraphicFramePr>
          <p:nvPr/>
        </p:nvGraphicFramePr>
        <p:xfrm>
          <a:off x="4444793" y="4727867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92BC2CEA-1E71-2A45-9AA8-3F98DE5312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980113"/>
              </p:ext>
            </p:extLst>
          </p:nvPr>
        </p:nvGraphicFramePr>
        <p:xfrm>
          <a:off x="491494" y="487283"/>
          <a:ext cx="178436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872">
                  <a:extLst>
                    <a:ext uri="{9D8B030D-6E8A-4147-A177-3AD203B41FA5}">
                      <a16:colId xmlns:a16="http://schemas.microsoft.com/office/drawing/2014/main" val="3692325749"/>
                    </a:ext>
                  </a:extLst>
                </a:gridCol>
                <a:gridCol w="356872">
                  <a:extLst>
                    <a:ext uri="{9D8B030D-6E8A-4147-A177-3AD203B41FA5}">
                      <a16:colId xmlns:a16="http://schemas.microsoft.com/office/drawing/2014/main" val="3631744314"/>
                    </a:ext>
                  </a:extLst>
                </a:gridCol>
                <a:gridCol w="356872">
                  <a:extLst>
                    <a:ext uri="{9D8B030D-6E8A-4147-A177-3AD203B41FA5}">
                      <a16:colId xmlns:a16="http://schemas.microsoft.com/office/drawing/2014/main" val="3579697769"/>
                    </a:ext>
                  </a:extLst>
                </a:gridCol>
                <a:gridCol w="356872">
                  <a:extLst>
                    <a:ext uri="{9D8B030D-6E8A-4147-A177-3AD203B41FA5}">
                      <a16:colId xmlns:a16="http://schemas.microsoft.com/office/drawing/2014/main" val="3476291191"/>
                    </a:ext>
                  </a:extLst>
                </a:gridCol>
                <a:gridCol w="356872">
                  <a:extLst>
                    <a:ext uri="{9D8B030D-6E8A-4147-A177-3AD203B41FA5}">
                      <a16:colId xmlns:a16="http://schemas.microsoft.com/office/drawing/2014/main" val="4100769501"/>
                    </a:ext>
                  </a:extLst>
                </a:gridCol>
              </a:tblGrid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71339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523538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046173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5105371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712855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1ABAF24E-55EB-1545-83EB-FFD1D151BF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23647"/>
              </p:ext>
            </p:extLst>
          </p:nvPr>
        </p:nvGraphicFramePr>
        <p:xfrm>
          <a:off x="2068147" y="2333325"/>
          <a:ext cx="178436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872">
                  <a:extLst>
                    <a:ext uri="{9D8B030D-6E8A-4147-A177-3AD203B41FA5}">
                      <a16:colId xmlns:a16="http://schemas.microsoft.com/office/drawing/2014/main" val="3692325749"/>
                    </a:ext>
                  </a:extLst>
                </a:gridCol>
                <a:gridCol w="356872">
                  <a:extLst>
                    <a:ext uri="{9D8B030D-6E8A-4147-A177-3AD203B41FA5}">
                      <a16:colId xmlns:a16="http://schemas.microsoft.com/office/drawing/2014/main" val="3631744314"/>
                    </a:ext>
                  </a:extLst>
                </a:gridCol>
                <a:gridCol w="356872">
                  <a:extLst>
                    <a:ext uri="{9D8B030D-6E8A-4147-A177-3AD203B41FA5}">
                      <a16:colId xmlns:a16="http://schemas.microsoft.com/office/drawing/2014/main" val="3579697769"/>
                    </a:ext>
                  </a:extLst>
                </a:gridCol>
                <a:gridCol w="356872">
                  <a:extLst>
                    <a:ext uri="{9D8B030D-6E8A-4147-A177-3AD203B41FA5}">
                      <a16:colId xmlns:a16="http://schemas.microsoft.com/office/drawing/2014/main" val="3476291191"/>
                    </a:ext>
                  </a:extLst>
                </a:gridCol>
                <a:gridCol w="356872">
                  <a:extLst>
                    <a:ext uri="{9D8B030D-6E8A-4147-A177-3AD203B41FA5}">
                      <a16:colId xmlns:a16="http://schemas.microsoft.com/office/drawing/2014/main" val="4100769501"/>
                    </a:ext>
                  </a:extLst>
                </a:gridCol>
              </a:tblGrid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71339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523538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046173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5105371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712855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C9DDF75E-BC98-0943-8FEE-1975CBA20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689750"/>
              </p:ext>
            </p:extLst>
          </p:nvPr>
        </p:nvGraphicFramePr>
        <p:xfrm>
          <a:off x="1036555" y="4606289"/>
          <a:ext cx="178436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872">
                  <a:extLst>
                    <a:ext uri="{9D8B030D-6E8A-4147-A177-3AD203B41FA5}">
                      <a16:colId xmlns:a16="http://schemas.microsoft.com/office/drawing/2014/main" val="3692325749"/>
                    </a:ext>
                  </a:extLst>
                </a:gridCol>
                <a:gridCol w="356872">
                  <a:extLst>
                    <a:ext uri="{9D8B030D-6E8A-4147-A177-3AD203B41FA5}">
                      <a16:colId xmlns:a16="http://schemas.microsoft.com/office/drawing/2014/main" val="3631744314"/>
                    </a:ext>
                  </a:extLst>
                </a:gridCol>
                <a:gridCol w="356872">
                  <a:extLst>
                    <a:ext uri="{9D8B030D-6E8A-4147-A177-3AD203B41FA5}">
                      <a16:colId xmlns:a16="http://schemas.microsoft.com/office/drawing/2014/main" val="3579697769"/>
                    </a:ext>
                  </a:extLst>
                </a:gridCol>
                <a:gridCol w="356872">
                  <a:extLst>
                    <a:ext uri="{9D8B030D-6E8A-4147-A177-3AD203B41FA5}">
                      <a16:colId xmlns:a16="http://schemas.microsoft.com/office/drawing/2014/main" val="3476291191"/>
                    </a:ext>
                  </a:extLst>
                </a:gridCol>
                <a:gridCol w="356872">
                  <a:extLst>
                    <a:ext uri="{9D8B030D-6E8A-4147-A177-3AD203B41FA5}">
                      <a16:colId xmlns:a16="http://schemas.microsoft.com/office/drawing/2014/main" val="4100769501"/>
                    </a:ext>
                  </a:extLst>
                </a:gridCol>
              </a:tblGrid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71339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523538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046173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51053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8744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ectangle 173">
            <a:extLst>
              <a:ext uri="{FF2B5EF4-FFF2-40B4-BE49-F238E27FC236}">
                <a16:creationId xmlns:a16="http://schemas.microsoft.com/office/drawing/2014/main" id="{36AEC3B9-2737-7F4F-8F4A-E3586D9D7DA0}"/>
              </a:ext>
            </a:extLst>
          </p:cNvPr>
          <p:cNvSpPr/>
          <p:nvPr/>
        </p:nvSpPr>
        <p:spPr>
          <a:xfrm>
            <a:off x="112295" y="82569"/>
            <a:ext cx="8925025" cy="665511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0A1A255-25AF-AC43-9389-0290D9735478}"/>
              </a:ext>
            </a:extLst>
          </p:cNvPr>
          <p:cNvSpPr txBox="1"/>
          <p:nvPr/>
        </p:nvSpPr>
        <p:spPr>
          <a:xfrm>
            <a:off x="4725467" y="82569"/>
            <a:ext cx="23743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Pentominoes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616DBBFA-F256-9D4F-9990-F252EA3B69F8}"/>
              </a:ext>
            </a:extLst>
          </p:cNvPr>
          <p:cNvSpPr txBox="1"/>
          <p:nvPr/>
        </p:nvSpPr>
        <p:spPr>
          <a:xfrm>
            <a:off x="4725467" y="570686"/>
            <a:ext cx="4311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you fit the 12 pentominoes into the 2 shapes to the left? </a:t>
            </a:r>
          </a:p>
        </p:txBody>
      </p:sp>
      <p:graphicFrame>
        <p:nvGraphicFramePr>
          <p:cNvPr id="158" name="Table 157">
            <a:extLst>
              <a:ext uri="{FF2B5EF4-FFF2-40B4-BE49-F238E27FC236}">
                <a16:creationId xmlns:a16="http://schemas.microsoft.com/office/drawing/2014/main" id="{3636F6F5-D749-4440-AC16-3BC8C46D184E}"/>
              </a:ext>
            </a:extLst>
          </p:cNvPr>
          <p:cNvGraphicFramePr>
            <a:graphicFrameLocks noGrp="1"/>
          </p:cNvGraphicFramePr>
          <p:nvPr/>
        </p:nvGraphicFramePr>
        <p:xfrm>
          <a:off x="6099199" y="2985747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EFD2F318-167C-C449-B5E3-EF4C52AFFD55}"/>
              </a:ext>
            </a:extLst>
          </p:cNvPr>
          <p:cNvGraphicFramePr>
            <a:graphicFrameLocks noGrp="1"/>
          </p:cNvGraphicFramePr>
          <p:nvPr/>
        </p:nvGraphicFramePr>
        <p:xfrm>
          <a:off x="6391269" y="5277558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0" name="Table 159">
            <a:extLst>
              <a:ext uri="{FF2B5EF4-FFF2-40B4-BE49-F238E27FC236}">
                <a16:creationId xmlns:a16="http://schemas.microsoft.com/office/drawing/2014/main" id="{E1A8E69C-E66F-B045-BC28-1509FFF454D3}"/>
              </a:ext>
            </a:extLst>
          </p:cNvPr>
          <p:cNvGraphicFramePr>
            <a:graphicFrameLocks noGrp="1"/>
          </p:cNvGraphicFramePr>
          <p:nvPr/>
        </p:nvGraphicFramePr>
        <p:xfrm>
          <a:off x="7685798" y="2979323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1" name="Table 160">
            <a:extLst>
              <a:ext uri="{FF2B5EF4-FFF2-40B4-BE49-F238E27FC236}">
                <a16:creationId xmlns:a16="http://schemas.microsoft.com/office/drawing/2014/main" id="{A5ABE525-C24D-954E-B6A3-9C6AF98468F7}"/>
              </a:ext>
            </a:extLst>
          </p:cNvPr>
          <p:cNvGraphicFramePr>
            <a:graphicFrameLocks noGrp="1"/>
          </p:cNvGraphicFramePr>
          <p:nvPr/>
        </p:nvGraphicFramePr>
        <p:xfrm>
          <a:off x="7701269" y="1617719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2" name="Table 161">
            <a:extLst>
              <a:ext uri="{FF2B5EF4-FFF2-40B4-BE49-F238E27FC236}">
                <a16:creationId xmlns:a16="http://schemas.microsoft.com/office/drawing/2014/main" id="{A1920E7E-64B2-A645-B3D8-32C4EF817795}"/>
              </a:ext>
            </a:extLst>
          </p:cNvPr>
          <p:cNvGraphicFramePr>
            <a:graphicFrameLocks noGrp="1"/>
          </p:cNvGraphicFramePr>
          <p:nvPr/>
        </p:nvGraphicFramePr>
        <p:xfrm>
          <a:off x="5569763" y="4754642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7" name="Table 166">
            <a:extLst>
              <a:ext uri="{FF2B5EF4-FFF2-40B4-BE49-F238E27FC236}">
                <a16:creationId xmlns:a16="http://schemas.microsoft.com/office/drawing/2014/main" id="{483AEA95-E5E4-554C-AEBF-8846E6AED3DF}"/>
              </a:ext>
            </a:extLst>
          </p:cNvPr>
          <p:cNvGraphicFramePr>
            <a:graphicFrameLocks noGrp="1"/>
          </p:cNvGraphicFramePr>
          <p:nvPr/>
        </p:nvGraphicFramePr>
        <p:xfrm>
          <a:off x="5680738" y="3030972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8" name="Table 167">
            <a:extLst>
              <a:ext uri="{FF2B5EF4-FFF2-40B4-BE49-F238E27FC236}">
                <a16:creationId xmlns:a16="http://schemas.microsoft.com/office/drawing/2014/main" id="{065D72EF-162A-174E-B30E-57349C0E29E7}"/>
              </a:ext>
            </a:extLst>
          </p:cNvPr>
          <p:cNvGraphicFramePr>
            <a:graphicFrameLocks noGrp="1"/>
          </p:cNvGraphicFramePr>
          <p:nvPr/>
        </p:nvGraphicFramePr>
        <p:xfrm>
          <a:off x="7800819" y="5474571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9" name="Table 168">
            <a:extLst>
              <a:ext uri="{FF2B5EF4-FFF2-40B4-BE49-F238E27FC236}">
                <a16:creationId xmlns:a16="http://schemas.microsoft.com/office/drawing/2014/main" id="{C7BDCD65-4BFC-9B43-808D-E7C09FF3AE22}"/>
              </a:ext>
            </a:extLst>
          </p:cNvPr>
          <p:cNvGraphicFramePr>
            <a:graphicFrameLocks noGrp="1"/>
          </p:cNvGraphicFramePr>
          <p:nvPr/>
        </p:nvGraphicFramePr>
        <p:xfrm>
          <a:off x="7769320" y="4003345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0" name="Table 169">
            <a:extLst>
              <a:ext uri="{FF2B5EF4-FFF2-40B4-BE49-F238E27FC236}">
                <a16:creationId xmlns:a16="http://schemas.microsoft.com/office/drawing/2014/main" id="{2E7CB70A-8032-E24C-A0CA-FFBF232C1575}"/>
              </a:ext>
            </a:extLst>
          </p:cNvPr>
          <p:cNvGraphicFramePr>
            <a:graphicFrameLocks noGrp="1"/>
          </p:cNvGraphicFramePr>
          <p:nvPr/>
        </p:nvGraphicFramePr>
        <p:xfrm>
          <a:off x="4475261" y="1269778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1" name="Table 170">
            <a:extLst>
              <a:ext uri="{FF2B5EF4-FFF2-40B4-BE49-F238E27FC236}">
                <a16:creationId xmlns:a16="http://schemas.microsoft.com/office/drawing/2014/main" id="{933048DF-5DF4-374F-AC10-126368A5CF20}"/>
              </a:ext>
            </a:extLst>
          </p:cNvPr>
          <p:cNvGraphicFramePr>
            <a:graphicFrameLocks noGrp="1"/>
          </p:cNvGraphicFramePr>
          <p:nvPr/>
        </p:nvGraphicFramePr>
        <p:xfrm>
          <a:off x="5912651" y="1576491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2" name="Table 171">
            <a:extLst>
              <a:ext uri="{FF2B5EF4-FFF2-40B4-BE49-F238E27FC236}">
                <a16:creationId xmlns:a16="http://schemas.microsoft.com/office/drawing/2014/main" id="{36816177-5231-614E-8774-1FE4C3C4301A}"/>
              </a:ext>
            </a:extLst>
          </p:cNvPr>
          <p:cNvGraphicFramePr>
            <a:graphicFrameLocks noGrp="1"/>
          </p:cNvGraphicFramePr>
          <p:nvPr/>
        </p:nvGraphicFramePr>
        <p:xfrm>
          <a:off x="4267722" y="3030972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3" name="Table 172">
            <a:extLst>
              <a:ext uri="{FF2B5EF4-FFF2-40B4-BE49-F238E27FC236}">
                <a16:creationId xmlns:a16="http://schemas.microsoft.com/office/drawing/2014/main" id="{AACB6EBE-6024-6D4C-992E-01E68BA94733}"/>
              </a:ext>
            </a:extLst>
          </p:cNvPr>
          <p:cNvGraphicFramePr>
            <a:graphicFrameLocks noGrp="1"/>
          </p:cNvGraphicFramePr>
          <p:nvPr/>
        </p:nvGraphicFramePr>
        <p:xfrm>
          <a:off x="4444793" y="4727867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1ABAF24E-55EB-1545-83EB-FFD1D151BF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878226"/>
              </p:ext>
            </p:extLst>
          </p:nvPr>
        </p:nvGraphicFramePr>
        <p:xfrm>
          <a:off x="1024554" y="3527963"/>
          <a:ext cx="2121912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652">
                  <a:extLst>
                    <a:ext uri="{9D8B030D-6E8A-4147-A177-3AD203B41FA5}">
                      <a16:colId xmlns:a16="http://schemas.microsoft.com/office/drawing/2014/main" val="3692325749"/>
                    </a:ext>
                  </a:extLst>
                </a:gridCol>
                <a:gridCol w="353652">
                  <a:extLst>
                    <a:ext uri="{9D8B030D-6E8A-4147-A177-3AD203B41FA5}">
                      <a16:colId xmlns:a16="http://schemas.microsoft.com/office/drawing/2014/main" val="3631744314"/>
                    </a:ext>
                  </a:extLst>
                </a:gridCol>
                <a:gridCol w="353652">
                  <a:extLst>
                    <a:ext uri="{9D8B030D-6E8A-4147-A177-3AD203B41FA5}">
                      <a16:colId xmlns:a16="http://schemas.microsoft.com/office/drawing/2014/main" val="2050445080"/>
                    </a:ext>
                  </a:extLst>
                </a:gridCol>
                <a:gridCol w="353652">
                  <a:extLst>
                    <a:ext uri="{9D8B030D-6E8A-4147-A177-3AD203B41FA5}">
                      <a16:colId xmlns:a16="http://schemas.microsoft.com/office/drawing/2014/main" val="3579697769"/>
                    </a:ext>
                  </a:extLst>
                </a:gridCol>
                <a:gridCol w="353652">
                  <a:extLst>
                    <a:ext uri="{9D8B030D-6E8A-4147-A177-3AD203B41FA5}">
                      <a16:colId xmlns:a16="http://schemas.microsoft.com/office/drawing/2014/main" val="3476291191"/>
                    </a:ext>
                  </a:extLst>
                </a:gridCol>
                <a:gridCol w="353652">
                  <a:extLst>
                    <a:ext uri="{9D8B030D-6E8A-4147-A177-3AD203B41FA5}">
                      <a16:colId xmlns:a16="http://schemas.microsoft.com/office/drawing/2014/main" val="4100769501"/>
                    </a:ext>
                  </a:extLst>
                </a:gridCol>
              </a:tblGrid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7928510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3343956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71339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523538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046173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5105371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712855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E2004BE8-BD6E-D14D-8878-0C04C19321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260039"/>
              </p:ext>
            </p:extLst>
          </p:nvPr>
        </p:nvGraphicFramePr>
        <p:xfrm>
          <a:off x="1036098" y="626142"/>
          <a:ext cx="2121912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652">
                  <a:extLst>
                    <a:ext uri="{9D8B030D-6E8A-4147-A177-3AD203B41FA5}">
                      <a16:colId xmlns:a16="http://schemas.microsoft.com/office/drawing/2014/main" val="3692325749"/>
                    </a:ext>
                  </a:extLst>
                </a:gridCol>
                <a:gridCol w="353652">
                  <a:extLst>
                    <a:ext uri="{9D8B030D-6E8A-4147-A177-3AD203B41FA5}">
                      <a16:colId xmlns:a16="http://schemas.microsoft.com/office/drawing/2014/main" val="3631744314"/>
                    </a:ext>
                  </a:extLst>
                </a:gridCol>
                <a:gridCol w="353652">
                  <a:extLst>
                    <a:ext uri="{9D8B030D-6E8A-4147-A177-3AD203B41FA5}">
                      <a16:colId xmlns:a16="http://schemas.microsoft.com/office/drawing/2014/main" val="2050445080"/>
                    </a:ext>
                  </a:extLst>
                </a:gridCol>
                <a:gridCol w="353652">
                  <a:extLst>
                    <a:ext uri="{9D8B030D-6E8A-4147-A177-3AD203B41FA5}">
                      <a16:colId xmlns:a16="http://schemas.microsoft.com/office/drawing/2014/main" val="3579697769"/>
                    </a:ext>
                  </a:extLst>
                </a:gridCol>
                <a:gridCol w="353652">
                  <a:extLst>
                    <a:ext uri="{9D8B030D-6E8A-4147-A177-3AD203B41FA5}">
                      <a16:colId xmlns:a16="http://schemas.microsoft.com/office/drawing/2014/main" val="3476291191"/>
                    </a:ext>
                  </a:extLst>
                </a:gridCol>
                <a:gridCol w="353652">
                  <a:extLst>
                    <a:ext uri="{9D8B030D-6E8A-4147-A177-3AD203B41FA5}">
                      <a16:colId xmlns:a16="http://schemas.microsoft.com/office/drawing/2014/main" val="4100769501"/>
                    </a:ext>
                  </a:extLst>
                </a:gridCol>
              </a:tblGrid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7928510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3343956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71339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523538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0461733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5105371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712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9342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ectangle 173">
            <a:extLst>
              <a:ext uri="{FF2B5EF4-FFF2-40B4-BE49-F238E27FC236}">
                <a16:creationId xmlns:a16="http://schemas.microsoft.com/office/drawing/2014/main" id="{36AEC3B9-2737-7F4F-8F4A-E3586D9D7DA0}"/>
              </a:ext>
            </a:extLst>
          </p:cNvPr>
          <p:cNvSpPr/>
          <p:nvPr/>
        </p:nvSpPr>
        <p:spPr>
          <a:xfrm>
            <a:off x="112295" y="97809"/>
            <a:ext cx="8925025" cy="665511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0A1A255-25AF-AC43-9389-0290D9735478}"/>
              </a:ext>
            </a:extLst>
          </p:cNvPr>
          <p:cNvSpPr txBox="1"/>
          <p:nvPr/>
        </p:nvSpPr>
        <p:spPr>
          <a:xfrm>
            <a:off x="4725467" y="82569"/>
            <a:ext cx="23743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Pentominoes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616DBBFA-F256-9D4F-9990-F252EA3B69F8}"/>
              </a:ext>
            </a:extLst>
          </p:cNvPr>
          <p:cNvSpPr txBox="1"/>
          <p:nvPr/>
        </p:nvSpPr>
        <p:spPr>
          <a:xfrm>
            <a:off x="4725467" y="570686"/>
            <a:ext cx="4311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you fit the 12 pentominoes into the 2 shapes to the left? </a:t>
            </a:r>
          </a:p>
        </p:txBody>
      </p:sp>
      <p:graphicFrame>
        <p:nvGraphicFramePr>
          <p:cNvPr id="158" name="Table 157">
            <a:extLst>
              <a:ext uri="{FF2B5EF4-FFF2-40B4-BE49-F238E27FC236}">
                <a16:creationId xmlns:a16="http://schemas.microsoft.com/office/drawing/2014/main" id="{3636F6F5-D749-4440-AC16-3BC8C46D18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006229"/>
              </p:ext>
            </p:extLst>
          </p:nvPr>
        </p:nvGraphicFramePr>
        <p:xfrm>
          <a:off x="-1608924" y="1116050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EFD2F318-167C-C449-B5E3-EF4C52AFFD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464272"/>
              </p:ext>
            </p:extLst>
          </p:nvPr>
        </p:nvGraphicFramePr>
        <p:xfrm>
          <a:off x="9854872" y="1450911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0" name="Table 159">
            <a:extLst>
              <a:ext uri="{FF2B5EF4-FFF2-40B4-BE49-F238E27FC236}">
                <a16:creationId xmlns:a16="http://schemas.microsoft.com/office/drawing/2014/main" id="{E1A8E69C-E66F-B045-BC28-1509FFF454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742233"/>
              </p:ext>
            </p:extLst>
          </p:nvPr>
        </p:nvGraphicFramePr>
        <p:xfrm>
          <a:off x="9402530" y="4924124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1" name="Table 160">
            <a:extLst>
              <a:ext uri="{FF2B5EF4-FFF2-40B4-BE49-F238E27FC236}">
                <a16:creationId xmlns:a16="http://schemas.microsoft.com/office/drawing/2014/main" id="{A5ABE525-C24D-954E-B6A3-9C6AF98468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533491"/>
              </p:ext>
            </p:extLst>
          </p:nvPr>
        </p:nvGraphicFramePr>
        <p:xfrm>
          <a:off x="9306434" y="-128087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2" name="Table 161">
            <a:extLst>
              <a:ext uri="{FF2B5EF4-FFF2-40B4-BE49-F238E27FC236}">
                <a16:creationId xmlns:a16="http://schemas.microsoft.com/office/drawing/2014/main" id="{A1920E7E-64B2-A645-B3D8-32C4EF817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5756131"/>
              </p:ext>
            </p:extLst>
          </p:nvPr>
        </p:nvGraphicFramePr>
        <p:xfrm>
          <a:off x="10568269" y="-101642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7" name="Table 166">
            <a:extLst>
              <a:ext uri="{FF2B5EF4-FFF2-40B4-BE49-F238E27FC236}">
                <a16:creationId xmlns:a16="http://schemas.microsoft.com/office/drawing/2014/main" id="{483AEA95-E5E4-554C-AEBF-8846E6AED3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421028"/>
              </p:ext>
            </p:extLst>
          </p:nvPr>
        </p:nvGraphicFramePr>
        <p:xfrm>
          <a:off x="10063137" y="2668603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8" name="Table 167">
            <a:extLst>
              <a:ext uri="{FF2B5EF4-FFF2-40B4-BE49-F238E27FC236}">
                <a16:creationId xmlns:a16="http://schemas.microsoft.com/office/drawing/2014/main" id="{065D72EF-162A-174E-B30E-57349C0E29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798935"/>
              </p:ext>
            </p:extLst>
          </p:nvPr>
        </p:nvGraphicFramePr>
        <p:xfrm>
          <a:off x="9159457" y="2404864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9" name="Table 168">
            <a:extLst>
              <a:ext uri="{FF2B5EF4-FFF2-40B4-BE49-F238E27FC236}">
                <a16:creationId xmlns:a16="http://schemas.microsoft.com/office/drawing/2014/main" id="{C7BDCD65-4BFC-9B43-808D-E7C09FF3AE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506388"/>
              </p:ext>
            </p:extLst>
          </p:nvPr>
        </p:nvGraphicFramePr>
        <p:xfrm>
          <a:off x="11319806" y="2030450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0" name="Table 169">
            <a:extLst>
              <a:ext uri="{FF2B5EF4-FFF2-40B4-BE49-F238E27FC236}">
                <a16:creationId xmlns:a16="http://schemas.microsoft.com/office/drawing/2014/main" id="{2E7CB70A-8032-E24C-A0CA-FFBF232C15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791109"/>
              </p:ext>
            </p:extLst>
          </p:nvPr>
        </p:nvGraphicFramePr>
        <p:xfrm>
          <a:off x="11610846" y="-377889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1" name="Table 170">
            <a:extLst>
              <a:ext uri="{FF2B5EF4-FFF2-40B4-BE49-F238E27FC236}">
                <a16:creationId xmlns:a16="http://schemas.microsoft.com/office/drawing/2014/main" id="{933048DF-5DF4-374F-AC10-126368A5CF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143515"/>
              </p:ext>
            </p:extLst>
          </p:nvPr>
        </p:nvGraphicFramePr>
        <p:xfrm>
          <a:off x="10869860" y="4789802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2" name="Table 171">
            <a:extLst>
              <a:ext uri="{FF2B5EF4-FFF2-40B4-BE49-F238E27FC236}">
                <a16:creationId xmlns:a16="http://schemas.microsoft.com/office/drawing/2014/main" id="{36816177-5231-614E-8774-1FE4C3C430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390777"/>
              </p:ext>
            </p:extLst>
          </p:nvPr>
        </p:nvGraphicFramePr>
        <p:xfrm>
          <a:off x="11113420" y="3410126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3" name="Table 172">
            <a:extLst>
              <a:ext uri="{FF2B5EF4-FFF2-40B4-BE49-F238E27FC236}">
                <a16:creationId xmlns:a16="http://schemas.microsoft.com/office/drawing/2014/main" id="{AACB6EBE-6024-6D4C-992E-01E68BA947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561924"/>
              </p:ext>
            </p:extLst>
          </p:nvPr>
        </p:nvGraphicFramePr>
        <p:xfrm>
          <a:off x="12015221" y="839803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54F2A54-005A-AC4B-8CE8-348CFDBE4D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944490"/>
              </p:ext>
            </p:extLst>
          </p:nvPr>
        </p:nvGraphicFramePr>
        <p:xfrm>
          <a:off x="-96513" y="309239"/>
          <a:ext cx="4562064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172">
                  <a:extLst>
                    <a:ext uri="{9D8B030D-6E8A-4147-A177-3AD203B41FA5}">
                      <a16:colId xmlns:a16="http://schemas.microsoft.com/office/drawing/2014/main" val="2711941366"/>
                    </a:ext>
                  </a:extLst>
                </a:gridCol>
                <a:gridCol w="380172">
                  <a:extLst>
                    <a:ext uri="{9D8B030D-6E8A-4147-A177-3AD203B41FA5}">
                      <a16:colId xmlns:a16="http://schemas.microsoft.com/office/drawing/2014/main" val="3366434963"/>
                    </a:ext>
                  </a:extLst>
                </a:gridCol>
                <a:gridCol w="380172">
                  <a:extLst>
                    <a:ext uri="{9D8B030D-6E8A-4147-A177-3AD203B41FA5}">
                      <a16:colId xmlns:a16="http://schemas.microsoft.com/office/drawing/2014/main" val="3251801896"/>
                    </a:ext>
                  </a:extLst>
                </a:gridCol>
                <a:gridCol w="380172">
                  <a:extLst>
                    <a:ext uri="{9D8B030D-6E8A-4147-A177-3AD203B41FA5}">
                      <a16:colId xmlns:a16="http://schemas.microsoft.com/office/drawing/2014/main" val="1894382316"/>
                    </a:ext>
                  </a:extLst>
                </a:gridCol>
                <a:gridCol w="380172">
                  <a:extLst>
                    <a:ext uri="{9D8B030D-6E8A-4147-A177-3AD203B41FA5}">
                      <a16:colId xmlns:a16="http://schemas.microsoft.com/office/drawing/2014/main" val="2788173146"/>
                    </a:ext>
                  </a:extLst>
                </a:gridCol>
                <a:gridCol w="380172">
                  <a:extLst>
                    <a:ext uri="{9D8B030D-6E8A-4147-A177-3AD203B41FA5}">
                      <a16:colId xmlns:a16="http://schemas.microsoft.com/office/drawing/2014/main" val="19357365"/>
                    </a:ext>
                  </a:extLst>
                </a:gridCol>
                <a:gridCol w="380172">
                  <a:extLst>
                    <a:ext uri="{9D8B030D-6E8A-4147-A177-3AD203B41FA5}">
                      <a16:colId xmlns:a16="http://schemas.microsoft.com/office/drawing/2014/main" val="1621938500"/>
                    </a:ext>
                  </a:extLst>
                </a:gridCol>
                <a:gridCol w="380172">
                  <a:extLst>
                    <a:ext uri="{9D8B030D-6E8A-4147-A177-3AD203B41FA5}">
                      <a16:colId xmlns:a16="http://schemas.microsoft.com/office/drawing/2014/main" val="2143155696"/>
                    </a:ext>
                  </a:extLst>
                </a:gridCol>
                <a:gridCol w="380172">
                  <a:extLst>
                    <a:ext uri="{9D8B030D-6E8A-4147-A177-3AD203B41FA5}">
                      <a16:colId xmlns:a16="http://schemas.microsoft.com/office/drawing/2014/main" val="1824822630"/>
                    </a:ext>
                  </a:extLst>
                </a:gridCol>
                <a:gridCol w="380172">
                  <a:extLst>
                    <a:ext uri="{9D8B030D-6E8A-4147-A177-3AD203B41FA5}">
                      <a16:colId xmlns:a16="http://schemas.microsoft.com/office/drawing/2014/main" val="751777112"/>
                    </a:ext>
                  </a:extLst>
                </a:gridCol>
                <a:gridCol w="380172">
                  <a:extLst>
                    <a:ext uri="{9D8B030D-6E8A-4147-A177-3AD203B41FA5}">
                      <a16:colId xmlns:a16="http://schemas.microsoft.com/office/drawing/2014/main" val="4010458283"/>
                    </a:ext>
                  </a:extLst>
                </a:gridCol>
                <a:gridCol w="380172">
                  <a:extLst>
                    <a:ext uri="{9D8B030D-6E8A-4147-A177-3AD203B41FA5}">
                      <a16:colId xmlns:a16="http://schemas.microsoft.com/office/drawing/2014/main" val="4270002936"/>
                    </a:ext>
                  </a:extLst>
                </a:gridCol>
              </a:tblGrid>
              <a:tr h="36251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439714"/>
                  </a:ext>
                </a:extLst>
              </a:tr>
              <a:tr h="36251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502241"/>
                  </a:ext>
                </a:extLst>
              </a:tr>
              <a:tr h="36251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8662646"/>
                  </a:ext>
                </a:extLst>
              </a:tr>
              <a:tr h="36251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3834655"/>
                  </a:ext>
                </a:extLst>
              </a:tr>
              <a:tr h="36251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4404838"/>
                  </a:ext>
                </a:extLst>
              </a:tr>
              <a:tr h="36251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2642019"/>
                  </a:ext>
                </a:extLst>
              </a:tr>
              <a:tr h="36251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9862104"/>
                  </a:ext>
                </a:extLst>
              </a:tr>
              <a:tr h="36251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3701695"/>
                  </a:ext>
                </a:extLst>
              </a:tr>
              <a:tr h="36251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6061920"/>
                  </a:ext>
                </a:extLst>
              </a:tr>
              <a:tr h="36251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613103"/>
                  </a:ext>
                </a:extLst>
              </a:tr>
              <a:tr h="36251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954187"/>
                  </a:ext>
                </a:extLst>
              </a:tr>
              <a:tr h="36251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8124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8842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ectangle 173">
            <a:extLst>
              <a:ext uri="{FF2B5EF4-FFF2-40B4-BE49-F238E27FC236}">
                <a16:creationId xmlns:a16="http://schemas.microsoft.com/office/drawing/2014/main" id="{36AEC3B9-2737-7F4F-8F4A-E3586D9D7DA0}"/>
              </a:ext>
            </a:extLst>
          </p:cNvPr>
          <p:cNvSpPr/>
          <p:nvPr/>
        </p:nvSpPr>
        <p:spPr>
          <a:xfrm>
            <a:off x="97610" y="100817"/>
            <a:ext cx="8925025" cy="665511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0A1A255-25AF-AC43-9389-0290D9735478}"/>
              </a:ext>
            </a:extLst>
          </p:cNvPr>
          <p:cNvSpPr txBox="1"/>
          <p:nvPr/>
        </p:nvSpPr>
        <p:spPr>
          <a:xfrm>
            <a:off x="5436472" y="101399"/>
            <a:ext cx="23743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Pentominoes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616DBBFA-F256-9D4F-9990-F252EA3B69F8}"/>
              </a:ext>
            </a:extLst>
          </p:cNvPr>
          <p:cNvSpPr txBox="1"/>
          <p:nvPr/>
        </p:nvSpPr>
        <p:spPr>
          <a:xfrm>
            <a:off x="4493407" y="643670"/>
            <a:ext cx="4465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you fit the 12 pentominoes into the shape to the left so that same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colours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aren't touching (vertices can touch but not sides)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</a:t>
            </a:r>
          </a:p>
        </p:txBody>
      </p:sp>
      <p:graphicFrame>
        <p:nvGraphicFramePr>
          <p:cNvPr id="158" name="Table 157">
            <a:extLst>
              <a:ext uri="{FF2B5EF4-FFF2-40B4-BE49-F238E27FC236}">
                <a16:creationId xmlns:a16="http://schemas.microsoft.com/office/drawing/2014/main" id="{3636F6F5-D749-4440-AC16-3BC8C46D18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2919004"/>
              </p:ext>
            </p:extLst>
          </p:nvPr>
        </p:nvGraphicFramePr>
        <p:xfrm>
          <a:off x="3597622" y="2365311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EFD2F318-167C-C449-B5E3-EF4C52AFFD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788473"/>
              </p:ext>
            </p:extLst>
          </p:nvPr>
        </p:nvGraphicFramePr>
        <p:xfrm>
          <a:off x="7127008" y="2333371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0" name="Table 159">
            <a:extLst>
              <a:ext uri="{FF2B5EF4-FFF2-40B4-BE49-F238E27FC236}">
                <a16:creationId xmlns:a16="http://schemas.microsoft.com/office/drawing/2014/main" id="{E1A8E69C-E66F-B045-BC28-1509FFF454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214816"/>
              </p:ext>
            </p:extLst>
          </p:nvPr>
        </p:nvGraphicFramePr>
        <p:xfrm>
          <a:off x="7580148" y="5833029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1" name="Table 160">
            <a:extLst>
              <a:ext uri="{FF2B5EF4-FFF2-40B4-BE49-F238E27FC236}">
                <a16:creationId xmlns:a16="http://schemas.microsoft.com/office/drawing/2014/main" id="{A5ABE525-C24D-954E-B6A3-9C6AF98468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512300"/>
              </p:ext>
            </p:extLst>
          </p:nvPr>
        </p:nvGraphicFramePr>
        <p:xfrm>
          <a:off x="7439814" y="4545923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2" name="Table 161">
            <a:extLst>
              <a:ext uri="{FF2B5EF4-FFF2-40B4-BE49-F238E27FC236}">
                <a16:creationId xmlns:a16="http://schemas.microsoft.com/office/drawing/2014/main" id="{A1920E7E-64B2-A645-B3D8-32C4EF817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4417230"/>
              </p:ext>
            </p:extLst>
          </p:nvPr>
        </p:nvGraphicFramePr>
        <p:xfrm>
          <a:off x="3646804" y="4908884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7" name="Table 166">
            <a:extLst>
              <a:ext uri="{FF2B5EF4-FFF2-40B4-BE49-F238E27FC236}">
                <a16:creationId xmlns:a16="http://schemas.microsoft.com/office/drawing/2014/main" id="{483AEA95-E5E4-554C-AEBF-8846E6AED3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986275"/>
              </p:ext>
            </p:extLst>
          </p:nvPr>
        </p:nvGraphicFramePr>
        <p:xfrm>
          <a:off x="6349510" y="2892972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8" name="Table 167">
            <a:extLst>
              <a:ext uri="{FF2B5EF4-FFF2-40B4-BE49-F238E27FC236}">
                <a16:creationId xmlns:a16="http://schemas.microsoft.com/office/drawing/2014/main" id="{065D72EF-162A-174E-B30E-57349C0E29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605078"/>
              </p:ext>
            </p:extLst>
          </p:nvPr>
        </p:nvGraphicFramePr>
        <p:xfrm>
          <a:off x="4226913" y="5485378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69" name="Table 168">
            <a:extLst>
              <a:ext uri="{FF2B5EF4-FFF2-40B4-BE49-F238E27FC236}">
                <a16:creationId xmlns:a16="http://schemas.microsoft.com/office/drawing/2014/main" id="{C7BDCD65-4BFC-9B43-808D-E7C09FF3AE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949072"/>
              </p:ext>
            </p:extLst>
          </p:nvPr>
        </p:nvGraphicFramePr>
        <p:xfrm>
          <a:off x="5310731" y="4385530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0" name="Table 169">
            <a:extLst>
              <a:ext uri="{FF2B5EF4-FFF2-40B4-BE49-F238E27FC236}">
                <a16:creationId xmlns:a16="http://schemas.microsoft.com/office/drawing/2014/main" id="{2E7CB70A-8032-E24C-A0CA-FFBF232C15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024184"/>
              </p:ext>
            </p:extLst>
          </p:nvPr>
        </p:nvGraphicFramePr>
        <p:xfrm>
          <a:off x="5483233" y="1923248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1" name="Table 170">
            <a:extLst>
              <a:ext uri="{FF2B5EF4-FFF2-40B4-BE49-F238E27FC236}">
                <a16:creationId xmlns:a16="http://schemas.microsoft.com/office/drawing/2014/main" id="{933048DF-5DF4-374F-AC10-126368A5CF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872299"/>
              </p:ext>
            </p:extLst>
          </p:nvPr>
        </p:nvGraphicFramePr>
        <p:xfrm>
          <a:off x="5997327" y="5380081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2" name="Table 171">
            <a:extLst>
              <a:ext uri="{FF2B5EF4-FFF2-40B4-BE49-F238E27FC236}">
                <a16:creationId xmlns:a16="http://schemas.microsoft.com/office/drawing/2014/main" id="{36816177-5231-614E-8774-1FE4C3C430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511194"/>
              </p:ext>
            </p:extLst>
          </p:nvPr>
        </p:nvGraphicFramePr>
        <p:xfrm>
          <a:off x="7580148" y="3168800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73" name="Table 172">
            <a:extLst>
              <a:ext uri="{FF2B5EF4-FFF2-40B4-BE49-F238E27FC236}">
                <a16:creationId xmlns:a16="http://schemas.microsoft.com/office/drawing/2014/main" id="{AACB6EBE-6024-6D4C-992E-01E68BA947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775276"/>
              </p:ext>
            </p:extLst>
          </p:nvPr>
        </p:nvGraphicFramePr>
        <p:xfrm>
          <a:off x="4470512" y="3656578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5018274A-CA75-CC4F-BFA2-218DF8DA4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055710"/>
              </p:ext>
            </p:extLst>
          </p:nvPr>
        </p:nvGraphicFramePr>
        <p:xfrm>
          <a:off x="-921000" y="1085151"/>
          <a:ext cx="4562064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172">
                  <a:extLst>
                    <a:ext uri="{9D8B030D-6E8A-4147-A177-3AD203B41FA5}">
                      <a16:colId xmlns:a16="http://schemas.microsoft.com/office/drawing/2014/main" val="2711941366"/>
                    </a:ext>
                  </a:extLst>
                </a:gridCol>
                <a:gridCol w="380172">
                  <a:extLst>
                    <a:ext uri="{9D8B030D-6E8A-4147-A177-3AD203B41FA5}">
                      <a16:colId xmlns:a16="http://schemas.microsoft.com/office/drawing/2014/main" val="3366434963"/>
                    </a:ext>
                  </a:extLst>
                </a:gridCol>
                <a:gridCol w="380172">
                  <a:extLst>
                    <a:ext uri="{9D8B030D-6E8A-4147-A177-3AD203B41FA5}">
                      <a16:colId xmlns:a16="http://schemas.microsoft.com/office/drawing/2014/main" val="3251801896"/>
                    </a:ext>
                  </a:extLst>
                </a:gridCol>
                <a:gridCol w="380172">
                  <a:extLst>
                    <a:ext uri="{9D8B030D-6E8A-4147-A177-3AD203B41FA5}">
                      <a16:colId xmlns:a16="http://schemas.microsoft.com/office/drawing/2014/main" val="1894382316"/>
                    </a:ext>
                  </a:extLst>
                </a:gridCol>
                <a:gridCol w="380172">
                  <a:extLst>
                    <a:ext uri="{9D8B030D-6E8A-4147-A177-3AD203B41FA5}">
                      <a16:colId xmlns:a16="http://schemas.microsoft.com/office/drawing/2014/main" val="2788173146"/>
                    </a:ext>
                  </a:extLst>
                </a:gridCol>
                <a:gridCol w="380172">
                  <a:extLst>
                    <a:ext uri="{9D8B030D-6E8A-4147-A177-3AD203B41FA5}">
                      <a16:colId xmlns:a16="http://schemas.microsoft.com/office/drawing/2014/main" val="19357365"/>
                    </a:ext>
                  </a:extLst>
                </a:gridCol>
                <a:gridCol w="380172">
                  <a:extLst>
                    <a:ext uri="{9D8B030D-6E8A-4147-A177-3AD203B41FA5}">
                      <a16:colId xmlns:a16="http://schemas.microsoft.com/office/drawing/2014/main" val="1621938500"/>
                    </a:ext>
                  </a:extLst>
                </a:gridCol>
                <a:gridCol w="380172">
                  <a:extLst>
                    <a:ext uri="{9D8B030D-6E8A-4147-A177-3AD203B41FA5}">
                      <a16:colId xmlns:a16="http://schemas.microsoft.com/office/drawing/2014/main" val="2143155696"/>
                    </a:ext>
                  </a:extLst>
                </a:gridCol>
                <a:gridCol w="380172">
                  <a:extLst>
                    <a:ext uri="{9D8B030D-6E8A-4147-A177-3AD203B41FA5}">
                      <a16:colId xmlns:a16="http://schemas.microsoft.com/office/drawing/2014/main" val="1824822630"/>
                    </a:ext>
                  </a:extLst>
                </a:gridCol>
                <a:gridCol w="380172">
                  <a:extLst>
                    <a:ext uri="{9D8B030D-6E8A-4147-A177-3AD203B41FA5}">
                      <a16:colId xmlns:a16="http://schemas.microsoft.com/office/drawing/2014/main" val="751777112"/>
                    </a:ext>
                  </a:extLst>
                </a:gridCol>
                <a:gridCol w="380172">
                  <a:extLst>
                    <a:ext uri="{9D8B030D-6E8A-4147-A177-3AD203B41FA5}">
                      <a16:colId xmlns:a16="http://schemas.microsoft.com/office/drawing/2014/main" val="4010458283"/>
                    </a:ext>
                  </a:extLst>
                </a:gridCol>
                <a:gridCol w="380172">
                  <a:extLst>
                    <a:ext uri="{9D8B030D-6E8A-4147-A177-3AD203B41FA5}">
                      <a16:colId xmlns:a16="http://schemas.microsoft.com/office/drawing/2014/main" val="4270002936"/>
                    </a:ext>
                  </a:extLst>
                </a:gridCol>
              </a:tblGrid>
              <a:tr h="36251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439714"/>
                  </a:ext>
                </a:extLst>
              </a:tr>
              <a:tr h="36251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502241"/>
                  </a:ext>
                </a:extLst>
              </a:tr>
              <a:tr h="36251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8662646"/>
                  </a:ext>
                </a:extLst>
              </a:tr>
              <a:tr h="36251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3834655"/>
                  </a:ext>
                </a:extLst>
              </a:tr>
              <a:tr h="36251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4404838"/>
                  </a:ext>
                </a:extLst>
              </a:tr>
              <a:tr h="36251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2642019"/>
                  </a:ext>
                </a:extLst>
              </a:tr>
              <a:tr h="36251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9862104"/>
                  </a:ext>
                </a:extLst>
              </a:tr>
              <a:tr h="36251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3701695"/>
                  </a:ext>
                </a:extLst>
              </a:tr>
              <a:tr h="36251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6061920"/>
                  </a:ext>
                </a:extLst>
              </a:tr>
              <a:tr h="36251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613103"/>
                  </a:ext>
                </a:extLst>
              </a:tr>
              <a:tr h="36251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954187"/>
                  </a:ext>
                </a:extLst>
              </a:tr>
              <a:tr h="36251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8124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52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ectangle 173">
            <a:extLst>
              <a:ext uri="{FF2B5EF4-FFF2-40B4-BE49-F238E27FC236}">
                <a16:creationId xmlns:a16="http://schemas.microsoft.com/office/drawing/2014/main" id="{36AEC3B9-2737-7F4F-8F4A-E3586D9D7DA0}"/>
              </a:ext>
            </a:extLst>
          </p:cNvPr>
          <p:cNvSpPr/>
          <p:nvPr/>
        </p:nvSpPr>
        <p:spPr>
          <a:xfrm>
            <a:off x="97610" y="100817"/>
            <a:ext cx="8925025" cy="665511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0A1A255-25AF-AC43-9389-0290D9735478}"/>
              </a:ext>
            </a:extLst>
          </p:cNvPr>
          <p:cNvSpPr txBox="1"/>
          <p:nvPr/>
        </p:nvSpPr>
        <p:spPr>
          <a:xfrm>
            <a:off x="5436472" y="101399"/>
            <a:ext cx="23743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Pentominoes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B477D6AF-E8C2-1A43-B757-9E6E30A843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381818"/>
              </p:ext>
            </p:extLst>
          </p:nvPr>
        </p:nvGraphicFramePr>
        <p:xfrm>
          <a:off x="7438848" y="4258986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EFA21381-045D-3244-85EB-1FBF848E3E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593026"/>
              </p:ext>
            </p:extLst>
          </p:nvPr>
        </p:nvGraphicFramePr>
        <p:xfrm>
          <a:off x="5062044" y="5617977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1E653F43-5591-594F-B2A3-F12951EF8A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265093"/>
              </p:ext>
            </p:extLst>
          </p:nvPr>
        </p:nvGraphicFramePr>
        <p:xfrm>
          <a:off x="1646604" y="5229562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762FFA3-F53D-5042-A259-FCE12F4E2C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209440"/>
              </p:ext>
            </p:extLst>
          </p:nvPr>
        </p:nvGraphicFramePr>
        <p:xfrm>
          <a:off x="6401572" y="726531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9267F75A-58B8-A74E-A838-A3C6581F0D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171411"/>
              </p:ext>
            </p:extLst>
          </p:nvPr>
        </p:nvGraphicFramePr>
        <p:xfrm>
          <a:off x="5062044" y="3895664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7639B67B-EFFE-3D4B-8ACB-5580070FAB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2654174"/>
              </p:ext>
            </p:extLst>
          </p:nvPr>
        </p:nvGraphicFramePr>
        <p:xfrm>
          <a:off x="7956088" y="2365311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3943EE9B-4E56-AB45-9B79-504B2FBAF7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040728"/>
              </p:ext>
            </p:extLst>
          </p:nvPr>
        </p:nvGraphicFramePr>
        <p:xfrm>
          <a:off x="5062044" y="2513974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2342CDBD-2242-6D43-865F-D72ED8AF67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999827"/>
              </p:ext>
            </p:extLst>
          </p:nvPr>
        </p:nvGraphicFramePr>
        <p:xfrm>
          <a:off x="7660037" y="781746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5590E648-6F25-3D48-A3EE-59DA8D22F3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821327"/>
              </p:ext>
            </p:extLst>
          </p:nvPr>
        </p:nvGraphicFramePr>
        <p:xfrm>
          <a:off x="6479947" y="3400762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A606B06C-05B3-A341-A45B-A4EFF05A2B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619769"/>
              </p:ext>
            </p:extLst>
          </p:nvPr>
        </p:nvGraphicFramePr>
        <p:xfrm>
          <a:off x="4933418" y="728665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DFA073B1-AAF7-054B-9478-F059560914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842876"/>
              </p:ext>
            </p:extLst>
          </p:nvPr>
        </p:nvGraphicFramePr>
        <p:xfrm>
          <a:off x="6390159" y="2462409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79C21EF1-973B-674D-9395-E920D43755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178035"/>
              </p:ext>
            </p:extLst>
          </p:nvPr>
        </p:nvGraphicFramePr>
        <p:xfrm>
          <a:off x="6905575" y="4926632"/>
          <a:ext cx="109030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34">
                  <a:extLst>
                    <a:ext uri="{9D8B030D-6E8A-4147-A177-3AD203B41FA5}">
                      <a16:colId xmlns:a16="http://schemas.microsoft.com/office/drawing/2014/main" val="3276669755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2726942583"/>
                    </a:ext>
                  </a:extLst>
                </a:gridCol>
                <a:gridCol w="363434">
                  <a:extLst>
                    <a:ext uri="{9D8B030D-6E8A-4147-A177-3AD203B41FA5}">
                      <a16:colId xmlns:a16="http://schemas.microsoft.com/office/drawing/2014/main" val="4232616321"/>
                    </a:ext>
                  </a:extLst>
                </a:gridCol>
              </a:tblGrid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11299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96091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34033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26836"/>
                  </a:ext>
                </a:extLst>
              </a:tr>
              <a:tr h="3428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711525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EC384A07-5A2A-924A-955C-74D809FD7A03}"/>
              </a:ext>
            </a:extLst>
          </p:cNvPr>
          <p:cNvSpPr txBox="1"/>
          <p:nvPr/>
        </p:nvSpPr>
        <p:spPr>
          <a:xfrm>
            <a:off x="751967" y="686174"/>
            <a:ext cx="328129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What do you notice about the PERIMETERS of all the PENTOMINOES to the right?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Why is the PENTOMINO below the odd one out?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Have a look at the way the squares are joined. What do you notice?</a:t>
            </a:r>
          </a:p>
        </p:txBody>
      </p:sp>
    </p:spTree>
    <p:extLst>
      <p:ext uri="{BB962C8B-B14F-4D97-AF65-F5344CB8AC3E}">
        <p14:creationId xmlns:p14="http://schemas.microsoft.com/office/powerpoint/2010/main" val="3565020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CA577-7D55-B24B-9C02-20AAA1C43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4AD5C-1BB2-7944-9424-C1FA5785B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73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550</TotalTime>
  <Words>265</Words>
  <Application>Microsoft Macintosh PowerPoint</Application>
  <PresentationFormat>On-screen Show (4:3)</PresentationFormat>
  <Paragraphs>31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10</cp:revision>
  <dcterms:created xsi:type="dcterms:W3CDTF">2020-04-09T15:03:56Z</dcterms:created>
  <dcterms:modified xsi:type="dcterms:W3CDTF">2020-06-21T22:05:45Z</dcterms:modified>
</cp:coreProperties>
</file>