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"/>
  </p:notesMasterIdLst>
  <p:handoutMasterIdLst>
    <p:handoutMasterId r:id="rId9"/>
  </p:handoutMasterIdLst>
  <p:sldIdLst>
    <p:sldId id="284" r:id="rId3"/>
    <p:sldId id="283" r:id="rId4"/>
    <p:sldId id="285" r:id="rId5"/>
    <p:sldId id="286" r:id="rId6"/>
    <p:sldId id="287" r:id="rId7"/>
  </p:sldIdLst>
  <p:sldSz cx="9144000" cy="6858000" type="screen4x3"/>
  <p:notesSz cx="6858000" cy="97234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D6FF"/>
    <a:srgbClr val="FF8AD8"/>
    <a:srgbClr val="CCCCFF"/>
    <a:srgbClr val="FF0000"/>
    <a:srgbClr val="00CC00"/>
    <a:srgbClr val="333399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F26864-9EF8-DE45-8438-2661268E50C9}" v="292" dt="2020-09-12T08:39:06.7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7E1A10-A4C9-4434-A25B-5FB0F2BB33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45CE0E-F590-4CF2-BAE3-85DC133F8D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F1E21DE-2978-4769-8877-E99DD9936978}" type="datetimeFigureOut">
              <a:rPr lang="en-US"/>
              <a:pPr>
                <a:defRPr/>
              </a:pPr>
              <a:t>3/10/21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CB817-DD01-46BD-91E6-C6B17A334D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360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A2809A-F0DD-4B8B-95E5-2B7A347400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236075"/>
            <a:ext cx="2971800" cy="4857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8299B1-D000-4F44-813D-4A5EC385D0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EE1093-2192-4406-ACFE-45185D7018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766F6A-4568-4BC2-A335-62AA23B7CFA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F024D47-4369-4CB2-A9C5-2E4C3C81AC6D}" type="datetimeFigureOut">
              <a:rPr lang="en-US"/>
              <a:pPr>
                <a:defRPr/>
              </a:pPr>
              <a:t>3/10/21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3D43836-B1AD-4F65-AC16-3D69400CB9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728663"/>
            <a:ext cx="4860925" cy="3646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AD205E-5341-4A9B-B947-32999EA97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618038"/>
            <a:ext cx="5486400" cy="4376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5E681-C2FF-41AF-AC6C-6CE75A6EB62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360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84CB8-D843-4CA6-B208-D90A6569C9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9236075"/>
            <a:ext cx="2971800" cy="4857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F1E8D9-8403-46E1-87E8-A47B29C7795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1E8D9-8403-46E1-87E8-A47B29C77954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2164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1E8D9-8403-46E1-87E8-A47B29C77954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50700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1E8D9-8403-46E1-87E8-A47B29C77954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646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FAE0BB-14D7-43AD-925A-21BF797839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76EA55-B656-4213-AD21-D47B14E817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9CBB5E-AA89-48D5-B3F5-E16D5C3DC1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FA417B-2465-46A9-96A3-EBE0D8C706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525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247F14-B355-42EC-80CF-B52C15ABDF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E5A792-82E8-4AAB-B4F0-7508952161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81D90C-B372-42C1-BFBF-50DAFB7453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378D1-95C6-463C-981D-E038BD653E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9943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F2EF5A-CE91-4FD6-948D-AADC2130B4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30C96F-EE0F-4245-B09C-1CEDAC9C8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9185A2-022A-4CC3-8957-286271B0E8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29D854-A316-4CFC-87D6-FBD70CE09A1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6249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7423B0-51BF-44C3-AFF9-4063F73EA4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C058A3-8ABC-4B2A-A9CA-C5AB4AC5D2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447C6B-ED69-4A76-8553-A53C50641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83A8B-478E-48D2-B713-775C5E4C1A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9583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6DC8DDA-725A-4221-BAD3-58E2B66CBC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240AF56-FED5-419B-A420-3121E03D3F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01719D9-6774-4D7A-A635-9FE0C7CE03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BBEC64-F6E1-4AE3-ADD9-05E23AB22F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392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F72321-BF0A-4D07-8EFD-984A3F3DED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438DCE-873E-4D6D-A5B4-312E519AB1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969D007-0C17-4143-A4C6-F86AE38D47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D0EEA-77F5-480E-B03E-C16A393858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432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B056EB6-4C84-49EC-A6C8-537BF54515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0CD46F3-2D6F-42AB-8862-EC430956EC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E5A04-D128-4B17-8D1C-C64502DB40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211B15-3AE5-432F-8BFB-C409BED1D4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7573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590472-D2D2-4C2C-99F2-B0BD2C929F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CCCC45-E357-4423-A55E-37218E04C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7CE58E-2C84-47C3-82FF-57F5F6C256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2F2627-1906-4139-BBE4-A2B515988E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8651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A5A012-8681-4759-8AD8-586B528AE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C649F6-7751-4C4A-A79F-AB4AB60DC6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878DE8-3F6A-4DCE-A4E8-2CEF199882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47F4F-AE99-490D-B519-FE3A6AD20DE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677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5AD696-664B-4F00-A4DF-B83E566D30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15374F-99CF-472A-B489-36D0C93A1C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A29439-7C47-4655-BC07-5698539646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370E37-99D5-414D-BD6A-1D4F3A908F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279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D5F7B2-5826-485B-9E4B-A80C786439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3A28EC-5092-4B50-A377-7701C8B86C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7EA5B2-2029-4711-ACFF-A0DE522D4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F08777-3988-4BBA-9769-69D373708D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8756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9505F-E1B8-7745-8A8E-4DF0ED087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1A00A-C42F-CF48-B86F-7D09DE38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5CF0B-5C1A-E24E-9BC4-1157346C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86FD3EF-E812-EA4B-80CA-709D45B90E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0989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345C4-CC2F-7B43-9B80-E3F308FFF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C9180-DB8D-9D46-87E7-F1A58FA69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E53F8-48A9-EA4E-A0C3-D176C42FE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5D7324E7-D5B3-FE43-A5B1-FE3E0BA158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9577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294F7-57A7-6740-B912-D347D983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915E9-FABA-E34A-9404-1B07AA3E2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7E108-9C1D-1644-ACFB-4BA6582F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4E8E89E-343D-4140-922F-3AFC4A72F0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23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F7791-BBC2-1C4A-ADE7-AB79633C3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B1F85-5584-134F-BE8F-18378087F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6D43A-8DD1-F649-A863-EF672563F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0897BEF-AFA2-3B4C-9E15-0AC816F5C4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9097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E39767-58E5-F14A-AD53-C383E5EE5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79CF8C-D57B-E747-B202-29B87D00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E6EB03-4F8E-6D4B-8346-10918955E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E400FF9-C1FF-0646-8DE1-E528183F465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6034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E37FE0-0CA6-1B4D-A530-3882AB147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C4C1E-B246-F94B-BD1B-7C43B865D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89A30-556B-E34D-8FE5-4BBF135D4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E9B267D-4F63-3D43-BA21-84789375BBF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70715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FBCD65-CBC4-5F4A-83A8-6C8BF7AB4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75B66-FF70-8E42-8B4E-04F821E49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4456A-40D4-5C46-8447-2850CD8B7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C8D3748-76DC-854A-81F2-A4939D1257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6973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7ECA63-4675-BD4C-9166-4F037294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40C7B-E160-934C-980F-DC2291BE9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7153A-679A-4441-8C22-BB0E547AE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8DCC696-A839-8948-BFD8-C67A63629A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12173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DADEE-E995-1B48-9BB0-6D0FFFF5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236661-2852-A948-AC2C-329C47B0D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FA075-451E-5B4F-AC6B-F87292FFF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EA3063C-03AC-C647-9126-E95146ED5D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1211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2F507-084D-B147-BEE6-DC4CADC60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DF09D-A11B-B549-994B-EB4489F8B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0870C-B240-D941-8469-9F2BF08DA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1D4DA9A-43A3-F74B-91F1-50337285F1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4649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5C05C-4500-0549-B118-64873FF5F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0F17D-8D01-E244-AD9E-22AED49A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70338-6176-AE47-B8CD-0E8636E40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708AF8E-E9E7-7C48-A815-8993F34858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9124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5E9B846-648C-457D-8B72-6081599CB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CC079B4-7090-47F4-BBA2-44BBCF4FDF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20E7C47-8092-44F4-B2CB-2B7C53A84A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5D64507-4796-473E-9F74-7DB2347F45C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43C239B-F179-4B82-B02C-FFA3C82579C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D3477775-2D10-4E30-8CE0-E1FDC6AF49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4978573-BBD3-414F-9460-701411E42F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452F5C7-FDF9-7049-84ED-CDCF2DE6AB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2EEDFE7-0A38-6F4A-8A2A-3BF639DBD2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6709B90-FCCE-A64F-8AC5-B54B12F2BE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3185942-E109-1249-9227-AA04388081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fld id="{6948B420-2361-B840-8AD5-1EC7DAAA06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375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9288-C784-E34D-9AAB-66DA2D63DE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/>
              <a:t>Circle Theorems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CCF0F-F80A-E543-950F-95AF827EB5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08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D6182F-DF6B-AD43-931A-816A6917D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16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Table 156">
            <a:extLst>
              <a:ext uri="{FF2B5EF4-FFF2-40B4-BE49-F238E27FC236}">
                <a16:creationId xmlns:a16="http://schemas.microsoft.com/office/drawing/2014/main" id="{6F14A57C-D779-5942-87F8-22D7AC164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095912"/>
              </p:ext>
            </p:extLst>
          </p:nvPr>
        </p:nvGraphicFramePr>
        <p:xfrm>
          <a:off x="35496" y="44624"/>
          <a:ext cx="9087284" cy="6768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821">
                  <a:extLst>
                    <a:ext uri="{9D8B030D-6E8A-4147-A177-3AD203B41FA5}">
                      <a16:colId xmlns:a16="http://schemas.microsoft.com/office/drawing/2014/main" val="2285472076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4120005226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1702379218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170129694"/>
                    </a:ext>
                  </a:extLst>
                </a:gridCol>
              </a:tblGrid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6816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196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415745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52450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295028"/>
                  </a:ext>
                </a:extLst>
              </a:tr>
            </a:tbl>
          </a:graphicData>
        </a:graphic>
      </p:graphicFrame>
      <p:grpSp>
        <p:nvGrpSpPr>
          <p:cNvPr id="36" name="Group 35">
            <a:extLst>
              <a:ext uri="{FF2B5EF4-FFF2-40B4-BE49-F238E27FC236}">
                <a16:creationId xmlns:a16="http://schemas.microsoft.com/office/drawing/2014/main" id="{053FB52D-C644-094D-B9F6-D3B0045319EA}"/>
              </a:ext>
            </a:extLst>
          </p:cNvPr>
          <p:cNvGrpSpPr/>
          <p:nvPr/>
        </p:nvGrpSpPr>
        <p:grpSpPr>
          <a:xfrm>
            <a:off x="4716016" y="5280063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EB29433-D382-514A-8BA2-B1CDC7B61F4B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4E48E68-C7CC-F24A-B608-285992B3D3D3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90E4D542-AF92-D342-966A-212A69867194}"/>
              </a:ext>
            </a:extLst>
          </p:cNvPr>
          <p:cNvGrpSpPr/>
          <p:nvPr/>
        </p:nvGrpSpPr>
        <p:grpSpPr>
          <a:xfrm>
            <a:off x="179512" y="1844824"/>
            <a:ext cx="1494166" cy="1461305"/>
            <a:chOff x="179512" y="1844824"/>
            <a:chExt cx="1494166" cy="146130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706E1F-E9A5-B544-BA6E-361177672AD1}"/>
                </a:ext>
              </a:extLst>
            </p:cNvPr>
            <p:cNvGrpSpPr/>
            <p:nvPr/>
          </p:nvGrpSpPr>
          <p:grpSpPr>
            <a:xfrm>
              <a:off x="179512" y="1844824"/>
              <a:ext cx="1494166" cy="1461305"/>
              <a:chOff x="1687536" y="1353054"/>
              <a:chExt cx="1494166" cy="1461305"/>
            </a:xfrm>
            <a:noFill/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3250425-CFC7-0E4F-A06E-90353E07264C}"/>
                  </a:ext>
                </a:extLst>
              </p:cNvPr>
              <p:cNvSpPr/>
              <p:nvPr/>
            </p:nvSpPr>
            <p:spPr>
              <a:xfrm>
                <a:off x="1687536" y="1353054"/>
                <a:ext cx="1494166" cy="14613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CDD0C42-5F58-E44F-8DDA-3AFECFBB6A4F}"/>
                  </a:ext>
                </a:extLst>
              </p:cNvPr>
              <p:cNvSpPr/>
              <p:nvPr/>
            </p:nvSpPr>
            <p:spPr>
              <a:xfrm>
                <a:off x="2411760" y="2060848"/>
                <a:ext cx="45719" cy="4571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05D2D0F-03E3-D04E-995A-883A8CF5D74F}"/>
                </a:ext>
              </a:extLst>
            </p:cNvPr>
            <p:cNvSpPr/>
            <p:nvPr/>
          </p:nvSpPr>
          <p:spPr>
            <a:xfrm>
              <a:off x="208925" y="1850473"/>
              <a:ext cx="1252330" cy="1232452"/>
            </a:xfrm>
            <a:custGeom>
              <a:avLst/>
              <a:gdLst>
                <a:gd name="connsiteX0" fmla="*/ 719593 w 1252330"/>
                <a:gd name="connsiteY0" fmla="*/ 719593 h 1232452"/>
                <a:gd name="connsiteX1" fmla="*/ 1252330 w 1252330"/>
                <a:gd name="connsiteY1" fmla="*/ 1232452 h 1232452"/>
                <a:gd name="connsiteX2" fmla="*/ 0 w 1252330"/>
                <a:gd name="connsiteY2" fmla="*/ 910424 h 1232452"/>
                <a:gd name="connsiteX3" fmla="*/ 644055 w 1252330"/>
                <a:gd name="connsiteY3" fmla="*/ 0 h 1232452"/>
                <a:gd name="connsiteX4" fmla="*/ 719593 w 1252330"/>
                <a:gd name="connsiteY4" fmla="*/ 719593 h 12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330" h="1232452">
                  <a:moveTo>
                    <a:pt x="719593" y="719593"/>
                  </a:moveTo>
                  <a:lnTo>
                    <a:pt x="1252330" y="1232452"/>
                  </a:lnTo>
                  <a:lnTo>
                    <a:pt x="0" y="910424"/>
                  </a:lnTo>
                  <a:lnTo>
                    <a:pt x="644055" y="0"/>
                  </a:lnTo>
                  <a:lnTo>
                    <a:pt x="719593" y="71959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45A7E4B-AC5B-AF43-BE2B-5CDEF5CA94AA}"/>
              </a:ext>
            </a:extLst>
          </p:cNvPr>
          <p:cNvGrpSpPr/>
          <p:nvPr/>
        </p:nvGrpSpPr>
        <p:grpSpPr>
          <a:xfrm>
            <a:off x="4773178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1E44564-8CE2-AE42-BEBB-838D9BCC9E90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A23D62D-AB1E-524C-8257-A3C7CA9B57FD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64F335-85A1-E94E-8A12-43BD29DBBE4A}"/>
              </a:ext>
            </a:extLst>
          </p:cNvPr>
          <p:cNvGrpSpPr/>
          <p:nvPr/>
        </p:nvGrpSpPr>
        <p:grpSpPr>
          <a:xfrm>
            <a:off x="7038274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0C4502C-FC40-7E4E-B90B-C74BF2FA7089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13AAA8C-5943-C646-8943-D749A9C62DE2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0DDBB92-BC5E-354F-9F4C-C15B10C0BA7A}"/>
              </a:ext>
            </a:extLst>
          </p:cNvPr>
          <p:cNvGrpSpPr/>
          <p:nvPr/>
        </p:nvGrpSpPr>
        <p:grpSpPr>
          <a:xfrm>
            <a:off x="2436259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7C59195-CFD3-8844-804F-8523AD9D8B13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40B8B2B-EEFD-A643-84B8-2E3C09C53ED4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4B54DE-0A16-DE4F-9662-E8EABC07D78F}"/>
              </a:ext>
            </a:extLst>
          </p:cNvPr>
          <p:cNvGrpSpPr/>
          <p:nvPr/>
        </p:nvGrpSpPr>
        <p:grpSpPr>
          <a:xfrm>
            <a:off x="2442233" y="525759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AE59D9C-5D3A-1540-AEB4-A3ECEBEC6F69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3FE09E1-AFFF-2248-9F3C-F337F91B4301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 33">
            <a:extLst>
              <a:ext uri="{FF2B5EF4-FFF2-40B4-BE49-F238E27FC236}">
                <a16:creationId xmlns:a16="http://schemas.microsoft.com/office/drawing/2014/main" id="{E009C59B-7016-334E-A806-2794AEBC6A14}"/>
              </a:ext>
            </a:extLst>
          </p:cNvPr>
          <p:cNvSpPr/>
          <p:nvPr/>
        </p:nvSpPr>
        <p:spPr>
          <a:xfrm>
            <a:off x="2488166" y="2329965"/>
            <a:ext cx="1435100" cy="558800"/>
          </a:xfrm>
          <a:custGeom>
            <a:avLst/>
            <a:gdLst>
              <a:gd name="connsiteX0" fmla="*/ 0 w 1435100"/>
              <a:gd name="connsiteY0" fmla="*/ 0 h 558800"/>
              <a:gd name="connsiteX1" fmla="*/ 1435100 w 1435100"/>
              <a:gd name="connsiteY1" fmla="*/ 127000 h 558800"/>
              <a:gd name="connsiteX2" fmla="*/ 19050 w 1435100"/>
              <a:gd name="connsiteY2" fmla="*/ 558800 h 558800"/>
              <a:gd name="connsiteX3" fmla="*/ 704850 w 1435100"/>
              <a:gd name="connsiteY3" fmla="*/ 241300 h 558800"/>
              <a:gd name="connsiteX4" fmla="*/ 0 w 1435100"/>
              <a:gd name="connsiteY4" fmla="*/ 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5100" h="558800">
                <a:moveTo>
                  <a:pt x="0" y="0"/>
                </a:moveTo>
                <a:lnTo>
                  <a:pt x="1435100" y="127000"/>
                </a:lnTo>
                <a:lnTo>
                  <a:pt x="19050" y="558800"/>
                </a:lnTo>
                <a:lnTo>
                  <a:pt x="704850" y="2413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E575249B-2130-B748-9F18-0CA7700ED242}"/>
              </a:ext>
            </a:extLst>
          </p:cNvPr>
          <p:cNvSpPr/>
          <p:nvPr/>
        </p:nvSpPr>
        <p:spPr>
          <a:xfrm rot="8310186">
            <a:off x="2464377" y="5252991"/>
            <a:ext cx="1487168" cy="1524393"/>
          </a:xfrm>
          <a:custGeom>
            <a:avLst/>
            <a:gdLst>
              <a:gd name="connsiteX0" fmla="*/ 1364105 w 1364105"/>
              <a:gd name="connsiteY0" fmla="*/ 1011836 h 1461541"/>
              <a:gd name="connsiteX1" fmla="*/ 0 w 1364105"/>
              <a:gd name="connsiteY1" fmla="*/ 464695 h 1461541"/>
              <a:gd name="connsiteX2" fmla="*/ 697043 w 1364105"/>
              <a:gd name="connsiteY2" fmla="*/ 1461541 h 1461541"/>
              <a:gd name="connsiteX3" fmla="*/ 682052 w 1364105"/>
              <a:gd name="connsiteY3" fmla="*/ 0 h 1461541"/>
              <a:gd name="connsiteX4" fmla="*/ 1364105 w 1364105"/>
              <a:gd name="connsiteY4" fmla="*/ 1011836 h 146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105" h="1461541">
                <a:moveTo>
                  <a:pt x="1364105" y="1011836"/>
                </a:moveTo>
                <a:lnTo>
                  <a:pt x="0" y="464695"/>
                </a:lnTo>
                <a:lnTo>
                  <a:pt x="697043" y="1461541"/>
                </a:lnTo>
                <a:lnTo>
                  <a:pt x="682052" y="0"/>
                </a:lnTo>
                <a:lnTo>
                  <a:pt x="1364105" y="1011836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26BBD55-DEC3-8B43-BE30-F4EB2B64CBF5}"/>
              </a:ext>
            </a:extLst>
          </p:cNvPr>
          <p:cNvGrpSpPr/>
          <p:nvPr/>
        </p:nvGrpSpPr>
        <p:grpSpPr>
          <a:xfrm>
            <a:off x="202371" y="146895"/>
            <a:ext cx="1494166" cy="1461305"/>
            <a:chOff x="1687536" y="1353054"/>
            <a:chExt cx="1494166" cy="1461305"/>
          </a:xfrm>
          <a:noFill/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F1A19ED-B486-8C44-ADB7-D320C90B68FC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8E79A73-8F41-DD41-8390-1CD7A0A3DAEB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Freeform 43">
            <a:extLst>
              <a:ext uri="{FF2B5EF4-FFF2-40B4-BE49-F238E27FC236}">
                <a16:creationId xmlns:a16="http://schemas.microsoft.com/office/drawing/2014/main" id="{E6A70B4B-4C18-C34B-A01C-7B0CAEFF3511}"/>
              </a:ext>
            </a:extLst>
          </p:cNvPr>
          <p:cNvSpPr/>
          <p:nvPr/>
        </p:nvSpPr>
        <p:spPr>
          <a:xfrm>
            <a:off x="325410" y="478297"/>
            <a:ext cx="627321" cy="1010093"/>
          </a:xfrm>
          <a:custGeom>
            <a:avLst/>
            <a:gdLst>
              <a:gd name="connsiteX0" fmla="*/ 627321 w 627321"/>
              <a:gd name="connsiteY0" fmla="*/ 393405 h 1010093"/>
              <a:gd name="connsiteX1" fmla="*/ 0 w 627321"/>
              <a:gd name="connsiteY1" fmla="*/ 0 h 1010093"/>
              <a:gd name="connsiteX2" fmla="*/ 212652 w 627321"/>
              <a:gd name="connsiteY2" fmla="*/ 1010093 h 1010093"/>
              <a:gd name="connsiteX3" fmla="*/ 627321 w 627321"/>
              <a:gd name="connsiteY3" fmla="*/ 393405 h 101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321" h="1010093">
                <a:moveTo>
                  <a:pt x="627321" y="393405"/>
                </a:moveTo>
                <a:lnTo>
                  <a:pt x="0" y="0"/>
                </a:lnTo>
                <a:lnTo>
                  <a:pt x="212652" y="1010093"/>
                </a:lnTo>
                <a:lnTo>
                  <a:pt x="627321" y="393405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CD401BC-995D-B049-A1B6-F50D1CEE297F}"/>
              </a:ext>
            </a:extLst>
          </p:cNvPr>
          <p:cNvGrpSpPr/>
          <p:nvPr/>
        </p:nvGrpSpPr>
        <p:grpSpPr>
          <a:xfrm>
            <a:off x="2436259" y="169755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A1F38BC-9F8D-C34B-9BDD-DEB49A03C968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DD15763-6C00-5046-9B4B-289823592FFA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Freeform 48">
            <a:extLst>
              <a:ext uri="{FF2B5EF4-FFF2-40B4-BE49-F238E27FC236}">
                <a16:creationId xmlns:a16="http://schemas.microsoft.com/office/drawing/2014/main" id="{E2D8DDF8-9169-854A-B35D-4750DEC4DE37}"/>
              </a:ext>
            </a:extLst>
          </p:cNvPr>
          <p:cNvSpPr/>
          <p:nvPr/>
        </p:nvSpPr>
        <p:spPr>
          <a:xfrm>
            <a:off x="2538913" y="563358"/>
            <a:ext cx="1371600" cy="329609"/>
          </a:xfrm>
          <a:custGeom>
            <a:avLst/>
            <a:gdLst>
              <a:gd name="connsiteX0" fmla="*/ 648586 w 1371600"/>
              <a:gd name="connsiteY0" fmla="*/ 329609 h 329609"/>
              <a:gd name="connsiteX1" fmla="*/ 1371600 w 1371600"/>
              <a:gd name="connsiteY1" fmla="*/ 138223 h 329609"/>
              <a:gd name="connsiteX2" fmla="*/ 0 w 1371600"/>
              <a:gd name="connsiteY2" fmla="*/ 0 h 329609"/>
              <a:gd name="connsiteX3" fmla="*/ 648586 w 1371600"/>
              <a:gd name="connsiteY3" fmla="*/ 329609 h 32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329609">
                <a:moveTo>
                  <a:pt x="648586" y="329609"/>
                </a:moveTo>
                <a:lnTo>
                  <a:pt x="1371600" y="138223"/>
                </a:lnTo>
                <a:lnTo>
                  <a:pt x="0" y="0"/>
                </a:lnTo>
                <a:lnTo>
                  <a:pt x="648586" y="329609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1DB5B02-DE44-1247-9CA3-78837FB798E6}"/>
              </a:ext>
            </a:extLst>
          </p:cNvPr>
          <p:cNvGrpSpPr/>
          <p:nvPr/>
        </p:nvGrpSpPr>
        <p:grpSpPr>
          <a:xfrm>
            <a:off x="4788024" y="146895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058F83-3E9E-6841-A670-3BC8D9676A6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500DB78-F821-E942-BBD3-92D801BB157A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Freeform 52">
            <a:extLst>
              <a:ext uri="{FF2B5EF4-FFF2-40B4-BE49-F238E27FC236}">
                <a16:creationId xmlns:a16="http://schemas.microsoft.com/office/drawing/2014/main" id="{90776626-4C84-484B-BF28-0ABF74000597}"/>
              </a:ext>
            </a:extLst>
          </p:cNvPr>
          <p:cNvSpPr/>
          <p:nvPr/>
        </p:nvSpPr>
        <p:spPr>
          <a:xfrm>
            <a:off x="5028022" y="146116"/>
            <a:ext cx="1233376" cy="1275907"/>
          </a:xfrm>
          <a:custGeom>
            <a:avLst/>
            <a:gdLst>
              <a:gd name="connsiteX0" fmla="*/ 435934 w 1233376"/>
              <a:gd name="connsiteY0" fmla="*/ 0 h 1275907"/>
              <a:gd name="connsiteX1" fmla="*/ 1233376 w 1233376"/>
              <a:gd name="connsiteY1" fmla="*/ 925032 h 1275907"/>
              <a:gd name="connsiteX2" fmla="*/ 510362 w 1233376"/>
              <a:gd name="connsiteY2" fmla="*/ 733646 h 1275907"/>
              <a:gd name="connsiteX3" fmla="*/ 0 w 1233376"/>
              <a:gd name="connsiteY3" fmla="*/ 1275907 h 1275907"/>
              <a:gd name="connsiteX4" fmla="*/ 435934 w 1233376"/>
              <a:gd name="connsiteY4" fmla="*/ 0 h 1275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376" h="1275907">
                <a:moveTo>
                  <a:pt x="435934" y="0"/>
                </a:moveTo>
                <a:lnTo>
                  <a:pt x="1233376" y="925032"/>
                </a:lnTo>
                <a:lnTo>
                  <a:pt x="510362" y="733646"/>
                </a:lnTo>
                <a:lnTo>
                  <a:pt x="0" y="1275907"/>
                </a:lnTo>
                <a:lnTo>
                  <a:pt x="435934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C915590-A170-294C-84D4-E71838AA7A89}"/>
              </a:ext>
            </a:extLst>
          </p:cNvPr>
          <p:cNvCxnSpPr>
            <a:cxnSpLocks/>
            <a:stCxn id="53" idx="0"/>
            <a:endCxn id="53" idx="2"/>
          </p:cNvCxnSpPr>
          <p:nvPr/>
        </p:nvCxnSpPr>
        <p:spPr>
          <a:xfrm>
            <a:off x="5463956" y="146116"/>
            <a:ext cx="74428" cy="7336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71CF694-B803-F94D-BDA8-C0738A0A4C4B}"/>
              </a:ext>
            </a:extLst>
          </p:cNvPr>
          <p:cNvGrpSpPr/>
          <p:nvPr/>
        </p:nvGrpSpPr>
        <p:grpSpPr>
          <a:xfrm rot="4839458">
            <a:off x="7043419" y="169755"/>
            <a:ext cx="1494166" cy="1461305"/>
            <a:chOff x="446567" y="4164646"/>
            <a:chExt cx="1494166" cy="1461305"/>
          </a:xfrm>
          <a:solidFill>
            <a:schemeClr val="bg1"/>
          </a:solidFill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5A1EDC7-E732-1A4D-BDE5-40657D75B2E0}"/>
                </a:ext>
              </a:extLst>
            </p:cNvPr>
            <p:cNvGrpSpPr/>
            <p:nvPr/>
          </p:nvGrpSpPr>
          <p:grpSpPr>
            <a:xfrm>
              <a:off x="446567" y="4164646"/>
              <a:ext cx="1494166" cy="1461305"/>
              <a:chOff x="1687536" y="1353054"/>
              <a:chExt cx="1494166" cy="1461305"/>
            </a:xfrm>
            <a:grpFill/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04996423-92CE-3B4A-B1F1-B9B23B4833D3}"/>
                  </a:ext>
                </a:extLst>
              </p:cNvPr>
              <p:cNvSpPr/>
              <p:nvPr/>
            </p:nvSpPr>
            <p:spPr>
              <a:xfrm>
                <a:off x="1687536" y="1353054"/>
                <a:ext cx="1494166" cy="1461305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95E8707D-03C7-4044-ACEA-E4FFC321D421}"/>
                  </a:ext>
                </a:extLst>
              </p:cNvPr>
              <p:cNvSpPr/>
              <p:nvPr/>
            </p:nvSpPr>
            <p:spPr>
              <a:xfrm>
                <a:off x="2411760" y="2060848"/>
                <a:ext cx="45719" cy="4571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3A9DFD6-9E4D-9E4C-83E7-52C51416B911}"/>
                </a:ext>
              </a:extLst>
            </p:cNvPr>
            <p:cNvSpPr/>
            <p:nvPr/>
          </p:nvSpPr>
          <p:spPr>
            <a:xfrm>
              <a:off x="499730" y="4167963"/>
              <a:ext cx="808075" cy="1020725"/>
            </a:xfrm>
            <a:custGeom>
              <a:avLst/>
              <a:gdLst>
                <a:gd name="connsiteX0" fmla="*/ 691117 w 808075"/>
                <a:gd name="connsiteY0" fmla="*/ 733646 h 1020725"/>
                <a:gd name="connsiteX1" fmla="*/ 0 w 808075"/>
                <a:gd name="connsiteY1" fmla="*/ 1020725 h 1020725"/>
                <a:gd name="connsiteX2" fmla="*/ 808075 w 808075"/>
                <a:gd name="connsiteY2" fmla="*/ 0 h 102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8075" h="1020725">
                  <a:moveTo>
                    <a:pt x="691117" y="733646"/>
                  </a:moveTo>
                  <a:lnTo>
                    <a:pt x="0" y="1020725"/>
                  </a:lnTo>
                  <a:lnTo>
                    <a:pt x="808075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C0DBDC43-E341-9846-87CA-907D9A8059E2}"/>
                </a:ext>
              </a:extLst>
            </p:cNvPr>
            <p:cNvSpPr/>
            <p:nvPr/>
          </p:nvSpPr>
          <p:spPr>
            <a:xfrm>
              <a:off x="1190847" y="4178595"/>
              <a:ext cx="531627" cy="1222745"/>
            </a:xfrm>
            <a:custGeom>
              <a:avLst/>
              <a:gdLst>
                <a:gd name="connsiteX0" fmla="*/ 0 w 531627"/>
                <a:gd name="connsiteY0" fmla="*/ 712382 h 1222745"/>
                <a:gd name="connsiteX1" fmla="*/ 531627 w 531627"/>
                <a:gd name="connsiteY1" fmla="*/ 1222745 h 1222745"/>
                <a:gd name="connsiteX2" fmla="*/ 95693 w 531627"/>
                <a:gd name="connsiteY2" fmla="*/ 0 h 1222745"/>
                <a:gd name="connsiteX3" fmla="*/ 0 w 531627"/>
                <a:gd name="connsiteY3" fmla="*/ 712382 h 122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627" h="1222745">
                  <a:moveTo>
                    <a:pt x="0" y="712382"/>
                  </a:moveTo>
                  <a:lnTo>
                    <a:pt x="531627" y="1222745"/>
                  </a:lnTo>
                  <a:lnTo>
                    <a:pt x="95693" y="0"/>
                  </a:lnTo>
                  <a:lnTo>
                    <a:pt x="0" y="71238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C8A1769-D64D-4944-9E42-68EC0B42ADBC}"/>
              </a:ext>
            </a:extLst>
          </p:cNvPr>
          <p:cNvGrpSpPr/>
          <p:nvPr/>
        </p:nvGrpSpPr>
        <p:grpSpPr>
          <a:xfrm>
            <a:off x="197514" y="3551186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01CD36B-9D0A-2F46-9125-DD9AABDB7075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8CAF047-E54E-8F45-ABA7-CD26C73DED0E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A8278F6-1886-8F4D-8A2C-9923A81197B3}"/>
              </a:ext>
            </a:extLst>
          </p:cNvPr>
          <p:cNvGrpSpPr/>
          <p:nvPr/>
        </p:nvGrpSpPr>
        <p:grpSpPr>
          <a:xfrm>
            <a:off x="2458633" y="3564292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BBA32D5-8A04-D442-8FF0-002E49C76F11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E0C39C9-3620-F543-A020-DB5B95F2BDD4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11D759-1278-0446-9B26-E4FEFB4BA2DD}"/>
              </a:ext>
            </a:extLst>
          </p:cNvPr>
          <p:cNvGrpSpPr/>
          <p:nvPr/>
        </p:nvGrpSpPr>
        <p:grpSpPr>
          <a:xfrm>
            <a:off x="179512" y="5249800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B5FC6F5-01B1-5D4D-BAAE-9407C25637E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786B437-096F-8F4A-B75E-88AE89EF83B0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Freeform 73">
            <a:extLst>
              <a:ext uri="{FF2B5EF4-FFF2-40B4-BE49-F238E27FC236}">
                <a16:creationId xmlns:a16="http://schemas.microsoft.com/office/drawing/2014/main" id="{453E113E-1F7F-3A4B-ACE8-77A3893F5FCA}"/>
              </a:ext>
            </a:extLst>
          </p:cNvPr>
          <p:cNvSpPr/>
          <p:nvPr/>
        </p:nvSpPr>
        <p:spPr>
          <a:xfrm>
            <a:off x="764245" y="5263650"/>
            <a:ext cx="648183" cy="1400537"/>
          </a:xfrm>
          <a:custGeom>
            <a:avLst/>
            <a:gdLst>
              <a:gd name="connsiteX0" fmla="*/ 324092 w 648183"/>
              <a:gd name="connsiteY0" fmla="*/ 0 h 1400537"/>
              <a:gd name="connsiteX1" fmla="*/ 0 w 648183"/>
              <a:gd name="connsiteY1" fmla="*/ 1400537 h 1400537"/>
              <a:gd name="connsiteX2" fmla="*/ 648183 w 648183"/>
              <a:gd name="connsiteY2" fmla="*/ 1284790 h 1400537"/>
              <a:gd name="connsiteX3" fmla="*/ 324092 w 648183"/>
              <a:gd name="connsiteY3" fmla="*/ 0 h 140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183" h="1400537">
                <a:moveTo>
                  <a:pt x="324092" y="0"/>
                </a:moveTo>
                <a:lnTo>
                  <a:pt x="0" y="1400537"/>
                </a:lnTo>
                <a:lnTo>
                  <a:pt x="648183" y="1284790"/>
                </a:lnTo>
                <a:lnTo>
                  <a:pt x="324092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C1C516D-3726-A045-8D3D-AF2AC51CF894}"/>
              </a:ext>
            </a:extLst>
          </p:cNvPr>
          <p:cNvGrpSpPr/>
          <p:nvPr/>
        </p:nvGrpSpPr>
        <p:grpSpPr>
          <a:xfrm>
            <a:off x="7029483" y="523470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E9CA9AB-7166-F840-9EEA-E036EEBA6E60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5B433C3-1CA7-564A-A1E5-1CEF334C456D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D293D42-DF70-7345-A82D-637B56899B25}"/>
              </a:ext>
            </a:extLst>
          </p:cNvPr>
          <p:cNvGrpSpPr/>
          <p:nvPr/>
        </p:nvGrpSpPr>
        <p:grpSpPr>
          <a:xfrm>
            <a:off x="7076272" y="3566931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CDF38A4-5719-034A-960B-2FFE93F55F6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8708388-1B5C-BA4D-A04A-247156944456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F0F1710-9AA5-0D46-A0A7-E0B5A5EFFF0B}"/>
              </a:ext>
            </a:extLst>
          </p:cNvPr>
          <p:cNvCxnSpPr>
            <a:cxnSpLocks/>
            <a:stCxn id="90" idx="2"/>
          </p:cNvCxnSpPr>
          <p:nvPr/>
        </p:nvCxnSpPr>
        <p:spPr>
          <a:xfrm>
            <a:off x="7944288" y="3592323"/>
            <a:ext cx="555584" cy="986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Arc 95">
            <a:extLst>
              <a:ext uri="{FF2B5EF4-FFF2-40B4-BE49-F238E27FC236}">
                <a16:creationId xmlns:a16="http://schemas.microsoft.com/office/drawing/2014/main" id="{5AAA9362-E5FA-C947-B3E1-EE3BFB6AF476}"/>
              </a:ext>
            </a:extLst>
          </p:cNvPr>
          <p:cNvSpPr/>
          <p:nvPr/>
        </p:nvSpPr>
        <p:spPr>
          <a:xfrm>
            <a:off x="755576" y="620688"/>
            <a:ext cx="599558" cy="538048"/>
          </a:xfrm>
          <a:prstGeom prst="arc">
            <a:avLst>
              <a:gd name="adj1" fmla="val 8421205"/>
              <a:gd name="adj2" fmla="val 12084482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20FBC39-5CFC-B949-AB76-6621E55A8B7A}"/>
                  </a:ext>
                </a:extLst>
              </p:cNvPr>
              <p:cNvSpPr txBox="1"/>
              <p:nvPr/>
            </p:nvSpPr>
            <p:spPr>
              <a:xfrm>
                <a:off x="846095" y="608466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86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20FBC39-5CFC-B949-AB76-6621E55A8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95" y="608466"/>
                <a:ext cx="385297" cy="246221"/>
              </a:xfrm>
              <a:prstGeom prst="rect">
                <a:avLst/>
              </a:prstGeom>
              <a:blipFill>
                <a:blip r:embed="rId3"/>
                <a:stretch>
                  <a:fillRect l="-9677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Arc 97">
            <a:extLst>
              <a:ext uri="{FF2B5EF4-FFF2-40B4-BE49-F238E27FC236}">
                <a16:creationId xmlns:a16="http://schemas.microsoft.com/office/drawing/2014/main" id="{39C70DAA-4D91-A542-BC42-60D3200AC86B}"/>
              </a:ext>
            </a:extLst>
          </p:cNvPr>
          <p:cNvSpPr/>
          <p:nvPr/>
        </p:nvSpPr>
        <p:spPr>
          <a:xfrm rot="11248876">
            <a:off x="2286336" y="395092"/>
            <a:ext cx="599558" cy="538048"/>
          </a:xfrm>
          <a:prstGeom prst="arc">
            <a:avLst>
              <a:gd name="adj1" fmla="val 9505493"/>
              <a:gd name="adj2" fmla="val 11107719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5C2214E-CA48-7E42-B1DB-B65C415693D2}"/>
                  </a:ext>
                </a:extLst>
              </p:cNvPr>
              <p:cNvSpPr txBox="1"/>
              <p:nvPr/>
            </p:nvSpPr>
            <p:spPr>
              <a:xfrm>
                <a:off x="2678167" y="329822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5C2214E-CA48-7E42-B1DB-B65C41569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167" y="329822"/>
                <a:ext cx="385297" cy="246221"/>
              </a:xfrm>
              <a:prstGeom prst="rect">
                <a:avLst/>
              </a:prstGeom>
              <a:blipFill>
                <a:blip r:embed="rId4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c 99">
            <a:extLst>
              <a:ext uri="{FF2B5EF4-FFF2-40B4-BE49-F238E27FC236}">
                <a16:creationId xmlns:a16="http://schemas.microsoft.com/office/drawing/2014/main" id="{32F9C045-DF38-3047-A222-BE116D50F870}"/>
              </a:ext>
            </a:extLst>
          </p:cNvPr>
          <p:cNvSpPr/>
          <p:nvPr/>
        </p:nvSpPr>
        <p:spPr>
          <a:xfrm rot="16483907">
            <a:off x="5117773" y="-146227"/>
            <a:ext cx="599558" cy="538048"/>
          </a:xfrm>
          <a:prstGeom prst="arc">
            <a:avLst>
              <a:gd name="adj1" fmla="val 8399656"/>
              <a:gd name="adj2" fmla="val 1178571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328FBF7-B1C9-0749-8189-CC3582935298}"/>
                  </a:ext>
                </a:extLst>
              </p:cNvPr>
              <p:cNvSpPr txBox="1"/>
              <p:nvPr/>
            </p:nvSpPr>
            <p:spPr>
              <a:xfrm>
                <a:off x="5052695" y="260648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328FBF7-B1C9-0749-8189-CC3582935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695" y="260648"/>
                <a:ext cx="385297" cy="246221"/>
              </a:xfrm>
              <a:prstGeom prst="rect">
                <a:avLst/>
              </a:prstGeom>
              <a:blipFill>
                <a:blip r:embed="rId5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10250E0-76A9-7846-BBE4-50D3C92E1C90}"/>
                  </a:ext>
                </a:extLst>
              </p:cNvPr>
              <p:cNvSpPr txBox="1"/>
              <p:nvPr/>
            </p:nvSpPr>
            <p:spPr>
              <a:xfrm>
                <a:off x="5654016" y="230451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43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10250E0-76A9-7846-BBE4-50D3C92E1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016" y="230451"/>
                <a:ext cx="385297" cy="246221"/>
              </a:xfrm>
              <a:prstGeom prst="rect">
                <a:avLst/>
              </a:prstGeom>
              <a:blipFill>
                <a:blip r:embed="rId6"/>
                <a:stretch>
                  <a:fillRect l="-9375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Arc 102">
            <a:extLst>
              <a:ext uri="{FF2B5EF4-FFF2-40B4-BE49-F238E27FC236}">
                <a16:creationId xmlns:a16="http://schemas.microsoft.com/office/drawing/2014/main" id="{1126B317-2FB5-D140-9ABB-BFDD22BC0C51}"/>
              </a:ext>
            </a:extLst>
          </p:cNvPr>
          <p:cNvSpPr/>
          <p:nvPr/>
        </p:nvSpPr>
        <p:spPr>
          <a:xfrm rot="1035072">
            <a:off x="8212842" y="640158"/>
            <a:ext cx="599558" cy="538048"/>
          </a:xfrm>
          <a:prstGeom prst="arc">
            <a:avLst>
              <a:gd name="adj1" fmla="val 8399656"/>
              <a:gd name="adj2" fmla="val 1178571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EA4F0CB-C57C-F14B-9866-076E7DE4EE8D}"/>
                  </a:ext>
                </a:extLst>
              </p:cNvPr>
              <p:cNvSpPr txBox="1"/>
              <p:nvPr/>
            </p:nvSpPr>
            <p:spPr>
              <a:xfrm>
                <a:off x="8102801" y="485355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EA4F0CB-C57C-F14B-9866-076E7DE4E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801" y="485355"/>
                <a:ext cx="385298" cy="246221"/>
              </a:xfrm>
              <a:prstGeom prst="rect">
                <a:avLst/>
              </a:prstGeom>
              <a:blipFill>
                <a:blip r:embed="rId7"/>
                <a:stretch>
                  <a:fillRect l="-9677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70E20B5-E5F3-5443-82FB-2160523648A2}"/>
                  </a:ext>
                </a:extLst>
              </p:cNvPr>
              <p:cNvSpPr txBox="1"/>
              <p:nvPr/>
            </p:nvSpPr>
            <p:spPr>
              <a:xfrm>
                <a:off x="8127323" y="1030032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70E20B5-E5F3-5443-82FB-216052364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323" y="1030032"/>
                <a:ext cx="385298" cy="246221"/>
              </a:xfrm>
              <a:prstGeom prst="rect">
                <a:avLst/>
              </a:prstGeom>
              <a:blipFill>
                <a:blip r:embed="rId8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Arc 105">
            <a:extLst>
              <a:ext uri="{FF2B5EF4-FFF2-40B4-BE49-F238E27FC236}">
                <a16:creationId xmlns:a16="http://schemas.microsoft.com/office/drawing/2014/main" id="{D01A58F2-1E47-A84B-8F5F-55F4436AE2B5}"/>
              </a:ext>
            </a:extLst>
          </p:cNvPr>
          <p:cNvSpPr/>
          <p:nvPr/>
        </p:nvSpPr>
        <p:spPr>
          <a:xfrm rot="10531301">
            <a:off x="547098" y="2330698"/>
            <a:ext cx="599558" cy="517988"/>
          </a:xfrm>
          <a:prstGeom prst="arc">
            <a:avLst>
              <a:gd name="adj1" fmla="val 6479223"/>
              <a:gd name="adj2" fmla="val 12955071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8934F10-9087-2B49-926F-1C88D359F22D}"/>
                  </a:ext>
                </a:extLst>
              </p:cNvPr>
              <p:cNvSpPr txBox="1"/>
              <p:nvPr/>
            </p:nvSpPr>
            <p:spPr>
              <a:xfrm>
                <a:off x="1137927" y="2261163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8934F10-9087-2B49-926F-1C88D359F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27" y="2261163"/>
                <a:ext cx="499111" cy="246221"/>
              </a:xfrm>
              <a:prstGeom prst="rect">
                <a:avLst/>
              </a:prstGeom>
              <a:blipFill>
                <a:blip r:embed="rId9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Arc 107">
            <a:extLst>
              <a:ext uri="{FF2B5EF4-FFF2-40B4-BE49-F238E27FC236}">
                <a16:creationId xmlns:a16="http://schemas.microsoft.com/office/drawing/2014/main" id="{D16371B7-A6B5-0141-9E17-FFF1FEF09494}"/>
              </a:ext>
            </a:extLst>
          </p:cNvPr>
          <p:cNvSpPr/>
          <p:nvPr/>
        </p:nvSpPr>
        <p:spPr>
          <a:xfrm rot="1177235">
            <a:off x="3574648" y="2225938"/>
            <a:ext cx="599558" cy="517988"/>
          </a:xfrm>
          <a:prstGeom prst="arc">
            <a:avLst>
              <a:gd name="adj1" fmla="val 8477995"/>
              <a:gd name="adj2" fmla="val 1036120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55F0D05-BC62-DD49-B410-C6938D72335F}"/>
                  </a:ext>
                </a:extLst>
              </p:cNvPr>
              <p:cNvSpPr txBox="1"/>
              <p:nvPr/>
            </p:nvSpPr>
            <p:spPr>
              <a:xfrm>
                <a:off x="3468953" y="2161196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55F0D05-BC62-DD49-B410-C6938D723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953" y="2161196"/>
                <a:ext cx="385298" cy="246221"/>
              </a:xfrm>
              <a:prstGeom prst="rect">
                <a:avLst/>
              </a:prstGeom>
              <a:blipFill>
                <a:blip r:embed="rId10"/>
                <a:stretch>
                  <a:fillRect l="-9677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Arc 109">
            <a:extLst>
              <a:ext uri="{FF2B5EF4-FFF2-40B4-BE49-F238E27FC236}">
                <a16:creationId xmlns:a16="http://schemas.microsoft.com/office/drawing/2014/main" id="{54D02495-48D2-DA42-8494-63BD9146E6DF}"/>
              </a:ext>
            </a:extLst>
          </p:cNvPr>
          <p:cNvSpPr/>
          <p:nvPr/>
        </p:nvSpPr>
        <p:spPr>
          <a:xfrm rot="15326880">
            <a:off x="5197622" y="2248197"/>
            <a:ext cx="599558" cy="517988"/>
          </a:xfrm>
          <a:prstGeom prst="arc">
            <a:avLst>
              <a:gd name="adj1" fmla="val 7576342"/>
              <a:gd name="adj2" fmla="val 11512019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06B441D-E191-6E4C-9952-B5F867D745D9}"/>
                  </a:ext>
                </a:extLst>
              </p:cNvPr>
              <p:cNvSpPr txBox="1"/>
              <p:nvPr/>
            </p:nvSpPr>
            <p:spPr>
              <a:xfrm>
                <a:off x="5634704" y="2716092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82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06B441D-E191-6E4C-9952-B5F867D74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704" y="2716092"/>
                <a:ext cx="385298" cy="246221"/>
              </a:xfrm>
              <a:prstGeom prst="rect">
                <a:avLst/>
              </a:prstGeom>
              <a:blipFill>
                <a:blip r:embed="rId11"/>
                <a:stretch>
                  <a:fillRect l="-1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254F1CC-502D-104F-A0DF-2A5B6283AF23}"/>
                  </a:ext>
                </a:extLst>
              </p:cNvPr>
              <p:cNvSpPr txBox="1"/>
              <p:nvPr/>
            </p:nvSpPr>
            <p:spPr>
              <a:xfrm>
                <a:off x="7210584" y="2300117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41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254F1CC-502D-104F-A0DF-2A5B6283A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0584" y="2300117"/>
                <a:ext cx="385298" cy="246221"/>
              </a:xfrm>
              <a:prstGeom prst="rect">
                <a:avLst/>
              </a:prstGeom>
              <a:blipFill>
                <a:blip r:embed="rId12"/>
                <a:stretch>
                  <a:fillRect l="-9677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Arc 112">
            <a:extLst>
              <a:ext uri="{FF2B5EF4-FFF2-40B4-BE49-F238E27FC236}">
                <a16:creationId xmlns:a16="http://schemas.microsoft.com/office/drawing/2014/main" id="{0E270BC0-7FD9-4341-8A4B-FC77939054E1}"/>
              </a:ext>
            </a:extLst>
          </p:cNvPr>
          <p:cNvSpPr/>
          <p:nvPr/>
        </p:nvSpPr>
        <p:spPr>
          <a:xfrm rot="15326880">
            <a:off x="6746491" y="2094139"/>
            <a:ext cx="599558" cy="517988"/>
          </a:xfrm>
          <a:prstGeom prst="arc">
            <a:avLst>
              <a:gd name="adj1" fmla="val 8839185"/>
              <a:gd name="adj2" fmla="val 10644566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Arc 113">
            <a:extLst>
              <a:ext uri="{FF2B5EF4-FFF2-40B4-BE49-F238E27FC236}">
                <a16:creationId xmlns:a16="http://schemas.microsoft.com/office/drawing/2014/main" id="{CF2462D7-28D2-AC4F-BAD4-932D7361546B}"/>
              </a:ext>
            </a:extLst>
          </p:cNvPr>
          <p:cNvSpPr/>
          <p:nvPr/>
        </p:nvSpPr>
        <p:spPr>
          <a:xfrm rot="15214890">
            <a:off x="-32083" y="173896"/>
            <a:ext cx="599558" cy="538048"/>
          </a:xfrm>
          <a:prstGeom prst="arc">
            <a:avLst>
              <a:gd name="adj1" fmla="val 8421205"/>
              <a:gd name="adj2" fmla="val 10606047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93B5BF58-43C1-D642-BBF4-E9FB3D5F2CDE}"/>
              </a:ext>
            </a:extLst>
          </p:cNvPr>
          <p:cNvSpPr/>
          <p:nvPr/>
        </p:nvSpPr>
        <p:spPr>
          <a:xfrm rot="15214890">
            <a:off x="2905936" y="779632"/>
            <a:ext cx="599558" cy="538048"/>
          </a:xfrm>
          <a:prstGeom prst="arc">
            <a:avLst>
              <a:gd name="adj1" fmla="val 20393335"/>
              <a:gd name="adj2" fmla="val 348796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2EEA94F4-77B3-634C-910E-0EF9D14A8339}"/>
              </a:ext>
            </a:extLst>
          </p:cNvPr>
          <p:cNvSpPr/>
          <p:nvPr/>
        </p:nvSpPr>
        <p:spPr>
          <a:xfrm rot="4413363">
            <a:off x="5297772" y="823156"/>
            <a:ext cx="594085" cy="349837"/>
          </a:xfrm>
          <a:prstGeom prst="arc">
            <a:avLst>
              <a:gd name="adj1" fmla="val 5887422"/>
              <a:gd name="adj2" fmla="val 16059473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Arc 116">
            <a:extLst>
              <a:ext uri="{FF2B5EF4-FFF2-40B4-BE49-F238E27FC236}">
                <a16:creationId xmlns:a16="http://schemas.microsoft.com/office/drawing/2014/main" id="{3A63EB44-5B37-B14B-80B8-50A2B6054A7E}"/>
              </a:ext>
            </a:extLst>
          </p:cNvPr>
          <p:cNvSpPr/>
          <p:nvPr/>
        </p:nvSpPr>
        <p:spPr>
          <a:xfrm rot="9595786">
            <a:off x="7545440" y="570048"/>
            <a:ext cx="599558" cy="538048"/>
          </a:xfrm>
          <a:prstGeom prst="arc">
            <a:avLst>
              <a:gd name="adj1" fmla="val 19617626"/>
              <a:gd name="adj2" fmla="val 348796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Arc 117">
            <a:extLst>
              <a:ext uri="{FF2B5EF4-FFF2-40B4-BE49-F238E27FC236}">
                <a16:creationId xmlns:a16="http://schemas.microsoft.com/office/drawing/2014/main" id="{4D3E3DD1-E9E2-FF45-91E2-D56F7EC94E6D}"/>
              </a:ext>
            </a:extLst>
          </p:cNvPr>
          <p:cNvSpPr/>
          <p:nvPr/>
        </p:nvSpPr>
        <p:spPr>
          <a:xfrm rot="10531301">
            <a:off x="-125562" y="2528355"/>
            <a:ext cx="599558" cy="517988"/>
          </a:xfrm>
          <a:prstGeom prst="arc">
            <a:avLst>
              <a:gd name="adj1" fmla="val 7964345"/>
              <a:gd name="adj2" fmla="val 1158213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Arc 118">
            <a:extLst>
              <a:ext uri="{FF2B5EF4-FFF2-40B4-BE49-F238E27FC236}">
                <a16:creationId xmlns:a16="http://schemas.microsoft.com/office/drawing/2014/main" id="{DDB119A2-0B47-A343-97B4-885F113041A7}"/>
              </a:ext>
            </a:extLst>
          </p:cNvPr>
          <p:cNvSpPr/>
          <p:nvPr/>
        </p:nvSpPr>
        <p:spPr>
          <a:xfrm rot="15121048">
            <a:off x="-89410" y="3713141"/>
            <a:ext cx="599558" cy="517988"/>
          </a:xfrm>
          <a:prstGeom prst="arc">
            <a:avLst>
              <a:gd name="adj1" fmla="val 8674970"/>
              <a:gd name="adj2" fmla="val 1060321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Arc 119">
            <a:extLst>
              <a:ext uri="{FF2B5EF4-FFF2-40B4-BE49-F238E27FC236}">
                <a16:creationId xmlns:a16="http://schemas.microsoft.com/office/drawing/2014/main" id="{CFDF586A-B0FF-844C-A8D8-B27E0AF43915}"/>
              </a:ext>
            </a:extLst>
          </p:cNvPr>
          <p:cNvSpPr/>
          <p:nvPr/>
        </p:nvSpPr>
        <p:spPr>
          <a:xfrm rot="253850">
            <a:off x="2949927" y="2253713"/>
            <a:ext cx="599558" cy="517988"/>
          </a:xfrm>
          <a:prstGeom prst="arc">
            <a:avLst>
              <a:gd name="adj1" fmla="val 8687099"/>
              <a:gd name="adj2" fmla="val 1074938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Arc 120">
            <a:extLst>
              <a:ext uri="{FF2B5EF4-FFF2-40B4-BE49-F238E27FC236}">
                <a16:creationId xmlns:a16="http://schemas.microsoft.com/office/drawing/2014/main" id="{AB0CA3FB-1CE7-F248-A926-3BC217E9DE0A}"/>
              </a:ext>
            </a:extLst>
          </p:cNvPr>
          <p:cNvSpPr/>
          <p:nvPr/>
        </p:nvSpPr>
        <p:spPr>
          <a:xfrm rot="15326880">
            <a:off x="4567990" y="2107704"/>
            <a:ext cx="599558" cy="517988"/>
          </a:xfrm>
          <a:prstGeom prst="arc">
            <a:avLst>
              <a:gd name="adj1" fmla="val 7837400"/>
              <a:gd name="adj2" fmla="val 1068310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6F9D756F-1E8A-254F-B682-B63AD97CEEEA}"/>
              </a:ext>
            </a:extLst>
          </p:cNvPr>
          <p:cNvSpPr/>
          <p:nvPr/>
        </p:nvSpPr>
        <p:spPr>
          <a:xfrm rot="17542965">
            <a:off x="7493420" y="2141748"/>
            <a:ext cx="599558" cy="517988"/>
          </a:xfrm>
          <a:prstGeom prst="arc">
            <a:avLst>
              <a:gd name="adj1" fmla="val 7837400"/>
              <a:gd name="adj2" fmla="val 1068310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Arc 123">
            <a:extLst>
              <a:ext uri="{FF2B5EF4-FFF2-40B4-BE49-F238E27FC236}">
                <a16:creationId xmlns:a16="http://schemas.microsoft.com/office/drawing/2014/main" id="{D4E9AF33-BDAE-7842-9CE1-2A9BDA88E78F}"/>
              </a:ext>
            </a:extLst>
          </p:cNvPr>
          <p:cNvSpPr/>
          <p:nvPr/>
        </p:nvSpPr>
        <p:spPr>
          <a:xfrm rot="17621898">
            <a:off x="669423" y="3908642"/>
            <a:ext cx="599558" cy="517988"/>
          </a:xfrm>
          <a:prstGeom prst="arc">
            <a:avLst>
              <a:gd name="adj1" fmla="val 8697223"/>
              <a:gd name="adj2" fmla="val 11484747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9D9E03EC-DFD2-5647-A744-610A495CA995}"/>
                  </a:ext>
                </a:extLst>
              </p:cNvPr>
              <p:cNvSpPr txBox="1"/>
              <p:nvPr/>
            </p:nvSpPr>
            <p:spPr>
              <a:xfrm>
                <a:off x="990640" y="425095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9D9E03EC-DFD2-5647-A744-610A495CA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40" y="4250958"/>
                <a:ext cx="385298" cy="246221"/>
              </a:xfrm>
              <a:prstGeom prst="rect">
                <a:avLst/>
              </a:prstGeom>
              <a:blipFill>
                <a:blip r:embed="rId13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7B40A4B-2B0E-5548-8C96-BA46570EF073}"/>
              </a:ext>
            </a:extLst>
          </p:cNvPr>
          <p:cNvGrpSpPr/>
          <p:nvPr/>
        </p:nvGrpSpPr>
        <p:grpSpPr>
          <a:xfrm>
            <a:off x="4748130" y="3544071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74D6192-B379-DF4D-9E91-DA0DA202DDD6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D16CF36-A3AB-7F48-8ACC-155D56006A85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0" name="Arc 129">
            <a:extLst>
              <a:ext uri="{FF2B5EF4-FFF2-40B4-BE49-F238E27FC236}">
                <a16:creationId xmlns:a16="http://schemas.microsoft.com/office/drawing/2014/main" id="{8F70A668-3711-2E4B-AA24-A749230D72D6}"/>
              </a:ext>
            </a:extLst>
          </p:cNvPr>
          <p:cNvSpPr/>
          <p:nvPr/>
        </p:nvSpPr>
        <p:spPr>
          <a:xfrm rot="15121048">
            <a:off x="2993537" y="4043152"/>
            <a:ext cx="424673" cy="513494"/>
          </a:xfrm>
          <a:prstGeom prst="arc">
            <a:avLst>
              <a:gd name="adj1" fmla="val 809483"/>
              <a:gd name="adj2" fmla="val 13543532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Arc 130">
            <a:extLst>
              <a:ext uri="{FF2B5EF4-FFF2-40B4-BE49-F238E27FC236}">
                <a16:creationId xmlns:a16="http://schemas.microsoft.com/office/drawing/2014/main" id="{4A841DC8-CEB8-C94B-B81A-1F8F338ACA13}"/>
              </a:ext>
            </a:extLst>
          </p:cNvPr>
          <p:cNvSpPr/>
          <p:nvPr/>
        </p:nvSpPr>
        <p:spPr>
          <a:xfrm rot="11878866">
            <a:off x="2063495" y="3875733"/>
            <a:ext cx="599558" cy="517988"/>
          </a:xfrm>
          <a:prstGeom prst="arc">
            <a:avLst>
              <a:gd name="adj1" fmla="val 8203068"/>
              <a:gd name="adj2" fmla="val 12062078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9E62A82-F925-5548-ABAE-9155C2DF7831}"/>
                  </a:ext>
                </a:extLst>
              </p:cNvPr>
              <p:cNvSpPr txBox="1"/>
              <p:nvPr/>
            </p:nvSpPr>
            <p:spPr>
              <a:xfrm>
                <a:off x="2643065" y="4048723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118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9E62A82-F925-5548-ABAE-9155C2DF7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065" y="4048723"/>
                <a:ext cx="499111" cy="246221"/>
              </a:xfrm>
              <a:prstGeom prst="rect">
                <a:avLst/>
              </a:prstGeom>
              <a:blipFill>
                <a:blip r:embed="rId14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01E66C-6B01-1C4C-B385-363904BBCEC2}"/>
                  </a:ext>
                </a:extLst>
              </p:cNvPr>
              <p:cNvSpPr txBox="1"/>
              <p:nvPr/>
            </p:nvSpPr>
            <p:spPr>
              <a:xfrm>
                <a:off x="5174506" y="3753002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01E66C-6B01-1C4C-B385-363904BBC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506" y="3753002"/>
                <a:ext cx="499111" cy="246221"/>
              </a:xfrm>
              <a:prstGeom prst="rect">
                <a:avLst/>
              </a:prstGeom>
              <a:blipFill>
                <a:blip r:embed="rId15"/>
                <a:stretch>
                  <a:fillRect l="-487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Arc 133">
            <a:extLst>
              <a:ext uri="{FF2B5EF4-FFF2-40B4-BE49-F238E27FC236}">
                <a16:creationId xmlns:a16="http://schemas.microsoft.com/office/drawing/2014/main" id="{C0166A0D-BAE2-4C43-A44B-21F2EEA13972}"/>
              </a:ext>
            </a:extLst>
          </p:cNvPr>
          <p:cNvSpPr/>
          <p:nvPr/>
        </p:nvSpPr>
        <p:spPr>
          <a:xfrm rot="16200000">
            <a:off x="4930867" y="3237066"/>
            <a:ext cx="599558" cy="517988"/>
          </a:xfrm>
          <a:prstGeom prst="arc">
            <a:avLst>
              <a:gd name="adj1" fmla="val 7660143"/>
              <a:gd name="adj2" fmla="val 12062078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Arc 134">
            <a:extLst>
              <a:ext uri="{FF2B5EF4-FFF2-40B4-BE49-F238E27FC236}">
                <a16:creationId xmlns:a16="http://schemas.microsoft.com/office/drawing/2014/main" id="{233B58BF-D2A5-3F49-A50D-3DC6669D05F6}"/>
              </a:ext>
            </a:extLst>
          </p:cNvPr>
          <p:cNvSpPr/>
          <p:nvPr/>
        </p:nvSpPr>
        <p:spPr>
          <a:xfrm rot="8174164">
            <a:off x="5358879" y="4060389"/>
            <a:ext cx="424673" cy="513494"/>
          </a:xfrm>
          <a:prstGeom prst="arc">
            <a:avLst>
              <a:gd name="adj1" fmla="val 2823230"/>
              <a:gd name="adj2" fmla="val 9529722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Arc 135">
            <a:extLst>
              <a:ext uri="{FF2B5EF4-FFF2-40B4-BE49-F238E27FC236}">
                <a16:creationId xmlns:a16="http://schemas.microsoft.com/office/drawing/2014/main" id="{23E68BD4-6068-5642-9EE9-DF87C125E454}"/>
              </a:ext>
            </a:extLst>
          </p:cNvPr>
          <p:cNvSpPr/>
          <p:nvPr/>
        </p:nvSpPr>
        <p:spPr>
          <a:xfrm rot="13004157">
            <a:off x="6827616" y="3680666"/>
            <a:ext cx="599558" cy="517988"/>
          </a:xfrm>
          <a:prstGeom prst="arc">
            <a:avLst>
              <a:gd name="adj1" fmla="val 7660143"/>
              <a:gd name="adj2" fmla="val 1063566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Arc 136">
            <a:extLst>
              <a:ext uri="{FF2B5EF4-FFF2-40B4-BE49-F238E27FC236}">
                <a16:creationId xmlns:a16="http://schemas.microsoft.com/office/drawing/2014/main" id="{A4237613-49CD-074F-B006-7AAC7B1A1EC1}"/>
              </a:ext>
            </a:extLst>
          </p:cNvPr>
          <p:cNvSpPr/>
          <p:nvPr/>
        </p:nvSpPr>
        <p:spPr>
          <a:xfrm rot="249579">
            <a:off x="7762312" y="3299710"/>
            <a:ext cx="424673" cy="513494"/>
          </a:xfrm>
          <a:prstGeom prst="arc">
            <a:avLst>
              <a:gd name="adj1" fmla="val 3556661"/>
              <a:gd name="adj2" fmla="val 83107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FC05CFC-6CDA-B34D-8349-394DA2AD160F}"/>
                  </a:ext>
                </a:extLst>
              </p:cNvPr>
              <p:cNvSpPr txBox="1"/>
              <p:nvPr/>
            </p:nvSpPr>
            <p:spPr>
              <a:xfrm>
                <a:off x="7078596" y="4026654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66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FC05CFC-6CDA-B34D-8349-394DA2AD1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596" y="4026654"/>
                <a:ext cx="385298" cy="246221"/>
              </a:xfrm>
              <a:prstGeom prst="rect">
                <a:avLst/>
              </a:prstGeom>
              <a:blipFill>
                <a:blip r:embed="rId16"/>
                <a:stretch>
                  <a:fillRect l="-93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Arc 138">
            <a:extLst>
              <a:ext uri="{FF2B5EF4-FFF2-40B4-BE49-F238E27FC236}">
                <a16:creationId xmlns:a16="http://schemas.microsoft.com/office/drawing/2014/main" id="{D65BA335-7F07-CB49-B8D7-FFF625EEED73}"/>
              </a:ext>
            </a:extLst>
          </p:cNvPr>
          <p:cNvSpPr/>
          <p:nvPr/>
        </p:nvSpPr>
        <p:spPr>
          <a:xfrm rot="6703154">
            <a:off x="1206668" y="6308979"/>
            <a:ext cx="424673" cy="513494"/>
          </a:xfrm>
          <a:prstGeom prst="arc">
            <a:avLst>
              <a:gd name="adj1" fmla="val 3898346"/>
              <a:gd name="adj2" fmla="val 8786016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Arc 140">
            <a:extLst>
              <a:ext uri="{FF2B5EF4-FFF2-40B4-BE49-F238E27FC236}">
                <a16:creationId xmlns:a16="http://schemas.microsoft.com/office/drawing/2014/main" id="{AFAE5157-D951-2243-9BCC-AA024A8395CE}"/>
              </a:ext>
            </a:extLst>
          </p:cNvPr>
          <p:cNvSpPr/>
          <p:nvPr/>
        </p:nvSpPr>
        <p:spPr>
          <a:xfrm rot="20478460">
            <a:off x="5244659" y="5723013"/>
            <a:ext cx="424673" cy="513494"/>
          </a:xfrm>
          <a:prstGeom prst="arc">
            <a:avLst>
              <a:gd name="adj1" fmla="val 3610996"/>
              <a:gd name="adj2" fmla="val 873978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F47E407-2C51-2B43-B630-11EF6ABAE6FE}"/>
                  </a:ext>
                </a:extLst>
              </p:cNvPr>
              <p:cNvSpPr txBox="1"/>
              <p:nvPr/>
            </p:nvSpPr>
            <p:spPr>
              <a:xfrm>
                <a:off x="5327612" y="624295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92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F47E407-2C51-2B43-B630-11EF6ABAE6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612" y="6242958"/>
                <a:ext cx="385298" cy="246221"/>
              </a:xfrm>
              <a:prstGeom prst="rect">
                <a:avLst/>
              </a:prstGeom>
              <a:blipFill>
                <a:blip r:embed="rId17"/>
                <a:stretch>
                  <a:fillRect l="-6250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6" name="Arc 145">
            <a:extLst>
              <a:ext uri="{FF2B5EF4-FFF2-40B4-BE49-F238E27FC236}">
                <a16:creationId xmlns:a16="http://schemas.microsoft.com/office/drawing/2014/main" id="{C5C6C325-076C-E54C-BE9C-505710BB5351}"/>
              </a:ext>
            </a:extLst>
          </p:cNvPr>
          <p:cNvSpPr/>
          <p:nvPr/>
        </p:nvSpPr>
        <p:spPr>
          <a:xfrm rot="3268467">
            <a:off x="3306468" y="6306731"/>
            <a:ext cx="599558" cy="517988"/>
          </a:xfrm>
          <a:prstGeom prst="arc">
            <a:avLst>
              <a:gd name="adj1" fmla="val 8771069"/>
              <a:gd name="adj2" fmla="val 1123166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Arc 146">
            <a:extLst>
              <a:ext uri="{FF2B5EF4-FFF2-40B4-BE49-F238E27FC236}">
                <a16:creationId xmlns:a16="http://schemas.microsoft.com/office/drawing/2014/main" id="{DE595DBD-7FA0-3A4D-9614-C69010C7750A}"/>
              </a:ext>
            </a:extLst>
          </p:cNvPr>
          <p:cNvSpPr/>
          <p:nvPr/>
        </p:nvSpPr>
        <p:spPr>
          <a:xfrm rot="3719406">
            <a:off x="3601223" y="5424509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6BD038FE-5FC6-4C4D-BE61-6779961A5DA9}"/>
              </a:ext>
            </a:extLst>
          </p:cNvPr>
          <p:cNvSpPr/>
          <p:nvPr/>
        </p:nvSpPr>
        <p:spPr>
          <a:xfrm rot="4973760">
            <a:off x="3070515" y="5731500"/>
            <a:ext cx="424673" cy="513494"/>
          </a:xfrm>
          <a:prstGeom prst="arc">
            <a:avLst>
              <a:gd name="adj1" fmla="val 4613377"/>
              <a:gd name="adj2" fmla="val 7306005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338D536-8A04-A441-8AC6-D9619D012A5C}"/>
                  </a:ext>
                </a:extLst>
              </p:cNvPr>
              <p:cNvSpPr txBox="1"/>
              <p:nvPr/>
            </p:nvSpPr>
            <p:spPr>
              <a:xfrm>
                <a:off x="3035740" y="6166444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39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338D536-8A04-A441-8AC6-D9619D012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740" y="6166444"/>
                <a:ext cx="385298" cy="246221"/>
              </a:xfrm>
              <a:prstGeom prst="rect">
                <a:avLst/>
              </a:prstGeom>
              <a:blipFill>
                <a:blip r:embed="rId18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Arc 149">
            <a:extLst>
              <a:ext uri="{FF2B5EF4-FFF2-40B4-BE49-F238E27FC236}">
                <a16:creationId xmlns:a16="http://schemas.microsoft.com/office/drawing/2014/main" id="{A435EDE8-0B42-764A-9675-B49F029B83C6}"/>
              </a:ext>
            </a:extLst>
          </p:cNvPr>
          <p:cNvSpPr/>
          <p:nvPr/>
        </p:nvSpPr>
        <p:spPr>
          <a:xfrm rot="6384875">
            <a:off x="8263201" y="5841301"/>
            <a:ext cx="424673" cy="513494"/>
          </a:xfrm>
          <a:prstGeom prst="arc">
            <a:avLst>
              <a:gd name="adj1" fmla="val 4613377"/>
              <a:gd name="adj2" fmla="val 7602771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Arc 154">
            <a:extLst>
              <a:ext uri="{FF2B5EF4-FFF2-40B4-BE49-F238E27FC236}">
                <a16:creationId xmlns:a16="http://schemas.microsoft.com/office/drawing/2014/main" id="{A3A0A3D1-784A-1647-8A14-736FC4B5CAF6}"/>
              </a:ext>
            </a:extLst>
          </p:cNvPr>
          <p:cNvSpPr/>
          <p:nvPr/>
        </p:nvSpPr>
        <p:spPr>
          <a:xfrm rot="17661975">
            <a:off x="6918502" y="5415818"/>
            <a:ext cx="424673" cy="513494"/>
          </a:xfrm>
          <a:prstGeom prst="arc">
            <a:avLst>
              <a:gd name="adj1" fmla="val 4316988"/>
              <a:gd name="adj2" fmla="val 862172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E364DDDF-D065-4B42-B56C-1741B10850EA}"/>
                  </a:ext>
                </a:extLst>
              </p:cNvPr>
              <p:cNvSpPr txBox="1"/>
              <p:nvPr/>
            </p:nvSpPr>
            <p:spPr>
              <a:xfrm>
                <a:off x="7897591" y="566124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37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E364DDDF-D065-4B42-B56C-1741B1085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591" y="5661248"/>
                <a:ext cx="385298" cy="246221"/>
              </a:xfrm>
              <a:prstGeom prst="rect">
                <a:avLst/>
              </a:prstGeom>
              <a:blipFill>
                <a:blip r:embed="rId19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TextBox 157">
            <a:extLst>
              <a:ext uri="{FF2B5EF4-FFF2-40B4-BE49-F238E27FC236}">
                <a16:creationId xmlns:a16="http://schemas.microsoft.com/office/drawing/2014/main" id="{7F877E82-F982-E948-98EF-6A8A93243103}"/>
              </a:ext>
            </a:extLst>
          </p:cNvPr>
          <p:cNvSpPr txBox="1"/>
          <p:nvPr/>
        </p:nvSpPr>
        <p:spPr>
          <a:xfrm>
            <a:off x="6799" y="49205"/>
            <a:ext cx="7321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1.).                                   2.)                                    3.)                                   4.)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89305870-7FCC-4547-B44B-C95A0B9F440C}"/>
              </a:ext>
            </a:extLst>
          </p:cNvPr>
          <p:cNvSpPr txBox="1"/>
          <p:nvPr/>
        </p:nvSpPr>
        <p:spPr>
          <a:xfrm>
            <a:off x="35496" y="1729369"/>
            <a:ext cx="7321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5.).                                   6.)                                   7.)                                    8.)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4EB645B-1C4F-9847-A183-9A7E0E7A59D4}"/>
              </a:ext>
            </a:extLst>
          </p:cNvPr>
          <p:cNvSpPr txBox="1"/>
          <p:nvPr/>
        </p:nvSpPr>
        <p:spPr>
          <a:xfrm>
            <a:off x="35496" y="3432053"/>
            <a:ext cx="7435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9.).                                  10.)                                 11.)                                  12.)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04EEF6C-B4CE-5342-B8A2-A2B369CCA824}"/>
              </a:ext>
            </a:extLst>
          </p:cNvPr>
          <p:cNvSpPr txBox="1"/>
          <p:nvPr/>
        </p:nvSpPr>
        <p:spPr>
          <a:xfrm>
            <a:off x="37873" y="5110732"/>
            <a:ext cx="7435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13.).                                14.)                                 15.)                                  16.)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398C73F-E98F-9145-8B0F-2AC143B72F5C}"/>
              </a:ext>
            </a:extLst>
          </p:cNvPr>
          <p:cNvSpPr/>
          <p:nvPr/>
        </p:nvSpPr>
        <p:spPr>
          <a:xfrm>
            <a:off x="4781090" y="2452469"/>
            <a:ext cx="1474967" cy="858741"/>
          </a:xfrm>
          <a:custGeom>
            <a:avLst/>
            <a:gdLst>
              <a:gd name="connsiteX0" fmla="*/ 1474967 w 1474967"/>
              <a:gd name="connsiteY0" fmla="*/ 230588 h 858741"/>
              <a:gd name="connsiteX1" fmla="*/ 0 w 1474967"/>
              <a:gd name="connsiteY1" fmla="*/ 0 h 858741"/>
              <a:gd name="connsiteX2" fmla="*/ 719594 w 1474967"/>
              <a:gd name="connsiteY2" fmla="*/ 858741 h 858741"/>
              <a:gd name="connsiteX3" fmla="*/ 743447 w 1474967"/>
              <a:gd name="connsiteY3" fmla="*/ 115294 h 858741"/>
              <a:gd name="connsiteX4" fmla="*/ 743447 w 1474967"/>
              <a:gd name="connsiteY4" fmla="*/ 115294 h 85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4967" h="858741">
                <a:moveTo>
                  <a:pt x="1474967" y="230588"/>
                </a:moveTo>
                <a:lnTo>
                  <a:pt x="0" y="0"/>
                </a:lnTo>
                <a:lnTo>
                  <a:pt x="719594" y="858741"/>
                </a:lnTo>
                <a:lnTo>
                  <a:pt x="743447" y="115294"/>
                </a:lnTo>
                <a:lnTo>
                  <a:pt x="743447" y="11529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D10EF6EE-7799-5842-9A6A-AE122D1EE079}"/>
              </a:ext>
            </a:extLst>
          </p:cNvPr>
          <p:cNvSpPr/>
          <p:nvPr/>
        </p:nvSpPr>
        <p:spPr>
          <a:xfrm>
            <a:off x="7054264" y="2465408"/>
            <a:ext cx="1354238" cy="671331"/>
          </a:xfrm>
          <a:custGeom>
            <a:avLst/>
            <a:gdLst>
              <a:gd name="connsiteX0" fmla="*/ 266218 w 1354238"/>
              <a:gd name="connsiteY0" fmla="*/ 671331 h 671331"/>
              <a:gd name="connsiteX1" fmla="*/ 740780 w 1354238"/>
              <a:gd name="connsiteY1" fmla="*/ 104172 h 671331"/>
              <a:gd name="connsiteX2" fmla="*/ 1354238 w 1354238"/>
              <a:gd name="connsiteY2" fmla="*/ 497711 h 671331"/>
              <a:gd name="connsiteX3" fmla="*/ 0 w 1354238"/>
              <a:gd name="connsiteY3" fmla="*/ 0 h 671331"/>
              <a:gd name="connsiteX4" fmla="*/ 266218 w 1354238"/>
              <a:gd name="connsiteY4" fmla="*/ 671331 h 67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238" h="671331">
                <a:moveTo>
                  <a:pt x="266218" y="671331"/>
                </a:moveTo>
                <a:lnTo>
                  <a:pt x="740780" y="104172"/>
                </a:lnTo>
                <a:lnTo>
                  <a:pt x="1354238" y="497711"/>
                </a:lnTo>
                <a:lnTo>
                  <a:pt x="0" y="0"/>
                </a:lnTo>
                <a:lnTo>
                  <a:pt x="266218" y="671331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0F66CB84-DDE6-7F41-8348-F4A0A634F91D}"/>
              </a:ext>
            </a:extLst>
          </p:cNvPr>
          <p:cNvSpPr/>
          <p:nvPr/>
        </p:nvSpPr>
        <p:spPr>
          <a:xfrm>
            <a:off x="273827" y="3970116"/>
            <a:ext cx="902825" cy="1006998"/>
          </a:xfrm>
          <a:custGeom>
            <a:avLst/>
            <a:gdLst>
              <a:gd name="connsiteX0" fmla="*/ 682906 w 902825"/>
              <a:gd name="connsiteY0" fmla="*/ 300942 h 1006998"/>
              <a:gd name="connsiteX1" fmla="*/ 902825 w 902825"/>
              <a:gd name="connsiteY1" fmla="*/ 1006998 h 1006998"/>
              <a:gd name="connsiteX2" fmla="*/ 0 w 902825"/>
              <a:gd name="connsiteY2" fmla="*/ 0 h 1006998"/>
              <a:gd name="connsiteX3" fmla="*/ 115747 w 902825"/>
              <a:gd name="connsiteY3" fmla="*/ 798654 h 1006998"/>
              <a:gd name="connsiteX4" fmla="*/ 682906 w 902825"/>
              <a:gd name="connsiteY4" fmla="*/ 300942 h 1006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825" h="1006998">
                <a:moveTo>
                  <a:pt x="682906" y="300942"/>
                </a:moveTo>
                <a:lnTo>
                  <a:pt x="902825" y="1006998"/>
                </a:lnTo>
                <a:lnTo>
                  <a:pt x="0" y="0"/>
                </a:lnTo>
                <a:lnTo>
                  <a:pt x="115747" y="798654"/>
                </a:lnTo>
                <a:lnTo>
                  <a:pt x="682906" y="300942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CC12B90-4F28-5744-BC46-9B7DD99F88D3}"/>
              </a:ext>
            </a:extLst>
          </p:cNvPr>
          <p:cNvSpPr/>
          <p:nvPr/>
        </p:nvSpPr>
        <p:spPr>
          <a:xfrm>
            <a:off x="2481816" y="3562696"/>
            <a:ext cx="723900" cy="1352550"/>
          </a:xfrm>
          <a:custGeom>
            <a:avLst/>
            <a:gdLst>
              <a:gd name="connsiteX0" fmla="*/ 609600 w 723900"/>
              <a:gd name="connsiteY0" fmla="*/ 0 h 1352550"/>
              <a:gd name="connsiteX1" fmla="*/ 723900 w 723900"/>
              <a:gd name="connsiteY1" fmla="*/ 723900 h 1352550"/>
              <a:gd name="connsiteX2" fmla="*/ 349250 w 723900"/>
              <a:gd name="connsiteY2" fmla="*/ 1352550 h 1352550"/>
              <a:gd name="connsiteX3" fmla="*/ 0 w 723900"/>
              <a:gd name="connsiteY3" fmla="*/ 552450 h 1352550"/>
              <a:gd name="connsiteX4" fmla="*/ 609600 w 7239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900" h="1352550">
                <a:moveTo>
                  <a:pt x="609600" y="0"/>
                </a:moveTo>
                <a:lnTo>
                  <a:pt x="723900" y="723900"/>
                </a:lnTo>
                <a:lnTo>
                  <a:pt x="349250" y="1352550"/>
                </a:lnTo>
                <a:lnTo>
                  <a:pt x="0" y="552450"/>
                </a:lnTo>
                <a:lnTo>
                  <a:pt x="60960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5D5F2AF3-F7B8-2943-84BC-E8852425D080}"/>
              </a:ext>
            </a:extLst>
          </p:cNvPr>
          <p:cNvSpPr/>
          <p:nvPr/>
        </p:nvSpPr>
        <p:spPr>
          <a:xfrm>
            <a:off x="4747524" y="3582950"/>
            <a:ext cx="1306286" cy="718458"/>
          </a:xfrm>
          <a:custGeom>
            <a:avLst/>
            <a:gdLst>
              <a:gd name="connsiteX0" fmla="*/ 1306286 w 1306286"/>
              <a:gd name="connsiteY0" fmla="*/ 206829 h 718458"/>
              <a:gd name="connsiteX1" fmla="*/ 740229 w 1306286"/>
              <a:gd name="connsiteY1" fmla="*/ 707572 h 718458"/>
              <a:gd name="connsiteX2" fmla="*/ 0 w 1306286"/>
              <a:gd name="connsiteY2" fmla="*/ 718458 h 718458"/>
              <a:gd name="connsiteX3" fmla="*/ 522515 w 1306286"/>
              <a:gd name="connsiteY3" fmla="*/ 0 h 718458"/>
              <a:gd name="connsiteX4" fmla="*/ 1306286 w 1306286"/>
              <a:gd name="connsiteY4" fmla="*/ 206829 h 7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286" h="718458">
                <a:moveTo>
                  <a:pt x="1306286" y="206829"/>
                </a:moveTo>
                <a:lnTo>
                  <a:pt x="740229" y="707572"/>
                </a:lnTo>
                <a:lnTo>
                  <a:pt x="0" y="718458"/>
                </a:lnTo>
                <a:lnTo>
                  <a:pt x="522515" y="0"/>
                </a:lnTo>
                <a:lnTo>
                  <a:pt x="1306286" y="206829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B9A266F2-DA9D-A640-86DA-BC356F6CCB1F}"/>
              </a:ext>
            </a:extLst>
          </p:cNvPr>
          <p:cNvSpPr/>
          <p:nvPr/>
        </p:nvSpPr>
        <p:spPr>
          <a:xfrm>
            <a:off x="7145634" y="3592323"/>
            <a:ext cx="1354238" cy="995423"/>
          </a:xfrm>
          <a:custGeom>
            <a:avLst/>
            <a:gdLst>
              <a:gd name="connsiteX0" fmla="*/ 1354238 w 1354238"/>
              <a:gd name="connsiteY0" fmla="*/ 995423 h 995423"/>
              <a:gd name="connsiteX1" fmla="*/ 0 w 1354238"/>
              <a:gd name="connsiteY1" fmla="*/ 393539 h 995423"/>
              <a:gd name="connsiteX2" fmla="*/ 798654 w 1354238"/>
              <a:gd name="connsiteY2" fmla="*/ 0 h 995423"/>
              <a:gd name="connsiteX3" fmla="*/ 694481 w 1354238"/>
              <a:gd name="connsiteY3" fmla="*/ 706056 h 995423"/>
              <a:gd name="connsiteX4" fmla="*/ 1354238 w 1354238"/>
              <a:gd name="connsiteY4" fmla="*/ 995423 h 995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238" h="995423">
                <a:moveTo>
                  <a:pt x="1354238" y="995423"/>
                </a:moveTo>
                <a:lnTo>
                  <a:pt x="0" y="393539"/>
                </a:lnTo>
                <a:lnTo>
                  <a:pt x="798654" y="0"/>
                </a:lnTo>
                <a:lnTo>
                  <a:pt x="694481" y="706056"/>
                </a:lnTo>
                <a:lnTo>
                  <a:pt x="1354238" y="995423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B02188E-81C3-204F-ABE0-E77CBAB9391A}"/>
              </a:ext>
            </a:extLst>
          </p:cNvPr>
          <p:cNvSpPr/>
          <p:nvPr/>
        </p:nvSpPr>
        <p:spPr>
          <a:xfrm>
            <a:off x="5052646" y="5257594"/>
            <a:ext cx="949569" cy="1283883"/>
          </a:xfrm>
          <a:custGeom>
            <a:avLst/>
            <a:gdLst>
              <a:gd name="connsiteX0" fmla="*/ 0 w 949569"/>
              <a:gd name="connsiteY0" fmla="*/ 1289539 h 1289539"/>
              <a:gd name="connsiteX1" fmla="*/ 410308 w 949569"/>
              <a:gd name="connsiteY1" fmla="*/ 738554 h 1289539"/>
              <a:gd name="connsiteX2" fmla="*/ 949569 w 949569"/>
              <a:gd name="connsiteY2" fmla="*/ 1207477 h 1289539"/>
              <a:gd name="connsiteX3" fmla="*/ 527539 w 949569"/>
              <a:gd name="connsiteY3" fmla="*/ 0 h 1289539"/>
              <a:gd name="connsiteX4" fmla="*/ 0 w 949569"/>
              <a:gd name="connsiteY4" fmla="*/ 1289539 h 128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9569" h="1289539">
                <a:moveTo>
                  <a:pt x="0" y="1289539"/>
                </a:moveTo>
                <a:lnTo>
                  <a:pt x="410308" y="738554"/>
                </a:lnTo>
                <a:lnTo>
                  <a:pt x="949569" y="1207477"/>
                </a:lnTo>
                <a:lnTo>
                  <a:pt x="527539" y="0"/>
                </a:lnTo>
                <a:lnTo>
                  <a:pt x="0" y="1289539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B59A55B-B4BB-D34B-B291-7A6919E28E89}"/>
              </a:ext>
            </a:extLst>
          </p:cNvPr>
          <p:cNvSpPr/>
          <p:nvPr/>
        </p:nvSpPr>
        <p:spPr>
          <a:xfrm>
            <a:off x="5052646" y="5339348"/>
            <a:ext cx="986667" cy="1258004"/>
          </a:xfrm>
          <a:custGeom>
            <a:avLst/>
            <a:gdLst>
              <a:gd name="connsiteX0" fmla="*/ 949569 w 949569"/>
              <a:gd name="connsiteY0" fmla="*/ 1125415 h 1219200"/>
              <a:gd name="connsiteX1" fmla="*/ 93785 w 949569"/>
              <a:gd name="connsiteY1" fmla="*/ 0 h 1219200"/>
              <a:gd name="connsiteX2" fmla="*/ 0 w 949569"/>
              <a:gd name="connsiteY2" fmla="*/ 1219200 h 1219200"/>
              <a:gd name="connsiteX3" fmla="*/ 0 w 94956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569" h="1219200">
                <a:moveTo>
                  <a:pt x="949569" y="1125415"/>
                </a:moveTo>
                <a:lnTo>
                  <a:pt x="93785" y="0"/>
                </a:lnTo>
                <a:lnTo>
                  <a:pt x="0" y="1219200"/>
                </a:lnTo>
                <a:lnTo>
                  <a:pt x="0" y="121920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1BED8A1-7DA1-8D4E-B814-1368790E2594}"/>
              </a:ext>
            </a:extLst>
          </p:cNvPr>
          <p:cNvSpPr/>
          <p:nvPr/>
        </p:nvSpPr>
        <p:spPr>
          <a:xfrm>
            <a:off x="7127631" y="5251938"/>
            <a:ext cx="1371600" cy="1312985"/>
          </a:xfrm>
          <a:custGeom>
            <a:avLst/>
            <a:gdLst>
              <a:gd name="connsiteX0" fmla="*/ 1371600 w 1371600"/>
              <a:gd name="connsiteY0" fmla="*/ 867508 h 1312985"/>
              <a:gd name="connsiteX1" fmla="*/ 738554 w 1371600"/>
              <a:gd name="connsiteY1" fmla="*/ 0 h 1312985"/>
              <a:gd name="connsiteX2" fmla="*/ 257907 w 1371600"/>
              <a:gd name="connsiteY2" fmla="*/ 1312985 h 1312985"/>
              <a:gd name="connsiteX3" fmla="*/ 0 w 1371600"/>
              <a:gd name="connsiteY3" fmla="*/ 386862 h 1312985"/>
              <a:gd name="connsiteX4" fmla="*/ 1371600 w 1371600"/>
              <a:gd name="connsiteY4" fmla="*/ 867508 h 131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12985">
                <a:moveTo>
                  <a:pt x="1371600" y="867508"/>
                </a:moveTo>
                <a:lnTo>
                  <a:pt x="738554" y="0"/>
                </a:lnTo>
                <a:lnTo>
                  <a:pt x="257907" y="1312985"/>
                </a:lnTo>
                <a:lnTo>
                  <a:pt x="0" y="386862"/>
                </a:lnTo>
                <a:lnTo>
                  <a:pt x="1371600" y="867508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Arc 139">
            <a:extLst>
              <a:ext uri="{FF2B5EF4-FFF2-40B4-BE49-F238E27FC236}">
                <a16:creationId xmlns:a16="http://schemas.microsoft.com/office/drawing/2014/main" id="{D2529398-25BB-7248-8D81-1D912AB248D1}"/>
              </a:ext>
            </a:extLst>
          </p:cNvPr>
          <p:cNvSpPr/>
          <p:nvPr/>
        </p:nvSpPr>
        <p:spPr>
          <a:xfrm rot="20407289">
            <a:off x="4986638" y="5072221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Arc 142">
            <a:extLst>
              <a:ext uri="{FF2B5EF4-FFF2-40B4-BE49-F238E27FC236}">
                <a16:creationId xmlns:a16="http://schemas.microsoft.com/office/drawing/2014/main" id="{5C82B8DB-EBD1-9444-A10D-4967EF9B142E}"/>
              </a:ext>
            </a:extLst>
          </p:cNvPr>
          <p:cNvSpPr/>
          <p:nvPr/>
        </p:nvSpPr>
        <p:spPr>
          <a:xfrm rot="20407289">
            <a:off x="5328031" y="5037977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13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Table 156">
            <a:extLst>
              <a:ext uri="{FF2B5EF4-FFF2-40B4-BE49-F238E27FC236}">
                <a16:creationId xmlns:a16="http://schemas.microsoft.com/office/drawing/2014/main" id="{6F14A57C-D779-5942-87F8-22D7AC164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349560"/>
              </p:ext>
            </p:extLst>
          </p:nvPr>
        </p:nvGraphicFramePr>
        <p:xfrm>
          <a:off x="35496" y="44624"/>
          <a:ext cx="9087284" cy="6768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821">
                  <a:extLst>
                    <a:ext uri="{9D8B030D-6E8A-4147-A177-3AD203B41FA5}">
                      <a16:colId xmlns:a16="http://schemas.microsoft.com/office/drawing/2014/main" val="2285472076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4120005226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1702379218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170129694"/>
                    </a:ext>
                  </a:extLst>
                </a:gridCol>
              </a:tblGrid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6816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415745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52450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295028"/>
                  </a:ext>
                </a:extLst>
              </a:tr>
            </a:tbl>
          </a:graphicData>
        </a:graphic>
      </p:graphicFrame>
      <p:grpSp>
        <p:nvGrpSpPr>
          <p:cNvPr id="36" name="Group 35">
            <a:extLst>
              <a:ext uri="{FF2B5EF4-FFF2-40B4-BE49-F238E27FC236}">
                <a16:creationId xmlns:a16="http://schemas.microsoft.com/office/drawing/2014/main" id="{053FB52D-C644-094D-B9F6-D3B0045319EA}"/>
              </a:ext>
            </a:extLst>
          </p:cNvPr>
          <p:cNvGrpSpPr/>
          <p:nvPr/>
        </p:nvGrpSpPr>
        <p:grpSpPr>
          <a:xfrm>
            <a:off x="4716016" y="5280063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EB29433-D382-514A-8BA2-B1CDC7B61F4B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4E48E68-C7CC-F24A-B608-285992B3D3D3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90E4D542-AF92-D342-966A-212A69867194}"/>
              </a:ext>
            </a:extLst>
          </p:cNvPr>
          <p:cNvGrpSpPr/>
          <p:nvPr/>
        </p:nvGrpSpPr>
        <p:grpSpPr>
          <a:xfrm>
            <a:off x="179512" y="1844824"/>
            <a:ext cx="1494166" cy="1461305"/>
            <a:chOff x="179512" y="1844824"/>
            <a:chExt cx="1494166" cy="146130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706E1F-E9A5-B544-BA6E-361177672AD1}"/>
                </a:ext>
              </a:extLst>
            </p:cNvPr>
            <p:cNvGrpSpPr/>
            <p:nvPr/>
          </p:nvGrpSpPr>
          <p:grpSpPr>
            <a:xfrm>
              <a:off x="179512" y="1844824"/>
              <a:ext cx="1494166" cy="1461305"/>
              <a:chOff x="1687536" y="1353054"/>
              <a:chExt cx="1494166" cy="1461305"/>
            </a:xfrm>
            <a:noFill/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3250425-CFC7-0E4F-A06E-90353E07264C}"/>
                  </a:ext>
                </a:extLst>
              </p:cNvPr>
              <p:cNvSpPr/>
              <p:nvPr/>
            </p:nvSpPr>
            <p:spPr>
              <a:xfrm>
                <a:off x="1687536" y="1353054"/>
                <a:ext cx="1494166" cy="14613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CDD0C42-5F58-E44F-8DDA-3AFECFBB6A4F}"/>
                  </a:ext>
                </a:extLst>
              </p:cNvPr>
              <p:cNvSpPr/>
              <p:nvPr/>
            </p:nvSpPr>
            <p:spPr>
              <a:xfrm>
                <a:off x="2411760" y="2060848"/>
                <a:ext cx="45719" cy="4571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05D2D0F-03E3-D04E-995A-883A8CF5D74F}"/>
                </a:ext>
              </a:extLst>
            </p:cNvPr>
            <p:cNvSpPr/>
            <p:nvPr/>
          </p:nvSpPr>
          <p:spPr>
            <a:xfrm>
              <a:off x="208925" y="1850473"/>
              <a:ext cx="1252330" cy="1232452"/>
            </a:xfrm>
            <a:custGeom>
              <a:avLst/>
              <a:gdLst>
                <a:gd name="connsiteX0" fmla="*/ 719593 w 1252330"/>
                <a:gd name="connsiteY0" fmla="*/ 719593 h 1232452"/>
                <a:gd name="connsiteX1" fmla="*/ 1252330 w 1252330"/>
                <a:gd name="connsiteY1" fmla="*/ 1232452 h 1232452"/>
                <a:gd name="connsiteX2" fmla="*/ 0 w 1252330"/>
                <a:gd name="connsiteY2" fmla="*/ 910424 h 1232452"/>
                <a:gd name="connsiteX3" fmla="*/ 644055 w 1252330"/>
                <a:gd name="connsiteY3" fmla="*/ 0 h 1232452"/>
                <a:gd name="connsiteX4" fmla="*/ 719593 w 1252330"/>
                <a:gd name="connsiteY4" fmla="*/ 719593 h 12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330" h="1232452">
                  <a:moveTo>
                    <a:pt x="719593" y="719593"/>
                  </a:moveTo>
                  <a:lnTo>
                    <a:pt x="1252330" y="1232452"/>
                  </a:lnTo>
                  <a:lnTo>
                    <a:pt x="0" y="910424"/>
                  </a:lnTo>
                  <a:lnTo>
                    <a:pt x="644055" y="0"/>
                  </a:lnTo>
                  <a:lnTo>
                    <a:pt x="719593" y="71959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45A7E4B-AC5B-AF43-BE2B-5CDEF5CA94AA}"/>
              </a:ext>
            </a:extLst>
          </p:cNvPr>
          <p:cNvGrpSpPr/>
          <p:nvPr/>
        </p:nvGrpSpPr>
        <p:grpSpPr>
          <a:xfrm>
            <a:off x="4773178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1E44564-8CE2-AE42-BEBB-838D9BCC9E90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A23D62D-AB1E-524C-8257-A3C7CA9B57FD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64F335-85A1-E94E-8A12-43BD29DBBE4A}"/>
              </a:ext>
            </a:extLst>
          </p:cNvPr>
          <p:cNvGrpSpPr/>
          <p:nvPr/>
        </p:nvGrpSpPr>
        <p:grpSpPr>
          <a:xfrm>
            <a:off x="7038274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0C4502C-FC40-7E4E-B90B-C74BF2FA7089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13AAA8C-5943-C646-8943-D749A9C62DE2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0DDBB92-BC5E-354F-9F4C-C15B10C0BA7A}"/>
              </a:ext>
            </a:extLst>
          </p:cNvPr>
          <p:cNvGrpSpPr/>
          <p:nvPr/>
        </p:nvGrpSpPr>
        <p:grpSpPr>
          <a:xfrm>
            <a:off x="2436259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7C59195-CFD3-8844-804F-8523AD9D8B13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40B8B2B-EEFD-A643-84B8-2E3C09C53ED4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4B54DE-0A16-DE4F-9662-E8EABC07D78F}"/>
              </a:ext>
            </a:extLst>
          </p:cNvPr>
          <p:cNvGrpSpPr/>
          <p:nvPr/>
        </p:nvGrpSpPr>
        <p:grpSpPr>
          <a:xfrm>
            <a:off x="2442233" y="525759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AE59D9C-5D3A-1540-AEB4-A3ECEBEC6F69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3FE09E1-AFFF-2248-9F3C-F337F91B4301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 33">
            <a:extLst>
              <a:ext uri="{FF2B5EF4-FFF2-40B4-BE49-F238E27FC236}">
                <a16:creationId xmlns:a16="http://schemas.microsoft.com/office/drawing/2014/main" id="{E009C59B-7016-334E-A806-2794AEBC6A14}"/>
              </a:ext>
            </a:extLst>
          </p:cNvPr>
          <p:cNvSpPr/>
          <p:nvPr/>
        </p:nvSpPr>
        <p:spPr>
          <a:xfrm>
            <a:off x="2488166" y="2329965"/>
            <a:ext cx="1435100" cy="558800"/>
          </a:xfrm>
          <a:custGeom>
            <a:avLst/>
            <a:gdLst>
              <a:gd name="connsiteX0" fmla="*/ 0 w 1435100"/>
              <a:gd name="connsiteY0" fmla="*/ 0 h 558800"/>
              <a:gd name="connsiteX1" fmla="*/ 1435100 w 1435100"/>
              <a:gd name="connsiteY1" fmla="*/ 127000 h 558800"/>
              <a:gd name="connsiteX2" fmla="*/ 19050 w 1435100"/>
              <a:gd name="connsiteY2" fmla="*/ 558800 h 558800"/>
              <a:gd name="connsiteX3" fmla="*/ 704850 w 1435100"/>
              <a:gd name="connsiteY3" fmla="*/ 241300 h 558800"/>
              <a:gd name="connsiteX4" fmla="*/ 0 w 1435100"/>
              <a:gd name="connsiteY4" fmla="*/ 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5100" h="558800">
                <a:moveTo>
                  <a:pt x="0" y="0"/>
                </a:moveTo>
                <a:lnTo>
                  <a:pt x="1435100" y="127000"/>
                </a:lnTo>
                <a:lnTo>
                  <a:pt x="19050" y="558800"/>
                </a:lnTo>
                <a:lnTo>
                  <a:pt x="704850" y="2413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E575249B-2130-B748-9F18-0CA7700ED242}"/>
              </a:ext>
            </a:extLst>
          </p:cNvPr>
          <p:cNvSpPr/>
          <p:nvPr/>
        </p:nvSpPr>
        <p:spPr>
          <a:xfrm rot="8310186">
            <a:off x="2464377" y="5252991"/>
            <a:ext cx="1487168" cy="1524393"/>
          </a:xfrm>
          <a:custGeom>
            <a:avLst/>
            <a:gdLst>
              <a:gd name="connsiteX0" fmla="*/ 1364105 w 1364105"/>
              <a:gd name="connsiteY0" fmla="*/ 1011836 h 1461541"/>
              <a:gd name="connsiteX1" fmla="*/ 0 w 1364105"/>
              <a:gd name="connsiteY1" fmla="*/ 464695 h 1461541"/>
              <a:gd name="connsiteX2" fmla="*/ 697043 w 1364105"/>
              <a:gd name="connsiteY2" fmla="*/ 1461541 h 1461541"/>
              <a:gd name="connsiteX3" fmla="*/ 682052 w 1364105"/>
              <a:gd name="connsiteY3" fmla="*/ 0 h 1461541"/>
              <a:gd name="connsiteX4" fmla="*/ 1364105 w 1364105"/>
              <a:gd name="connsiteY4" fmla="*/ 1011836 h 146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105" h="1461541">
                <a:moveTo>
                  <a:pt x="1364105" y="1011836"/>
                </a:moveTo>
                <a:lnTo>
                  <a:pt x="0" y="464695"/>
                </a:lnTo>
                <a:lnTo>
                  <a:pt x="697043" y="1461541"/>
                </a:lnTo>
                <a:lnTo>
                  <a:pt x="682052" y="0"/>
                </a:lnTo>
                <a:lnTo>
                  <a:pt x="1364105" y="1011836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26BBD55-DEC3-8B43-BE30-F4EB2B64CBF5}"/>
              </a:ext>
            </a:extLst>
          </p:cNvPr>
          <p:cNvGrpSpPr/>
          <p:nvPr/>
        </p:nvGrpSpPr>
        <p:grpSpPr>
          <a:xfrm>
            <a:off x="202371" y="146895"/>
            <a:ext cx="1494166" cy="1461305"/>
            <a:chOff x="1687536" y="1353054"/>
            <a:chExt cx="1494166" cy="1461305"/>
          </a:xfrm>
          <a:noFill/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F1A19ED-B486-8C44-ADB7-D320C90B68FC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8E79A73-8F41-DD41-8390-1CD7A0A3DAEB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Freeform 43">
            <a:extLst>
              <a:ext uri="{FF2B5EF4-FFF2-40B4-BE49-F238E27FC236}">
                <a16:creationId xmlns:a16="http://schemas.microsoft.com/office/drawing/2014/main" id="{E6A70B4B-4C18-C34B-A01C-7B0CAEFF3511}"/>
              </a:ext>
            </a:extLst>
          </p:cNvPr>
          <p:cNvSpPr/>
          <p:nvPr/>
        </p:nvSpPr>
        <p:spPr>
          <a:xfrm>
            <a:off x="325410" y="478297"/>
            <a:ext cx="627321" cy="1010093"/>
          </a:xfrm>
          <a:custGeom>
            <a:avLst/>
            <a:gdLst>
              <a:gd name="connsiteX0" fmla="*/ 627321 w 627321"/>
              <a:gd name="connsiteY0" fmla="*/ 393405 h 1010093"/>
              <a:gd name="connsiteX1" fmla="*/ 0 w 627321"/>
              <a:gd name="connsiteY1" fmla="*/ 0 h 1010093"/>
              <a:gd name="connsiteX2" fmla="*/ 212652 w 627321"/>
              <a:gd name="connsiteY2" fmla="*/ 1010093 h 1010093"/>
              <a:gd name="connsiteX3" fmla="*/ 627321 w 627321"/>
              <a:gd name="connsiteY3" fmla="*/ 393405 h 101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321" h="1010093">
                <a:moveTo>
                  <a:pt x="627321" y="393405"/>
                </a:moveTo>
                <a:lnTo>
                  <a:pt x="0" y="0"/>
                </a:lnTo>
                <a:lnTo>
                  <a:pt x="212652" y="1010093"/>
                </a:lnTo>
                <a:lnTo>
                  <a:pt x="627321" y="393405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CD401BC-995D-B049-A1B6-F50D1CEE297F}"/>
              </a:ext>
            </a:extLst>
          </p:cNvPr>
          <p:cNvGrpSpPr/>
          <p:nvPr/>
        </p:nvGrpSpPr>
        <p:grpSpPr>
          <a:xfrm>
            <a:off x="2436259" y="169755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A1F38BC-9F8D-C34B-9BDD-DEB49A03C968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DD15763-6C00-5046-9B4B-289823592FFA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Freeform 48">
            <a:extLst>
              <a:ext uri="{FF2B5EF4-FFF2-40B4-BE49-F238E27FC236}">
                <a16:creationId xmlns:a16="http://schemas.microsoft.com/office/drawing/2014/main" id="{E2D8DDF8-9169-854A-B35D-4750DEC4DE37}"/>
              </a:ext>
            </a:extLst>
          </p:cNvPr>
          <p:cNvSpPr/>
          <p:nvPr/>
        </p:nvSpPr>
        <p:spPr>
          <a:xfrm>
            <a:off x="2538913" y="563358"/>
            <a:ext cx="1371600" cy="329609"/>
          </a:xfrm>
          <a:custGeom>
            <a:avLst/>
            <a:gdLst>
              <a:gd name="connsiteX0" fmla="*/ 648586 w 1371600"/>
              <a:gd name="connsiteY0" fmla="*/ 329609 h 329609"/>
              <a:gd name="connsiteX1" fmla="*/ 1371600 w 1371600"/>
              <a:gd name="connsiteY1" fmla="*/ 138223 h 329609"/>
              <a:gd name="connsiteX2" fmla="*/ 0 w 1371600"/>
              <a:gd name="connsiteY2" fmla="*/ 0 h 329609"/>
              <a:gd name="connsiteX3" fmla="*/ 648586 w 1371600"/>
              <a:gd name="connsiteY3" fmla="*/ 329609 h 32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329609">
                <a:moveTo>
                  <a:pt x="648586" y="329609"/>
                </a:moveTo>
                <a:lnTo>
                  <a:pt x="1371600" y="138223"/>
                </a:lnTo>
                <a:lnTo>
                  <a:pt x="0" y="0"/>
                </a:lnTo>
                <a:lnTo>
                  <a:pt x="648586" y="329609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1DB5B02-DE44-1247-9CA3-78837FB798E6}"/>
              </a:ext>
            </a:extLst>
          </p:cNvPr>
          <p:cNvGrpSpPr/>
          <p:nvPr/>
        </p:nvGrpSpPr>
        <p:grpSpPr>
          <a:xfrm>
            <a:off x="4788024" y="146895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058F83-3E9E-6841-A670-3BC8D9676A6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500DB78-F821-E942-BBD3-92D801BB157A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Freeform 52">
            <a:extLst>
              <a:ext uri="{FF2B5EF4-FFF2-40B4-BE49-F238E27FC236}">
                <a16:creationId xmlns:a16="http://schemas.microsoft.com/office/drawing/2014/main" id="{90776626-4C84-484B-BF28-0ABF74000597}"/>
              </a:ext>
            </a:extLst>
          </p:cNvPr>
          <p:cNvSpPr/>
          <p:nvPr/>
        </p:nvSpPr>
        <p:spPr>
          <a:xfrm>
            <a:off x="5028022" y="146116"/>
            <a:ext cx="1233376" cy="1275907"/>
          </a:xfrm>
          <a:custGeom>
            <a:avLst/>
            <a:gdLst>
              <a:gd name="connsiteX0" fmla="*/ 435934 w 1233376"/>
              <a:gd name="connsiteY0" fmla="*/ 0 h 1275907"/>
              <a:gd name="connsiteX1" fmla="*/ 1233376 w 1233376"/>
              <a:gd name="connsiteY1" fmla="*/ 925032 h 1275907"/>
              <a:gd name="connsiteX2" fmla="*/ 510362 w 1233376"/>
              <a:gd name="connsiteY2" fmla="*/ 733646 h 1275907"/>
              <a:gd name="connsiteX3" fmla="*/ 0 w 1233376"/>
              <a:gd name="connsiteY3" fmla="*/ 1275907 h 1275907"/>
              <a:gd name="connsiteX4" fmla="*/ 435934 w 1233376"/>
              <a:gd name="connsiteY4" fmla="*/ 0 h 1275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376" h="1275907">
                <a:moveTo>
                  <a:pt x="435934" y="0"/>
                </a:moveTo>
                <a:lnTo>
                  <a:pt x="1233376" y="925032"/>
                </a:lnTo>
                <a:lnTo>
                  <a:pt x="510362" y="733646"/>
                </a:lnTo>
                <a:lnTo>
                  <a:pt x="0" y="1275907"/>
                </a:lnTo>
                <a:lnTo>
                  <a:pt x="435934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C915590-A170-294C-84D4-E71838AA7A89}"/>
              </a:ext>
            </a:extLst>
          </p:cNvPr>
          <p:cNvCxnSpPr>
            <a:cxnSpLocks/>
            <a:stCxn id="53" idx="0"/>
            <a:endCxn id="53" idx="2"/>
          </p:cNvCxnSpPr>
          <p:nvPr/>
        </p:nvCxnSpPr>
        <p:spPr>
          <a:xfrm>
            <a:off x="5463956" y="146116"/>
            <a:ext cx="74428" cy="7336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71CF694-B803-F94D-BDA8-C0738A0A4C4B}"/>
              </a:ext>
            </a:extLst>
          </p:cNvPr>
          <p:cNvGrpSpPr/>
          <p:nvPr/>
        </p:nvGrpSpPr>
        <p:grpSpPr>
          <a:xfrm rot="4839458">
            <a:off x="7043419" y="169755"/>
            <a:ext cx="1494166" cy="1461305"/>
            <a:chOff x="446567" y="4164646"/>
            <a:chExt cx="1494166" cy="1461305"/>
          </a:xfrm>
          <a:solidFill>
            <a:schemeClr val="bg1"/>
          </a:solidFill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5A1EDC7-E732-1A4D-BDE5-40657D75B2E0}"/>
                </a:ext>
              </a:extLst>
            </p:cNvPr>
            <p:cNvGrpSpPr/>
            <p:nvPr/>
          </p:nvGrpSpPr>
          <p:grpSpPr>
            <a:xfrm>
              <a:off x="446567" y="4164646"/>
              <a:ext cx="1494166" cy="1461305"/>
              <a:chOff x="1687536" y="1353054"/>
              <a:chExt cx="1494166" cy="1461305"/>
            </a:xfrm>
            <a:grpFill/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04996423-92CE-3B4A-B1F1-B9B23B4833D3}"/>
                  </a:ext>
                </a:extLst>
              </p:cNvPr>
              <p:cNvSpPr/>
              <p:nvPr/>
            </p:nvSpPr>
            <p:spPr>
              <a:xfrm>
                <a:off x="1687536" y="1353054"/>
                <a:ext cx="1494166" cy="1461305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95E8707D-03C7-4044-ACEA-E4FFC321D421}"/>
                  </a:ext>
                </a:extLst>
              </p:cNvPr>
              <p:cNvSpPr/>
              <p:nvPr/>
            </p:nvSpPr>
            <p:spPr>
              <a:xfrm>
                <a:off x="2411760" y="2060848"/>
                <a:ext cx="45719" cy="4571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3A9DFD6-9E4D-9E4C-83E7-52C51416B911}"/>
                </a:ext>
              </a:extLst>
            </p:cNvPr>
            <p:cNvSpPr/>
            <p:nvPr/>
          </p:nvSpPr>
          <p:spPr>
            <a:xfrm>
              <a:off x="499730" y="4167963"/>
              <a:ext cx="808075" cy="1020725"/>
            </a:xfrm>
            <a:custGeom>
              <a:avLst/>
              <a:gdLst>
                <a:gd name="connsiteX0" fmla="*/ 691117 w 808075"/>
                <a:gd name="connsiteY0" fmla="*/ 733646 h 1020725"/>
                <a:gd name="connsiteX1" fmla="*/ 0 w 808075"/>
                <a:gd name="connsiteY1" fmla="*/ 1020725 h 1020725"/>
                <a:gd name="connsiteX2" fmla="*/ 808075 w 808075"/>
                <a:gd name="connsiteY2" fmla="*/ 0 h 102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8075" h="1020725">
                  <a:moveTo>
                    <a:pt x="691117" y="733646"/>
                  </a:moveTo>
                  <a:lnTo>
                    <a:pt x="0" y="1020725"/>
                  </a:lnTo>
                  <a:lnTo>
                    <a:pt x="808075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C0DBDC43-E341-9846-87CA-907D9A8059E2}"/>
                </a:ext>
              </a:extLst>
            </p:cNvPr>
            <p:cNvSpPr/>
            <p:nvPr/>
          </p:nvSpPr>
          <p:spPr>
            <a:xfrm>
              <a:off x="1190847" y="4178595"/>
              <a:ext cx="531627" cy="1222745"/>
            </a:xfrm>
            <a:custGeom>
              <a:avLst/>
              <a:gdLst>
                <a:gd name="connsiteX0" fmla="*/ 0 w 531627"/>
                <a:gd name="connsiteY0" fmla="*/ 712382 h 1222745"/>
                <a:gd name="connsiteX1" fmla="*/ 531627 w 531627"/>
                <a:gd name="connsiteY1" fmla="*/ 1222745 h 1222745"/>
                <a:gd name="connsiteX2" fmla="*/ 95693 w 531627"/>
                <a:gd name="connsiteY2" fmla="*/ 0 h 1222745"/>
                <a:gd name="connsiteX3" fmla="*/ 0 w 531627"/>
                <a:gd name="connsiteY3" fmla="*/ 712382 h 122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627" h="1222745">
                  <a:moveTo>
                    <a:pt x="0" y="712382"/>
                  </a:moveTo>
                  <a:lnTo>
                    <a:pt x="531627" y="1222745"/>
                  </a:lnTo>
                  <a:lnTo>
                    <a:pt x="95693" y="0"/>
                  </a:lnTo>
                  <a:lnTo>
                    <a:pt x="0" y="71238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C8A1769-D64D-4944-9E42-68EC0B42ADBC}"/>
              </a:ext>
            </a:extLst>
          </p:cNvPr>
          <p:cNvGrpSpPr/>
          <p:nvPr/>
        </p:nvGrpSpPr>
        <p:grpSpPr>
          <a:xfrm>
            <a:off x="197514" y="3551186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01CD36B-9D0A-2F46-9125-DD9AABDB7075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8CAF047-E54E-8F45-ABA7-CD26C73DED0E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A8278F6-1886-8F4D-8A2C-9923A81197B3}"/>
              </a:ext>
            </a:extLst>
          </p:cNvPr>
          <p:cNvGrpSpPr/>
          <p:nvPr/>
        </p:nvGrpSpPr>
        <p:grpSpPr>
          <a:xfrm>
            <a:off x="2458633" y="3564292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BBA32D5-8A04-D442-8FF0-002E49C76F11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E0C39C9-3620-F543-A020-DB5B95F2BDD4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11D759-1278-0446-9B26-E4FEFB4BA2DD}"/>
              </a:ext>
            </a:extLst>
          </p:cNvPr>
          <p:cNvGrpSpPr/>
          <p:nvPr/>
        </p:nvGrpSpPr>
        <p:grpSpPr>
          <a:xfrm>
            <a:off x="179512" y="5249800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B5FC6F5-01B1-5D4D-BAAE-9407C25637E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786B437-096F-8F4A-B75E-88AE89EF83B0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Freeform 73">
            <a:extLst>
              <a:ext uri="{FF2B5EF4-FFF2-40B4-BE49-F238E27FC236}">
                <a16:creationId xmlns:a16="http://schemas.microsoft.com/office/drawing/2014/main" id="{453E113E-1F7F-3A4B-ACE8-77A3893F5FCA}"/>
              </a:ext>
            </a:extLst>
          </p:cNvPr>
          <p:cNvSpPr/>
          <p:nvPr/>
        </p:nvSpPr>
        <p:spPr>
          <a:xfrm>
            <a:off x="764245" y="5263650"/>
            <a:ext cx="648183" cy="1400537"/>
          </a:xfrm>
          <a:custGeom>
            <a:avLst/>
            <a:gdLst>
              <a:gd name="connsiteX0" fmla="*/ 324092 w 648183"/>
              <a:gd name="connsiteY0" fmla="*/ 0 h 1400537"/>
              <a:gd name="connsiteX1" fmla="*/ 0 w 648183"/>
              <a:gd name="connsiteY1" fmla="*/ 1400537 h 1400537"/>
              <a:gd name="connsiteX2" fmla="*/ 648183 w 648183"/>
              <a:gd name="connsiteY2" fmla="*/ 1284790 h 1400537"/>
              <a:gd name="connsiteX3" fmla="*/ 324092 w 648183"/>
              <a:gd name="connsiteY3" fmla="*/ 0 h 140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183" h="1400537">
                <a:moveTo>
                  <a:pt x="324092" y="0"/>
                </a:moveTo>
                <a:lnTo>
                  <a:pt x="0" y="1400537"/>
                </a:lnTo>
                <a:lnTo>
                  <a:pt x="648183" y="1284790"/>
                </a:lnTo>
                <a:lnTo>
                  <a:pt x="324092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C1C516D-3726-A045-8D3D-AF2AC51CF894}"/>
              </a:ext>
            </a:extLst>
          </p:cNvPr>
          <p:cNvGrpSpPr/>
          <p:nvPr/>
        </p:nvGrpSpPr>
        <p:grpSpPr>
          <a:xfrm>
            <a:off x="7029483" y="523470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E9CA9AB-7166-F840-9EEA-E036EEBA6E60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5B433C3-1CA7-564A-A1E5-1CEF334C456D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D293D42-DF70-7345-A82D-637B56899B25}"/>
              </a:ext>
            </a:extLst>
          </p:cNvPr>
          <p:cNvGrpSpPr/>
          <p:nvPr/>
        </p:nvGrpSpPr>
        <p:grpSpPr>
          <a:xfrm>
            <a:off x="7076272" y="3566931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CDF38A4-5719-034A-960B-2FFE93F55F6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8708388-1B5C-BA4D-A04A-247156944456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F0F1710-9AA5-0D46-A0A7-E0B5A5EFFF0B}"/>
              </a:ext>
            </a:extLst>
          </p:cNvPr>
          <p:cNvCxnSpPr>
            <a:cxnSpLocks/>
            <a:stCxn id="90" idx="2"/>
          </p:cNvCxnSpPr>
          <p:nvPr/>
        </p:nvCxnSpPr>
        <p:spPr>
          <a:xfrm>
            <a:off x="7944288" y="3592323"/>
            <a:ext cx="555584" cy="986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Arc 95">
            <a:extLst>
              <a:ext uri="{FF2B5EF4-FFF2-40B4-BE49-F238E27FC236}">
                <a16:creationId xmlns:a16="http://schemas.microsoft.com/office/drawing/2014/main" id="{5AAA9362-E5FA-C947-B3E1-EE3BFB6AF476}"/>
              </a:ext>
            </a:extLst>
          </p:cNvPr>
          <p:cNvSpPr/>
          <p:nvPr/>
        </p:nvSpPr>
        <p:spPr>
          <a:xfrm>
            <a:off x="755576" y="620688"/>
            <a:ext cx="599558" cy="538048"/>
          </a:xfrm>
          <a:prstGeom prst="arc">
            <a:avLst>
              <a:gd name="adj1" fmla="val 8421205"/>
              <a:gd name="adj2" fmla="val 12084482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20FBC39-5CFC-B949-AB76-6621E55A8B7A}"/>
                  </a:ext>
                </a:extLst>
              </p:cNvPr>
              <p:cNvSpPr txBox="1"/>
              <p:nvPr/>
            </p:nvSpPr>
            <p:spPr>
              <a:xfrm>
                <a:off x="846095" y="608466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86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20FBC39-5CFC-B949-AB76-6621E55A8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95" y="608466"/>
                <a:ext cx="385297" cy="246221"/>
              </a:xfrm>
              <a:prstGeom prst="rect">
                <a:avLst/>
              </a:prstGeom>
              <a:blipFill>
                <a:blip r:embed="rId3"/>
                <a:stretch>
                  <a:fillRect l="-9677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Arc 97">
            <a:extLst>
              <a:ext uri="{FF2B5EF4-FFF2-40B4-BE49-F238E27FC236}">
                <a16:creationId xmlns:a16="http://schemas.microsoft.com/office/drawing/2014/main" id="{39C70DAA-4D91-A542-BC42-60D3200AC86B}"/>
              </a:ext>
            </a:extLst>
          </p:cNvPr>
          <p:cNvSpPr/>
          <p:nvPr/>
        </p:nvSpPr>
        <p:spPr>
          <a:xfrm rot="11248876">
            <a:off x="2286336" y="395092"/>
            <a:ext cx="599558" cy="538048"/>
          </a:xfrm>
          <a:prstGeom prst="arc">
            <a:avLst>
              <a:gd name="adj1" fmla="val 9505493"/>
              <a:gd name="adj2" fmla="val 11107719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5C2214E-CA48-7E42-B1DB-B65C415693D2}"/>
                  </a:ext>
                </a:extLst>
              </p:cNvPr>
              <p:cNvSpPr txBox="1"/>
              <p:nvPr/>
            </p:nvSpPr>
            <p:spPr>
              <a:xfrm>
                <a:off x="2678167" y="329822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5C2214E-CA48-7E42-B1DB-B65C41569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167" y="329822"/>
                <a:ext cx="385297" cy="246221"/>
              </a:xfrm>
              <a:prstGeom prst="rect">
                <a:avLst/>
              </a:prstGeom>
              <a:blipFill>
                <a:blip r:embed="rId4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c 99">
            <a:extLst>
              <a:ext uri="{FF2B5EF4-FFF2-40B4-BE49-F238E27FC236}">
                <a16:creationId xmlns:a16="http://schemas.microsoft.com/office/drawing/2014/main" id="{32F9C045-DF38-3047-A222-BE116D50F870}"/>
              </a:ext>
            </a:extLst>
          </p:cNvPr>
          <p:cNvSpPr/>
          <p:nvPr/>
        </p:nvSpPr>
        <p:spPr>
          <a:xfrm rot="16483907">
            <a:off x="5117773" y="-146227"/>
            <a:ext cx="599558" cy="538048"/>
          </a:xfrm>
          <a:prstGeom prst="arc">
            <a:avLst>
              <a:gd name="adj1" fmla="val 8399656"/>
              <a:gd name="adj2" fmla="val 1178571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328FBF7-B1C9-0749-8189-CC3582935298}"/>
                  </a:ext>
                </a:extLst>
              </p:cNvPr>
              <p:cNvSpPr txBox="1"/>
              <p:nvPr/>
            </p:nvSpPr>
            <p:spPr>
              <a:xfrm>
                <a:off x="5052695" y="260648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328FBF7-B1C9-0749-8189-CC3582935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695" y="260648"/>
                <a:ext cx="385297" cy="246221"/>
              </a:xfrm>
              <a:prstGeom prst="rect">
                <a:avLst/>
              </a:prstGeom>
              <a:blipFill>
                <a:blip r:embed="rId5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10250E0-76A9-7846-BBE4-50D3C92E1C90}"/>
                  </a:ext>
                </a:extLst>
              </p:cNvPr>
              <p:cNvSpPr txBox="1"/>
              <p:nvPr/>
            </p:nvSpPr>
            <p:spPr>
              <a:xfrm>
                <a:off x="5654016" y="230451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43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10250E0-76A9-7846-BBE4-50D3C92E1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016" y="230451"/>
                <a:ext cx="385297" cy="246221"/>
              </a:xfrm>
              <a:prstGeom prst="rect">
                <a:avLst/>
              </a:prstGeom>
              <a:blipFill>
                <a:blip r:embed="rId6"/>
                <a:stretch>
                  <a:fillRect l="-9375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Arc 102">
            <a:extLst>
              <a:ext uri="{FF2B5EF4-FFF2-40B4-BE49-F238E27FC236}">
                <a16:creationId xmlns:a16="http://schemas.microsoft.com/office/drawing/2014/main" id="{1126B317-2FB5-D140-9ABB-BFDD22BC0C51}"/>
              </a:ext>
            </a:extLst>
          </p:cNvPr>
          <p:cNvSpPr/>
          <p:nvPr/>
        </p:nvSpPr>
        <p:spPr>
          <a:xfrm rot="1035072">
            <a:off x="8212842" y="640158"/>
            <a:ext cx="599558" cy="538048"/>
          </a:xfrm>
          <a:prstGeom prst="arc">
            <a:avLst>
              <a:gd name="adj1" fmla="val 8399656"/>
              <a:gd name="adj2" fmla="val 1178571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EA4F0CB-C57C-F14B-9866-076E7DE4EE8D}"/>
                  </a:ext>
                </a:extLst>
              </p:cNvPr>
              <p:cNvSpPr txBox="1"/>
              <p:nvPr/>
            </p:nvSpPr>
            <p:spPr>
              <a:xfrm>
                <a:off x="8102801" y="485355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EA4F0CB-C57C-F14B-9866-076E7DE4E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801" y="485355"/>
                <a:ext cx="385298" cy="246221"/>
              </a:xfrm>
              <a:prstGeom prst="rect">
                <a:avLst/>
              </a:prstGeom>
              <a:blipFill>
                <a:blip r:embed="rId7"/>
                <a:stretch>
                  <a:fillRect l="-9677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70E20B5-E5F3-5443-82FB-2160523648A2}"/>
                  </a:ext>
                </a:extLst>
              </p:cNvPr>
              <p:cNvSpPr txBox="1"/>
              <p:nvPr/>
            </p:nvSpPr>
            <p:spPr>
              <a:xfrm>
                <a:off x="8127323" y="1030032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70E20B5-E5F3-5443-82FB-216052364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323" y="1030032"/>
                <a:ext cx="385298" cy="246221"/>
              </a:xfrm>
              <a:prstGeom prst="rect">
                <a:avLst/>
              </a:prstGeom>
              <a:blipFill>
                <a:blip r:embed="rId8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Arc 105">
            <a:extLst>
              <a:ext uri="{FF2B5EF4-FFF2-40B4-BE49-F238E27FC236}">
                <a16:creationId xmlns:a16="http://schemas.microsoft.com/office/drawing/2014/main" id="{D01A58F2-1E47-A84B-8F5F-55F4436AE2B5}"/>
              </a:ext>
            </a:extLst>
          </p:cNvPr>
          <p:cNvSpPr/>
          <p:nvPr/>
        </p:nvSpPr>
        <p:spPr>
          <a:xfrm rot="10531301">
            <a:off x="547098" y="2330698"/>
            <a:ext cx="599558" cy="517988"/>
          </a:xfrm>
          <a:prstGeom prst="arc">
            <a:avLst>
              <a:gd name="adj1" fmla="val 6479223"/>
              <a:gd name="adj2" fmla="val 12955071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8934F10-9087-2B49-926F-1C88D359F22D}"/>
                  </a:ext>
                </a:extLst>
              </p:cNvPr>
              <p:cNvSpPr txBox="1"/>
              <p:nvPr/>
            </p:nvSpPr>
            <p:spPr>
              <a:xfrm>
                <a:off x="1137927" y="2261163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8934F10-9087-2B49-926F-1C88D359F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27" y="2261163"/>
                <a:ext cx="499111" cy="246221"/>
              </a:xfrm>
              <a:prstGeom prst="rect">
                <a:avLst/>
              </a:prstGeom>
              <a:blipFill>
                <a:blip r:embed="rId9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Arc 107">
            <a:extLst>
              <a:ext uri="{FF2B5EF4-FFF2-40B4-BE49-F238E27FC236}">
                <a16:creationId xmlns:a16="http://schemas.microsoft.com/office/drawing/2014/main" id="{D16371B7-A6B5-0141-9E17-FFF1FEF09494}"/>
              </a:ext>
            </a:extLst>
          </p:cNvPr>
          <p:cNvSpPr/>
          <p:nvPr/>
        </p:nvSpPr>
        <p:spPr>
          <a:xfrm rot="1177235">
            <a:off x="3574648" y="2225938"/>
            <a:ext cx="599558" cy="517988"/>
          </a:xfrm>
          <a:prstGeom prst="arc">
            <a:avLst>
              <a:gd name="adj1" fmla="val 8477995"/>
              <a:gd name="adj2" fmla="val 1036120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55F0D05-BC62-DD49-B410-C6938D72335F}"/>
                  </a:ext>
                </a:extLst>
              </p:cNvPr>
              <p:cNvSpPr txBox="1"/>
              <p:nvPr/>
            </p:nvSpPr>
            <p:spPr>
              <a:xfrm>
                <a:off x="3468953" y="2161196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55F0D05-BC62-DD49-B410-C6938D723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953" y="2161196"/>
                <a:ext cx="385298" cy="246221"/>
              </a:xfrm>
              <a:prstGeom prst="rect">
                <a:avLst/>
              </a:prstGeom>
              <a:blipFill>
                <a:blip r:embed="rId10"/>
                <a:stretch>
                  <a:fillRect l="-9677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Arc 109">
            <a:extLst>
              <a:ext uri="{FF2B5EF4-FFF2-40B4-BE49-F238E27FC236}">
                <a16:creationId xmlns:a16="http://schemas.microsoft.com/office/drawing/2014/main" id="{54D02495-48D2-DA42-8494-63BD9146E6DF}"/>
              </a:ext>
            </a:extLst>
          </p:cNvPr>
          <p:cNvSpPr/>
          <p:nvPr/>
        </p:nvSpPr>
        <p:spPr>
          <a:xfrm rot="15326880">
            <a:off x="5197622" y="2248197"/>
            <a:ext cx="599558" cy="517988"/>
          </a:xfrm>
          <a:prstGeom prst="arc">
            <a:avLst>
              <a:gd name="adj1" fmla="val 7576342"/>
              <a:gd name="adj2" fmla="val 11512019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06B441D-E191-6E4C-9952-B5F867D745D9}"/>
                  </a:ext>
                </a:extLst>
              </p:cNvPr>
              <p:cNvSpPr txBox="1"/>
              <p:nvPr/>
            </p:nvSpPr>
            <p:spPr>
              <a:xfrm>
                <a:off x="5634704" y="2716092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82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06B441D-E191-6E4C-9952-B5F867D74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704" y="2716092"/>
                <a:ext cx="385298" cy="246221"/>
              </a:xfrm>
              <a:prstGeom prst="rect">
                <a:avLst/>
              </a:prstGeom>
              <a:blipFill>
                <a:blip r:embed="rId11"/>
                <a:stretch>
                  <a:fillRect l="-1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254F1CC-502D-104F-A0DF-2A5B6283AF23}"/>
                  </a:ext>
                </a:extLst>
              </p:cNvPr>
              <p:cNvSpPr txBox="1"/>
              <p:nvPr/>
            </p:nvSpPr>
            <p:spPr>
              <a:xfrm>
                <a:off x="7210584" y="2300117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41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254F1CC-502D-104F-A0DF-2A5B6283A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0584" y="2300117"/>
                <a:ext cx="385298" cy="246221"/>
              </a:xfrm>
              <a:prstGeom prst="rect">
                <a:avLst/>
              </a:prstGeom>
              <a:blipFill>
                <a:blip r:embed="rId12"/>
                <a:stretch>
                  <a:fillRect l="-9677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Arc 112">
            <a:extLst>
              <a:ext uri="{FF2B5EF4-FFF2-40B4-BE49-F238E27FC236}">
                <a16:creationId xmlns:a16="http://schemas.microsoft.com/office/drawing/2014/main" id="{0E270BC0-7FD9-4341-8A4B-FC77939054E1}"/>
              </a:ext>
            </a:extLst>
          </p:cNvPr>
          <p:cNvSpPr/>
          <p:nvPr/>
        </p:nvSpPr>
        <p:spPr>
          <a:xfrm rot="15326880">
            <a:off x="6746491" y="2094139"/>
            <a:ext cx="599558" cy="517988"/>
          </a:xfrm>
          <a:prstGeom prst="arc">
            <a:avLst>
              <a:gd name="adj1" fmla="val 8839185"/>
              <a:gd name="adj2" fmla="val 10644566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Arc 113">
            <a:extLst>
              <a:ext uri="{FF2B5EF4-FFF2-40B4-BE49-F238E27FC236}">
                <a16:creationId xmlns:a16="http://schemas.microsoft.com/office/drawing/2014/main" id="{CF2462D7-28D2-AC4F-BAD4-932D7361546B}"/>
              </a:ext>
            </a:extLst>
          </p:cNvPr>
          <p:cNvSpPr/>
          <p:nvPr/>
        </p:nvSpPr>
        <p:spPr>
          <a:xfrm rot="15214890">
            <a:off x="-32083" y="173896"/>
            <a:ext cx="599558" cy="538048"/>
          </a:xfrm>
          <a:prstGeom prst="arc">
            <a:avLst>
              <a:gd name="adj1" fmla="val 8421205"/>
              <a:gd name="adj2" fmla="val 10606047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93B5BF58-43C1-D642-BBF4-E9FB3D5F2CDE}"/>
              </a:ext>
            </a:extLst>
          </p:cNvPr>
          <p:cNvSpPr/>
          <p:nvPr/>
        </p:nvSpPr>
        <p:spPr>
          <a:xfrm rot="15214890">
            <a:off x="2905936" y="779632"/>
            <a:ext cx="599558" cy="538048"/>
          </a:xfrm>
          <a:prstGeom prst="arc">
            <a:avLst>
              <a:gd name="adj1" fmla="val 20393335"/>
              <a:gd name="adj2" fmla="val 348796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2EEA94F4-77B3-634C-910E-0EF9D14A8339}"/>
              </a:ext>
            </a:extLst>
          </p:cNvPr>
          <p:cNvSpPr/>
          <p:nvPr/>
        </p:nvSpPr>
        <p:spPr>
          <a:xfrm rot="4413363">
            <a:off x="5297772" y="823156"/>
            <a:ext cx="594085" cy="349837"/>
          </a:xfrm>
          <a:prstGeom prst="arc">
            <a:avLst>
              <a:gd name="adj1" fmla="val 5887422"/>
              <a:gd name="adj2" fmla="val 16059473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Arc 116">
            <a:extLst>
              <a:ext uri="{FF2B5EF4-FFF2-40B4-BE49-F238E27FC236}">
                <a16:creationId xmlns:a16="http://schemas.microsoft.com/office/drawing/2014/main" id="{3A63EB44-5B37-B14B-80B8-50A2B6054A7E}"/>
              </a:ext>
            </a:extLst>
          </p:cNvPr>
          <p:cNvSpPr/>
          <p:nvPr/>
        </p:nvSpPr>
        <p:spPr>
          <a:xfrm rot="9595786">
            <a:off x="7545440" y="570048"/>
            <a:ext cx="599558" cy="538048"/>
          </a:xfrm>
          <a:prstGeom prst="arc">
            <a:avLst>
              <a:gd name="adj1" fmla="val 19617626"/>
              <a:gd name="adj2" fmla="val 348796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Arc 117">
            <a:extLst>
              <a:ext uri="{FF2B5EF4-FFF2-40B4-BE49-F238E27FC236}">
                <a16:creationId xmlns:a16="http://schemas.microsoft.com/office/drawing/2014/main" id="{4D3E3DD1-E9E2-FF45-91E2-D56F7EC94E6D}"/>
              </a:ext>
            </a:extLst>
          </p:cNvPr>
          <p:cNvSpPr/>
          <p:nvPr/>
        </p:nvSpPr>
        <p:spPr>
          <a:xfrm rot="10531301">
            <a:off x="-125562" y="2528355"/>
            <a:ext cx="599558" cy="517988"/>
          </a:xfrm>
          <a:prstGeom prst="arc">
            <a:avLst>
              <a:gd name="adj1" fmla="val 7964345"/>
              <a:gd name="adj2" fmla="val 1158213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Arc 118">
            <a:extLst>
              <a:ext uri="{FF2B5EF4-FFF2-40B4-BE49-F238E27FC236}">
                <a16:creationId xmlns:a16="http://schemas.microsoft.com/office/drawing/2014/main" id="{DDB119A2-0B47-A343-97B4-885F113041A7}"/>
              </a:ext>
            </a:extLst>
          </p:cNvPr>
          <p:cNvSpPr/>
          <p:nvPr/>
        </p:nvSpPr>
        <p:spPr>
          <a:xfrm rot="15121048">
            <a:off x="-89410" y="3713141"/>
            <a:ext cx="599558" cy="517988"/>
          </a:xfrm>
          <a:prstGeom prst="arc">
            <a:avLst>
              <a:gd name="adj1" fmla="val 8674970"/>
              <a:gd name="adj2" fmla="val 1060321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Arc 119">
            <a:extLst>
              <a:ext uri="{FF2B5EF4-FFF2-40B4-BE49-F238E27FC236}">
                <a16:creationId xmlns:a16="http://schemas.microsoft.com/office/drawing/2014/main" id="{CFDF586A-B0FF-844C-A8D8-B27E0AF43915}"/>
              </a:ext>
            </a:extLst>
          </p:cNvPr>
          <p:cNvSpPr/>
          <p:nvPr/>
        </p:nvSpPr>
        <p:spPr>
          <a:xfrm rot="253850">
            <a:off x="2949927" y="2253713"/>
            <a:ext cx="599558" cy="517988"/>
          </a:xfrm>
          <a:prstGeom prst="arc">
            <a:avLst>
              <a:gd name="adj1" fmla="val 8687099"/>
              <a:gd name="adj2" fmla="val 1074938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Arc 120">
            <a:extLst>
              <a:ext uri="{FF2B5EF4-FFF2-40B4-BE49-F238E27FC236}">
                <a16:creationId xmlns:a16="http://schemas.microsoft.com/office/drawing/2014/main" id="{AB0CA3FB-1CE7-F248-A926-3BC217E9DE0A}"/>
              </a:ext>
            </a:extLst>
          </p:cNvPr>
          <p:cNvSpPr/>
          <p:nvPr/>
        </p:nvSpPr>
        <p:spPr>
          <a:xfrm rot="15326880">
            <a:off x="4567990" y="2107704"/>
            <a:ext cx="599558" cy="517988"/>
          </a:xfrm>
          <a:prstGeom prst="arc">
            <a:avLst>
              <a:gd name="adj1" fmla="val 7837400"/>
              <a:gd name="adj2" fmla="val 1068310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6F9D756F-1E8A-254F-B682-B63AD97CEEEA}"/>
              </a:ext>
            </a:extLst>
          </p:cNvPr>
          <p:cNvSpPr/>
          <p:nvPr/>
        </p:nvSpPr>
        <p:spPr>
          <a:xfrm rot="17542965">
            <a:off x="7493420" y="2141748"/>
            <a:ext cx="599558" cy="517988"/>
          </a:xfrm>
          <a:prstGeom prst="arc">
            <a:avLst>
              <a:gd name="adj1" fmla="val 7837400"/>
              <a:gd name="adj2" fmla="val 1068310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Arc 123">
            <a:extLst>
              <a:ext uri="{FF2B5EF4-FFF2-40B4-BE49-F238E27FC236}">
                <a16:creationId xmlns:a16="http://schemas.microsoft.com/office/drawing/2014/main" id="{D4E9AF33-BDAE-7842-9CE1-2A9BDA88E78F}"/>
              </a:ext>
            </a:extLst>
          </p:cNvPr>
          <p:cNvSpPr/>
          <p:nvPr/>
        </p:nvSpPr>
        <p:spPr>
          <a:xfrm rot="17621898">
            <a:off x="669423" y="3908642"/>
            <a:ext cx="599558" cy="517988"/>
          </a:xfrm>
          <a:prstGeom prst="arc">
            <a:avLst>
              <a:gd name="adj1" fmla="val 8697223"/>
              <a:gd name="adj2" fmla="val 11484747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9D9E03EC-DFD2-5647-A744-610A495CA995}"/>
                  </a:ext>
                </a:extLst>
              </p:cNvPr>
              <p:cNvSpPr txBox="1"/>
              <p:nvPr/>
            </p:nvSpPr>
            <p:spPr>
              <a:xfrm>
                <a:off x="990640" y="425095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9D9E03EC-DFD2-5647-A744-610A495CA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40" y="4250958"/>
                <a:ext cx="385298" cy="246221"/>
              </a:xfrm>
              <a:prstGeom prst="rect">
                <a:avLst/>
              </a:prstGeom>
              <a:blipFill>
                <a:blip r:embed="rId13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7B40A4B-2B0E-5548-8C96-BA46570EF073}"/>
              </a:ext>
            </a:extLst>
          </p:cNvPr>
          <p:cNvGrpSpPr/>
          <p:nvPr/>
        </p:nvGrpSpPr>
        <p:grpSpPr>
          <a:xfrm>
            <a:off x="4748130" y="3544071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74D6192-B379-DF4D-9E91-DA0DA202DDD6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D16CF36-A3AB-7F48-8ACC-155D56006A85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0" name="Arc 129">
            <a:extLst>
              <a:ext uri="{FF2B5EF4-FFF2-40B4-BE49-F238E27FC236}">
                <a16:creationId xmlns:a16="http://schemas.microsoft.com/office/drawing/2014/main" id="{8F70A668-3711-2E4B-AA24-A749230D72D6}"/>
              </a:ext>
            </a:extLst>
          </p:cNvPr>
          <p:cNvSpPr/>
          <p:nvPr/>
        </p:nvSpPr>
        <p:spPr>
          <a:xfrm rot="15121048">
            <a:off x="2993537" y="4043152"/>
            <a:ext cx="424673" cy="513494"/>
          </a:xfrm>
          <a:prstGeom prst="arc">
            <a:avLst>
              <a:gd name="adj1" fmla="val 809483"/>
              <a:gd name="adj2" fmla="val 13543532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Arc 130">
            <a:extLst>
              <a:ext uri="{FF2B5EF4-FFF2-40B4-BE49-F238E27FC236}">
                <a16:creationId xmlns:a16="http://schemas.microsoft.com/office/drawing/2014/main" id="{4A841DC8-CEB8-C94B-B81A-1F8F338ACA13}"/>
              </a:ext>
            </a:extLst>
          </p:cNvPr>
          <p:cNvSpPr/>
          <p:nvPr/>
        </p:nvSpPr>
        <p:spPr>
          <a:xfrm rot="11878866">
            <a:off x="2063495" y="3875733"/>
            <a:ext cx="599558" cy="517988"/>
          </a:xfrm>
          <a:prstGeom prst="arc">
            <a:avLst>
              <a:gd name="adj1" fmla="val 8203068"/>
              <a:gd name="adj2" fmla="val 12062078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9E62A82-F925-5548-ABAE-9155C2DF7831}"/>
                  </a:ext>
                </a:extLst>
              </p:cNvPr>
              <p:cNvSpPr txBox="1"/>
              <p:nvPr/>
            </p:nvSpPr>
            <p:spPr>
              <a:xfrm>
                <a:off x="2643065" y="4048723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118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9E62A82-F925-5548-ABAE-9155C2DF7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065" y="4048723"/>
                <a:ext cx="499111" cy="246221"/>
              </a:xfrm>
              <a:prstGeom prst="rect">
                <a:avLst/>
              </a:prstGeom>
              <a:blipFill>
                <a:blip r:embed="rId14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01E66C-6B01-1C4C-B385-363904BBCEC2}"/>
                  </a:ext>
                </a:extLst>
              </p:cNvPr>
              <p:cNvSpPr txBox="1"/>
              <p:nvPr/>
            </p:nvSpPr>
            <p:spPr>
              <a:xfrm>
                <a:off x="5174506" y="3753002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01E66C-6B01-1C4C-B385-363904BBC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506" y="3753002"/>
                <a:ext cx="499111" cy="246221"/>
              </a:xfrm>
              <a:prstGeom prst="rect">
                <a:avLst/>
              </a:prstGeom>
              <a:blipFill>
                <a:blip r:embed="rId15"/>
                <a:stretch>
                  <a:fillRect l="-487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Arc 133">
            <a:extLst>
              <a:ext uri="{FF2B5EF4-FFF2-40B4-BE49-F238E27FC236}">
                <a16:creationId xmlns:a16="http://schemas.microsoft.com/office/drawing/2014/main" id="{C0166A0D-BAE2-4C43-A44B-21F2EEA13972}"/>
              </a:ext>
            </a:extLst>
          </p:cNvPr>
          <p:cNvSpPr/>
          <p:nvPr/>
        </p:nvSpPr>
        <p:spPr>
          <a:xfrm rot="16200000">
            <a:off x="4930867" y="3237066"/>
            <a:ext cx="599558" cy="517988"/>
          </a:xfrm>
          <a:prstGeom prst="arc">
            <a:avLst>
              <a:gd name="adj1" fmla="val 7660143"/>
              <a:gd name="adj2" fmla="val 12062078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Arc 134">
            <a:extLst>
              <a:ext uri="{FF2B5EF4-FFF2-40B4-BE49-F238E27FC236}">
                <a16:creationId xmlns:a16="http://schemas.microsoft.com/office/drawing/2014/main" id="{233B58BF-D2A5-3F49-A50D-3DC6669D05F6}"/>
              </a:ext>
            </a:extLst>
          </p:cNvPr>
          <p:cNvSpPr/>
          <p:nvPr/>
        </p:nvSpPr>
        <p:spPr>
          <a:xfrm rot="8174164">
            <a:off x="5358879" y="4060389"/>
            <a:ext cx="424673" cy="513494"/>
          </a:xfrm>
          <a:prstGeom prst="arc">
            <a:avLst>
              <a:gd name="adj1" fmla="val 2823230"/>
              <a:gd name="adj2" fmla="val 9529722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Arc 135">
            <a:extLst>
              <a:ext uri="{FF2B5EF4-FFF2-40B4-BE49-F238E27FC236}">
                <a16:creationId xmlns:a16="http://schemas.microsoft.com/office/drawing/2014/main" id="{23E68BD4-6068-5642-9EE9-DF87C125E454}"/>
              </a:ext>
            </a:extLst>
          </p:cNvPr>
          <p:cNvSpPr/>
          <p:nvPr/>
        </p:nvSpPr>
        <p:spPr>
          <a:xfrm rot="13004157">
            <a:off x="6827616" y="3680666"/>
            <a:ext cx="599558" cy="517988"/>
          </a:xfrm>
          <a:prstGeom prst="arc">
            <a:avLst>
              <a:gd name="adj1" fmla="val 7660143"/>
              <a:gd name="adj2" fmla="val 1063566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Arc 136">
            <a:extLst>
              <a:ext uri="{FF2B5EF4-FFF2-40B4-BE49-F238E27FC236}">
                <a16:creationId xmlns:a16="http://schemas.microsoft.com/office/drawing/2014/main" id="{A4237613-49CD-074F-B006-7AAC7B1A1EC1}"/>
              </a:ext>
            </a:extLst>
          </p:cNvPr>
          <p:cNvSpPr/>
          <p:nvPr/>
        </p:nvSpPr>
        <p:spPr>
          <a:xfrm rot="249579">
            <a:off x="7762312" y="3299710"/>
            <a:ext cx="424673" cy="513494"/>
          </a:xfrm>
          <a:prstGeom prst="arc">
            <a:avLst>
              <a:gd name="adj1" fmla="val 3556661"/>
              <a:gd name="adj2" fmla="val 83107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FC05CFC-6CDA-B34D-8349-394DA2AD160F}"/>
                  </a:ext>
                </a:extLst>
              </p:cNvPr>
              <p:cNvSpPr txBox="1"/>
              <p:nvPr/>
            </p:nvSpPr>
            <p:spPr>
              <a:xfrm>
                <a:off x="7078596" y="4026654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66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FC05CFC-6CDA-B34D-8349-394DA2AD1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596" y="4026654"/>
                <a:ext cx="385298" cy="246221"/>
              </a:xfrm>
              <a:prstGeom prst="rect">
                <a:avLst/>
              </a:prstGeom>
              <a:blipFill>
                <a:blip r:embed="rId16"/>
                <a:stretch>
                  <a:fillRect l="-93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Arc 138">
            <a:extLst>
              <a:ext uri="{FF2B5EF4-FFF2-40B4-BE49-F238E27FC236}">
                <a16:creationId xmlns:a16="http://schemas.microsoft.com/office/drawing/2014/main" id="{D65BA335-7F07-CB49-B8D7-FFF625EEED73}"/>
              </a:ext>
            </a:extLst>
          </p:cNvPr>
          <p:cNvSpPr/>
          <p:nvPr/>
        </p:nvSpPr>
        <p:spPr>
          <a:xfrm rot="6703154">
            <a:off x="1206668" y="6308979"/>
            <a:ext cx="424673" cy="513494"/>
          </a:xfrm>
          <a:prstGeom prst="arc">
            <a:avLst>
              <a:gd name="adj1" fmla="val 3898346"/>
              <a:gd name="adj2" fmla="val 8786016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Arc 140">
            <a:extLst>
              <a:ext uri="{FF2B5EF4-FFF2-40B4-BE49-F238E27FC236}">
                <a16:creationId xmlns:a16="http://schemas.microsoft.com/office/drawing/2014/main" id="{AFAE5157-D951-2243-9BCC-AA024A8395CE}"/>
              </a:ext>
            </a:extLst>
          </p:cNvPr>
          <p:cNvSpPr/>
          <p:nvPr/>
        </p:nvSpPr>
        <p:spPr>
          <a:xfrm rot="20478460">
            <a:off x="5244659" y="5723013"/>
            <a:ext cx="424673" cy="513494"/>
          </a:xfrm>
          <a:prstGeom prst="arc">
            <a:avLst>
              <a:gd name="adj1" fmla="val 3610996"/>
              <a:gd name="adj2" fmla="val 873978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F47E407-2C51-2B43-B630-11EF6ABAE6FE}"/>
                  </a:ext>
                </a:extLst>
              </p:cNvPr>
              <p:cNvSpPr txBox="1"/>
              <p:nvPr/>
            </p:nvSpPr>
            <p:spPr>
              <a:xfrm>
                <a:off x="5327612" y="624295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92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F47E407-2C51-2B43-B630-11EF6ABAE6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612" y="6242958"/>
                <a:ext cx="385298" cy="246221"/>
              </a:xfrm>
              <a:prstGeom prst="rect">
                <a:avLst/>
              </a:prstGeom>
              <a:blipFill>
                <a:blip r:embed="rId17"/>
                <a:stretch>
                  <a:fillRect l="-6250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6" name="Arc 145">
            <a:extLst>
              <a:ext uri="{FF2B5EF4-FFF2-40B4-BE49-F238E27FC236}">
                <a16:creationId xmlns:a16="http://schemas.microsoft.com/office/drawing/2014/main" id="{C5C6C325-076C-E54C-BE9C-505710BB5351}"/>
              </a:ext>
            </a:extLst>
          </p:cNvPr>
          <p:cNvSpPr/>
          <p:nvPr/>
        </p:nvSpPr>
        <p:spPr>
          <a:xfrm rot="3268467">
            <a:off x="3306468" y="6306731"/>
            <a:ext cx="599558" cy="517988"/>
          </a:xfrm>
          <a:prstGeom prst="arc">
            <a:avLst>
              <a:gd name="adj1" fmla="val 8771069"/>
              <a:gd name="adj2" fmla="val 1123166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Arc 146">
            <a:extLst>
              <a:ext uri="{FF2B5EF4-FFF2-40B4-BE49-F238E27FC236}">
                <a16:creationId xmlns:a16="http://schemas.microsoft.com/office/drawing/2014/main" id="{DE595DBD-7FA0-3A4D-9614-C69010C7750A}"/>
              </a:ext>
            </a:extLst>
          </p:cNvPr>
          <p:cNvSpPr/>
          <p:nvPr/>
        </p:nvSpPr>
        <p:spPr>
          <a:xfrm rot="3719406">
            <a:off x="3601223" y="5424509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6BD038FE-5FC6-4C4D-BE61-6779961A5DA9}"/>
              </a:ext>
            </a:extLst>
          </p:cNvPr>
          <p:cNvSpPr/>
          <p:nvPr/>
        </p:nvSpPr>
        <p:spPr>
          <a:xfrm rot="4973760">
            <a:off x="3070515" y="5731500"/>
            <a:ext cx="424673" cy="513494"/>
          </a:xfrm>
          <a:prstGeom prst="arc">
            <a:avLst>
              <a:gd name="adj1" fmla="val 4613377"/>
              <a:gd name="adj2" fmla="val 7306005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338D536-8A04-A441-8AC6-D9619D012A5C}"/>
                  </a:ext>
                </a:extLst>
              </p:cNvPr>
              <p:cNvSpPr txBox="1"/>
              <p:nvPr/>
            </p:nvSpPr>
            <p:spPr>
              <a:xfrm>
                <a:off x="3035740" y="6166444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39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338D536-8A04-A441-8AC6-D9619D012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740" y="6166444"/>
                <a:ext cx="385298" cy="246221"/>
              </a:xfrm>
              <a:prstGeom prst="rect">
                <a:avLst/>
              </a:prstGeom>
              <a:blipFill>
                <a:blip r:embed="rId18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Arc 149">
            <a:extLst>
              <a:ext uri="{FF2B5EF4-FFF2-40B4-BE49-F238E27FC236}">
                <a16:creationId xmlns:a16="http://schemas.microsoft.com/office/drawing/2014/main" id="{A435EDE8-0B42-764A-9675-B49F029B83C6}"/>
              </a:ext>
            </a:extLst>
          </p:cNvPr>
          <p:cNvSpPr/>
          <p:nvPr/>
        </p:nvSpPr>
        <p:spPr>
          <a:xfrm rot="6384875">
            <a:off x="8263201" y="5841301"/>
            <a:ext cx="424673" cy="513494"/>
          </a:xfrm>
          <a:prstGeom prst="arc">
            <a:avLst>
              <a:gd name="adj1" fmla="val 4613377"/>
              <a:gd name="adj2" fmla="val 7602771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Arc 154">
            <a:extLst>
              <a:ext uri="{FF2B5EF4-FFF2-40B4-BE49-F238E27FC236}">
                <a16:creationId xmlns:a16="http://schemas.microsoft.com/office/drawing/2014/main" id="{A3A0A3D1-784A-1647-8A14-736FC4B5CAF6}"/>
              </a:ext>
            </a:extLst>
          </p:cNvPr>
          <p:cNvSpPr/>
          <p:nvPr/>
        </p:nvSpPr>
        <p:spPr>
          <a:xfrm rot="8346072">
            <a:off x="7271426" y="6223540"/>
            <a:ext cx="424673" cy="513494"/>
          </a:xfrm>
          <a:prstGeom prst="arc">
            <a:avLst>
              <a:gd name="adj1" fmla="val 4316988"/>
              <a:gd name="adj2" fmla="val 862172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E364DDDF-D065-4B42-B56C-1741B10850EA}"/>
                  </a:ext>
                </a:extLst>
              </p:cNvPr>
              <p:cNvSpPr txBox="1"/>
              <p:nvPr/>
            </p:nvSpPr>
            <p:spPr>
              <a:xfrm>
                <a:off x="7897591" y="566124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37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E364DDDF-D065-4B42-B56C-1741B1085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591" y="5661248"/>
                <a:ext cx="385298" cy="246221"/>
              </a:xfrm>
              <a:prstGeom prst="rect">
                <a:avLst/>
              </a:prstGeom>
              <a:blipFill>
                <a:blip r:embed="rId19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TextBox 157">
            <a:extLst>
              <a:ext uri="{FF2B5EF4-FFF2-40B4-BE49-F238E27FC236}">
                <a16:creationId xmlns:a16="http://schemas.microsoft.com/office/drawing/2014/main" id="{7F877E82-F982-E948-98EF-6A8A93243103}"/>
              </a:ext>
            </a:extLst>
          </p:cNvPr>
          <p:cNvSpPr txBox="1"/>
          <p:nvPr/>
        </p:nvSpPr>
        <p:spPr>
          <a:xfrm>
            <a:off x="6799" y="49205"/>
            <a:ext cx="7321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1.).                                   2.)                                    3.)                                   4.)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89305870-7FCC-4547-B44B-C95A0B9F440C}"/>
              </a:ext>
            </a:extLst>
          </p:cNvPr>
          <p:cNvSpPr txBox="1"/>
          <p:nvPr/>
        </p:nvSpPr>
        <p:spPr>
          <a:xfrm>
            <a:off x="35496" y="1729369"/>
            <a:ext cx="7321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5.).                                   6.)                                   7.)                                    8.)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4EB645B-1C4F-9847-A183-9A7E0E7A59D4}"/>
              </a:ext>
            </a:extLst>
          </p:cNvPr>
          <p:cNvSpPr txBox="1"/>
          <p:nvPr/>
        </p:nvSpPr>
        <p:spPr>
          <a:xfrm>
            <a:off x="35496" y="3432053"/>
            <a:ext cx="7435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9.).                                  10.)                                 11.)                                  12.)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04EEF6C-B4CE-5342-B8A2-A2B369CCA824}"/>
              </a:ext>
            </a:extLst>
          </p:cNvPr>
          <p:cNvSpPr txBox="1"/>
          <p:nvPr/>
        </p:nvSpPr>
        <p:spPr>
          <a:xfrm>
            <a:off x="37873" y="5110732"/>
            <a:ext cx="7435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13.).                                14.)                                 15.)                                  16.)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398C73F-E98F-9145-8B0F-2AC143B72F5C}"/>
              </a:ext>
            </a:extLst>
          </p:cNvPr>
          <p:cNvSpPr/>
          <p:nvPr/>
        </p:nvSpPr>
        <p:spPr>
          <a:xfrm>
            <a:off x="4781090" y="2452469"/>
            <a:ext cx="1474967" cy="858741"/>
          </a:xfrm>
          <a:custGeom>
            <a:avLst/>
            <a:gdLst>
              <a:gd name="connsiteX0" fmla="*/ 1474967 w 1474967"/>
              <a:gd name="connsiteY0" fmla="*/ 230588 h 858741"/>
              <a:gd name="connsiteX1" fmla="*/ 0 w 1474967"/>
              <a:gd name="connsiteY1" fmla="*/ 0 h 858741"/>
              <a:gd name="connsiteX2" fmla="*/ 719594 w 1474967"/>
              <a:gd name="connsiteY2" fmla="*/ 858741 h 858741"/>
              <a:gd name="connsiteX3" fmla="*/ 743447 w 1474967"/>
              <a:gd name="connsiteY3" fmla="*/ 115294 h 858741"/>
              <a:gd name="connsiteX4" fmla="*/ 743447 w 1474967"/>
              <a:gd name="connsiteY4" fmla="*/ 115294 h 85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4967" h="858741">
                <a:moveTo>
                  <a:pt x="1474967" y="230588"/>
                </a:moveTo>
                <a:lnTo>
                  <a:pt x="0" y="0"/>
                </a:lnTo>
                <a:lnTo>
                  <a:pt x="719594" y="858741"/>
                </a:lnTo>
                <a:lnTo>
                  <a:pt x="743447" y="115294"/>
                </a:lnTo>
                <a:lnTo>
                  <a:pt x="743447" y="11529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D10EF6EE-7799-5842-9A6A-AE122D1EE079}"/>
              </a:ext>
            </a:extLst>
          </p:cNvPr>
          <p:cNvSpPr/>
          <p:nvPr/>
        </p:nvSpPr>
        <p:spPr>
          <a:xfrm>
            <a:off x="7054264" y="2465408"/>
            <a:ext cx="1354238" cy="671331"/>
          </a:xfrm>
          <a:custGeom>
            <a:avLst/>
            <a:gdLst>
              <a:gd name="connsiteX0" fmla="*/ 266218 w 1354238"/>
              <a:gd name="connsiteY0" fmla="*/ 671331 h 671331"/>
              <a:gd name="connsiteX1" fmla="*/ 740780 w 1354238"/>
              <a:gd name="connsiteY1" fmla="*/ 104172 h 671331"/>
              <a:gd name="connsiteX2" fmla="*/ 1354238 w 1354238"/>
              <a:gd name="connsiteY2" fmla="*/ 497711 h 671331"/>
              <a:gd name="connsiteX3" fmla="*/ 0 w 1354238"/>
              <a:gd name="connsiteY3" fmla="*/ 0 h 671331"/>
              <a:gd name="connsiteX4" fmla="*/ 266218 w 1354238"/>
              <a:gd name="connsiteY4" fmla="*/ 671331 h 67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238" h="671331">
                <a:moveTo>
                  <a:pt x="266218" y="671331"/>
                </a:moveTo>
                <a:lnTo>
                  <a:pt x="740780" y="104172"/>
                </a:lnTo>
                <a:lnTo>
                  <a:pt x="1354238" y="497711"/>
                </a:lnTo>
                <a:lnTo>
                  <a:pt x="0" y="0"/>
                </a:lnTo>
                <a:lnTo>
                  <a:pt x="266218" y="671331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0F66CB84-DDE6-7F41-8348-F4A0A634F91D}"/>
              </a:ext>
            </a:extLst>
          </p:cNvPr>
          <p:cNvSpPr/>
          <p:nvPr/>
        </p:nvSpPr>
        <p:spPr>
          <a:xfrm>
            <a:off x="273827" y="3970116"/>
            <a:ext cx="902825" cy="1006998"/>
          </a:xfrm>
          <a:custGeom>
            <a:avLst/>
            <a:gdLst>
              <a:gd name="connsiteX0" fmla="*/ 682906 w 902825"/>
              <a:gd name="connsiteY0" fmla="*/ 300942 h 1006998"/>
              <a:gd name="connsiteX1" fmla="*/ 902825 w 902825"/>
              <a:gd name="connsiteY1" fmla="*/ 1006998 h 1006998"/>
              <a:gd name="connsiteX2" fmla="*/ 0 w 902825"/>
              <a:gd name="connsiteY2" fmla="*/ 0 h 1006998"/>
              <a:gd name="connsiteX3" fmla="*/ 115747 w 902825"/>
              <a:gd name="connsiteY3" fmla="*/ 798654 h 1006998"/>
              <a:gd name="connsiteX4" fmla="*/ 682906 w 902825"/>
              <a:gd name="connsiteY4" fmla="*/ 300942 h 1006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825" h="1006998">
                <a:moveTo>
                  <a:pt x="682906" y="300942"/>
                </a:moveTo>
                <a:lnTo>
                  <a:pt x="902825" y="1006998"/>
                </a:lnTo>
                <a:lnTo>
                  <a:pt x="0" y="0"/>
                </a:lnTo>
                <a:lnTo>
                  <a:pt x="115747" y="798654"/>
                </a:lnTo>
                <a:lnTo>
                  <a:pt x="682906" y="300942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CC12B90-4F28-5744-BC46-9B7DD99F88D3}"/>
              </a:ext>
            </a:extLst>
          </p:cNvPr>
          <p:cNvSpPr/>
          <p:nvPr/>
        </p:nvSpPr>
        <p:spPr>
          <a:xfrm>
            <a:off x="2481816" y="3562696"/>
            <a:ext cx="723900" cy="1352550"/>
          </a:xfrm>
          <a:custGeom>
            <a:avLst/>
            <a:gdLst>
              <a:gd name="connsiteX0" fmla="*/ 609600 w 723900"/>
              <a:gd name="connsiteY0" fmla="*/ 0 h 1352550"/>
              <a:gd name="connsiteX1" fmla="*/ 723900 w 723900"/>
              <a:gd name="connsiteY1" fmla="*/ 723900 h 1352550"/>
              <a:gd name="connsiteX2" fmla="*/ 349250 w 723900"/>
              <a:gd name="connsiteY2" fmla="*/ 1352550 h 1352550"/>
              <a:gd name="connsiteX3" fmla="*/ 0 w 723900"/>
              <a:gd name="connsiteY3" fmla="*/ 552450 h 1352550"/>
              <a:gd name="connsiteX4" fmla="*/ 609600 w 7239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900" h="1352550">
                <a:moveTo>
                  <a:pt x="609600" y="0"/>
                </a:moveTo>
                <a:lnTo>
                  <a:pt x="723900" y="723900"/>
                </a:lnTo>
                <a:lnTo>
                  <a:pt x="349250" y="1352550"/>
                </a:lnTo>
                <a:lnTo>
                  <a:pt x="0" y="552450"/>
                </a:lnTo>
                <a:lnTo>
                  <a:pt x="60960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5D5F2AF3-F7B8-2943-84BC-E8852425D080}"/>
              </a:ext>
            </a:extLst>
          </p:cNvPr>
          <p:cNvSpPr/>
          <p:nvPr/>
        </p:nvSpPr>
        <p:spPr>
          <a:xfrm>
            <a:off x="4747524" y="3582950"/>
            <a:ext cx="1306286" cy="718458"/>
          </a:xfrm>
          <a:custGeom>
            <a:avLst/>
            <a:gdLst>
              <a:gd name="connsiteX0" fmla="*/ 1306286 w 1306286"/>
              <a:gd name="connsiteY0" fmla="*/ 206829 h 718458"/>
              <a:gd name="connsiteX1" fmla="*/ 740229 w 1306286"/>
              <a:gd name="connsiteY1" fmla="*/ 707572 h 718458"/>
              <a:gd name="connsiteX2" fmla="*/ 0 w 1306286"/>
              <a:gd name="connsiteY2" fmla="*/ 718458 h 718458"/>
              <a:gd name="connsiteX3" fmla="*/ 522515 w 1306286"/>
              <a:gd name="connsiteY3" fmla="*/ 0 h 718458"/>
              <a:gd name="connsiteX4" fmla="*/ 1306286 w 1306286"/>
              <a:gd name="connsiteY4" fmla="*/ 206829 h 7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286" h="718458">
                <a:moveTo>
                  <a:pt x="1306286" y="206829"/>
                </a:moveTo>
                <a:lnTo>
                  <a:pt x="740229" y="707572"/>
                </a:lnTo>
                <a:lnTo>
                  <a:pt x="0" y="718458"/>
                </a:lnTo>
                <a:lnTo>
                  <a:pt x="522515" y="0"/>
                </a:lnTo>
                <a:lnTo>
                  <a:pt x="1306286" y="206829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B9A266F2-DA9D-A640-86DA-BC356F6CCB1F}"/>
              </a:ext>
            </a:extLst>
          </p:cNvPr>
          <p:cNvSpPr/>
          <p:nvPr/>
        </p:nvSpPr>
        <p:spPr>
          <a:xfrm>
            <a:off x="7145634" y="3592323"/>
            <a:ext cx="1354238" cy="995423"/>
          </a:xfrm>
          <a:custGeom>
            <a:avLst/>
            <a:gdLst>
              <a:gd name="connsiteX0" fmla="*/ 1354238 w 1354238"/>
              <a:gd name="connsiteY0" fmla="*/ 995423 h 995423"/>
              <a:gd name="connsiteX1" fmla="*/ 0 w 1354238"/>
              <a:gd name="connsiteY1" fmla="*/ 393539 h 995423"/>
              <a:gd name="connsiteX2" fmla="*/ 798654 w 1354238"/>
              <a:gd name="connsiteY2" fmla="*/ 0 h 995423"/>
              <a:gd name="connsiteX3" fmla="*/ 694481 w 1354238"/>
              <a:gd name="connsiteY3" fmla="*/ 706056 h 995423"/>
              <a:gd name="connsiteX4" fmla="*/ 1354238 w 1354238"/>
              <a:gd name="connsiteY4" fmla="*/ 995423 h 995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238" h="995423">
                <a:moveTo>
                  <a:pt x="1354238" y="995423"/>
                </a:moveTo>
                <a:lnTo>
                  <a:pt x="0" y="393539"/>
                </a:lnTo>
                <a:lnTo>
                  <a:pt x="798654" y="0"/>
                </a:lnTo>
                <a:lnTo>
                  <a:pt x="694481" y="706056"/>
                </a:lnTo>
                <a:lnTo>
                  <a:pt x="1354238" y="995423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B02188E-81C3-204F-ABE0-E77CBAB9391A}"/>
              </a:ext>
            </a:extLst>
          </p:cNvPr>
          <p:cNvSpPr/>
          <p:nvPr/>
        </p:nvSpPr>
        <p:spPr>
          <a:xfrm>
            <a:off x="5052646" y="5257594"/>
            <a:ext cx="949569" cy="1283883"/>
          </a:xfrm>
          <a:custGeom>
            <a:avLst/>
            <a:gdLst>
              <a:gd name="connsiteX0" fmla="*/ 0 w 949569"/>
              <a:gd name="connsiteY0" fmla="*/ 1289539 h 1289539"/>
              <a:gd name="connsiteX1" fmla="*/ 410308 w 949569"/>
              <a:gd name="connsiteY1" fmla="*/ 738554 h 1289539"/>
              <a:gd name="connsiteX2" fmla="*/ 949569 w 949569"/>
              <a:gd name="connsiteY2" fmla="*/ 1207477 h 1289539"/>
              <a:gd name="connsiteX3" fmla="*/ 527539 w 949569"/>
              <a:gd name="connsiteY3" fmla="*/ 0 h 1289539"/>
              <a:gd name="connsiteX4" fmla="*/ 0 w 949569"/>
              <a:gd name="connsiteY4" fmla="*/ 1289539 h 128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9569" h="1289539">
                <a:moveTo>
                  <a:pt x="0" y="1289539"/>
                </a:moveTo>
                <a:lnTo>
                  <a:pt x="410308" y="738554"/>
                </a:lnTo>
                <a:lnTo>
                  <a:pt x="949569" y="1207477"/>
                </a:lnTo>
                <a:lnTo>
                  <a:pt x="527539" y="0"/>
                </a:lnTo>
                <a:lnTo>
                  <a:pt x="0" y="1289539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B59A55B-B4BB-D34B-B291-7A6919E28E89}"/>
              </a:ext>
            </a:extLst>
          </p:cNvPr>
          <p:cNvSpPr/>
          <p:nvPr/>
        </p:nvSpPr>
        <p:spPr>
          <a:xfrm>
            <a:off x="5052646" y="5339348"/>
            <a:ext cx="986667" cy="1258004"/>
          </a:xfrm>
          <a:custGeom>
            <a:avLst/>
            <a:gdLst>
              <a:gd name="connsiteX0" fmla="*/ 949569 w 949569"/>
              <a:gd name="connsiteY0" fmla="*/ 1125415 h 1219200"/>
              <a:gd name="connsiteX1" fmla="*/ 93785 w 949569"/>
              <a:gd name="connsiteY1" fmla="*/ 0 h 1219200"/>
              <a:gd name="connsiteX2" fmla="*/ 0 w 949569"/>
              <a:gd name="connsiteY2" fmla="*/ 1219200 h 1219200"/>
              <a:gd name="connsiteX3" fmla="*/ 0 w 94956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569" h="1219200">
                <a:moveTo>
                  <a:pt x="949569" y="1125415"/>
                </a:moveTo>
                <a:lnTo>
                  <a:pt x="93785" y="0"/>
                </a:lnTo>
                <a:lnTo>
                  <a:pt x="0" y="1219200"/>
                </a:lnTo>
                <a:lnTo>
                  <a:pt x="0" y="121920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1BED8A1-7DA1-8D4E-B814-1368790E2594}"/>
              </a:ext>
            </a:extLst>
          </p:cNvPr>
          <p:cNvSpPr/>
          <p:nvPr/>
        </p:nvSpPr>
        <p:spPr>
          <a:xfrm>
            <a:off x="7127631" y="5251938"/>
            <a:ext cx="1371600" cy="1312985"/>
          </a:xfrm>
          <a:custGeom>
            <a:avLst/>
            <a:gdLst>
              <a:gd name="connsiteX0" fmla="*/ 1371600 w 1371600"/>
              <a:gd name="connsiteY0" fmla="*/ 867508 h 1312985"/>
              <a:gd name="connsiteX1" fmla="*/ 738554 w 1371600"/>
              <a:gd name="connsiteY1" fmla="*/ 0 h 1312985"/>
              <a:gd name="connsiteX2" fmla="*/ 257907 w 1371600"/>
              <a:gd name="connsiteY2" fmla="*/ 1312985 h 1312985"/>
              <a:gd name="connsiteX3" fmla="*/ 0 w 1371600"/>
              <a:gd name="connsiteY3" fmla="*/ 386862 h 1312985"/>
              <a:gd name="connsiteX4" fmla="*/ 1371600 w 1371600"/>
              <a:gd name="connsiteY4" fmla="*/ 867508 h 131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12985">
                <a:moveTo>
                  <a:pt x="1371600" y="867508"/>
                </a:moveTo>
                <a:lnTo>
                  <a:pt x="738554" y="0"/>
                </a:lnTo>
                <a:lnTo>
                  <a:pt x="257907" y="1312985"/>
                </a:lnTo>
                <a:lnTo>
                  <a:pt x="0" y="386862"/>
                </a:lnTo>
                <a:lnTo>
                  <a:pt x="1371600" y="867508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Arc 139">
            <a:extLst>
              <a:ext uri="{FF2B5EF4-FFF2-40B4-BE49-F238E27FC236}">
                <a16:creationId xmlns:a16="http://schemas.microsoft.com/office/drawing/2014/main" id="{D2529398-25BB-7248-8D81-1D912AB248D1}"/>
              </a:ext>
            </a:extLst>
          </p:cNvPr>
          <p:cNvSpPr/>
          <p:nvPr/>
        </p:nvSpPr>
        <p:spPr>
          <a:xfrm rot="20407289">
            <a:off x="4986638" y="5072221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Arc 142">
            <a:extLst>
              <a:ext uri="{FF2B5EF4-FFF2-40B4-BE49-F238E27FC236}">
                <a16:creationId xmlns:a16="http://schemas.microsoft.com/office/drawing/2014/main" id="{5C82B8DB-EBD1-9444-A10D-4967EF9B142E}"/>
              </a:ext>
            </a:extLst>
          </p:cNvPr>
          <p:cNvSpPr/>
          <p:nvPr/>
        </p:nvSpPr>
        <p:spPr>
          <a:xfrm rot="20407289">
            <a:off x="5328031" y="5037977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1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Table 156">
            <a:extLst>
              <a:ext uri="{FF2B5EF4-FFF2-40B4-BE49-F238E27FC236}">
                <a16:creationId xmlns:a16="http://schemas.microsoft.com/office/drawing/2014/main" id="{6F14A57C-D779-5942-87F8-22D7AC16460B}"/>
              </a:ext>
            </a:extLst>
          </p:cNvPr>
          <p:cNvGraphicFramePr>
            <a:graphicFrameLocks noGrp="1"/>
          </p:cNvGraphicFramePr>
          <p:nvPr/>
        </p:nvGraphicFramePr>
        <p:xfrm>
          <a:off x="35496" y="44624"/>
          <a:ext cx="9087284" cy="6768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821">
                  <a:extLst>
                    <a:ext uri="{9D8B030D-6E8A-4147-A177-3AD203B41FA5}">
                      <a16:colId xmlns:a16="http://schemas.microsoft.com/office/drawing/2014/main" val="2285472076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4120005226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1702379218"/>
                    </a:ext>
                  </a:extLst>
                </a:gridCol>
                <a:gridCol w="2271821">
                  <a:extLst>
                    <a:ext uri="{9D8B030D-6E8A-4147-A177-3AD203B41FA5}">
                      <a16:colId xmlns:a16="http://schemas.microsoft.com/office/drawing/2014/main" val="170129694"/>
                    </a:ext>
                  </a:extLst>
                </a:gridCol>
              </a:tblGrid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6816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415745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52450"/>
                  </a:ext>
                </a:extLst>
              </a:tr>
              <a:tr h="16921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295028"/>
                  </a:ext>
                </a:extLst>
              </a:tr>
            </a:tbl>
          </a:graphicData>
        </a:graphic>
      </p:graphicFrame>
      <p:grpSp>
        <p:nvGrpSpPr>
          <p:cNvPr id="36" name="Group 35">
            <a:extLst>
              <a:ext uri="{FF2B5EF4-FFF2-40B4-BE49-F238E27FC236}">
                <a16:creationId xmlns:a16="http://schemas.microsoft.com/office/drawing/2014/main" id="{053FB52D-C644-094D-B9F6-D3B0045319EA}"/>
              </a:ext>
            </a:extLst>
          </p:cNvPr>
          <p:cNvGrpSpPr/>
          <p:nvPr/>
        </p:nvGrpSpPr>
        <p:grpSpPr>
          <a:xfrm>
            <a:off x="4716016" y="5280063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EB29433-D382-514A-8BA2-B1CDC7B61F4B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4E48E68-C7CC-F24A-B608-285992B3D3D3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90E4D542-AF92-D342-966A-212A69867194}"/>
              </a:ext>
            </a:extLst>
          </p:cNvPr>
          <p:cNvGrpSpPr/>
          <p:nvPr/>
        </p:nvGrpSpPr>
        <p:grpSpPr>
          <a:xfrm>
            <a:off x="179512" y="1844824"/>
            <a:ext cx="1494166" cy="1461305"/>
            <a:chOff x="179512" y="1844824"/>
            <a:chExt cx="1494166" cy="146130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706E1F-E9A5-B544-BA6E-361177672AD1}"/>
                </a:ext>
              </a:extLst>
            </p:cNvPr>
            <p:cNvGrpSpPr/>
            <p:nvPr/>
          </p:nvGrpSpPr>
          <p:grpSpPr>
            <a:xfrm>
              <a:off x="179512" y="1844824"/>
              <a:ext cx="1494166" cy="1461305"/>
              <a:chOff x="1687536" y="1353054"/>
              <a:chExt cx="1494166" cy="1461305"/>
            </a:xfrm>
            <a:noFill/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3250425-CFC7-0E4F-A06E-90353E07264C}"/>
                  </a:ext>
                </a:extLst>
              </p:cNvPr>
              <p:cNvSpPr/>
              <p:nvPr/>
            </p:nvSpPr>
            <p:spPr>
              <a:xfrm>
                <a:off x="1687536" y="1353054"/>
                <a:ext cx="1494166" cy="14613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CDD0C42-5F58-E44F-8DDA-3AFECFBB6A4F}"/>
                  </a:ext>
                </a:extLst>
              </p:cNvPr>
              <p:cNvSpPr/>
              <p:nvPr/>
            </p:nvSpPr>
            <p:spPr>
              <a:xfrm>
                <a:off x="2411760" y="2060848"/>
                <a:ext cx="45719" cy="4571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05D2D0F-03E3-D04E-995A-883A8CF5D74F}"/>
                </a:ext>
              </a:extLst>
            </p:cNvPr>
            <p:cNvSpPr/>
            <p:nvPr/>
          </p:nvSpPr>
          <p:spPr>
            <a:xfrm>
              <a:off x="208925" y="1850473"/>
              <a:ext cx="1252330" cy="1232452"/>
            </a:xfrm>
            <a:custGeom>
              <a:avLst/>
              <a:gdLst>
                <a:gd name="connsiteX0" fmla="*/ 719593 w 1252330"/>
                <a:gd name="connsiteY0" fmla="*/ 719593 h 1232452"/>
                <a:gd name="connsiteX1" fmla="*/ 1252330 w 1252330"/>
                <a:gd name="connsiteY1" fmla="*/ 1232452 h 1232452"/>
                <a:gd name="connsiteX2" fmla="*/ 0 w 1252330"/>
                <a:gd name="connsiteY2" fmla="*/ 910424 h 1232452"/>
                <a:gd name="connsiteX3" fmla="*/ 644055 w 1252330"/>
                <a:gd name="connsiteY3" fmla="*/ 0 h 1232452"/>
                <a:gd name="connsiteX4" fmla="*/ 719593 w 1252330"/>
                <a:gd name="connsiteY4" fmla="*/ 719593 h 12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330" h="1232452">
                  <a:moveTo>
                    <a:pt x="719593" y="719593"/>
                  </a:moveTo>
                  <a:lnTo>
                    <a:pt x="1252330" y="1232452"/>
                  </a:lnTo>
                  <a:lnTo>
                    <a:pt x="0" y="910424"/>
                  </a:lnTo>
                  <a:lnTo>
                    <a:pt x="644055" y="0"/>
                  </a:lnTo>
                  <a:lnTo>
                    <a:pt x="719593" y="71959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45A7E4B-AC5B-AF43-BE2B-5CDEF5CA94AA}"/>
              </a:ext>
            </a:extLst>
          </p:cNvPr>
          <p:cNvGrpSpPr/>
          <p:nvPr/>
        </p:nvGrpSpPr>
        <p:grpSpPr>
          <a:xfrm>
            <a:off x="4773178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1E44564-8CE2-AE42-BEBB-838D9BCC9E90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A23D62D-AB1E-524C-8257-A3C7CA9B57FD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64F335-85A1-E94E-8A12-43BD29DBBE4A}"/>
              </a:ext>
            </a:extLst>
          </p:cNvPr>
          <p:cNvGrpSpPr/>
          <p:nvPr/>
        </p:nvGrpSpPr>
        <p:grpSpPr>
          <a:xfrm>
            <a:off x="7038274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0C4502C-FC40-7E4E-B90B-C74BF2FA7089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13AAA8C-5943-C646-8943-D749A9C62DE2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0DDBB92-BC5E-354F-9F4C-C15B10C0BA7A}"/>
              </a:ext>
            </a:extLst>
          </p:cNvPr>
          <p:cNvGrpSpPr/>
          <p:nvPr/>
        </p:nvGrpSpPr>
        <p:grpSpPr>
          <a:xfrm>
            <a:off x="2436259" y="184482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7C59195-CFD3-8844-804F-8523AD9D8B13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40B8B2B-EEFD-A643-84B8-2E3C09C53ED4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4B54DE-0A16-DE4F-9662-E8EABC07D78F}"/>
              </a:ext>
            </a:extLst>
          </p:cNvPr>
          <p:cNvGrpSpPr/>
          <p:nvPr/>
        </p:nvGrpSpPr>
        <p:grpSpPr>
          <a:xfrm>
            <a:off x="2442233" y="525759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AE59D9C-5D3A-1540-AEB4-A3ECEBEC6F69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3FE09E1-AFFF-2248-9F3C-F337F91B4301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 33">
            <a:extLst>
              <a:ext uri="{FF2B5EF4-FFF2-40B4-BE49-F238E27FC236}">
                <a16:creationId xmlns:a16="http://schemas.microsoft.com/office/drawing/2014/main" id="{E009C59B-7016-334E-A806-2794AEBC6A14}"/>
              </a:ext>
            </a:extLst>
          </p:cNvPr>
          <p:cNvSpPr/>
          <p:nvPr/>
        </p:nvSpPr>
        <p:spPr>
          <a:xfrm>
            <a:off x="2488166" y="2329965"/>
            <a:ext cx="1435100" cy="558800"/>
          </a:xfrm>
          <a:custGeom>
            <a:avLst/>
            <a:gdLst>
              <a:gd name="connsiteX0" fmla="*/ 0 w 1435100"/>
              <a:gd name="connsiteY0" fmla="*/ 0 h 558800"/>
              <a:gd name="connsiteX1" fmla="*/ 1435100 w 1435100"/>
              <a:gd name="connsiteY1" fmla="*/ 127000 h 558800"/>
              <a:gd name="connsiteX2" fmla="*/ 19050 w 1435100"/>
              <a:gd name="connsiteY2" fmla="*/ 558800 h 558800"/>
              <a:gd name="connsiteX3" fmla="*/ 704850 w 1435100"/>
              <a:gd name="connsiteY3" fmla="*/ 241300 h 558800"/>
              <a:gd name="connsiteX4" fmla="*/ 0 w 1435100"/>
              <a:gd name="connsiteY4" fmla="*/ 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5100" h="558800">
                <a:moveTo>
                  <a:pt x="0" y="0"/>
                </a:moveTo>
                <a:lnTo>
                  <a:pt x="1435100" y="127000"/>
                </a:lnTo>
                <a:lnTo>
                  <a:pt x="19050" y="558800"/>
                </a:lnTo>
                <a:lnTo>
                  <a:pt x="704850" y="2413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E575249B-2130-B748-9F18-0CA7700ED242}"/>
              </a:ext>
            </a:extLst>
          </p:cNvPr>
          <p:cNvSpPr/>
          <p:nvPr/>
        </p:nvSpPr>
        <p:spPr>
          <a:xfrm rot="8310186">
            <a:off x="2464377" y="5252991"/>
            <a:ext cx="1487168" cy="1524393"/>
          </a:xfrm>
          <a:custGeom>
            <a:avLst/>
            <a:gdLst>
              <a:gd name="connsiteX0" fmla="*/ 1364105 w 1364105"/>
              <a:gd name="connsiteY0" fmla="*/ 1011836 h 1461541"/>
              <a:gd name="connsiteX1" fmla="*/ 0 w 1364105"/>
              <a:gd name="connsiteY1" fmla="*/ 464695 h 1461541"/>
              <a:gd name="connsiteX2" fmla="*/ 697043 w 1364105"/>
              <a:gd name="connsiteY2" fmla="*/ 1461541 h 1461541"/>
              <a:gd name="connsiteX3" fmla="*/ 682052 w 1364105"/>
              <a:gd name="connsiteY3" fmla="*/ 0 h 1461541"/>
              <a:gd name="connsiteX4" fmla="*/ 1364105 w 1364105"/>
              <a:gd name="connsiteY4" fmla="*/ 1011836 h 146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105" h="1461541">
                <a:moveTo>
                  <a:pt x="1364105" y="1011836"/>
                </a:moveTo>
                <a:lnTo>
                  <a:pt x="0" y="464695"/>
                </a:lnTo>
                <a:lnTo>
                  <a:pt x="697043" y="1461541"/>
                </a:lnTo>
                <a:lnTo>
                  <a:pt x="682052" y="0"/>
                </a:lnTo>
                <a:lnTo>
                  <a:pt x="1364105" y="1011836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26BBD55-DEC3-8B43-BE30-F4EB2B64CBF5}"/>
              </a:ext>
            </a:extLst>
          </p:cNvPr>
          <p:cNvGrpSpPr/>
          <p:nvPr/>
        </p:nvGrpSpPr>
        <p:grpSpPr>
          <a:xfrm>
            <a:off x="202371" y="146895"/>
            <a:ext cx="1494166" cy="1461305"/>
            <a:chOff x="1687536" y="1353054"/>
            <a:chExt cx="1494166" cy="1461305"/>
          </a:xfrm>
          <a:noFill/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F1A19ED-B486-8C44-ADB7-D320C90B68FC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8E79A73-8F41-DD41-8390-1CD7A0A3DAEB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Freeform 43">
            <a:extLst>
              <a:ext uri="{FF2B5EF4-FFF2-40B4-BE49-F238E27FC236}">
                <a16:creationId xmlns:a16="http://schemas.microsoft.com/office/drawing/2014/main" id="{E6A70B4B-4C18-C34B-A01C-7B0CAEFF3511}"/>
              </a:ext>
            </a:extLst>
          </p:cNvPr>
          <p:cNvSpPr/>
          <p:nvPr/>
        </p:nvSpPr>
        <p:spPr>
          <a:xfrm>
            <a:off x="325410" y="478297"/>
            <a:ext cx="627321" cy="1010093"/>
          </a:xfrm>
          <a:custGeom>
            <a:avLst/>
            <a:gdLst>
              <a:gd name="connsiteX0" fmla="*/ 627321 w 627321"/>
              <a:gd name="connsiteY0" fmla="*/ 393405 h 1010093"/>
              <a:gd name="connsiteX1" fmla="*/ 0 w 627321"/>
              <a:gd name="connsiteY1" fmla="*/ 0 h 1010093"/>
              <a:gd name="connsiteX2" fmla="*/ 212652 w 627321"/>
              <a:gd name="connsiteY2" fmla="*/ 1010093 h 1010093"/>
              <a:gd name="connsiteX3" fmla="*/ 627321 w 627321"/>
              <a:gd name="connsiteY3" fmla="*/ 393405 h 101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321" h="1010093">
                <a:moveTo>
                  <a:pt x="627321" y="393405"/>
                </a:moveTo>
                <a:lnTo>
                  <a:pt x="0" y="0"/>
                </a:lnTo>
                <a:lnTo>
                  <a:pt x="212652" y="1010093"/>
                </a:lnTo>
                <a:lnTo>
                  <a:pt x="627321" y="393405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CD401BC-995D-B049-A1B6-F50D1CEE297F}"/>
              </a:ext>
            </a:extLst>
          </p:cNvPr>
          <p:cNvGrpSpPr/>
          <p:nvPr/>
        </p:nvGrpSpPr>
        <p:grpSpPr>
          <a:xfrm>
            <a:off x="2436259" y="169755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A1F38BC-9F8D-C34B-9BDD-DEB49A03C968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DD15763-6C00-5046-9B4B-289823592FFA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Freeform 48">
            <a:extLst>
              <a:ext uri="{FF2B5EF4-FFF2-40B4-BE49-F238E27FC236}">
                <a16:creationId xmlns:a16="http://schemas.microsoft.com/office/drawing/2014/main" id="{E2D8DDF8-9169-854A-B35D-4750DEC4DE37}"/>
              </a:ext>
            </a:extLst>
          </p:cNvPr>
          <p:cNvSpPr/>
          <p:nvPr/>
        </p:nvSpPr>
        <p:spPr>
          <a:xfrm>
            <a:off x="2538913" y="563358"/>
            <a:ext cx="1371600" cy="329609"/>
          </a:xfrm>
          <a:custGeom>
            <a:avLst/>
            <a:gdLst>
              <a:gd name="connsiteX0" fmla="*/ 648586 w 1371600"/>
              <a:gd name="connsiteY0" fmla="*/ 329609 h 329609"/>
              <a:gd name="connsiteX1" fmla="*/ 1371600 w 1371600"/>
              <a:gd name="connsiteY1" fmla="*/ 138223 h 329609"/>
              <a:gd name="connsiteX2" fmla="*/ 0 w 1371600"/>
              <a:gd name="connsiteY2" fmla="*/ 0 h 329609"/>
              <a:gd name="connsiteX3" fmla="*/ 648586 w 1371600"/>
              <a:gd name="connsiteY3" fmla="*/ 329609 h 32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329609">
                <a:moveTo>
                  <a:pt x="648586" y="329609"/>
                </a:moveTo>
                <a:lnTo>
                  <a:pt x="1371600" y="138223"/>
                </a:lnTo>
                <a:lnTo>
                  <a:pt x="0" y="0"/>
                </a:lnTo>
                <a:lnTo>
                  <a:pt x="648586" y="329609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1DB5B02-DE44-1247-9CA3-78837FB798E6}"/>
              </a:ext>
            </a:extLst>
          </p:cNvPr>
          <p:cNvGrpSpPr/>
          <p:nvPr/>
        </p:nvGrpSpPr>
        <p:grpSpPr>
          <a:xfrm>
            <a:off x="4788024" y="146895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058F83-3E9E-6841-A670-3BC8D9676A6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500DB78-F821-E942-BBD3-92D801BB157A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Freeform 52">
            <a:extLst>
              <a:ext uri="{FF2B5EF4-FFF2-40B4-BE49-F238E27FC236}">
                <a16:creationId xmlns:a16="http://schemas.microsoft.com/office/drawing/2014/main" id="{90776626-4C84-484B-BF28-0ABF74000597}"/>
              </a:ext>
            </a:extLst>
          </p:cNvPr>
          <p:cNvSpPr/>
          <p:nvPr/>
        </p:nvSpPr>
        <p:spPr>
          <a:xfrm>
            <a:off x="5028022" y="146116"/>
            <a:ext cx="1233376" cy="1275907"/>
          </a:xfrm>
          <a:custGeom>
            <a:avLst/>
            <a:gdLst>
              <a:gd name="connsiteX0" fmla="*/ 435934 w 1233376"/>
              <a:gd name="connsiteY0" fmla="*/ 0 h 1275907"/>
              <a:gd name="connsiteX1" fmla="*/ 1233376 w 1233376"/>
              <a:gd name="connsiteY1" fmla="*/ 925032 h 1275907"/>
              <a:gd name="connsiteX2" fmla="*/ 510362 w 1233376"/>
              <a:gd name="connsiteY2" fmla="*/ 733646 h 1275907"/>
              <a:gd name="connsiteX3" fmla="*/ 0 w 1233376"/>
              <a:gd name="connsiteY3" fmla="*/ 1275907 h 1275907"/>
              <a:gd name="connsiteX4" fmla="*/ 435934 w 1233376"/>
              <a:gd name="connsiteY4" fmla="*/ 0 h 1275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376" h="1275907">
                <a:moveTo>
                  <a:pt x="435934" y="0"/>
                </a:moveTo>
                <a:lnTo>
                  <a:pt x="1233376" y="925032"/>
                </a:lnTo>
                <a:lnTo>
                  <a:pt x="510362" y="733646"/>
                </a:lnTo>
                <a:lnTo>
                  <a:pt x="0" y="1275907"/>
                </a:lnTo>
                <a:lnTo>
                  <a:pt x="435934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C915590-A170-294C-84D4-E71838AA7A89}"/>
              </a:ext>
            </a:extLst>
          </p:cNvPr>
          <p:cNvCxnSpPr>
            <a:cxnSpLocks/>
            <a:stCxn id="53" idx="0"/>
            <a:endCxn id="53" idx="2"/>
          </p:cNvCxnSpPr>
          <p:nvPr/>
        </p:nvCxnSpPr>
        <p:spPr>
          <a:xfrm>
            <a:off x="5463956" y="146116"/>
            <a:ext cx="74428" cy="7336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71CF694-B803-F94D-BDA8-C0738A0A4C4B}"/>
              </a:ext>
            </a:extLst>
          </p:cNvPr>
          <p:cNvGrpSpPr/>
          <p:nvPr/>
        </p:nvGrpSpPr>
        <p:grpSpPr>
          <a:xfrm rot="4839458">
            <a:off x="7043419" y="169755"/>
            <a:ext cx="1494166" cy="1461305"/>
            <a:chOff x="446567" y="4164646"/>
            <a:chExt cx="1494166" cy="1461305"/>
          </a:xfrm>
          <a:solidFill>
            <a:schemeClr val="bg1"/>
          </a:solidFill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5A1EDC7-E732-1A4D-BDE5-40657D75B2E0}"/>
                </a:ext>
              </a:extLst>
            </p:cNvPr>
            <p:cNvGrpSpPr/>
            <p:nvPr/>
          </p:nvGrpSpPr>
          <p:grpSpPr>
            <a:xfrm>
              <a:off x="446567" y="4164646"/>
              <a:ext cx="1494166" cy="1461305"/>
              <a:chOff x="1687536" y="1353054"/>
              <a:chExt cx="1494166" cy="1461305"/>
            </a:xfrm>
            <a:grpFill/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04996423-92CE-3B4A-B1F1-B9B23B4833D3}"/>
                  </a:ext>
                </a:extLst>
              </p:cNvPr>
              <p:cNvSpPr/>
              <p:nvPr/>
            </p:nvSpPr>
            <p:spPr>
              <a:xfrm>
                <a:off x="1687536" y="1353054"/>
                <a:ext cx="1494166" cy="1461305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95E8707D-03C7-4044-ACEA-E4FFC321D421}"/>
                  </a:ext>
                </a:extLst>
              </p:cNvPr>
              <p:cNvSpPr/>
              <p:nvPr/>
            </p:nvSpPr>
            <p:spPr>
              <a:xfrm>
                <a:off x="2411760" y="2060848"/>
                <a:ext cx="45719" cy="4571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3A9DFD6-9E4D-9E4C-83E7-52C51416B911}"/>
                </a:ext>
              </a:extLst>
            </p:cNvPr>
            <p:cNvSpPr/>
            <p:nvPr/>
          </p:nvSpPr>
          <p:spPr>
            <a:xfrm>
              <a:off x="499730" y="4167963"/>
              <a:ext cx="808075" cy="1020725"/>
            </a:xfrm>
            <a:custGeom>
              <a:avLst/>
              <a:gdLst>
                <a:gd name="connsiteX0" fmla="*/ 691117 w 808075"/>
                <a:gd name="connsiteY0" fmla="*/ 733646 h 1020725"/>
                <a:gd name="connsiteX1" fmla="*/ 0 w 808075"/>
                <a:gd name="connsiteY1" fmla="*/ 1020725 h 1020725"/>
                <a:gd name="connsiteX2" fmla="*/ 808075 w 808075"/>
                <a:gd name="connsiteY2" fmla="*/ 0 h 102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8075" h="1020725">
                  <a:moveTo>
                    <a:pt x="691117" y="733646"/>
                  </a:moveTo>
                  <a:lnTo>
                    <a:pt x="0" y="1020725"/>
                  </a:lnTo>
                  <a:lnTo>
                    <a:pt x="808075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C0DBDC43-E341-9846-87CA-907D9A8059E2}"/>
                </a:ext>
              </a:extLst>
            </p:cNvPr>
            <p:cNvSpPr/>
            <p:nvPr/>
          </p:nvSpPr>
          <p:spPr>
            <a:xfrm>
              <a:off x="1190847" y="4178595"/>
              <a:ext cx="531627" cy="1222745"/>
            </a:xfrm>
            <a:custGeom>
              <a:avLst/>
              <a:gdLst>
                <a:gd name="connsiteX0" fmla="*/ 0 w 531627"/>
                <a:gd name="connsiteY0" fmla="*/ 712382 h 1222745"/>
                <a:gd name="connsiteX1" fmla="*/ 531627 w 531627"/>
                <a:gd name="connsiteY1" fmla="*/ 1222745 h 1222745"/>
                <a:gd name="connsiteX2" fmla="*/ 95693 w 531627"/>
                <a:gd name="connsiteY2" fmla="*/ 0 h 1222745"/>
                <a:gd name="connsiteX3" fmla="*/ 0 w 531627"/>
                <a:gd name="connsiteY3" fmla="*/ 712382 h 122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627" h="1222745">
                  <a:moveTo>
                    <a:pt x="0" y="712382"/>
                  </a:moveTo>
                  <a:lnTo>
                    <a:pt x="531627" y="1222745"/>
                  </a:lnTo>
                  <a:lnTo>
                    <a:pt x="95693" y="0"/>
                  </a:lnTo>
                  <a:lnTo>
                    <a:pt x="0" y="71238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C8A1769-D64D-4944-9E42-68EC0B42ADBC}"/>
              </a:ext>
            </a:extLst>
          </p:cNvPr>
          <p:cNvGrpSpPr/>
          <p:nvPr/>
        </p:nvGrpSpPr>
        <p:grpSpPr>
          <a:xfrm>
            <a:off x="197514" y="3551186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01CD36B-9D0A-2F46-9125-DD9AABDB7075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8CAF047-E54E-8F45-ABA7-CD26C73DED0E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A8278F6-1886-8F4D-8A2C-9923A81197B3}"/>
              </a:ext>
            </a:extLst>
          </p:cNvPr>
          <p:cNvGrpSpPr/>
          <p:nvPr/>
        </p:nvGrpSpPr>
        <p:grpSpPr>
          <a:xfrm>
            <a:off x="2458633" y="3564292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BBA32D5-8A04-D442-8FF0-002E49C76F11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E0C39C9-3620-F543-A020-DB5B95F2BDD4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11D759-1278-0446-9B26-E4FEFB4BA2DD}"/>
              </a:ext>
            </a:extLst>
          </p:cNvPr>
          <p:cNvGrpSpPr/>
          <p:nvPr/>
        </p:nvGrpSpPr>
        <p:grpSpPr>
          <a:xfrm>
            <a:off x="179512" y="5249800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B5FC6F5-01B1-5D4D-BAAE-9407C25637E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786B437-096F-8F4A-B75E-88AE89EF83B0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Freeform 73">
            <a:extLst>
              <a:ext uri="{FF2B5EF4-FFF2-40B4-BE49-F238E27FC236}">
                <a16:creationId xmlns:a16="http://schemas.microsoft.com/office/drawing/2014/main" id="{453E113E-1F7F-3A4B-ACE8-77A3893F5FCA}"/>
              </a:ext>
            </a:extLst>
          </p:cNvPr>
          <p:cNvSpPr/>
          <p:nvPr/>
        </p:nvSpPr>
        <p:spPr>
          <a:xfrm>
            <a:off x="764245" y="5263650"/>
            <a:ext cx="648183" cy="1400537"/>
          </a:xfrm>
          <a:custGeom>
            <a:avLst/>
            <a:gdLst>
              <a:gd name="connsiteX0" fmla="*/ 324092 w 648183"/>
              <a:gd name="connsiteY0" fmla="*/ 0 h 1400537"/>
              <a:gd name="connsiteX1" fmla="*/ 0 w 648183"/>
              <a:gd name="connsiteY1" fmla="*/ 1400537 h 1400537"/>
              <a:gd name="connsiteX2" fmla="*/ 648183 w 648183"/>
              <a:gd name="connsiteY2" fmla="*/ 1284790 h 1400537"/>
              <a:gd name="connsiteX3" fmla="*/ 324092 w 648183"/>
              <a:gd name="connsiteY3" fmla="*/ 0 h 140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183" h="1400537">
                <a:moveTo>
                  <a:pt x="324092" y="0"/>
                </a:moveTo>
                <a:lnTo>
                  <a:pt x="0" y="1400537"/>
                </a:lnTo>
                <a:lnTo>
                  <a:pt x="648183" y="1284790"/>
                </a:lnTo>
                <a:lnTo>
                  <a:pt x="324092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C1C516D-3726-A045-8D3D-AF2AC51CF894}"/>
              </a:ext>
            </a:extLst>
          </p:cNvPr>
          <p:cNvGrpSpPr/>
          <p:nvPr/>
        </p:nvGrpSpPr>
        <p:grpSpPr>
          <a:xfrm>
            <a:off x="7029483" y="5234704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E9CA9AB-7166-F840-9EEA-E036EEBA6E60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5B433C3-1CA7-564A-A1E5-1CEF334C456D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D293D42-DF70-7345-A82D-637B56899B25}"/>
              </a:ext>
            </a:extLst>
          </p:cNvPr>
          <p:cNvGrpSpPr/>
          <p:nvPr/>
        </p:nvGrpSpPr>
        <p:grpSpPr>
          <a:xfrm>
            <a:off x="7076272" y="3566931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CDF38A4-5719-034A-960B-2FFE93F55F6A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8708388-1B5C-BA4D-A04A-247156944456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F0F1710-9AA5-0D46-A0A7-E0B5A5EFFF0B}"/>
              </a:ext>
            </a:extLst>
          </p:cNvPr>
          <p:cNvCxnSpPr>
            <a:cxnSpLocks/>
            <a:stCxn id="90" idx="2"/>
          </p:cNvCxnSpPr>
          <p:nvPr/>
        </p:nvCxnSpPr>
        <p:spPr>
          <a:xfrm>
            <a:off x="7944288" y="3592323"/>
            <a:ext cx="555584" cy="986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Arc 95">
            <a:extLst>
              <a:ext uri="{FF2B5EF4-FFF2-40B4-BE49-F238E27FC236}">
                <a16:creationId xmlns:a16="http://schemas.microsoft.com/office/drawing/2014/main" id="{5AAA9362-E5FA-C947-B3E1-EE3BFB6AF476}"/>
              </a:ext>
            </a:extLst>
          </p:cNvPr>
          <p:cNvSpPr/>
          <p:nvPr/>
        </p:nvSpPr>
        <p:spPr>
          <a:xfrm>
            <a:off x="755576" y="620688"/>
            <a:ext cx="599558" cy="538048"/>
          </a:xfrm>
          <a:prstGeom prst="arc">
            <a:avLst>
              <a:gd name="adj1" fmla="val 8421205"/>
              <a:gd name="adj2" fmla="val 12084482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20FBC39-5CFC-B949-AB76-6621E55A8B7A}"/>
                  </a:ext>
                </a:extLst>
              </p:cNvPr>
              <p:cNvSpPr txBox="1"/>
              <p:nvPr/>
            </p:nvSpPr>
            <p:spPr>
              <a:xfrm>
                <a:off x="846095" y="608466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86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20FBC39-5CFC-B949-AB76-6621E55A8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95" y="608466"/>
                <a:ext cx="385297" cy="246221"/>
              </a:xfrm>
              <a:prstGeom prst="rect">
                <a:avLst/>
              </a:prstGeom>
              <a:blipFill>
                <a:blip r:embed="rId3"/>
                <a:stretch>
                  <a:fillRect l="-9677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Arc 97">
            <a:extLst>
              <a:ext uri="{FF2B5EF4-FFF2-40B4-BE49-F238E27FC236}">
                <a16:creationId xmlns:a16="http://schemas.microsoft.com/office/drawing/2014/main" id="{39C70DAA-4D91-A542-BC42-60D3200AC86B}"/>
              </a:ext>
            </a:extLst>
          </p:cNvPr>
          <p:cNvSpPr/>
          <p:nvPr/>
        </p:nvSpPr>
        <p:spPr>
          <a:xfrm rot="11248876">
            <a:off x="2286336" y="395092"/>
            <a:ext cx="599558" cy="538048"/>
          </a:xfrm>
          <a:prstGeom prst="arc">
            <a:avLst>
              <a:gd name="adj1" fmla="val 9505493"/>
              <a:gd name="adj2" fmla="val 11107719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5C2214E-CA48-7E42-B1DB-B65C415693D2}"/>
                  </a:ext>
                </a:extLst>
              </p:cNvPr>
              <p:cNvSpPr txBox="1"/>
              <p:nvPr/>
            </p:nvSpPr>
            <p:spPr>
              <a:xfrm>
                <a:off x="2678167" y="329822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5C2214E-CA48-7E42-B1DB-B65C41569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167" y="329822"/>
                <a:ext cx="385297" cy="246221"/>
              </a:xfrm>
              <a:prstGeom prst="rect">
                <a:avLst/>
              </a:prstGeom>
              <a:blipFill>
                <a:blip r:embed="rId4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c 99">
            <a:extLst>
              <a:ext uri="{FF2B5EF4-FFF2-40B4-BE49-F238E27FC236}">
                <a16:creationId xmlns:a16="http://schemas.microsoft.com/office/drawing/2014/main" id="{32F9C045-DF38-3047-A222-BE116D50F870}"/>
              </a:ext>
            </a:extLst>
          </p:cNvPr>
          <p:cNvSpPr/>
          <p:nvPr/>
        </p:nvSpPr>
        <p:spPr>
          <a:xfrm rot="16483907">
            <a:off x="5117773" y="-146227"/>
            <a:ext cx="599558" cy="538048"/>
          </a:xfrm>
          <a:prstGeom prst="arc">
            <a:avLst>
              <a:gd name="adj1" fmla="val 8399656"/>
              <a:gd name="adj2" fmla="val 1178571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328FBF7-B1C9-0749-8189-CC3582935298}"/>
                  </a:ext>
                </a:extLst>
              </p:cNvPr>
              <p:cNvSpPr txBox="1"/>
              <p:nvPr/>
            </p:nvSpPr>
            <p:spPr>
              <a:xfrm>
                <a:off x="5052695" y="260648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328FBF7-B1C9-0749-8189-CC3582935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695" y="260648"/>
                <a:ext cx="385297" cy="246221"/>
              </a:xfrm>
              <a:prstGeom prst="rect">
                <a:avLst/>
              </a:prstGeom>
              <a:blipFill>
                <a:blip r:embed="rId5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10250E0-76A9-7846-BBE4-50D3C92E1C90}"/>
                  </a:ext>
                </a:extLst>
              </p:cNvPr>
              <p:cNvSpPr txBox="1"/>
              <p:nvPr/>
            </p:nvSpPr>
            <p:spPr>
              <a:xfrm>
                <a:off x="5654016" y="230451"/>
                <a:ext cx="3852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43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10250E0-76A9-7846-BBE4-50D3C92E1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016" y="230451"/>
                <a:ext cx="385297" cy="246221"/>
              </a:xfrm>
              <a:prstGeom prst="rect">
                <a:avLst/>
              </a:prstGeom>
              <a:blipFill>
                <a:blip r:embed="rId6"/>
                <a:stretch>
                  <a:fillRect l="-9375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Arc 102">
            <a:extLst>
              <a:ext uri="{FF2B5EF4-FFF2-40B4-BE49-F238E27FC236}">
                <a16:creationId xmlns:a16="http://schemas.microsoft.com/office/drawing/2014/main" id="{1126B317-2FB5-D140-9ABB-BFDD22BC0C51}"/>
              </a:ext>
            </a:extLst>
          </p:cNvPr>
          <p:cNvSpPr/>
          <p:nvPr/>
        </p:nvSpPr>
        <p:spPr>
          <a:xfrm rot="1035072">
            <a:off x="8212842" y="640158"/>
            <a:ext cx="599558" cy="538048"/>
          </a:xfrm>
          <a:prstGeom prst="arc">
            <a:avLst>
              <a:gd name="adj1" fmla="val 8399656"/>
              <a:gd name="adj2" fmla="val 1178571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EA4F0CB-C57C-F14B-9866-076E7DE4EE8D}"/>
                  </a:ext>
                </a:extLst>
              </p:cNvPr>
              <p:cNvSpPr txBox="1"/>
              <p:nvPr/>
            </p:nvSpPr>
            <p:spPr>
              <a:xfrm>
                <a:off x="8102801" y="485355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EA4F0CB-C57C-F14B-9866-076E7DE4E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801" y="485355"/>
                <a:ext cx="385298" cy="246221"/>
              </a:xfrm>
              <a:prstGeom prst="rect">
                <a:avLst/>
              </a:prstGeom>
              <a:blipFill>
                <a:blip r:embed="rId7"/>
                <a:stretch>
                  <a:fillRect l="-9677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70E20B5-E5F3-5443-82FB-2160523648A2}"/>
                  </a:ext>
                </a:extLst>
              </p:cNvPr>
              <p:cNvSpPr txBox="1"/>
              <p:nvPr/>
            </p:nvSpPr>
            <p:spPr>
              <a:xfrm>
                <a:off x="8127323" y="1030032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70E20B5-E5F3-5443-82FB-216052364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323" y="1030032"/>
                <a:ext cx="385298" cy="246221"/>
              </a:xfrm>
              <a:prstGeom prst="rect">
                <a:avLst/>
              </a:prstGeom>
              <a:blipFill>
                <a:blip r:embed="rId8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Arc 105">
            <a:extLst>
              <a:ext uri="{FF2B5EF4-FFF2-40B4-BE49-F238E27FC236}">
                <a16:creationId xmlns:a16="http://schemas.microsoft.com/office/drawing/2014/main" id="{D01A58F2-1E47-A84B-8F5F-55F4436AE2B5}"/>
              </a:ext>
            </a:extLst>
          </p:cNvPr>
          <p:cNvSpPr/>
          <p:nvPr/>
        </p:nvSpPr>
        <p:spPr>
          <a:xfrm rot="10531301">
            <a:off x="547098" y="2330698"/>
            <a:ext cx="599558" cy="517988"/>
          </a:xfrm>
          <a:prstGeom prst="arc">
            <a:avLst>
              <a:gd name="adj1" fmla="val 6479223"/>
              <a:gd name="adj2" fmla="val 12955071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8934F10-9087-2B49-926F-1C88D359F22D}"/>
                  </a:ext>
                </a:extLst>
              </p:cNvPr>
              <p:cNvSpPr txBox="1"/>
              <p:nvPr/>
            </p:nvSpPr>
            <p:spPr>
              <a:xfrm>
                <a:off x="1137927" y="2261163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8934F10-9087-2B49-926F-1C88D359F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27" y="2261163"/>
                <a:ext cx="499111" cy="246221"/>
              </a:xfrm>
              <a:prstGeom prst="rect">
                <a:avLst/>
              </a:prstGeom>
              <a:blipFill>
                <a:blip r:embed="rId9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Arc 107">
            <a:extLst>
              <a:ext uri="{FF2B5EF4-FFF2-40B4-BE49-F238E27FC236}">
                <a16:creationId xmlns:a16="http://schemas.microsoft.com/office/drawing/2014/main" id="{D16371B7-A6B5-0141-9E17-FFF1FEF09494}"/>
              </a:ext>
            </a:extLst>
          </p:cNvPr>
          <p:cNvSpPr/>
          <p:nvPr/>
        </p:nvSpPr>
        <p:spPr>
          <a:xfrm rot="1177235">
            <a:off x="3574648" y="2225938"/>
            <a:ext cx="599558" cy="517988"/>
          </a:xfrm>
          <a:prstGeom prst="arc">
            <a:avLst>
              <a:gd name="adj1" fmla="val 8477995"/>
              <a:gd name="adj2" fmla="val 1036120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55F0D05-BC62-DD49-B410-C6938D72335F}"/>
                  </a:ext>
                </a:extLst>
              </p:cNvPr>
              <p:cNvSpPr txBox="1"/>
              <p:nvPr/>
            </p:nvSpPr>
            <p:spPr>
              <a:xfrm>
                <a:off x="3468953" y="2161196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55F0D05-BC62-DD49-B410-C6938D723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953" y="2161196"/>
                <a:ext cx="385298" cy="246221"/>
              </a:xfrm>
              <a:prstGeom prst="rect">
                <a:avLst/>
              </a:prstGeom>
              <a:blipFill>
                <a:blip r:embed="rId10"/>
                <a:stretch>
                  <a:fillRect l="-9677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Arc 109">
            <a:extLst>
              <a:ext uri="{FF2B5EF4-FFF2-40B4-BE49-F238E27FC236}">
                <a16:creationId xmlns:a16="http://schemas.microsoft.com/office/drawing/2014/main" id="{54D02495-48D2-DA42-8494-63BD9146E6DF}"/>
              </a:ext>
            </a:extLst>
          </p:cNvPr>
          <p:cNvSpPr/>
          <p:nvPr/>
        </p:nvSpPr>
        <p:spPr>
          <a:xfrm rot="15326880">
            <a:off x="5197622" y="2248197"/>
            <a:ext cx="599558" cy="517988"/>
          </a:xfrm>
          <a:prstGeom prst="arc">
            <a:avLst>
              <a:gd name="adj1" fmla="val 7576342"/>
              <a:gd name="adj2" fmla="val 11512019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06B441D-E191-6E4C-9952-B5F867D745D9}"/>
                  </a:ext>
                </a:extLst>
              </p:cNvPr>
              <p:cNvSpPr txBox="1"/>
              <p:nvPr/>
            </p:nvSpPr>
            <p:spPr>
              <a:xfrm>
                <a:off x="5634704" y="2716092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82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06B441D-E191-6E4C-9952-B5F867D74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704" y="2716092"/>
                <a:ext cx="385298" cy="246221"/>
              </a:xfrm>
              <a:prstGeom prst="rect">
                <a:avLst/>
              </a:prstGeom>
              <a:blipFill>
                <a:blip r:embed="rId11"/>
                <a:stretch>
                  <a:fillRect l="-13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254F1CC-502D-104F-A0DF-2A5B6283AF23}"/>
                  </a:ext>
                </a:extLst>
              </p:cNvPr>
              <p:cNvSpPr txBox="1"/>
              <p:nvPr/>
            </p:nvSpPr>
            <p:spPr>
              <a:xfrm>
                <a:off x="7210584" y="2300117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41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254F1CC-502D-104F-A0DF-2A5B6283A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0584" y="2300117"/>
                <a:ext cx="385298" cy="246221"/>
              </a:xfrm>
              <a:prstGeom prst="rect">
                <a:avLst/>
              </a:prstGeom>
              <a:blipFill>
                <a:blip r:embed="rId12"/>
                <a:stretch>
                  <a:fillRect l="-9677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Arc 112">
            <a:extLst>
              <a:ext uri="{FF2B5EF4-FFF2-40B4-BE49-F238E27FC236}">
                <a16:creationId xmlns:a16="http://schemas.microsoft.com/office/drawing/2014/main" id="{0E270BC0-7FD9-4341-8A4B-FC77939054E1}"/>
              </a:ext>
            </a:extLst>
          </p:cNvPr>
          <p:cNvSpPr/>
          <p:nvPr/>
        </p:nvSpPr>
        <p:spPr>
          <a:xfrm rot="15326880">
            <a:off x="6746491" y="2094139"/>
            <a:ext cx="599558" cy="517988"/>
          </a:xfrm>
          <a:prstGeom prst="arc">
            <a:avLst>
              <a:gd name="adj1" fmla="val 8839185"/>
              <a:gd name="adj2" fmla="val 10644566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Arc 113">
            <a:extLst>
              <a:ext uri="{FF2B5EF4-FFF2-40B4-BE49-F238E27FC236}">
                <a16:creationId xmlns:a16="http://schemas.microsoft.com/office/drawing/2014/main" id="{CF2462D7-28D2-AC4F-BAD4-932D7361546B}"/>
              </a:ext>
            </a:extLst>
          </p:cNvPr>
          <p:cNvSpPr/>
          <p:nvPr/>
        </p:nvSpPr>
        <p:spPr>
          <a:xfrm rot="15214890">
            <a:off x="-32083" y="173896"/>
            <a:ext cx="599558" cy="538048"/>
          </a:xfrm>
          <a:prstGeom prst="arc">
            <a:avLst>
              <a:gd name="adj1" fmla="val 8421205"/>
              <a:gd name="adj2" fmla="val 10606047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Arc 114">
            <a:extLst>
              <a:ext uri="{FF2B5EF4-FFF2-40B4-BE49-F238E27FC236}">
                <a16:creationId xmlns:a16="http://schemas.microsoft.com/office/drawing/2014/main" id="{93B5BF58-43C1-D642-BBF4-E9FB3D5F2CDE}"/>
              </a:ext>
            </a:extLst>
          </p:cNvPr>
          <p:cNvSpPr/>
          <p:nvPr/>
        </p:nvSpPr>
        <p:spPr>
          <a:xfrm rot="15214890">
            <a:off x="2905936" y="779632"/>
            <a:ext cx="599558" cy="538048"/>
          </a:xfrm>
          <a:prstGeom prst="arc">
            <a:avLst>
              <a:gd name="adj1" fmla="val 20393335"/>
              <a:gd name="adj2" fmla="val 348796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2EEA94F4-77B3-634C-910E-0EF9D14A8339}"/>
              </a:ext>
            </a:extLst>
          </p:cNvPr>
          <p:cNvSpPr/>
          <p:nvPr/>
        </p:nvSpPr>
        <p:spPr>
          <a:xfrm rot="4413363">
            <a:off x="5297772" y="823156"/>
            <a:ext cx="594085" cy="349837"/>
          </a:xfrm>
          <a:prstGeom prst="arc">
            <a:avLst>
              <a:gd name="adj1" fmla="val 5887422"/>
              <a:gd name="adj2" fmla="val 16059473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Arc 116">
            <a:extLst>
              <a:ext uri="{FF2B5EF4-FFF2-40B4-BE49-F238E27FC236}">
                <a16:creationId xmlns:a16="http://schemas.microsoft.com/office/drawing/2014/main" id="{3A63EB44-5B37-B14B-80B8-50A2B6054A7E}"/>
              </a:ext>
            </a:extLst>
          </p:cNvPr>
          <p:cNvSpPr/>
          <p:nvPr/>
        </p:nvSpPr>
        <p:spPr>
          <a:xfrm rot="9595786">
            <a:off x="7545440" y="570048"/>
            <a:ext cx="599558" cy="538048"/>
          </a:xfrm>
          <a:prstGeom prst="arc">
            <a:avLst>
              <a:gd name="adj1" fmla="val 19617626"/>
              <a:gd name="adj2" fmla="val 348796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Arc 117">
            <a:extLst>
              <a:ext uri="{FF2B5EF4-FFF2-40B4-BE49-F238E27FC236}">
                <a16:creationId xmlns:a16="http://schemas.microsoft.com/office/drawing/2014/main" id="{4D3E3DD1-E9E2-FF45-91E2-D56F7EC94E6D}"/>
              </a:ext>
            </a:extLst>
          </p:cNvPr>
          <p:cNvSpPr/>
          <p:nvPr/>
        </p:nvSpPr>
        <p:spPr>
          <a:xfrm rot="10531301">
            <a:off x="-125562" y="2528355"/>
            <a:ext cx="599558" cy="517988"/>
          </a:xfrm>
          <a:prstGeom prst="arc">
            <a:avLst>
              <a:gd name="adj1" fmla="val 7964345"/>
              <a:gd name="adj2" fmla="val 1158213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Arc 118">
            <a:extLst>
              <a:ext uri="{FF2B5EF4-FFF2-40B4-BE49-F238E27FC236}">
                <a16:creationId xmlns:a16="http://schemas.microsoft.com/office/drawing/2014/main" id="{DDB119A2-0B47-A343-97B4-885F113041A7}"/>
              </a:ext>
            </a:extLst>
          </p:cNvPr>
          <p:cNvSpPr/>
          <p:nvPr/>
        </p:nvSpPr>
        <p:spPr>
          <a:xfrm rot="15121048">
            <a:off x="-89410" y="3713141"/>
            <a:ext cx="599558" cy="517988"/>
          </a:xfrm>
          <a:prstGeom prst="arc">
            <a:avLst>
              <a:gd name="adj1" fmla="val 8674970"/>
              <a:gd name="adj2" fmla="val 1060321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Arc 119">
            <a:extLst>
              <a:ext uri="{FF2B5EF4-FFF2-40B4-BE49-F238E27FC236}">
                <a16:creationId xmlns:a16="http://schemas.microsoft.com/office/drawing/2014/main" id="{CFDF586A-B0FF-844C-A8D8-B27E0AF43915}"/>
              </a:ext>
            </a:extLst>
          </p:cNvPr>
          <p:cNvSpPr/>
          <p:nvPr/>
        </p:nvSpPr>
        <p:spPr>
          <a:xfrm rot="253850">
            <a:off x="2949927" y="2253713"/>
            <a:ext cx="599558" cy="517988"/>
          </a:xfrm>
          <a:prstGeom prst="arc">
            <a:avLst>
              <a:gd name="adj1" fmla="val 8687099"/>
              <a:gd name="adj2" fmla="val 1074938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Arc 120">
            <a:extLst>
              <a:ext uri="{FF2B5EF4-FFF2-40B4-BE49-F238E27FC236}">
                <a16:creationId xmlns:a16="http://schemas.microsoft.com/office/drawing/2014/main" id="{AB0CA3FB-1CE7-F248-A926-3BC217E9DE0A}"/>
              </a:ext>
            </a:extLst>
          </p:cNvPr>
          <p:cNvSpPr/>
          <p:nvPr/>
        </p:nvSpPr>
        <p:spPr>
          <a:xfrm rot="15326880">
            <a:off x="4567990" y="2107704"/>
            <a:ext cx="599558" cy="517988"/>
          </a:xfrm>
          <a:prstGeom prst="arc">
            <a:avLst>
              <a:gd name="adj1" fmla="val 7837400"/>
              <a:gd name="adj2" fmla="val 1068310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6F9D756F-1E8A-254F-B682-B63AD97CEEEA}"/>
              </a:ext>
            </a:extLst>
          </p:cNvPr>
          <p:cNvSpPr/>
          <p:nvPr/>
        </p:nvSpPr>
        <p:spPr>
          <a:xfrm rot="17542965">
            <a:off x="7493420" y="2141748"/>
            <a:ext cx="599558" cy="517988"/>
          </a:xfrm>
          <a:prstGeom prst="arc">
            <a:avLst>
              <a:gd name="adj1" fmla="val 7837400"/>
              <a:gd name="adj2" fmla="val 10683104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Arc 123">
            <a:extLst>
              <a:ext uri="{FF2B5EF4-FFF2-40B4-BE49-F238E27FC236}">
                <a16:creationId xmlns:a16="http://schemas.microsoft.com/office/drawing/2014/main" id="{D4E9AF33-BDAE-7842-9CE1-2A9BDA88E78F}"/>
              </a:ext>
            </a:extLst>
          </p:cNvPr>
          <p:cNvSpPr/>
          <p:nvPr/>
        </p:nvSpPr>
        <p:spPr>
          <a:xfrm rot="17621898">
            <a:off x="669423" y="3908642"/>
            <a:ext cx="599558" cy="517988"/>
          </a:xfrm>
          <a:prstGeom prst="arc">
            <a:avLst>
              <a:gd name="adj1" fmla="val 8697223"/>
              <a:gd name="adj2" fmla="val 11484747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9D9E03EC-DFD2-5647-A744-610A495CA995}"/>
                  </a:ext>
                </a:extLst>
              </p:cNvPr>
              <p:cNvSpPr txBox="1"/>
              <p:nvPr/>
            </p:nvSpPr>
            <p:spPr>
              <a:xfrm>
                <a:off x="990640" y="425095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9D9E03EC-DFD2-5647-A744-610A495CA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40" y="4250958"/>
                <a:ext cx="385298" cy="246221"/>
              </a:xfrm>
              <a:prstGeom prst="rect">
                <a:avLst/>
              </a:prstGeom>
              <a:blipFill>
                <a:blip r:embed="rId13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7B40A4B-2B0E-5548-8C96-BA46570EF073}"/>
              </a:ext>
            </a:extLst>
          </p:cNvPr>
          <p:cNvGrpSpPr/>
          <p:nvPr/>
        </p:nvGrpSpPr>
        <p:grpSpPr>
          <a:xfrm>
            <a:off x="4748130" y="3544071"/>
            <a:ext cx="1494166" cy="1461305"/>
            <a:chOff x="1687536" y="1353054"/>
            <a:chExt cx="1494166" cy="1461305"/>
          </a:xfrm>
          <a:solidFill>
            <a:schemeClr val="bg1"/>
          </a:solidFill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74D6192-B379-DF4D-9E91-DA0DA202DDD6}"/>
                </a:ext>
              </a:extLst>
            </p:cNvPr>
            <p:cNvSpPr/>
            <p:nvPr/>
          </p:nvSpPr>
          <p:spPr>
            <a:xfrm>
              <a:off x="1687536" y="1353054"/>
              <a:ext cx="1494166" cy="1461305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D16CF36-A3AB-7F48-8ACC-155D56006A85}"/>
                </a:ext>
              </a:extLst>
            </p:cNvPr>
            <p:cNvSpPr/>
            <p:nvPr/>
          </p:nvSpPr>
          <p:spPr>
            <a:xfrm>
              <a:off x="2411760" y="2060848"/>
              <a:ext cx="45719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0" name="Arc 129">
            <a:extLst>
              <a:ext uri="{FF2B5EF4-FFF2-40B4-BE49-F238E27FC236}">
                <a16:creationId xmlns:a16="http://schemas.microsoft.com/office/drawing/2014/main" id="{8F70A668-3711-2E4B-AA24-A749230D72D6}"/>
              </a:ext>
            </a:extLst>
          </p:cNvPr>
          <p:cNvSpPr/>
          <p:nvPr/>
        </p:nvSpPr>
        <p:spPr>
          <a:xfrm rot="15121048">
            <a:off x="2993537" y="4043152"/>
            <a:ext cx="424673" cy="513494"/>
          </a:xfrm>
          <a:prstGeom prst="arc">
            <a:avLst>
              <a:gd name="adj1" fmla="val 809483"/>
              <a:gd name="adj2" fmla="val 13543532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Arc 130">
            <a:extLst>
              <a:ext uri="{FF2B5EF4-FFF2-40B4-BE49-F238E27FC236}">
                <a16:creationId xmlns:a16="http://schemas.microsoft.com/office/drawing/2014/main" id="{4A841DC8-CEB8-C94B-B81A-1F8F338ACA13}"/>
              </a:ext>
            </a:extLst>
          </p:cNvPr>
          <p:cNvSpPr/>
          <p:nvPr/>
        </p:nvSpPr>
        <p:spPr>
          <a:xfrm rot="11878866">
            <a:off x="2063495" y="3875733"/>
            <a:ext cx="599558" cy="517988"/>
          </a:xfrm>
          <a:prstGeom prst="arc">
            <a:avLst>
              <a:gd name="adj1" fmla="val 8203068"/>
              <a:gd name="adj2" fmla="val 12062078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9E62A82-F925-5548-ABAE-9155C2DF7831}"/>
                  </a:ext>
                </a:extLst>
              </p:cNvPr>
              <p:cNvSpPr txBox="1"/>
              <p:nvPr/>
            </p:nvSpPr>
            <p:spPr>
              <a:xfrm>
                <a:off x="2643065" y="4048723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118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9E62A82-F925-5548-ABAE-9155C2DF7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065" y="4048723"/>
                <a:ext cx="499111" cy="246221"/>
              </a:xfrm>
              <a:prstGeom prst="rect">
                <a:avLst/>
              </a:prstGeom>
              <a:blipFill>
                <a:blip r:embed="rId14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01E66C-6B01-1C4C-B385-363904BBCEC2}"/>
                  </a:ext>
                </a:extLst>
              </p:cNvPr>
              <p:cNvSpPr txBox="1"/>
              <p:nvPr/>
            </p:nvSpPr>
            <p:spPr>
              <a:xfrm>
                <a:off x="5174506" y="3753002"/>
                <a:ext cx="499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01E66C-6B01-1C4C-B385-363904BBC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506" y="3753002"/>
                <a:ext cx="499111" cy="246221"/>
              </a:xfrm>
              <a:prstGeom prst="rect">
                <a:avLst/>
              </a:prstGeom>
              <a:blipFill>
                <a:blip r:embed="rId15"/>
                <a:stretch>
                  <a:fillRect l="-487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Arc 133">
            <a:extLst>
              <a:ext uri="{FF2B5EF4-FFF2-40B4-BE49-F238E27FC236}">
                <a16:creationId xmlns:a16="http://schemas.microsoft.com/office/drawing/2014/main" id="{C0166A0D-BAE2-4C43-A44B-21F2EEA13972}"/>
              </a:ext>
            </a:extLst>
          </p:cNvPr>
          <p:cNvSpPr/>
          <p:nvPr/>
        </p:nvSpPr>
        <p:spPr>
          <a:xfrm rot="16200000">
            <a:off x="4930867" y="3237066"/>
            <a:ext cx="599558" cy="517988"/>
          </a:xfrm>
          <a:prstGeom prst="arc">
            <a:avLst>
              <a:gd name="adj1" fmla="val 7660143"/>
              <a:gd name="adj2" fmla="val 12062078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Arc 134">
            <a:extLst>
              <a:ext uri="{FF2B5EF4-FFF2-40B4-BE49-F238E27FC236}">
                <a16:creationId xmlns:a16="http://schemas.microsoft.com/office/drawing/2014/main" id="{233B58BF-D2A5-3F49-A50D-3DC6669D05F6}"/>
              </a:ext>
            </a:extLst>
          </p:cNvPr>
          <p:cNvSpPr/>
          <p:nvPr/>
        </p:nvSpPr>
        <p:spPr>
          <a:xfrm rot="8174164">
            <a:off x="5358879" y="4060389"/>
            <a:ext cx="424673" cy="513494"/>
          </a:xfrm>
          <a:prstGeom prst="arc">
            <a:avLst>
              <a:gd name="adj1" fmla="val 2823230"/>
              <a:gd name="adj2" fmla="val 9529722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Arc 135">
            <a:extLst>
              <a:ext uri="{FF2B5EF4-FFF2-40B4-BE49-F238E27FC236}">
                <a16:creationId xmlns:a16="http://schemas.microsoft.com/office/drawing/2014/main" id="{23E68BD4-6068-5642-9EE9-DF87C125E454}"/>
              </a:ext>
            </a:extLst>
          </p:cNvPr>
          <p:cNvSpPr/>
          <p:nvPr/>
        </p:nvSpPr>
        <p:spPr>
          <a:xfrm rot="13004157">
            <a:off x="6827616" y="3680666"/>
            <a:ext cx="599558" cy="517988"/>
          </a:xfrm>
          <a:prstGeom prst="arc">
            <a:avLst>
              <a:gd name="adj1" fmla="val 7660143"/>
              <a:gd name="adj2" fmla="val 1063566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Arc 136">
            <a:extLst>
              <a:ext uri="{FF2B5EF4-FFF2-40B4-BE49-F238E27FC236}">
                <a16:creationId xmlns:a16="http://schemas.microsoft.com/office/drawing/2014/main" id="{A4237613-49CD-074F-B006-7AAC7B1A1EC1}"/>
              </a:ext>
            </a:extLst>
          </p:cNvPr>
          <p:cNvSpPr/>
          <p:nvPr/>
        </p:nvSpPr>
        <p:spPr>
          <a:xfrm rot="249579">
            <a:off x="7762312" y="3299710"/>
            <a:ext cx="424673" cy="513494"/>
          </a:xfrm>
          <a:prstGeom prst="arc">
            <a:avLst>
              <a:gd name="adj1" fmla="val 3556661"/>
              <a:gd name="adj2" fmla="val 831070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FC05CFC-6CDA-B34D-8349-394DA2AD160F}"/>
                  </a:ext>
                </a:extLst>
              </p:cNvPr>
              <p:cNvSpPr txBox="1"/>
              <p:nvPr/>
            </p:nvSpPr>
            <p:spPr>
              <a:xfrm>
                <a:off x="7078596" y="4026654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66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FC05CFC-6CDA-B34D-8349-394DA2AD1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596" y="4026654"/>
                <a:ext cx="385298" cy="246221"/>
              </a:xfrm>
              <a:prstGeom prst="rect">
                <a:avLst/>
              </a:prstGeom>
              <a:blipFill>
                <a:blip r:embed="rId16"/>
                <a:stretch>
                  <a:fillRect l="-93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Arc 138">
            <a:extLst>
              <a:ext uri="{FF2B5EF4-FFF2-40B4-BE49-F238E27FC236}">
                <a16:creationId xmlns:a16="http://schemas.microsoft.com/office/drawing/2014/main" id="{D65BA335-7F07-CB49-B8D7-FFF625EEED73}"/>
              </a:ext>
            </a:extLst>
          </p:cNvPr>
          <p:cNvSpPr/>
          <p:nvPr/>
        </p:nvSpPr>
        <p:spPr>
          <a:xfrm rot="6703154">
            <a:off x="1206668" y="6308979"/>
            <a:ext cx="424673" cy="513494"/>
          </a:xfrm>
          <a:prstGeom prst="arc">
            <a:avLst>
              <a:gd name="adj1" fmla="val 3898346"/>
              <a:gd name="adj2" fmla="val 8786016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Arc 140">
            <a:extLst>
              <a:ext uri="{FF2B5EF4-FFF2-40B4-BE49-F238E27FC236}">
                <a16:creationId xmlns:a16="http://schemas.microsoft.com/office/drawing/2014/main" id="{AFAE5157-D951-2243-9BCC-AA024A8395CE}"/>
              </a:ext>
            </a:extLst>
          </p:cNvPr>
          <p:cNvSpPr/>
          <p:nvPr/>
        </p:nvSpPr>
        <p:spPr>
          <a:xfrm rot="20478460">
            <a:off x="5244659" y="5723013"/>
            <a:ext cx="424673" cy="513494"/>
          </a:xfrm>
          <a:prstGeom prst="arc">
            <a:avLst>
              <a:gd name="adj1" fmla="val 3610996"/>
              <a:gd name="adj2" fmla="val 873978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F47E407-2C51-2B43-B630-11EF6ABAE6FE}"/>
                  </a:ext>
                </a:extLst>
              </p:cNvPr>
              <p:cNvSpPr txBox="1"/>
              <p:nvPr/>
            </p:nvSpPr>
            <p:spPr>
              <a:xfrm>
                <a:off x="5327612" y="624295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92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F47E407-2C51-2B43-B630-11EF6ABAE6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612" y="6242958"/>
                <a:ext cx="385298" cy="246221"/>
              </a:xfrm>
              <a:prstGeom prst="rect">
                <a:avLst/>
              </a:prstGeom>
              <a:blipFill>
                <a:blip r:embed="rId17"/>
                <a:stretch>
                  <a:fillRect l="-6250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6" name="Arc 145">
            <a:extLst>
              <a:ext uri="{FF2B5EF4-FFF2-40B4-BE49-F238E27FC236}">
                <a16:creationId xmlns:a16="http://schemas.microsoft.com/office/drawing/2014/main" id="{C5C6C325-076C-E54C-BE9C-505710BB5351}"/>
              </a:ext>
            </a:extLst>
          </p:cNvPr>
          <p:cNvSpPr/>
          <p:nvPr/>
        </p:nvSpPr>
        <p:spPr>
          <a:xfrm rot="3268467">
            <a:off x="3306468" y="6306731"/>
            <a:ext cx="599558" cy="517988"/>
          </a:xfrm>
          <a:prstGeom prst="arc">
            <a:avLst>
              <a:gd name="adj1" fmla="val 8771069"/>
              <a:gd name="adj2" fmla="val 1123166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Arc 146">
            <a:extLst>
              <a:ext uri="{FF2B5EF4-FFF2-40B4-BE49-F238E27FC236}">
                <a16:creationId xmlns:a16="http://schemas.microsoft.com/office/drawing/2014/main" id="{DE595DBD-7FA0-3A4D-9614-C69010C7750A}"/>
              </a:ext>
            </a:extLst>
          </p:cNvPr>
          <p:cNvSpPr/>
          <p:nvPr/>
        </p:nvSpPr>
        <p:spPr>
          <a:xfrm rot="3719406">
            <a:off x="3601223" y="5424509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6BD038FE-5FC6-4C4D-BE61-6779961A5DA9}"/>
              </a:ext>
            </a:extLst>
          </p:cNvPr>
          <p:cNvSpPr/>
          <p:nvPr/>
        </p:nvSpPr>
        <p:spPr>
          <a:xfrm rot="4973760">
            <a:off x="3070515" y="5731500"/>
            <a:ext cx="424673" cy="513494"/>
          </a:xfrm>
          <a:prstGeom prst="arc">
            <a:avLst>
              <a:gd name="adj1" fmla="val 4613377"/>
              <a:gd name="adj2" fmla="val 7306005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338D536-8A04-A441-8AC6-D9619D012A5C}"/>
                  </a:ext>
                </a:extLst>
              </p:cNvPr>
              <p:cNvSpPr txBox="1"/>
              <p:nvPr/>
            </p:nvSpPr>
            <p:spPr>
              <a:xfrm>
                <a:off x="3035740" y="6166444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39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338D536-8A04-A441-8AC6-D9619D012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740" y="6166444"/>
                <a:ext cx="385298" cy="246221"/>
              </a:xfrm>
              <a:prstGeom prst="rect">
                <a:avLst/>
              </a:prstGeom>
              <a:blipFill>
                <a:blip r:embed="rId18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Arc 149">
            <a:extLst>
              <a:ext uri="{FF2B5EF4-FFF2-40B4-BE49-F238E27FC236}">
                <a16:creationId xmlns:a16="http://schemas.microsoft.com/office/drawing/2014/main" id="{A435EDE8-0B42-764A-9675-B49F029B83C6}"/>
              </a:ext>
            </a:extLst>
          </p:cNvPr>
          <p:cNvSpPr/>
          <p:nvPr/>
        </p:nvSpPr>
        <p:spPr>
          <a:xfrm rot="6384875">
            <a:off x="8263201" y="5841301"/>
            <a:ext cx="424673" cy="513494"/>
          </a:xfrm>
          <a:prstGeom prst="arc">
            <a:avLst>
              <a:gd name="adj1" fmla="val 4613377"/>
              <a:gd name="adj2" fmla="val 7602771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Arc 154">
            <a:extLst>
              <a:ext uri="{FF2B5EF4-FFF2-40B4-BE49-F238E27FC236}">
                <a16:creationId xmlns:a16="http://schemas.microsoft.com/office/drawing/2014/main" id="{A3A0A3D1-784A-1647-8A14-736FC4B5CAF6}"/>
              </a:ext>
            </a:extLst>
          </p:cNvPr>
          <p:cNvSpPr/>
          <p:nvPr/>
        </p:nvSpPr>
        <p:spPr>
          <a:xfrm rot="17661975">
            <a:off x="6918502" y="5415818"/>
            <a:ext cx="424673" cy="513494"/>
          </a:xfrm>
          <a:prstGeom prst="arc">
            <a:avLst>
              <a:gd name="adj1" fmla="val 4316988"/>
              <a:gd name="adj2" fmla="val 8621720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E364DDDF-D065-4B42-B56C-1741B10850EA}"/>
                  </a:ext>
                </a:extLst>
              </p:cNvPr>
              <p:cNvSpPr txBox="1"/>
              <p:nvPr/>
            </p:nvSpPr>
            <p:spPr>
              <a:xfrm>
                <a:off x="7897591" y="5661248"/>
                <a:ext cx="3852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37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E364DDDF-D065-4B42-B56C-1741B1085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591" y="5661248"/>
                <a:ext cx="385298" cy="246221"/>
              </a:xfrm>
              <a:prstGeom prst="rect">
                <a:avLst/>
              </a:prstGeom>
              <a:blipFill>
                <a:blip r:embed="rId19"/>
                <a:stretch>
                  <a:fillRect l="-967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TextBox 157">
            <a:extLst>
              <a:ext uri="{FF2B5EF4-FFF2-40B4-BE49-F238E27FC236}">
                <a16:creationId xmlns:a16="http://schemas.microsoft.com/office/drawing/2014/main" id="{7F877E82-F982-E948-98EF-6A8A93243103}"/>
              </a:ext>
            </a:extLst>
          </p:cNvPr>
          <p:cNvSpPr txBox="1"/>
          <p:nvPr/>
        </p:nvSpPr>
        <p:spPr>
          <a:xfrm>
            <a:off x="6799" y="49205"/>
            <a:ext cx="7321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1.).                                   2.)                                    3.)                                   4.)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89305870-7FCC-4547-B44B-C95A0B9F440C}"/>
              </a:ext>
            </a:extLst>
          </p:cNvPr>
          <p:cNvSpPr txBox="1"/>
          <p:nvPr/>
        </p:nvSpPr>
        <p:spPr>
          <a:xfrm>
            <a:off x="35496" y="1729369"/>
            <a:ext cx="7321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5.).                                   6.)                                   7.)                                    8.)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4EB645B-1C4F-9847-A183-9A7E0E7A59D4}"/>
              </a:ext>
            </a:extLst>
          </p:cNvPr>
          <p:cNvSpPr txBox="1"/>
          <p:nvPr/>
        </p:nvSpPr>
        <p:spPr>
          <a:xfrm>
            <a:off x="35496" y="3432053"/>
            <a:ext cx="7435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9.).                                  10.)                                 11.)                                  12.)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04EEF6C-B4CE-5342-B8A2-A2B369CCA824}"/>
              </a:ext>
            </a:extLst>
          </p:cNvPr>
          <p:cNvSpPr txBox="1"/>
          <p:nvPr/>
        </p:nvSpPr>
        <p:spPr>
          <a:xfrm>
            <a:off x="37873" y="5110732"/>
            <a:ext cx="7435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13.).                                14.)                                 15.)                                  16.)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398C73F-E98F-9145-8B0F-2AC143B72F5C}"/>
              </a:ext>
            </a:extLst>
          </p:cNvPr>
          <p:cNvSpPr/>
          <p:nvPr/>
        </p:nvSpPr>
        <p:spPr>
          <a:xfrm>
            <a:off x="4781090" y="2452469"/>
            <a:ext cx="1474967" cy="858741"/>
          </a:xfrm>
          <a:custGeom>
            <a:avLst/>
            <a:gdLst>
              <a:gd name="connsiteX0" fmla="*/ 1474967 w 1474967"/>
              <a:gd name="connsiteY0" fmla="*/ 230588 h 858741"/>
              <a:gd name="connsiteX1" fmla="*/ 0 w 1474967"/>
              <a:gd name="connsiteY1" fmla="*/ 0 h 858741"/>
              <a:gd name="connsiteX2" fmla="*/ 719594 w 1474967"/>
              <a:gd name="connsiteY2" fmla="*/ 858741 h 858741"/>
              <a:gd name="connsiteX3" fmla="*/ 743447 w 1474967"/>
              <a:gd name="connsiteY3" fmla="*/ 115294 h 858741"/>
              <a:gd name="connsiteX4" fmla="*/ 743447 w 1474967"/>
              <a:gd name="connsiteY4" fmla="*/ 115294 h 85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4967" h="858741">
                <a:moveTo>
                  <a:pt x="1474967" y="230588"/>
                </a:moveTo>
                <a:lnTo>
                  <a:pt x="0" y="0"/>
                </a:lnTo>
                <a:lnTo>
                  <a:pt x="719594" y="858741"/>
                </a:lnTo>
                <a:lnTo>
                  <a:pt x="743447" y="115294"/>
                </a:lnTo>
                <a:lnTo>
                  <a:pt x="743447" y="115294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D10EF6EE-7799-5842-9A6A-AE122D1EE079}"/>
              </a:ext>
            </a:extLst>
          </p:cNvPr>
          <p:cNvSpPr/>
          <p:nvPr/>
        </p:nvSpPr>
        <p:spPr>
          <a:xfrm>
            <a:off x="7054264" y="2465408"/>
            <a:ext cx="1354238" cy="671331"/>
          </a:xfrm>
          <a:custGeom>
            <a:avLst/>
            <a:gdLst>
              <a:gd name="connsiteX0" fmla="*/ 266218 w 1354238"/>
              <a:gd name="connsiteY0" fmla="*/ 671331 h 671331"/>
              <a:gd name="connsiteX1" fmla="*/ 740780 w 1354238"/>
              <a:gd name="connsiteY1" fmla="*/ 104172 h 671331"/>
              <a:gd name="connsiteX2" fmla="*/ 1354238 w 1354238"/>
              <a:gd name="connsiteY2" fmla="*/ 497711 h 671331"/>
              <a:gd name="connsiteX3" fmla="*/ 0 w 1354238"/>
              <a:gd name="connsiteY3" fmla="*/ 0 h 671331"/>
              <a:gd name="connsiteX4" fmla="*/ 266218 w 1354238"/>
              <a:gd name="connsiteY4" fmla="*/ 671331 h 67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238" h="671331">
                <a:moveTo>
                  <a:pt x="266218" y="671331"/>
                </a:moveTo>
                <a:lnTo>
                  <a:pt x="740780" y="104172"/>
                </a:lnTo>
                <a:lnTo>
                  <a:pt x="1354238" y="497711"/>
                </a:lnTo>
                <a:lnTo>
                  <a:pt x="0" y="0"/>
                </a:lnTo>
                <a:lnTo>
                  <a:pt x="266218" y="671331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0F66CB84-DDE6-7F41-8348-F4A0A634F91D}"/>
              </a:ext>
            </a:extLst>
          </p:cNvPr>
          <p:cNvSpPr/>
          <p:nvPr/>
        </p:nvSpPr>
        <p:spPr>
          <a:xfrm>
            <a:off x="273827" y="3970116"/>
            <a:ext cx="902825" cy="1006998"/>
          </a:xfrm>
          <a:custGeom>
            <a:avLst/>
            <a:gdLst>
              <a:gd name="connsiteX0" fmla="*/ 682906 w 902825"/>
              <a:gd name="connsiteY0" fmla="*/ 300942 h 1006998"/>
              <a:gd name="connsiteX1" fmla="*/ 902825 w 902825"/>
              <a:gd name="connsiteY1" fmla="*/ 1006998 h 1006998"/>
              <a:gd name="connsiteX2" fmla="*/ 0 w 902825"/>
              <a:gd name="connsiteY2" fmla="*/ 0 h 1006998"/>
              <a:gd name="connsiteX3" fmla="*/ 115747 w 902825"/>
              <a:gd name="connsiteY3" fmla="*/ 798654 h 1006998"/>
              <a:gd name="connsiteX4" fmla="*/ 682906 w 902825"/>
              <a:gd name="connsiteY4" fmla="*/ 300942 h 1006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825" h="1006998">
                <a:moveTo>
                  <a:pt x="682906" y="300942"/>
                </a:moveTo>
                <a:lnTo>
                  <a:pt x="902825" y="1006998"/>
                </a:lnTo>
                <a:lnTo>
                  <a:pt x="0" y="0"/>
                </a:lnTo>
                <a:lnTo>
                  <a:pt x="115747" y="798654"/>
                </a:lnTo>
                <a:lnTo>
                  <a:pt x="682906" y="300942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CC12B90-4F28-5744-BC46-9B7DD99F88D3}"/>
              </a:ext>
            </a:extLst>
          </p:cNvPr>
          <p:cNvSpPr/>
          <p:nvPr/>
        </p:nvSpPr>
        <p:spPr>
          <a:xfrm>
            <a:off x="2481816" y="3562696"/>
            <a:ext cx="723900" cy="1352550"/>
          </a:xfrm>
          <a:custGeom>
            <a:avLst/>
            <a:gdLst>
              <a:gd name="connsiteX0" fmla="*/ 609600 w 723900"/>
              <a:gd name="connsiteY0" fmla="*/ 0 h 1352550"/>
              <a:gd name="connsiteX1" fmla="*/ 723900 w 723900"/>
              <a:gd name="connsiteY1" fmla="*/ 723900 h 1352550"/>
              <a:gd name="connsiteX2" fmla="*/ 349250 w 723900"/>
              <a:gd name="connsiteY2" fmla="*/ 1352550 h 1352550"/>
              <a:gd name="connsiteX3" fmla="*/ 0 w 723900"/>
              <a:gd name="connsiteY3" fmla="*/ 552450 h 1352550"/>
              <a:gd name="connsiteX4" fmla="*/ 609600 w 7239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900" h="1352550">
                <a:moveTo>
                  <a:pt x="609600" y="0"/>
                </a:moveTo>
                <a:lnTo>
                  <a:pt x="723900" y="723900"/>
                </a:lnTo>
                <a:lnTo>
                  <a:pt x="349250" y="1352550"/>
                </a:lnTo>
                <a:lnTo>
                  <a:pt x="0" y="552450"/>
                </a:lnTo>
                <a:lnTo>
                  <a:pt x="60960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5D5F2AF3-F7B8-2943-84BC-E8852425D080}"/>
              </a:ext>
            </a:extLst>
          </p:cNvPr>
          <p:cNvSpPr/>
          <p:nvPr/>
        </p:nvSpPr>
        <p:spPr>
          <a:xfrm>
            <a:off x="4747524" y="3582950"/>
            <a:ext cx="1306286" cy="718458"/>
          </a:xfrm>
          <a:custGeom>
            <a:avLst/>
            <a:gdLst>
              <a:gd name="connsiteX0" fmla="*/ 1306286 w 1306286"/>
              <a:gd name="connsiteY0" fmla="*/ 206829 h 718458"/>
              <a:gd name="connsiteX1" fmla="*/ 740229 w 1306286"/>
              <a:gd name="connsiteY1" fmla="*/ 707572 h 718458"/>
              <a:gd name="connsiteX2" fmla="*/ 0 w 1306286"/>
              <a:gd name="connsiteY2" fmla="*/ 718458 h 718458"/>
              <a:gd name="connsiteX3" fmla="*/ 522515 w 1306286"/>
              <a:gd name="connsiteY3" fmla="*/ 0 h 718458"/>
              <a:gd name="connsiteX4" fmla="*/ 1306286 w 1306286"/>
              <a:gd name="connsiteY4" fmla="*/ 206829 h 7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286" h="718458">
                <a:moveTo>
                  <a:pt x="1306286" y="206829"/>
                </a:moveTo>
                <a:lnTo>
                  <a:pt x="740229" y="707572"/>
                </a:lnTo>
                <a:lnTo>
                  <a:pt x="0" y="718458"/>
                </a:lnTo>
                <a:lnTo>
                  <a:pt x="522515" y="0"/>
                </a:lnTo>
                <a:lnTo>
                  <a:pt x="1306286" y="206829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B9A266F2-DA9D-A640-86DA-BC356F6CCB1F}"/>
              </a:ext>
            </a:extLst>
          </p:cNvPr>
          <p:cNvSpPr/>
          <p:nvPr/>
        </p:nvSpPr>
        <p:spPr>
          <a:xfrm>
            <a:off x="7145634" y="3592323"/>
            <a:ext cx="1354238" cy="995423"/>
          </a:xfrm>
          <a:custGeom>
            <a:avLst/>
            <a:gdLst>
              <a:gd name="connsiteX0" fmla="*/ 1354238 w 1354238"/>
              <a:gd name="connsiteY0" fmla="*/ 995423 h 995423"/>
              <a:gd name="connsiteX1" fmla="*/ 0 w 1354238"/>
              <a:gd name="connsiteY1" fmla="*/ 393539 h 995423"/>
              <a:gd name="connsiteX2" fmla="*/ 798654 w 1354238"/>
              <a:gd name="connsiteY2" fmla="*/ 0 h 995423"/>
              <a:gd name="connsiteX3" fmla="*/ 694481 w 1354238"/>
              <a:gd name="connsiteY3" fmla="*/ 706056 h 995423"/>
              <a:gd name="connsiteX4" fmla="*/ 1354238 w 1354238"/>
              <a:gd name="connsiteY4" fmla="*/ 995423 h 995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238" h="995423">
                <a:moveTo>
                  <a:pt x="1354238" y="995423"/>
                </a:moveTo>
                <a:lnTo>
                  <a:pt x="0" y="393539"/>
                </a:lnTo>
                <a:lnTo>
                  <a:pt x="798654" y="0"/>
                </a:lnTo>
                <a:lnTo>
                  <a:pt x="694481" y="706056"/>
                </a:lnTo>
                <a:lnTo>
                  <a:pt x="1354238" y="995423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B02188E-81C3-204F-ABE0-E77CBAB9391A}"/>
              </a:ext>
            </a:extLst>
          </p:cNvPr>
          <p:cNvSpPr/>
          <p:nvPr/>
        </p:nvSpPr>
        <p:spPr>
          <a:xfrm>
            <a:off x="5052646" y="5257594"/>
            <a:ext cx="949569" cy="1283883"/>
          </a:xfrm>
          <a:custGeom>
            <a:avLst/>
            <a:gdLst>
              <a:gd name="connsiteX0" fmla="*/ 0 w 949569"/>
              <a:gd name="connsiteY0" fmla="*/ 1289539 h 1289539"/>
              <a:gd name="connsiteX1" fmla="*/ 410308 w 949569"/>
              <a:gd name="connsiteY1" fmla="*/ 738554 h 1289539"/>
              <a:gd name="connsiteX2" fmla="*/ 949569 w 949569"/>
              <a:gd name="connsiteY2" fmla="*/ 1207477 h 1289539"/>
              <a:gd name="connsiteX3" fmla="*/ 527539 w 949569"/>
              <a:gd name="connsiteY3" fmla="*/ 0 h 1289539"/>
              <a:gd name="connsiteX4" fmla="*/ 0 w 949569"/>
              <a:gd name="connsiteY4" fmla="*/ 1289539 h 128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9569" h="1289539">
                <a:moveTo>
                  <a:pt x="0" y="1289539"/>
                </a:moveTo>
                <a:lnTo>
                  <a:pt x="410308" y="738554"/>
                </a:lnTo>
                <a:lnTo>
                  <a:pt x="949569" y="1207477"/>
                </a:lnTo>
                <a:lnTo>
                  <a:pt x="527539" y="0"/>
                </a:lnTo>
                <a:lnTo>
                  <a:pt x="0" y="1289539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B59A55B-B4BB-D34B-B291-7A6919E28E89}"/>
              </a:ext>
            </a:extLst>
          </p:cNvPr>
          <p:cNvSpPr/>
          <p:nvPr/>
        </p:nvSpPr>
        <p:spPr>
          <a:xfrm>
            <a:off x="5052646" y="5339348"/>
            <a:ext cx="986667" cy="1258004"/>
          </a:xfrm>
          <a:custGeom>
            <a:avLst/>
            <a:gdLst>
              <a:gd name="connsiteX0" fmla="*/ 949569 w 949569"/>
              <a:gd name="connsiteY0" fmla="*/ 1125415 h 1219200"/>
              <a:gd name="connsiteX1" fmla="*/ 93785 w 949569"/>
              <a:gd name="connsiteY1" fmla="*/ 0 h 1219200"/>
              <a:gd name="connsiteX2" fmla="*/ 0 w 949569"/>
              <a:gd name="connsiteY2" fmla="*/ 1219200 h 1219200"/>
              <a:gd name="connsiteX3" fmla="*/ 0 w 94956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569" h="1219200">
                <a:moveTo>
                  <a:pt x="949569" y="1125415"/>
                </a:moveTo>
                <a:lnTo>
                  <a:pt x="93785" y="0"/>
                </a:lnTo>
                <a:lnTo>
                  <a:pt x="0" y="1219200"/>
                </a:lnTo>
                <a:lnTo>
                  <a:pt x="0" y="121920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1BED8A1-7DA1-8D4E-B814-1368790E2594}"/>
              </a:ext>
            </a:extLst>
          </p:cNvPr>
          <p:cNvSpPr/>
          <p:nvPr/>
        </p:nvSpPr>
        <p:spPr>
          <a:xfrm>
            <a:off x="7127631" y="5251938"/>
            <a:ext cx="1371600" cy="1312985"/>
          </a:xfrm>
          <a:custGeom>
            <a:avLst/>
            <a:gdLst>
              <a:gd name="connsiteX0" fmla="*/ 1371600 w 1371600"/>
              <a:gd name="connsiteY0" fmla="*/ 867508 h 1312985"/>
              <a:gd name="connsiteX1" fmla="*/ 738554 w 1371600"/>
              <a:gd name="connsiteY1" fmla="*/ 0 h 1312985"/>
              <a:gd name="connsiteX2" fmla="*/ 257907 w 1371600"/>
              <a:gd name="connsiteY2" fmla="*/ 1312985 h 1312985"/>
              <a:gd name="connsiteX3" fmla="*/ 0 w 1371600"/>
              <a:gd name="connsiteY3" fmla="*/ 386862 h 1312985"/>
              <a:gd name="connsiteX4" fmla="*/ 1371600 w 1371600"/>
              <a:gd name="connsiteY4" fmla="*/ 867508 h 131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12985">
                <a:moveTo>
                  <a:pt x="1371600" y="867508"/>
                </a:moveTo>
                <a:lnTo>
                  <a:pt x="738554" y="0"/>
                </a:lnTo>
                <a:lnTo>
                  <a:pt x="257907" y="1312985"/>
                </a:lnTo>
                <a:lnTo>
                  <a:pt x="0" y="386862"/>
                </a:lnTo>
                <a:lnTo>
                  <a:pt x="1371600" y="867508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Arc 139">
            <a:extLst>
              <a:ext uri="{FF2B5EF4-FFF2-40B4-BE49-F238E27FC236}">
                <a16:creationId xmlns:a16="http://schemas.microsoft.com/office/drawing/2014/main" id="{D2529398-25BB-7248-8D81-1D912AB248D1}"/>
              </a:ext>
            </a:extLst>
          </p:cNvPr>
          <p:cNvSpPr/>
          <p:nvPr/>
        </p:nvSpPr>
        <p:spPr>
          <a:xfrm rot="20407289">
            <a:off x="4986638" y="5072221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Arc 142">
            <a:extLst>
              <a:ext uri="{FF2B5EF4-FFF2-40B4-BE49-F238E27FC236}">
                <a16:creationId xmlns:a16="http://schemas.microsoft.com/office/drawing/2014/main" id="{5C82B8DB-EBD1-9444-A10D-4967EF9B142E}"/>
              </a:ext>
            </a:extLst>
          </p:cNvPr>
          <p:cNvSpPr/>
          <p:nvPr/>
        </p:nvSpPr>
        <p:spPr>
          <a:xfrm rot="20407289">
            <a:off x="5328031" y="5037977"/>
            <a:ext cx="424673" cy="513494"/>
          </a:xfrm>
          <a:prstGeom prst="arc">
            <a:avLst>
              <a:gd name="adj1" fmla="val 4613377"/>
              <a:gd name="adj2" fmla="val 7465561"/>
            </a:avLst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279350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152</Words>
  <Application>Microsoft Macintosh PowerPoint</Application>
  <PresentationFormat>On-screen Show (4:3)</PresentationFormat>
  <Paragraphs>67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 Math</vt:lpstr>
      <vt:lpstr>1_Default Design</vt:lpstr>
      <vt:lpstr>3_Default Design</vt:lpstr>
      <vt:lpstr>Circle Theorems</vt:lpstr>
      <vt:lpstr>PowerPoint Presentation</vt:lpstr>
      <vt:lpstr>PowerPoint Presentation</vt:lpstr>
      <vt:lpstr>PowerPoint Presentation</vt:lpstr>
      <vt:lpstr>PowerPoint Presentation</vt:lpstr>
    </vt:vector>
  </TitlesOfParts>
  <Company>RM Network: Build 12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konstantineh</dc:creator>
  <cp:lastModifiedBy>Konstantine H</cp:lastModifiedBy>
  <cp:revision>23</cp:revision>
  <dcterms:created xsi:type="dcterms:W3CDTF">2008-10-22T11:52:36Z</dcterms:created>
  <dcterms:modified xsi:type="dcterms:W3CDTF">2021-03-10T22:55:08Z</dcterms:modified>
</cp:coreProperties>
</file>