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21"/>
  </p:normalViewPr>
  <p:slideViewPr>
    <p:cSldViewPr snapToGrid="0" snapToObjects="1">
      <p:cViewPr>
        <p:scale>
          <a:sx n="120" d="100"/>
          <a:sy n="120" d="100"/>
        </p:scale>
        <p:origin x="1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9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1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5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9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9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74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61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6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7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9329E-BE30-9F44-8F1F-543809ED1E1C}" type="datetimeFigureOut">
              <a:rPr lang="en-US" smtClean="0"/>
              <a:t>7/24/20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C4A4D-6AA2-BD41-ADFE-1C1879F46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6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4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3790939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 is the centre of the circle</a:t>
                          </a:r>
                        </a:p>
                        <a:p>
                          <a:pPr algn="ctr"/>
                          <a:r>
                            <a:rPr lang="en-US" sz="2000" dirty="0"/>
                            <a:t>p, q and r are all on the circumference of the circle</a:t>
                          </a:r>
                        </a:p>
                        <a:p>
                          <a:pPr algn="ctr"/>
                          <a:endParaRPr lang="en-US" sz="2000" dirty="0"/>
                        </a:p>
                        <a:p>
                          <a:pPr algn="ctr"/>
                          <a:r>
                            <a:rPr lang="en-US" sz="2000" dirty="0"/>
                            <a:t>Determine in which of the</a:t>
                          </a:r>
                          <a:r>
                            <a:rPr lang="en-US" sz="2000" baseline="0" dirty="0"/>
                            <a:t> </a:t>
                          </a:r>
                          <a:r>
                            <a:rPr lang="en-US" sz="2000" dirty="0"/>
                            <a:t> diagrams;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US" sz="2000" dirty="0"/>
                            <a:t> IS ALWAYS</a:t>
                          </a:r>
                          <a:r>
                            <a:rPr lang="en-US" sz="2000" baseline="0" dirty="0"/>
                            <a:t> TWICE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3790939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00000" r="-100417" b="-10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051D3491-3CE3-BD4B-B50F-F67333094FB5}"/>
              </a:ext>
            </a:extLst>
          </p:cNvPr>
          <p:cNvSpPr/>
          <p:nvPr/>
        </p:nvSpPr>
        <p:spPr>
          <a:xfrm>
            <a:off x="635618" y="211872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CD22994-C2C0-704E-BB8B-77E0A12DE76A}"/>
              </a:ext>
            </a:extLst>
          </p:cNvPr>
          <p:cNvSpPr/>
          <p:nvPr/>
        </p:nvSpPr>
        <p:spPr>
          <a:xfrm>
            <a:off x="657922" y="379141"/>
            <a:ext cx="1795346" cy="1003610"/>
          </a:xfrm>
          <a:custGeom>
            <a:avLst/>
            <a:gdLst>
              <a:gd name="connsiteX0" fmla="*/ 903249 w 1795346"/>
              <a:gd name="connsiteY0" fmla="*/ 735981 h 1003610"/>
              <a:gd name="connsiteX1" fmla="*/ 1795346 w 1795346"/>
              <a:gd name="connsiteY1" fmla="*/ 1003610 h 1003610"/>
              <a:gd name="connsiteX2" fmla="*/ 0 w 1795346"/>
              <a:gd name="connsiteY2" fmla="*/ 869796 h 1003610"/>
              <a:gd name="connsiteX3" fmla="*/ 1449658 w 1795346"/>
              <a:gd name="connsiteY3" fmla="*/ 0 h 1003610"/>
              <a:gd name="connsiteX4" fmla="*/ 903249 w 1795346"/>
              <a:gd name="connsiteY4" fmla="*/ 735981 h 100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346" h="1003610">
                <a:moveTo>
                  <a:pt x="903249" y="735981"/>
                </a:moveTo>
                <a:lnTo>
                  <a:pt x="1795346" y="1003610"/>
                </a:lnTo>
                <a:lnTo>
                  <a:pt x="0" y="869796"/>
                </a:lnTo>
                <a:lnTo>
                  <a:pt x="1449658" y="0"/>
                </a:lnTo>
                <a:lnTo>
                  <a:pt x="903249" y="735981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5E4BBB5-7A71-4A48-8F33-E0FF62C6CA62}"/>
              </a:ext>
            </a:extLst>
          </p:cNvPr>
          <p:cNvSpPr/>
          <p:nvPr/>
        </p:nvSpPr>
        <p:spPr>
          <a:xfrm>
            <a:off x="6690734" y="11927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17F237D-470F-6746-8037-0ACAABFA7490}"/>
              </a:ext>
            </a:extLst>
          </p:cNvPr>
          <p:cNvSpPr/>
          <p:nvPr/>
        </p:nvSpPr>
        <p:spPr>
          <a:xfrm>
            <a:off x="630043" y="479502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CE344C8-6388-2041-8E2F-1D185DF4E157}"/>
              </a:ext>
            </a:extLst>
          </p:cNvPr>
          <p:cNvSpPr/>
          <p:nvPr/>
        </p:nvSpPr>
        <p:spPr>
          <a:xfrm>
            <a:off x="1003610" y="4984595"/>
            <a:ext cx="1148575" cy="1494264"/>
          </a:xfrm>
          <a:custGeom>
            <a:avLst/>
            <a:gdLst>
              <a:gd name="connsiteX0" fmla="*/ 1148575 w 1148575"/>
              <a:gd name="connsiteY0" fmla="*/ 1427356 h 1494264"/>
              <a:gd name="connsiteX1" fmla="*/ 0 w 1148575"/>
              <a:gd name="connsiteY1" fmla="*/ 0 h 1494264"/>
              <a:gd name="connsiteX2" fmla="*/ 11151 w 1148575"/>
              <a:gd name="connsiteY2" fmla="*/ 1494264 h 1494264"/>
              <a:gd name="connsiteX3" fmla="*/ 557561 w 1148575"/>
              <a:gd name="connsiteY3" fmla="*/ 680225 h 1494264"/>
              <a:gd name="connsiteX4" fmla="*/ 557561 w 1148575"/>
              <a:gd name="connsiteY4" fmla="*/ 680225 h 1494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8575" h="1494264">
                <a:moveTo>
                  <a:pt x="1148575" y="1427356"/>
                </a:moveTo>
                <a:lnTo>
                  <a:pt x="0" y="0"/>
                </a:lnTo>
                <a:lnTo>
                  <a:pt x="11151" y="1494264"/>
                </a:lnTo>
                <a:lnTo>
                  <a:pt x="557561" y="680225"/>
                </a:lnTo>
                <a:lnTo>
                  <a:pt x="557561" y="68022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9BD758-EE96-B84A-BBBC-55D0210E8576}"/>
              </a:ext>
            </a:extLst>
          </p:cNvPr>
          <p:cNvSpPr/>
          <p:nvPr/>
        </p:nvSpPr>
        <p:spPr>
          <a:xfrm>
            <a:off x="6710867" y="4887624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1D64D5D-BC35-8D4D-A5BF-0EDF0457D73F}"/>
              </a:ext>
            </a:extLst>
          </p:cNvPr>
          <p:cNvSpPr/>
          <p:nvPr/>
        </p:nvSpPr>
        <p:spPr>
          <a:xfrm>
            <a:off x="6869151" y="4887624"/>
            <a:ext cx="1639229" cy="1427356"/>
          </a:xfrm>
          <a:custGeom>
            <a:avLst/>
            <a:gdLst>
              <a:gd name="connsiteX0" fmla="*/ 769434 w 1639229"/>
              <a:gd name="connsiteY0" fmla="*/ 0 h 1427356"/>
              <a:gd name="connsiteX1" fmla="*/ 1639229 w 1639229"/>
              <a:gd name="connsiteY1" fmla="*/ 1248937 h 1427356"/>
              <a:gd name="connsiteX2" fmla="*/ 858644 w 1639229"/>
              <a:gd name="connsiteY2" fmla="*/ 892098 h 1427356"/>
              <a:gd name="connsiteX3" fmla="*/ 0 w 1639229"/>
              <a:gd name="connsiteY3" fmla="*/ 1427356 h 1427356"/>
              <a:gd name="connsiteX4" fmla="*/ 769434 w 1639229"/>
              <a:gd name="connsiteY4" fmla="*/ 0 h 142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229" h="1427356">
                <a:moveTo>
                  <a:pt x="769434" y="0"/>
                </a:moveTo>
                <a:lnTo>
                  <a:pt x="1639229" y="1248937"/>
                </a:lnTo>
                <a:lnTo>
                  <a:pt x="858644" y="892098"/>
                </a:lnTo>
                <a:lnTo>
                  <a:pt x="0" y="1427356"/>
                </a:lnTo>
                <a:lnTo>
                  <a:pt x="769434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EAB154-2F49-E342-BC13-EB022994B9F7}"/>
              </a:ext>
            </a:extLst>
          </p:cNvPr>
          <p:cNvSpPr/>
          <p:nvPr/>
        </p:nvSpPr>
        <p:spPr>
          <a:xfrm>
            <a:off x="3646448" y="4795023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221E2256-925F-6343-9046-7B31CD734F2D}"/>
              </a:ext>
            </a:extLst>
          </p:cNvPr>
          <p:cNvSpPr/>
          <p:nvPr/>
        </p:nvSpPr>
        <p:spPr>
          <a:xfrm>
            <a:off x="3919190" y="5057076"/>
            <a:ext cx="1338146" cy="1293542"/>
          </a:xfrm>
          <a:prstGeom prst="rt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6878C6-7228-3049-B7EA-9AC85A165694}"/>
              </a:ext>
            </a:extLst>
          </p:cNvPr>
          <p:cNvSpPr/>
          <p:nvPr/>
        </p:nvSpPr>
        <p:spPr>
          <a:xfrm>
            <a:off x="3673103" y="128297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AA57CC-EBE3-4846-9F2F-B4FE1C7F7CFA}"/>
              </a:ext>
            </a:extLst>
          </p:cNvPr>
          <p:cNvSpPr/>
          <p:nvPr/>
        </p:nvSpPr>
        <p:spPr>
          <a:xfrm>
            <a:off x="6686894" y="251848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243214B-35F0-544A-BEFC-ED0815A5F3C8}"/>
              </a:ext>
            </a:extLst>
          </p:cNvPr>
          <p:cNvSpPr/>
          <p:nvPr/>
        </p:nvSpPr>
        <p:spPr>
          <a:xfrm>
            <a:off x="630043" y="2520174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C1A3DD0-2290-3E45-AE36-B7F9DAF34EC9}"/>
              </a:ext>
            </a:extLst>
          </p:cNvPr>
          <p:cNvSpPr/>
          <p:nvPr/>
        </p:nvSpPr>
        <p:spPr>
          <a:xfrm rot="16200000">
            <a:off x="705312" y="2877012"/>
            <a:ext cx="1558386" cy="1204332"/>
          </a:xfrm>
          <a:custGeom>
            <a:avLst/>
            <a:gdLst>
              <a:gd name="connsiteX0" fmla="*/ 880946 w 1784195"/>
              <a:gd name="connsiteY0" fmla="*/ 0 h 1204332"/>
              <a:gd name="connsiteX1" fmla="*/ 0 w 1784195"/>
              <a:gd name="connsiteY1" fmla="*/ 1092820 h 1204332"/>
              <a:gd name="connsiteX2" fmla="*/ 892097 w 1784195"/>
              <a:gd name="connsiteY2" fmla="*/ 624469 h 1204332"/>
              <a:gd name="connsiteX3" fmla="*/ 1784195 w 1784195"/>
              <a:gd name="connsiteY3" fmla="*/ 1204332 h 1204332"/>
              <a:gd name="connsiteX4" fmla="*/ 880946 w 1784195"/>
              <a:gd name="connsiteY4" fmla="*/ 0 h 120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4195" h="1204332">
                <a:moveTo>
                  <a:pt x="880946" y="0"/>
                </a:moveTo>
                <a:lnTo>
                  <a:pt x="0" y="1092820"/>
                </a:lnTo>
                <a:lnTo>
                  <a:pt x="892097" y="624469"/>
                </a:lnTo>
                <a:lnTo>
                  <a:pt x="1784195" y="1204332"/>
                </a:lnTo>
                <a:lnTo>
                  <a:pt x="88094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A646250-3855-C440-A49B-1255216773F7}"/>
              </a:ext>
            </a:extLst>
          </p:cNvPr>
          <p:cNvSpPr/>
          <p:nvPr/>
        </p:nvSpPr>
        <p:spPr>
          <a:xfrm>
            <a:off x="7587392" y="99743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FC3309-6441-DE40-A0D9-7AF413378308}"/>
              </a:ext>
            </a:extLst>
          </p:cNvPr>
          <p:cNvSpPr/>
          <p:nvPr/>
        </p:nvSpPr>
        <p:spPr>
          <a:xfrm>
            <a:off x="7583779" y="581492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D8C0F03-9640-8D45-B9E1-5845CBEACB4E}"/>
              </a:ext>
            </a:extLst>
          </p:cNvPr>
          <p:cNvSpPr/>
          <p:nvPr/>
        </p:nvSpPr>
        <p:spPr>
          <a:xfrm>
            <a:off x="4560858" y="567409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CD08047-3A8D-884B-9F18-18949BA071D3}"/>
              </a:ext>
            </a:extLst>
          </p:cNvPr>
          <p:cNvSpPr/>
          <p:nvPr/>
        </p:nvSpPr>
        <p:spPr>
          <a:xfrm>
            <a:off x="1530220" y="565287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A1A1D5-4AEE-304F-93B4-8C5CB33B5279}"/>
              </a:ext>
            </a:extLst>
          </p:cNvPr>
          <p:cNvSpPr/>
          <p:nvPr/>
        </p:nvSpPr>
        <p:spPr>
          <a:xfrm>
            <a:off x="1485850" y="344403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329A1466-52CD-5544-BD7A-217AA1CD7155}"/>
              </a:ext>
            </a:extLst>
          </p:cNvPr>
          <p:cNvSpPr/>
          <p:nvPr/>
        </p:nvSpPr>
        <p:spPr>
          <a:xfrm>
            <a:off x="4089226" y="501794"/>
            <a:ext cx="1435260" cy="1446835"/>
          </a:xfrm>
          <a:custGeom>
            <a:avLst/>
            <a:gdLst>
              <a:gd name="connsiteX0" fmla="*/ 0 w 1435260"/>
              <a:gd name="connsiteY0" fmla="*/ 0 h 1446835"/>
              <a:gd name="connsiteX1" fmla="*/ 1435260 w 1435260"/>
              <a:gd name="connsiteY1" fmla="*/ 428263 h 1446835"/>
              <a:gd name="connsiteX2" fmla="*/ 243068 w 1435260"/>
              <a:gd name="connsiteY2" fmla="*/ 1446835 h 1446835"/>
              <a:gd name="connsiteX3" fmla="*/ 544010 w 1435260"/>
              <a:gd name="connsiteY3" fmla="*/ 613458 h 1446835"/>
              <a:gd name="connsiteX4" fmla="*/ 0 w 1435260"/>
              <a:gd name="connsiteY4" fmla="*/ 0 h 144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5260" h="1446835">
                <a:moveTo>
                  <a:pt x="0" y="0"/>
                </a:moveTo>
                <a:lnTo>
                  <a:pt x="1435260" y="428263"/>
                </a:lnTo>
                <a:lnTo>
                  <a:pt x="243068" y="1446835"/>
                </a:lnTo>
                <a:lnTo>
                  <a:pt x="544010" y="613458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8317973-6E2E-1446-A39E-549784BC802C}"/>
              </a:ext>
            </a:extLst>
          </p:cNvPr>
          <p:cNvSpPr/>
          <p:nvPr/>
        </p:nvSpPr>
        <p:spPr>
          <a:xfrm>
            <a:off x="4589298" y="108495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79431D-82C6-D04C-A4D4-47DADF9B941D}"/>
              </a:ext>
            </a:extLst>
          </p:cNvPr>
          <p:cNvSpPr txBox="1"/>
          <p:nvPr/>
        </p:nvSpPr>
        <p:spPr>
          <a:xfrm>
            <a:off x="-11575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C1DB44-72CE-AA4E-894D-75E039154B1B}"/>
              </a:ext>
            </a:extLst>
          </p:cNvPr>
          <p:cNvSpPr txBox="1"/>
          <p:nvPr/>
        </p:nvSpPr>
        <p:spPr>
          <a:xfrm>
            <a:off x="3070940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802107-F90F-0645-9545-9AD62D44D929}"/>
              </a:ext>
            </a:extLst>
          </p:cNvPr>
          <p:cNvSpPr txBox="1"/>
          <p:nvPr/>
        </p:nvSpPr>
        <p:spPr>
          <a:xfrm>
            <a:off x="6131661" y="2720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(3)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E13638-B4B2-AB49-B00F-AB1ABCD9D506}"/>
              </a:ext>
            </a:extLst>
          </p:cNvPr>
          <p:cNvSpPr txBox="1"/>
          <p:nvPr/>
        </p:nvSpPr>
        <p:spPr>
          <a:xfrm>
            <a:off x="-11575" y="230593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(4)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633533-E05A-304E-8AF2-E04A825EA9B7}"/>
              </a:ext>
            </a:extLst>
          </p:cNvPr>
          <p:cNvSpPr txBox="1"/>
          <p:nvPr/>
        </p:nvSpPr>
        <p:spPr>
          <a:xfrm>
            <a:off x="6131661" y="232156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(5)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6CB982-BDA1-BA44-B45B-A0B0071AD17E}"/>
              </a:ext>
            </a:extLst>
          </p:cNvPr>
          <p:cNvSpPr txBox="1"/>
          <p:nvPr/>
        </p:nvSpPr>
        <p:spPr>
          <a:xfrm>
            <a:off x="-14399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(6)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6510CD-E799-A74F-A9EE-4D266C5D1BEB}"/>
              </a:ext>
            </a:extLst>
          </p:cNvPr>
          <p:cNvSpPr txBox="1"/>
          <p:nvPr/>
        </p:nvSpPr>
        <p:spPr>
          <a:xfrm>
            <a:off x="3068116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(7)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688DB6-BC6C-B449-97A1-EC644D6773B5}"/>
              </a:ext>
            </a:extLst>
          </p:cNvPr>
          <p:cNvSpPr txBox="1"/>
          <p:nvPr/>
        </p:nvSpPr>
        <p:spPr>
          <a:xfrm>
            <a:off x="6128837" y="462105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(8)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4CF386-8DC2-A149-9F63-4D9141F91899}"/>
              </a:ext>
            </a:extLst>
          </p:cNvPr>
          <p:cNvSpPr txBox="1"/>
          <p:nvPr/>
        </p:nvSpPr>
        <p:spPr>
          <a:xfrm>
            <a:off x="4588263" y="89767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020226-6864-884B-9DAE-817033FC86BC}"/>
              </a:ext>
            </a:extLst>
          </p:cNvPr>
          <p:cNvSpPr txBox="1"/>
          <p:nvPr/>
        </p:nvSpPr>
        <p:spPr>
          <a:xfrm>
            <a:off x="7380315" y="864693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EA44D0-E370-9C44-8700-9142A9CC842C}"/>
              </a:ext>
            </a:extLst>
          </p:cNvPr>
          <p:cNvSpPr txBox="1"/>
          <p:nvPr/>
        </p:nvSpPr>
        <p:spPr>
          <a:xfrm>
            <a:off x="7360593" y="5534635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B12D41-432A-6940-B8F5-49672038B25F}"/>
              </a:ext>
            </a:extLst>
          </p:cNvPr>
          <p:cNvSpPr txBox="1"/>
          <p:nvPr/>
        </p:nvSpPr>
        <p:spPr>
          <a:xfrm>
            <a:off x="4368041" y="5626701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A30752-FA96-AB4B-86F3-B5E0C61CA650}"/>
              </a:ext>
            </a:extLst>
          </p:cNvPr>
          <p:cNvSpPr txBox="1"/>
          <p:nvPr/>
        </p:nvSpPr>
        <p:spPr>
          <a:xfrm>
            <a:off x="1252624" y="546820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12E9F9-7D84-E84C-9969-72AFAF6EF4B1}"/>
              </a:ext>
            </a:extLst>
          </p:cNvPr>
          <p:cNvSpPr txBox="1"/>
          <p:nvPr/>
        </p:nvSpPr>
        <p:spPr>
          <a:xfrm>
            <a:off x="1264593" y="3378486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7F8BFE7-382E-FE49-917C-065B61E86B78}"/>
              </a:ext>
            </a:extLst>
          </p:cNvPr>
          <p:cNvSpPr/>
          <p:nvPr/>
        </p:nvSpPr>
        <p:spPr>
          <a:xfrm>
            <a:off x="964991" y="493717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41629D-ED9F-5F44-81B4-B51DF78B88C7}"/>
              </a:ext>
            </a:extLst>
          </p:cNvPr>
          <p:cNvSpPr/>
          <p:nvPr/>
        </p:nvSpPr>
        <p:spPr>
          <a:xfrm>
            <a:off x="2110884" y="637243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2C3ED95-DC24-224A-AD59-568525B25AF8}"/>
              </a:ext>
            </a:extLst>
          </p:cNvPr>
          <p:cNvSpPr/>
          <p:nvPr/>
        </p:nvSpPr>
        <p:spPr>
          <a:xfrm>
            <a:off x="966921" y="643223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96244A7-1F79-934F-86D4-74B27201A489}"/>
              </a:ext>
            </a:extLst>
          </p:cNvPr>
          <p:cNvSpPr/>
          <p:nvPr/>
        </p:nvSpPr>
        <p:spPr>
          <a:xfrm>
            <a:off x="3883741" y="502012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FD9CFA-C15D-354A-8309-25E421C0C191}"/>
              </a:ext>
            </a:extLst>
          </p:cNvPr>
          <p:cNvSpPr/>
          <p:nvPr/>
        </p:nvSpPr>
        <p:spPr>
          <a:xfrm>
            <a:off x="5209811" y="630382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4E4B54F-CE30-194A-A15E-FF86ED2F0869}"/>
              </a:ext>
            </a:extLst>
          </p:cNvPr>
          <p:cNvSpPr/>
          <p:nvPr/>
        </p:nvSpPr>
        <p:spPr>
          <a:xfrm>
            <a:off x="3874260" y="631732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6A14332-04D3-684A-994F-53B61D6A5B57}"/>
              </a:ext>
            </a:extLst>
          </p:cNvPr>
          <p:cNvSpPr/>
          <p:nvPr/>
        </p:nvSpPr>
        <p:spPr>
          <a:xfrm>
            <a:off x="6843771" y="628260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D8824C-12F0-C34F-BA7B-A5CA883B4CC9}"/>
              </a:ext>
            </a:extLst>
          </p:cNvPr>
          <p:cNvSpPr/>
          <p:nvPr/>
        </p:nvSpPr>
        <p:spPr>
          <a:xfrm>
            <a:off x="8477728" y="609933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E9C13F-463B-7D4E-9990-4B4FC2813F04}"/>
              </a:ext>
            </a:extLst>
          </p:cNvPr>
          <p:cNvSpPr/>
          <p:nvPr/>
        </p:nvSpPr>
        <p:spPr>
          <a:xfrm>
            <a:off x="7611558" y="485119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3F53B90-9403-CE4A-9035-CE02EE29365D}"/>
              </a:ext>
            </a:extLst>
          </p:cNvPr>
          <p:cNvSpPr/>
          <p:nvPr/>
        </p:nvSpPr>
        <p:spPr>
          <a:xfrm>
            <a:off x="7532465" y="192472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C99FD88-1B85-F040-AB19-3070AEB5A9FB}"/>
              </a:ext>
            </a:extLst>
          </p:cNvPr>
          <p:cNvSpPr/>
          <p:nvPr/>
        </p:nvSpPr>
        <p:spPr>
          <a:xfrm>
            <a:off x="8437219" y="66501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B06224-9CE5-DE46-B67B-85D83B18EF13}"/>
              </a:ext>
            </a:extLst>
          </p:cNvPr>
          <p:cNvSpPr/>
          <p:nvPr/>
        </p:nvSpPr>
        <p:spPr>
          <a:xfrm>
            <a:off x="6726098" y="66694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D206571-ABB3-CE45-B583-177A508607F8}"/>
              </a:ext>
            </a:extLst>
          </p:cNvPr>
          <p:cNvSpPr/>
          <p:nvPr/>
        </p:nvSpPr>
        <p:spPr>
          <a:xfrm>
            <a:off x="5494102" y="90492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6F68A6D-5D98-CC41-9430-54FD05E64CCB}"/>
              </a:ext>
            </a:extLst>
          </p:cNvPr>
          <p:cNvSpPr/>
          <p:nvPr/>
        </p:nvSpPr>
        <p:spPr>
          <a:xfrm>
            <a:off x="4310856" y="189771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98EBC9B-D32B-4A4C-B918-786E2B93D30D}"/>
              </a:ext>
            </a:extLst>
          </p:cNvPr>
          <p:cNvSpPr/>
          <p:nvPr/>
        </p:nvSpPr>
        <p:spPr>
          <a:xfrm>
            <a:off x="1927618" y="423304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D7123C6-5D32-7A41-BEAE-39D2BCF03208}"/>
              </a:ext>
            </a:extLst>
          </p:cNvPr>
          <p:cNvSpPr/>
          <p:nvPr/>
        </p:nvSpPr>
        <p:spPr>
          <a:xfrm>
            <a:off x="2045295" y="266081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13DAFC5-18CE-504F-A13C-BC0EA6050F9F}"/>
              </a:ext>
            </a:extLst>
          </p:cNvPr>
          <p:cNvSpPr/>
          <p:nvPr/>
        </p:nvSpPr>
        <p:spPr>
          <a:xfrm>
            <a:off x="2417616" y="134323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1F0C8A8-7A97-694C-8C54-52677FE6A480}"/>
              </a:ext>
            </a:extLst>
          </p:cNvPr>
          <p:cNvSpPr/>
          <p:nvPr/>
        </p:nvSpPr>
        <p:spPr>
          <a:xfrm>
            <a:off x="2072304" y="349739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0AED182-27DF-C445-B1A9-0883118FF112}"/>
              </a:ext>
            </a:extLst>
          </p:cNvPr>
          <p:cNvSpPr/>
          <p:nvPr/>
        </p:nvSpPr>
        <p:spPr>
          <a:xfrm>
            <a:off x="615823" y="120819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12340A9-AB16-6642-A66E-E92F36391765}"/>
              </a:ext>
            </a:extLst>
          </p:cNvPr>
          <p:cNvSpPr txBox="1"/>
          <p:nvPr/>
        </p:nvSpPr>
        <p:spPr>
          <a:xfrm>
            <a:off x="340276" y="10541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576ED8-B69F-1945-8ECA-52F660B4B97A}"/>
              </a:ext>
            </a:extLst>
          </p:cNvPr>
          <p:cNvSpPr txBox="1"/>
          <p:nvPr/>
        </p:nvSpPr>
        <p:spPr>
          <a:xfrm>
            <a:off x="2086672" y="9896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CFEEC1E-4F9D-E646-AAEE-70481AAFE2AF}"/>
              </a:ext>
            </a:extLst>
          </p:cNvPr>
          <p:cNvSpPr txBox="1"/>
          <p:nvPr/>
        </p:nvSpPr>
        <p:spPr>
          <a:xfrm>
            <a:off x="2448078" y="123879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4D17DDB-8714-EE4E-8921-5C15A914993C}"/>
              </a:ext>
            </a:extLst>
          </p:cNvPr>
          <p:cNvSpPr txBox="1"/>
          <p:nvPr/>
        </p:nvSpPr>
        <p:spPr>
          <a:xfrm>
            <a:off x="6598470" y="62423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054B827-B78F-AC42-BE67-91171D9310D9}"/>
              </a:ext>
            </a:extLst>
          </p:cNvPr>
          <p:cNvSpPr txBox="1"/>
          <p:nvPr/>
        </p:nvSpPr>
        <p:spPr>
          <a:xfrm>
            <a:off x="3680063" y="627188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CDCACAC-C067-3D4A-BF90-D2918DFAAB65}"/>
              </a:ext>
            </a:extLst>
          </p:cNvPr>
          <p:cNvSpPr txBox="1"/>
          <p:nvPr/>
        </p:nvSpPr>
        <p:spPr>
          <a:xfrm>
            <a:off x="8519955" y="6008662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BFB274-AB5A-8441-AADD-8C62353C8C1A}"/>
              </a:ext>
            </a:extLst>
          </p:cNvPr>
          <p:cNvSpPr txBox="1"/>
          <p:nvPr/>
        </p:nvSpPr>
        <p:spPr>
          <a:xfrm>
            <a:off x="8462120" y="41715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27677D1-FC80-A94D-BC55-E23F4AC1A63C}"/>
              </a:ext>
            </a:extLst>
          </p:cNvPr>
          <p:cNvSpPr txBox="1"/>
          <p:nvPr/>
        </p:nvSpPr>
        <p:spPr>
          <a:xfrm>
            <a:off x="7501818" y="452898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91DCA80-0A72-664E-A401-21B3474785CB}"/>
              </a:ext>
            </a:extLst>
          </p:cNvPr>
          <p:cNvSpPr txBox="1"/>
          <p:nvPr/>
        </p:nvSpPr>
        <p:spPr>
          <a:xfrm>
            <a:off x="3694836" y="475250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80D5C9A-C018-5D4E-AC55-FCA049B1976C}"/>
              </a:ext>
            </a:extLst>
          </p:cNvPr>
          <p:cNvSpPr txBox="1"/>
          <p:nvPr/>
        </p:nvSpPr>
        <p:spPr>
          <a:xfrm>
            <a:off x="5205456" y="624756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CE1A02A-4104-E74F-9580-AF1E10A8DDCC}"/>
              </a:ext>
            </a:extLst>
          </p:cNvPr>
          <p:cNvSpPr txBox="1"/>
          <p:nvPr/>
        </p:nvSpPr>
        <p:spPr>
          <a:xfrm>
            <a:off x="2048532" y="24012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EFF314-F7D3-544E-AD13-DAF1AA31F6F2}"/>
              </a:ext>
            </a:extLst>
          </p:cNvPr>
          <p:cNvSpPr txBox="1"/>
          <p:nvPr/>
        </p:nvSpPr>
        <p:spPr>
          <a:xfrm>
            <a:off x="1954264" y="416332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C1BC826-8E74-B249-BD8F-558024F91902}"/>
              </a:ext>
            </a:extLst>
          </p:cNvPr>
          <p:cNvSpPr txBox="1"/>
          <p:nvPr/>
        </p:nvSpPr>
        <p:spPr>
          <a:xfrm>
            <a:off x="2111122" y="62853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7CD951-406D-194A-BC7C-BEADA4C74019}"/>
              </a:ext>
            </a:extLst>
          </p:cNvPr>
          <p:cNvSpPr txBox="1"/>
          <p:nvPr/>
        </p:nvSpPr>
        <p:spPr>
          <a:xfrm>
            <a:off x="770356" y="465918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40B30FC-E395-434C-BCA7-83E2368AEE44}"/>
              </a:ext>
            </a:extLst>
          </p:cNvPr>
          <p:cNvSpPr txBox="1"/>
          <p:nvPr/>
        </p:nvSpPr>
        <p:spPr>
          <a:xfrm>
            <a:off x="770356" y="642288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BB927BA-6561-054D-A866-1E3EB55052E9}"/>
              </a:ext>
            </a:extLst>
          </p:cNvPr>
          <p:cNvSpPr txBox="1"/>
          <p:nvPr/>
        </p:nvSpPr>
        <p:spPr>
          <a:xfrm>
            <a:off x="7399464" y="189041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F6D341-9D4D-1D46-B0CE-C7ABA93F6F9E}"/>
              </a:ext>
            </a:extLst>
          </p:cNvPr>
          <p:cNvSpPr txBox="1"/>
          <p:nvPr/>
        </p:nvSpPr>
        <p:spPr>
          <a:xfrm>
            <a:off x="6509046" y="41572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4D0628C-A4B2-3546-829B-2D8FCE45AD20}"/>
              </a:ext>
            </a:extLst>
          </p:cNvPr>
          <p:cNvSpPr txBox="1"/>
          <p:nvPr/>
        </p:nvSpPr>
        <p:spPr>
          <a:xfrm>
            <a:off x="5511950" y="67194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A31D1B7-7D6B-A94B-8164-00C34E0B7A0B}"/>
              </a:ext>
            </a:extLst>
          </p:cNvPr>
          <p:cNvSpPr txBox="1"/>
          <p:nvPr/>
        </p:nvSpPr>
        <p:spPr>
          <a:xfrm>
            <a:off x="4104278" y="187678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F35A1B87-8183-DC4D-A42D-78CBE23C302D}"/>
              </a:ext>
            </a:extLst>
          </p:cNvPr>
          <p:cNvSpPr/>
          <p:nvPr/>
        </p:nvSpPr>
        <p:spPr>
          <a:xfrm>
            <a:off x="6748041" y="2905246"/>
            <a:ext cx="1620455" cy="1226916"/>
          </a:xfrm>
          <a:custGeom>
            <a:avLst/>
            <a:gdLst>
              <a:gd name="connsiteX0" fmla="*/ 0 w 1620455"/>
              <a:gd name="connsiteY0" fmla="*/ 243068 h 1226916"/>
              <a:gd name="connsiteX1" fmla="*/ 1620455 w 1620455"/>
              <a:gd name="connsiteY1" fmla="*/ 0 h 1226916"/>
              <a:gd name="connsiteX2" fmla="*/ 1493134 w 1620455"/>
              <a:gd name="connsiteY2" fmla="*/ 1226916 h 1226916"/>
              <a:gd name="connsiteX3" fmla="*/ 879675 w 1620455"/>
              <a:gd name="connsiteY3" fmla="*/ 578734 h 1226916"/>
              <a:gd name="connsiteX4" fmla="*/ 0 w 1620455"/>
              <a:gd name="connsiteY4" fmla="*/ 243068 h 122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0455" h="1226916">
                <a:moveTo>
                  <a:pt x="0" y="243068"/>
                </a:moveTo>
                <a:lnTo>
                  <a:pt x="1620455" y="0"/>
                </a:lnTo>
                <a:lnTo>
                  <a:pt x="1493134" y="1226916"/>
                </a:lnTo>
                <a:lnTo>
                  <a:pt x="879675" y="578734"/>
                </a:lnTo>
                <a:lnTo>
                  <a:pt x="0" y="24306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6A00751-9E3E-014B-A836-6912390A198D}"/>
              </a:ext>
            </a:extLst>
          </p:cNvPr>
          <p:cNvSpPr/>
          <p:nvPr/>
        </p:nvSpPr>
        <p:spPr>
          <a:xfrm>
            <a:off x="7603582" y="346617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12125E3-78A9-044C-A1B1-5E5057CB79CF}"/>
              </a:ext>
            </a:extLst>
          </p:cNvPr>
          <p:cNvSpPr txBox="1"/>
          <p:nvPr/>
        </p:nvSpPr>
        <p:spPr>
          <a:xfrm>
            <a:off x="7459050" y="343385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A65F9DC-7580-464F-8EAF-434CAE1E43B1}"/>
              </a:ext>
            </a:extLst>
          </p:cNvPr>
          <p:cNvSpPr txBox="1"/>
          <p:nvPr/>
        </p:nvSpPr>
        <p:spPr>
          <a:xfrm>
            <a:off x="8380071" y="258622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95D4415-A2F6-1647-A899-EA119A2C38F5}"/>
              </a:ext>
            </a:extLst>
          </p:cNvPr>
          <p:cNvSpPr txBox="1"/>
          <p:nvPr/>
        </p:nvSpPr>
        <p:spPr>
          <a:xfrm>
            <a:off x="6400051" y="293242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5B3D5F3-6946-504D-B019-A4D2A1E4F501}"/>
              </a:ext>
            </a:extLst>
          </p:cNvPr>
          <p:cNvSpPr txBox="1"/>
          <p:nvPr/>
        </p:nvSpPr>
        <p:spPr>
          <a:xfrm>
            <a:off x="8160894" y="404838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2B050A6-1101-4E41-9C78-4BC5C5B7AABF}"/>
              </a:ext>
            </a:extLst>
          </p:cNvPr>
          <p:cNvSpPr/>
          <p:nvPr/>
        </p:nvSpPr>
        <p:spPr>
          <a:xfrm>
            <a:off x="8207394" y="408155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16F0FD9-81E0-2343-B2EA-EAE6A9293AB5}"/>
              </a:ext>
            </a:extLst>
          </p:cNvPr>
          <p:cNvSpPr/>
          <p:nvPr/>
        </p:nvSpPr>
        <p:spPr>
          <a:xfrm>
            <a:off x="8336644" y="286815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5079074-5304-F24F-8D70-5C9D6B828D2A}"/>
              </a:ext>
            </a:extLst>
          </p:cNvPr>
          <p:cNvSpPr/>
          <p:nvPr/>
        </p:nvSpPr>
        <p:spPr>
          <a:xfrm>
            <a:off x="6706545" y="311315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c 91">
            <a:extLst>
              <a:ext uri="{FF2B5EF4-FFF2-40B4-BE49-F238E27FC236}">
                <a16:creationId xmlns:a16="http://schemas.microsoft.com/office/drawing/2014/main" id="{3870BA4B-19D0-E84C-B662-2EF192A268C6}"/>
              </a:ext>
            </a:extLst>
          </p:cNvPr>
          <p:cNvSpPr/>
          <p:nvPr/>
        </p:nvSpPr>
        <p:spPr>
          <a:xfrm rot="1999573">
            <a:off x="1327751" y="799735"/>
            <a:ext cx="543433" cy="472591"/>
          </a:xfrm>
          <a:prstGeom prst="arc">
            <a:avLst>
              <a:gd name="adj1" fmla="val 16664245"/>
              <a:gd name="adj2" fmla="val 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Arc 92">
            <a:extLst>
              <a:ext uri="{FF2B5EF4-FFF2-40B4-BE49-F238E27FC236}">
                <a16:creationId xmlns:a16="http://schemas.microsoft.com/office/drawing/2014/main" id="{542311C9-F9D1-7C4E-8AEA-A64FB429CB8D}"/>
              </a:ext>
            </a:extLst>
          </p:cNvPr>
          <p:cNvSpPr/>
          <p:nvPr/>
        </p:nvSpPr>
        <p:spPr>
          <a:xfrm rot="1999573">
            <a:off x="1258503" y="3277290"/>
            <a:ext cx="543433" cy="472591"/>
          </a:xfrm>
          <a:prstGeom prst="arc">
            <a:avLst>
              <a:gd name="adj1" fmla="val 15609246"/>
              <a:gd name="adj2" fmla="val 144750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Arc 93">
            <a:extLst>
              <a:ext uri="{FF2B5EF4-FFF2-40B4-BE49-F238E27FC236}">
                <a16:creationId xmlns:a16="http://schemas.microsoft.com/office/drawing/2014/main" id="{051F5A36-8B35-B941-BA34-3DCE6AA55B1E}"/>
              </a:ext>
            </a:extLst>
          </p:cNvPr>
          <p:cNvSpPr/>
          <p:nvPr/>
        </p:nvSpPr>
        <p:spPr>
          <a:xfrm rot="1999573">
            <a:off x="493981" y="966017"/>
            <a:ext cx="543433" cy="472591"/>
          </a:xfrm>
          <a:prstGeom prst="arc">
            <a:avLst>
              <a:gd name="adj1" fmla="val 17744147"/>
              <a:gd name="adj2" fmla="val 2085457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c 94">
            <a:extLst>
              <a:ext uri="{FF2B5EF4-FFF2-40B4-BE49-F238E27FC236}">
                <a16:creationId xmlns:a16="http://schemas.microsoft.com/office/drawing/2014/main" id="{773ABE8A-3D51-5441-A520-2A4E59A1A1CA}"/>
              </a:ext>
            </a:extLst>
          </p:cNvPr>
          <p:cNvSpPr/>
          <p:nvPr/>
        </p:nvSpPr>
        <p:spPr>
          <a:xfrm rot="13005585">
            <a:off x="4444989" y="893432"/>
            <a:ext cx="543433" cy="472591"/>
          </a:xfrm>
          <a:prstGeom prst="arc">
            <a:avLst>
              <a:gd name="adj1" fmla="val 16664245"/>
              <a:gd name="adj2" fmla="val 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Arc 95">
            <a:extLst>
              <a:ext uri="{FF2B5EF4-FFF2-40B4-BE49-F238E27FC236}">
                <a16:creationId xmlns:a16="http://schemas.microsoft.com/office/drawing/2014/main" id="{1887030F-443D-0049-B3AB-0F05D7065F23}"/>
              </a:ext>
            </a:extLst>
          </p:cNvPr>
          <p:cNvSpPr/>
          <p:nvPr/>
        </p:nvSpPr>
        <p:spPr>
          <a:xfrm rot="13005585">
            <a:off x="5222904" y="755017"/>
            <a:ext cx="543433" cy="472591"/>
          </a:xfrm>
          <a:prstGeom prst="arc">
            <a:avLst>
              <a:gd name="adj1" fmla="val 17265290"/>
              <a:gd name="adj2" fmla="val 21263159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D98D5CBC-952C-C44A-93BE-21EF31D30787}"/>
              </a:ext>
            </a:extLst>
          </p:cNvPr>
          <p:cNvSpPr/>
          <p:nvPr/>
        </p:nvSpPr>
        <p:spPr>
          <a:xfrm rot="9393454">
            <a:off x="8165099" y="474846"/>
            <a:ext cx="543433" cy="472591"/>
          </a:xfrm>
          <a:prstGeom prst="arc">
            <a:avLst>
              <a:gd name="adj1" fmla="val 17219670"/>
              <a:gd name="adj2" fmla="val 19570904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FC87E5E4-83B1-AF48-A0D5-5D129935D3C4}"/>
              </a:ext>
            </a:extLst>
          </p:cNvPr>
          <p:cNvSpPr/>
          <p:nvPr/>
        </p:nvSpPr>
        <p:spPr>
          <a:xfrm rot="7455395">
            <a:off x="7408646" y="765167"/>
            <a:ext cx="543433" cy="472591"/>
          </a:xfrm>
          <a:prstGeom prst="arc">
            <a:avLst>
              <a:gd name="adj1" fmla="val 17358708"/>
              <a:gd name="adj2" fmla="val 20069625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Arc 98">
            <a:extLst>
              <a:ext uri="{FF2B5EF4-FFF2-40B4-BE49-F238E27FC236}">
                <a16:creationId xmlns:a16="http://schemas.microsoft.com/office/drawing/2014/main" id="{12BB437E-B3CB-3C49-8249-F2D740F19ACC}"/>
              </a:ext>
            </a:extLst>
          </p:cNvPr>
          <p:cNvSpPr/>
          <p:nvPr/>
        </p:nvSpPr>
        <p:spPr>
          <a:xfrm rot="19573258">
            <a:off x="7315676" y="3326857"/>
            <a:ext cx="543433" cy="472591"/>
          </a:xfrm>
          <a:prstGeom prst="arc">
            <a:avLst>
              <a:gd name="adj1" fmla="val 15595863"/>
              <a:gd name="adj2" fmla="val 341371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756A4306-3ED6-F34B-B342-5090B1F9B21C}"/>
              </a:ext>
            </a:extLst>
          </p:cNvPr>
          <p:cNvSpPr/>
          <p:nvPr/>
        </p:nvSpPr>
        <p:spPr>
          <a:xfrm rot="9135335">
            <a:off x="8095504" y="2717646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DACC1792-0B24-0640-AEC1-0D8441B9253D}"/>
              </a:ext>
            </a:extLst>
          </p:cNvPr>
          <p:cNvSpPr/>
          <p:nvPr/>
        </p:nvSpPr>
        <p:spPr>
          <a:xfrm rot="6306217">
            <a:off x="7393057" y="4731473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774A858B-1DCC-C84C-AA18-936438974E8E}"/>
              </a:ext>
            </a:extLst>
          </p:cNvPr>
          <p:cNvSpPr/>
          <p:nvPr/>
        </p:nvSpPr>
        <p:spPr>
          <a:xfrm rot="6306217">
            <a:off x="7440743" y="5467552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D8B71E53-9C41-6F4A-BE88-86CFFD3E36DD}"/>
              </a:ext>
            </a:extLst>
          </p:cNvPr>
          <p:cNvSpPr/>
          <p:nvPr/>
        </p:nvSpPr>
        <p:spPr>
          <a:xfrm rot="21078587">
            <a:off x="4259455" y="5526258"/>
            <a:ext cx="543433" cy="472591"/>
          </a:xfrm>
          <a:prstGeom prst="arc">
            <a:avLst>
              <a:gd name="adj1" fmla="val 15202323"/>
              <a:gd name="adj2" fmla="val 1990144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D3593A6D-B4E8-1D4E-B465-188E70CC27AA}"/>
              </a:ext>
            </a:extLst>
          </p:cNvPr>
          <p:cNvSpPr/>
          <p:nvPr/>
        </p:nvSpPr>
        <p:spPr>
          <a:xfrm rot="21078587">
            <a:off x="3624424" y="6105967"/>
            <a:ext cx="543433" cy="472591"/>
          </a:xfrm>
          <a:prstGeom prst="arc">
            <a:avLst>
              <a:gd name="adj1" fmla="val 17155776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F85CE302-A7DC-4345-938A-834D202F295A}"/>
              </a:ext>
            </a:extLst>
          </p:cNvPr>
          <p:cNvSpPr/>
          <p:nvPr/>
        </p:nvSpPr>
        <p:spPr>
          <a:xfrm rot="7708344">
            <a:off x="1350215" y="5481924"/>
            <a:ext cx="543433" cy="472591"/>
          </a:xfrm>
          <a:prstGeom prst="arc">
            <a:avLst>
              <a:gd name="adj1" fmla="val 17155776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CB6BCF0B-64CB-AC4A-9556-9057745DBBC0}"/>
              </a:ext>
            </a:extLst>
          </p:cNvPr>
          <p:cNvSpPr/>
          <p:nvPr/>
        </p:nvSpPr>
        <p:spPr>
          <a:xfrm rot="6398953">
            <a:off x="798120" y="4838240"/>
            <a:ext cx="543433" cy="472591"/>
          </a:xfrm>
          <a:prstGeom prst="arc">
            <a:avLst>
              <a:gd name="adj1" fmla="val 17953611"/>
              <a:gd name="adj2" fmla="val 2145204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C72ED410-E73B-DA42-A196-7682202C62B4}"/>
              </a:ext>
            </a:extLst>
          </p:cNvPr>
          <p:cNvSpPr/>
          <p:nvPr/>
        </p:nvSpPr>
        <p:spPr>
          <a:xfrm rot="1999573">
            <a:off x="590406" y="3259314"/>
            <a:ext cx="543433" cy="472591"/>
          </a:xfrm>
          <a:prstGeom prst="arc">
            <a:avLst>
              <a:gd name="adj1" fmla="val 17666716"/>
              <a:gd name="adj2" fmla="val 21449485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A8BE5FB-EFC0-8543-8BBC-AF94FF495E2D}"/>
                  </a:ext>
                </a:extLst>
              </p:cNvPr>
              <p:cNvSpPr txBox="1"/>
              <p:nvPr/>
            </p:nvSpPr>
            <p:spPr>
              <a:xfrm>
                <a:off x="941546" y="940226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A8BE5FB-EFC0-8543-8BBC-AF94FF495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546" y="940226"/>
                <a:ext cx="36798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7EF06D-7464-4C4E-AFDF-72B226F1A2F1}"/>
                  </a:ext>
                </a:extLst>
              </p:cNvPr>
              <p:cNvSpPr txBox="1"/>
              <p:nvPr/>
            </p:nvSpPr>
            <p:spPr>
              <a:xfrm>
                <a:off x="4137464" y="973901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7EF06D-7464-4C4E-AFDF-72B226F1A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4" y="973901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/>
              <p:nvPr/>
            </p:nvSpPr>
            <p:spPr>
              <a:xfrm>
                <a:off x="7597870" y="1136022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870" y="1136022"/>
                <a:ext cx="3679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/>
              <p:nvPr/>
            </p:nvSpPr>
            <p:spPr>
              <a:xfrm>
                <a:off x="7655065" y="3097560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065" y="3097560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/>
              <p:nvPr/>
            </p:nvSpPr>
            <p:spPr>
              <a:xfrm>
                <a:off x="7544563" y="5876116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4563" y="5876116"/>
                <a:ext cx="36798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4F29D38-0563-3949-939F-DC7FBFF3B2B1}"/>
                  </a:ext>
                </a:extLst>
              </p:cNvPr>
              <p:cNvSpPr txBox="1"/>
              <p:nvPr/>
            </p:nvSpPr>
            <p:spPr>
              <a:xfrm>
                <a:off x="4657266" y="5315101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4F29D38-0563-3949-939F-DC7FBFF3B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266" y="5315101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D8A64FBC-7DA3-BA46-A809-13B2909F83AC}"/>
                  </a:ext>
                </a:extLst>
              </p:cNvPr>
              <p:cNvSpPr txBox="1"/>
              <p:nvPr/>
            </p:nvSpPr>
            <p:spPr>
              <a:xfrm>
                <a:off x="1379555" y="588295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D8A64FBC-7DA3-BA46-A809-13B2909F8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555" y="5882959"/>
                <a:ext cx="3679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/>
              <p:nvPr/>
            </p:nvSpPr>
            <p:spPr>
              <a:xfrm>
                <a:off x="1743625" y="332381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625" y="3323819"/>
                <a:ext cx="36798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E7F90A9-49D9-4049-9AF9-80A8FF161357}"/>
                  </a:ext>
                </a:extLst>
              </p:cNvPr>
              <p:cNvSpPr txBox="1"/>
              <p:nvPr/>
            </p:nvSpPr>
            <p:spPr>
              <a:xfrm>
                <a:off x="1782055" y="784507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E7F90A9-49D9-4049-9AF9-80A8FF161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055" y="784507"/>
                <a:ext cx="375423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/>
              <p:nvPr/>
            </p:nvSpPr>
            <p:spPr>
              <a:xfrm>
                <a:off x="4932954" y="805106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954" y="805106"/>
                <a:ext cx="375423" cy="369332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201FA37-2CCC-9C44-8CD6-B124AC9F3651}"/>
                  </a:ext>
                </a:extLst>
              </p:cNvPr>
              <p:cNvSpPr txBox="1"/>
              <p:nvPr/>
            </p:nvSpPr>
            <p:spPr>
              <a:xfrm>
                <a:off x="8148932" y="864469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201FA37-2CCC-9C44-8CD6-B124AC9F3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932" y="864469"/>
                <a:ext cx="375423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BBEF3A51-835E-D445-8D8D-A9DE23EC43F2}"/>
                  </a:ext>
                </a:extLst>
              </p:cNvPr>
              <p:cNvSpPr txBox="1"/>
              <p:nvPr/>
            </p:nvSpPr>
            <p:spPr>
              <a:xfrm>
                <a:off x="7991797" y="3056510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BBEF3A51-835E-D445-8D8D-A9DE23EC4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1797" y="3056510"/>
                <a:ext cx="375423" cy="369332"/>
              </a:xfrm>
              <a:prstGeom prst="rect">
                <a:avLst/>
              </a:prstGeom>
              <a:blipFill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B5656FF-5620-1549-A172-422B623D39EE}"/>
                  </a:ext>
                </a:extLst>
              </p:cNvPr>
              <p:cNvSpPr txBox="1"/>
              <p:nvPr/>
            </p:nvSpPr>
            <p:spPr>
              <a:xfrm>
                <a:off x="7475054" y="5133842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CB5656FF-5620-1549-A172-422B623D3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054" y="5133842"/>
                <a:ext cx="375423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93DD89E-1D48-1643-97BB-6099C78BA1B3}"/>
                  </a:ext>
                </a:extLst>
              </p:cNvPr>
              <p:cNvSpPr txBox="1"/>
              <p:nvPr/>
            </p:nvSpPr>
            <p:spPr>
              <a:xfrm>
                <a:off x="4032927" y="5864598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93DD89E-1D48-1643-97BB-6099C78BA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927" y="5864598"/>
                <a:ext cx="375423" cy="369332"/>
              </a:xfrm>
              <a:prstGeom prst="rect">
                <a:avLst/>
              </a:prstGeom>
              <a:blipFill>
                <a:blip r:embed="rId12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790BDFF-4D6F-1042-B7D8-36AB28A0CEFB}"/>
                  </a:ext>
                </a:extLst>
              </p:cNvPr>
              <p:cNvSpPr txBox="1"/>
              <p:nvPr/>
            </p:nvSpPr>
            <p:spPr>
              <a:xfrm>
                <a:off x="963832" y="5229381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790BDFF-4D6F-1042-B7D8-36AB28A0C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832" y="5229381"/>
                <a:ext cx="375423" cy="369332"/>
              </a:xfrm>
              <a:prstGeom prst="rect">
                <a:avLst/>
              </a:prstGeom>
              <a:blipFill>
                <a:blip r:embed="rId1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133AA5D-3478-3247-8B04-56859FB0569F}"/>
                  </a:ext>
                </a:extLst>
              </p:cNvPr>
              <p:cNvSpPr txBox="1"/>
              <p:nvPr/>
            </p:nvSpPr>
            <p:spPr>
              <a:xfrm>
                <a:off x="1042590" y="3310201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133AA5D-3478-3247-8B04-56859FB05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590" y="3310201"/>
                <a:ext cx="375423" cy="369332"/>
              </a:xfrm>
              <a:prstGeom prst="rect">
                <a:avLst/>
              </a:prstGeom>
              <a:blipFill>
                <a:blip r:embed="rId1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reeform 124">
            <a:extLst>
              <a:ext uri="{FF2B5EF4-FFF2-40B4-BE49-F238E27FC236}">
                <a16:creationId xmlns:a16="http://schemas.microsoft.com/office/drawing/2014/main" id="{EDB6A7E2-730E-694C-B37F-8229C8EDEE17}"/>
              </a:ext>
            </a:extLst>
          </p:cNvPr>
          <p:cNvSpPr/>
          <p:nvPr/>
        </p:nvSpPr>
        <p:spPr>
          <a:xfrm>
            <a:off x="7570381" y="691116"/>
            <a:ext cx="903768" cy="1265275"/>
          </a:xfrm>
          <a:custGeom>
            <a:avLst/>
            <a:gdLst>
              <a:gd name="connsiteX0" fmla="*/ 0 w 903768"/>
              <a:gd name="connsiteY0" fmla="*/ 1265275 h 1265275"/>
              <a:gd name="connsiteX1" fmla="*/ 74428 w 903768"/>
              <a:gd name="connsiteY1" fmla="*/ 340242 h 1265275"/>
              <a:gd name="connsiteX2" fmla="*/ 776177 w 903768"/>
              <a:gd name="connsiteY2" fmla="*/ 925033 h 1265275"/>
              <a:gd name="connsiteX3" fmla="*/ 903768 w 903768"/>
              <a:gd name="connsiteY3" fmla="*/ 0 h 1265275"/>
              <a:gd name="connsiteX4" fmla="*/ 0 w 903768"/>
              <a:gd name="connsiteY4" fmla="*/ 1265275 h 12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68" h="1265275">
                <a:moveTo>
                  <a:pt x="0" y="1265275"/>
                </a:moveTo>
                <a:lnTo>
                  <a:pt x="74428" y="340242"/>
                </a:lnTo>
                <a:lnTo>
                  <a:pt x="776177" y="925033"/>
                </a:lnTo>
                <a:lnTo>
                  <a:pt x="903768" y="0"/>
                </a:lnTo>
                <a:lnTo>
                  <a:pt x="0" y="126527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8784373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 is the centre of the circle</a:t>
                          </a:r>
                        </a:p>
                        <a:p>
                          <a:pPr algn="ctr"/>
                          <a:r>
                            <a:rPr lang="en-US" sz="2000" dirty="0"/>
                            <a:t>p, q, r and s are all on the circumference of the circle</a:t>
                          </a:r>
                        </a:p>
                        <a:p>
                          <a:pPr algn="ctr"/>
                          <a:endParaRPr lang="en-US" sz="20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/>
                            <a:t>In which of these diagrams is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equal</a:t>
                          </a:r>
                          <a:r>
                            <a:rPr lang="en-US" sz="2000" b="0" baseline="0" dirty="0">
                              <a:solidFill>
                                <a:schemeClr val="tx1"/>
                              </a:solidFill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20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𝟒𝟓</m:t>
                                  </m:r>
                                </m:e>
                                <m:sup>
                                  <m:r>
                                    <a:rPr lang="en-GB" sz="20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36CFC27-1BA5-6A4B-974F-0F69F00B5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8784373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3641038847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1184427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4108674930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323042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00000" r="-100417" b="-10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822547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824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B5E4BBB5-7A71-4A48-8F33-E0FF62C6CA62}"/>
              </a:ext>
            </a:extLst>
          </p:cNvPr>
          <p:cNvSpPr/>
          <p:nvPr/>
        </p:nvSpPr>
        <p:spPr>
          <a:xfrm>
            <a:off x="6690734" y="246871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17F237D-470F-6746-8037-0ACAABFA7490}"/>
              </a:ext>
            </a:extLst>
          </p:cNvPr>
          <p:cNvSpPr/>
          <p:nvPr/>
        </p:nvSpPr>
        <p:spPr>
          <a:xfrm>
            <a:off x="630043" y="479502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9BD758-EE96-B84A-BBBC-55D0210E8576}"/>
              </a:ext>
            </a:extLst>
          </p:cNvPr>
          <p:cNvSpPr/>
          <p:nvPr/>
        </p:nvSpPr>
        <p:spPr>
          <a:xfrm>
            <a:off x="641005" y="294677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EAB154-2F49-E342-BC13-EB022994B9F7}"/>
              </a:ext>
            </a:extLst>
          </p:cNvPr>
          <p:cNvSpPr/>
          <p:nvPr/>
        </p:nvSpPr>
        <p:spPr>
          <a:xfrm>
            <a:off x="3646448" y="4858821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6878C6-7228-3049-B7EA-9AC85A165694}"/>
              </a:ext>
            </a:extLst>
          </p:cNvPr>
          <p:cNvSpPr/>
          <p:nvPr/>
        </p:nvSpPr>
        <p:spPr>
          <a:xfrm>
            <a:off x="3673103" y="234624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AA57CC-EBE3-4846-9F2F-B4FE1C7F7CFA}"/>
              </a:ext>
            </a:extLst>
          </p:cNvPr>
          <p:cNvSpPr/>
          <p:nvPr/>
        </p:nvSpPr>
        <p:spPr>
          <a:xfrm>
            <a:off x="6686894" y="2518485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243214B-35F0-544A-BEFC-ED0815A5F3C8}"/>
              </a:ext>
            </a:extLst>
          </p:cNvPr>
          <p:cNvSpPr/>
          <p:nvPr/>
        </p:nvSpPr>
        <p:spPr>
          <a:xfrm flipH="1">
            <a:off x="608310" y="2527945"/>
            <a:ext cx="1931736" cy="18274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A646250-3855-C440-A49B-1255216773F7}"/>
              </a:ext>
            </a:extLst>
          </p:cNvPr>
          <p:cNvSpPr/>
          <p:nvPr/>
        </p:nvSpPr>
        <p:spPr>
          <a:xfrm>
            <a:off x="7587392" y="112502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FC3309-6441-DE40-A0D9-7AF413378308}"/>
              </a:ext>
            </a:extLst>
          </p:cNvPr>
          <p:cNvSpPr/>
          <p:nvPr/>
        </p:nvSpPr>
        <p:spPr>
          <a:xfrm>
            <a:off x="1513917" y="122197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D8C0F03-9640-8D45-B9E1-5845CBEACB4E}"/>
              </a:ext>
            </a:extLst>
          </p:cNvPr>
          <p:cNvSpPr/>
          <p:nvPr/>
        </p:nvSpPr>
        <p:spPr>
          <a:xfrm>
            <a:off x="4560858" y="573789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CD08047-3A8D-884B-9F18-18949BA071D3}"/>
              </a:ext>
            </a:extLst>
          </p:cNvPr>
          <p:cNvSpPr/>
          <p:nvPr/>
        </p:nvSpPr>
        <p:spPr>
          <a:xfrm>
            <a:off x="1530220" y="565287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A1A1D5-4AEE-304F-93B4-8C5CB33B5279}"/>
              </a:ext>
            </a:extLst>
          </p:cNvPr>
          <p:cNvSpPr/>
          <p:nvPr/>
        </p:nvSpPr>
        <p:spPr>
          <a:xfrm>
            <a:off x="1528382" y="342277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8317973-6E2E-1446-A39E-549784BC802C}"/>
              </a:ext>
            </a:extLst>
          </p:cNvPr>
          <p:cNvSpPr/>
          <p:nvPr/>
        </p:nvSpPr>
        <p:spPr>
          <a:xfrm>
            <a:off x="4599931" y="111685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79431D-82C6-D04C-A4D4-47DADF9B941D}"/>
              </a:ext>
            </a:extLst>
          </p:cNvPr>
          <p:cNvSpPr txBox="1"/>
          <p:nvPr/>
        </p:nvSpPr>
        <p:spPr>
          <a:xfrm>
            <a:off x="-11575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C1DB44-72CE-AA4E-894D-75E039154B1B}"/>
              </a:ext>
            </a:extLst>
          </p:cNvPr>
          <p:cNvSpPr txBox="1"/>
          <p:nvPr/>
        </p:nvSpPr>
        <p:spPr>
          <a:xfrm>
            <a:off x="3070940" y="1157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802107-F90F-0645-9545-9AD62D44D929}"/>
              </a:ext>
            </a:extLst>
          </p:cNvPr>
          <p:cNvSpPr txBox="1"/>
          <p:nvPr/>
        </p:nvSpPr>
        <p:spPr>
          <a:xfrm>
            <a:off x="6131661" y="2720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(3)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E13638-B4B2-AB49-B00F-AB1ABCD9D506}"/>
              </a:ext>
            </a:extLst>
          </p:cNvPr>
          <p:cNvSpPr txBox="1"/>
          <p:nvPr/>
        </p:nvSpPr>
        <p:spPr>
          <a:xfrm>
            <a:off x="-11575" y="230593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(4)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633533-E05A-304E-8AF2-E04A825EA9B7}"/>
              </a:ext>
            </a:extLst>
          </p:cNvPr>
          <p:cNvSpPr txBox="1"/>
          <p:nvPr/>
        </p:nvSpPr>
        <p:spPr>
          <a:xfrm>
            <a:off x="6131661" y="232156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(5)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6CB982-BDA1-BA44-B45B-A0B0071AD17E}"/>
              </a:ext>
            </a:extLst>
          </p:cNvPr>
          <p:cNvSpPr txBox="1"/>
          <p:nvPr/>
        </p:nvSpPr>
        <p:spPr>
          <a:xfrm>
            <a:off x="-14399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(6)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6510CD-E799-A74F-A9EE-4D266C5D1BEB}"/>
              </a:ext>
            </a:extLst>
          </p:cNvPr>
          <p:cNvSpPr txBox="1"/>
          <p:nvPr/>
        </p:nvSpPr>
        <p:spPr>
          <a:xfrm>
            <a:off x="3068116" y="460542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(7)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688DB6-BC6C-B449-97A1-EC644D6773B5}"/>
              </a:ext>
            </a:extLst>
          </p:cNvPr>
          <p:cNvSpPr txBox="1"/>
          <p:nvPr/>
        </p:nvSpPr>
        <p:spPr>
          <a:xfrm>
            <a:off x="6128837" y="462105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(8)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4CF386-8DC2-A149-9F63-4D9141F91899}"/>
              </a:ext>
            </a:extLst>
          </p:cNvPr>
          <p:cNvSpPr txBox="1"/>
          <p:nvPr/>
        </p:nvSpPr>
        <p:spPr>
          <a:xfrm>
            <a:off x="4588263" y="100399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020226-6864-884B-9DAE-817033FC86BC}"/>
              </a:ext>
            </a:extLst>
          </p:cNvPr>
          <p:cNvSpPr txBox="1"/>
          <p:nvPr/>
        </p:nvSpPr>
        <p:spPr>
          <a:xfrm>
            <a:off x="7489040" y="106782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EA44D0-E370-9C44-8700-9142A9CC842C}"/>
              </a:ext>
            </a:extLst>
          </p:cNvPr>
          <p:cNvSpPr txBox="1"/>
          <p:nvPr/>
        </p:nvSpPr>
        <p:spPr>
          <a:xfrm>
            <a:off x="1290731" y="94168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B12D41-432A-6940-B8F5-49672038B25F}"/>
              </a:ext>
            </a:extLst>
          </p:cNvPr>
          <p:cNvSpPr txBox="1"/>
          <p:nvPr/>
        </p:nvSpPr>
        <p:spPr>
          <a:xfrm>
            <a:off x="4368041" y="569049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A30752-FA96-AB4B-86F3-B5E0C61CA650}"/>
              </a:ext>
            </a:extLst>
          </p:cNvPr>
          <p:cNvSpPr txBox="1"/>
          <p:nvPr/>
        </p:nvSpPr>
        <p:spPr>
          <a:xfrm>
            <a:off x="1252624" y="546820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12E9F9-7D84-E84C-9969-72AFAF6EF4B1}"/>
              </a:ext>
            </a:extLst>
          </p:cNvPr>
          <p:cNvSpPr txBox="1"/>
          <p:nvPr/>
        </p:nvSpPr>
        <p:spPr>
          <a:xfrm>
            <a:off x="1520274" y="313862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7F8BFE7-382E-FE49-917C-065B61E86B78}"/>
              </a:ext>
            </a:extLst>
          </p:cNvPr>
          <p:cNvSpPr/>
          <p:nvPr/>
        </p:nvSpPr>
        <p:spPr>
          <a:xfrm>
            <a:off x="924030" y="4147999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41629D-ED9F-5F44-81B4-B51DF78B88C7}"/>
              </a:ext>
            </a:extLst>
          </p:cNvPr>
          <p:cNvSpPr/>
          <p:nvPr/>
        </p:nvSpPr>
        <p:spPr>
          <a:xfrm>
            <a:off x="2110884" y="637243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2C3ED95-DC24-224A-AD59-568525B25AF8}"/>
              </a:ext>
            </a:extLst>
          </p:cNvPr>
          <p:cNvSpPr/>
          <p:nvPr/>
        </p:nvSpPr>
        <p:spPr>
          <a:xfrm>
            <a:off x="966921" y="643223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96244A7-1F79-934F-86D4-74B27201A489}"/>
              </a:ext>
            </a:extLst>
          </p:cNvPr>
          <p:cNvSpPr/>
          <p:nvPr/>
        </p:nvSpPr>
        <p:spPr>
          <a:xfrm>
            <a:off x="3627441" y="560101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AFD9CFA-C15D-354A-8309-25E421C0C191}"/>
              </a:ext>
            </a:extLst>
          </p:cNvPr>
          <p:cNvSpPr/>
          <p:nvPr/>
        </p:nvSpPr>
        <p:spPr>
          <a:xfrm>
            <a:off x="5401200" y="605927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4E4B54F-CE30-194A-A15E-FF86ED2F0869}"/>
              </a:ext>
            </a:extLst>
          </p:cNvPr>
          <p:cNvSpPr/>
          <p:nvPr/>
        </p:nvSpPr>
        <p:spPr>
          <a:xfrm>
            <a:off x="3768269" y="624196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6A14332-04D3-684A-994F-53B61D6A5B57}"/>
              </a:ext>
            </a:extLst>
          </p:cNvPr>
          <p:cNvSpPr/>
          <p:nvPr/>
        </p:nvSpPr>
        <p:spPr>
          <a:xfrm>
            <a:off x="773909" y="168965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D8824C-12F0-C34F-BA7B-A5CA883B4CC9}"/>
              </a:ext>
            </a:extLst>
          </p:cNvPr>
          <p:cNvSpPr/>
          <p:nvPr/>
        </p:nvSpPr>
        <p:spPr>
          <a:xfrm>
            <a:off x="2407866" y="150638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EE9C13F-463B-7D4E-9990-4B4FC2813F04}"/>
              </a:ext>
            </a:extLst>
          </p:cNvPr>
          <p:cNvSpPr/>
          <p:nvPr/>
        </p:nvSpPr>
        <p:spPr>
          <a:xfrm>
            <a:off x="1541696" y="25824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3F53B90-9403-CE4A-9035-CE02EE29365D}"/>
              </a:ext>
            </a:extLst>
          </p:cNvPr>
          <p:cNvSpPr/>
          <p:nvPr/>
        </p:nvSpPr>
        <p:spPr>
          <a:xfrm>
            <a:off x="8097902" y="190830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C99FD88-1B85-F040-AB19-3070AEB5A9FB}"/>
              </a:ext>
            </a:extLst>
          </p:cNvPr>
          <p:cNvSpPr/>
          <p:nvPr/>
        </p:nvSpPr>
        <p:spPr>
          <a:xfrm>
            <a:off x="8490380" y="100526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B06224-9CE5-DE46-B67B-85D83B18EF13}"/>
              </a:ext>
            </a:extLst>
          </p:cNvPr>
          <p:cNvSpPr/>
          <p:nvPr/>
        </p:nvSpPr>
        <p:spPr>
          <a:xfrm>
            <a:off x="8310151" y="57902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D206571-ABB3-CE45-B583-177A508607F8}"/>
              </a:ext>
            </a:extLst>
          </p:cNvPr>
          <p:cNvSpPr/>
          <p:nvPr/>
        </p:nvSpPr>
        <p:spPr>
          <a:xfrm>
            <a:off x="4820536" y="245169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6F68A6D-5D98-CC41-9430-54FD05E64CCB}"/>
              </a:ext>
            </a:extLst>
          </p:cNvPr>
          <p:cNvSpPr/>
          <p:nvPr/>
        </p:nvSpPr>
        <p:spPr>
          <a:xfrm>
            <a:off x="3683258" y="138836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98EBC9B-D32B-4A4C-B918-786E2B93D30D}"/>
              </a:ext>
            </a:extLst>
          </p:cNvPr>
          <p:cNvSpPr/>
          <p:nvPr/>
        </p:nvSpPr>
        <p:spPr>
          <a:xfrm>
            <a:off x="2275919" y="396848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D7123C6-5D32-7A41-BEAE-39D2BCF03208}"/>
              </a:ext>
            </a:extLst>
          </p:cNvPr>
          <p:cNvSpPr/>
          <p:nvPr/>
        </p:nvSpPr>
        <p:spPr>
          <a:xfrm>
            <a:off x="769311" y="287417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4D17DDB-8714-EE4E-8921-5C15A914993C}"/>
              </a:ext>
            </a:extLst>
          </p:cNvPr>
          <p:cNvSpPr txBox="1"/>
          <p:nvPr/>
        </p:nvSpPr>
        <p:spPr>
          <a:xfrm>
            <a:off x="528608" y="164940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054B827-B78F-AC42-BE67-91171D9310D9}"/>
              </a:ext>
            </a:extLst>
          </p:cNvPr>
          <p:cNvSpPr txBox="1"/>
          <p:nvPr/>
        </p:nvSpPr>
        <p:spPr>
          <a:xfrm>
            <a:off x="3582918" y="614471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CDCACAC-C067-3D4A-BF90-D2918DFAAB65}"/>
              </a:ext>
            </a:extLst>
          </p:cNvPr>
          <p:cNvSpPr txBox="1"/>
          <p:nvPr/>
        </p:nvSpPr>
        <p:spPr>
          <a:xfrm>
            <a:off x="2450093" y="1415715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1BFB274-AB5A-8441-AADD-8C62353C8C1A}"/>
              </a:ext>
            </a:extLst>
          </p:cNvPr>
          <p:cNvSpPr txBox="1"/>
          <p:nvPr/>
        </p:nvSpPr>
        <p:spPr>
          <a:xfrm>
            <a:off x="8325906" y="350682"/>
            <a:ext cx="24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27677D1-FC80-A94D-BC55-E23F4AC1A63C}"/>
              </a:ext>
            </a:extLst>
          </p:cNvPr>
          <p:cNvSpPr txBox="1"/>
          <p:nvPr/>
        </p:nvSpPr>
        <p:spPr>
          <a:xfrm>
            <a:off x="1431956" y="-639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91DCA80-0A72-664E-A401-21B3474785CB}"/>
              </a:ext>
            </a:extLst>
          </p:cNvPr>
          <p:cNvSpPr txBox="1"/>
          <p:nvPr/>
        </p:nvSpPr>
        <p:spPr>
          <a:xfrm>
            <a:off x="3402943" y="5414047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80D5C9A-C018-5D4E-AC55-FCA049B1976C}"/>
              </a:ext>
            </a:extLst>
          </p:cNvPr>
          <p:cNvSpPr txBox="1"/>
          <p:nvPr/>
        </p:nvSpPr>
        <p:spPr>
          <a:xfrm>
            <a:off x="5418587" y="59376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CE1A02A-4104-E74F-9580-AF1E10A8DDCC}"/>
              </a:ext>
            </a:extLst>
          </p:cNvPr>
          <p:cNvSpPr txBox="1"/>
          <p:nvPr/>
        </p:nvSpPr>
        <p:spPr>
          <a:xfrm>
            <a:off x="507080" y="258438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EFF314-F7D3-544E-AD13-DAF1AA31F6F2}"/>
              </a:ext>
            </a:extLst>
          </p:cNvPr>
          <p:cNvSpPr txBox="1"/>
          <p:nvPr/>
        </p:nvSpPr>
        <p:spPr>
          <a:xfrm>
            <a:off x="2336713" y="388337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C1BC826-8E74-B249-BD8F-558024F91902}"/>
              </a:ext>
            </a:extLst>
          </p:cNvPr>
          <p:cNvSpPr txBox="1"/>
          <p:nvPr/>
        </p:nvSpPr>
        <p:spPr>
          <a:xfrm>
            <a:off x="2111122" y="628539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7CD951-406D-194A-BC7C-BEADA4C74019}"/>
              </a:ext>
            </a:extLst>
          </p:cNvPr>
          <p:cNvSpPr txBox="1"/>
          <p:nvPr/>
        </p:nvSpPr>
        <p:spPr>
          <a:xfrm>
            <a:off x="677257" y="403423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40B30FC-E395-434C-BCA7-83E2368AEE44}"/>
              </a:ext>
            </a:extLst>
          </p:cNvPr>
          <p:cNvSpPr txBox="1"/>
          <p:nvPr/>
        </p:nvSpPr>
        <p:spPr>
          <a:xfrm>
            <a:off x="770356" y="642288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BB927BA-6561-054D-A866-1E3EB55052E9}"/>
              </a:ext>
            </a:extLst>
          </p:cNvPr>
          <p:cNvSpPr txBox="1"/>
          <p:nvPr/>
        </p:nvSpPr>
        <p:spPr>
          <a:xfrm>
            <a:off x="8545652" y="87511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F6D341-9D4D-1D46-B0CE-C7ABA93F6F9E}"/>
              </a:ext>
            </a:extLst>
          </p:cNvPr>
          <p:cNvSpPr txBox="1"/>
          <p:nvPr/>
        </p:nvSpPr>
        <p:spPr>
          <a:xfrm>
            <a:off x="8045335" y="189562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4D0628C-A4B2-3546-829B-2D8FCE45AD20}"/>
              </a:ext>
            </a:extLst>
          </p:cNvPr>
          <p:cNvSpPr txBox="1"/>
          <p:nvPr/>
        </p:nvSpPr>
        <p:spPr>
          <a:xfrm>
            <a:off x="4798726" y="-776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6A00751-9E3E-014B-A836-6912390A198D}"/>
              </a:ext>
            </a:extLst>
          </p:cNvPr>
          <p:cNvSpPr/>
          <p:nvPr/>
        </p:nvSpPr>
        <p:spPr>
          <a:xfrm>
            <a:off x="7603582" y="344490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12125E3-78A9-044C-A1B1-5E5057CB79CF}"/>
              </a:ext>
            </a:extLst>
          </p:cNvPr>
          <p:cNvSpPr txBox="1"/>
          <p:nvPr/>
        </p:nvSpPr>
        <p:spPr>
          <a:xfrm>
            <a:off x="7397800" y="316893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A65F9DC-7580-464F-8EAF-434CAE1E43B1}"/>
              </a:ext>
            </a:extLst>
          </p:cNvPr>
          <p:cNvSpPr txBox="1"/>
          <p:nvPr/>
        </p:nvSpPr>
        <p:spPr>
          <a:xfrm>
            <a:off x="8507129" y="293780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95D4415-A2F6-1647-A899-EA119A2C38F5}"/>
              </a:ext>
            </a:extLst>
          </p:cNvPr>
          <p:cNvSpPr txBox="1"/>
          <p:nvPr/>
        </p:nvSpPr>
        <p:spPr>
          <a:xfrm>
            <a:off x="6709424" y="394953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5B3D5F3-6946-504D-B019-A4D2A1E4F501}"/>
              </a:ext>
            </a:extLst>
          </p:cNvPr>
          <p:cNvSpPr txBox="1"/>
          <p:nvPr/>
        </p:nvSpPr>
        <p:spPr>
          <a:xfrm>
            <a:off x="8160894" y="404838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2B050A6-1101-4E41-9C78-4BC5C5B7AABF}"/>
              </a:ext>
            </a:extLst>
          </p:cNvPr>
          <p:cNvSpPr/>
          <p:nvPr/>
        </p:nvSpPr>
        <p:spPr>
          <a:xfrm>
            <a:off x="8207394" y="4081558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16F0FD9-81E0-2343-B2EA-EAE6A9293AB5}"/>
              </a:ext>
            </a:extLst>
          </p:cNvPr>
          <p:cNvSpPr/>
          <p:nvPr/>
        </p:nvSpPr>
        <p:spPr>
          <a:xfrm>
            <a:off x="8469108" y="3177306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5079074-5304-F24F-8D70-5C9D6B828D2A}"/>
              </a:ext>
            </a:extLst>
          </p:cNvPr>
          <p:cNvSpPr/>
          <p:nvPr/>
        </p:nvSpPr>
        <p:spPr>
          <a:xfrm>
            <a:off x="6974958" y="4099874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Arc 95">
            <a:extLst>
              <a:ext uri="{FF2B5EF4-FFF2-40B4-BE49-F238E27FC236}">
                <a16:creationId xmlns:a16="http://schemas.microsoft.com/office/drawing/2014/main" id="{1887030F-443D-0049-B3AB-0F05D7065F23}"/>
              </a:ext>
            </a:extLst>
          </p:cNvPr>
          <p:cNvSpPr/>
          <p:nvPr/>
        </p:nvSpPr>
        <p:spPr>
          <a:xfrm rot="4391617">
            <a:off x="3723355" y="1096600"/>
            <a:ext cx="543433" cy="472591"/>
          </a:xfrm>
          <a:prstGeom prst="arc">
            <a:avLst>
              <a:gd name="adj1" fmla="val 17265290"/>
              <a:gd name="adj2" fmla="val 21263159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D98D5CBC-952C-C44A-93BE-21EF31D30787}"/>
              </a:ext>
            </a:extLst>
          </p:cNvPr>
          <p:cNvSpPr/>
          <p:nvPr/>
        </p:nvSpPr>
        <p:spPr>
          <a:xfrm rot="7869285">
            <a:off x="7306111" y="-5603"/>
            <a:ext cx="543433" cy="472591"/>
          </a:xfrm>
          <a:prstGeom prst="arc">
            <a:avLst>
              <a:gd name="adj1" fmla="val 16246363"/>
              <a:gd name="adj2" fmla="val 1960832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756A4306-3ED6-F34B-B342-5090B1F9B21C}"/>
              </a:ext>
            </a:extLst>
          </p:cNvPr>
          <p:cNvSpPr/>
          <p:nvPr/>
        </p:nvSpPr>
        <p:spPr>
          <a:xfrm rot="8943751">
            <a:off x="4770371" y="983528"/>
            <a:ext cx="543433" cy="472591"/>
          </a:xfrm>
          <a:prstGeom prst="arc">
            <a:avLst>
              <a:gd name="adj1" fmla="val 18838722"/>
              <a:gd name="adj2" fmla="val 899067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DACC1792-0B24-0640-AEC1-0D8441B9253D}"/>
              </a:ext>
            </a:extLst>
          </p:cNvPr>
          <p:cNvSpPr/>
          <p:nvPr/>
        </p:nvSpPr>
        <p:spPr>
          <a:xfrm rot="8307007">
            <a:off x="8214779" y="2952558"/>
            <a:ext cx="543433" cy="472591"/>
          </a:xfrm>
          <a:prstGeom prst="arc">
            <a:avLst>
              <a:gd name="adj1" fmla="val 19116753"/>
              <a:gd name="adj2" fmla="val 555981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774A858B-1DCC-C84C-AA18-936438974E8E}"/>
              </a:ext>
            </a:extLst>
          </p:cNvPr>
          <p:cNvSpPr/>
          <p:nvPr/>
        </p:nvSpPr>
        <p:spPr>
          <a:xfrm rot="6306217">
            <a:off x="1263569" y="948079"/>
            <a:ext cx="543433" cy="472591"/>
          </a:xfrm>
          <a:prstGeom prst="arc">
            <a:avLst>
              <a:gd name="adj1" fmla="val 1717115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C72ED410-E73B-DA42-A196-7682202C62B4}"/>
              </a:ext>
            </a:extLst>
          </p:cNvPr>
          <p:cNvSpPr/>
          <p:nvPr/>
        </p:nvSpPr>
        <p:spPr>
          <a:xfrm rot="6280047">
            <a:off x="611869" y="2717421"/>
            <a:ext cx="543433" cy="472591"/>
          </a:xfrm>
          <a:prstGeom prst="arc">
            <a:avLst>
              <a:gd name="adj1" fmla="val 17666716"/>
              <a:gd name="adj2" fmla="val 21449485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/>
              <p:nvPr/>
            </p:nvSpPr>
            <p:spPr>
              <a:xfrm>
                <a:off x="7533404" y="379689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2FA5F78-3C63-614F-9450-2002C1CB4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404" y="379689"/>
                <a:ext cx="36798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/>
              <p:nvPr/>
            </p:nvSpPr>
            <p:spPr>
              <a:xfrm>
                <a:off x="8111041" y="3307365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3F571FE-4E64-E24A-B580-071C14D84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041" y="3307365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/>
              <p:nvPr/>
            </p:nvSpPr>
            <p:spPr>
              <a:xfrm>
                <a:off x="1400300" y="421853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3FED6DE0-7429-8B4E-8B26-8BB0592B6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300" y="421853"/>
                <a:ext cx="36798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/>
              <p:nvPr/>
            </p:nvSpPr>
            <p:spPr>
              <a:xfrm>
                <a:off x="818549" y="3079497"/>
                <a:ext cx="367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8AB5C73-0E52-AE49-997A-E4F99416C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49" y="3079497"/>
                <a:ext cx="3679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/>
              <p:nvPr/>
            </p:nvSpPr>
            <p:spPr>
              <a:xfrm>
                <a:off x="4156332" y="1282688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2A7B2E6-D3D0-C245-A675-9EF8408F7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32" y="1282688"/>
                <a:ext cx="37542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479CA0D8-CD8A-1A4B-B499-6C6746E7C6C9}"/>
              </a:ext>
            </a:extLst>
          </p:cNvPr>
          <p:cNvSpPr/>
          <p:nvPr/>
        </p:nvSpPr>
        <p:spPr>
          <a:xfrm>
            <a:off x="808074" y="2934586"/>
            <a:ext cx="1520456" cy="1244010"/>
          </a:xfrm>
          <a:custGeom>
            <a:avLst/>
            <a:gdLst>
              <a:gd name="connsiteX0" fmla="*/ 0 w 1520456"/>
              <a:gd name="connsiteY0" fmla="*/ 0 h 1244010"/>
              <a:gd name="connsiteX1" fmla="*/ 1520456 w 1520456"/>
              <a:gd name="connsiteY1" fmla="*/ 1073889 h 1244010"/>
              <a:gd name="connsiteX2" fmla="*/ 148856 w 1520456"/>
              <a:gd name="connsiteY2" fmla="*/ 1244010 h 1244010"/>
              <a:gd name="connsiteX3" fmla="*/ 0 w 1520456"/>
              <a:gd name="connsiteY3" fmla="*/ 0 h 124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456" h="1244010">
                <a:moveTo>
                  <a:pt x="0" y="0"/>
                </a:moveTo>
                <a:lnTo>
                  <a:pt x="1520456" y="1073889"/>
                </a:lnTo>
                <a:lnTo>
                  <a:pt x="148856" y="124401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1AAABA-A4AC-504A-9900-A0F8B682C611}"/>
              </a:ext>
            </a:extLst>
          </p:cNvPr>
          <p:cNvCxnSpPr>
            <a:cxnSpLocks/>
          </p:cNvCxnSpPr>
          <p:nvPr/>
        </p:nvCxnSpPr>
        <p:spPr>
          <a:xfrm flipV="1">
            <a:off x="776120" y="3622297"/>
            <a:ext cx="251994" cy="379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481D9A5-7B3F-584A-830F-29666656203D}"/>
              </a:ext>
            </a:extLst>
          </p:cNvPr>
          <p:cNvCxnSpPr>
            <a:cxnSpLocks/>
          </p:cNvCxnSpPr>
          <p:nvPr/>
        </p:nvCxnSpPr>
        <p:spPr>
          <a:xfrm flipH="1" flipV="1">
            <a:off x="1552806" y="3997957"/>
            <a:ext cx="31487" cy="1937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49">
            <a:extLst>
              <a:ext uri="{FF2B5EF4-FFF2-40B4-BE49-F238E27FC236}">
                <a16:creationId xmlns:a16="http://schemas.microsoft.com/office/drawing/2014/main" id="{9CB41D50-942E-2E4F-8D11-6D7505956D8E}"/>
              </a:ext>
            </a:extLst>
          </p:cNvPr>
          <p:cNvSpPr/>
          <p:nvPr/>
        </p:nvSpPr>
        <p:spPr>
          <a:xfrm>
            <a:off x="3710763" y="276448"/>
            <a:ext cx="1818167" cy="1669312"/>
          </a:xfrm>
          <a:custGeom>
            <a:avLst/>
            <a:gdLst>
              <a:gd name="connsiteX0" fmla="*/ 1339702 w 1818167"/>
              <a:gd name="connsiteY0" fmla="*/ 1669312 h 1669312"/>
              <a:gd name="connsiteX1" fmla="*/ 1339702 w 1818167"/>
              <a:gd name="connsiteY1" fmla="*/ 1669312 h 1669312"/>
              <a:gd name="connsiteX2" fmla="*/ 0 w 1818167"/>
              <a:gd name="connsiteY2" fmla="*/ 1137684 h 1669312"/>
              <a:gd name="connsiteX3" fmla="*/ 1818167 w 1818167"/>
              <a:gd name="connsiteY3" fmla="*/ 935665 h 1669312"/>
              <a:gd name="connsiteX4" fmla="*/ 1137684 w 1818167"/>
              <a:gd name="connsiteY4" fmla="*/ 0 h 1669312"/>
              <a:gd name="connsiteX5" fmla="*/ 1339702 w 1818167"/>
              <a:gd name="connsiteY5" fmla="*/ 1669312 h 166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8167" h="1669312">
                <a:moveTo>
                  <a:pt x="1339702" y="1669312"/>
                </a:moveTo>
                <a:lnTo>
                  <a:pt x="1339702" y="1669312"/>
                </a:lnTo>
                <a:lnTo>
                  <a:pt x="0" y="1137684"/>
                </a:lnTo>
                <a:lnTo>
                  <a:pt x="1818167" y="935665"/>
                </a:lnTo>
                <a:lnTo>
                  <a:pt x="1137684" y="0"/>
                </a:lnTo>
                <a:lnTo>
                  <a:pt x="1339702" y="166931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011CEF1-E51D-0F4D-8057-7AA9EEF4E2DC}"/>
              </a:ext>
            </a:extLst>
          </p:cNvPr>
          <p:cNvSpPr/>
          <p:nvPr/>
        </p:nvSpPr>
        <p:spPr>
          <a:xfrm>
            <a:off x="5493932" y="1184375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233799B-474C-1940-A0CF-62911DA2C7B5}"/>
              </a:ext>
            </a:extLst>
          </p:cNvPr>
          <p:cNvSpPr/>
          <p:nvPr/>
        </p:nvSpPr>
        <p:spPr>
          <a:xfrm>
            <a:off x="5029645" y="192157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64EFEEF-871E-6E44-A040-F1D4C44FBCAB}"/>
              </a:ext>
            </a:extLst>
          </p:cNvPr>
          <p:cNvSpPr txBox="1"/>
          <p:nvPr/>
        </p:nvSpPr>
        <p:spPr>
          <a:xfrm>
            <a:off x="5049536" y="1836945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E67FD76-0307-6948-82A0-C9ADE8CCE625}"/>
              </a:ext>
            </a:extLst>
          </p:cNvPr>
          <p:cNvSpPr txBox="1"/>
          <p:nvPr/>
        </p:nvSpPr>
        <p:spPr>
          <a:xfrm>
            <a:off x="5553628" y="101261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3911A90-17F9-7F4C-8AE6-225C6A81D039}"/>
              </a:ext>
            </a:extLst>
          </p:cNvPr>
          <p:cNvSpPr txBox="1"/>
          <p:nvPr/>
        </p:nvSpPr>
        <p:spPr>
          <a:xfrm>
            <a:off x="3447849" y="1247302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96051D1-A674-9C4F-A0AB-6685BA27D407}"/>
              </a:ext>
            </a:extLst>
          </p:cNvPr>
          <p:cNvSpPr/>
          <p:nvPr/>
        </p:nvSpPr>
        <p:spPr>
          <a:xfrm>
            <a:off x="7431191" y="22105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AC5D266-5ADB-2141-AAB8-D8947F71BE5E}"/>
              </a:ext>
            </a:extLst>
          </p:cNvPr>
          <p:cNvSpPr txBox="1"/>
          <p:nvPr/>
        </p:nvSpPr>
        <p:spPr>
          <a:xfrm>
            <a:off x="7187940" y="-45495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134" name="Trapezium 133">
            <a:extLst>
              <a:ext uri="{FF2B5EF4-FFF2-40B4-BE49-F238E27FC236}">
                <a16:creationId xmlns:a16="http://schemas.microsoft.com/office/drawing/2014/main" id="{4E458FB5-F0A3-0D4E-9376-1C08B0326ED8}"/>
              </a:ext>
            </a:extLst>
          </p:cNvPr>
          <p:cNvSpPr/>
          <p:nvPr/>
        </p:nvSpPr>
        <p:spPr>
          <a:xfrm rot="4075797">
            <a:off x="7186512" y="616407"/>
            <a:ext cx="1826646" cy="683259"/>
          </a:xfrm>
          <a:prstGeom prst="trapezoid">
            <a:avLst>
              <a:gd name="adj" fmla="val 10108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>
            <a:extLst>
              <a:ext uri="{FF2B5EF4-FFF2-40B4-BE49-F238E27FC236}">
                <a16:creationId xmlns:a16="http://schemas.microsoft.com/office/drawing/2014/main" id="{267C9D01-E5B7-A14B-9A22-9432307F1017}"/>
              </a:ext>
            </a:extLst>
          </p:cNvPr>
          <p:cNvSpPr/>
          <p:nvPr/>
        </p:nvSpPr>
        <p:spPr>
          <a:xfrm>
            <a:off x="8346558" y="797442"/>
            <a:ext cx="212651" cy="127591"/>
          </a:xfrm>
          <a:custGeom>
            <a:avLst/>
            <a:gdLst>
              <a:gd name="connsiteX0" fmla="*/ 212651 w 212651"/>
              <a:gd name="connsiteY0" fmla="*/ 31898 h 127591"/>
              <a:gd name="connsiteX1" fmla="*/ 42530 w 212651"/>
              <a:gd name="connsiteY1" fmla="*/ 0 h 127591"/>
              <a:gd name="connsiteX2" fmla="*/ 0 w 212651"/>
              <a:gd name="connsiteY2" fmla="*/ 127591 h 127591"/>
              <a:gd name="connsiteX3" fmla="*/ 0 w 212651"/>
              <a:gd name="connsiteY3" fmla="*/ 127591 h 12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651" h="127591">
                <a:moveTo>
                  <a:pt x="212651" y="31898"/>
                </a:moveTo>
                <a:lnTo>
                  <a:pt x="42530" y="0"/>
                </a:lnTo>
                <a:lnTo>
                  <a:pt x="0" y="127591"/>
                </a:lnTo>
                <a:lnTo>
                  <a:pt x="0" y="12759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>
            <a:extLst>
              <a:ext uri="{FF2B5EF4-FFF2-40B4-BE49-F238E27FC236}">
                <a16:creationId xmlns:a16="http://schemas.microsoft.com/office/drawing/2014/main" id="{60F9F39E-71BA-024A-8E57-C2B1320A25BE}"/>
              </a:ext>
            </a:extLst>
          </p:cNvPr>
          <p:cNvSpPr/>
          <p:nvPr/>
        </p:nvSpPr>
        <p:spPr>
          <a:xfrm>
            <a:off x="7680250" y="949842"/>
            <a:ext cx="212651" cy="127591"/>
          </a:xfrm>
          <a:custGeom>
            <a:avLst/>
            <a:gdLst>
              <a:gd name="connsiteX0" fmla="*/ 212651 w 212651"/>
              <a:gd name="connsiteY0" fmla="*/ 31898 h 127591"/>
              <a:gd name="connsiteX1" fmla="*/ 42530 w 212651"/>
              <a:gd name="connsiteY1" fmla="*/ 0 h 127591"/>
              <a:gd name="connsiteX2" fmla="*/ 0 w 212651"/>
              <a:gd name="connsiteY2" fmla="*/ 127591 h 127591"/>
              <a:gd name="connsiteX3" fmla="*/ 0 w 212651"/>
              <a:gd name="connsiteY3" fmla="*/ 127591 h 12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651" h="127591">
                <a:moveTo>
                  <a:pt x="212651" y="31898"/>
                </a:moveTo>
                <a:lnTo>
                  <a:pt x="42530" y="0"/>
                </a:lnTo>
                <a:lnTo>
                  <a:pt x="0" y="127591"/>
                </a:lnTo>
                <a:lnTo>
                  <a:pt x="0" y="127591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139334F-4940-7944-A318-B650A283BAD9}"/>
                  </a:ext>
                </a:extLst>
              </p:cNvPr>
              <p:cNvSpPr txBox="1"/>
              <p:nvPr/>
            </p:nvSpPr>
            <p:spPr>
              <a:xfrm>
                <a:off x="7728018" y="690147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139334F-4940-7944-A318-B650A283B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018" y="690147"/>
                <a:ext cx="75847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Arc 138">
            <a:extLst>
              <a:ext uri="{FF2B5EF4-FFF2-40B4-BE49-F238E27FC236}">
                <a16:creationId xmlns:a16="http://schemas.microsoft.com/office/drawing/2014/main" id="{3CCF65CF-7FD5-D146-A33D-936E5C5A2A6F}"/>
              </a:ext>
            </a:extLst>
          </p:cNvPr>
          <p:cNvSpPr/>
          <p:nvPr/>
        </p:nvSpPr>
        <p:spPr>
          <a:xfrm rot="8982154">
            <a:off x="8098939" y="297281"/>
            <a:ext cx="543433" cy="472591"/>
          </a:xfrm>
          <a:prstGeom prst="arc">
            <a:avLst>
              <a:gd name="adj1" fmla="val 18080987"/>
              <a:gd name="adj2" fmla="val 157034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901C1DB-34B2-A545-B90A-4F631D393B6A}"/>
                  </a:ext>
                </a:extLst>
              </p:cNvPr>
              <p:cNvSpPr txBox="1"/>
              <p:nvPr/>
            </p:nvSpPr>
            <p:spPr>
              <a:xfrm flipH="1">
                <a:off x="1624035" y="6059270"/>
                <a:ext cx="1651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901C1DB-34B2-A545-B90A-4F631D393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624035" y="6059270"/>
                <a:ext cx="165115" cy="369332"/>
              </a:xfrm>
              <a:prstGeom prst="rect">
                <a:avLst/>
              </a:prstGeom>
              <a:blipFill>
                <a:blip r:embed="rId8"/>
                <a:stretch>
                  <a:fillRect r="-5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Arc 149">
            <a:extLst>
              <a:ext uri="{FF2B5EF4-FFF2-40B4-BE49-F238E27FC236}">
                <a16:creationId xmlns:a16="http://schemas.microsoft.com/office/drawing/2014/main" id="{A8B762CC-0384-0341-8B58-A7B2C8EFA727}"/>
              </a:ext>
            </a:extLst>
          </p:cNvPr>
          <p:cNvSpPr/>
          <p:nvPr/>
        </p:nvSpPr>
        <p:spPr>
          <a:xfrm rot="13378551">
            <a:off x="5260180" y="1019814"/>
            <a:ext cx="543433" cy="472591"/>
          </a:xfrm>
          <a:prstGeom prst="arc">
            <a:avLst>
              <a:gd name="adj1" fmla="val 18989865"/>
              <a:gd name="adj2" fmla="val 642296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A1E8249-94C2-9E49-9982-99A44020126B}"/>
                  </a:ext>
                </a:extLst>
              </p:cNvPr>
              <p:cNvSpPr txBox="1"/>
              <p:nvPr/>
            </p:nvSpPr>
            <p:spPr>
              <a:xfrm>
                <a:off x="4844598" y="911039"/>
                <a:ext cx="6206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A1E8249-94C2-9E49-9982-99A440201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598" y="911039"/>
                <a:ext cx="62061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3B8336E7-E0FF-B145-A39E-FB3B8F006ABD}"/>
                  </a:ext>
                </a:extLst>
              </p:cNvPr>
              <p:cNvSpPr txBox="1"/>
              <p:nvPr/>
            </p:nvSpPr>
            <p:spPr>
              <a:xfrm>
                <a:off x="4464919" y="1372023"/>
                <a:ext cx="6206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3B8336E7-E0FF-B145-A39E-FB3B8F006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919" y="1372023"/>
                <a:ext cx="62061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Freeform 153">
            <a:extLst>
              <a:ext uri="{FF2B5EF4-FFF2-40B4-BE49-F238E27FC236}">
                <a16:creationId xmlns:a16="http://schemas.microsoft.com/office/drawing/2014/main" id="{72E5A88D-2C33-864C-8091-EC075918C4EE}"/>
              </a:ext>
            </a:extLst>
          </p:cNvPr>
          <p:cNvSpPr/>
          <p:nvPr/>
        </p:nvSpPr>
        <p:spPr>
          <a:xfrm>
            <a:off x="6985591" y="3200400"/>
            <a:ext cx="1520456" cy="946298"/>
          </a:xfrm>
          <a:custGeom>
            <a:avLst/>
            <a:gdLst>
              <a:gd name="connsiteX0" fmla="*/ 1275907 w 1520456"/>
              <a:gd name="connsiteY0" fmla="*/ 914400 h 946298"/>
              <a:gd name="connsiteX1" fmla="*/ 648586 w 1520456"/>
              <a:gd name="connsiteY1" fmla="*/ 276447 h 946298"/>
              <a:gd name="connsiteX2" fmla="*/ 0 w 1520456"/>
              <a:gd name="connsiteY2" fmla="*/ 946298 h 946298"/>
              <a:gd name="connsiteX3" fmla="*/ 1520456 w 1520456"/>
              <a:gd name="connsiteY3" fmla="*/ 0 h 946298"/>
              <a:gd name="connsiteX4" fmla="*/ 1275907 w 1520456"/>
              <a:gd name="connsiteY4" fmla="*/ 914400 h 94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456" h="946298">
                <a:moveTo>
                  <a:pt x="1275907" y="914400"/>
                </a:moveTo>
                <a:lnTo>
                  <a:pt x="648586" y="276447"/>
                </a:lnTo>
                <a:lnTo>
                  <a:pt x="0" y="946298"/>
                </a:lnTo>
                <a:lnTo>
                  <a:pt x="1520456" y="0"/>
                </a:lnTo>
                <a:lnTo>
                  <a:pt x="1275907" y="9144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E7F93215-4240-AC48-A03D-A0DED962AFB3}"/>
              </a:ext>
            </a:extLst>
          </p:cNvPr>
          <p:cNvSpPr/>
          <p:nvPr/>
        </p:nvSpPr>
        <p:spPr>
          <a:xfrm rot="18988872">
            <a:off x="7564772" y="3504925"/>
            <a:ext cx="136104" cy="13610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C20A4492-79CF-FD42-A8C1-2C1EC81816FE}"/>
              </a:ext>
            </a:extLst>
          </p:cNvPr>
          <p:cNvSpPr/>
          <p:nvPr/>
        </p:nvSpPr>
        <p:spPr>
          <a:xfrm>
            <a:off x="6729044" y="4802590"/>
            <a:ext cx="1851103" cy="18511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42133E62-B1B9-DB45-BD9B-BEA19E0D1130}"/>
              </a:ext>
            </a:extLst>
          </p:cNvPr>
          <p:cNvSpPr/>
          <p:nvPr/>
        </p:nvSpPr>
        <p:spPr>
          <a:xfrm>
            <a:off x="8511042" y="593395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5F19A248-729D-674D-871E-C98C95ED2B2B}"/>
              </a:ext>
            </a:extLst>
          </p:cNvPr>
          <p:cNvSpPr/>
          <p:nvPr/>
        </p:nvSpPr>
        <p:spPr>
          <a:xfrm>
            <a:off x="8165730" y="4940457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6476565F-F2BB-9340-A7D2-42AD71B295E4}"/>
              </a:ext>
            </a:extLst>
          </p:cNvPr>
          <p:cNvSpPr/>
          <p:nvPr/>
        </p:nvSpPr>
        <p:spPr>
          <a:xfrm>
            <a:off x="6709249" y="5798913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CF31DFB3-9EA4-7B4A-8557-8C40CF03729D}"/>
              </a:ext>
            </a:extLst>
          </p:cNvPr>
          <p:cNvSpPr txBox="1"/>
          <p:nvPr/>
        </p:nvSpPr>
        <p:spPr>
          <a:xfrm>
            <a:off x="6433702" y="56448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EB3EC57-4857-E34B-9287-719B8301C73D}"/>
              </a:ext>
            </a:extLst>
          </p:cNvPr>
          <p:cNvSpPr txBox="1"/>
          <p:nvPr/>
        </p:nvSpPr>
        <p:spPr>
          <a:xfrm>
            <a:off x="8180098" y="468968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9F9A0EF-B6F7-E94E-A934-BA1E2345573E}"/>
              </a:ext>
            </a:extLst>
          </p:cNvPr>
          <p:cNvSpPr txBox="1"/>
          <p:nvPr/>
        </p:nvSpPr>
        <p:spPr>
          <a:xfrm>
            <a:off x="8541504" y="5829509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63" name="Arc 162">
            <a:extLst>
              <a:ext uri="{FF2B5EF4-FFF2-40B4-BE49-F238E27FC236}">
                <a16:creationId xmlns:a16="http://schemas.microsoft.com/office/drawing/2014/main" id="{6C8E8A31-19D8-1848-A8C7-697DFE0DC1D2}"/>
              </a:ext>
            </a:extLst>
          </p:cNvPr>
          <p:cNvSpPr/>
          <p:nvPr/>
        </p:nvSpPr>
        <p:spPr>
          <a:xfrm rot="8949410">
            <a:off x="7357895" y="5368748"/>
            <a:ext cx="616366" cy="537720"/>
          </a:xfrm>
          <a:prstGeom prst="arc">
            <a:avLst>
              <a:gd name="adj1" fmla="val 14644019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2EDAAC07-A439-0E46-880D-786F25558628}"/>
              </a:ext>
            </a:extLst>
          </p:cNvPr>
          <p:cNvSpPr/>
          <p:nvPr/>
        </p:nvSpPr>
        <p:spPr>
          <a:xfrm>
            <a:off x="7594824" y="5675440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E805F07-D67D-6B46-A16B-B9A86434325A}"/>
              </a:ext>
            </a:extLst>
          </p:cNvPr>
          <p:cNvSpPr txBox="1"/>
          <p:nvPr/>
        </p:nvSpPr>
        <p:spPr>
          <a:xfrm>
            <a:off x="7402389" y="5405761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66" name="Freeform 165">
            <a:extLst>
              <a:ext uri="{FF2B5EF4-FFF2-40B4-BE49-F238E27FC236}">
                <a16:creationId xmlns:a16="http://schemas.microsoft.com/office/drawing/2014/main" id="{AA667F7F-92FB-DD4B-8B60-AA83FB5680CE}"/>
              </a:ext>
            </a:extLst>
          </p:cNvPr>
          <p:cNvSpPr/>
          <p:nvPr/>
        </p:nvSpPr>
        <p:spPr>
          <a:xfrm>
            <a:off x="6742012" y="4952225"/>
            <a:ext cx="1796902" cy="1020726"/>
          </a:xfrm>
          <a:custGeom>
            <a:avLst/>
            <a:gdLst>
              <a:gd name="connsiteX0" fmla="*/ 0 w 1796902"/>
              <a:gd name="connsiteY0" fmla="*/ 882502 h 1020726"/>
              <a:gd name="connsiteX1" fmla="*/ 1467293 w 1796902"/>
              <a:gd name="connsiteY1" fmla="*/ 0 h 1020726"/>
              <a:gd name="connsiteX2" fmla="*/ 1796902 w 1796902"/>
              <a:gd name="connsiteY2" fmla="*/ 1020726 h 1020726"/>
              <a:gd name="connsiteX3" fmla="*/ 893135 w 1796902"/>
              <a:gd name="connsiteY3" fmla="*/ 765544 h 1020726"/>
              <a:gd name="connsiteX4" fmla="*/ 0 w 1796902"/>
              <a:gd name="connsiteY4" fmla="*/ 882502 h 10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902" h="1020726">
                <a:moveTo>
                  <a:pt x="0" y="882502"/>
                </a:moveTo>
                <a:lnTo>
                  <a:pt x="1467293" y="0"/>
                </a:lnTo>
                <a:lnTo>
                  <a:pt x="1796902" y="1020726"/>
                </a:lnTo>
                <a:lnTo>
                  <a:pt x="893135" y="765544"/>
                </a:lnTo>
                <a:lnTo>
                  <a:pt x="0" y="88250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2086849B-459C-A543-AB98-D7018645BE0D}"/>
                  </a:ext>
                </a:extLst>
              </p:cNvPr>
              <p:cNvSpPr txBox="1"/>
              <p:nvPr/>
            </p:nvSpPr>
            <p:spPr>
              <a:xfrm>
                <a:off x="8035268" y="5503813"/>
                <a:ext cx="375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2086849B-459C-A543-AB98-D7018645B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268" y="5503813"/>
                <a:ext cx="37542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8" name="Arc 167">
            <a:extLst>
              <a:ext uri="{FF2B5EF4-FFF2-40B4-BE49-F238E27FC236}">
                <a16:creationId xmlns:a16="http://schemas.microsoft.com/office/drawing/2014/main" id="{F095DEED-9885-9C44-B133-2452D645F999}"/>
              </a:ext>
            </a:extLst>
          </p:cNvPr>
          <p:cNvSpPr/>
          <p:nvPr/>
        </p:nvSpPr>
        <p:spPr>
          <a:xfrm rot="21078587">
            <a:off x="6563798" y="5607512"/>
            <a:ext cx="543433" cy="472591"/>
          </a:xfrm>
          <a:prstGeom prst="arc">
            <a:avLst>
              <a:gd name="adj1" fmla="val 19631319"/>
              <a:gd name="adj2" fmla="val 595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Arc 168">
            <a:extLst>
              <a:ext uri="{FF2B5EF4-FFF2-40B4-BE49-F238E27FC236}">
                <a16:creationId xmlns:a16="http://schemas.microsoft.com/office/drawing/2014/main" id="{998BFB0B-59A4-8E40-8AAC-B2C257B7819B}"/>
              </a:ext>
            </a:extLst>
          </p:cNvPr>
          <p:cNvSpPr/>
          <p:nvPr/>
        </p:nvSpPr>
        <p:spPr>
          <a:xfrm rot="17032452">
            <a:off x="8219120" y="5693804"/>
            <a:ext cx="543433" cy="472591"/>
          </a:xfrm>
          <a:prstGeom prst="arc">
            <a:avLst>
              <a:gd name="adj1" fmla="val 15609246"/>
              <a:gd name="adj2" fmla="val 20376921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86E8C3DE-2495-6C42-88BD-4F7ED6A1C881}"/>
                  </a:ext>
                </a:extLst>
              </p:cNvPr>
              <p:cNvSpPr txBox="1"/>
              <p:nvPr/>
            </p:nvSpPr>
            <p:spPr>
              <a:xfrm>
                <a:off x="7020714" y="5488719"/>
                <a:ext cx="6206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86E8C3DE-2495-6C42-88BD-4F7ED6A1C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714" y="5488719"/>
                <a:ext cx="62061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2CD0248F-1023-FF47-B621-9E6AC27C9EAC}"/>
                  </a:ext>
                </a:extLst>
              </p:cNvPr>
              <p:cNvSpPr txBox="1"/>
              <p:nvPr/>
            </p:nvSpPr>
            <p:spPr>
              <a:xfrm>
                <a:off x="7319299" y="5875622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2CD0248F-1023-FF47-B621-9E6AC27C9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299" y="5875622"/>
                <a:ext cx="758477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Freeform 173">
            <a:extLst>
              <a:ext uri="{FF2B5EF4-FFF2-40B4-BE49-F238E27FC236}">
                <a16:creationId xmlns:a16="http://schemas.microsoft.com/office/drawing/2014/main" id="{2056D0BA-DD8E-B949-8B55-2AE3B089D0AD}"/>
              </a:ext>
            </a:extLst>
          </p:cNvPr>
          <p:cNvSpPr/>
          <p:nvPr/>
        </p:nvSpPr>
        <p:spPr>
          <a:xfrm>
            <a:off x="3657600" y="5018567"/>
            <a:ext cx="1796903" cy="1299600"/>
          </a:xfrm>
          <a:custGeom>
            <a:avLst/>
            <a:gdLst>
              <a:gd name="connsiteX0" fmla="*/ 159489 w 1796903"/>
              <a:gd name="connsiteY0" fmla="*/ 1244009 h 1297172"/>
              <a:gd name="connsiteX1" fmla="*/ 1796903 w 1796903"/>
              <a:gd name="connsiteY1" fmla="*/ 1073888 h 1297172"/>
              <a:gd name="connsiteX2" fmla="*/ 382773 w 1796903"/>
              <a:gd name="connsiteY2" fmla="*/ 0 h 1297172"/>
              <a:gd name="connsiteX3" fmla="*/ 0 w 1796903"/>
              <a:gd name="connsiteY3" fmla="*/ 637953 h 1297172"/>
              <a:gd name="connsiteX4" fmla="*/ 127591 w 1796903"/>
              <a:gd name="connsiteY4" fmla="*/ 1297172 h 1297172"/>
              <a:gd name="connsiteX5" fmla="*/ 159489 w 1796903"/>
              <a:gd name="connsiteY5" fmla="*/ 1244009 h 129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96903" h="1297172">
                <a:moveTo>
                  <a:pt x="159489" y="1244009"/>
                </a:moveTo>
                <a:lnTo>
                  <a:pt x="1796903" y="1073888"/>
                </a:lnTo>
                <a:lnTo>
                  <a:pt x="382773" y="0"/>
                </a:lnTo>
                <a:lnTo>
                  <a:pt x="0" y="637953"/>
                </a:lnTo>
                <a:lnTo>
                  <a:pt x="127591" y="1297172"/>
                </a:lnTo>
                <a:lnTo>
                  <a:pt x="159489" y="1244009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Arc 174">
            <a:extLst>
              <a:ext uri="{FF2B5EF4-FFF2-40B4-BE49-F238E27FC236}">
                <a16:creationId xmlns:a16="http://schemas.microsoft.com/office/drawing/2014/main" id="{5B15A70E-0B3B-2A43-81A5-A10E0B9C1435}"/>
              </a:ext>
            </a:extLst>
          </p:cNvPr>
          <p:cNvSpPr/>
          <p:nvPr/>
        </p:nvSpPr>
        <p:spPr>
          <a:xfrm rot="4052435">
            <a:off x="3319278" y="5317116"/>
            <a:ext cx="616366" cy="537720"/>
          </a:xfrm>
          <a:prstGeom prst="arc">
            <a:avLst>
              <a:gd name="adj1" fmla="val 14644019"/>
              <a:gd name="adj2" fmla="val 735268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0BF8E4EB-FFCD-4C4F-8614-AFDAD4A06EAF}"/>
              </a:ext>
            </a:extLst>
          </p:cNvPr>
          <p:cNvSpPr/>
          <p:nvPr/>
        </p:nvSpPr>
        <p:spPr>
          <a:xfrm>
            <a:off x="3995701" y="4978792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C772B01-53F1-2C49-BEA0-B6E2EBCC3AB6}"/>
              </a:ext>
            </a:extLst>
          </p:cNvPr>
          <p:cNvSpPr txBox="1"/>
          <p:nvPr/>
        </p:nvSpPr>
        <p:spPr>
          <a:xfrm>
            <a:off x="3919837" y="4672329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A864B39D-0210-5B42-8F4B-893872E21D84}"/>
                  </a:ext>
                </a:extLst>
              </p:cNvPr>
              <p:cNvSpPr txBox="1"/>
              <p:nvPr/>
            </p:nvSpPr>
            <p:spPr>
              <a:xfrm>
                <a:off x="3806510" y="5487819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A864B39D-0210-5B42-8F4B-893872E21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6510" y="5487819"/>
                <a:ext cx="758477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Freeform 178">
            <a:extLst>
              <a:ext uri="{FF2B5EF4-FFF2-40B4-BE49-F238E27FC236}">
                <a16:creationId xmlns:a16="http://schemas.microsoft.com/office/drawing/2014/main" id="{0A280880-C470-7648-9C4E-EE52F3CC855E}"/>
              </a:ext>
            </a:extLst>
          </p:cNvPr>
          <p:cNvSpPr/>
          <p:nvPr/>
        </p:nvSpPr>
        <p:spPr>
          <a:xfrm>
            <a:off x="808074" y="287079"/>
            <a:ext cx="1616149" cy="1446028"/>
          </a:xfrm>
          <a:custGeom>
            <a:avLst/>
            <a:gdLst>
              <a:gd name="connsiteX0" fmla="*/ 0 w 1616149"/>
              <a:gd name="connsiteY0" fmla="*/ 1446028 h 1446028"/>
              <a:gd name="connsiteX1" fmla="*/ 776177 w 1616149"/>
              <a:gd name="connsiteY1" fmla="*/ 0 h 1446028"/>
              <a:gd name="connsiteX2" fmla="*/ 1616149 w 1616149"/>
              <a:gd name="connsiteY2" fmla="*/ 1254642 h 1446028"/>
              <a:gd name="connsiteX3" fmla="*/ 733647 w 1616149"/>
              <a:gd name="connsiteY3" fmla="*/ 978195 h 1446028"/>
              <a:gd name="connsiteX4" fmla="*/ 0 w 1616149"/>
              <a:gd name="connsiteY4" fmla="*/ 1446028 h 144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6149" h="1446028">
                <a:moveTo>
                  <a:pt x="0" y="1446028"/>
                </a:moveTo>
                <a:lnTo>
                  <a:pt x="776177" y="0"/>
                </a:lnTo>
                <a:lnTo>
                  <a:pt x="1616149" y="1254642"/>
                </a:lnTo>
                <a:lnTo>
                  <a:pt x="733647" y="978195"/>
                </a:lnTo>
                <a:lnTo>
                  <a:pt x="0" y="1446028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60AEB910-8185-0146-81F7-A451F03C0423}"/>
                  </a:ext>
                </a:extLst>
              </p:cNvPr>
              <p:cNvSpPr txBox="1"/>
              <p:nvPr/>
            </p:nvSpPr>
            <p:spPr>
              <a:xfrm>
                <a:off x="1203223" y="1407935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60AEB910-8185-0146-81F7-A451F03C0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223" y="1407935"/>
                <a:ext cx="758477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2" name="Oval 181">
            <a:extLst>
              <a:ext uri="{FF2B5EF4-FFF2-40B4-BE49-F238E27FC236}">
                <a16:creationId xmlns:a16="http://schemas.microsoft.com/office/drawing/2014/main" id="{100D2B38-FA83-C84D-9246-FDFF2AF2BD30}"/>
              </a:ext>
            </a:extLst>
          </p:cNvPr>
          <p:cNvSpPr/>
          <p:nvPr/>
        </p:nvSpPr>
        <p:spPr>
          <a:xfrm>
            <a:off x="1004575" y="4919151"/>
            <a:ext cx="61193" cy="6119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42AFF92A-E77B-1140-B521-65082CBEA3D1}"/>
              </a:ext>
            </a:extLst>
          </p:cNvPr>
          <p:cNvSpPr txBox="1"/>
          <p:nvPr/>
        </p:nvSpPr>
        <p:spPr>
          <a:xfrm>
            <a:off x="701740" y="46400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72232972-F184-AB44-9E7F-75423648ED9B}"/>
                  </a:ext>
                </a:extLst>
              </p:cNvPr>
              <p:cNvSpPr txBox="1"/>
              <p:nvPr/>
            </p:nvSpPr>
            <p:spPr>
              <a:xfrm>
                <a:off x="693014" y="5414047"/>
                <a:ext cx="758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𝟏𝟑𝟓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72232972-F184-AB44-9E7F-75423648E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14" y="5414047"/>
                <a:ext cx="758477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5" name="Arc 184">
            <a:extLst>
              <a:ext uri="{FF2B5EF4-FFF2-40B4-BE49-F238E27FC236}">
                <a16:creationId xmlns:a16="http://schemas.microsoft.com/office/drawing/2014/main" id="{9271BA89-C1EF-FE46-80C6-FEBD0FB2B5C8}"/>
              </a:ext>
            </a:extLst>
          </p:cNvPr>
          <p:cNvSpPr/>
          <p:nvPr/>
        </p:nvSpPr>
        <p:spPr>
          <a:xfrm rot="14748523">
            <a:off x="1884456" y="6235176"/>
            <a:ext cx="543433" cy="472591"/>
          </a:xfrm>
          <a:prstGeom prst="arc">
            <a:avLst>
              <a:gd name="adj1" fmla="val 18093887"/>
              <a:gd name="adj2" fmla="val 317079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Arc 185">
            <a:extLst>
              <a:ext uri="{FF2B5EF4-FFF2-40B4-BE49-F238E27FC236}">
                <a16:creationId xmlns:a16="http://schemas.microsoft.com/office/drawing/2014/main" id="{F6F3CDEB-679E-3341-A6D2-6D92502CD07A}"/>
              </a:ext>
            </a:extLst>
          </p:cNvPr>
          <p:cNvSpPr/>
          <p:nvPr/>
        </p:nvSpPr>
        <p:spPr>
          <a:xfrm rot="5400000">
            <a:off x="1290315" y="5481461"/>
            <a:ext cx="436108" cy="438280"/>
          </a:xfrm>
          <a:prstGeom prst="arc">
            <a:avLst>
              <a:gd name="adj1" fmla="val 1207060"/>
              <a:gd name="adj2" fmla="val 9828554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Freeform 186">
            <a:extLst>
              <a:ext uri="{FF2B5EF4-FFF2-40B4-BE49-F238E27FC236}">
                <a16:creationId xmlns:a16="http://schemas.microsoft.com/office/drawing/2014/main" id="{E952956F-EEB1-FE4F-951C-4FF5EE948F0F}"/>
              </a:ext>
            </a:extLst>
          </p:cNvPr>
          <p:cNvSpPr/>
          <p:nvPr/>
        </p:nvSpPr>
        <p:spPr>
          <a:xfrm>
            <a:off x="1010093" y="4965405"/>
            <a:ext cx="1158949" cy="1477925"/>
          </a:xfrm>
          <a:custGeom>
            <a:avLst/>
            <a:gdLst>
              <a:gd name="connsiteX0" fmla="*/ 0 w 1158949"/>
              <a:gd name="connsiteY0" fmla="*/ 1477925 h 1477925"/>
              <a:gd name="connsiteX1" fmla="*/ 1158949 w 1158949"/>
              <a:gd name="connsiteY1" fmla="*/ 1435395 h 1477925"/>
              <a:gd name="connsiteX2" fmla="*/ 21265 w 1158949"/>
              <a:gd name="connsiteY2" fmla="*/ 0 h 1477925"/>
              <a:gd name="connsiteX3" fmla="*/ 584791 w 1158949"/>
              <a:gd name="connsiteY3" fmla="*/ 723014 h 1477925"/>
              <a:gd name="connsiteX4" fmla="*/ 0 w 1158949"/>
              <a:gd name="connsiteY4" fmla="*/ 1477925 h 147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949" h="1477925">
                <a:moveTo>
                  <a:pt x="0" y="1477925"/>
                </a:moveTo>
                <a:lnTo>
                  <a:pt x="1158949" y="1435395"/>
                </a:lnTo>
                <a:lnTo>
                  <a:pt x="21265" y="0"/>
                </a:lnTo>
                <a:lnTo>
                  <a:pt x="584791" y="723014"/>
                </a:lnTo>
                <a:lnTo>
                  <a:pt x="0" y="1477925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193905-9343-C04E-AC52-2FEA5CB9DBB2}"/>
                  </a:ext>
                </a:extLst>
              </p:cNvPr>
              <p:cNvSpPr txBox="1"/>
              <p:nvPr/>
            </p:nvSpPr>
            <p:spPr>
              <a:xfrm rot="10628505" flipH="1" flipV="1">
                <a:off x="4943600" y="5775710"/>
                <a:ext cx="2629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193905-9343-C04E-AC52-2FEA5CB9D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628505" flipH="1" flipV="1">
                <a:off x="4943600" y="5775710"/>
                <a:ext cx="262963" cy="369332"/>
              </a:xfrm>
              <a:prstGeom prst="rect">
                <a:avLst/>
              </a:prstGeom>
              <a:blipFill>
                <a:blip r:embed="rId17"/>
                <a:stretch>
                  <a:fillRect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c 5">
            <a:extLst>
              <a:ext uri="{FF2B5EF4-FFF2-40B4-BE49-F238E27FC236}">
                <a16:creationId xmlns:a16="http://schemas.microsoft.com/office/drawing/2014/main" id="{12C9D26E-E194-434B-9FB3-660C1ED7EF3C}"/>
              </a:ext>
            </a:extLst>
          </p:cNvPr>
          <p:cNvSpPr/>
          <p:nvPr/>
        </p:nvSpPr>
        <p:spPr>
          <a:xfrm rot="12995738">
            <a:off x="5133657" y="5989401"/>
            <a:ext cx="543433" cy="472591"/>
          </a:xfrm>
          <a:prstGeom prst="arc">
            <a:avLst>
              <a:gd name="adj1" fmla="val 20890738"/>
              <a:gd name="adj2" fmla="val 2084220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1B66DC73-2136-E84B-95AB-A4625CC71D2C}"/>
              </a:ext>
            </a:extLst>
          </p:cNvPr>
          <p:cNvSpPr/>
          <p:nvPr/>
        </p:nvSpPr>
        <p:spPr>
          <a:xfrm rot="14748523">
            <a:off x="2036856" y="6387576"/>
            <a:ext cx="543433" cy="472591"/>
          </a:xfrm>
          <a:prstGeom prst="arc">
            <a:avLst>
              <a:gd name="adj1" fmla="val 18093887"/>
              <a:gd name="adj2" fmla="val 317079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61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208</Words>
  <Application>Microsoft Office PowerPoint</Application>
  <PresentationFormat>On-screen Show (4:3)</PresentationFormat>
  <Paragraphs>119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14</cp:revision>
  <dcterms:created xsi:type="dcterms:W3CDTF">2020-07-23T21:09:10Z</dcterms:created>
  <dcterms:modified xsi:type="dcterms:W3CDTF">2020-07-24T09:42:00Z</dcterms:modified>
</cp:coreProperties>
</file>