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5" r:id="rId5"/>
    <p:sldId id="266" r:id="rId6"/>
    <p:sldId id="259" r:id="rId7"/>
    <p:sldId id="262" r:id="rId8"/>
    <p:sldId id="263" r:id="rId9"/>
    <p:sldId id="264" r:id="rId10"/>
    <p:sldId id="260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10"/>
    <p:restoredTop sz="95970"/>
  </p:normalViewPr>
  <p:slideViewPr>
    <p:cSldViewPr snapToGrid="0" snapToObjects="1">
      <p:cViewPr varScale="1">
        <p:scale>
          <a:sx n="114" d="100"/>
          <a:sy n="114" d="100"/>
        </p:scale>
        <p:origin x="1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8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1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03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8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4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9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4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5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81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2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7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5FCA9-8933-9E43-A8BC-ECE3A025F7FF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81D3D-A2ED-2643-8321-51C042107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92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F333AE2-7549-C849-9E0F-6039DC64D6B3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68CF915-D3F5-2F47-8E66-489D353803C9}"/>
              </a:ext>
            </a:extLst>
          </p:cNvPr>
          <p:cNvSpPr/>
          <p:nvPr/>
        </p:nvSpPr>
        <p:spPr>
          <a:xfrm>
            <a:off x="2071869" y="868104"/>
            <a:ext cx="5185457" cy="518545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3A44680-4A0F-C04E-8590-FDFAAFCE9304}"/>
              </a:ext>
            </a:extLst>
          </p:cNvPr>
          <p:cNvSpPr/>
          <p:nvPr/>
        </p:nvSpPr>
        <p:spPr>
          <a:xfrm>
            <a:off x="3402957" y="1192192"/>
            <a:ext cx="3842794" cy="4456254"/>
          </a:xfrm>
          <a:custGeom>
            <a:avLst/>
            <a:gdLst>
              <a:gd name="connsiteX0" fmla="*/ 1354238 w 3900668"/>
              <a:gd name="connsiteY0" fmla="*/ 2314937 h 4525702"/>
              <a:gd name="connsiteX1" fmla="*/ 0 w 3900668"/>
              <a:gd name="connsiteY1" fmla="*/ 4525702 h 4525702"/>
              <a:gd name="connsiteX2" fmla="*/ 3900668 w 3900668"/>
              <a:gd name="connsiteY2" fmla="*/ 2176041 h 4525702"/>
              <a:gd name="connsiteX3" fmla="*/ 92597 w 3900668"/>
              <a:gd name="connsiteY3" fmla="*/ 0 h 4525702"/>
              <a:gd name="connsiteX4" fmla="*/ 1354238 w 3900668"/>
              <a:gd name="connsiteY4" fmla="*/ 2314937 h 4525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0668" h="4525702">
                <a:moveTo>
                  <a:pt x="1354238" y="2314937"/>
                </a:moveTo>
                <a:lnTo>
                  <a:pt x="0" y="4525702"/>
                </a:lnTo>
                <a:lnTo>
                  <a:pt x="3900668" y="2176041"/>
                </a:lnTo>
                <a:lnTo>
                  <a:pt x="92597" y="0"/>
                </a:lnTo>
                <a:lnTo>
                  <a:pt x="1354238" y="2314937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CB085A45-6CD8-FA41-A58B-91DD0CDF2355}"/>
              </a:ext>
            </a:extLst>
          </p:cNvPr>
          <p:cNvSpPr/>
          <p:nvPr/>
        </p:nvSpPr>
        <p:spPr>
          <a:xfrm rot="13624157">
            <a:off x="4143737" y="3078866"/>
            <a:ext cx="914400" cy="914400"/>
          </a:xfrm>
          <a:prstGeom prst="arc">
            <a:avLst>
              <a:gd name="adj1" fmla="val 14651886"/>
              <a:gd name="adj2" fmla="val 167488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02471A7C-692C-FE46-A166-99AEE9A101C5}"/>
              </a:ext>
            </a:extLst>
          </p:cNvPr>
          <p:cNvSpPr/>
          <p:nvPr/>
        </p:nvSpPr>
        <p:spPr>
          <a:xfrm rot="13624157">
            <a:off x="6507140" y="2939969"/>
            <a:ext cx="914400" cy="914400"/>
          </a:xfrm>
          <a:prstGeom prst="arc">
            <a:avLst>
              <a:gd name="adj1" fmla="val 16050381"/>
              <a:gd name="adj2" fmla="val 48997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/>
              <p:nvPr/>
            </p:nvSpPr>
            <p:spPr>
              <a:xfrm>
                <a:off x="5995392" y="3175262"/>
                <a:ext cx="50206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62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392" y="3175262"/>
                <a:ext cx="502061" cy="360804"/>
              </a:xfrm>
              <a:prstGeom prst="rect">
                <a:avLst/>
              </a:prstGeom>
              <a:blipFill>
                <a:blip r:embed="rId2"/>
                <a:stretch>
                  <a:fillRect l="-14634" r="-243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/>
              <p:nvPr/>
            </p:nvSpPr>
            <p:spPr>
              <a:xfrm>
                <a:off x="3831722" y="3257280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722" y="3257280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16667" r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ED0DB638-B465-014C-82A1-11822F2DD597}"/>
              </a:ext>
            </a:extLst>
          </p:cNvPr>
          <p:cNvSpPr/>
          <p:nvPr/>
        </p:nvSpPr>
        <p:spPr>
          <a:xfrm>
            <a:off x="4649263" y="3387627"/>
            <a:ext cx="119510" cy="1195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04DAD8-BEB8-5B4F-8624-0E4C1E506867}"/>
              </a:ext>
            </a:extLst>
          </p:cNvPr>
          <p:cNvSpPr txBox="1"/>
          <p:nvPr/>
        </p:nvSpPr>
        <p:spPr>
          <a:xfrm>
            <a:off x="605179" y="498772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1.)</a:t>
            </a:r>
          </a:p>
        </p:txBody>
      </p:sp>
    </p:spTree>
    <p:extLst>
      <p:ext uri="{BB962C8B-B14F-4D97-AF65-F5344CB8AC3E}">
        <p14:creationId xmlns:p14="http://schemas.microsoft.com/office/powerpoint/2010/main" val="2443022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3883241-AE12-724D-B756-D194FDB4EFAD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68CF915-D3F5-2F47-8E66-489D353803C9}"/>
              </a:ext>
            </a:extLst>
          </p:cNvPr>
          <p:cNvSpPr/>
          <p:nvPr/>
        </p:nvSpPr>
        <p:spPr>
          <a:xfrm>
            <a:off x="2071869" y="868104"/>
            <a:ext cx="5185457" cy="518545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02471A7C-692C-FE46-A166-99AEE9A101C5}"/>
              </a:ext>
            </a:extLst>
          </p:cNvPr>
          <p:cNvSpPr/>
          <p:nvPr/>
        </p:nvSpPr>
        <p:spPr>
          <a:xfrm rot="6200080">
            <a:off x="4270110" y="2898463"/>
            <a:ext cx="914400" cy="914400"/>
          </a:xfrm>
          <a:prstGeom prst="arc">
            <a:avLst>
              <a:gd name="adj1" fmla="val 14876194"/>
              <a:gd name="adj2" fmla="val 243597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/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38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blipFill>
                <a:blip r:embed="rId2"/>
                <a:stretch>
                  <a:fillRect l="-11321" r="-18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/>
              <p:nvPr/>
            </p:nvSpPr>
            <p:spPr>
              <a:xfrm>
                <a:off x="3831722" y="3257280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722" y="3257280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16667" r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eform 1">
            <a:extLst>
              <a:ext uri="{FF2B5EF4-FFF2-40B4-BE49-F238E27FC236}">
                <a16:creationId xmlns:a16="http://schemas.microsoft.com/office/drawing/2014/main" id="{9A8FA1A3-5794-6342-9A0B-850417232C57}"/>
              </a:ext>
            </a:extLst>
          </p:cNvPr>
          <p:cNvSpPr/>
          <p:nvPr/>
        </p:nvSpPr>
        <p:spPr>
          <a:xfrm>
            <a:off x="2581154" y="1284790"/>
            <a:ext cx="4676173" cy="3669175"/>
          </a:xfrm>
          <a:custGeom>
            <a:avLst/>
            <a:gdLst>
              <a:gd name="connsiteX0" fmla="*/ 0 w 4676173"/>
              <a:gd name="connsiteY0" fmla="*/ 3669175 h 3669175"/>
              <a:gd name="connsiteX1" fmla="*/ 2118168 w 4676173"/>
              <a:gd name="connsiteY1" fmla="*/ 2048719 h 3669175"/>
              <a:gd name="connsiteX2" fmla="*/ 4676173 w 4676173"/>
              <a:gd name="connsiteY2" fmla="*/ 1782501 h 3669175"/>
              <a:gd name="connsiteX3" fmla="*/ 740780 w 4676173"/>
              <a:gd name="connsiteY3" fmla="*/ 0 h 3669175"/>
              <a:gd name="connsiteX4" fmla="*/ 0 w 4676173"/>
              <a:gd name="connsiteY4" fmla="*/ 3669175 h 366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173" h="3669175">
                <a:moveTo>
                  <a:pt x="0" y="3669175"/>
                </a:moveTo>
                <a:lnTo>
                  <a:pt x="2118168" y="2048719"/>
                </a:lnTo>
                <a:lnTo>
                  <a:pt x="4676173" y="1782501"/>
                </a:lnTo>
                <a:lnTo>
                  <a:pt x="740780" y="0"/>
                </a:lnTo>
                <a:lnTo>
                  <a:pt x="0" y="3669175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8C4E7E-9532-9C49-BD7F-1B5BBEC855E0}"/>
              </a:ext>
            </a:extLst>
          </p:cNvPr>
          <p:cNvSpPr/>
          <p:nvPr/>
        </p:nvSpPr>
        <p:spPr>
          <a:xfrm>
            <a:off x="4649263" y="3283452"/>
            <a:ext cx="119510" cy="1195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CB085A45-6CD8-FA41-A58B-91DD0CDF2355}"/>
              </a:ext>
            </a:extLst>
          </p:cNvPr>
          <p:cNvSpPr/>
          <p:nvPr/>
        </p:nvSpPr>
        <p:spPr>
          <a:xfrm rot="6949481">
            <a:off x="2936980" y="818770"/>
            <a:ext cx="914400" cy="914400"/>
          </a:xfrm>
          <a:prstGeom prst="arc">
            <a:avLst>
              <a:gd name="adj1" fmla="val 16304913"/>
              <a:gd name="adj2" fmla="val 213676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559AB5-DAD9-B444-B96E-A8604CBF457A}"/>
                  </a:ext>
                </a:extLst>
              </p:cNvPr>
              <p:cNvSpPr txBox="1"/>
              <p:nvPr/>
            </p:nvSpPr>
            <p:spPr>
              <a:xfrm>
                <a:off x="3496275" y="1706273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559AB5-DAD9-B444-B96E-A8604CBF4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75" y="1706273"/>
                <a:ext cx="219291" cy="360804"/>
              </a:xfrm>
              <a:prstGeom prst="rect">
                <a:avLst/>
              </a:prstGeom>
              <a:blipFill>
                <a:blip r:embed="rId4"/>
                <a:stretch>
                  <a:fillRect l="-15789" r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56A33EB5-337D-5249-BB91-ABA56AC30208}"/>
              </a:ext>
            </a:extLst>
          </p:cNvPr>
          <p:cNvSpPr txBox="1"/>
          <p:nvPr/>
        </p:nvSpPr>
        <p:spPr>
          <a:xfrm>
            <a:off x="605179" y="498772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2.)</a:t>
            </a:r>
          </a:p>
        </p:txBody>
      </p:sp>
    </p:spTree>
    <p:extLst>
      <p:ext uri="{BB962C8B-B14F-4D97-AF65-F5344CB8AC3E}">
        <p14:creationId xmlns:p14="http://schemas.microsoft.com/office/powerpoint/2010/main" val="4019853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FA3651-5907-564A-9A7A-93257F895ED5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68E8BB-08FA-B344-A779-E6B2A02BDD16}"/>
              </a:ext>
            </a:extLst>
          </p:cNvPr>
          <p:cNvSpPr txBox="1"/>
          <p:nvPr/>
        </p:nvSpPr>
        <p:spPr>
          <a:xfrm>
            <a:off x="605179" y="498772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68CF915-D3F5-2F47-8E66-489D353803C9}"/>
              </a:ext>
            </a:extLst>
          </p:cNvPr>
          <p:cNvSpPr/>
          <p:nvPr/>
        </p:nvSpPr>
        <p:spPr>
          <a:xfrm>
            <a:off x="2071869" y="868104"/>
            <a:ext cx="5185457" cy="518545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02471A7C-692C-FE46-A166-99AEE9A101C5}"/>
              </a:ext>
            </a:extLst>
          </p:cNvPr>
          <p:cNvSpPr/>
          <p:nvPr/>
        </p:nvSpPr>
        <p:spPr>
          <a:xfrm rot="6200080">
            <a:off x="4270110" y="2898463"/>
            <a:ext cx="914400" cy="914400"/>
          </a:xfrm>
          <a:prstGeom prst="arc">
            <a:avLst>
              <a:gd name="adj1" fmla="val 14876194"/>
              <a:gd name="adj2" fmla="val 243597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/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38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blipFill>
                <a:blip r:embed="rId2"/>
                <a:stretch>
                  <a:fillRect l="-11321" r="-18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A6783435-11EC-154E-97FE-74D1BE426013}"/>
              </a:ext>
            </a:extLst>
          </p:cNvPr>
          <p:cNvSpPr/>
          <p:nvPr/>
        </p:nvSpPr>
        <p:spPr>
          <a:xfrm>
            <a:off x="2395959" y="2106592"/>
            <a:ext cx="4699322" cy="2534856"/>
          </a:xfrm>
          <a:custGeom>
            <a:avLst/>
            <a:gdLst>
              <a:gd name="connsiteX0" fmla="*/ 0 w 4699322"/>
              <a:gd name="connsiteY0" fmla="*/ 2534856 h 2534856"/>
              <a:gd name="connsiteX1" fmla="*/ 4467828 w 4699322"/>
              <a:gd name="connsiteY1" fmla="*/ 0 h 2534856"/>
              <a:gd name="connsiteX2" fmla="*/ 4699322 w 4699322"/>
              <a:gd name="connsiteY2" fmla="*/ 2257064 h 2534856"/>
              <a:gd name="connsiteX3" fmla="*/ 0 w 4699322"/>
              <a:gd name="connsiteY3" fmla="*/ 2534856 h 25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322" h="2534856">
                <a:moveTo>
                  <a:pt x="0" y="2534856"/>
                </a:moveTo>
                <a:lnTo>
                  <a:pt x="4467828" y="0"/>
                </a:lnTo>
                <a:lnTo>
                  <a:pt x="4699322" y="2257064"/>
                </a:lnTo>
                <a:lnTo>
                  <a:pt x="0" y="2534856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8C4E7E-9532-9C49-BD7F-1B5BBEC855E0}"/>
              </a:ext>
            </a:extLst>
          </p:cNvPr>
          <p:cNvSpPr/>
          <p:nvPr/>
        </p:nvSpPr>
        <p:spPr>
          <a:xfrm>
            <a:off x="4649263" y="3283452"/>
            <a:ext cx="119510" cy="1195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CB085A45-6CD8-FA41-A58B-91DD0CDF2355}"/>
              </a:ext>
            </a:extLst>
          </p:cNvPr>
          <p:cNvSpPr/>
          <p:nvPr/>
        </p:nvSpPr>
        <p:spPr>
          <a:xfrm rot="15262104">
            <a:off x="6698910" y="3852688"/>
            <a:ext cx="914400" cy="914400"/>
          </a:xfrm>
          <a:prstGeom prst="arc">
            <a:avLst>
              <a:gd name="adj1" fmla="val 16304913"/>
              <a:gd name="adj2" fmla="val 213676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/>
              <p:nvPr/>
            </p:nvSpPr>
            <p:spPr>
              <a:xfrm>
                <a:off x="6470969" y="3746404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969" y="3746404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22222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5943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2B4B62C-DEDE-954A-8726-B3C73845C160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F79BBD-9F95-BE47-B427-5F04DD8C7B45}"/>
              </a:ext>
            </a:extLst>
          </p:cNvPr>
          <p:cNvSpPr txBox="1"/>
          <p:nvPr/>
        </p:nvSpPr>
        <p:spPr>
          <a:xfrm>
            <a:off x="605179" y="498772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6C68CC-82C5-124A-A946-EB98481C8B9F}"/>
              </a:ext>
            </a:extLst>
          </p:cNvPr>
          <p:cNvGrpSpPr/>
          <p:nvPr/>
        </p:nvGrpSpPr>
        <p:grpSpPr>
          <a:xfrm rot="1494365">
            <a:off x="2098710" y="810212"/>
            <a:ext cx="5185457" cy="5185457"/>
            <a:chOff x="2119489" y="833230"/>
            <a:chExt cx="5185457" cy="518545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68CF915-D3F5-2F47-8E66-489D353803C9}"/>
                </a:ext>
              </a:extLst>
            </p:cNvPr>
            <p:cNvSpPr/>
            <p:nvPr/>
          </p:nvSpPr>
          <p:spPr>
            <a:xfrm>
              <a:off x="2119489" y="833230"/>
              <a:ext cx="5185457" cy="51854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A8C4E7E-9532-9C49-BD7F-1B5BBEC855E0}"/>
                </a:ext>
              </a:extLst>
            </p:cNvPr>
            <p:cNvSpPr/>
            <p:nvPr/>
          </p:nvSpPr>
          <p:spPr>
            <a:xfrm>
              <a:off x="4649263" y="3283452"/>
              <a:ext cx="119510" cy="11951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Arc 14">
            <a:extLst>
              <a:ext uri="{FF2B5EF4-FFF2-40B4-BE49-F238E27FC236}">
                <a16:creationId xmlns:a16="http://schemas.microsoft.com/office/drawing/2014/main" id="{1158B858-452C-5E4F-9F49-435F1A29DB90}"/>
              </a:ext>
            </a:extLst>
          </p:cNvPr>
          <p:cNvSpPr/>
          <p:nvPr/>
        </p:nvSpPr>
        <p:spPr>
          <a:xfrm rot="7028453">
            <a:off x="2481182" y="1444829"/>
            <a:ext cx="914400" cy="914400"/>
          </a:xfrm>
          <a:prstGeom prst="arc">
            <a:avLst>
              <a:gd name="adj1" fmla="val 16304913"/>
              <a:gd name="adj2" fmla="val 213676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2E4017C-7EFE-C140-B2B3-C026377EBDA0}"/>
              </a:ext>
            </a:extLst>
          </p:cNvPr>
          <p:cNvSpPr/>
          <p:nvPr/>
        </p:nvSpPr>
        <p:spPr>
          <a:xfrm>
            <a:off x="2696901" y="810228"/>
            <a:ext cx="4074289" cy="4224759"/>
          </a:xfrm>
          <a:custGeom>
            <a:avLst/>
            <a:gdLst>
              <a:gd name="connsiteX0" fmla="*/ 4074289 w 4074289"/>
              <a:gd name="connsiteY0" fmla="*/ 4027990 h 4317357"/>
              <a:gd name="connsiteX1" fmla="*/ 3599727 w 4074289"/>
              <a:gd name="connsiteY1" fmla="*/ 613458 h 4317357"/>
              <a:gd name="connsiteX2" fmla="*/ 0 w 4074289"/>
              <a:gd name="connsiteY2" fmla="*/ 4317357 h 4317357"/>
              <a:gd name="connsiteX3" fmla="*/ 2037145 w 4074289"/>
              <a:gd name="connsiteY3" fmla="*/ 0 h 4317357"/>
              <a:gd name="connsiteX4" fmla="*/ 4074289 w 4074289"/>
              <a:gd name="connsiteY4" fmla="*/ 4027990 h 431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289" h="4317357">
                <a:moveTo>
                  <a:pt x="4074289" y="4027990"/>
                </a:moveTo>
                <a:lnTo>
                  <a:pt x="3599727" y="613458"/>
                </a:lnTo>
                <a:lnTo>
                  <a:pt x="0" y="4317357"/>
                </a:lnTo>
                <a:lnTo>
                  <a:pt x="2037145" y="0"/>
                </a:lnTo>
                <a:lnTo>
                  <a:pt x="4074289" y="402799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21F70C0-B074-564F-AD14-4374D9E5ED5A}"/>
              </a:ext>
            </a:extLst>
          </p:cNvPr>
          <p:cNvSpPr/>
          <p:nvPr/>
        </p:nvSpPr>
        <p:spPr>
          <a:xfrm>
            <a:off x="2720051" y="1643605"/>
            <a:ext cx="4085864" cy="3472405"/>
          </a:xfrm>
          <a:custGeom>
            <a:avLst/>
            <a:gdLst>
              <a:gd name="connsiteX0" fmla="*/ 4085864 w 4085864"/>
              <a:gd name="connsiteY0" fmla="*/ 3206187 h 3472405"/>
              <a:gd name="connsiteX1" fmla="*/ 46299 w 4085864"/>
              <a:gd name="connsiteY1" fmla="*/ 0 h 3472405"/>
              <a:gd name="connsiteX2" fmla="*/ 0 w 4085864"/>
              <a:gd name="connsiteY2" fmla="*/ 3472405 h 347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85864" h="3472405">
                <a:moveTo>
                  <a:pt x="4085864" y="3206187"/>
                </a:moveTo>
                <a:lnTo>
                  <a:pt x="46299" y="0"/>
                </a:lnTo>
                <a:lnTo>
                  <a:pt x="0" y="3472405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727003D4-04B2-6A4B-B8C6-F9913A78492E}"/>
              </a:ext>
            </a:extLst>
          </p:cNvPr>
          <p:cNvSpPr/>
          <p:nvPr/>
        </p:nvSpPr>
        <p:spPr>
          <a:xfrm rot="7694445">
            <a:off x="5729051" y="1007905"/>
            <a:ext cx="914400" cy="914400"/>
          </a:xfrm>
          <a:prstGeom prst="arc">
            <a:avLst>
              <a:gd name="adj1" fmla="val 17786192"/>
              <a:gd name="adj2" fmla="val 137057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5E1E5C-0E56-6C4B-BC74-68C7D042B70F}"/>
                  </a:ext>
                </a:extLst>
              </p:cNvPr>
              <p:cNvSpPr txBox="1"/>
              <p:nvPr/>
            </p:nvSpPr>
            <p:spPr>
              <a:xfrm>
                <a:off x="5844841" y="1967300"/>
                <a:ext cx="50206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5E1E5C-0E56-6C4B-BC74-68C7D042B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4841" y="1967300"/>
                <a:ext cx="502061" cy="360804"/>
              </a:xfrm>
              <a:prstGeom prst="rect">
                <a:avLst/>
              </a:prstGeom>
              <a:blipFill>
                <a:blip r:embed="rId2"/>
                <a:stretch>
                  <a:fillRect l="-14634" r="-243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E775534-8D72-1C4E-B02B-688F877F9B39}"/>
                  </a:ext>
                </a:extLst>
              </p:cNvPr>
              <p:cNvSpPr txBox="1"/>
              <p:nvPr/>
            </p:nvSpPr>
            <p:spPr>
              <a:xfrm>
                <a:off x="3068012" y="2338950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E775534-8D72-1C4E-B02B-688F877F9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012" y="2338950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22222" r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472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2189773-1ACD-9442-ACBF-268838DDD543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986C09-D35F-794F-AFDE-D066502599F6}"/>
              </a:ext>
            </a:extLst>
          </p:cNvPr>
          <p:cNvSpPr txBox="1"/>
          <p:nvPr/>
        </p:nvSpPr>
        <p:spPr>
          <a:xfrm>
            <a:off x="605179" y="498772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6C68CC-82C5-124A-A946-EB98481C8B9F}"/>
              </a:ext>
            </a:extLst>
          </p:cNvPr>
          <p:cNvGrpSpPr/>
          <p:nvPr/>
        </p:nvGrpSpPr>
        <p:grpSpPr>
          <a:xfrm rot="1494365">
            <a:off x="2098710" y="810212"/>
            <a:ext cx="5185457" cy="5185457"/>
            <a:chOff x="2119489" y="833230"/>
            <a:chExt cx="5185457" cy="518545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68CF915-D3F5-2F47-8E66-489D353803C9}"/>
                </a:ext>
              </a:extLst>
            </p:cNvPr>
            <p:cNvSpPr/>
            <p:nvPr/>
          </p:nvSpPr>
          <p:spPr>
            <a:xfrm>
              <a:off x="2119489" y="833230"/>
              <a:ext cx="5185457" cy="51854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A8C4E7E-9532-9C49-BD7F-1B5BBEC855E0}"/>
                </a:ext>
              </a:extLst>
            </p:cNvPr>
            <p:cNvSpPr/>
            <p:nvPr/>
          </p:nvSpPr>
          <p:spPr>
            <a:xfrm>
              <a:off x="4649263" y="3283452"/>
              <a:ext cx="119510" cy="11951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reeform 1">
            <a:extLst>
              <a:ext uri="{FF2B5EF4-FFF2-40B4-BE49-F238E27FC236}">
                <a16:creationId xmlns:a16="http://schemas.microsoft.com/office/drawing/2014/main" id="{B93A117B-B88A-6A48-A9DF-B5555298A6F2}"/>
              </a:ext>
            </a:extLst>
          </p:cNvPr>
          <p:cNvSpPr/>
          <p:nvPr/>
        </p:nvSpPr>
        <p:spPr>
          <a:xfrm>
            <a:off x="2176041" y="2812648"/>
            <a:ext cx="5069711" cy="2963119"/>
          </a:xfrm>
          <a:custGeom>
            <a:avLst/>
            <a:gdLst>
              <a:gd name="connsiteX0" fmla="*/ 11574 w 5069711"/>
              <a:gd name="connsiteY0" fmla="*/ 0 h 2963119"/>
              <a:gd name="connsiteX1" fmla="*/ 5069711 w 5069711"/>
              <a:gd name="connsiteY1" fmla="*/ 1006998 h 2963119"/>
              <a:gd name="connsiteX2" fmla="*/ 3553427 w 5069711"/>
              <a:gd name="connsiteY2" fmla="*/ 2963119 h 2963119"/>
              <a:gd name="connsiteX3" fmla="*/ 0 w 5069711"/>
              <a:gd name="connsiteY3" fmla="*/ 1180618 h 2963119"/>
              <a:gd name="connsiteX4" fmla="*/ 11574 w 5069711"/>
              <a:gd name="connsiteY4" fmla="*/ 0 h 2963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9711" h="2963119">
                <a:moveTo>
                  <a:pt x="11574" y="0"/>
                </a:moveTo>
                <a:lnTo>
                  <a:pt x="5069711" y="1006998"/>
                </a:lnTo>
                <a:lnTo>
                  <a:pt x="3553427" y="2963119"/>
                </a:lnTo>
                <a:lnTo>
                  <a:pt x="0" y="1180618"/>
                </a:lnTo>
                <a:lnTo>
                  <a:pt x="11574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158B858-452C-5E4F-9F49-435F1A29DB90}"/>
              </a:ext>
            </a:extLst>
          </p:cNvPr>
          <p:cNvSpPr/>
          <p:nvPr/>
        </p:nvSpPr>
        <p:spPr>
          <a:xfrm rot="11905977">
            <a:off x="6654829" y="3368282"/>
            <a:ext cx="914400" cy="914400"/>
          </a:xfrm>
          <a:prstGeom prst="arc">
            <a:avLst>
              <a:gd name="adj1" fmla="val 16304913"/>
              <a:gd name="adj2" fmla="val 213676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727003D4-04B2-6A4B-B8C6-F9913A78492E}"/>
              </a:ext>
            </a:extLst>
          </p:cNvPr>
          <p:cNvSpPr/>
          <p:nvPr/>
        </p:nvSpPr>
        <p:spPr>
          <a:xfrm rot="21350042">
            <a:off x="1578813" y="3686520"/>
            <a:ext cx="914400" cy="914400"/>
          </a:xfrm>
          <a:prstGeom prst="arc">
            <a:avLst>
              <a:gd name="adj1" fmla="val 17786192"/>
              <a:gd name="adj2" fmla="val 137057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5E1E5C-0E56-6C4B-BC74-68C7D042B70F}"/>
                  </a:ext>
                </a:extLst>
              </p:cNvPr>
              <p:cNvSpPr txBox="1"/>
              <p:nvPr/>
            </p:nvSpPr>
            <p:spPr>
              <a:xfrm>
                <a:off x="2496481" y="3645080"/>
                <a:ext cx="67197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17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5E1E5C-0E56-6C4B-BC74-68C7D042B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481" y="3645080"/>
                <a:ext cx="671979" cy="360804"/>
              </a:xfrm>
              <a:prstGeom prst="rect">
                <a:avLst/>
              </a:prstGeom>
              <a:blipFill>
                <a:blip r:embed="rId2"/>
                <a:stretch>
                  <a:fillRect l="-11321" r="-3774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B958D2B-BC6C-D140-A5AF-CD07AAF10FE1}"/>
                  </a:ext>
                </a:extLst>
              </p:cNvPr>
              <p:cNvSpPr txBox="1"/>
              <p:nvPr/>
            </p:nvSpPr>
            <p:spPr>
              <a:xfrm>
                <a:off x="6399492" y="3825482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B958D2B-BC6C-D140-A5AF-CD07AAF10F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492" y="3825482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23529" r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9750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57D79EE-875C-134F-9CBC-99F4B24CA595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F6B1FB-2D75-4A47-82BD-7D54DC9B6350}"/>
              </a:ext>
            </a:extLst>
          </p:cNvPr>
          <p:cNvSpPr txBox="1"/>
          <p:nvPr/>
        </p:nvSpPr>
        <p:spPr>
          <a:xfrm>
            <a:off x="605179" y="498772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6.)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68CF915-D3F5-2F47-8E66-489D353803C9}"/>
              </a:ext>
            </a:extLst>
          </p:cNvPr>
          <p:cNvSpPr/>
          <p:nvPr/>
        </p:nvSpPr>
        <p:spPr>
          <a:xfrm>
            <a:off x="2071869" y="868104"/>
            <a:ext cx="5185457" cy="518545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02471A7C-692C-FE46-A166-99AEE9A101C5}"/>
              </a:ext>
            </a:extLst>
          </p:cNvPr>
          <p:cNvSpPr/>
          <p:nvPr/>
        </p:nvSpPr>
        <p:spPr>
          <a:xfrm rot="6200080">
            <a:off x="4270110" y="2898463"/>
            <a:ext cx="914400" cy="914400"/>
          </a:xfrm>
          <a:prstGeom prst="arc">
            <a:avLst>
              <a:gd name="adj1" fmla="val 14876194"/>
              <a:gd name="adj2" fmla="val 243597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/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38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blipFill>
                <a:blip r:embed="rId2"/>
                <a:stretch>
                  <a:fillRect l="-11321" r="-18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A6783435-11EC-154E-97FE-74D1BE426013}"/>
              </a:ext>
            </a:extLst>
          </p:cNvPr>
          <p:cNvSpPr/>
          <p:nvPr/>
        </p:nvSpPr>
        <p:spPr>
          <a:xfrm>
            <a:off x="2395959" y="2106592"/>
            <a:ext cx="4699322" cy="2534856"/>
          </a:xfrm>
          <a:custGeom>
            <a:avLst/>
            <a:gdLst>
              <a:gd name="connsiteX0" fmla="*/ 0 w 4699322"/>
              <a:gd name="connsiteY0" fmla="*/ 2534856 h 2534856"/>
              <a:gd name="connsiteX1" fmla="*/ 4467828 w 4699322"/>
              <a:gd name="connsiteY1" fmla="*/ 0 h 2534856"/>
              <a:gd name="connsiteX2" fmla="*/ 4699322 w 4699322"/>
              <a:gd name="connsiteY2" fmla="*/ 2257064 h 2534856"/>
              <a:gd name="connsiteX3" fmla="*/ 0 w 4699322"/>
              <a:gd name="connsiteY3" fmla="*/ 2534856 h 25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322" h="2534856">
                <a:moveTo>
                  <a:pt x="0" y="2534856"/>
                </a:moveTo>
                <a:lnTo>
                  <a:pt x="4467828" y="0"/>
                </a:lnTo>
                <a:lnTo>
                  <a:pt x="4699322" y="2257064"/>
                </a:lnTo>
                <a:lnTo>
                  <a:pt x="0" y="2534856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8C4E7E-9532-9C49-BD7F-1B5BBEC855E0}"/>
              </a:ext>
            </a:extLst>
          </p:cNvPr>
          <p:cNvSpPr/>
          <p:nvPr/>
        </p:nvSpPr>
        <p:spPr>
          <a:xfrm>
            <a:off x="4649263" y="3283452"/>
            <a:ext cx="119510" cy="1195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CB085A45-6CD8-FA41-A58B-91DD0CDF2355}"/>
              </a:ext>
            </a:extLst>
          </p:cNvPr>
          <p:cNvSpPr/>
          <p:nvPr/>
        </p:nvSpPr>
        <p:spPr>
          <a:xfrm rot="15262104">
            <a:off x="6698910" y="3852688"/>
            <a:ext cx="914400" cy="914400"/>
          </a:xfrm>
          <a:prstGeom prst="arc">
            <a:avLst>
              <a:gd name="adj1" fmla="val 17748313"/>
              <a:gd name="adj2" fmla="val 213676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/>
              <p:nvPr/>
            </p:nvSpPr>
            <p:spPr>
              <a:xfrm>
                <a:off x="6638926" y="3619079"/>
                <a:ext cx="97634" cy="3608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926" y="3619079"/>
                <a:ext cx="97634" cy="360804"/>
              </a:xfrm>
              <a:prstGeom prst="rect">
                <a:avLst/>
              </a:prstGeom>
              <a:blipFill>
                <a:blip r:embed="rId3"/>
                <a:stretch>
                  <a:fillRect l="-75000" r="-1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55022DA-AF4E-034C-A6AE-1BC052E94864}"/>
              </a:ext>
            </a:extLst>
          </p:cNvPr>
          <p:cNvCxnSpPr>
            <a:stCxn id="10" idx="4"/>
            <a:endCxn id="3" idx="2"/>
          </p:cNvCxnSpPr>
          <p:nvPr/>
        </p:nvCxnSpPr>
        <p:spPr>
          <a:xfrm>
            <a:off x="4709018" y="3402962"/>
            <a:ext cx="2386263" cy="9606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81AEAD6C-C389-4D48-8C51-3EE0D0A87AEB}"/>
              </a:ext>
            </a:extLst>
          </p:cNvPr>
          <p:cNvSpPr/>
          <p:nvPr/>
        </p:nvSpPr>
        <p:spPr>
          <a:xfrm rot="13870807">
            <a:off x="6531100" y="4089278"/>
            <a:ext cx="914400" cy="914400"/>
          </a:xfrm>
          <a:prstGeom prst="arc">
            <a:avLst>
              <a:gd name="adj1" fmla="val 19493504"/>
              <a:gd name="adj2" fmla="val 2136767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323683-F4E6-3148-902F-C08389F23FB9}"/>
                  </a:ext>
                </a:extLst>
              </p:cNvPr>
              <p:cNvSpPr txBox="1"/>
              <p:nvPr/>
            </p:nvSpPr>
            <p:spPr>
              <a:xfrm>
                <a:off x="6062114" y="4072423"/>
                <a:ext cx="97634" cy="3608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29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323683-F4E6-3148-902F-C08389F23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2114" y="4072423"/>
                <a:ext cx="97634" cy="360804"/>
              </a:xfrm>
              <a:prstGeom prst="rect">
                <a:avLst/>
              </a:prstGeom>
              <a:blipFill>
                <a:blip r:embed="rId4"/>
                <a:stretch>
                  <a:fillRect l="-88889" r="-344444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471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53CEEEF-492E-0D40-B69A-5BC645CC648F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E26FC3-C169-E943-A5EE-91CE88759861}"/>
              </a:ext>
            </a:extLst>
          </p:cNvPr>
          <p:cNvSpPr txBox="1"/>
          <p:nvPr/>
        </p:nvSpPr>
        <p:spPr>
          <a:xfrm>
            <a:off x="605179" y="498772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7.)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68CF915-D3F5-2F47-8E66-489D353803C9}"/>
              </a:ext>
            </a:extLst>
          </p:cNvPr>
          <p:cNvSpPr/>
          <p:nvPr/>
        </p:nvSpPr>
        <p:spPr>
          <a:xfrm>
            <a:off x="2071869" y="868104"/>
            <a:ext cx="5185457" cy="518545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02471A7C-692C-FE46-A166-99AEE9A101C5}"/>
              </a:ext>
            </a:extLst>
          </p:cNvPr>
          <p:cNvSpPr/>
          <p:nvPr/>
        </p:nvSpPr>
        <p:spPr>
          <a:xfrm rot="6200080">
            <a:off x="4270110" y="2898463"/>
            <a:ext cx="914400" cy="914400"/>
          </a:xfrm>
          <a:prstGeom prst="arc">
            <a:avLst>
              <a:gd name="adj1" fmla="val 14876194"/>
              <a:gd name="adj2" fmla="val 243597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/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blipFill>
                <a:blip r:embed="rId2"/>
                <a:stretch>
                  <a:fillRect l="-11321" r="-18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/>
              <p:nvPr/>
            </p:nvSpPr>
            <p:spPr>
              <a:xfrm>
                <a:off x="3831722" y="3257280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722" y="3257280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16667" r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eform 1">
            <a:extLst>
              <a:ext uri="{FF2B5EF4-FFF2-40B4-BE49-F238E27FC236}">
                <a16:creationId xmlns:a16="http://schemas.microsoft.com/office/drawing/2014/main" id="{9A8FA1A3-5794-6342-9A0B-850417232C57}"/>
              </a:ext>
            </a:extLst>
          </p:cNvPr>
          <p:cNvSpPr/>
          <p:nvPr/>
        </p:nvSpPr>
        <p:spPr>
          <a:xfrm>
            <a:off x="2581154" y="1284790"/>
            <a:ext cx="4676173" cy="3669175"/>
          </a:xfrm>
          <a:custGeom>
            <a:avLst/>
            <a:gdLst>
              <a:gd name="connsiteX0" fmla="*/ 0 w 4676173"/>
              <a:gd name="connsiteY0" fmla="*/ 3669175 h 3669175"/>
              <a:gd name="connsiteX1" fmla="*/ 2118168 w 4676173"/>
              <a:gd name="connsiteY1" fmla="*/ 2048719 h 3669175"/>
              <a:gd name="connsiteX2" fmla="*/ 4676173 w 4676173"/>
              <a:gd name="connsiteY2" fmla="*/ 1782501 h 3669175"/>
              <a:gd name="connsiteX3" fmla="*/ 740780 w 4676173"/>
              <a:gd name="connsiteY3" fmla="*/ 0 h 3669175"/>
              <a:gd name="connsiteX4" fmla="*/ 0 w 4676173"/>
              <a:gd name="connsiteY4" fmla="*/ 3669175 h 366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173" h="3669175">
                <a:moveTo>
                  <a:pt x="0" y="3669175"/>
                </a:moveTo>
                <a:lnTo>
                  <a:pt x="2118168" y="2048719"/>
                </a:lnTo>
                <a:lnTo>
                  <a:pt x="4676173" y="1782501"/>
                </a:lnTo>
                <a:lnTo>
                  <a:pt x="740780" y="0"/>
                </a:lnTo>
                <a:lnTo>
                  <a:pt x="0" y="3669175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8C4E7E-9532-9C49-BD7F-1B5BBEC855E0}"/>
              </a:ext>
            </a:extLst>
          </p:cNvPr>
          <p:cNvSpPr/>
          <p:nvPr/>
        </p:nvSpPr>
        <p:spPr>
          <a:xfrm>
            <a:off x="4649263" y="3283452"/>
            <a:ext cx="119510" cy="1195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CB085A45-6CD8-FA41-A58B-91DD0CDF2355}"/>
              </a:ext>
            </a:extLst>
          </p:cNvPr>
          <p:cNvSpPr/>
          <p:nvPr/>
        </p:nvSpPr>
        <p:spPr>
          <a:xfrm rot="6949481">
            <a:off x="2936980" y="818770"/>
            <a:ext cx="914400" cy="914400"/>
          </a:xfrm>
          <a:prstGeom prst="arc">
            <a:avLst>
              <a:gd name="adj1" fmla="val 16304913"/>
              <a:gd name="adj2" fmla="val 213676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559AB5-DAD9-B444-B96E-A8604CBF457A}"/>
                  </a:ext>
                </a:extLst>
              </p:cNvPr>
              <p:cNvSpPr txBox="1"/>
              <p:nvPr/>
            </p:nvSpPr>
            <p:spPr>
              <a:xfrm>
                <a:off x="3322650" y="1706273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559AB5-DAD9-B444-B96E-A8604CBF4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650" y="1706273"/>
                <a:ext cx="219291" cy="360804"/>
              </a:xfrm>
              <a:prstGeom prst="rect">
                <a:avLst/>
              </a:prstGeom>
              <a:blipFill>
                <a:blip r:embed="rId4"/>
                <a:stretch>
                  <a:fillRect l="-22222" r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B1B3E0-E029-DD48-92A2-966D4D82DEB6}"/>
              </a:ext>
            </a:extLst>
          </p:cNvPr>
          <p:cNvCxnSpPr>
            <a:cxnSpLocks/>
          </p:cNvCxnSpPr>
          <p:nvPr/>
        </p:nvCxnSpPr>
        <p:spPr>
          <a:xfrm flipH="1" flipV="1">
            <a:off x="3298784" y="1296365"/>
            <a:ext cx="1387084" cy="19986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AA30DF-B85E-DF4A-A507-A9EAFA318E8C}"/>
                  </a:ext>
                </a:extLst>
              </p:cNvPr>
              <p:cNvSpPr txBox="1"/>
              <p:nvPr/>
            </p:nvSpPr>
            <p:spPr>
              <a:xfrm>
                <a:off x="3787570" y="1580879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AA30DF-B85E-DF4A-A507-A9EAFA318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570" y="1580879"/>
                <a:ext cx="219291" cy="360804"/>
              </a:xfrm>
              <a:prstGeom prst="rect">
                <a:avLst/>
              </a:prstGeom>
              <a:blipFill>
                <a:blip r:embed="rId5"/>
                <a:stretch>
                  <a:fillRect l="-15789" r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9920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478C6E9-0CAA-154E-AE84-9F23618F9220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94B56B-87F9-3047-9912-C24081C4DF85}"/>
              </a:ext>
            </a:extLst>
          </p:cNvPr>
          <p:cNvSpPr txBox="1"/>
          <p:nvPr/>
        </p:nvSpPr>
        <p:spPr>
          <a:xfrm>
            <a:off x="605179" y="498772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8.)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68CF915-D3F5-2F47-8E66-489D353803C9}"/>
              </a:ext>
            </a:extLst>
          </p:cNvPr>
          <p:cNvSpPr/>
          <p:nvPr/>
        </p:nvSpPr>
        <p:spPr>
          <a:xfrm>
            <a:off x="2071869" y="868104"/>
            <a:ext cx="5185457" cy="518545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/>
              <p:nvPr/>
            </p:nvSpPr>
            <p:spPr>
              <a:xfrm>
                <a:off x="3831722" y="3257280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722" y="3257280"/>
                <a:ext cx="219291" cy="360804"/>
              </a:xfrm>
              <a:prstGeom prst="rect">
                <a:avLst/>
              </a:prstGeom>
              <a:blipFill>
                <a:blip r:embed="rId2"/>
                <a:stretch>
                  <a:fillRect l="-16667" r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eform 1">
            <a:extLst>
              <a:ext uri="{FF2B5EF4-FFF2-40B4-BE49-F238E27FC236}">
                <a16:creationId xmlns:a16="http://schemas.microsoft.com/office/drawing/2014/main" id="{9A8FA1A3-5794-6342-9A0B-850417232C57}"/>
              </a:ext>
            </a:extLst>
          </p:cNvPr>
          <p:cNvSpPr/>
          <p:nvPr/>
        </p:nvSpPr>
        <p:spPr>
          <a:xfrm>
            <a:off x="2581154" y="1284790"/>
            <a:ext cx="4676173" cy="3669175"/>
          </a:xfrm>
          <a:custGeom>
            <a:avLst/>
            <a:gdLst>
              <a:gd name="connsiteX0" fmla="*/ 0 w 4676173"/>
              <a:gd name="connsiteY0" fmla="*/ 3669175 h 3669175"/>
              <a:gd name="connsiteX1" fmla="*/ 2118168 w 4676173"/>
              <a:gd name="connsiteY1" fmla="*/ 2048719 h 3669175"/>
              <a:gd name="connsiteX2" fmla="*/ 4676173 w 4676173"/>
              <a:gd name="connsiteY2" fmla="*/ 1782501 h 3669175"/>
              <a:gd name="connsiteX3" fmla="*/ 740780 w 4676173"/>
              <a:gd name="connsiteY3" fmla="*/ 0 h 3669175"/>
              <a:gd name="connsiteX4" fmla="*/ 0 w 4676173"/>
              <a:gd name="connsiteY4" fmla="*/ 3669175 h 366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173" h="3669175">
                <a:moveTo>
                  <a:pt x="0" y="3669175"/>
                </a:moveTo>
                <a:lnTo>
                  <a:pt x="2118168" y="2048719"/>
                </a:lnTo>
                <a:lnTo>
                  <a:pt x="4676173" y="1782501"/>
                </a:lnTo>
                <a:lnTo>
                  <a:pt x="740780" y="0"/>
                </a:lnTo>
                <a:lnTo>
                  <a:pt x="0" y="3669175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8C4E7E-9532-9C49-BD7F-1B5BBEC855E0}"/>
              </a:ext>
            </a:extLst>
          </p:cNvPr>
          <p:cNvSpPr/>
          <p:nvPr/>
        </p:nvSpPr>
        <p:spPr>
          <a:xfrm>
            <a:off x="4649263" y="3283452"/>
            <a:ext cx="119510" cy="1195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CB085A45-6CD8-FA41-A58B-91DD0CDF2355}"/>
              </a:ext>
            </a:extLst>
          </p:cNvPr>
          <p:cNvSpPr/>
          <p:nvPr/>
        </p:nvSpPr>
        <p:spPr>
          <a:xfrm rot="1608259">
            <a:off x="2326750" y="4098005"/>
            <a:ext cx="914400" cy="914400"/>
          </a:xfrm>
          <a:prstGeom prst="arc">
            <a:avLst>
              <a:gd name="adj1" fmla="val 19288002"/>
              <a:gd name="adj2" fmla="val 213676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AA30DF-B85E-DF4A-A507-A9EAFA318E8C}"/>
                  </a:ext>
                </a:extLst>
              </p:cNvPr>
              <p:cNvSpPr txBox="1"/>
              <p:nvPr/>
            </p:nvSpPr>
            <p:spPr>
              <a:xfrm>
                <a:off x="3313871" y="4285248"/>
                <a:ext cx="21929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AA30DF-B85E-DF4A-A507-A9EAFA318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871" y="4285248"/>
                <a:ext cx="219291" cy="360804"/>
              </a:xfrm>
              <a:prstGeom prst="rect">
                <a:avLst/>
              </a:prstGeom>
              <a:blipFill>
                <a:blip r:embed="rId3"/>
                <a:stretch>
                  <a:fillRect l="-22222" r="-16667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85E5ACD-0143-BE41-95A3-2CF43F0B5307}"/>
              </a:ext>
            </a:extLst>
          </p:cNvPr>
          <p:cNvCxnSpPr>
            <a:cxnSpLocks/>
          </p:cNvCxnSpPr>
          <p:nvPr/>
        </p:nvCxnSpPr>
        <p:spPr>
          <a:xfrm flipH="1" flipV="1">
            <a:off x="381966" y="1706274"/>
            <a:ext cx="3286163" cy="49028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>
            <a:extLst>
              <a:ext uri="{FF2B5EF4-FFF2-40B4-BE49-F238E27FC236}">
                <a16:creationId xmlns:a16="http://schemas.microsoft.com/office/drawing/2014/main" id="{02471A7C-692C-FE46-A166-99AEE9A101C5}"/>
              </a:ext>
            </a:extLst>
          </p:cNvPr>
          <p:cNvSpPr/>
          <p:nvPr/>
        </p:nvSpPr>
        <p:spPr>
          <a:xfrm rot="6200080">
            <a:off x="2939107" y="886924"/>
            <a:ext cx="914400" cy="914400"/>
          </a:xfrm>
          <a:prstGeom prst="arc">
            <a:avLst>
              <a:gd name="adj1" fmla="val 16583968"/>
              <a:gd name="adj2" fmla="val 735649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/>
              <p:nvPr/>
            </p:nvSpPr>
            <p:spPr>
              <a:xfrm>
                <a:off x="3436722" y="1765137"/>
                <a:ext cx="50206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67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722" y="1765137"/>
                <a:ext cx="502061" cy="360804"/>
              </a:xfrm>
              <a:prstGeom prst="rect">
                <a:avLst/>
              </a:prstGeom>
              <a:blipFill>
                <a:blip r:embed="rId4"/>
                <a:stretch>
                  <a:fillRect l="-15000" r="-5000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FE0382F-6642-5E4C-B0EA-8657B3024F68}"/>
              </a:ext>
            </a:extLst>
          </p:cNvPr>
          <p:cNvCxnSpPr>
            <a:stCxn id="2" idx="0"/>
            <a:endCxn id="2" idx="2"/>
          </p:cNvCxnSpPr>
          <p:nvPr/>
        </p:nvCxnSpPr>
        <p:spPr>
          <a:xfrm flipV="1">
            <a:off x="2581154" y="3067291"/>
            <a:ext cx="4676173" cy="18866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091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E414F4E-3891-6142-8675-AD828CA6FBA6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56C95-C67C-BA41-9D9C-9A5E625BC5C6}"/>
              </a:ext>
            </a:extLst>
          </p:cNvPr>
          <p:cNvSpPr txBox="1"/>
          <p:nvPr/>
        </p:nvSpPr>
        <p:spPr>
          <a:xfrm>
            <a:off x="605179" y="498772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9.)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6C68CC-82C5-124A-A946-EB98481C8B9F}"/>
              </a:ext>
            </a:extLst>
          </p:cNvPr>
          <p:cNvGrpSpPr/>
          <p:nvPr/>
        </p:nvGrpSpPr>
        <p:grpSpPr>
          <a:xfrm rot="7447418">
            <a:off x="451414" y="-150468"/>
            <a:ext cx="6875362" cy="5741040"/>
            <a:chOff x="381966" y="868104"/>
            <a:chExt cx="6875362" cy="574104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68CF915-D3F5-2F47-8E66-489D353803C9}"/>
                </a:ext>
              </a:extLst>
            </p:cNvPr>
            <p:cNvSpPr/>
            <p:nvPr/>
          </p:nvSpPr>
          <p:spPr>
            <a:xfrm>
              <a:off x="2071869" y="868104"/>
              <a:ext cx="5185457" cy="51854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2E76DB2-B99B-5146-9DC0-EE9843DA321C}"/>
                    </a:ext>
                  </a:extLst>
                </p:cNvPr>
                <p:cNvSpPr txBox="1"/>
                <p:nvPr/>
              </p:nvSpPr>
              <p:spPr>
                <a:xfrm>
                  <a:off x="3831722" y="3257280"/>
                  <a:ext cx="219291" cy="3608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400" baseline="300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2E76DB2-B99B-5146-9DC0-EE9843DA32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1722" y="3257280"/>
                  <a:ext cx="219291" cy="360804"/>
                </a:xfrm>
                <a:prstGeom prst="rect">
                  <a:avLst/>
                </a:prstGeom>
                <a:blipFill>
                  <a:blip r:embed="rId2"/>
                  <a:stretch>
                    <a:fillRect l="-5882" t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9A8FA1A3-5794-6342-9A0B-850417232C57}"/>
                </a:ext>
              </a:extLst>
            </p:cNvPr>
            <p:cNvSpPr/>
            <p:nvPr/>
          </p:nvSpPr>
          <p:spPr>
            <a:xfrm>
              <a:off x="2581155" y="1284790"/>
              <a:ext cx="4676173" cy="3669175"/>
            </a:xfrm>
            <a:custGeom>
              <a:avLst/>
              <a:gdLst>
                <a:gd name="connsiteX0" fmla="*/ 0 w 4676173"/>
                <a:gd name="connsiteY0" fmla="*/ 3669175 h 3669175"/>
                <a:gd name="connsiteX1" fmla="*/ 2118168 w 4676173"/>
                <a:gd name="connsiteY1" fmla="*/ 2048719 h 3669175"/>
                <a:gd name="connsiteX2" fmla="*/ 4676173 w 4676173"/>
                <a:gd name="connsiteY2" fmla="*/ 1782501 h 3669175"/>
                <a:gd name="connsiteX3" fmla="*/ 740780 w 4676173"/>
                <a:gd name="connsiteY3" fmla="*/ 0 h 3669175"/>
                <a:gd name="connsiteX4" fmla="*/ 0 w 4676173"/>
                <a:gd name="connsiteY4" fmla="*/ 3669175 h 366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6173" h="3669175">
                  <a:moveTo>
                    <a:pt x="0" y="3669175"/>
                  </a:moveTo>
                  <a:lnTo>
                    <a:pt x="2118168" y="2048719"/>
                  </a:lnTo>
                  <a:lnTo>
                    <a:pt x="4676173" y="1782501"/>
                  </a:lnTo>
                  <a:lnTo>
                    <a:pt x="740780" y="0"/>
                  </a:lnTo>
                  <a:lnTo>
                    <a:pt x="0" y="3669175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A8C4E7E-9532-9C49-BD7F-1B5BBEC855E0}"/>
                </a:ext>
              </a:extLst>
            </p:cNvPr>
            <p:cNvSpPr/>
            <p:nvPr/>
          </p:nvSpPr>
          <p:spPr>
            <a:xfrm>
              <a:off x="4649263" y="3283452"/>
              <a:ext cx="119510" cy="11951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CB085A45-6CD8-FA41-A58B-91DD0CDF2355}"/>
                </a:ext>
              </a:extLst>
            </p:cNvPr>
            <p:cNvSpPr/>
            <p:nvPr/>
          </p:nvSpPr>
          <p:spPr>
            <a:xfrm rot="4657247">
              <a:off x="2030581" y="4314781"/>
              <a:ext cx="914400" cy="914400"/>
            </a:xfrm>
            <a:prstGeom prst="arc">
              <a:avLst>
                <a:gd name="adj1" fmla="val 17284184"/>
                <a:gd name="adj2" fmla="val 20574506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6AA30DF-B85E-DF4A-A507-A9EAFA318E8C}"/>
                    </a:ext>
                  </a:extLst>
                </p:cNvPr>
                <p:cNvSpPr txBox="1"/>
                <p:nvPr/>
              </p:nvSpPr>
              <p:spPr>
                <a:xfrm rot="14152582">
                  <a:off x="2942569" y="4922725"/>
                  <a:ext cx="219291" cy="3608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400" baseline="30000" dirty="0"/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6AA30DF-B85E-DF4A-A507-A9EAFA318E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152582">
                  <a:off x="2942569" y="4922725"/>
                  <a:ext cx="219291" cy="360804"/>
                </a:xfrm>
                <a:prstGeom prst="rect">
                  <a:avLst/>
                </a:prstGeom>
                <a:blipFill>
                  <a:blip r:embed="rId3"/>
                  <a:stretch>
                    <a:fillRect l="-22222" r="-2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85E5ACD-0143-BE41-95A3-2CF43F0B53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1966" y="1706274"/>
              <a:ext cx="3286163" cy="49028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02471A7C-692C-FE46-A166-99AEE9A101C5}"/>
                </a:ext>
              </a:extLst>
            </p:cNvPr>
            <p:cNvSpPr/>
            <p:nvPr/>
          </p:nvSpPr>
          <p:spPr>
            <a:xfrm rot="6200080">
              <a:off x="4246738" y="2916148"/>
              <a:ext cx="914400" cy="914400"/>
            </a:xfrm>
            <a:prstGeom prst="arc">
              <a:avLst>
                <a:gd name="adj1" fmla="val 14864169"/>
                <a:gd name="adj2" fmla="val 2762121"/>
              </a:avLst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CDCEBDC-3507-574D-B0FB-9B5B5649179E}"/>
                    </a:ext>
                  </a:extLst>
                </p:cNvPr>
                <p:cNvSpPr txBox="1"/>
                <p:nvPr/>
              </p:nvSpPr>
              <p:spPr>
                <a:xfrm rot="14152582">
                  <a:off x="4471641" y="3552165"/>
                  <a:ext cx="671979" cy="3608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46</m:t>
                        </m:r>
                        <m:r>
                          <a:rPr lang="en-GB" sz="2400" b="0" i="1" baseline="30000" smtClean="0">
                            <a:latin typeface="Cambria Math" panose="02040503050406030204" pitchFamily="18" charset="0"/>
                          </a:rPr>
                          <m:t>𝑜</m:t>
                        </m:r>
                      </m:oMath>
                    </m:oMathPara>
                  </a14:m>
                  <a:endParaRPr lang="en-US" sz="2400" baseline="30000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CDCEBDC-3507-574D-B0FB-9B5B564917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152582">
                  <a:off x="4471641" y="3552165"/>
                  <a:ext cx="671979" cy="360804"/>
                </a:xfrm>
                <a:prstGeom prst="rect">
                  <a:avLst/>
                </a:prstGeom>
                <a:blipFill>
                  <a:blip r:embed="rId4"/>
                  <a:stretch>
                    <a:fillRect l="-11111" r="-1852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C7AA5C2-3678-444E-8B8A-77D16C85FF12}"/>
              </a:ext>
            </a:extLst>
          </p:cNvPr>
          <p:cNvCxnSpPr>
            <a:cxnSpLocks/>
          </p:cNvCxnSpPr>
          <p:nvPr/>
        </p:nvCxnSpPr>
        <p:spPr>
          <a:xfrm flipV="1">
            <a:off x="2486722" y="1013009"/>
            <a:ext cx="1059366" cy="49640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212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481A8AD-5823-E541-BF22-7F593908D4EB}"/>
              </a:ext>
            </a:extLst>
          </p:cNvPr>
          <p:cNvSpPr/>
          <p:nvPr/>
        </p:nvSpPr>
        <p:spPr>
          <a:xfrm>
            <a:off x="428266" y="370390"/>
            <a:ext cx="8333772" cy="6134582"/>
          </a:xfrm>
          <a:prstGeom prst="roundRect">
            <a:avLst>
              <a:gd name="adj" fmla="val 5724"/>
            </a:avLst>
          </a:prstGeom>
          <a:solidFill>
            <a:srgbClr val="FFFFFF">
              <a:alpha val="8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9C48B1-EE96-E240-8401-8F08206128C4}"/>
              </a:ext>
            </a:extLst>
          </p:cNvPr>
          <p:cNvSpPr txBox="1"/>
          <p:nvPr/>
        </p:nvSpPr>
        <p:spPr>
          <a:xfrm>
            <a:off x="605179" y="498772"/>
            <a:ext cx="665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10.)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68CF915-D3F5-2F47-8E66-489D353803C9}"/>
              </a:ext>
            </a:extLst>
          </p:cNvPr>
          <p:cNvSpPr/>
          <p:nvPr/>
        </p:nvSpPr>
        <p:spPr>
          <a:xfrm>
            <a:off x="2071869" y="868104"/>
            <a:ext cx="5185457" cy="518545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02471A7C-692C-FE46-A166-99AEE9A101C5}"/>
              </a:ext>
            </a:extLst>
          </p:cNvPr>
          <p:cNvSpPr/>
          <p:nvPr/>
        </p:nvSpPr>
        <p:spPr>
          <a:xfrm rot="6200080">
            <a:off x="4270110" y="2898463"/>
            <a:ext cx="914400" cy="914400"/>
          </a:xfrm>
          <a:prstGeom prst="arc">
            <a:avLst>
              <a:gd name="adj1" fmla="val 14876194"/>
              <a:gd name="adj2" fmla="val 243597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/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38</m:t>
                      </m:r>
                      <m:r>
                        <a:rPr lang="en-GB" sz="2400" b="0" i="1" baseline="30000" smtClean="0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DCEBDC-3507-574D-B0FB-9B5B56491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310" y="3837014"/>
                <a:ext cx="671979" cy="360804"/>
              </a:xfrm>
              <a:prstGeom prst="rect">
                <a:avLst/>
              </a:prstGeom>
              <a:blipFill>
                <a:blip r:embed="rId2"/>
                <a:stretch>
                  <a:fillRect l="-11321" r="-18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A6783435-11EC-154E-97FE-74D1BE426013}"/>
              </a:ext>
            </a:extLst>
          </p:cNvPr>
          <p:cNvSpPr/>
          <p:nvPr/>
        </p:nvSpPr>
        <p:spPr>
          <a:xfrm>
            <a:off x="2395959" y="2106592"/>
            <a:ext cx="4699322" cy="2534856"/>
          </a:xfrm>
          <a:custGeom>
            <a:avLst/>
            <a:gdLst>
              <a:gd name="connsiteX0" fmla="*/ 0 w 4699322"/>
              <a:gd name="connsiteY0" fmla="*/ 2534856 h 2534856"/>
              <a:gd name="connsiteX1" fmla="*/ 4467828 w 4699322"/>
              <a:gd name="connsiteY1" fmla="*/ 0 h 2534856"/>
              <a:gd name="connsiteX2" fmla="*/ 4699322 w 4699322"/>
              <a:gd name="connsiteY2" fmla="*/ 2257064 h 2534856"/>
              <a:gd name="connsiteX3" fmla="*/ 0 w 4699322"/>
              <a:gd name="connsiteY3" fmla="*/ 2534856 h 25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322" h="2534856">
                <a:moveTo>
                  <a:pt x="0" y="2534856"/>
                </a:moveTo>
                <a:lnTo>
                  <a:pt x="4467828" y="0"/>
                </a:lnTo>
                <a:lnTo>
                  <a:pt x="4699322" y="2257064"/>
                </a:lnTo>
                <a:lnTo>
                  <a:pt x="0" y="2534856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8C4E7E-9532-9C49-BD7F-1B5BBEC855E0}"/>
              </a:ext>
            </a:extLst>
          </p:cNvPr>
          <p:cNvSpPr/>
          <p:nvPr/>
        </p:nvSpPr>
        <p:spPr>
          <a:xfrm>
            <a:off x="4649263" y="3283452"/>
            <a:ext cx="119510" cy="1195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CB085A45-6CD8-FA41-A58B-91DD0CDF2355}"/>
              </a:ext>
            </a:extLst>
          </p:cNvPr>
          <p:cNvSpPr/>
          <p:nvPr/>
        </p:nvSpPr>
        <p:spPr>
          <a:xfrm rot="15262104">
            <a:off x="6698910" y="3852688"/>
            <a:ext cx="914400" cy="914400"/>
          </a:xfrm>
          <a:prstGeom prst="arc">
            <a:avLst>
              <a:gd name="adj1" fmla="val 17748313"/>
              <a:gd name="adj2" fmla="val 213676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/>
              <p:nvPr/>
            </p:nvSpPr>
            <p:spPr>
              <a:xfrm>
                <a:off x="6638926" y="3619079"/>
                <a:ext cx="97634" cy="3608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E76DB2-B99B-5146-9DC0-EE9843DA3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926" y="3619079"/>
                <a:ext cx="97634" cy="360804"/>
              </a:xfrm>
              <a:prstGeom prst="rect">
                <a:avLst/>
              </a:prstGeom>
              <a:blipFill>
                <a:blip r:embed="rId3"/>
                <a:stretch>
                  <a:fillRect l="-75000" r="-1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55022DA-AF4E-034C-A6AE-1BC052E94864}"/>
              </a:ext>
            </a:extLst>
          </p:cNvPr>
          <p:cNvCxnSpPr>
            <a:stCxn id="10" idx="4"/>
            <a:endCxn id="3" idx="2"/>
          </p:cNvCxnSpPr>
          <p:nvPr/>
        </p:nvCxnSpPr>
        <p:spPr>
          <a:xfrm>
            <a:off x="4709018" y="3402962"/>
            <a:ext cx="2386263" cy="9606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81AEAD6C-C389-4D48-8C51-3EE0D0A87AEB}"/>
              </a:ext>
            </a:extLst>
          </p:cNvPr>
          <p:cNvSpPr/>
          <p:nvPr/>
        </p:nvSpPr>
        <p:spPr>
          <a:xfrm rot="13870807">
            <a:off x="6531100" y="4089278"/>
            <a:ext cx="914400" cy="914400"/>
          </a:xfrm>
          <a:prstGeom prst="arc">
            <a:avLst>
              <a:gd name="adj1" fmla="val 19493504"/>
              <a:gd name="adj2" fmla="val 2136767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E4C8C3-A480-DE48-AF4E-D29F29A31E26}"/>
                  </a:ext>
                </a:extLst>
              </p:cNvPr>
              <p:cNvSpPr txBox="1"/>
              <p:nvPr/>
            </p:nvSpPr>
            <p:spPr>
              <a:xfrm>
                <a:off x="6119993" y="3979824"/>
                <a:ext cx="97634" cy="3608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E4C8C3-A480-DE48-AF4E-D29F29A31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3" y="3979824"/>
                <a:ext cx="97634" cy="360804"/>
              </a:xfrm>
              <a:prstGeom prst="rect">
                <a:avLst/>
              </a:prstGeom>
              <a:blipFill>
                <a:blip r:embed="rId4"/>
                <a:stretch>
                  <a:fillRect l="-88889" r="-144444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356B58F-31E2-6949-B65C-F6A35DE41807}"/>
                  </a:ext>
                </a:extLst>
              </p:cNvPr>
              <p:cNvSpPr txBox="1"/>
              <p:nvPr/>
            </p:nvSpPr>
            <p:spPr>
              <a:xfrm>
                <a:off x="5196703" y="370390"/>
                <a:ext cx="359335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The ratio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dirty="0"/>
                  <a:t> is 2:1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356B58F-31E2-6949-B65C-F6A35DE41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703" y="370390"/>
                <a:ext cx="3593356" cy="523220"/>
              </a:xfrm>
              <a:prstGeom prst="rect">
                <a:avLst/>
              </a:prstGeom>
              <a:blipFill>
                <a:blip r:embed="rId5"/>
                <a:stretch>
                  <a:fillRect l="-3169" t="-9524" r="-246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5BEBCF2F-25CD-1F46-8F50-092A0F84F7FC}"/>
              </a:ext>
            </a:extLst>
          </p:cNvPr>
          <p:cNvSpPr/>
          <p:nvPr/>
        </p:nvSpPr>
        <p:spPr>
          <a:xfrm rot="2141766">
            <a:off x="4279039" y="2869942"/>
            <a:ext cx="914400" cy="914400"/>
          </a:xfrm>
          <a:prstGeom prst="arc">
            <a:avLst>
              <a:gd name="adj1" fmla="val 17748313"/>
              <a:gd name="adj2" fmla="val 213676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1F028B-A85A-8D41-A245-AEDAAF6071FE}"/>
                  </a:ext>
                </a:extLst>
              </p:cNvPr>
              <p:cNvSpPr txBox="1"/>
              <p:nvPr/>
            </p:nvSpPr>
            <p:spPr>
              <a:xfrm>
                <a:off x="5332915" y="3158020"/>
                <a:ext cx="97634" cy="3608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 baseline="30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1F028B-A85A-8D41-A245-AEDAAF607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915" y="3158020"/>
                <a:ext cx="97634" cy="360804"/>
              </a:xfrm>
              <a:prstGeom prst="rect">
                <a:avLst/>
              </a:prstGeom>
              <a:blipFill>
                <a:blip r:embed="rId6"/>
                <a:stretch>
                  <a:fillRect l="-75000" r="-1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1544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48151-F2A5-AD40-88C1-58A93F911B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/>
              <a:t>Circle Theorems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15860-870F-DF4F-BC21-CE3135C061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23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E70E8C2-E70D-0240-AFE7-DDBCB9B0E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318756"/>
              </p:ext>
            </p:extLst>
          </p:nvPr>
        </p:nvGraphicFramePr>
        <p:xfrm>
          <a:off x="-1" y="0"/>
          <a:ext cx="4569348" cy="6863065"/>
        </p:xfrm>
        <a:graphic>
          <a:graphicData uri="http://schemas.openxmlformats.org/drawingml/2006/table">
            <a:tbl>
              <a:tblPr/>
              <a:tblGrid>
                <a:gridCol w="2284674">
                  <a:extLst>
                    <a:ext uri="{9D8B030D-6E8A-4147-A177-3AD203B41FA5}">
                      <a16:colId xmlns:a16="http://schemas.microsoft.com/office/drawing/2014/main" val="1002316671"/>
                    </a:ext>
                  </a:extLst>
                </a:gridCol>
                <a:gridCol w="2284674">
                  <a:extLst>
                    <a:ext uri="{9D8B030D-6E8A-4147-A177-3AD203B41FA5}">
                      <a16:colId xmlns:a16="http://schemas.microsoft.com/office/drawing/2014/main" val="1881078965"/>
                    </a:ext>
                  </a:extLst>
                </a:gridCol>
              </a:tblGrid>
              <a:tr h="14716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 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tangent meets the radius at 90</a:t>
                      </a:r>
                      <a:r>
                        <a:rPr kumimoji="0" lang="en-GB" sz="11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  <a:latin typeface="+mn-lt"/>
                        </a:rPr>
                        <a:t>The angle in a semicircle is a right angle. </a:t>
                      </a: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146378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  <a:latin typeface="+mn-lt"/>
                        </a:rPr>
                        <a:t>Any triangle with two points at the circumference and one in the centre is isosceles.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The angle subtended by an arc at the centre of a circle is twice the angle subtended at the circumference. </a:t>
                      </a: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255411"/>
                  </a:ext>
                </a:extLst>
              </a:tr>
              <a:tr h="17430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sum of the opposite angles of a cyclic quadrilateral is 180.</a:t>
                      </a: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Angles in the same segment are equal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65015"/>
                  </a:ext>
                </a:extLst>
              </a:tr>
              <a:tr h="17624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angle between a chord and the tangent at the point of contact is equal to the angle in the alternate segment. </a:t>
                      </a:r>
                    </a:p>
                    <a:p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 triangle created by two crossing tangents and the line joining their point of contact is isosceles. 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935269"/>
                  </a:ext>
                </a:extLst>
              </a:tr>
            </a:tbl>
          </a:graphicData>
        </a:graphic>
      </p:graphicFrame>
      <p:pic>
        <p:nvPicPr>
          <p:cNvPr id="1027" name="Picture 3" descr="page1image1548011376">
            <a:extLst>
              <a:ext uri="{FF2B5EF4-FFF2-40B4-BE49-F238E27FC236}">
                <a16:creationId xmlns:a16="http://schemas.microsoft.com/office/drawing/2014/main" id="{ECCC1D1B-F73E-8C4F-B18E-0B1CC8DD2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96" y="187658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page1image1548011376">
            <a:extLst>
              <a:ext uri="{FF2B5EF4-FFF2-40B4-BE49-F238E27FC236}">
                <a16:creationId xmlns:a16="http://schemas.microsoft.com/office/drawing/2014/main" id="{6FA9BF4E-D21D-F64F-8A57-1D659DD72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984" y="187658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page1image1548011376">
            <a:extLst>
              <a:ext uri="{FF2B5EF4-FFF2-40B4-BE49-F238E27FC236}">
                <a16:creationId xmlns:a16="http://schemas.microsoft.com/office/drawing/2014/main" id="{6DC05466-BE79-0B4C-8D7D-DED5E28BB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36" y="2035300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page1image1548011376">
            <a:extLst>
              <a:ext uri="{FF2B5EF4-FFF2-40B4-BE49-F238E27FC236}">
                <a16:creationId xmlns:a16="http://schemas.microsoft.com/office/drawing/2014/main" id="{464C9A5D-6DC6-4C40-9639-6F0DA5F43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518" y="2035300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page1image1548011376">
            <a:extLst>
              <a:ext uri="{FF2B5EF4-FFF2-40B4-BE49-F238E27FC236}">
                <a16:creationId xmlns:a16="http://schemas.microsoft.com/office/drawing/2014/main" id="{69BA374C-C5E0-DA4F-910F-09B1B5288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42" y="5645284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page1image1548011376">
            <a:extLst>
              <a:ext uri="{FF2B5EF4-FFF2-40B4-BE49-F238E27FC236}">
                <a16:creationId xmlns:a16="http://schemas.microsoft.com/office/drawing/2014/main" id="{E221F9B2-0AF2-FC46-8FD6-B48BB8975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381" y="5645284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page1image1548011376">
            <a:extLst>
              <a:ext uri="{FF2B5EF4-FFF2-40B4-BE49-F238E27FC236}">
                <a16:creationId xmlns:a16="http://schemas.microsoft.com/office/drawing/2014/main" id="{723AD875-C554-C34F-973F-EB0669F47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27" y="3760056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page1image1548011376">
            <a:extLst>
              <a:ext uri="{FF2B5EF4-FFF2-40B4-BE49-F238E27FC236}">
                <a16:creationId xmlns:a16="http://schemas.microsoft.com/office/drawing/2014/main" id="{BA036C12-911E-364E-B79A-C3830D9C6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518" y="3760056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E2572ACE-DC42-FC4B-B3FF-2BA281D8B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094150"/>
              </p:ext>
            </p:extLst>
          </p:nvPr>
        </p:nvGraphicFramePr>
        <p:xfrm>
          <a:off x="4569347" y="-5065"/>
          <a:ext cx="4569348" cy="6863065"/>
        </p:xfrm>
        <a:graphic>
          <a:graphicData uri="http://schemas.openxmlformats.org/drawingml/2006/table">
            <a:tbl>
              <a:tblPr/>
              <a:tblGrid>
                <a:gridCol w="2284674">
                  <a:extLst>
                    <a:ext uri="{9D8B030D-6E8A-4147-A177-3AD203B41FA5}">
                      <a16:colId xmlns:a16="http://schemas.microsoft.com/office/drawing/2014/main" val="1002316671"/>
                    </a:ext>
                  </a:extLst>
                </a:gridCol>
                <a:gridCol w="2284674">
                  <a:extLst>
                    <a:ext uri="{9D8B030D-6E8A-4147-A177-3AD203B41FA5}">
                      <a16:colId xmlns:a16="http://schemas.microsoft.com/office/drawing/2014/main" val="1881078965"/>
                    </a:ext>
                  </a:extLst>
                </a:gridCol>
              </a:tblGrid>
              <a:tr h="14716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 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tangent meets the radius at 90</a:t>
                      </a:r>
                      <a:r>
                        <a:rPr kumimoji="0" lang="en-GB" sz="11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  <a:latin typeface="+mn-lt"/>
                        </a:rPr>
                        <a:t>The angle in a semicircle is a right angle. </a:t>
                      </a: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146378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  <a:latin typeface="+mn-lt"/>
                        </a:rPr>
                        <a:t>Any triangle with two points at the circumference and one in the centre is isosceles.</a:t>
                      </a:r>
                      <a:endParaRPr lang="en-GB" sz="1100" dirty="0">
                        <a:latin typeface="+mn-lt"/>
                      </a:endParaRP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The angle subtended by an arc at the centre of a circle is twice the angle subtended at the circumference. </a:t>
                      </a: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255411"/>
                  </a:ext>
                </a:extLst>
              </a:tr>
              <a:tr h="17430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sum of the opposite angles of a cyclic quadrilateral is 180.</a:t>
                      </a: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Angles in the same segment are equal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65015"/>
                  </a:ext>
                </a:extLst>
              </a:tr>
              <a:tr h="17624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angle between a chord and the tangent at the point of contact is equal to the angle in the alternate segment. </a:t>
                      </a:r>
                    </a:p>
                    <a:p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>
                    <a:lnL w="609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 triangle created by two crossing tangents and the line joining their point of contact is isosceles. 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>
                    <a:lnL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8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935269"/>
                  </a:ext>
                </a:extLst>
              </a:tr>
            </a:tbl>
          </a:graphicData>
        </a:graphic>
      </p:graphicFrame>
      <p:pic>
        <p:nvPicPr>
          <p:cNvPr id="23" name="Picture 3" descr="page1image1548011376">
            <a:extLst>
              <a:ext uri="{FF2B5EF4-FFF2-40B4-BE49-F238E27FC236}">
                <a16:creationId xmlns:a16="http://schemas.microsoft.com/office/drawing/2014/main" id="{244D48ED-9ADB-7C41-B5D5-314FFF555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944" y="182593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page1image1548011376">
            <a:extLst>
              <a:ext uri="{FF2B5EF4-FFF2-40B4-BE49-F238E27FC236}">
                <a16:creationId xmlns:a16="http://schemas.microsoft.com/office/drawing/2014/main" id="{5B84C294-4A44-8D41-9F38-6BC25AE29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332" y="182593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page1image1548011376">
            <a:extLst>
              <a:ext uri="{FF2B5EF4-FFF2-40B4-BE49-F238E27FC236}">
                <a16:creationId xmlns:a16="http://schemas.microsoft.com/office/drawing/2014/main" id="{2E61C137-989B-904A-A2AF-E53253B31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084" y="2030235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page1image1548011376">
            <a:extLst>
              <a:ext uri="{FF2B5EF4-FFF2-40B4-BE49-F238E27FC236}">
                <a16:creationId xmlns:a16="http://schemas.microsoft.com/office/drawing/2014/main" id="{64B449DD-B42F-4348-B37A-6802CC20A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866" y="2030235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page1image1548011376">
            <a:extLst>
              <a:ext uri="{FF2B5EF4-FFF2-40B4-BE49-F238E27FC236}">
                <a16:creationId xmlns:a16="http://schemas.microsoft.com/office/drawing/2014/main" id="{347C5F94-734A-C341-A83F-6D80DFC4F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290" y="5640219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page1image1548011376">
            <a:extLst>
              <a:ext uri="{FF2B5EF4-FFF2-40B4-BE49-F238E27FC236}">
                <a16:creationId xmlns:a16="http://schemas.microsoft.com/office/drawing/2014/main" id="{272EF197-F928-C442-8A0C-FF199591A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729" y="5640219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page1image1548011376">
            <a:extLst>
              <a:ext uri="{FF2B5EF4-FFF2-40B4-BE49-F238E27FC236}">
                <a16:creationId xmlns:a16="http://schemas.microsoft.com/office/drawing/2014/main" id="{BDF1F954-FA97-7E4A-ACB0-D5594F144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275" y="3754991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page1image1548011376">
            <a:extLst>
              <a:ext uri="{FF2B5EF4-FFF2-40B4-BE49-F238E27FC236}">
                <a16:creationId xmlns:a16="http://schemas.microsoft.com/office/drawing/2014/main" id="{0E69FF8F-C3C1-1849-98F0-803CFD4B5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866" y="3754991"/>
            <a:ext cx="1222496" cy="12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104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3D89088-8184-D44A-97C4-816164A63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195262"/>
            <a:ext cx="2484438" cy="287852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7E0119-A2E3-A642-9B83-1089B0587859}"/>
              </a:ext>
            </a:extLst>
          </p:cNvPr>
          <p:cNvSpPr/>
          <p:nvPr/>
        </p:nvSpPr>
        <p:spPr>
          <a:xfrm>
            <a:off x="128588" y="0"/>
            <a:ext cx="2157412" cy="300038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A77D25BD-D80A-B24C-B54F-BE65C345D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741" y="150019"/>
            <a:ext cx="3944937" cy="2704642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0F36E04-E004-574E-B0CC-FD2710126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8" y="3523734"/>
            <a:ext cx="5213350" cy="3184247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AB2AA99-F1E9-4F47-AD8C-3C7F519A1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1938" y="3470432"/>
            <a:ext cx="3500439" cy="308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56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43B9E-2C13-AF49-B492-67CEF373B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D2E73-5100-BD4F-8135-0E2722672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CC06CB10-0F8F-AA44-8A50-CC4162F04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3830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081CEFD8-D2F0-BB4D-B306-E95BB22A04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96"/>
          <a:stretch/>
        </p:blipFill>
        <p:spPr>
          <a:xfrm>
            <a:off x="0" y="3828962"/>
            <a:ext cx="9144000" cy="30290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5EC9DD5-49E2-1547-A9F4-2F3026211030}"/>
              </a:ext>
            </a:extLst>
          </p:cNvPr>
          <p:cNvSpPr/>
          <p:nvPr/>
        </p:nvSpPr>
        <p:spPr>
          <a:xfrm>
            <a:off x="5100638" y="6557963"/>
            <a:ext cx="785812" cy="54292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89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1465</TotalTime>
  <Words>299</Words>
  <Application>Microsoft Macintosh PowerPoint</Application>
  <PresentationFormat>On-screen Show (4:3)</PresentationFormat>
  <Paragraphs>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cp:lastPrinted>2020-09-17T21:10:53Z</cp:lastPrinted>
  <dcterms:created xsi:type="dcterms:W3CDTF">2020-09-16T21:06:06Z</dcterms:created>
  <dcterms:modified xsi:type="dcterms:W3CDTF">2021-03-10T22:52:24Z</dcterms:modified>
</cp:coreProperties>
</file>