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9" r:id="rId3"/>
    <p:sldId id="260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637"/>
  </p:normalViewPr>
  <p:slideViewPr>
    <p:cSldViewPr snapToGrid="0" snapToObjects="1">
      <p:cViewPr varScale="1">
        <p:scale>
          <a:sx n="108" d="100"/>
          <a:sy n="108" d="100"/>
        </p:scale>
        <p:origin x="1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F56DD-88F2-FF4D-9FD6-E99B205934E3}" type="datetimeFigureOut">
              <a:rPr lang="en-US" smtClean="0"/>
              <a:t>7/25/20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1A468-E1E7-394E-9BA5-C189E8E44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2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1A468-E1E7-394E-9BA5-C189E8E446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18.    9.      6.       4.5.      3.            1.5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1A468-E1E7-394E-9BA5-C189E8E446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0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0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52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6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9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7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1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75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80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B1AD7-DE52-EE41-8603-9844C0016EDA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E34D1-11A6-9D48-AA4B-37878EDBD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9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4809586"/>
                  </p:ext>
                </p:extLst>
              </p:nvPr>
            </p:nvGraphicFramePr>
            <p:xfrm>
              <a:off x="94998" y="90713"/>
              <a:ext cx="8954000" cy="66663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7000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7000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2900623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86510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The 4 red curves are made up of one or more semi circles.</a:t>
                          </a:r>
                        </a:p>
                        <a:p>
                          <a:pPr algn="ctr"/>
                          <a:r>
                            <a:rPr lang="en-US" sz="2400" b="1" dirty="0"/>
                            <a:t>What is the length of each curve in terms of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oMath>
                          </a14:m>
                          <a:r>
                            <a:rPr lang="en-US" sz="2400" b="1" dirty="0"/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1824683"/>
                      </a:ext>
                    </a:extLst>
                  </a:tr>
                  <a:tr h="29006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4809586"/>
                  </p:ext>
                </p:extLst>
              </p:nvPr>
            </p:nvGraphicFramePr>
            <p:xfrm>
              <a:off x="94998" y="90713"/>
              <a:ext cx="8954000" cy="66663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7000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7000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2900623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865101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" t="-338235" b="-33676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1824683"/>
                      </a:ext>
                    </a:extLst>
                  </a:tr>
                  <a:tr h="29006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Arc 4">
            <a:extLst>
              <a:ext uri="{FF2B5EF4-FFF2-40B4-BE49-F238E27FC236}">
                <a16:creationId xmlns:a16="http://schemas.microsoft.com/office/drawing/2014/main" id="{5AF59BF5-79B4-F047-99B9-62CE6DC1324C}"/>
              </a:ext>
            </a:extLst>
          </p:cNvPr>
          <p:cNvSpPr/>
          <p:nvPr/>
        </p:nvSpPr>
        <p:spPr>
          <a:xfrm>
            <a:off x="1045027" y="860960"/>
            <a:ext cx="2588823" cy="2333502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7C3E138E-1CEC-F647-AFA6-3174E6EA7D81}"/>
              </a:ext>
            </a:extLst>
          </p:cNvPr>
          <p:cNvSpPr/>
          <p:nvPr/>
        </p:nvSpPr>
        <p:spPr>
          <a:xfrm>
            <a:off x="5510150" y="860955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77482063-4A58-6645-994B-734042523972}"/>
              </a:ext>
            </a:extLst>
          </p:cNvPr>
          <p:cNvSpPr/>
          <p:nvPr/>
        </p:nvSpPr>
        <p:spPr>
          <a:xfrm rot="10800000">
            <a:off x="6804561" y="860954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F6AE79B-B115-B44E-B210-8C44497182E0}"/>
              </a:ext>
            </a:extLst>
          </p:cNvPr>
          <p:cNvSpPr/>
          <p:nvPr/>
        </p:nvSpPr>
        <p:spPr>
          <a:xfrm>
            <a:off x="1064524" y="4830640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77AAA86-F406-9242-B399-2F528B9EF996}"/>
              </a:ext>
            </a:extLst>
          </p:cNvPr>
          <p:cNvSpPr/>
          <p:nvPr/>
        </p:nvSpPr>
        <p:spPr>
          <a:xfrm rot="10800000">
            <a:off x="1924925" y="4441840"/>
            <a:ext cx="1720800" cy="1555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3833ED-94A0-014C-A0A9-48A0DAE3213D}"/>
              </a:ext>
            </a:extLst>
          </p:cNvPr>
          <p:cNvSpPr/>
          <p:nvPr/>
        </p:nvSpPr>
        <p:spPr>
          <a:xfrm>
            <a:off x="5615459" y="5025040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3BD8DD6-49EE-D646-B116-5AD3AFC97AD7}"/>
              </a:ext>
            </a:extLst>
          </p:cNvPr>
          <p:cNvSpPr/>
          <p:nvPr/>
        </p:nvSpPr>
        <p:spPr>
          <a:xfrm rot="10800000">
            <a:off x="6261424" y="5025040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8B8418EF-3113-944F-BC7A-517BAD0443A3}"/>
              </a:ext>
            </a:extLst>
          </p:cNvPr>
          <p:cNvSpPr/>
          <p:nvPr/>
        </p:nvSpPr>
        <p:spPr>
          <a:xfrm>
            <a:off x="6905823" y="5021535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43C2469-7D05-6948-B79F-6299E2F27ED7}"/>
              </a:ext>
            </a:extLst>
          </p:cNvPr>
          <p:cNvSpPr/>
          <p:nvPr/>
        </p:nvSpPr>
        <p:spPr>
          <a:xfrm rot="10800000">
            <a:off x="7551788" y="5021535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03A2DA-E553-A447-B82F-B26942211EA2}"/>
              </a:ext>
            </a:extLst>
          </p:cNvPr>
          <p:cNvCxnSpPr>
            <a:cxnSpLocks/>
          </p:cNvCxnSpPr>
          <p:nvPr/>
        </p:nvCxnSpPr>
        <p:spPr>
          <a:xfrm>
            <a:off x="1045027" y="2090057"/>
            <a:ext cx="2600698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9F8B5-2129-F544-8603-82BAD90980B7}"/>
              </a:ext>
            </a:extLst>
          </p:cNvPr>
          <p:cNvCxnSpPr>
            <a:cxnSpLocks/>
          </p:cNvCxnSpPr>
          <p:nvPr/>
        </p:nvCxnSpPr>
        <p:spPr>
          <a:xfrm>
            <a:off x="5510150" y="1624940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1C1B7D4-75AE-2147-B333-ED14E23C762F}"/>
              </a:ext>
            </a:extLst>
          </p:cNvPr>
          <p:cNvCxnSpPr>
            <a:cxnSpLocks/>
          </p:cNvCxnSpPr>
          <p:nvPr/>
        </p:nvCxnSpPr>
        <p:spPr>
          <a:xfrm>
            <a:off x="6804561" y="1624940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B59A2DE-FD79-B949-BB81-1B20420419F6}"/>
              </a:ext>
            </a:extLst>
          </p:cNvPr>
          <p:cNvCxnSpPr>
            <a:cxnSpLocks/>
          </p:cNvCxnSpPr>
          <p:nvPr/>
        </p:nvCxnSpPr>
        <p:spPr>
          <a:xfrm>
            <a:off x="1924924" y="5244935"/>
            <a:ext cx="1708926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839AC6-D57F-EF4C-B4B6-50F118827714}"/>
              </a:ext>
            </a:extLst>
          </p:cNvPr>
          <p:cNvCxnSpPr>
            <a:cxnSpLocks/>
          </p:cNvCxnSpPr>
          <p:nvPr/>
        </p:nvCxnSpPr>
        <p:spPr>
          <a:xfrm>
            <a:off x="1070461" y="5244935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DCEB5E-57D4-E14E-AC59-CA350F2A781E}"/>
              </a:ext>
            </a:extLst>
          </p:cNvPr>
          <p:cNvCxnSpPr>
            <a:cxnSpLocks/>
          </p:cNvCxnSpPr>
          <p:nvPr/>
        </p:nvCxnSpPr>
        <p:spPr>
          <a:xfrm>
            <a:off x="5603584" y="5349833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D742114-EDC4-0F42-9417-70942075BCBC}"/>
              </a:ext>
            </a:extLst>
          </p:cNvPr>
          <p:cNvCxnSpPr>
            <a:cxnSpLocks/>
          </p:cNvCxnSpPr>
          <p:nvPr/>
        </p:nvCxnSpPr>
        <p:spPr>
          <a:xfrm>
            <a:off x="6259859" y="5349833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7A1BF5B-78E9-0F4D-A078-18D5722F4E48}"/>
              </a:ext>
            </a:extLst>
          </p:cNvPr>
          <p:cNvCxnSpPr>
            <a:cxnSpLocks/>
          </p:cNvCxnSpPr>
          <p:nvPr/>
        </p:nvCxnSpPr>
        <p:spPr>
          <a:xfrm>
            <a:off x="6905823" y="5349833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825C141-44EB-FC42-9FF5-2DD242289FD2}"/>
              </a:ext>
            </a:extLst>
          </p:cNvPr>
          <p:cNvCxnSpPr>
            <a:cxnSpLocks/>
          </p:cNvCxnSpPr>
          <p:nvPr/>
        </p:nvCxnSpPr>
        <p:spPr>
          <a:xfrm>
            <a:off x="7551788" y="5349833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1BBD0C-5CE8-B44F-A7B8-75E8356C53D0}"/>
              </a:ext>
            </a:extLst>
          </p:cNvPr>
          <p:cNvSpPr txBox="1"/>
          <p:nvPr/>
        </p:nvSpPr>
        <p:spPr>
          <a:xfrm>
            <a:off x="2020846" y="2085938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16cm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B737ED-F050-354B-B26D-66D3C9ADCE69}"/>
              </a:ext>
            </a:extLst>
          </p:cNvPr>
          <p:cNvSpPr txBox="1"/>
          <p:nvPr/>
        </p:nvSpPr>
        <p:spPr>
          <a:xfrm>
            <a:off x="2375063" y="4844825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12cm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79C13-3BD7-6D4A-902C-0CB36FF9B53D}"/>
              </a:ext>
            </a:extLst>
          </p:cNvPr>
          <p:cNvSpPr txBox="1"/>
          <p:nvPr/>
        </p:nvSpPr>
        <p:spPr>
          <a:xfrm>
            <a:off x="1141892" y="520247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4cm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423C1C-9BE1-D046-82F0-C960B48E9D8F}"/>
              </a:ext>
            </a:extLst>
          </p:cNvPr>
          <p:cNvSpPr txBox="1"/>
          <p:nvPr/>
        </p:nvSpPr>
        <p:spPr>
          <a:xfrm>
            <a:off x="5778085" y="1624939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8cm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6D8439-E2CF-544B-92D5-712B97B99282}"/>
              </a:ext>
            </a:extLst>
          </p:cNvPr>
          <p:cNvSpPr txBox="1"/>
          <p:nvPr/>
        </p:nvSpPr>
        <p:spPr>
          <a:xfrm>
            <a:off x="7128145" y="12532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8cm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FD1BAE-18FD-A34E-97FA-A524796814EE}"/>
              </a:ext>
            </a:extLst>
          </p:cNvPr>
          <p:cNvSpPr txBox="1"/>
          <p:nvPr/>
        </p:nvSpPr>
        <p:spPr>
          <a:xfrm>
            <a:off x="5605888" y="5312392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4cm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716D451-C65F-354C-B53A-745070414336}"/>
              </a:ext>
            </a:extLst>
          </p:cNvPr>
          <p:cNvSpPr txBox="1"/>
          <p:nvPr/>
        </p:nvSpPr>
        <p:spPr>
          <a:xfrm>
            <a:off x="6265289" y="4968661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4cm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447F5D-ADEB-5047-B3D5-E8BE31FF577A}"/>
              </a:ext>
            </a:extLst>
          </p:cNvPr>
          <p:cNvSpPr txBox="1"/>
          <p:nvPr/>
        </p:nvSpPr>
        <p:spPr>
          <a:xfrm>
            <a:off x="6897814" y="5334138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4cm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496703-DCCD-3748-8A60-8239C92B6845}"/>
              </a:ext>
            </a:extLst>
          </p:cNvPr>
          <p:cNvSpPr txBox="1"/>
          <p:nvPr/>
        </p:nvSpPr>
        <p:spPr>
          <a:xfrm>
            <a:off x="7546495" y="4949723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4cm</a:t>
            </a:r>
          </a:p>
        </p:txBody>
      </p:sp>
    </p:spTree>
    <p:extLst>
      <p:ext uri="{BB962C8B-B14F-4D97-AF65-F5344CB8AC3E}">
        <p14:creationId xmlns:p14="http://schemas.microsoft.com/office/powerpoint/2010/main" val="190772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2670156"/>
                  </p:ext>
                </p:extLst>
              </p:nvPr>
            </p:nvGraphicFramePr>
            <p:xfrm>
              <a:off x="94998" y="90713"/>
              <a:ext cx="8942124" cy="6683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1062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1062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684296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Find the Perimeter of the shapes below (in terms of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oMath>
                          </a14:m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125697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5544109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2670156"/>
                  </p:ext>
                </p:extLst>
              </p:nvPr>
            </p:nvGraphicFramePr>
            <p:xfrm>
              <a:off x="94998" y="90713"/>
              <a:ext cx="8942124" cy="6683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1062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1062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2" t="-5455" b="-85818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125697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5544109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Arc 4">
            <a:extLst>
              <a:ext uri="{FF2B5EF4-FFF2-40B4-BE49-F238E27FC236}">
                <a16:creationId xmlns:a16="http://schemas.microsoft.com/office/drawing/2014/main" id="{5AF59BF5-79B4-F047-99B9-62CE6DC1324C}"/>
              </a:ext>
            </a:extLst>
          </p:cNvPr>
          <p:cNvSpPr/>
          <p:nvPr/>
        </p:nvSpPr>
        <p:spPr>
          <a:xfrm>
            <a:off x="1033152" y="1049997"/>
            <a:ext cx="2588823" cy="2333502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7C3E138E-1CEC-F647-AFA6-3174E6EA7D81}"/>
              </a:ext>
            </a:extLst>
          </p:cNvPr>
          <p:cNvSpPr/>
          <p:nvPr/>
        </p:nvSpPr>
        <p:spPr>
          <a:xfrm>
            <a:off x="5522025" y="1255089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F6AE79B-B115-B44E-B210-8C44497182E0}"/>
              </a:ext>
            </a:extLst>
          </p:cNvPr>
          <p:cNvSpPr/>
          <p:nvPr/>
        </p:nvSpPr>
        <p:spPr>
          <a:xfrm>
            <a:off x="922021" y="3500604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3833ED-94A0-014C-A0A9-48A0DAE3213D}"/>
              </a:ext>
            </a:extLst>
          </p:cNvPr>
          <p:cNvSpPr/>
          <p:nvPr/>
        </p:nvSpPr>
        <p:spPr>
          <a:xfrm>
            <a:off x="557983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03A2DA-E553-A447-B82F-B26942211EA2}"/>
              </a:ext>
            </a:extLst>
          </p:cNvPr>
          <p:cNvCxnSpPr>
            <a:cxnSpLocks/>
          </p:cNvCxnSpPr>
          <p:nvPr/>
        </p:nvCxnSpPr>
        <p:spPr>
          <a:xfrm>
            <a:off x="1045027" y="2291934"/>
            <a:ext cx="2600698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9F8B5-2129-F544-8603-82BAD90980B7}"/>
              </a:ext>
            </a:extLst>
          </p:cNvPr>
          <p:cNvCxnSpPr>
            <a:cxnSpLocks/>
          </p:cNvCxnSpPr>
          <p:nvPr/>
        </p:nvCxnSpPr>
        <p:spPr>
          <a:xfrm>
            <a:off x="5510150" y="2028697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839AC6-D57F-EF4C-B4B6-50F118827714}"/>
              </a:ext>
            </a:extLst>
          </p:cNvPr>
          <p:cNvCxnSpPr>
            <a:cxnSpLocks/>
          </p:cNvCxnSpPr>
          <p:nvPr/>
        </p:nvCxnSpPr>
        <p:spPr>
          <a:xfrm>
            <a:off x="927958" y="3914899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DCEB5E-57D4-E14E-AC59-CA350F2A781E}"/>
              </a:ext>
            </a:extLst>
          </p:cNvPr>
          <p:cNvCxnSpPr>
            <a:cxnSpLocks/>
          </p:cNvCxnSpPr>
          <p:nvPr/>
        </p:nvCxnSpPr>
        <p:spPr>
          <a:xfrm>
            <a:off x="556795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1BBD0C-5CE8-B44F-A7B8-75E8356C53D0}"/>
              </a:ext>
            </a:extLst>
          </p:cNvPr>
          <p:cNvSpPr txBox="1"/>
          <p:nvPr/>
        </p:nvSpPr>
        <p:spPr>
          <a:xfrm>
            <a:off x="2020846" y="2287815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79C13-3BD7-6D4A-902C-0CB36FF9B53D}"/>
              </a:ext>
            </a:extLst>
          </p:cNvPr>
          <p:cNvSpPr txBox="1"/>
          <p:nvPr/>
        </p:nvSpPr>
        <p:spPr>
          <a:xfrm>
            <a:off x="999389" y="3872439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423C1C-9BE1-D046-82F0-C960B48E9D8F}"/>
              </a:ext>
            </a:extLst>
          </p:cNvPr>
          <p:cNvSpPr txBox="1"/>
          <p:nvPr/>
        </p:nvSpPr>
        <p:spPr>
          <a:xfrm>
            <a:off x="5778085" y="2028696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FD1BAE-18FD-A34E-97FA-A524796814EE}"/>
              </a:ext>
            </a:extLst>
          </p:cNvPr>
          <p:cNvSpPr txBox="1"/>
          <p:nvPr/>
        </p:nvSpPr>
        <p:spPr>
          <a:xfrm>
            <a:off x="557026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16AAF3-77A5-DD4A-B639-AC60236A8877}"/>
              </a:ext>
            </a:extLst>
          </p:cNvPr>
          <p:cNvCxnSpPr>
            <a:cxnSpLocks/>
          </p:cNvCxnSpPr>
          <p:nvPr/>
        </p:nvCxnSpPr>
        <p:spPr>
          <a:xfrm>
            <a:off x="6843343" y="2028696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73B49A9-2BA4-7749-90AD-92AB2BE84929}"/>
              </a:ext>
            </a:extLst>
          </p:cNvPr>
          <p:cNvSpPr txBox="1"/>
          <p:nvPr/>
        </p:nvSpPr>
        <p:spPr>
          <a:xfrm>
            <a:off x="7111278" y="202869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61CF90BB-342E-3748-B397-AFD2369AB443}"/>
              </a:ext>
            </a:extLst>
          </p:cNvPr>
          <p:cNvSpPr/>
          <p:nvPr/>
        </p:nvSpPr>
        <p:spPr>
          <a:xfrm>
            <a:off x="6835409" y="1249757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3E0F5861-C775-EE4F-886E-F63DFC5F31E9}"/>
              </a:ext>
            </a:extLst>
          </p:cNvPr>
          <p:cNvSpPr/>
          <p:nvPr/>
        </p:nvSpPr>
        <p:spPr>
          <a:xfrm>
            <a:off x="1786248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FC0BA00-A3A6-4D43-ADE4-9C190B875669}"/>
              </a:ext>
            </a:extLst>
          </p:cNvPr>
          <p:cNvCxnSpPr>
            <a:cxnSpLocks/>
          </p:cNvCxnSpPr>
          <p:nvPr/>
        </p:nvCxnSpPr>
        <p:spPr>
          <a:xfrm>
            <a:off x="1792185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CFCD194-6835-B243-A7BC-CDDAD9659B44}"/>
              </a:ext>
            </a:extLst>
          </p:cNvPr>
          <p:cNvSpPr txBox="1"/>
          <p:nvPr/>
        </p:nvSpPr>
        <p:spPr>
          <a:xfrm>
            <a:off x="1863616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E189EA51-771C-3D4F-A5DA-4539ECDB2112}"/>
              </a:ext>
            </a:extLst>
          </p:cNvPr>
          <p:cNvSpPr/>
          <p:nvPr/>
        </p:nvSpPr>
        <p:spPr>
          <a:xfrm>
            <a:off x="2654059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785427-5744-194B-A70B-4C1070BA4471}"/>
              </a:ext>
            </a:extLst>
          </p:cNvPr>
          <p:cNvCxnSpPr>
            <a:cxnSpLocks/>
          </p:cNvCxnSpPr>
          <p:nvPr/>
        </p:nvCxnSpPr>
        <p:spPr>
          <a:xfrm>
            <a:off x="2659996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FAA34A9-7EF5-9A47-8F52-783726C140B5}"/>
              </a:ext>
            </a:extLst>
          </p:cNvPr>
          <p:cNvSpPr txBox="1"/>
          <p:nvPr/>
        </p:nvSpPr>
        <p:spPr>
          <a:xfrm>
            <a:off x="2731427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2D58070-38C0-3B46-A6FC-DE35AF2FE7F0}"/>
              </a:ext>
            </a:extLst>
          </p:cNvPr>
          <p:cNvSpPr/>
          <p:nvPr/>
        </p:nvSpPr>
        <p:spPr>
          <a:xfrm>
            <a:off x="621888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CF219EB-A8CA-404F-A2E3-2DB0A24DEED9}"/>
              </a:ext>
            </a:extLst>
          </p:cNvPr>
          <p:cNvCxnSpPr>
            <a:cxnSpLocks/>
          </p:cNvCxnSpPr>
          <p:nvPr/>
        </p:nvCxnSpPr>
        <p:spPr>
          <a:xfrm>
            <a:off x="620700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D6B7384-41BE-7C41-AB7F-BAFE4895EF2C}"/>
              </a:ext>
            </a:extLst>
          </p:cNvPr>
          <p:cNvSpPr txBox="1"/>
          <p:nvPr/>
        </p:nvSpPr>
        <p:spPr>
          <a:xfrm>
            <a:off x="620931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A2EC4C81-60AF-9941-B59E-2BAA5DE27F81}"/>
              </a:ext>
            </a:extLst>
          </p:cNvPr>
          <p:cNvSpPr/>
          <p:nvPr/>
        </p:nvSpPr>
        <p:spPr>
          <a:xfrm>
            <a:off x="686097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88B2661-79D9-EA43-81A5-B8C930CE5018}"/>
              </a:ext>
            </a:extLst>
          </p:cNvPr>
          <p:cNvCxnSpPr>
            <a:cxnSpLocks/>
          </p:cNvCxnSpPr>
          <p:nvPr/>
        </p:nvCxnSpPr>
        <p:spPr>
          <a:xfrm>
            <a:off x="684910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228D11D-FFF0-D34B-9069-0C0BDF84B5EB}"/>
              </a:ext>
            </a:extLst>
          </p:cNvPr>
          <p:cNvSpPr txBox="1"/>
          <p:nvPr/>
        </p:nvSpPr>
        <p:spPr>
          <a:xfrm>
            <a:off x="685140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523C149C-ED19-2445-94C7-9CDF44B8F2C3}"/>
              </a:ext>
            </a:extLst>
          </p:cNvPr>
          <p:cNvSpPr/>
          <p:nvPr/>
        </p:nvSpPr>
        <p:spPr>
          <a:xfrm>
            <a:off x="750002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58840B4-2695-FC4A-A4C2-0A34798F3D61}"/>
              </a:ext>
            </a:extLst>
          </p:cNvPr>
          <p:cNvCxnSpPr>
            <a:cxnSpLocks/>
          </p:cNvCxnSpPr>
          <p:nvPr/>
        </p:nvCxnSpPr>
        <p:spPr>
          <a:xfrm>
            <a:off x="748815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A9E964C-42DD-D442-8B96-37801B020F8D}"/>
              </a:ext>
            </a:extLst>
          </p:cNvPr>
          <p:cNvSpPr txBox="1"/>
          <p:nvPr/>
        </p:nvSpPr>
        <p:spPr>
          <a:xfrm>
            <a:off x="749045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605737B5-2156-AC48-BEA3-F4424AA3A8DD}"/>
              </a:ext>
            </a:extLst>
          </p:cNvPr>
          <p:cNvSpPr/>
          <p:nvPr/>
        </p:nvSpPr>
        <p:spPr>
          <a:xfrm>
            <a:off x="923821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0235FF8-4AC7-284B-90EA-EC716BFAD108}"/>
              </a:ext>
            </a:extLst>
          </p:cNvPr>
          <p:cNvCxnSpPr>
            <a:cxnSpLocks/>
          </p:cNvCxnSpPr>
          <p:nvPr/>
        </p:nvCxnSpPr>
        <p:spPr>
          <a:xfrm>
            <a:off x="886215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CD7E74C-99C9-2A48-9888-84FD40A8DE16}"/>
              </a:ext>
            </a:extLst>
          </p:cNvPr>
          <p:cNvSpPr txBox="1"/>
          <p:nvPr/>
        </p:nvSpPr>
        <p:spPr>
          <a:xfrm>
            <a:off x="850771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033A3454-30DE-1C4C-9C14-FB3DD255519F}"/>
              </a:ext>
            </a:extLst>
          </p:cNvPr>
          <p:cNvSpPr/>
          <p:nvPr/>
        </p:nvSpPr>
        <p:spPr>
          <a:xfrm>
            <a:off x="1374913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D0CAB2C-E23A-3441-A68C-BF15DBC200DD}"/>
              </a:ext>
            </a:extLst>
          </p:cNvPr>
          <p:cNvCxnSpPr>
            <a:cxnSpLocks/>
          </p:cNvCxnSpPr>
          <p:nvPr/>
        </p:nvCxnSpPr>
        <p:spPr>
          <a:xfrm>
            <a:off x="1337307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8FEBACC-FA5F-8347-8A72-58163527902C}"/>
              </a:ext>
            </a:extLst>
          </p:cNvPr>
          <p:cNvSpPr txBox="1"/>
          <p:nvPr/>
        </p:nvSpPr>
        <p:spPr>
          <a:xfrm>
            <a:off x="5286988" y="5854748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90C5EDD4-E600-A946-9A38-5C7A8ACB3FDD}"/>
              </a:ext>
            </a:extLst>
          </p:cNvPr>
          <p:cNvSpPr/>
          <p:nvPr/>
        </p:nvSpPr>
        <p:spPr>
          <a:xfrm>
            <a:off x="1799923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888A299-DD89-544C-8CD7-C63DA09A2A76}"/>
              </a:ext>
            </a:extLst>
          </p:cNvPr>
          <p:cNvCxnSpPr>
            <a:cxnSpLocks/>
          </p:cNvCxnSpPr>
          <p:nvPr/>
        </p:nvCxnSpPr>
        <p:spPr>
          <a:xfrm>
            <a:off x="1762317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334BC28-83B7-174B-826D-DFA9A919FD69}"/>
              </a:ext>
            </a:extLst>
          </p:cNvPr>
          <p:cNvSpPr txBox="1"/>
          <p:nvPr/>
        </p:nvSpPr>
        <p:spPr>
          <a:xfrm>
            <a:off x="1726873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9B8E67FC-411F-E64E-B449-3EB8B0745280}"/>
              </a:ext>
            </a:extLst>
          </p:cNvPr>
          <p:cNvSpPr/>
          <p:nvPr/>
        </p:nvSpPr>
        <p:spPr>
          <a:xfrm>
            <a:off x="2251015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2E9C250-A255-6A47-A3CB-02BEB61F0200}"/>
              </a:ext>
            </a:extLst>
          </p:cNvPr>
          <p:cNvCxnSpPr>
            <a:cxnSpLocks/>
          </p:cNvCxnSpPr>
          <p:nvPr/>
        </p:nvCxnSpPr>
        <p:spPr>
          <a:xfrm>
            <a:off x="2213409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86E5A01-AD9F-9247-A4CB-43781682AFD5}"/>
              </a:ext>
            </a:extLst>
          </p:cNvPr>
          <p:cNvSpPr txBox="1"/>
          <p:nvPr/>
        </p:nvSpPr>
        <p:spPr>
          <a:xfrm>
            <a:off x="2177965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522CA68B-3DE3-2845-A97A-E55033ACC495}"/>
              </a:ext>
            </a:extLst>
          </p:cNvPr>
          <p:cNvSpPr/>
          <p:nvPr/>
        </p:nvSpPr>
        <p:spPr>
          <a:xfrm>
            <a:off x="2676025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1A64FB9-D0B0-1143-B32C-C9FD878F1F73}"/>
              </a:ext>
            </a:extLst>
          </p:cNvPr>
          <p:cNvCxnSpPr>
            <a:cxnSpLocks/>
          </p:cNvCxnSpPr>
          <p:nvPr/>
        </p:nvCxnSpPr>
        <p:spPr>
          <a:xfrm>
            <a:off x="2638419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6A7AEB2-775F-3D48-985E-D28C3F0087A2}"/>
              </a:ext>
            </a:extLst>
          </p:cNvPr>
          <p:cNvSpPr txBox="1"/>
          <p:nvPr/>
        </p:nvSpPr>
        <p:spPr>
          <a:xfrm>
            <a:off x="2602975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6B2A368-272E-5F4C-B22A-FF9991D21E0B}"/>
              </a:ext>
            </a:extLst>
          </p:cNvPr>
          <p:cNvSpPr/>
          <p:nvPr/>
        </p:nvSpPr>
        <p:spPr>
          <a:xfrm>
            <a:off x="3127117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881053A-3845-B243-AE66-0C981099677F}"/>
              </a:ext>
            </a:extLst>
          </p:cNvPr>
          <p:cNvCxnSpPr>
            <a:cxnSpLocks/>
          </p:cNvCxnSpPr>
          <p:nvPr/>
        </p:nvCxnSpPr>
        <p:spPr>
          <a:xfrm>
            <a:off x="3089511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DBE8F0-16EC-EC4F-B189-D7A6E3876B00}"/>
              </a:ext>
            </a:extLst>
          </p:cNvPr>
          <p:cNvSpPr txBox="1"/>
          <p:nvPr/>
        </p:nvSpPr>
        <p:spPr>
          <a:xfrm>
            <a:off x="3054067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52B041E3-024B-2343-BD7F-39C46871D978}"/>
              </a:ext>
            </a:extLst>
          </p:cNvPr>
          <p:cNvSpPr/>
          <p:nvPr/>
        </p:nvSpPr>
        <p:spPr>
          <a:xfrm>
            <a:off x="5459696" y="575428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FD0299-271C-914B-9EE2-291DB6B29EC8}"/>
              </a:ext>
            </a:extLst>
          </p:cNvPr>
          <p:cNvSpPr txBox="1"/>
          <p:nvPr/>
        </p:nvSpPr>
        <p:spPr>
          <a:xfrm>
            <a:off x="1301329" y="59043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35CEA1C-D2C8-6A4F-B54B-297BA5444945}"/>
              </a:ext>
            </a:extLst>
          </p:cNvPr>
          <p:cNvCxnSpPr>
            <a:cxnSpLocks/>
          </p:cNvCxnSpPr>
          <p:nvPr/>
        </p:nvCxnSpPr>
        <p:spPr>
          <a:xfrm>
            <a:off x="5355761" y="589491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7677CA4-5F8D-A348-97D3-093EF92A0FAB}"/>
              </a:ext>
            </a:extLst>
          </p:cNvPr>
          <p:cNvSpPr txBox="1"/>
          <p:nvPr/>
        </p:nvSpPr>
        <p:spPr>
          <a:xfrm>
            <a:off x="5564293" y="585933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EDA9E376-BD39-3C4C-A955-C790235B8017}"/>
              </a:ext>
            </a:extLst>
          </p:cNvPr>
          <p:cNvSpPr/>
          <p:nvPr/>
        </p:nvSpPr>
        <p:spPr>
          <a:xfrm>
            <a:off x="5678929" y="576290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770DBC7-AF36-B34B-8170-4CC56E877CFB}"/>
              </a:ext>
            </a:extLst>
          </p:cNvPr>
          <p:cNvCxnSpPr>
            <a:cxnSpLocks/>
          </p:cNvCxnSpPr>
          <p:nvPr/>
        </p:nvCxnSpPr>
        <p:spPr>
          <a:xfrm>
            <a:off x="5574994" y="590353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415A1F2-AB2C-8A49-AFDF-1AAE362CABFF}"/>
              </a:ext>
            </a:extLst>
          </p:cNvPr>
          <p:cNvSpPr txBox="1"/>
          <p:nvPr/>
        </p:nvSpPr>
        <p:spPr>
          <a:xfrm>
            <a:off x="5751231" y="586428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D565247B-1A5C-D543-BA32-C331131176C7}"/>
              </a:ext>
            </a:extLst>
          </p:cNvPr>
          <p:cNvSpPr/>
          <p:nvPr/>
        </p:nvSpPr>
        <p:spPr>
          <a:xfrm>
            <a:off x="5912064" y="576382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E44E0E1-773A-5A40-B9F8-9F19B3C88802}"/>
              </a:ext>
            </a:extLst>
          </p:cNvPr>
          <p:cNvCxnSpPr>
            <a:cxnSpLocks/>
          </p:cNvCxnSpPr>
          <p:nvPr/>
        </p:nvCxnSpPr>
        <p:spPr>
          <a:xfrm>
            <a:off x="5808129" y="590445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B15AD69-62CA-FE48-86E9-F6EE49E8B618}"/>
              </a:ext>
            </a:extLst>
          </p:cNvPr>
          <p:cNvSpPr txBox="1"/>
          <p:nvPr/>
        </p:nvSpPr>
        <p:spPr>
          <a:xfrm>
            <a:off x="6016661" y="586887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D5A31311-1251-2E44-BB90-39799E7F3AB1}"/>
              </a:ext>
            </a:extLst>
          </p:cNvPr>
          <p:cNvSpPr/>
          <p:nvPr/>
        </p:nvSpPr>
        <p:spPr>
          <a:xfrm>
            <a:off x="6131297" y="577244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C3687CD-1238-1546-88FA-DD9EE135B519}"/>
              </a:ext>
            </a:extLst>
          </p:cNvPr>
          <p:cNvCxnSpPr>
            <a:cxnSpLocks/>
          </p:cNvCxnSpPr>
          <p:nvPr/>
        </p:nvCxnSpPr>
        <p:spPr>
          <a:xfrm>
            <a:off x="6027362" y="591306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59BCBE2-D06E-CC4D-BD76-DCDBF78D22CC}"/>
              </a:ext>
            </a:extLst>
          </p:cNvPr>
          <p:cNvSpPr txBox="1"/>
          <p:nvPr/>
        </p:nvSpPr>
        <p:spPr>
          <a:xfrm>
            <a:off x="6180690" y="586638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EA693A74-A756-EE4B-9C24-290AC3F82FA6}"/>
              </a:ext>
            </a:extLst>
          </p:cNvPr>
          <p:cNvSpPr/>
          <p:nvPr/>
        </p:nvSpPr>
        <p:spPr>
          <a:xfrm>
            <a:off x="6353398" y="5765927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B00283B-76FD-4947-89B4-F188F0EAB03C}"/>
              </a:ext>
            </a:extLst>
          </p:cNvPr>
          <p:cNvCxnSpPr>
            <a:cxnSpLocks/>
          </p:cNvCxnSpPr>
          <p:nvPr/>
        </p:nvCxnSpPr>
        <p:spPr>
          <a:xfrm>
            <a:off x="6249463" y="5906556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803-6261-7D43-951C-2CCC81A7598A}"/>
              </a:ext>
            </a:extLst>
          </p:cNvPr>
          <p:cNvSpPr txBox="1"/>
          <p:nvPr/>
        </p:nvSpPr>
        <p:spPr>
          <a:xfrm>
            <a:off x="6457995" y="587097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A125565B-42F9-1B44-83A2-B0C1E03A9FE0}"/>
              </a:ext>
            </a:extLst>
          </p:cNvPr>
          <p:cNvSpPr/>
          <p:nvPr/>
        </p:nvSpPr>
        <p:spPr>
          <a:xfrm>
            <a:off x="6572631" y="5774542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FEBF494-29A3-424B-9856-B49446DBACC0}"/>
              </a:ext>
            </a:extLst>
          </p:cNvPr>
          <p:cNvCxnSpPr>
            <a:cxnSpLocks/>
          </p:cNvCxnSpPr>
          <p:nvPr/>
        </p:nvCxnSpPr>
        <p:spPr>
          <a:xfrm>
            <a:off x="6468696" y="5915171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913ED62-E9C5-0A49-BD57-A6F00D40825A}"/>
              </a:ext>
            </a:extLst>
          </p:cNvPr>
          <p:cNvSpPr txBox="1"/>
          <p:nvPr/>
        </p:nvSpPr>
        <p:spPr>
          <a:xfrm>
            <a:off x="6644933" y="587592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F7069B4E-305F-1547-A44A-EDB2F9EB2000}"/>
              </a:ext>
            </a:extLst>
          </p:cNvPr>
          <p:cNvSpPr/>
          <p:nvPr/>
        </p:nvSpPr>
        <p:spPr>
          <a:xfrm>
            <a:off x="6805766" y="5775464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5C9BFB1-76EA-244E-96A2-F92D4388D3D0}"/>
              </a:ext>
            </a:extLst>
          </p:cNvPr>
          <p:cNvCxnSpPr>
            <a:cxnSpLocks/>
          </p:cNvCxnSpPr>
          <p:nvPr/>
        </p:nvCxnSpPr>
        <p:spPr>
          <a:xfrm>
            <a:off x="6701831" y="5916093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C9299DEB-4EC4-6F42-B749-DEF950E185F9}"/>
              </a:ext>
            </a:extLst>
          </p:cNvPr>
          <p:cNvSpPr txBox="1"/>
          <p:nvPr/>
        </p:nvSpPr>
        <p:spPr>
          <a:xfrm>
            <a:off x="6910363" y="588051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794F741F-AA8F-2D44-87B0-77ADDA4FCC4E}"/>
              </a:ext>
            </a:extLst>
          </p:cNvPr>
          <p:cNvSpPr/>
          <p:nvPr/>
        </p:nvSpPr>
        <p:spPr>
          <a:xfrm>
            <a:off x="7024999" y="5784079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2E49FED-90E2-5A41-B4BB-7294EC446A25}"/>
              </a:ext>
            </a:extLst>
          </p:cNvPr>
          <p:cNvCxnSpPr>
            <a:cxnSpLocks/>
          </p:cNvCxnSpPr>
          <p:nvPr/>
        </p:nvCxnSpPr>
        <p:spPr>
          <a:xfrm>
            <a:off x="6921064" y="5924708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3BB38215-0FC2-C74E-A052-B72D396B0321}"/>
              </a:ext>
            </a:extLst>
          </p:cNvPr>
          <p:cNvSpPr txBox="1"/>
          <p:nvPr/>
        </p:nvSpPr>
        <p:spPr>
          <a:xfrm>
            <a:off x="7068471" y="5880793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188A4239-8CEB-FD4C-BF71-5241F712D60F}"/>
              </a:ext>
            </a:extLst>
          </p:cNvPr>
          <p:cNvSpPr/>
          <p:nvPr/>
        </p:nvSpPr>
        <p:spPr>
          <a:xfrm>
            <a:off x="7241179" y="578033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4DC4AAA7-21EE-7E43-999C-6C9D39AFD7BE}"/>
              </a:ext>
            </a:extLst>
          </p:cNvPr>
          <p:cNvCxnSpPr>
            <a:cxnSpLocks/>
          </p:cNvCxnSpPr>
          <p:nvPr/>
        </p:nvCxnSpPr>
        <p:spPr>
          <a:xfrm>
            <a:off x="7137244" y="592096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324BF6A0-2E58-7C4A-97DC-1C9B9C251032}"/>
              </a:ext>
            </a:extLst>
          </p:cNvPr>
          <p:cNvSpPr txBox="1"/>
          <p:nvPr/>
        </p:nvSpPr>
        <p:spPr>
          <a:xfrm>
            <a:off x="7345776" y="588538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9" name="Arc 108">
            <a:extLst>
              <a:ext uri="{FF2B5EF4-FFF2-40B4-BE49-F238E27FC236}">
                <a16:creationId xmlns:a16="http://schemas.microsoft.com/office/drawing/2014/main" id="{FBADC6DC-36BB-0E41-8CCF-63796FD8EC33}"/>
              </a:ext>
            </a:extLst>
          </p:cNvPr>
          <p:cNvSpPr/>
          <p:nvPr/>
        </p:nvSpPr>
        <p:spPr>
          <a:xfrm>
            <a:off x="7460412" y="578894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74E8315-588C-4149-AFA2-C7CDACBF4044}"/>
              </a:ext>
            </a:extLst>
          </p:cNvPr>
          <p:cNvCxnSpPr>
            <a:cxnSpLocks/>
          </p:cNvCxnSpPr>
          <p:nvPr/>
        </p:nvCxnSpPr>
        <p:spPr>
          <a:xfrm>
            <a:off x="7356477" y="592957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B7436496-F792-B64C-A8B3-D9F728174338}"/>
              </a:ext>
            </a:extLst>
          </p:cNvPr>
          <p:cNvSpPr txBox="1"/>
          <p:nvPr/>
        </p:nvSpPr>
        <p:spPr>
          <a:xfrm>
            <a:off x="7532714" y="589033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C8279FA4-817E-454A-A2B9-C6145A153878}"/>
              </a:ext>
            </a:extLst>
          </p:cNvPr>
          <p:cNvSpPr/>
          <p:nvPr/>
        </p:nvSpPr>
        <p:spPr>
          <a:xfrm>
            <a:off x="7693547" y="578987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E4FD70C-F217-4846-A423-EFE6F5836314}"/>
              </a:ext>
            </a:extLst>
          </p:cNvPr>
          <p:cNvCxnSpPr>
            <a:cxnSpLocks/>
          </p:cNvCxnSpPr>
          <p:nvPr/>
        </p:nvCxnSpPr>
        <p:spPr>
          <a:xfrm>
            <a:off x="7589612" y="593049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718970E-825C-124D-8199-4BBF906E0BB0}"/>
              </a:ext>
            </a:extLst>
          </p:cNvPr>
          <p:cNvSpPr txBox="1"/>
          <p:nvPr/>
        </p:nvSpPr>
        <p:spPr>
          <a:xfrm>
            <a:off x="7798144" y="589491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5D610D72-F83C-DE4E-9092-ED4F5A5430C2}"/>
              </a:ext>
            </a:extLst>
          </p:cNvPr>
          <p:cNvSpPr/>
          <p:nvPr/>
        </p:nvSpPr>
        <p:spPr>
          <a:xfrm>
            <a:off x="7912780" y="579848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4BA5A6A-75E4-0148-BD33-C44E794F3AEA}"/>
              </a:ext>
            </a:extLst>
          </p:cNvPr>
          <p:cNvCxnSpPr>
            <a:cxnSpLocks/>
          </p:cNvCxnSpPr>
          <p:nvPr/>
        </p:nvCxnSpPr>
        <p:spPr>
          <a:xfrm>
            <a:off x="7808845" y="593911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11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4998" y="90713"/>
              <a:ext cx="8942124" cy="6683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1062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1062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684296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Find the area of the shapes below (in terms of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oMath>
                          </a14:m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125697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5544109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4C5840C-19CF-0F49-B10A-D045895C735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4998" y="90713"/>
              <a:ext cx="8942124" cy="6683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71062">
                      <a:extLst>
                        <a:ext uri="{9D8B030D-6E8A-4147-A177-3AD203B41FA5}">
                          <a16:colId xmlns:a16="http://schemas.microsoft.com/office/drawing/2014/main" val="3630267531"/>
                        </a:ext>
                      </a:extLst>
                    </a:gridCol>
                    <a:gridCol w="4471062">
                      <a:extLst>
                        <a:ext uri="{9D8B030D-6E8A-4147-A177-3AD203B41FA5}">
                          <a16:colId xmlns:a16="http://schemas.microsoft.com/office/drawing/2014/main" val="2225870086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2" t="-5455" b="-85818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125697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2820354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5544109"/>
                      </a:ext>
                    </a:extLst>
                  </a:tr>
                  <a:tr h="19940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7570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Arc 4">
            <a:extLst>
              <a:ext uri="{FF2B5EF4-FFF2-40B4-BE49-F238E27FC236}">
                <a16:creationId xmlns:a16="http://schemas.microsoft.com/office/drawing/2014/main" id="{5AF59BF5-79B4-F047-99B9-62CE6DC1324C}"/>
              </a:ext>
            </a:extLst>
          </p:cNvPr>
          <p:cNvSpPr/>
          <p:nvPr/>
        </p:nvSpPr>
        <p:spPr>
          <a:xfrm>
            <a:off x="1033152" y="1049997"/>
            <a:ext cx="2588823" cy="2333502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7C3E138E-1CEC-F647-AFA6-3174E6EA7D81}"/>
              </a:ext>
            </a:extLst>
          </p:cNvPr>
          <p:cNvSpPr/>
          <p:nvPr/>
        </p:nvSpPr>
        <p:spPr>
          <a:xfrm>
            <a:off x="5522025" y="1255089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F6AE79B-B115-B44E-B210-8C44497182E0}"/>
              </a:ext>
            </a:extLst>
          </p:cNvPr>
          <p:cNvSpPr/>
          <p:nvPr/>
        </p:nvSpPr>
        <p:spPr>
          <a:xfrm>
            <a:off x="922021" y="3500604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3833ED-94A0-014C-A0A9-48A0DAE3213D}"/>
              </a:ext>
            </a:extLst>
          </p:cNvPr>
          <p:cNvSpPr/>
          <p:nvPr/>
        </p:nvSpPr>
        <p:spPr>
          <a:xfrm>
            <a:off x="557983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03A2DA-E553-A447-B82F-B26942211EA2}"/>
              </a:ext>
            </a:extLst>
          </p:cNvPr>
          <p:cNvCxnSpPr>
            <a:cxnSpLocks/>
          </p:cNvCxnSpPr>
          <p:nvPr/>
        </p:nvCxnSpPr>
        <p:spPr>
          <a:xfrm>
            <a:off x="1045027" y="2291934"/>
            <a:ext cx="2600698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9F8B5-2129-F544-8603-82BAD90980B7}"/>
              </a:ext>
            </a:extLst>
          </p:cNvPr>
          <p:cNvCxnSpPr>
            <a:cxnSpLocks/>
          </p:cNvCxnSpPr>
          <p:nvPr/>
        </p:nvCxnSpPr>
        <p:spPr>
          <a:xfrm>
            <a:off x="5510150" y="2028697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839AC6-D57F-EF4C-B4B6-50F118827714}"/>
              </a:ext>
            </a:extLst>
          </p:cNvPr>
          <p:cNvCxnSpPr>
            <a:cxnSpLocks/>
          </p:cNvCxnSpPr>
          <p:nvPr/>
        </p:nvCxnSpPr>
        <p:spPr>
          <a:xfrm>
            <a:off x="927958" y="3914899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DCEB5E-57D4-E14E-AC59-CA350F2A781E}"/>
              </a:ext>
            </a:extLst>
          </p:cNvPr>
          <p:cNvCxnSpPr>
            <a:cxnSpLocks/>
          </p:cNvCxnSpPr>
          <p:nvPr/>
        </p:nvCxnSpPr>
        <p:spPr>
          <a:xfrm>
            <a:off x="556795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1BBD0C-5CE8-B44F-A7B8-75E8356C53D0}"/>
              </a:ext>
            </a:extLst>
          </p:cNvPr>
          <p:cNvSpPr txBox="1"/>
          <p:nvPr/>
        </p:nvSpPr>
        <p:spPr>
          <a:xfrm>
            <a:off x="2020846" y="2287815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79C13-3BD7-6D4A-902C-0CB36FF9B53D}"/>
              </a:ext>
            </a:extLst>
          </p:cNvPr>
          <p:cNvSpPr txBox="1"/>
          <p:nvPr/>
        </p:nvSpPr>
        <p:spPr>
          <a:xfrm>
            <a:off x="999389" y="3872439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423C1C-9BE1-D046-82F0-C960B48E9D8F}"/>
              </a:ext>
            </a:extLst>
          </p:cNvPr>
          <p:cNvSpPr txBox="1"/>
          <p:nvPr/>
        </p:nvSpPr>
        <p:spPr>
          <a:xfrm>
            <a:off x="5778085" y="2028696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FD1BAE-18FD-A34E-97FA-A524796814EE}"/>
              </a:ext>
            </a:extLst>
          </p:cNvPr>
          <p:cNvSpPr txBox="1"/>
          <p:nvPr/>
        </p:nvSpPr>
        <p:spPr>
          <a:xfrm>
            <a:off x="557026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16AAF3-77A5-DD4A-B639-AC60236A8877}"/>
              </a:ext>
            </a:extLst>
          </p:cNvPr>
          <p:cNvCxnSpPr>
            <a:cxnSpLocks/>
          </p:cNvCxnSpPr>
          <p:nvPr/>
        </p:nvCxnSpPr>
        <p:spPr>
          <a:xfrm>
            <a:off x="6843343" y="2028696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73B49A9-2BA4-7749-90AD-92AB2BE84929}"/>
              </a:ext>
            </a:extLst>
          </p:cNvPr>
          <p:cNvSpPr txBox="1"/>
          <p:nvPr/>
        </p:nvSpPr>
        <p:spPr>
          <a:xfrm>
            <a:off x="7111278" y="202869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61CF90BB-342E-3748-B397-AFD2369AB443}"/>
              </a:ext>
            </a:extLst>
          </p:cNvPr>
          <p:cNvSpPr/>
          <p:nvPr/>
        </p:nvSpPr>
        <p:spPr>
          <a:xfrm>
            <a:off x="6835409" y="1249757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3E0F5861-C775-EE4F-886E-F63DFC5F31E9}"/>
              </a:ext>
            </a:extLst>
          </p:cNvPr>
          <p:cNvSpPr/>
          <p:nvPr/>
        </p:nvSpPr>
        <p:spPr>
          <a:xfrm>
            <a:off x="1786248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FC0BA00-A3A6-4D43-ADE4-9C190B875669}"/>
              </a:ext>
            </a:extLst>
          </p:cNvPr>
          <p:cNvCxnSpPr>
            <a:cxnSpLocks/>
          </p:cNvCxnSpPr>
          <p:nvPr/>
        </p:nvCxnSpPr>
        <p:spPr>
          <a:xfrm>
            <a:off x="1792185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CFCD194-6835-B243-A7BC-CDDAD9659B44}"/>
              </a:ext>
            </a:extLst>
          </p:cNvPr>
          <p:cNvSpPr txBox="1"/>
          <p:nvPr/>
        </p:nvSpPr>
        <p:spPr>
          <a:xfrm>
            <a:off x="1863616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E189EA51-771C-3D4F-A5DA-4539ECDB2112}"/>
              </a:ext>
            </a:extLst>
          </p:cNvPr>
          <p:cNvSpPr/>
          <p:nvPr/>
        </p:nvSpPr>
        <p:spPr>
          <a:xfrm>
            <a:off x="2654059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785427-5744-194B-A70B-4C1070BA4471}"/>
              </a:ext>
            </a:extLst>
          </p:cNvPr>
          <p:cNvCxnSpPr>
            <a:cxnSpLocks/>
          </p:cNvCxnSpPr>
          <p:nvPr/>
        </p:nvCxnSpPr>
        <p:spPr>
          <a:xfrm>
            <a:off x="2659996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FAA34A9-7EF5-9A47-8F52-783726C140B5}"/>
              </a:ext>
            </a:extLst>
          </p:cNvPr>
          <p:cNvSpPr txBox="1"/>
          <p:nvPr/>
        </p:nvSpPr>
        <p:spPr>
          <a:xfrm>
            <a:off x="2731427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2D58070-38C0-3B46-A6FC-DE35AF2FE7F0}"/>
              </a:ext>
            </a:extLst>
          </p:cNvPr>
          <p:cNvSpPr/>
          <p:nvPr/>
        </p:nvSpPr>
        <p:spPr>
          <a:xfrm>
            <a:off x="621888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CF219EB-A8CA-404F-A2E3-2DB0A24DEED9}"/>
              </a:ext>
            </a:extLst>
          </p:cNvPr>
          <p:cNvCxnSpPr>
            <a:cxnSpLocks/>
          </p:cNvCxnSpPr>
          <p:nvPr/>
        </p:nvCxnSpPr>
        <p:spPr>
          <a:xfrm>
            <a:off x="620700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D6B7384-41BE-7C41-AB7F-BAFE4895EF2C}"/>
              </a:ext>
            </a:extLst>
          </p:cNvPr>
          <p:cNvSpPr txBox="1"/>
          <p:nvPr/>
        </p:nvSpPr>
        <p:spPr>
          <a:xfrm>
            <a:off x="620931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A2EC4C81-60AF-9941-B59E-2BAA5DE27F81}"/>
              </a:ext>
            </a:extLst>
          </p:cNvPr>
          <p:cNvSpPr/>
          <p:nvPr/>
        </p:nvSpPr>
        <p:spPr>
          <a:xfrm>
            <a:off x="686097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88B2661-79D9-EA43-81A5-B8C930CE5018}"/>
              </a:ext>
            </a:extLst>
          </p:cNvPr>
          <p:cNvCxnSpPr>
            <a:cxnSpLocks/>
          </p:cNvCxnSpPr>
          <p:nvPr/>
        </p:nvCxnSpPr>
        <p:spPr>
          <a:xfrm>
            <a:off x="684910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228D11D-FFF0-D34B-9069-0C0BDF84B5EB}"/>
              </a:ext>
            </a:extLst>
          </p:cNvPr>
          <p:cNvSpPr txBox="1"/>
          <p:nvPr/>
        </p:nvSpPr>
        <p:spPr>
          <a:xfrm>
            <a:off x="685140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523C149C-ED19-2445-94C7-9CDF44B8F2C3}"/>
              </a:ext>
            </a:extLst>
          </p:cNvPr>
          <p:cNvSpPr/>
          <p:nvPr/>
        </p:nvSpPr>
        <p:spPr>
          <a:xfrm>
            <a:off x="750002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58840B4-2695-FC4A-A4C2-0A34798F3D61}"/>
              </a:ext>
            </a:extLst>
          </p:cNvPr>
          <p:cNvCxnSpPr>
            <a:cxnSpLocks/>
          </p:cNvCxnSpPr>
          <p:nvPr/>
        </p:nvCxnSpPr>
        <p:spPr>
          <a:xfrm>
            <a:off x="748815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A9E964C-42DD-D442-8B96-37801B020F8D}"/>
              </a:ext>
            </a:extLst>
          </p:cNvPr>
          <p:cNvSpPr txBox="1"/>
          <p:nvPr/>
        </p:nvSpPr>
        <p:spPr>
          <a:xfrm>
            <a:off x="749045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605737B5-2156-AC48-BEA3-F4424AA3A8DD}"/>
              </a:ext>
            </a:extLst>
          </p:cNvPr>
          <p:cNvSpPr/>
          <p:nvPr/>
        </p:nvSpPr>
        <p:spPr>
          <a:xfrm>
            <a:off x="923821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0235FF8-4AC7-284B-90EA-EC716BFAD108}"/>
              </a:ext>
            </a:extLst>
          </p:cNvPr>
          <p:cNvCxnSpPr>
            <a:cxnSpLocks/>
          </p:cNvCxnSpPr>
          <p:nvPr/>
        </p:nvCxnSpPr>
        <p:spPr>
          <a:xfrm>
            <a:off x="886215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CD7E74C-99C9-2A48-9888-84FD40A8DE16}"/>
              </a:ext>
            </a:extLst>
          </p:cNvPr>
          <p:cNvSpPr txBox="1"/>
          <p:nvPr/>
        </p:nvSpPr>
        <p:spPr>
          <a:xfrm>
            <a:off x="850771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033A3454-30DE-1C4C-9C14-FB3DD255519F}"/>
              </a:ext>
            </a:extLst>
          </p:cNvPr>
          <p:cNvSpPr/>
          <p:nvPr/>
        </p:nvSpPr>
        <p:spPr>
          <a:xfrm>
            <a:off x="1374913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D0CAB2C-E23A-3441-A68C-BF15DBC200DD}"/>
              </a:ext>
            </a:extLst>
          </p:cNvPr>
          <p:cNvCxnSpPr>
            <a:cxnSpLocks/>
          </p:cNvCxnSpPr>
          <p:nvPr/>
        </p:nvCxnSpPr>
        <p:spPr>
          <a:xfrm>
            <a:off x="1337307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8FEBACC-FA5F-8347-8A72-58163527902C}"/>
              </a:ext>
            </a:extLst>
          </p:cNvPr>
          <p:cNvSpPr txBox="1"/>
          <p:nvPr/>
        </p:nvSpPr>
        <p:spPr>
          <a:xfrm>
            <a:off x="5286988" y="5854748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90C5EDD4-E600-A946-9A38-5C7A8ACB3FDD}"/>
              </a:ext>
            </a:extLst>
          </p:cNvPr>
          <p:cNvSpPr/>
          <p:nvPr/>
        </p:nvSpPr>
        <p:spPr>
          <a:xfrm>
            <a:off x="1799923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888A299-DD89-544C-8CD7-C63DA09A2A76}"/>
              </a:ext>
            </a:extLst>
          </p:cNvPr>
          <p:cNvCxnSpPr>
            <a:cxnSpLocks/>
          </p:cNvCxnSpPr>
          <p:nvPr/>
        </p:nvCxnSpPr>
        <p:spPr>
          <a:xfrm>
            <a:off x="1762317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334BC28-83B7-174B-826D-DFA9A919FD69}"/>
              </a:ext>
            </a:extLst>
          </p:cNvPr>
          <p:cNvSpPr txBox="1"/>
          <p:nvPr/>
        </p:nvSpPr>
        <p:spPr>
          <a:xfrm>
            <a:off x="1726873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9B8E67FC-411F-E64E-B449-3EB8B0745280}"/>
              </a:ext>
            </a:extLst>
          </p:cNvPr>
          <p:cNvSpPr/>
          <p:nvPr/>
        </p:nvSpPr>
        <p:spPr>
          <a:xfrm>
            <a:off x="2251015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2E9C250-A255-6A47-A3CB-02BEB61F0200}"/>
              </a:ext>
            </a:extLst>
          </p:cNvPr>
          <p:cNvCxnSpPr>
            <a:cxnSpLocks/>
          </p:cNvCxnSpPr>
          <p:nvPr/>
        </p:nvCxnSpPr>
        <p:spPr>
          <a:xfrm>
            <a:off x="2213409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86E5A01-AD9F-9247-A4CB-43781682AFD5}"/>
              </a:ext>
            </a:extLst>
          </p:cNvPr>
          <p:cNvSpPr txBox="1"/>
          <p:nvPr/>
        </p:nvSpPr>
        <p:spPr>
          <a:xfrm>
            <a:off x="2177965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522CA68B-3DE3-2845-A97A-E55033ACC495}"/>
              </a:ext>
            </a:extLst>
          </p:cNvPr>
          <p:cNvSpPr/>
          <p:nvPr/>
        </p:nvSpPr>
        <p:spPr>
          <a:xfrm>
            <a:off x="2676025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1A64FB9-D0B0-1143-B32C-C9FD878F1F73}"/>
              </a:ext>
            </a:extLst>
          </p:cNvPr>
          <p:cNvCxnSpPr>
            <a:cxnSpLocks/>
          </p:cNvCxnSpPr>
          <p:nvPr/>
        </p:nvCxnSpPr>
        <p:spPr>
          <a:xfrm>
            <a:off x="2638419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6A7AEB2-775F-3D48-985E-D28C3F0087A2}"/>
              </a:ext>
            </a:extLst>
          </p:cNvPr>
          <p:cNvSpPr txBox="1"/>
          <p:nvPr/>
        </p:nvSpPr>
        <p:spPr>
          <a:xfrm>
            <a:off x="2602975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6B2A368-272E-5F4C-B22A-FF9991D21E0B}"/>
              </a:ext>
            </a:extLst>
          </p:cNvPr>
          <p:cNvSpPr/>
          <p:nvPr/>
        </p:nvSpPr>
        <p:spPr>
          <a:xfrm>
            <a:off x="3127117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881053A-3845-B243-AE66-0C981099677F}"/>
              </a:ext>
            </a:extLst>
          </p:cNvPr>
          <p:cNvCxnSpPr>
            <a:cxnSpLocks/>
          </p:cNvCxnSpPr>
          <p:nvPr/>
        </p:nvCxnSpPr>
        <p:spPr>
          <a:xfrm>
            <a:off x="3089511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DBE8F0-16EC-EC4F-B189-D7A6E3876B00}"/>
              </a:ext>
            </a:extLst>
          </p:cNvPr>
          <p:cNvSpPr txBox="1"/>
          <p:nvPr/>
        </p:nvSpPr>
        <p:spPr>
          <a:xfrm>
            <a:off x="3054067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52B041E3-024B-2343-BD7F-39C46871D978}"/>
              </a:ext>
            </a:extLst>
          </p:cNvPr>
          <p:cNvSpPr/>
          <p:nvPr/>
        </p:nvSpPr>
        <p:spPr>
          <a:xfrm>
            <a:off x="5459696" y="575428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FD0299-271C-914B-9EE2-291DB6B29EC8}"/>
              </a:ext>
            </a:extLst>
          </p:cNvPr>
          <p:cNvSpPr txBox="1"/>
          <p:nvPr/>
        </p:nvSpPr>
        <p:spPr>
          <a:xfrm>
            <a:off x="1301329" y="59043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35CEA1C-D2C8-6A4F-B54B-297BA5444945}"/>
              </a:ext>
            </a:extLst>
          </p:cNvPr>
          <p:cNvCxnSpPr>
            <a:cxnSpLocks/>
          </p:cNvCxnSpPr>
          <p:nvPr/>
        </p:nvCxnSpPr>
        <p:spPr>
          <a:xfrm>
            <a:off x="5355761" y="589491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7677CA4-5F8D-A348-97D3-093EF92A0FAB}"/>
              </a:ext>
            </a:extLst>
          </p:cNvPr>
          <p:cNvSpPr txBox="1"/>
          <p:nvPr/>
        </p:nvSpPr>
        <p:spPr>
          <a:xfrm>
            <a:off x="5564293" y="585933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EDA9E376-BD39-3C4C-A955-C790235B8017}"/>
              </a:ext>
            </a:extLst>
          </p:cNvPr>
          <p:cNvSpPr/>
          <p:nvPr/>
        </p:nvSpPr>
        <p:spPr>
          <a:xfrm>
            <a:off x="5678929" y="576290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770DBC7-AF36-B34B-8170-4CC56E877CFB}"/>
              </a:ext>
            </a:extLst>
          </p:cNvPr>
          <p:cNvCxnSpPr>
            <a:cxnSpLocks/>
          </p:cNvCxnSpPr>
          <p:nvPr/>
        </p:nvCxnSpPr>
        <p:spPr>
          <a:xfrm>
            <a:off x="5574994" y="590353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415A1F2-AB2C-8A49-AFDF-1AAE362CABFF}"/>
              </a:ext>
            </a:extLst>
          </p:cNvPr>
          <p:cNvSpPr txBox="1"/>
          <p:nvPr/>
        </p:nvSpPr>
        <p:spPr>
          <a:xfrm>
            <a:off x="5751231" y="586428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D565247B-1A5C-D543-BA32-C331131176C7}"/>
              </a:ext>
            </a:extLst>
          </p:cNvPr>
          <p:cNvSpPr/>
          <p:nvPr/>
        </p:nvSpPr>
        <p:spPr>
          <a:xfrm>
            <a:off x="5912064" y="576382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E44E0E1-773A-5A40-B9F8-9F19B3C88802}"/>
              </a:ext>
            </a:extLst>
          </p:cNvPr>
          <p:cNvCxnSpPr>
            <a:cxnSpLocks/>
          </p:cNvCxnSpPr>
          <p:nvPr/>
        </p:nvCxnSpPr>
        <p:spPr>
          <a:xfrm>
            <a:off x="5808129" y="590445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B15AD69-62CA-FE48-86E9-F6EE49E8B618}"/>
              </a:ext>
            </a:extLst>
          </p:cNvPr>
          <p:cNvSpPr txBox="1"/>
          <p:nvPr/>
        </p:nvSpPr>
        <p:spPr>
          <a:xfrm>
            <a:off x="6016661" y="586887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D5A31311-1251-2E44-BB90-39799E7F3AB1}"/>
              </a:ext>
            </a:extLst>
          </p:cNvPr>
          <p:cNvSpPr/>
          <p:nvPr/>
        </p:nvSpPr>
        <p:spPr>
          <a:xfrm>
            <a:off x="6131297" y="577244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C3687CD-1238-1546-88FA-DD9EE135B519}"/>
              </a:ext>
            </a:extLst>
          </p:cNvPr>
          <p:cNvCxnSpPr>
            <a:cxnSpLocks/>
          </p:cNvCxnSpPr>
          <p:nvPr/>
        </p:nvCxnSpPr>
        <p:spPr>
          <a:xfrm>
            <a:off x="6027362" y="591306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59BCBE2-D06E-CC4D-BD76-DCDBF78D22CC}"/>
              </a:ext>
            </a:extLst>
          </p:cNvPr>
          <p:cNvSpPr txBox="1"/>
          <p:nvPr/>
        </p:nvSpPr>
        <p:spPr>
          <a:xfrm>
            <a:off x="6180690" y="586638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EA693A74-A756-EE4B-9C24-290AC3F82FA6}"/>
              </a:ext>
            </a:extLst>
          </p:cNvPr>
          <p:cNvSpPr/>
          <p:nvPr/>
        </p:nvSpPr>
        <p:spPr>
          <a:xfrm>
            <a:off x="6353398" y="5765927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B00283B-76FD-4947-89B4-F188F0EAB03C}"/>
              </a:ext>
            </a:extLst>
          </p:cNvPr>
          <p:cNvCxnSpPr>
            <a:cxnSpLocks/>
          </p:cNvCxnSpPr>
          <p:nvPr/>
        </p:nvCxnSpPr>
        <p:spPr>
          <a:xfrm>
            <a:off x="6249463" y="5906556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803-6261-7D43-951C-2CCC81A7598A}"/>
              </a:ext>
            </a:extLst>
          </p:cNvPr>
          <p:cNvSpPr txBox="1"/>
          <p:nvPr/>
        </p:nvSpPr>
        <p:spPr>
          <a:xfrm>
            <a:off x="6457995" y="587097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A125565B-42F9-1B44-83A2-B0C1E03A9FE0}"/>
              </a:ext>
            </a:extLst>
          </p:cNvPr>
          <p:cNvSpPr/>
          <p:nvPr/>
        </p:nvSpPr>
        <p:spPr>
          <a:xfrm>
            <a:off x="6572631" y="5774542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FEBF494-29A3-424B-9856-B49446DBACC0}"/>
              </a:ext>
            </a:extLst>
          </p:cNvPr>
          <p:cNvCxnSpPr>
            <a:cxnSpLocks/>
          </p:cNvCxnSpPr>
          <p:nvPr/>
        </p:nvCxnSpPr>
        <p:spPr>
          <a:xfrm>
            <a:off x="6468696" y="5915171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913ED62-E9C5-0A49-BD57-A6F00D40825A}"/>
              </a:ext>
            </a:extLst>
          </p:cNvPr>
          <p:cNvSpPr txBox="1"/>
          <p:nvPr/>
        </p:nvSpPr>
        <p:spPr>
          <a:xfrm>
            <a:off x="6644933" y="587592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F7069B4E-305F-1547-A44A-EDB2F9EB2000}"/>
              </a:ext>
            </a:extLst>
          </p:cNvPr>
          <p:cNvSpPr/>
          <p:nvPr/>
        </p:nvSpPr>
        <p:spPr>
          <a:xfrm>
            <a:off x="6805766" y="5775464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5C9BFB1-76EA-244E-96A2-F92D4388D3D0}"/>
              </a:ext>
            </a:extLst>
          </p:cNvPr>
          <p:cNvCxnSpPr>
            <a:cxnSpLocks/>
          </p:cNvCxnSpPr>
          <p:nvPr/>
        </p:nvCxnSpPr>
        <p:spPr>
          <a:xfrm>
            <a:off x="6701831" y="5916093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C9299DEB-4EC4-6F42-B749-DEF950E185F9}"/>
              </a:ext>
            </a:extLst>
          </p:cNvPr>
          <p:cNvSpPr txBox="1"/>
          <p:nvPr/>
        </p:nvSpPr>
        <p:spPr>
          <a:xfrm>
            <a:off x="6910363" y="588051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794F741F-AA8F-2D44-87B0-77ADDA4FCC4E}"/>
              </a:ext>
            </a:extLst>
          </p:cNvPr>
          <p:cNvSpPr/>
          <p:nvPr/>
        </p:nvSpPr>
        <p:spPr>
          <a:xfrm>
            <a:off x="7024999" y="5784079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2E49FED-90E2-5A41-B4BB-7294EC446A25}"/>
              </a:ext>
            </a:extLst>
          </p:cNvPr>
          <p:cNvCxnSpPr>
            <a:cxnSpLocks/>
          </p:cNvCxnSpPr>
          <p:nvPr/>
        </p:nvCxnSpPr>
        <p:spPr>
          <a:xfrm>
            <a:off x="6921064" y="5924708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3BB38215-0FC2-C74E-A052-B72D396B0321}"/>
              </a:ext>
            </a:extLst>
          </p:cNvPr>
          <p:cNvSpPr txBox="1"/>
          <p:nvPr/>
        </p:nvSpPr>
        <p:spPr>
          <a:xfrm>
            <a:off x="7068471" y="5880793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188A4239-8CEB-FD4C-BF71-5241F712D60F}"/>
              </a:ext>
            </a:extLst>
          </p:cNvPr>
          <p:cNvSpPr/>
          <p:nvPr/>
        </p:nvSpPr>
        <p:spPr>
          <a:xfrm>
            <a:off x="7241179" y="578033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4DC4AAA7-21EE-7E43-999C-6C9D39AFD7BE}"/>
              </a:ext>
            </a:extLst>
          </p:cNvPr>
          <p:cNvCxnSpPr>
            <a:cxnSpLocks/>
          </p:cNvCxnSpPr>
          <p:nvPr/>
        </p:nvCxnSpPr>
        <p:spPr>
          <a:xfrm>
            <a:off x="7137244" y="592096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324BF6A0-2E58-7C4A-97DC-1C9B9C251032}"/>
              </a:ext>
            </a:extLst>
          </p:cNvPr>
          <p:cNvSpPr txBox="1"/>
          <p:nvPr/>
        </p:nvSpPr>
        <p:spPr>
          <a:xfrm>
            <a:off x="7345776" y="588538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9" name="Arc 108">
            <a:extLst>
              <a:ext uri="{FF2B5EF4-FFF2-40B4-BE49-F238E27FC236}">
                <a16:creationId xmlns:a16="http://schemas.microsoft.com/office/drawing/2014/main" id="{FBADC6DC-36BB-0E41-8CCF-63796FD8EC33}"/>
              </a:ext>
            </a:extLst>
          </p:cNvPr>
          <p:cNvSpPr/>
          <p:nvPr/>
        </p:nvSpPr>
        <p:spPr>
          <a:xfrm>
            <a:off x="7460412" y="578894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74E8315-588C-4149-AFA2-C7CDACBF4044}"/>
              </a:ext>
            </a:extLst>
          </p:cNvPr>
          <p:cNvCxnSpPr>
            <a:cxnSpLocks/>
          </p:cNvCxnSpPr>
          <p:nvPr/>
        </p:nvCxnSpPr>
        <p:spPr>
          <a:xfrm>
            <a:off x="7356477" y="592957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B7436496-F792-B64C-A8B3-D9F728174338}"/>
              </a:ext>
            </a:extLst>
          </p:cNvPr>
          <p:cNvSpPr txBox="1"/>
          <p:nvPr/>
        </p:nvSpPr>
        <p:spPr>
          <a:xfrm>
            <a:off x="7532714" y="589033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C8279FA4-817E-454A-A2B9-C6145A153878}"/>
              </a:ext>
            </a:extLst>
          </p:cNvPr>
          <p:cNvSpPr/>
          <p:nvPr/>
        </p:nvSpPr>
        <p:spPr>
          <a:xfrm>
            <a:off x="7693547" y="578987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E4FD70C-F217-4846-A423-EFE6F5836314}"/>
              </a:ext>
            </a:extLst>
          </p:cNvPr>
          <p:cNvCxnSpPr>
            <a:cxnSpLocks/>
          </p:cNvCxnSpPr>
          <p:nvPr/>
        </p:nvCxnSpPr>
        <p:spPr>
          <a:xfrm>
            <a:off x="7589612" y="593049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718970E-825C-124D-8199-4BBF906E0BB0}"/>
              </a:ext>
            </a:extLst>
          </p:cNvPr>
          <p:cNvSpPr txBox="1"/>
          <p:nvPr/>
        </p:nvSpPr>
        <p:spPr>
          <a:xfrm>
            <a:off x="7798144" y="589491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5D610D72-F83C-DE4E-9092-ED4F5A5430C2}"/>
              </a:ext>
            </a:extLst>
          </p:cNvPr>
          <p:cNvSpPr/>
          <p:nvPr/>
        </p:nvSpPr>
        <p:spPr>
          <a:xfrm>
            <a:off x="7912780" y="579848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4BA5A6A-75E4-0148-BD33-C44E794F3AEA}"/>
              </a:ext>
            </a:extLst>
          </p:cNvPr>
          <p:cNvCxnSpPr>
            <a:cxnSpLocks/>
          </p:cNvCxnSpPr>
          <p:nvPr/>
        </p:nvCxnSpPr>
        <p:spPr>
          <a:xfrm>
            <a:off x="7808845" y="593911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79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C5840C-19CF-0F49-B10A-D045895C7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927635"/>
              </p:ext>
            </p:extLst>
          </p:nvPr>
        </p:nvGraphicFramePr>
        <p:xfrm>
          <a:off x="94998" y="90713"/>
          <a:ext cx="8942124" cy="6683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1062">
                  <a:extLst>
                    <a:ext uri="{9D8B030D-6E8A-4147-A177-3AD203B41FA5}">
                      <a16:colId xmlns:a16="http://schemas.microsoft.com/office/drawing/2014/main" val="3630267531"/>
                    </a:ext>
                  </a:extLst>
                </a:gridCol>
                <a:gridCol w="4471062">
                  <a:extLst>
                    <a:ext uri="{9D8B030D-6E8A-4147-A177-3AD203B41FA5}">
                      <a16:colId xmlns:a16="http://schemas.microsoft.com/office/drawing/2014/main" val="2225870086"/>
                    </a:ext>
                  </a:extLst>
                </a:gridCol>
              </a:tblGrid>
              <a:tr h="684296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 bend lengths of wire to create the 6 designs below. All 6 designs are made up of semi-circles. Find the length of the 6 pieces of wire needed to make the designs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25697"/>
                  </a:ext>
                </a:extLst>
              </a:tr>
              <a:tr h="199401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820354"/>
                  </a:ext>
                </a:extLst>
              </a:tr>
              <a:tr h="19940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544109"/>
                  </a:ext>
                </a:extLst>
              </a:tr>
              <a:tr h="19940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57088"/>
                  </a:ext>
                </a:extLst>
              </a:tr>
            </a:tbl>
          </a:graphicData>
        </a:graphic>
      </p:graphicFrame>
      <p:sp>
        <p:nvSpPr>
          <p:cNvPr id="5" name="Arc 4">
            <a:extLst>
              <a:ext uri="{FF2B5EF4-FFF2-40B4-BE49-F238E27FC236}">
                <a16:creationId xmlns:a16="http://schemas.microsoft.com/office/drawing/2014/main" id="{5AF59BF5-79B4-F047-99B9-62CE6DC1324C}"/>
              </a:ext>
            </a:extLst>
          </p:cNvPr>
          <p:cNvSpPr/>
          <p:nvPr/>
        </p:nvSpPr>
        <p:spPr>
          <a:xfrm>
            <a:off x="1033152" y="1049997"/>
            <a:ext cx="2588823" cy="2333502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7C3E138E-1CEC-F647-AFA6-3174E6EA7D81}"/>
              </a:ext>
            </a:extLst>
          </p:cNvPr>
          <p:cNvSpPr/>
          <p:nvPr/>
        </p:nvSpPr>
        <p:spPr>
          <a:xfrm>
            <a:off x="5522025" y="1255089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F6AE79B-B115-B44E-B210-8C44497182E0}"/>
              </a:ext>
            </a:extLst>
          </p:cNvPr>
          <p:cNvSpPr/>
          <p:nvPr/>
        </p:nvSpPr>
        <p:spPr>
          <a:xfrm>
            <a:off x="922021" y="3500604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3833ED-94A0-014C-A0A9-48A0DAE3213D}"/>
              </a:ext>
            </a:extLst>
          </p:cNvPr>
          <p:cNvSpPr/>
          <p:nvPr/>
        </p:nvSpPr>
        <p:spPr>
          <a:xfrm>
            <a:off x="557983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03A2DA-E553-A447-B82F-B26942211EA2}"/>
              </a:ext>
            </a:extLst>
          </p:cNvPr>
          <p:cNvCxnSpPr>
            <a:cxnSpLocks/>
          </p:cNvCxnSpPr>
          <p:nvPr/>
        </p:nvCxnSpPr>
        <p:spPr>
          <a:xfrm>
            <a:off x="1045027" y="2291934"/>
            <a:ext cx="2600698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9F8B5-2129-F544-8603-82BAD90980B7}"/>
              </a:ext>
            </a:extLst>
          </p:cNvPr>
          <p:cNvCxnSpPr>
            <a:cxnSpLocks/>
          </p:cNvCxnSpPr>
          <p:nvPr/>
        </p:nvCxnSpPr>
        <p:spPr>
          <a:xfrm>
            <a:off x="5510150" y="2028697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839AC6-D57F-EF4C-B4B6-50F118827714}"/>
              </a:ext>
            </a:extLst>
          </p:cNvPr>
          <p:cNvCxnSpPr>
            <a:cxnSpLocks/>
          </p:cNvCxnSpPr>
          <p:nvPr/>
        </p:nvCxnSpPr>
        <p:spPr>
          <a:xfrm>
            <a:off x="927958" y="3914899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DCEB5E-57D4-E14E-AC59-CA350F2A781E}"/>
              </a:ext>
            </a:extLst>
          </p:cNvPr>
          <p:cNvCxnSpPr>
            <a:cxnSpLocks/>
          </p:cNvCxnSpPr>
          <p:nvPr/>
        </p:nvCxnSpPr>
        <p:spPr>
          <a:xfrm>
            <a:off x="556795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1BBD0C-5CE8-B44F-A7B8-75E8356C53D0}"/>
              </a:ext>
            </a:extLst>
          </p:cNvPr>
          <p:cNvSpPr txBox="1"/>
          <p:nvPr/>
        </p:nvSpPr>
        <p:spPr>
          <a:xfrm>
            <a:off x="2020846" y="2287815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B79C13-3BD7-6D4A-902C-0CB36FF9B53D}"/>
              </a:ext>
            </a:extLst>
          </p:cNvPr>
          <p:cNvSpPr txBox="1"/>
          <p:nvPr/>
        </p:nvSpPr>
        <p:spPr>
          <a:xfrm>
            <a:off x="999389" y="3872439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423C1C-9BE1-D046-82F0-C960B48E9D8F}"/>
              </a:ext>
            </a:extLst>
          </p:cNvPr>
          <p:cNvSpPr txBox="1"/>
          <p:nvPr/>
        </p:nvSpPr>
        <p:spPr>
          <a:xfrm>
            <a:off x="5778085" y="2028696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FD1BAE-18FD-A34E-97FA-A524796814EE}"/>
              </a:ext>
            </a:extLst>
          </p:cNvPr>
          <p:cNvSpPr txBox="1"/>
          <p:nvPr/>
        </p:nvSpPr>
        <p:spPr>
          <a:xfrm>
            <a:off x="557026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16AAF3-77A5-DD4A-B639-AC60236A8877}"/>
              </a:ext>
            </a:extLst>
          </p:cNvPr>
          <p:cNvCxnSpPr>
            <a:cxnSpLocks/>
          </p:cNvCxnSpPr>
          <p:nvPr/>
        </p:nvCxnSpPr>
        <p:spPr>
          <a:xfrm>
            <a:off x="6843343" y="2028696"/>
            <a:ext cx="129441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73B49A9-2BA4-7749-90AD-92AB2BE84929}"/>
              </a:ext>
            </a:extLst>
          </p:cNvPr>
          <p:cNvSpPr txBox="1"/>
          <p:nvPr/>
        </p:nvSpPr>
        <p:spPr>
          <a:xfrm>
            <a:off x="7111278" y="202869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61CF90BB-342E-3748-B397-AFD2369AB443}"/>
              </a:ext>
            </a:extLst>
          </p:cNvPr>
          <p:cNvSpPr/>
          <p:nvPr/>
        </p:nvSpPr>
        <p:spPr>
          <a:xfrm>
            <a:off x="6835409" y="1249757"/>
            <a:ext cx="1294411" cy="1425039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3E0F5861-C775-EE4F-886E-F63DFC5F31E9}"/>
              </a:ext>
            </a:extLst>
          </p:cNvPr>
          <p:cNvSpPr/>
          <p:nvPr/>
        </p:nvSpPr>
        <p:spPr>
          <a:xfrm>
            <a:off x="1786248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FC0BA00-A3A6-4D43-ADE4-9C190B875669}"/>
              </a:ext>
            </a:extLst>
          </p:cNvPr>
          <p:cNvCxnSpPr>
            <a:cxnSpLocks/>
          </p:cNvCxnSpPr>
          <p:nvPr/>
        </p:nvCxnSpPr>
        <p:spPr>
          <a:xfrm>
            <a:off x="1792185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CFCD194-6835-B243-A7BC-CDDAD9659B44}"/>
              </a:ext>
            </a:extLst>
          </p:cNvPr>
          <p:cNvSpPr txBox="1"/>
          <p:nvPr/>
        </p:nvSpPr>
        <p:spPr>
          <a:xfrm>
            <a:off x="1863616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E189EA51-771C-3D4F-A5DA-4539ECDB2112}"/>
              </a:ext>
            </a:extLst>
          </p:cNvPr>
          <p:cNvSpPr/>
          <p:nvPr/>
        </p:nvSpPr>
        <p:spPr>
          <a:xfrm>
            <a:off x="2654059" y="3526099"/>
            <a:ext cx="860400" cy="7776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785427-5744-194B-A70B-4C1070BA4471}"/>
              </a:ext>
            </a:extLst>
          </p:cNvPr>
          <p:cNvCxnSpPr>
            <a:cxnSpLocks/>
          </p:cNvCxnSpPr>
          <p:nvPr/>
        </p:nvCxnSpPr>
        <p:spPr>
          <a:xfrm>
            <a:off x="2659996" y="3940394"/>
            <a:ext cx="854463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FAA34A9-7EF5-9A47-8F52-783726C140B5}"/>
              </a:ext>
            </a:extLst>
          </p:cNvPr>
          <p:cNvSpPr txBox="1"/>
          <p:nvPr/>
        </p:nvSpPr>
        <p:spPr>
          <a:xfrm>
            <a:off x="2731427" y="389793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2D58070-38C0-3B46-A6FC-DE35AF2FE7F0}"/>
              </a:ext>
            </a:extLst>
          </p:cNvPr>
          <p:cNvSpPr/>
          <p:nvPr/>
        </p:nvSpPr>
        <p:spPr>
          <a:xfrm>
            <a:off x="6218883" y="3623753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CF219EB-A8CA-404F-A2E3-2DB0A24DEED9}"/>
              </a:ext>
            </a:extLst>
          </p:cNvPr>
          <p:cNvCxnSpPr>
            <a:cxnSpLocks/>
          </p:cNvCxnSpPr>
          <p:nvPr/>
        </p:nvCxnSpPr>
        <p:spPr>
          <a:xfrm>
            <a:off x="6207008" y="3948546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D6B7384-41BE-7C41-AB7F-BAFE4895EF2C}"/>
              </a:ext>
            </a:extLst>
          </p:cNvPr>
          <p:cNvSpPr txBox="1"/>
          <p:nvPr/>
        </p:nvSpPr>
        <p:spPr>
          <a:xfrm>
            <a:off x="6209312" y="3911105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A2EC4C81-60AF-9941-B59E-2BAA5DE27F81}"/>
              </a:ext>
            </a:extLst>
          </p:cNvPr>
          <p:cNvSpPr/>
          <p:nvPr/>
        </p:nvSpPr>
        <p:spPr>
          <a:xfrm>
            <a:off x="686097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88B2661-79D9-EA43-81A5-B8C930CE5018}"/>
              </a:ext>
            </a:extLst>
          </p:cNvPr>
          <p:cNvCxnSpPr>
            <a:cxnSpLocks/>
          </p:cNvCxnSpPr>
          <p:nvPr/>
        </p:nvCxnSpPr>
        <p:spPr>
          <a:xfrm>
            <a:off x="684910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228D11D-FFF0-D34B-9069-0C0BDF84B5EB}"/>
              </a:ext>
            </a:extLst>
          </p:cNvPr>
          <p:cNvSpPr txBox="1"/>
          <p:nvPr/>
        </p:nvSpPr>
        <p:spPr>
          <a:xfrm>
            <a:off x="685140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523C149C-ED19-2445-94C7-9CDF44B8F2C3}"/>
              </a:ext>
            </a:extLst>
          </p:cNvPr>
          <p:cNvSpPr/>
          <p:nvPr/>
        </p:nvSpPr>
        <p:spPr>
          <a:xfrm>
            <a:off x="7500029" y="3620012"/>
            <a:ext cx="644400" cy="5832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58840B4-2695-FC4A-A4C2-0A34798F3D61}"/>
              </a:ext>
            </a:extLst>
          </p:cNvPr>
          <p:cNvCxnSpPr>
            <a:cxnSpLocks/>
          </p:cNvCxnSpPr>
          <p:nvPr/>
        </p:nvCxnSpPr>
        <p:spPr>
          <a:xfrm>
            <a:off x="7488154" y="3944805"/>
            <a:ext cx="64440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A9E964C-42DD-D442-8B96-37801B020F8D}"/>
              </a:ext>
            </a:extLst>
          </p:cNvPr>
          <p:cNvSpPr txBox="1"/>
          <p:nvPr/>
        </p:nvSpPr>
        <p:spPr>
          <a:xfrm>
            <a:off x="7490458" y="3907364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B0F0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605737B5-2156-AC48-BEA3-F4424AA3A8DD}"/>
              </a:ext>
            </a:extLst>
          </p:cNvPr>
          <p:cNvSpPr/>
          <p:nvPr/>
        </p:nvSpPr>
        <p:spPr>
          <a:xfrm>
            <a:off x="923821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0235FF8-4AC7-284B-90EA-EC716BFAD108}"/>
              </a:ext>
            </a:extLst>
          </p:cNvPr>
          <p:cNvCxnSpPr>
            <a:cxnSpLocks/>
          </p:cNvCxnSpPr>
          <p:nvPr/>
        </p:nvCxnSpPr>
        <p:spPr>
          <a:xfrm>
            <a:off x="886215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CD7E74C-99C9-2A48-9888-84FD40A8DE16}"/>
              </a:ext>
            </a:extLst>
          </p:cNvPr>
          <p:cNvSpPr txBox="1"/>
          <p:nvPr/>
        </p:nvSpPr>
        <p:spPr>
          <a:xfrm>
            <a:off x="850771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033A3454-30DE-1C4C-9C14-FB3DD255519F}"/>
              </a:ext>
            </a:extLst>
          </p:cNvPr>
          <p:cNvSpPr/>
          <p:nvPr/>
        </p:nvSpPr>
        <p:spPr>
          <a:xfrm>
            <a:off x="1374913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D0CAB2C-E23A-3441-A68C-BF15DBC200DD}"/>
              </a:ext>
            </a:extLst>
          </p:cNvPr>
          <p:cNvCxnSpPr>
            <a:cxnSpLocks/>
          </p:cNvCxnSpPr>
          <p:nvPr/>
        </p:nvCxnSpPr>
        <p:spPr>
          <a:xfrm>
            <a:off x="1337307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8FEBACC-FA5F-8347-8A72-58163527902C}"/>
              </a:ext>
            </a:extLst>
          </p:cNvPr>
          <p:cNvSpPr txBox="1"/>
          <p:nvPr/>
        </p:nvSpPr>
        <p:spPr>
          <a:xfrm>
            <a:off x="5286988" y="5854748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90C5EDD4-E600-A946-9A38-5C7A8ACB3FDD}"/>
              </a:ext>
            </a:extLst>
          </p:cNvPr>
          <p:cNvSpPr/>
          <p:nvPr/>
        </p:nvSpPr>
        <p:spPr>
          <a:xfrm>
            <a:off x="1799923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888A299-DD89-544C-8CD7-C63DA09A2A76}"/>
              </a:ext>
            </a:extLst>
          </p:cNvPr>
          <p:cNvCxnSpPr>
            <a:cxnSpLocks/>
          </p:cNvCxnSpPr>
          <p:nvPr/>
        </p:nvCxnSpPr>
        <p:spPr>
          <a:xfrm>
            <a:off x="1762317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334BC28-83B7-174B-826D-DFA9A919FD69}"/>
              </a:ext>
            </a:extLst>
          </p:cNvPr>
          <p:cNvSpPr txBox="1"/>
          <p:nvPr/>
        </p:nvSpPr>
        <p:spPr>
          <a:xfrm>
            <a:off x="1726873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9B8E67FC-411F-E64E-B449-3EB8B0745280}"/>
              </a:ext>
            </a:extLst>
          </p:cNvPr>
          <p:cNvSpPr/>
          <p:nvPr/>
        </p:nvSpPr>
        <p:spPr>
          <a:xfrm>
            <a:off x="2251015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2E9C250-A255-6A47-A3CB-02BEB61F0200}"/>
              </a:ext>
            </a:extLst>
          </p:cNvPr>
          <p:cNvCxnSpPr>
            <a:cxnSpLocks/>
          </p:cNvCxnSpPr>
          <p:nvPr/>
        </p:nvCxnSpPr>
        <p:spPr>
          <a:xfrm>
            <a:off x="2213409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86E5A01-AD9F-9247-A4CB-43781682AFD5}"/>
              </a:ext>
            </a:extLst>
          </p:cNvPr>
          <p:cNvSpPr txBox="1"/>
          <p:nvPr/>
        </p:nvSpPr>
        <p:spPr>
          <a:xfrm>
            <a:off x="2177965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522CA68B-3DE3-2845-A97A-E55033ACC495}"/>
              </a:ext>
            </a:extLst>
          </p:cNvPr>
          <p:cNvSpPr/>
          <p:nvPr/>
        </p:nvSpPr>
        <p:spPr>
          <a:xfrm>
            <a:off x="2676025" y="5717483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1A64FB9-D0B0-1143-B32C-C9FD878F1F73}"/>
              </a:ext>
            </a:extLst>
          </p:cNvPr>
          <p:cNvCxnSpPr>
            <a:cxnSpLocks/>
          </p:cNvCxnSpPr>
          <p:nvPr/>
        </p:nvCxnSpPr>
        <p:spPr>
          <a:xfrm>
            <a:off x="2638419" y="5948688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6A7AEB2-775F-3D48-985E-D28C3F0087A2}"/>
              </a:ext>
            </a:extLst>
          </p:cNvPr>
          <p:cNvSpPr txBox="1"/>
          <p:nvPr/>
        </p:nvSpPr>
        <p:spPr>
          <a:xfrm>
            <a:off x="2602975" y="59062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6B2A368-272E-5F4C-B22A-FF9991D21E0B}"/>
              </a:ext>
            </a:extLst>
          </p:cNvPr>
          <p:cNvSpPr/>
          <p:nvPr/>
        </p:nvSpPr>
        <p:spPr>
          <a:xfrm>
            <a:off x="3127117" y="5706172"/>
            <a:ext cx="428400" cy="3888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881053A-3845-B243-AE66-0C981099677F}"/>
              </a:ext>
            </a:extLst>
          </p:cNvPr>
          <p:cNvCxnSpPr>
            <a:cxnSpLocks/>
          </p:cNvCxnSpPr>
          <p:nvPr/>
        </p:nvCxnSpPr>
        <p:spPr>
          <a:xfrm>
            <a:off x="3089511" y="5937377"/>
            <a:ext cx="501631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DBE8F0-16EC-EC4F-B189-D7A6E3876B00}"/>
              </a:ext>
            </a:extLst>
          </p:cNvPr>
          <p:cNvSpPr txBox="1"/>
          <p:nvPr/>
        </p:nvSpPr>
        <p:spPr>
          <a:xfrm>
            <a:off x="3054067" y="5894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52B041E3-024B-2343-BD7F-39C46871D978}"/>
              </a:ext>
            </a:extLst>
          </p:cNvPr>
          <p:cNvSpPr/>
          <p:nvPr/>
        </p:nvSpPr>
        <p:spPr>
          <a:xfrm>
            <a:off x="5459696" y="575428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FD0299-271C-914B-9EE2-291DB6B29EC8}"/>
              </a:ext>
            </a:extLst>
          </p:cNvPr>
          <p:cNvSpPr txBox="1"/>
          <p:nvPr/>
        </p:nvSpPr>
        <p:spPr>
          <a:xfrm>
            <a:off x="1301329" y="59043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35CEA1C-D2C8-6A4F-B54B-297BA5444945}"/>
              </a:ext>
            </a:extLst>
          </p:cNvPr>
          <p:cNvCxnSpPr>
            <a:cxnSpLocks/>
          </p:cNvCxnSpPr>
          <p:nvPr/>
        </p:nvCxnSpPr>
        <p:spPr>
          <a:xfrm>
            <a:off x="5355761" y="589491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7677CA4-5F8D-A348-97D3-093EF92A0FAB}"/>
              </a:ext>
            </a:extLst>
          </p:cNvPr>
          <p:cNvSpPr txBox="1"/>
          <p:nvPr/>
        </p:nvSpPr>
        <p:spPr>
          <a:xfrm>
            <a:off x="5564293" y="585933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EDA9E376-BD39-3C4C-A955-C790235B8017}"/>
              </a:ext>
            </a:extLst>
          </p:cNvPr>
          <p:cNvSpPr/>
          <p:nvPr/>
        </p:nvSpPr>
        <p:spPr>
          <a:xfrm>
            <a:off x="5678929" y="576290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770DBC7-AF36-B34B-8170-4CC56E877CFB}"/>
              </a:ext>
            </a:extLst>
          </p:cNvPr>
          <p:cNvCxnSpPr>
            <a:cxnSpLocks/>
          </p:cNvCxnSpPr>
          <p:nvPr/>
        </p:nvCxnSpPr>
        <p:spPr>
          <a:xfrm>
            <a:off x="5574994" y="590353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B415A1F2-AB2C-8A49-AFDF-1AAE362CABFF}"/>
              </a:ext>
            </a:extLst>
          </p:cNvPr>
          <p:cNvSpPr txBox="1"/>
          <p:nvPr/>
        </p:nvSpPr>
        <p:spPr>
          <a:xfrm>
            <a:off x="5751231" y="5864285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D565247B-1A5C-D543-BA32-C331131176C7}"/>
              </a:ext>
            </a:extLst>
          </p:cNvPr>
          <p:cNvSpPr/>
          <p:nvPr/>
        </p:nvSpPr>
        <p:spPr>
          <a:xfrm>
            <a:off x="5912064" y="576382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E44E0E1-773A-5A40-B9F8-9F19B3C88802}"/>
              </a:ext>
            </a:extLst>
          </p:cNvPr>
          <p:cNvCxnSpPr>
            <a:cxnSpLocks/>
          </p:cNvCxnSpPr>
          <p:nvPr/>
        </p:nvCxnSpPr>
        <p:spPr>
          <a:xfrm>
            <a:off x="5808129" y="590445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B15AD69-62CA-FE48-86E9-F6EE49E8B618}"/>
              </a:ext>
            </a:extLst>
          </p:cNvPr>
          <p:cNvSpPr txBox="1"/>
          <p:nvPr/>
        </p:nvSpPr>
        <p:spPr>
          <a:xfrm>
            <a:off x="6016661" y="586887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D5A31311-1251-2E44-BB90-39799E7F3AB1}"/>
              </a:ext>
            </a:extLst>
          </p:cNvPr>
          <p:cNvSpPr/>
          <p:nvPr/>
        </p:nvSpPr>
        <p:spPr>
          <a:xfrm>
            <a:off x="6131297" y="577244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C3687CD-1238-1546-88FA-DD9EE135B519}"/>
              </a:ext>
            </a:extLst>
          </p:cNvPr>
          <p:cNvCxnSpPr>
            <a:cxnSpLocks/>
          </p:cNvCxnSpPr>
          <p:nvPr/>
        </p:nvCxnSpPr>
        <p:spPr>
          <a:xfrm>
            <a:off x="6027362" y="591306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59BCBE2-D06E-CC4D-BD76-DCDBF78D22CC}"/>
              </a:ext>
            </a:extLst>
          </p:cNvPr>
          <p:cNvSpPr txBox="1"/>
          <p:nvPr/>
        </p:nvSpPr>
        <p:spPr>
          <a:xfrm>
            <a:off x="6180690" y="586638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EA693A74-A756-EE4B-9C24-290AC3F82FA6}"/>
              </a:ext>
            </a:extLst>
          </p:cNvPr>
          <p:cNvSpPr/>
          <p:nvPr/>
        </p:nvSpPr>
        <p:spPr>
          <a:xfrm>
            <a:off x="6353398" y="5765927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B00283B-76FD-4947-89B4-F188F0EAB03C}"/>
              </a:ext>
            </a:extLst>
          </p:cNvPr>
          <p:cNvCxnSpPr>
            <a:cxnSpLocks/>
          </p:cNvCxnSpPr>
          <p:nvPr/>
        </p:nvCxnSpPr>
        <p:spPr>
          <a:xfrm>
            <a:off x="6249463" y="5906556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803-6261-7D43-951C-2CCC81A7598A}"/>
              </a:ext>
            </a:extLst>
          </p:cNvPr>
          <p:cNvSpPr txBox="1"/>
          <p:nvPr/>
        </p:nvSpPr>
        <p:spPr>
          <a:xfrm>
            <a:off x="6457995" y="587097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A125565B-42F9-1B44-83A2-B0C1E03A9FE0}"/>
              </a:ext>
            </a:extLst>
          </p:cNvPr>
          <p:cNvSpPr/>
          <p:nvPr/>
        </p:nvSpPr>
        <p:spPr>
          <a:xfrm>
            <a:off x="6572631" y="5774542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FEBF494-29A3-424B-9856-B49446DBACC0}"/>
              </a:ext>
            </a:extLst>
          </p:cNvPr>
          <p:cNvCxnSpPr>
            <a:cxnSpLocks/>
          </p:cNvCxnSpPr>
          <p:nvPr/>
        </p:nvCxnSpPr>
        <p:spPr>
          <a:xfrm>
            <a:off x="6468696" y="5915171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913ED62-E9C5-0A49-BD57-A6F00D40825A}"/>
              </a:ext>
            </a:extLst>
          </p:cNvPr>
          <p:cNvSpPr txBox="1"/>
          <p:nvPr/>
        </p:nvSpPr>
        <p:spPr>
          <a:xfrm>
            <a:off x="6644933" y="5875924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F7069B4E-305F-1547-A44A-EDB2F9EB2000}"/>
              </a:ext>
            </a:extLst>
          </p:cNvPr>
          <p:cNvSpPr/>
          <p:nvPr/>
        </p:nvSpPr>
        <p:spPr>
          <a:xfrm>
            <a:off x="6805766" y="5775464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5C9BFB1-76EA-244E-96A2-F92D4388D3D0}"/>
              </a:ext>
            </a:extLst>
          </p:cNvPr>
          <p:cNvCxnSpPr>
            <a:cxnSpLocks/>
          </p:cNvCxnSpPr>
          <p:nvPr/>
        </p:nvCxnSpPr>
        <p:spPr>
          <a:xfrm>
            <a:off x="6701831" y="5916093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C9299DEB-4EC4-6F42-B749-DEF950E185F9}"/>
              </a:ext>
            </a:extLst>
          </p:cNvPr>
          <p:cNvSpPr txBox="1"/>
          <p:nvPr/>
        </p:nvSpPr>
        <p:spPr>
          <a:xfrm>
            <a:off x="6910363" y="588051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794F741F-AA8F-2D44-87B0-77ADDA4FCC4E}"/>
              </a:ext>
            </a:extLst>
          </p:cNvPr>
          <p:cNvSpPr/>
          <p:nvPr/>
        </p:nvSpPr>
        <p:spPr>
          <a:xfrm>
            <a:off x="7024999" y="5784079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2E49FED-90E2-5A41-B4BB-7294EC446A25}"/>
              </a:ext>
            </a:extLst>
          </p:cNvPr>
          <p:cNvCxnSpPr>
            <a:cxnSpLocks/>
          </p:cNvCxnSpPr>
          <p:nvPr/>
        </p:nvCxnSpPr>
        <p:spPr>
          <a:xfrm>
            <a:off x="6921064" y="5924708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3BB38215-0FC2-C74E-A052-B72D396B0321}"/>
              </a:ext>
            </a:extLst>
          </p:cNvPr>
          <p:cNvSpPr txBox="1"/>
          <p:nvPr/>
        </p:nvSpPr>
        <p:spPr>
          <a:xfrm>
            <a:off x="7068471" y="5880793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188A4239-8CEB-FD4C-BF71-5241F712D60F}"/>
              </a:ext>
            </a:extLst>
          </p:cNvPr>
          <p:cNvSpPr/>
          <p:nvPr/>
        </p:nvSpPr>
        <p:spPr>
          <a:xfrm>
            <a:off x="7241179" y="5780333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4DC4AAA7-21EE-7E43-999C-6C9D39AFD7BE}"/>
              </a:ext>
            </a:extLst>
          </p:cNvPr>
          <p:cNvCxnSpPr>
            <a:cxnSpLocks/>
          </p:cNvCxnSpPr>
          <p:nvPr/>
        </p:nvCxnSpPr>
        <p:spPr>
          <a:xfrm>
            <a:off x="7137244" y="5920962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324BF6A0-2E58-7C4A-97DC-1C9B9C251032}"/>
              </a:ext>
            </a:extLst>
          </p:cNvPr>
          <p:cNvSpPr txBox="1"/>
          <p:nvPr/>
        </p:nvSpPr>
        <p:spPr>
          <a:xfrm>
            <a:off x="7345776" y="588538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09" name="Arc 108">
            <a:extLst>
              <a:ext uri="{FF2B5EF4-FFF2-40B4-BE49-F238E27FC236}">
                <a16:creationId xmlns:a16="http://schemas.microsoft.com/office/drawing/2014/main" id="{FBADC6DC-36BB-0E41-8CCF-63796FD8EC33}"/>
              </a:ext>
            </a:extLst>
          </p:cNvPr>
          <p:cNvSpPr/>
          <p:nvPr/>
        </p:nvSpPr>
        <p:spPr>
          <a:xfrm>
            <a:off x="7460412" y="5788948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74E8315-588C-4149-AFA2-C7CDACBF4044}"/>
              </a:ext>
            </a:extLst>
          </p:cNvPr>
          <p:cNvCxnSpPr>
            <a:cxnSpLocks/>
          </p:cNvCxnSpPr>
          <p:nvPr/>
        </p:nvCxnSpPr>
        <p:spPr>
          <a:xfrm>
            <a:off x="7356477" y="5929577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B7436496-F792-B64C-A8B3-D9F728174338}"/>
              </a:ext>
            </a:extLst>
          </p:cNvPr>
          <p:cNvSpPr txBox="1"/>
          <p:nvPr/>
        </p:nvSpPr>
        <p:spPr>
          <a:xfrm>
            <a:off x="7532714" y="589033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C8279FA4-817E-454A-A2B9-C6145A153878}"/>
              </a:ext>
            </a:extLst>
          </p:cNvPr>
          <p:cNvSpPr/>
          <p:nvPr/>
        </p:nvSpPr>
        <p:spPr>
          <a:xfrm>
            <a:off x="7693547" y="5789870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E4FD70C-F217-4846-A423-EFE6F5836314}"/>
              </a:ext>
            </a:extLst>
          </p:cNvPr>
          <p:cNvCxnSpPr>
            <a:cxnSpLocks/>
          </p:cNvCxnSpPr>
          <p:nvPr/>
        </p:nvCxnSpPr>
        <p:spPr>
          <a:xfrm>
            <a:off x="7589612" y="5930499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718970E-825C-124D-8199-4BBF906E0BB0}"/>
              </a:ext>
            </a:extLst>
          </p:cNvPr>
          <p:cNvSpPr txBox="1"/>
          <p:nvPr/>
        </p:nvSpPr>
        <p:spPr>
          <a:xfrm>
            <a:off x="7798144" y="5894917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5D610D72-F83C-DE4E-9092-ED4F5A5430C2}"/>
              </a:ext>
            </a:extLst>
          </p:cNvPr>
          <p:cNvSpPr/>
          <p:nvPr/>
        </p:nvSpPr>
        <p:spPr>
          <a:xfrm>
            <a:off x="7912780" y="5798485"/>
            <a:ext cx="216000" cy="194400"/>
          </a:xfrm>
          <a:prstGeom prst="arc">
            <a:avLst>
              <a:gd name="adj1" fmla="val 10739069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4BA5A6A-75E4-0148-BD33-C44E794F3AEA}"/>
              </a:ext>
            </a:extLst>
          </p:cNvPr>
          <p:cNvCxnSpPr>
            <a:cxnSpLocks/>
          </p:cNvCxnSpPr>
          <p:nvPr/>
        </p:nvCxnSpPr>
        <p:spPr>
          <a:xfrm>
            <a:off x="7808845" y="5939114"/>
            <a:ext cx="364335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379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205</Words>
  <Application>Microsoft Macintosh PowerPoint</Application>
  <PresentationFormat>On-screen Show (4:3)</PresentationFormat>
  <Paragraphs>103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2020-07-25T20:30:00Z</dcterms:created>
  <dcterms:modified xsi:type="dcterms:W3CDTF">2020-07-25T22:36:52Z</dcterms:modified>
</cp:coreProperties>
</file>