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4" r:id="rId2"/>
    <p:sldMasterId id="2147483696" r:id="rId3"/>
  </p:sldMasterIdLst>
  <p:notesMasterIdLst>
    <p:notesMasterId r:id="rId11"/>
  </p:notesMasterIdLst>
  <p:sldIdLst>
    <p:sldId id="298" r:id="rId4"/>
    <p:sldId id="295" r:id="rId5"/>
    <p:sldId id="299" r:id="rId6"/>
    <p:sldId id="300" r:id="rId7"/>
    <p:sldId id="301" r:id="rId8"/>
    <p:sldId id="262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5200"/>
    <a:srgbClr val="F0C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8"/>
    <p:restoredTop sz="88328"/>
  </p:normalViewPr>
  <p:slideViewPr>
    <p:cSldViewPr snapToGrid="0" snapToObjects="1">
      <p:cViewPr varScale="1">
        <p:scale>
          <a:sx n="101" d="100"/>
          <a:sy n="101" d="100"/>
        </p:scale>
        <p:origin x="21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8B8D5-1198-B448-86D7-C146F63D43AA}" type="datetimeFigureOut">
              <a:rPr lang="en-US" smtClean="0"/>
              <a:t>7/29/20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71C354-381B-BB46-ABE1-5C5843E40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250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B30987-6006-C846-BE6B-AAD86E0EF2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5535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049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576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778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40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516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445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371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358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79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689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869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CFDF8-7FDE-0841-9968-E94CEFEF2F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9752D2-2AFD-0344-9774-8F3F620D95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3534A-1E74-9B49-994A-4A62C2B6F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78318-F886-8441-8E87-D08F329AB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26007-43F4-544C-8531-D28885C24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707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E9C69-AF84-6646-ADDD-31750EC9D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E1BC5-B865-5946-AC95-CE915AA39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5166F-BD69-724B-92A9-A923026BB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4C3CF-3576-7143-BCD6-367790C14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A9CF6-D1EE-4F49-9B55-30764C3ED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660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02DA4-1503-0F44-9A89-3CB968E17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743B38-A662-1344-BE4E-433FCE2B8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D9034-ABC2-1D48-8891-A6246DB41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99B77-5BC0-0444-BF6A-31D4BCF34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04A63-6F6B-1345-8F83-8315DBA5C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349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7CC71-6103-204E-A6A7-D40AC3D3F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78108-3163-FE4F-979A-8BBE461D52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CA719D-65DC-224A-895F-18DB68C7F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7F1592-A006-7649-A696-4426895C7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121FF-ACD6-4645-9DF5-CEF75AC98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652249-2E8A-4749-A33C-21DC988EB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5076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5C9A0-3799-E54A-91F3-C45BFD889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E0488E-5028-DC45-B60A-5FC8939AE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FB208A-BB84-6A4D-A5C3-61AE6CA439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A2A4F4-7DCA-5C41-B571-BA6C92EC37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D0464B-8669-A14B-A734-47235027FA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129FA2-1AB7-1443-B76D-7E07B0D5E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C40307-C1FB-DF46-82B0-5CF6100C4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D77519-6058-0D4D-8641-38794432C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4304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A8D4F-6547-9E46-9DAE-3BA684F49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FD575F-6C6B-8240-83FA-DE587290B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B5B4F9-5DE6-0D45-907A-11869CAC2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05816E-8D2B-444E-9077-4E45AAC5E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2872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9B8EAA-A93B-ED4F-A688-08F9D3BB3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C1F148-81E6-3A41-8E9B-72D57E8EE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AA224-B38C-3D4D-B93A-C72D407D5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2737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08CE4-BDBE-784A-A421-B1E65C54B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20B24-4E89-3243-8698-D9183DF20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87D4E-20A1-8D4C-A4F9-40D1D18E0A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815EB2-B4D0-D946-B243-C8B539C6E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F94827-5D23-5B4B-90DC-BEE5C935A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7BFB4F-0A13-0B45-8478-B9DF96EB5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267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B45CC-5464-F44C-8C83-0E70670B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19291E-B7CF-904C-81A1-EC1F0F06D3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82177-CB48-2D4D-99EB-CF7A579BD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A7C911-75CF-2E42-9A90-F151A5703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F16045-C817-CB47-B916-3C11C9061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BF2D82-2F27-814E-BECA-AECFEA7E7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580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5D710-1A12-0141-BBBE-A3F329CFE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288346-1EEE-5048-A219-DC418A0B3A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5F83D-869A-C045-9959-1E21266F5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0BF1D-8173-BF47-A9A4-DAFB93437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29AD-9D41-2C46-B9BD-ACF59C695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370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032A71-5723-1441-8A23-48D36A5B78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106CB7-AE5C-934F-993C-0452F6606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E8240-85A5-2445-8D02-9DD092A7A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A9373-79BD-D149-BFF9-E93BE705E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33892-810F-DA46-B23E-8E192E062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4164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3B0C8-4F74-6345-BB99-7D420E25D9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468361-D036-5B48-91EB-792BD489BA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A28C3-26DF-984F-98D0-3D7B16EA9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44E2-E218-D543-B81D-F522E9CDDC55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C7194-8603-A14D-83CD-A7B0040FC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FF435-436D-D54F-B7EB-6CF19A016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2549-A406-8842-A1DF-104E7164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357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706B9-A1BF-424F-AD1D-2DF90FE11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394B0-E286-2A42-B85F-A4080C2C7B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839875-D422-6744-B09F-7B41ADD17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44E2-E218-D543-B81D-F522E9CDDC55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97D8B-495E-1E4C-99F0-7DE1F4CEE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5B0B4F-F508-7B42-8A88-18B84A51D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2549-A406-8842-A1DF-104E7164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402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AE29D-F499-1E4B-8C17-CD556382A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EAD56B-513F-AA47-B9EC-A5812B1C75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7C728-1466-EB44-B14D-D3E95F7F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44E2-E218-D543-B81D-F522E9CDDC55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55F8B-82A5-564F-B483-AB5D56F4D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3170A-D2FB-674B-B96E-B015DDCA0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2549-A406-8842-A1DF-104E7164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1067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ED2F6-4F31-B04C-8296-1D7CE723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E00EF-E2B4-E644-B666-6C04A3FA7A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789DF7-229A-BE4E-932F-C6B1FD91F8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E2D454-AFE9-2548-9F77-79F0C544C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44E2-E218-D543-B81D-F522E9CDDC55}" type="datetimeFigureOut">
              <a:rPr lang="en-US" smtClean="0"/>
              <a:t>7/29/20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90F9A1-0B21-9A4E-BD4A-789DA539A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109251-30CA-D44D-BA5C-9B76B7CEB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2549-A406-8842-A1DF-104E7164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791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63CD2-DBE0-8241-9FC5-0DB4DF42F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45C01B-FE40-C845-B76C-DCDBB932B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09022C-1C89-6C43-B56B-7CC93A7872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4F8811-A443-AA44-BCF7-F104772430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F7E6C8-D1AC-DC42-A59A-DCA520948F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86F5E4-FC23-824B-A34B-21E734CBC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44E2-E218-D543-B81D-F522E9CDDC55}" type="datetimeFigureOut">
              <a:rPr lang="en-US" smtClean="0"/>
              <a:t>7/29/20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CE9A55-64AD-4845-9D4F-B4E82CB19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2B3031-C65F-1144-87DA-D930A2EE4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2549-A406-8842-A1DF-104E7164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902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37E4D-66A1-A943-8567-C891C44F0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20A3F5-5692-2240-B3FE-FF88AF93A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44E2-E218-D543-B81D-F522E9CDDC55}" type="datetimeFigureOut">
              <a:rPr lang="en-US" smtClean="0"/>
              <a:t>7/29/20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B8C9F4-55A7-DB4B-9BB7-2D634BBF0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57C16-FB36-A844-9144-2C1124DD3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2549-A406-8842-A1DF-104E7164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5419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3D1E06-407E-624E-8EE6-F40C16345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44E2-E218-D543-B81D-F522E9CDDC55}" type="datetimeFigureOut">
              <a:rPr lang="en-US" smtClean="0"/>
              <a:t>7/29/20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613737-2D23-9248-AB61-CC7308C9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FEA1C0-EC9E-FE49-8777-737B746B9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2549-A406-8842-A1DF-104E7164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0370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C0D76-B64C-0E46-84C9-64501A127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CEEF0-AED9-A74D-9897-794E9DB0E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DE1F9-8FC9-C643-971E-1A0805DD8E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ABCBDD-8C3D-214D-9D7A-8015D0079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44E2-E218-D543-B81D-F522E9CDDC55}" type="datetimeFigureOut">
              <a:rPr lang="en-US" smtClean="0"/>
              <a:t>7/29/20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356246-2737-C742-B9E1-693DA6E03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2F6D55-1D18-204F-A76A-C35E8BDE2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2549-A406-8842-A1DF-104E7164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2040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3B19F-3EC7-EA48-8B2F-3EFF25B69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7499A7-69DF-4E45-834A-4A297CF599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B313E-60D0-6244-9C79-95C603B12D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9CCF54-086E-7046-8486-8837A77B0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44E2-E218-D543-B81D-F522E9CDDC55}" type="datetimeFigureOut">
              <a:rPr lang="en-US" smtClean="0"/>
              <a:t>7/29/20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234AA0-7E59-E54B-8C3A-EC039A5D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6981B9-DE65-F747-AA13-71B7C8EA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2549-A406-8842-A1DF-104E7164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097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1A2A1-8D66-EF41-8A04-88FEB802B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5F6CFF-DC29-B74E-8AC9-6203E4DD1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9E704-4F96-074D-929F-FBED24000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44E2-E218-D543-B81D-F522E9CDDC55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3C45E-291F-2E4F-8CD7-8258CBCAA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95E0A-ECFC-9A4B-B11F-B30555845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2549-A406-8842-A1DF-104E7164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9209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4B1B8D-9A55-6F4F-9027-8301E4A7B6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2DB32E-8FF0-FA4A-916A-EA5AFAAEB6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0EB71-CCBE-764B-B48A-D0FAD04E2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44E2-E218-D543-B81D-F522E9CDDC55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C9B15-8536-A64A-A284-42871E605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60521-06F7-2B42-8888-4D9A8F9E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2549-A406-8842-A1DF-104E7164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96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149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2BDB5F-0F6C-D44E-864C-4754A6358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998544-39EE-CD4B-9E42-EAACF0B4D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C49DA-A437-A441-820C-29EDE30A40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351B0-5235-D940-AF92-3A35DB76CA93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E02FD-E2EF-784D-B165-001120D54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DA97B-A16F-8940-B6E7-C79A4E4563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187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E9CF83-E280-1043-9025-7D75BEB8A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3B9B1E-2CF3-2840-876E-49B4BD50A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E5B79-395D-FB49-8A93-D130481D32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A44E2-E218-D543-B81D-F522E9CDDC55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F50B6-E023-A04E-BDC1-F33CCBE30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BC17D2-1C31-AA46-8A35-4304477E36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92549-A406-8842-A1DF-104E7164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3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26" Type="http://schemas.openxmlformats.org/officeDocument/2006/relationships/image" Target="../media/image43.png"/><Relationship Id="rId3" Type="http://schemas.openxmlformats.org/officeDocument/2006/relationships/image" Target="../media/image20.png"/><Relationship Id="rId21" Type="http://schemas.openxmlformats.org/officeDocument/2006/relationships/image" Target="../media/image38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5" Type="http://schemas.openxmlformats.org/officeDocument/2006/relationships/image" Target="../media/image42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29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24" Type="http://schemas.openxmlformats.org/officeDocument/2006/relationships/image" Target="../media/image41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28" Type="http://schemas.openxmlformats.org/officeDocument/2006/relationships/image" Target="../media/image45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Relationship Id="rId22" Type="http://schemas.openxmlformats.org/officeDocument/2006/relationships/image" Target="../media/image39.png"/><Relationship Id="rId27" Type="http://schemas.openxmlformats.org/officeDocument/2006/relationships/image" Target="../media/image4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57.png"/><Relationship Id="rId18" Type="http://schemas.openxmlformats.org/officeDocument/2006/relationships/image" Target="../media/image61.png"/><Relationship Id="rId3" Type="http://schemas.openxmlformats.org/officeDocument/2006/relationships/image" Target="../media/image48.png"/><Relationship Id="rId21" Type="http://schemas.openxmlformats.org/officeDocument/2006/relationships/image" Target="../media/image64.png"/><Relationship Id="rId7" Type="http://schemas.openxmlformats.org/officeDocument/2006/relationships/image" Target="../media/image52.png"/><Relationship Id="rId12" Type="http://schemas.openxmlformats.org/officeDocument/2006/relationships/image" Target="../media/image56.png"/><Relationship Id="rId17" Type="http://schemas.openxmlformats.org/officeDocument/2006/relationships/image" Target="../media/image60.png"/><Relationship Id="rId2" Type="http://schemas.openxmlformats.org/officeDocument/2006/relationships/image" Target="../media/image47.png"/><Relationship Id="rId16" Type="http://schemas.openxmlformats.org/officeDocument/2006/relationships/image" Target="../media/image29.png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11" Type="http://schemas.openxmlformats.org/officeDocument/2006/relationships/image" Target="../media/image55.png"/><Relationship Id="rId5" Type="http://schemas.openxmlformats.org/officeDocument/2006/relationships/image" Target="../media/image50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19" Type="http://schemas.openxmlformats.org/officeDocument/2006/relationships/image" Target="../media/image62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26" Type="http://schemas.openxmlformats.org/officeDocument/2006/relationships/image" Target="../media/image88.png"/><Relationship Id="rId3" Type="http://schemas.openxmlformats.org/officeDocument/2006/relationships/image" Target="../media/image66.png"/><Relationship Id="rId21" Type="http://schemas.openxmlformats.org/officeDocument/2006/relationships/image" Target="../media/image84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5" Type="http://schemas.openxmlformats.org/officeDocument/2006/relationships/image" Target="../media/image87.png"/><Relationship Id="rId2" Type="http://schemas.openxmlformats.org/officeDocument/2006/relationships/image" Target="../media/image65.png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29" Type="http://schemas.openxmlformats.org/officeDocument/2006/relationships/image" Target="../media/image9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24" Type="http://schemas.openxmlformats.org/officeDocument/2006/relationships/image" Target="../media/image32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23" Type="http://schemas.openxmlformats.org/officeDocument/2006/relationships/image" Target="../media/image86.png"/><Relationship Id="rId28" Type="http://schemas.openxmlformats.org/officeDocument/2006/relationships/image" Target="../media/image90.png"/><Relationship Id="rId10" Type="http://schemas.openxmlformats.org/officeDocument/2006/relationships/image" Target="../media/image73.png"/><Relationship Id="rId19" Type="http://schemas.openxmlformats.org/officeDocument/2006/relationships/image" Target="../media/image82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Relationship Id="rId22" Type="http://schemas.openxmlformats.org/officeDocument/2006/relationships/image" Target="../media/image85.png"/><Relationship Id="rId27" Type="http://schemas.openxmlformats.org/officeDocument/2006/relationships/image" Target="../media/image89.png"/><Relationship Id="rId30" Type="http://schemas.openxmlformats.org/officeDocument/2006/relationships/image" Target="../media/image9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FC350F54-5DEB-8447-8DDA-C88DD80CAD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651690"/>
              </p:ext>
            </p:extLst>
          </p:nvPr>
        </p:nvGraphicFramePr>
        <p:xfrm>
          <a:off x="96982" y="98596"/>
          <a:ext cx="8933150" cy="664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33150">
                  <a:extLst>
                    <a:ext uri="{9D8B030D-6E8A-4147-A177-3AD203B41FA5}">
                      <a16:colId xmlns:a16="http://schemas.microsoft.com/office/drawing/2014/main" val="3893896984"/>
                    </a:ext>
                  </a:extLst>
                </a:gridCol>
              </a:tblGrid>
              <a:tr h="6647891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393175"/>
                  </a:ext>
                </a:extLst>
              </a:tr>
            </a:tbl>
          </a:graphicData>
        </a:graphic>
      </p:graphicFrame>
      <p:sp>
        <p:nvSpPr>
          <p:cNvPr id="53" name="Cube 52">
            <a:extLst>
              <a:ext uri="{FF2B5EF4-FFF2-40B4-BE49-F238E27FC236}">
                <a16:creationId xmlns:a16="http://schemas.microsoft.com/office/drawing/2014/main" id="{2DBAC5D5-F581-8E43-9C9B-63F32CA15B08}"/>
              </a:ext>
            </a:extLst>
          </p:cNvPr>
          <p:cNvSpPr/>
          <p:nvPr/>
        </p:nvSpPr>
        <p:spPr>
          <a:xfrm>
            <a:off x="3423795" y="4375714"/>
            <a:ext cx="1685683" cy="170751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B6497CE7-32C4-CE48-8CD9-B94CC021ED80}"/>
              </a:ext>
            </a:extLst>
          </p:cNvPr>
          <p:cNvCxnSpPr>
            <a:cxnSpLocks/>
          </p:cNvCxnSpPr>
          <p:nvPr/>
        </p:nvCxnSpPr>
        <p:spPr>
          <a:xfrm>
            <a:off x="3423795" y="6208599"/>
            <a:ext cx="1212646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5E3D6A8-0F15-BF45-8ACA-7D11C3052CBA}"/>
              </a:ext>
            </a:extLst>
          </p:cNvPr>
          <p:cNvCxnSpPr>
            <a:cxnSpLocks/>
          </p:cNvCxnSpPr>
          <p:nvPr/>
        </p:nvCxnSpPr>
        <p:spPr>
          <a:xfrm flipH="1">
            <a:off x="4824347" y="5747780"/>
            <a:ext cx="363683" cy="37407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7CF9872-A852-CA43-9895-A65218F77828}"/>
              </a:ext>
            </a:extLst>
          </p:cNvPr>
          <p:cNvCxnSpPr>
            <a:cxnSpLocks/>
          </p:cNvCxnSpPr>
          <p:nvPr/>
        </p:nvCxnSpPr>
        <p:spPr>
          <a:xfrm>
            <a:off x="5219152" y="4375714"/>
            <a:ext cx="0" cy="1223691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49D5682-D8E3-4B43-942F-C61CC67C2221}"/>
                  </a:ext>
                </a:extLst>
              </p:cNvPr>
              <p:cNvSpPr txBox="1"/>
              <p:nvPr/>
            </p:nvSpPr>
            <p:spPr>
              <a:xfrm>
                <a:off x="5261296" y="4907722"/>
                <a:ext cx="50821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5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12</m:t>
                      </m:r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49D5682-D8E3-4B43-942F-C61CC67C22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296" y="4907722"/>
                <a:ext cx="508216" cy="230832"/>
              </a:xfrm>
              <a:prstGeom prst="rect">
                <a:avLst/>
              </a:prstGeom>
              <a:blipFill>
                <a:blip r:embed="rId2"/>
                <a:stretch>
                  <a:fillRect l="-7317" r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6DBABB5-CAAF-E843-861A-13D6CEFBAC20}"/>
                  </a:ext>
                </a:extLst>
              </p:cNvPr>
              <p:cNvSpPr txBox="1"/>
              <p:nvPr/>
            </p:nvSpPr>
            <p:spPr>
              <a:xfrm>
                <a:off x="5041054" y="5874849"/>
                <a:ext cx="50821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5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6DBABB5-CAAF-E843-861A-13D6CEFBAC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054" y="5874849"/>
                <a:ext cx="508216" cy="230832"/>
              </a:xfrm>
              <a:prstGeom prst="rect">
                <a:avLst/>
              </a:prstGeom>
              <a:blipFill>
                <a:blip r:embed="rId3"/>
                <a:stretch>
                  <a:fillRect l="-7317" r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F9250470-2C10-3046-B93F-EDFB591D6109}"/>
                  </a:ext>
                </a:extLst>
              </p:cNvPr>
              <p:cNvSpPr txBox="1"/>
              <p:nvPr/>
            </p:nvSpPr>
            <p:spPr>
              <a:xfrm>
                <a:off x="3785773" y="6236353"/>
                <a:ext cx="50821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5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F9250470-2C10-3046-B93F-EDFB591D61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5773" y="6236353"/>
                <a:ext cx="508216" cy="230832"/>
              </a:xfrm>
              <a:prstGeom prst="rect">
                <a:avLst/>
              </a:prstGeom>
              <a:blipFill>
                <a:blip r:embed="rId4"/>
                <a:stretch>
                  <a:fillRect l="-7317" r="-2439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Cube 59">
            <a:extLst>
              <a:ext uri="{FF2B5EF4-FFF2-40B4-BE49-F238E27FC236}">
                <a16:creationId xmlns:a16="http://schemas.microsoft.com/office/drawing/2014/main" id="{5F30E226-2432-7C4C-B384-9862AA30DE86}"/>
              </a:ext>
            </a:extLst>
          </p:cNvPr>
          <p:cNvSpPr/>
          <p:nvPr/>
        </p:nvSpPr>
        <p:spPr>
          <a:xfrm>
            <a:off x="627222" y="4802560"/>
            <a:ext cx="1727475" cy="1166535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3D2A89B8-AE46-C54E-B988-27C49FF2689C}"/>
              </a:ext>
            </a:extLst>
          </p:cNvPr>
          <p:cNvCxnSpPr>
            <a:cxnSpLocks/>
          </p:cNvCxnSpPr>
          <p:nvPr/>
        </p:nvCxnSpPr>
        <p:spPr>
          <a:xfrm>
            <a:off x="673269" y="6083396"/>
            <a:ext cx="1432045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C45933E-40E7-5449-AA3A-45281A6812D5}"/>
              </a:ext>
            </a:extLst>
          </p:cNvPr>
          <p:cNvCxnSpPr>
            <a:cxnSpLocks/>
          </p:cNvCxnSpPr>
          <p:nvPr/>
        </p:nvCxnSpPr>
        <p:spPr>
          <a:xfrm flipH="1">
            <a:off x="2126096" y="5740494"/>
            <a:ext cx="363683" cy="37407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40D32C91-9A58-B64E-ACF8-6AF5CD836E7C}"/>
              </a:ext>
            </a:extLst>
          </p:cNvPr>
          <p:cNvCxnSpPr>
            <a:cxnSpLocks/>
          </p:cNvCxnSpPr>
          <p:nvPr/>
        </p:nvCxnSpPr>
        <p:spPr>
          <a:xfrm>
            <a:off x="2458605" y="4802560"/>
            <a:ext cx="0" cy="937935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8733311-2FF0-164C-BE75-7ECF10C8AEB0}"/>
                  </a:ext>
                </a:extLst>
              </p:cNvPr>
              <p:cNvSpPr txBox="1"/>
              <p:nvPr/>
            </p:nvSpPr>
            <p:spPr>
              <a:xfrm>
                <a:off x="2520950" y="5154995"/>
                <a:ext cx="402418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9</m:t>
                      </m:r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8733311-2FF0-164C-BE75-7ECF10C8AE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0950" y="5154995"/>
                <a:ext cx="402418" cy="230832"/>
              </a:xfrm>
              <a:prstGeom prst="rect">
                <a:avLst/>
              </a:prstGeom>
              <a:blipFill>
                <a:blip r:embed="rId5"/>
                <a:stretch>
                  <a:fillRect l="-12500" r="-9375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5FC44004-D489-E847-AD79-F8BB1E4BA417}"/>
                  </a:ext>
                </a:extLst>
              </p:cNvPr>
              <p:cNvSpPr txBox="1"/>
              <p:nvPr/>
            </p:nvSpPr>
            <p:spPr>
              <a:xfrm>
                <a:off x="2365088" y="5875646"/>
                <a:ext cx="50821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15</m:t>
                      </m:r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5FC44004-D489-E847-AD79-F8BB1E4BA4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5088" y="5875646"/>
                <a:ext cx="508216" cy="230832"/>
              </a:xfrm>
              <a:prstGeom prst="rect">
                <a:avLst/>
              </a:prstGeom>
              <a:blipFill>
                <a:blip r:embed="rId6"/>
                <a:stretch>
                  <a:fillRect l="-7317" r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3C101BDF-D1BB-4448-9C98-A833F334EDED}"/>
                  </a:ext>
                </a:extLst>
              </p:cNvPr>
              <p:cNvSpPr txBox="1"/>
              <p:nvPr/>
            </p:nvSpPr>
            <p:spPr>
              <a:xfrm>
                <a:off x="1134351" y="6119833"/>
                <a:ext cx="50821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16</m:t>
                      </m:r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3C101BDF-D1BB-4448-9C98-A833F334ED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4351" y="6119833"/>
                <a:ext cx="508216" cy="230832"/>
              </a:xfrm>
              <a:prstGeom prst="rect">
                <a:avLst/>
              </a:prstGeom>
              <a:blipFill>
                <a:blip r:embed="rId7"/>
                <a:stretch>
                  <a:fillRect l="-7317" r="-7317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Cube 66">
            <a:extLst>
              <a:ext uri="{FF2B5EF4-FFF2-40B4-BE49-F238E27FC236}">
                <a16:creationId xmlns:a16="http://schemas.microsoft.com/office/drawing/2014/main" id="{33EB4714-CF1C-4C40-96A3-12C798BBE31F}"/>
              </a:ext>
            </a:extLst>
          </p:cNvPr>
          <p:cNvSpPr/>
          <p:nvPr/>
        </p:nvSpPr>
        <p:spPr>
          <a:xfrm>
            <a:off x="391298" y="1996253"/>
            <a:ext cx="1194955" cy="2042876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E0E6867C-9F7B-1A49-B658-7D2F09F05F1E}"/>
              </a:ext>
            </a:extLst>
          </p:cNvPr>
          <p:cNvCxnSpPr/>
          <p:nvPr/>
        </p:nvCxnSpPr>
        <p:spPr>
          <a:xfrm>
            <a:off x="345850" y="4129150"/>
            <a:ext cx="966355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B2D5DE40-BDD8-5F4C-BBBC-C38BBE84E9D3}"/>
              </a:ext>
            </a:extLst>
          </p:cNvPr>
          <p:cNvCxnSpPr>
            <a:cxnSpLocks/>
          </p:cNvCxnSpPr>
          <p:nvPr/>
        </p:nvCxnSpPr>
        <p:spPr>
          <a:xfrm flipH="1">
            <a:off x="1332986" y="3786248"/>
            <a:ext cx="363683" cy="37407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C44D9325-4A40-3D4B-AB0D-CFEC86FF1240}"/>
              </a:ext>
            </a:extLst>
          </p:cNvPr>
          <p:cNvCxnSpPr>
            <a:cxnSpLocks/>
          </p:cNvCxnSpPr>
          <p:nvPr/>
        </p:nvCxnSpPr>
        <p:spPr>
          <a:xfrm>
            <a:off x="1665495" y="1996253"/>
            <a:ext cx="0" cy="1789996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0B7F8F4C-2AB6-D845-AB0E-3800CA37A095}"/>
                  </a:ext>
                </a:extLst>
              </p:cNvPr>
              <p:cNvSpPr txBox="1"/>
              <p:nvPr/>
            </p:nvSpPr>
            <p:spPr>
              <a:xfrm>
                <a:off x="1735956" y="2902275"/>
                <a:ext cx="50821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18</m:t>
                      </m:r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0B7F8F4C-2AB6-D845-AB0E-3800CA37A0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5956" y="2902275"/>
                <a:ext cx="508216" cy="230832"/>
              </a:xfrm>
              <a:prstGeom prst="rect">
                <a:avLst/>
              </a:prstGeom>
              <a:blipFill>
                <a:blip r:embed="rId8"/>
                <a:stretch>
                  <a:fillRect l="-7317" r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67FEEF49-6F9C-4F41-B194-8967C8DE64E0}"/>
                  </a:ext>
                </a:extLst>
              </p:cNvPr>
              <p:cNvSpPr txBox="1"/>
              <p:nvPr/>
            </p:nvSpPr>
            <p:spPr>
              <a:xfrm>
                <a:off x="1571978" y="3921401"/>
                <a:ext cx="50821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5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15</m:t>
                      </m:r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67FEEF49-6F9C-4F41-B194-8967C8DE64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1978" y="3921401"/>
                <a:ext cx="508216" cy="230832"/>
              </a:xfrm>
              <a:prstGeom prst="rect">
                <a:avLst/>
              </a:prstGeom>
              <a:blipFill>
                <a:blip r:embed="rId9"/>
                <a:stretch>
                  <a:fillRect l="-7317" r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9745027-4408-B54D-BA5A-8C5E4B78E6C4}"/>
                  </a:ext>
                </a:extLst>
              </p:cNvPr>
              <p:cNvSpPr txBox="1"/>
              <p:nvPr/>
            </p:nvSpPr>
            <p:spPr>
              <a:xfrm>
                <a:off x="703020" y="4175907"/>
                <a:ext cx="402418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9745027-4408-B54D-BA5A-8C5E4B78E6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020" y="4175907"/>
                <a:ext cx="402418" cy="230832"/>
              </a:xfrm>
              <a:prstGeom prst="rect">
                <a:avLst/>
              </a:prstGeom>
              <a:blipFill>
                <a:blip r:embed="rId10"/>
                <a:stretch>
                  <a:fillRect l="-9091" r="-3030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Cube 73">
            <a:extLst>
              <a:ext uri="{FF2B5EF4-FFF2-40B4-BE49-F238E27FC236}">
                <a16:creationId xmlns:a16="http://schemas.microsoft.com/office/drawing/2014/main" id="{18E8B753-A238-B04F-BB9A-0DF15A4D70DC}"/>
              </a:ext>
            </a:extLst>
          </p:cNvPr>
          <p:cNvSpPr/>
          <p:nvPr/>
        </p:nvSpPr>
        <p:spPr>
          <a:xfrm>
            <a:off x="6481471" y="342302"/>
            <a:ext cx="1733576" cy="2777647"/>
          </a:xfrm>
          <a:prstGeom prst="cube">
            <a:avLst>
              <a:gd name="adj" fmla="val 8858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24679B47-7F97-B14F-AE75-18DB870642A8}"/>
              </a:ext>
            </a:extLst>
          </p:cNvPr>
          <p:cNvCxnSpPr>
            <a:cxnSpLocks/>
          </p:cNvCxnSpPr>
          <p:nvPr/>
        </p:nvCxnSpPr>
        <p:spPr>
          <a:xfrm>
            <a:off x="6481471" y="3211833"/>
            <a:ext cx="1607800" cy="1013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3F8BD7DD-DD60-A548-A2C7-BD45FF9FFDEB}"/>
              </a:ext>
            </a:extLst>
          </p:cNvPr>
          <p:cNvCxnSpPr>
            <a:cxnSpLocks/>
          </p:cNvCxnSpPr>
          <p:nvPr/>
        </p:nvCxnSpPr>
        <p:spPr>
          <a:xfrm flipH="1">
            <a:off x="8097385" y="2959049"/>
            <a:ext cx="265736" cy="262921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37DD6F76-9DC9-D949-9E93-669AA2D7ED83}"/>
              </a:ext>
            </a:extLst>
          </p:cNvPr>
          <p:cNvCxnSpPr>
            <a:cxnSpLocks/>
          </p:cNvCxnSpPr>
          <p:nvPr/>
        </p:nvCxnSpPr>
        <p:spPr>
          <a:xfrm>
            <a:off x="8319822" y="342302"/>
            <a:ext cx="12124" cy="261674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71CDEFDC-BD5D-0F4D-BDF1-54412288F916}"/>
                  </a:ext>
                </a:extLst>
              </p:cNvPr>
              <p:cNvSpPr txBox="1"/>
              <p:nvPr/>
            </p:nvSpPr>
            <p:spPr>
              <a:xfrm>
                <a:off x="8425988" y="1666031"/>
                <a:ext cx="50821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27</m:t>
                      </m:r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71CDEFDC-BD5D-0F4D-BDF1-54412288F9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5988" y="1666031"/>
                <a:ext cx="508216" cy="230832"/>
              </a:xfrm>
              <a:prstGeom prst="rect">
                <a:avLst/>
              </a:prstGeom>
              <a:blipFill>
                <a:blip r:embed="rId11"/>
                <a:stretch>
                  <a:fillRect l="-4878" r="-7317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2089282-FC68-894D-A163-E4A5A7219094}"/>
                  </a:ext>
                </a:extLst>
              </p:cNvPr>
              <p:cNvSpPr txBox="1"/>
              <p:nvPr/>
            </p:nvSpPr>
            <p:spPr>
              <a:xfrm>
                <a:off x="8319822" y="3061362"/>
                <a:ext cx="402418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2089282-FC68-894D-A163-E4A5A7219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822" y="3061362"/>
                <a:ext cx="402418" cy="230832"/>
              </a:xfrm>
              <a:prstGeom prst="rect">
                <a:avLst/>
              </a:prstGeom>
              <a:blipFill>
                <a:blip r:embed="rId12"/>
                <a:stretch>
                  <a:fillRect l="-9091" r="-3030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EB6A26F3-F9B5-C546-B111-4A82124F86AC}"/>
                  </a:ext>
                </a:extLst>
              </p:cNvPr>
              <p:cNvSpPr txBox="1"/>
              <p:nvPr/>
            </p:nvSpPr>
            <p:spPr>
              <a:xfrm>
                <a:off x="7094151" y="3268726"/>
                <a:ext cx="50821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5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EB6A26F3-F9B5-C546-B111-4A82124F86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4151" y="3268726"/>
                <a:ext cx="508216" cy="230832"/>
              </a:xfrm>
              <a:prstGeom prst="rect">
                <a:avLst/>
              </a:prstGeom>
              <a:blipFill>
                <a:blip r:embed="rId13"/>
                <a:stretch>
                  <a:fillRect l="-7317" r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Cube 80">
            <a:extLst>
              <a:ext uri="{FF2B5EF4-FFF2-40B4-BE49-F238E27FC236}">
                <a16:creationId xmlns:a16="http://schemas.microsoft.com/office/drawing/2014/main" id="{04E1CE5D-1CA5-9A43-9BCE-93213A5F9EFA}"/>
              </a:ext>
            </a:extLst>
          </p:cNvPr>
          <p:cNvSpPr/>
          <p:nvPr/>
        </p:nvSpPr>
        <p:spPr>
          <a:xfrm>
            <a:off x="6108120" y="4313661"/>
            <a:ext cx="2042877" cy="1704945"/>
          </a:xfrm>
          <a:prstGeom prst="cube">
            <a:avLst>
              <a:gd name="adj" fmla="val 1322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0ABF148F-E3A3-5948-9909-A6CA04675CDD}"/>
              </a:ext>
            </a:extLst>
          </p:cNvPr>
          <p:cNvCxnSpPr>
            <a:cxnSpLocks/>
          </p:cNvCxnSpPr>
          <p:nvPr/>
        </p:nvCxnSpPr>
        <p:spPr>
          <a:xfrm>
            <a:off x="6017773" y="6136326"/>
            <a:ext cx="1959611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A30CCCB2-3C5C-8E42-A9E6-6595D2C41C46}"/>
              </a:ext>
            </a:extLst>
          </p:cNvPr>
          <p:cNvCxnSpPr>
            <a:cxnSpLocks/>
          </p:cNvCxnSpPr>
          <p:nvPr/>
        </p:nvCxnSpPr>
        <p:spPr>
          <a:xfrm flipH="1">
            <a:off x="7957485" y="5771043"/>
            <a:ext cx="363683" cy="37407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2EE7B801-A5CC-AE47-AD96-7B0DD34816A1}"/>
              </a:ext>
            </a:extLst>
          </p:cNvPr>
          <p:cNvCxnSpPr>
            <a:cxnSpLocks/>
          </p:cNvCxnSpPr>
          <p:nvPr/>
        </p:nvCxnSpPr>
        <p:spPr>
          <a:xfrm>
            <a:off x="8265413" y="4218549"/>
            <a:ext cx="0" cy="1503305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8D2028F5-8064-C042-B790-520047A293A6}"/>
                  </a:ext>
                </a:extLst>
              </p:cNvPr>
              <p:cNvSpPr txBox="1"/>
              <p:nvPr/>
            </p:nvSpPr>
            <p:spPr>
              <a:xfrm>
                <a:off x="8298910" y="4998640"/>
                <a:ext cx="50821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15</m:t>
                      </m:r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8D2028F5-8064-C042-B790-520047A29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910" y="4998640"/>
                <a:ext cx="508216" cy="230832"/>
              </a:xfrm>
              <a:prstGeom prst="rect">
                <a:avLst/>
              </a:prstGeom>
              <a:blipFill>
                <a:blip r:embed="rId14"/>
                <a:stretch>
                  <a:fillRect l="-7317" r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A00E4CB-B31E-7E45-A416-238AFC07BB69}"/>
                  </a:ext>
                </a:extLst>
              </p:cNvPr>
              <p:cNvSpPr txBox="1"/>
              <p:nvPr/>
            </p:nvSpPr>
            <p:spPr>
              <a:xfrm>
                <a:off x="8160390" y="5926709"/>
                <a:ext cx="402418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9</m:t>
                      </m:r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A00E4CB-B31E-7E45-A416-238AFC07B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0390" y="5926709"/>
                <a:ext cx="402418" cy="230832"/>
              </a:xfrm>
              <a:prstGeom prst="rect">
                <a:avLst/>
              </a:prstGeom>
              <a:blipFill>
                <a:blip r:embed="rId15"/>
                <a:stretch>
                  <a:fillRect l="-9375" r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DE77189E-14E8-2148-B6E6-20C8E87F6865}"/>
                  </a:ext>
                </a:extLst>
              </p:cNvPr>
              <p:cNvSpPr txBox="1"/>
              <p:nvPr/>
            </p:nvSpPr>
            <p:spPr>
              <a:xfrm>
                <a:off x="6794384" y="6165411"/>
                <a:ext cx="50821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5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DE77189E-14E8-2148-B6E6-20C8E87F68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4384" y="6165411"/>
                <a:ext cx="508216" cy="230832"/>
              </a:xfrm>
              <a:prstGeom prst="rect">
                <a:avLst/>
              </a:prstGeom>
              <a:blipFill>
                <a:blip r:embed="rId16"/>
                <a:stretch>
                  <a:fillRect l="-7317" r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Cube 87">
            <a:extLst>
              <a:ext uri="{FF2B5EF4-FFF2-40B4-BE49-F238E27FC236}">
                <a16:creationId xmlns:a16="http://schemas.microsoft.com/office/drawing/2014/main" id="{D03F3286-3887-BB45-BFFE-C638D5C784A7}"/>
              </a:ext>
            </a:extLst>
          </p:cNvPr>
          <p:cNvSpPr/>
          <p:nvPr/>
        </p:nvSpPr>
        <p:spPr>
          <a:xfrm>
            <a:off x="2529104" y="2431145"/>
            <a:ext cx="3209212" cy="771521"/>
          </a:xfrm>
          <a:prstGeom prst="cube">
            <a:avLst>
              <a:gd name="adj" fmla="val 70375"/>
            </a:avLst>
          </a:prstGeom>
          <a:solidFill>
            <a:srgbClr val="F0CE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DDED349A-7D17-A447-A3C8-4D15C55691A3}"/>
              </a:ext>
            </a:extLst>
          </p:cNvPr>
          <p:cNvCxnSpPr>
            <a:cxnSpLocks/>
          </p:cNvCxnSpPr>
          <p:nvPr/>
        </p:nvCxnSpPr>
        <p:spPr>
          <a:xfrm>
            <a:off x="2476294" y="3303952"/>
            <a:ext cx="2852576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9021C9CB-8ABE-D644-BCD9-B41047DD4F16}"/>
              </a:ext>
            </a:extLst>
          </p:cNvPr>
          <p:cNvCxnSpPr>
            <a:cxnSpLocks/>
          </p:cNvCxnSpPr>
          <p:nvPr/>
        </p:nvCxnSpPr>
        <p:spPr>
          <a:xfrm flipH="1">
            <a:off x="5301548" y="2729494"/>
            <a:ext cx="514858" cy="523815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EBB290D3-B512-AA4C-BFA5-ABB5A8AA6FA4}"/>
              </a:ext>
            </a:extLst>
          </p:cNvPr>
          <p:cNvCxnSpPr>
            <a:cxnSpLocks/>
          </p:cNvCxnSpPr>
          <p:nvPr/>
        </p:nvCxnSpPr>
        <p:spPr>
          <a:xfrm>
            <a:off x="5840505" y="2368598"/>
            <a:ext cx="0" cy="39596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045FDEA-8E5F-E14A-9EC3-3ED3A28179F6}"/>
                  </a:ext>
                </a:extLst>
              </p:cNvPr>
              <p:cNvSpPr txBox="1"/>
              <p:nvPr/>
            </p:nvSpPr>
            <p:spPr>
              <a:xfrm>
                <a:off x="5895812" y="2431145"/>
                <a:ext cx="402418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045FDEA-8E5F-E14A-9EC3-3ED3A28179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5812" y="2431145"/>
                <a:ext cx="402418" cy="230832"/>
              </a:xfrm>
              <a:prstGeom prst="rect">
                <a:avLst/>
              </a:prstGeom>
              <a:blipFill>
                <a:blip r:embed="rId17"/>
                <a:stretch>
                  <a:fillRect l="-9091"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C639DBFB-A435-BD4C-AC58-21E656AB2D0A}"/>
                  </a:ext>
                </a:extLst>
              </p:cNvPr>
              <p:cNvSpPr txBox="1"/>
              <p:nvPr/>
            </p:nvSpPr>
            <p:spPr>
              <a:xfrm>
                <a:off x="5601623" y="2950977"/>
                <a:ext cx="50821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5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30</m:t>
                      </m:r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C639DBFB-A435-BD4C-AC58-21E656AB2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1623" y="2950977"/>
                <a:ext cx="508216" cy="230832"/>
              </a:xfrm>
              <a:prstGeom prst="rect">
                <a:avLst/>
              </a:prstGeom>
              <a:blipFill>
                <a:blip r:embed="rId18"/>
                <a:stretch>
                  <a:fillRect l="-7317" r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AC11DBCA-316C-B442-A5B7-274C8C51C966}"/>
                  </a:ext>
                </a:extLst>
              </p:cNvPr>
              <p:cNvSpPr txBox="1"/>
              <p:nvPr/>
            </p:nvSpPr>
            <p:spPr>
              <a:xfrm>
                <a:off x="3728404" y="3326428"/>
                <a:ext cx="50821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 noProof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500" b="0" i="1" noProof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kumimoji="0" lang="en-GB" sz="15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AC11DBCA-316C-B442-A5B7-274C8C51C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8404" y="3326428"/>
                <a:ext cx="508216" cy="230832"/>
              </a:xfrm>
              <a:prstGeom prst="rect">
                <a:avLst/>
              </a:prstGeom>
              <a:blipFill>
                <a:blip r:embed="rId19"/>
                <a:stretch>
                  <a:fillRect l="-7317" r="-2439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" name="TextBox 94">
            <a:extLst>
              <a:ext uri="{FF2B5EF4-FFF2-40B4-BE49-F238E27FC236}">
                <a16:creationId xmlns:a16="http://schemas.microsoft.com/office/drawing/2014/main" id="{03D8DBAC-A830-3C40-A299-6DC9112D79A2}"/>
              </a:ext>
            </a:extLst>
          </p:cNvPr>
          <p:cNvSpPr txBox="1"/>
          <p:nvPr/>
        </p:nvSpPr>
        <p:spPr>
          <a:xfrm>
            <a:off x="369018" y="310999"/>
            <a:ext cx="55086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cuboid that doesn’t have the same volume as the others?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there a quick way to find it?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9449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EC42D7-C81B-244F-852E-34FEA8ECD439}"/>
              </a:ext>
            </a:extLst>
          </p:cNvPr>
          <p:cNvSpPr/>
          <p:nvPr/>
        </p:nvSpPr>
        <p:spPr>
          <a:xfrm>
            <a:off x="87793" y="88930"/>
            <a:ext cx="8966996" cy="66798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792974-186F-1640-91BE-EEA116344986}"/>
              </a:ext>
            </a:extLst>
          </p:cNvPr>
          <p:cNvSpPr/>
          <p:nvPr/>
        </p:nvSpPr>
        <p:spPr>
          <a:xfrm>
            <a:off x="466323" y="965721"/>
            <a:ext cx="935182" cy="6130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BD2F86-3EE1-2442-8F8B-5E53915548BE}"/>
              </a:ext>
            </a:extLst>
          </p:cNvPr>
          <p:cNvSpPr/>
          <p:nvPr/>
        </p:nvSpPr>
        <p:spPr>
          <a:xfrm>
            <a:off x="1401505" y="965721"/>
            <a:ext cx="727364" cy="6130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A4910D3-6DBD-5B47-A2B8-F038A68E6D54}"/>
              </a:ext>
            </a:extLst>
          </p:cNvPr>
          <p:cNvCxnSpPr/>
          <p:nvPr/>
        </p:nvCxnSpPr>
        <p:spPr>
          <a:xfrm>
            <a:off x="466323" y="1672302"/>
            <a:ext cx="935182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47D9E89-EAAD-5840-9D3D-00FC05F38B4F}"/>
              </a:ext>
            </a:extLst>
          </p:cNvPr>
          <p:cNvCxnSpPr>
            <a:cxnSpLocks/>
          </p:cNvCxnSpPr>
          <p:nvPr/>
        </p:nvCxnSpPr>
        <p:spPr>
          <a:xfrm>
            <a:off x="1401505" y="1672302"/>
            <a:ext cx="727364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9CC2A80-BA4E-9542-8262-20794D32C0FD}"/>
              </a:ext>
            </a:extLst>
          </p:cNvPr>
          <p:cNvCxnSpPr>
            <a:cxnSpLocks/>
          </p:cNvCxnSpPr>
          <p:nvPr/>
        </p:nvCxnSpPr>
        <p:spPr>
          <a:xfrm flipV="1">
            <a:off x="2232778" y="965721"/>
            <a:ext cx="0" cy="65462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2E2444-58D9-DD4B-BD90-CF346EBE2A3D}"/>
                  </a:ext>
                </a:extLst>
              </p:cNvPr>
              <p:cNvSpPr txBox="1"/>
              <p:nvPr/>
            </p:nvSpPr>
            <p:spPr>
              <a:xfrm>
                <a:off x="2305513" y="1137203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2E2444-58D9-DD4B-BD90-CF346EBE2A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513" y="1137203"/>
                <a:ext cx="484876" cy="276999"/>
              </a:xfrm>
              <a:prstGeom prst="rect">
                <a:avLst/>
              </a:prstGeom>
              <a:blipFill>
                <a:blip r:embed="rId2"/>
                <a:stretch>
                  <a:fillRect l="-10256" r="-7692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E157CC7-1363-DB4E-9555-52A7EF0CFC08}"/>
                  </a:ext>
                </a:extLst>
              </p:cNvPr>
              <p:cNvSpPr txBox="1"/>
              <p:nvPr/>
            </p:nvSpPr>
            <p:spPr>
              <a:xfrm>
                <a:off x="723867" y="1724258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E157CC7-1363-DB4E-9555-52A7EF0CFC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867" y="1724258"/>
                <a:ext cx="484876" cy="276999"/>
              </a:xfrm>
              <a:prstGeom prst="rect">
                <a:avLst/>
              </a:prstGeom>
              <a:blipFill>
                <a:blip r:embed="rId3"/>
                <a:stretch>
                  <a:fillRect l="-10256" r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5918D30-8A4F-E34F-AE47-79F3ABA599AC}"/>
                  </a:ext>
                </a:extLst>
              </p:cNvPr>
              <p:cNvSpPr txBox="1"/>
              <p:nvPr/>
            </p:nvSpPr>
            <p:spPr>
              <a:xfrm>
                <a:off x="1534357" y="1724258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5918D30-8A4F-E34F-AE47-79F3ABA599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4357" y="1724258"/>
                <a:ext cx="484876" cy="276999"/>
              </a:xfrm>
              <a:prstGeom prst="rect">
                <a:avLst/>
              </a:prstGeom>
              <a:blipFill>
                <a:blip r:embed="rId4"/>
                <a:stretch>
                  <a:fillRect l="-10256" r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F833E3F4-12FD-E04F-8DC7-8E7A3C54285D}"/>
              </a:ext>
            </a:extLst>
          </p:cNvPr>
          <p:cNvSpPr/>
          <p:nvPr/>
        </p:nvSpPr>
        <p:spPr>
          <a:xfrm>
            <a:off x="3822588" y="967394"/>
            <a:ext cx="935182" cy="613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8DB4BB-18B1-0C4C-B560-675B32905454}"/>
              </a:ext>
            </a:extLst>
          </p:cNvPr>
          <p:cNvSpPr/>
          <p:nvPr/>
        </p:nvSpPr>
        <p:spPr>
          <a:xfrm>
            <a:off x="4757770" y="967394"/>
            <a:ext cx="727364" cy="613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6662CC9-C19D-CD46-B1E4-C1DAB6C1CE35}"/>
              </a:ext>
            </a:extLst>
          </p:cNvPr>
          <p:cNvCxnSpPr/>
          <p:nvPr/>
        </p:nvCxnSpPr>
        <p:spPr>
          <a:xfrm>
            <a:off x="3822588" y="1673975"/>
            <a:ext cx="935182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E48AB26-10B9-3F4E-A9C2-6D0B60B0FAEF}"/>
              </a:ext>
            </a:extLst>
          </p:cNvPr>
          <p:cNvCxnSpPr>
            <a:cxnSpLocks/>
          </p:cNvCxnSpPr>
          <p:nvPr/>
        </p:nvCxnSpPr>
        <p:spPr>
          <a:xfrm>
            <a:off x="4757770" y="1673975"/>
            <a:ext cx="727364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7C492AA-0DCF-004C-A14C-83B21F947DD5}"/>
              </a:ext>
            </a:extLst>
          </p:cNvPr>
          <p:cNvCxnSpPr>
            <a:cxnSpLocks/>
          </p:cNvCxnSpPr>
          <p:nvPr/>
        </p:nvCxnSpPr>
        <p:spPr>
          <a:xfrm flipV="1">
            <a:off x="5589043" y="967393"/>
            <a:ext cx="0" cy="65462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FF1D95D-E5D9-984B-96AB-925651F2CF74}"/>
                  </a:ext>
                </a:extLst>
              </p:cNvPr>
              <p:cNvSpPr txBox="1"/>
              <p:nvPr/>
            </p:nvSpPr>
            <p:spPr>
              <a:xfrm>
                <a:off x="5661778" y="1138876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FF1D95D-E5D9-984B-96AB-925651F2C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1778" y="1138876"/>
                <a:ext cx="484876" cy="276999"/>
              </a:xfrm>
              <a:prstGeom prst="rect">
                <a:avLst/>
              </a:prstGeom>
              <a:blipFill>
                <a:blip r:embed="rId5"/>
                <a:stretch>
                  <a:fillRect l="-10256" r="-7692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FEFADC2-B98A-0840-B6B3-529ECA31F349}"/>
                  </a:ext>
                </a:extLst>
              </p:cNvPr>
              <p:cNvSpPr txBox="1"/>
              <p:nvPr/>
            </p:nvSpPr>
            <p:spPr>
              <a:xfrm>
                <a:off x="4080132" y="1725930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FEFADC2-B98A-0840-B6B3-529ECA31F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0132" y="1725930"/>
                <a:ext cx="484876" cy="276999"/>
              </a:xfrm>
              <a:prstGeom prst="rect">
                <a:avLst/>
              </a:prstGeom>
              <a:blipFill>
                <a:blip r:embed="rId6"/>
                <a:stretch>
                  <a:fillRect l="-7692" r="-769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433712E-D2EC-8C44-9890-D237EEEC06A0}"/>
                  </a:ext>
                </a:extLst>
              </p:cNvPr>
              <p:cNvSpPr txBox="1"/>
              <p:nvPr/>
            </p:nvSpPr>
            <p:spPr>
              <a:xfrm>
                <a:off x="4890622" y="1725930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433712E-D2EC-8C44-9890-D237EEEC06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0622" y="1725930"/>
                <a:ext cx="484876" cy="276999"/>
              </a:xfrm>
              <a:prstGeom prst="rect">
                <a:avLst/>
              </a:prstGeom>
              <a:blipFill>
                <a:blip r:embed="rId7"/>
                <a:stretch>
                  <a:fillRect l="-7692" r="-769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660E1358-0FD9-E44D-A621-3CE0C5EAE109}"/>
              </a:ext>
            </a:extLst>
          </p:cNvPr>
          <p:cNvSpPr/>
          <p:nvPr/>
        </p:nvSpPr>
        <p:spPr>
          <a:xfrm>
            <a:off x="3344604" y="965721"/>
            <a:ext cx="477983" cy="613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E416766-B188-E54D-888E-31A880994987}"/>
              </a:ext>
            </a:extLst>
          </p:cNvPr>
          <p:cNvCxnSpPr>
            <a:cxnSpLocks/>
          </p:cNvCxnSpPr>
          <p:nvPr/>
        </p:nvCxnSpPr>
        <p:spPr>
          <a:xfrm>
            <a:off x="3344604" y="1672302"/>
            <a:ext cx="525481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6988AB1-7C73-B04A-A84D-3529395E2D81}"/>
                  </a:ext>
                </a:extLst>
              </p:cNvPr>
              <p:cNvSpPr txBox="1"/>
              <p:nvPr/>
            </p:nvSpPr>
            <p:spPr>
              <a:xfrm>
                <a:off x="3327532" y="1713866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6988AB1-7C73-B04A-A84D-3529395E2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532" y="1713866"/>
                <a:ext cx="484876" cy="276999"/>
              </a:xfrm>
              <a:prstGeom prst="rect">
                <a:avLst/>
              </a:prstGeom>
              <a:blipFill>
                <a:blip r:embed="rId8"/>
                <a:stretch>
                  <a:fillRect l="-10256" r="-10256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3162F80B-0051-AD41-A481-252A5AAB72A9}"/>
              </a:ext>
            </a:extLst>
          </p:cNvPr>
          <p:cNvSpPr/>
          <p:nvPr/>
        </p:nvSpPr>
        <p:spPr>
          <a:xfrm>
            <a:off x="6610330" y="965721"/>
            <a:ext cx="935182" cy="6130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B31AFDF-E830-F046-9B10-B509B6DAED29}"/>
              </a:ext>
            </a:extLst>
          </p:cNvPr>
          <p:cNvSpPr/>
          <p:nvPr/>
        </p:nvSpPr>
        <p:spPr>
          <a:xfrm>
            <a:off x="7545512" y="965721"/>
            <a:ext cx="727364" cy="6130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67023DA-14EB-2048-9565-FCE94858A3B7}"/>
              </a:ext>
            </a:extLst>
          </p:cNvPr>
          <p:cNvCxnSpPr/>
          <p:nvPr/>
        </p:nvCxnSpPr>
        <p:spPr>
          <a:xfrm>
            <a:off x="6610330" y="1672302"/>
            <a:ext cx="935182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1738134-E6DF-464D-92C7-7CEE4C1315D6}"/>
              </a:ext>
            </a:extLst>
          </p:cNvPr>
          <p:cNvCxnSpPr>
            <a:cxnSpLocks/>
          </p:cNvCxnSpPr>
          <p:nvPr/>
        </p:nvCxnSpPr>
        <p:spPr>
          <a:xfrm>
            <a:off x="7545512" y="1672302"/>
            <a:ext cx="727364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5205384-5568-294A-8393-01B90263A159}"/>
              </a:ext>
            </a:extLst>
          </p:cNvPr>
          <p:cNvCxnSpPr>
            <a:cxnSpLocks/>
          </p:cNvCxnSpPr>
          <p:nvPr/>
        </p:nvCxnSpPr>
        <p:spPr>
          <a:xfrm flipV="1">
            <a:off x="8376784" y="965721"/>
            <a:ext cx="0" cy="65462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935B5F8-31CA-1345-BCD1-6146C096DE73}"/>
                  </a:ext>
                </a:extLst>
              </p:cNvPr>
              <p:cNvSpPr txBox="1"/>
              <p:nvPr/>
            </p:nvSpPr>
            <p:spPr>
              <a:xfrm>
                <a:off x="8449520" y="1137203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935B5F8-31CA-1345-BCD1-6146C096DE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9520" y="1137203"/>
                <a:ext cx="484876" cy="276999"/>
              </a:xfrm>
              <a:prstGeom prst="rect">
                <a:avLst/>
              </a:prstGeom>
              <a:blipFill>
                <a:blip r:embed="rId9"/>
                <a:stretch>
                  <a:fillRect l="-7692" r="-10256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3CC04D1-2C72-0447-8629-B6A27C749C85}"/>
                  </a:ext>
                </a:extLst>
              </p:cNvPr>
              <p:cNvSpPr txBox="1"/>
              <p:nvPr/>
            </p:nvSpPr>
            <p:spPr>
              <a:xfrm>
                <a:off x="6774354" y="1724258"/>
                <a:ext cx="6612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2.8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3CC04D1-2C72-0447-8629-B6A27C749C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4354" y="1724258"/>
                <a:ext cx="661207" cy="276999"/>
              </a:xfrm>
              <a:prstGeom prst="rect">
                <a:avLst/>
              </a:prstGeom>
              <a:blipFill>
                <a:blip r:embed="rId10"/>
                <a:stretch>
                  <a:fillRect l="-5660" r="-5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3E02720-4C3E-4F46-9458-55C6E693600E}"/>
                  </a:ext>
                </a:extLst>
              </p:cNvPr>
              <p:cNvSpPr txBox="1"/>
              <p:nvPr/>
            </p:nvSpPr>
            <p:spPr>
              <a:xfrm>
                <a:off x="7647191" y="1724258"/>
                <a:ext cx="6612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1.2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3E02720-4C3E-4F46-9458-55C6E69360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7191" y="1724258"/>
                <a:ext cx="661207" cy="276999"/>
              </a:xfrm>
              <a:prstGeom prst="rect">
                <a:avLst/>
              </a:prstGeom>
              <a:blipFill>
                <a:blip r:embed="rId11"/>
                <a:stretch>
                  <a:fillRect l="-5660" r="-5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2FB663AE-A0B9-1649-8097-4B21CB18F793}"/>
              </a:ext>
            </a:extLst>
          </p:cNvPr>
          <p:cNvSpPr txBox="1"/>
          <p:nvPr/>
        </p:nvSpPr>
        <p:spPr>
          <a:xfrm>
            <a:off x="2222339" y="226465"/>
            <a:ext cx="48377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Find the area of the coloured shapes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DCF80AF-3132-2845-980A-397B005FC7FC}"/>
              </a:ext>
            </a:extLst>
          </p:cNvPr>
          <p:cNvSpPr/>
          <p:nvPr/>
        </p:nvSpPr>
        <p:spPr>
          <a:xfrm>
            <a:off x="378380" y="2684566"/>
            <a:ext cx="935182" cy="6130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E304FFC-1788-7049-8B29-99EEF1391A71}"/>
              </a:ext>
            </a:extLst>
          </p:cNvPr>
          <p:cNvSpPr/>
          <p:nvPr/>
        </p:nvSpPr>
        <p:spPr>
          <a:xfrm>
            <a:off x="1313562" y="2684566"/>
            <a:ext cx="727364" cy="61306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D8EF101-8F74-ED41-8FF0-74284FD68424}"/>
              </a:ext>
            </a:extLst>
          </p:cNvPr>
          <p:cNvCxnSpPr>
            <a:cxnSpLocks/>
          </p:cNvCxnSpPr>
          <p:nvPr/>
        </p:nvCxnSpPr>
        <p:spPr>
          <a:xfrm>
            <a:off x="378379" y="2601438"/>
            <a:ext cx="1662547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3A1BC59-B37B-E548-95C3-A7BD70091EBE}"/>
              </a:ext>
            </a:extLst>
          </p:cNvPr>
          <p:cNvCxnSpPr>
            <a:cxnSpLocks/>
          </p:cNvCxnSpPr>
          <p:nvPr/>
        </p:nvCxnSpPr>
        <p:spPr>
          <a:xfrm>
            <a:off x="1313562" y="3391148"/>
            <a:ext cx="727364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9DF3687-DC9D-904A-A9FF-365A1AE2ACCD}"/>
              </a:ext>
            </a:extLst>
          </p:cNvPr>
          <p:cNvCxnSpPr>
            <a:cxnSpLocks/>
          </p:cNvCxnSpPr>
          <p:nvPr/>
        </p:nvCxnSpPr>
        <p:spPr>
          <a:xfrm flipV="1">
            <a:off x="2144835" y="2684566"/>
            <a:ext cx="0" cy="65462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8025D51-A5FD-3C44-A0F5-8B0780381501}"/>
                  </a:ext>
                </a:extLst>
              </p:cNvPr>
              <p:cNvSpPr txBox="1"/>
              <p:nvPr/>
            </p:nvSpPr>
            <p:spPr>
              <a:xfrm>
                <a:off x="2217570" y="2856049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8025D51-A5FD-3C44-A0F5-8B0780381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7570" y="2856049"/>
                <a:ext cx="484876" cy="276999"/>
              </a:xfrm>
              <a:prstGeom prst="rect">
                <a:avLst/>
              </a:prstGeom>
              <a:blipFill>
                <a:blip r:embed="rId12"/>
                <a:stretch>
                  <a:fillRect l="-10256" r="-769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AA43BBF-BA9F-574D-966E-1666BCCE5A1D}"/>
                  </a:ext>
                </a:extLst>
              </p:cNvPr>
              <p:cNvSpPr txBox="1"/>
              <p:nvPr/>
            </p:nvSpPr>
            <p:spPr>
              <a:xfrm>
                <a:off x="961228" y="2341814"/>
                <a:ext cx="6131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AA43BBF-BA9F-574D-966E-1666BCCE5A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228" y="2341814"/>
                <a:ext cx="613117" cy="276999"/>
              </a:xfrm>
              <a:prstGeom prst="rect">
                <a:avLst/>
              </a:prstGeom>
              <a:blipFill>
                <a:blip r:embed="rId13"/>
                <a:stretch>
                  <a:fillRect l="-8163" r="-612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CA2B30D-9EE2-9D49-BFB1-4D004948FD8A}"/>
                  </a:ext>
                </a:extLst>
              </p:cNvPr>
              <p:cNvSpPr txBox="1"/>
              <p:nvPr/>
            </p:nvSpPr>
            <p:spPr>
              <a:xfrm>
                <a:off x="1446414" y="3443103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CA2B30D-9EE2-9D49-BFB1-4D004948F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6414" y="3443103"/>
                <a:ext cx="484876" cy="276999"/>
              </a:xfrm>
              <a:prstGeom prst="rect">
                <a:avLst/>
              </a:prstGeom>
              <a:blipFill>
                <a:blip r:embed="rId14"/>
                <a:stretch>
                  <a:fillRect l="-10256" r="-769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>
            <a:extLst>
              <a:ext uri="{FF2B5EF4-FFF2-40B4-BE49-F238E27FC236}">
                <a16:creationId xmlns:a16="http://schemas.microsoft.com/office/drawing/2014/main" id="{B7D12F47-879A-5F48-B938-91CE1F807808}"/>
              </a:ext>
            </a:extLst>
          </p:cNvPr>
          <p:cNvSpPr/>
          <p:nvPr/>
        </p:nvSpPr>
        <p:spPr>
          <a:xfrm>
            <a:off x="3734645" y="2686239"/>
            <a:ext cx="935182" cy="6130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80EA67B-FC46-3A4C-A361-4BEE9C34D028}"/>
              </a:ext>
            </a:extLst>
          </p:cNvPr>
          <p:cNvSpPr/>
          <p:nvPr/>
        </p:nvSpPr>
        <p:spPr>
          <a:xfrm>
            <a:off x="4669827" y="2686239"/>
            <a:ext cx="727364" cy="61306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6F6F982-8BDF-0044-9ACC-2419228F7C23}"/>
              </a:ext>
            </a:extLst>
          </p:cNvPr>
          <p:cNvCxnSpPr>
            <a:cxnSpLocks/>
          </p:cNvCxnSpPr>
          <p:nvPr/>
        </p:nvCxnSpPr>
        <p:spPr>
          <a:xfrm>
            <a:off x="3239589" y="2601438"/>
            <a:ext cx="215166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7D08B68D-219B-AD45-98CA-D94B269C3718}"/>
              </a:ext>
            </a:extLst>
          </p:cNvPr>
          <p:cNvCxnSpPr>
            <a:cxnSpLocks/>
          </p:cNvCxnSpPr>
          <p:nvPr/>
        </p:nvCxnSpPr>
        <p:spPr>
          <a:xfrm>
            <a:off x="4669827" y="3392820"/>
            <a:ext cx="727364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2BFA187-E411-B141-A57C-DF2523799AAB}"/>
              </a:ext>
            </a:extLst>
          </p:cNvPr>
          <p:cNvCxnSpPr>
            <a:cxnSpLocks/>
          </p:cNvCxnSpPr>
          <p:nvPr/>
        </p:nvCxnSpPr>
        <p:spPr>
          <a:xfrm flipV="1">
            <a:off x="5501100" y="2686238"/>
            <a:ext cx="0" cy="65462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38B4049-EDC7-8147-BA45-DB09851EF0C2}"/>
                  </a:ext>
                </a:extLst>
              </p:cNvPr>
              <p:cNvSpPr txBox="1"/>
              <p:nvPr/>
            </p:nvSpPr>
            <p:spPr>
              <a:xfrm>
                <a:off x="5573835" y="2857721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38B4049-EDC7-8147-BA45-DB09851EF0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3835" y="2857721"/>
                <a:ext cx="484876" cy="276999"/>
              </a:xfrm>
              <a:prstGeom prst="rect">
                <a:avLst/>
              </a:prstGeom>
              <a:blipFill>
                <a:blip r:embed="rId15"/>
                <a:stretch>
                  <a:fillRect l="-10256" r="-769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6A0C458-6AB0-CE40-963E-5A7AC7E9F3FD}"/>
                  </a:ext>
                </a:extLst>
              </p:cNvPr>
              <p:cNvSpPr txBox="1"/>
              <p:nvPr/>
            </p:nvSpPr>
            <p:spPr>
              <a:xfrm>
                <a:off x="4074199" y="2312179"/>
                <a:ext cx="6131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6A0C458-6AB0-CE40-963E-5A7AC7E9F3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4199" y="2312179"/>
                <a:ext cx="613117" cy="276999"/>
              </a:xfrm>
              <a:prstGeom prst="rect">
                <a:avLst/>
              </a:prstGeom>
              <a:blipFill>
                <a:blip r:embed="rId16"/>
                <a:stretch>
                  <a:fillRect l="-8163" r="-612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C135545A-492E-FD44-A610-CD557CC8FE61}"/>
                  </a:ext>
                </a:extLst>
              </p:cNvPr>
              <p:cNvSpPr txBox="1"/>
              <p:nvPr/>
            </p:nvSpPr>
            <p:spPr>
              <a:xfrm>
                <a:off x="4802679" y="3444775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C135545A-492E-FD44-A610-CD557CC8FE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2679" y="3444775"/>
                <a:ext cx="484876" cy="276999"/>
              </a:xfrm>
              <a:prstGeom prst="rect">
                <a:avLst/>
              </a:prstGeom>
              <a:blipFill>
                <a:blip r:embed="rId17"/>
                <a:stretch>
                  <a:fillRect l="-10256" r="-10256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>
            <a:extLst>
              <a:ext uri="{FF2B5EF4-FFF2-40B4-BE49-F238E27FC236}">
                <a16:creationId xmlns:a16="http://schemas.microsoft.com/office/drawing/2014/main" id="{0E98CBA7-4A0B-C342-953C-D789F5D71F65}"/>
              </a:ext>
            </a:extLst>
          </p:cNvPr>
          <p:cNvSpPr/>
          <p:nvPr/>
        </p:nvSpPr>
        <p:spPr>
          <a:xfrm>
            <a:off x="3256661" y="2684566"/>
            <a:ext cx="477983" cy="61306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5A62EAF8-7A31-ED46-A32D-81C1F8B3B9B3}"/>
              </a:ext>
            </a:extLst>
          </p:cNvPr>
          <p:cNvCxnSpPr>
            <a:cxnSpLocks/>
          </p:cNvCxnSpPr>
          <p:nvPr/>
        </p:nvCxnSpPr>
        <p:spPr>
          <a:xfrm>
            <a:off x="3256661" y="3391148"/>
            <a:ext cx="525481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D2D6D0E-3A38-4042-8E07-BEDFED789217}"/>
                  </a:ext>
                </a:extLst>
              </p:cNvPr>
              <p:cNvSpPr txBox="1"/>
              <p:nvPr/>
            </p:nvSpPr>
            <p:spPr>
              <a:xfrm>
                <a:off x="3239589" y="3432712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D2D6D0E-3A38-4042-8E07-BEDFED7892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9589" y="3432712"/>
                <a:ext cx="484876" cy="276999"/>
              </a:xfrm>
              <a:prstGeom prst="rect">
                <a:avLst/>
              </a:prstGeom>
              <a:blipFill>
                <a:blip r:embed="rId18"/>
                <a:stretch>
                  <a:fillRect l="-10256" r="-10256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>
            <a:extLst>
              <a:ext uri="{FF2B5EF4-FFF2-40B4-BE49-F238E27FC236}">
                <a16:creationId xmlns:a16="http://schemas.microsoft.com/office/drawing/2014/main" id="{697D2B60-E95F-DE45-9800-24DC1E07497B}"/>
              </a:ext>
            </a:extLst>
          </p:cNvPr>
          <p:cNvSpPr/>
          <p:nvPr/>
        </p:nvSpPr>
        <p:spPr>
          <a:xfrm>
            <a:off x="6522387" y="2684566"/>
            <a:ext cx="935182" cy="61306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83B14E0-5BEF-9147-94BE-8996340C281C}"/>
              </a:ext>
            </a:extLst>
          </p:cNvPr>
          <p:cNvSpPr/>
          <p:nvPr/>
        </p:nvSpPr>
        <p:spPr>
          <a:xfrm>
            <a:off x="7457569" y="2684566"/>
            <a:ext cx="727364" cy="613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59A485E9-0C4E-B040-86BF-DB148E0B35A9}"/>
              </a:ext>
            </a:extLst>
          </p:cNvPr>
          <p:cNvCxnSpPr/>
          <p:nvPr/>
        </p:nvCxnSpPr>
        <p:spPr>
          <a:xfrm>
            <a:off x="6522387" y="3391148"/>
            <a:ext cx="935182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6215A87B-8CCE-1040-A19D-A796323CDB03}"/>
              </a:ext>
            </a:extLst>
          </p:cNvPr>
          <p:cNvCxnSpPr>
            <a:cxnSpLocks/>
          </p:cNvCxnSpPr>
          <p:nvPr/>
        </p:nvCxnSpPr>
        <p:spPr>
          <a:xfrm flipV="1">
            <a:off x="6522387" y="2589177"/>
            <a:ext cx="1662546" cy="1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158A853-52C3-204F-BCD8-58840BDA28EF}"/>
              </a:ext>
            </a:extLst>
          </p:cNvPr>
          <p:cNvCxnSpPr>
            <a:cxnSpLocks/>
          </p:cNvCxnSpPr>
          <p:nvPr/>
        </p:nvCxnSpPr>
        <p:spPr>
          <a:xfrm flipV="1">
            <a:off x="8288841" y="2684566"/>
            <a:ext cx="0" cy="65462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7B546F3C-C271-7A48-BF54-385AC9E9CBB6}"/>
                  </a:ext>
                </a:extLst>
              </p:cNvPr>
              <p:cNvSpPr txBox="1"/>
              <p:nvPr/>
            </p:nvSpPr>
            <p:spPr>
              <a:xfrm>
                <a:off x="8361577" y="2856049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7B546F3C-C271-7A48-BF54-385AC9E9CB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577" y="2856049"/>
                <a:ext cx="484876" cy="276999"/>
              </a:xfrm>
              <a:prstGeom prst="rect">
                <a:avLst/>
              </a:prstGeom>
              <a:blipFill>
                <a:blip r:embed="rId19"/>
                <a:stretch>
                  <a:fillRect l="-7500" r="-7500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8A1EF09-D9D8-554A-AD3D-87CA8A5A8595}"/>
                  </a:ext>
                </a:extLst>
              </p:cNvPr>
              <p:cNvSpPr txBox="1"/>
              <p:nvPr/>
            </p:nvSpPr>
            <p:spPr>
              <a:xfrm>
                <a:off x="6686411" y="3443103"/>
                <a:ext cx="6612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2.8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8A1EF09-D9D8-554A-AD3D-87CA8A5A8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6411" y="3443103"/>
                <a:ext cx="661207" cy="276999"/>
              </a:xfrm>
              <a:prstGeom prst="rect">
                <a:avLst/>
              </a:prstGeom>
              <a:blipFill>
                <a:blip r:embed="rId20"/>
                <a:stretch>
                  <a:fillRect l="-5556" r="-5556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7D9F774-718D-F149-859C-2B1B530BB830}"/>
                  </a:ext>
                </a:extLst>
              </p:cNvPr>
              <p:cNvSpPr txBox="1"/>
              <p:nvPr/>
            </p:nvSpPr>
            <p:spPr>
              <a:xfrm>
                <a:off x="7129185" y="2310505"/>
                <a:ext cx="6612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4.8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7D9F774-718D-F149-859C-2B1B530BB8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9185" y="2310505"/>
                <a:ext cx="661207" cy="276999"/>
              </a:xfrm>
              <a:prstGeom prst="rect">
                <a:avLst/>
              </a:prstGeom>
              <a:blipFill>
                <a:blip r:embed="rId21"/>
                <a:stretch>
                  <a:fillRect l="-5660" r="-5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ectangle 62">
            <a:extLst>
              <a:ext uri="{FF2B5EF4-FFF2-40B4-BE49-F238E27FC236}">
                <a16:creationId xmlns:a16="http://schemas.microsoft.com/office/drawing/2014/main" id="{30821041-A6EA-D144-A297-B1874F091645}"/>
              </a:ext>
            </a:extLst>
          </p:cNvPr>
          <p:cNvSpPr/>
          <p:nvPr/>
        </p:nvSpPr>
        <p:spPr>
          <a:xfrm>
            <a:off x="1014535" y="4428890"/>
            <a:ext cx="935182" cy="73077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064C605-A51D-9240-B61F-7640B446B6BE}"/>
              </a:ext>
            </a:extLst>
          </p:cNvPr>
          <p:cNvSpPr/>
          <p:nvPr/>
        </p:nvSpPr>
        <p:spPr>
          <a:xfrm>
            <a:off x="1949717" y="4428891"/>
            <a:ext cx="727364" cy="7325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226B97E-3F43-7043-8D4C-B911CCD5966B}"/>
              </a:ext>
            </a:extLst>
          </p:cNvPr>
          <p:cNvSpPr/>
          <p:nvPr/>
        </p:nvSpPr>
        <p:spPr>
          <a:xfrm>
            <a:off x="1010078" y="5159671"/>
            <a:ext cx="935182" cy="4953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3398447-44A5-F540-90C0-4E486DF316F3}"/>
              </a:ext>
            </a:extLst>
          </p:cNvPr>
          <p:cNvSpPr/>
          <p:nvPr/>
        </p:nvSpPr>
        <p:spPr>
          <a:xfrm>
            <a:off x="1945260" y="5159672"/>
            <a:ext cx="727364" cy="49534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F31FC13F-2F38-8441-8B63-78BC07FD7736}"/>
              </a:ext>
            </a:extLst>
          </p:cNvPr>
          <p:cNvCxnSpPr>
            <a:cxnSpLocks/>
          </p:cNvCxnSpPr>
          <p:nvPr/>
        </p:nvCxnSpPr>
        <p:spPr>
          <a:xfrm>
            <a:off x="935112" y="4335373"/>
            <a:ext cx="1737512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EFB763C2-E2B7-8446-9F03-AE83D313B3A8}"/>
              </a:ext>
            </a:extLst>
          </p:cNvPr>
          <p:cNvCxnSpPr>
            <a:cxnSpLocks/>
          </p:cNvCxnSpPr>
          <p:nvPr/>
        </p:nvCxnSpPr>
        <p:spPr>
          <a:xfrm>
            <a:off x="1955651" y="5748536"/>
            <a:ext cx="727364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5DEDA5E-F943-5945-993E-F6CADB1692CD}"/>
              </a:ext>
            </a:extLst>
          </p:cNvPr>
          <p:cNvCxnSpPr>
            <a:cxnSpLocks/>
          </p:cNvCxnSpPr>
          <p:nvPr/>
        </p:nvCxnSpPr>
        <p:spPr>
          <a:xfrm flipV="1">
            <a:off x="2786924" y="5201236"/>
            <a:ext cx="3465" cy="49534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451111B-A7F4-D442-8190-11D7860EB5BA}"/>
                  </a:ext>
                </a:extLst>
              </p:cNvPr>
              <p:cNvSpPr txBox="1"/>
              <p:nvPr/>
            </p:nvSpPr>
            <p:spPr>
              <a:xfrm>
                <a:off x="2859660" y="5213437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451111B-A7F4-D442-8190-11D7860EB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660" y="5213437"/>
                <a:ext cx="484876" cy="276999"/>
              </a:xfrm>
              <a:prstGeom prst="rect">
                <a:avLst/>
              </a:prstGeom>
              <a:blipFill>
                <a:blip r:embed="rId22"/>
                <a:stretch>
                  <a:fillRect l="-7692" r="-7692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D0ED47F-60A3-D24C-9343-B70CCA3A8444}"/>
                  </a:ext>
                </a:extLst>
              </p:cNvPr>
              <p:cNvSpPr txBox="1"/>
              <p:nvPr/>
            </p:nvSpPr>
            <p:spPr>
              <a:xfrm>
                <a:off x="1502576" y="4065229"/>
                <a:ext cx="6612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3.7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D0ED47F-60A3-D24C-9343-B70CCA3A84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2576" y="4065229"/>
                <a:ext cx="661207" cy="276999"/>
              </a:xfrm>
              <a:prstGeom prst="rect">
                <a:avLst/>
              </a:prstGeom>
              <a:blipFill>
                <a:blip r:embed="rId23"/>
                <a:stretch>
                  <a:fillRect l="-5660" r="-5660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7560F11-633F-8540-AE11-F5CD294338AB}"/>
                  </a:ext>
                </a:extLst>
              </p:cNvPr>
              <p:cNvSpPr txBox="1"/>
              <p:nvPr/>
            </p:nvSpPr>
            <p:spPr>
              <a:xfrm>
                <a:off x="2057330" y="5800492"/>
                <a:ext cx="6612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1.7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7560F11-633F-8540-AE11-F5CD294338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330" y="5800492"/>
                <a:ext cx="661207" cy="276999"/>
              </a:xfrm>
              <a:prstGeom prst="rect">
                <a:avLst/>
              </a:prstGeom>
              <a:blipFill>
                <a:blip r:embed="rId24"/>
                <a:stretch>
                  <a:fillRect l="-7547" r="-5660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1608C1A6-0EF2-C94B-AC11-3D3167EC3C9F}"/>
              </a:ext>
            </a:extLst>
          </p:cNvPr>
          <p:cNvCxnSpPr>
            <a:cxnSpLocks/>
          </p:cNvCxnSpPr>
          <p:nvPr/>
        </p:nvCxnSpPr>
        <p:spPr>
          <a:xfrm flipV="1">
            <a:off x="883159" y="4428890"/>
            <a:ext cx="0" cy="126769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588982A-72C2-8B4E-AC75-BABEFBA90523}"/>
                  </a:ext>
                </a:extLst>
              </p:cNvPr>
              <p:cNvSpPr txBox="1"/>
              <p:nvPr/>
            </p:nvSpPr>
            <p:spPr>
              <a:xfrm>
                <a:off x="308133" y="4924237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588982A-72C2-8B4E-AC75-BABEFBA905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133" y="4924237"/>
                <a:ext cx="484876" cy="276999"/>
              </a:xfrm>
              <a:prstGeom prst="rect">
                <a:avLst/>
              </a:prstGeom>
              <a:blipFill>
                <a:blip r:embed="rId9"/>
                <a:stretch>
                  <a:fillRect l="-10526" r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Rectangle 74">
            <a:extLst>
              <a:ext uri="{FF2B5EF4-FFF2-40B4-BE49-F238E27FC236}">
                <a16:creationId xmlns:a16="http://schemas.microsoft.com/office/drawing/2014/main" id="{3AB867EA-6A3D-5340-9F10-7AA503C250DD}"/>
              </a:ext>
            </a:extLst>
          </p:cNvPr>
          <p:cNvSpPr/>
          <p:nvPr/>
        </p:nvSpPr>
        <p:spPr>
          <a:xfrm>
            <a:off x="4307990" y="4352321"/>
            <a:ext cx="511382" cy="46581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8A751F2-2373-864B-8441-156A4A89EC76}"/>
              </a:ext>
            </a:extLst>
          </p:cNvPr>
          <p:cNvSpPr/>
          <p:nvPr/>
        </p:nvSpPr>
        <p:spPr>
          <a:xfrm>
            <a:off x="4821600" y="4352321"/>
            <a:ext cx="511382" cy="46581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73A0E97-C596-9747-8B5E-A97E8E0AE46E}"/>
              </a:ext>
            </a:extLst>
          </p:cNvPr>
          <p:cNvSpPr/>
          <p:nvPr/>
        </p:nvSpPr>
        <p:spPr>
          <a:xfrm>
            <a:off x="5332982" y="4352321"/>
            <a:ext cx="511382" cy="46581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50280C0-D9BB-EE42-A3D3-637327190F70}"/>
              </a:ext>
            </a:extLst>
          </p:cNvPr>
          <p:cNvSpPr/>
          <p:nvPr/>
        </p:nvSpPr>
        <p:spPr>
          <a:xfrm>
            <a:off x="4307990" y="4822527"/>
            <a:ext cx="511382" cy="46581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04EE0DA-6D90-6043-8970-6FE515550143}"/>
              </a:ext>
            </a:extLst>
          </p:cNvPr>
          <p:cNvSpPr/>
          <p:nvPr/>
        </p:nvSpPr>
        <p:spPr>
          <a:xfrm>
            <a:off x="4821600" y="4822527"/>
            <a:ext cx="511382" cy="4658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77B07DC-4CE9-1C4B-AAA0-7649AF47187B}"/>
              </a:ext>
            </a:extLst>
          </p:cNvPr>
          <p:cNvSpPr/>
          <p:nvPr/>
        </p:nvSpPr>
        <p:spPr>
          <a:xfrm>
            <a:off x="5332982" y="4822527"/>
            <a:ext cx="511382" cy="46581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021EF4F2-229C-384A-AE44-FF7559B695B2}"/>
              </a:ext>
            </a:extLst>
          </p:cNvPr>
          <p:cNvSpPr/>
          <p:nvPr/>
        </p:nvSpPr>
        <p:spPr>
          <a:xfrm>
            <a:off x="4307990" y="5288340"/>
            <a:ext cx="511382" cy="46581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2370A8E-4E4E-7749-B5B0-E0278C70F722}"/>
              </a:ext>
            </a:extLst>
          </p:cNvPr>
          <p:cNvSpPr/>
          <p:nvPr/>
        </p:nvSpPr>
        <p:spPr>
          <a:xfrm>
            <a:off x="4821600" y="5288340"/>
            <a:ext cx="511382" cy="46581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E0108F5-CFE8-6D49-86F1-DDAB7C6B67DB}"/>
              </a:ext>
            </a:extLst>
          </p:cNvPr>
          <p:cNvSpPr/>
          <p:nvPr/>
        </p:nvSpPr>
        <p:spPr>
          <a:xfrm>
            <a:off x="5332982" y="5288340"/>
            <a:ext cx="511382" cy="46581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D848C922-1BB3-F040-B7E0-6EF5F02A258E}"/>
              </a:ext>
            </a:extLst>
          </p:cNvPr>
          <p:cNvCxnSpPr>
            <a:cxnSpLocks/>
          </p:cNvCxnSpPr>
          <p:nvPr/>
        </p:nvCxnSpPr>
        <p:spPr>
          <a:xfrm>
            <a:off x="4331001" y="5861721"/>
            <a:ext cx="48837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C36CE71D-7EEF-0A40-B5FE-4F1F7ACA815B}"/>
                  </a:ext>
                </a:extLst>
              </p:cNvPr>
              <p:cNvSpPr txBox="1"/>
              <p:nvPr/>
            </p:nvSpPr>
            <p:spPr>
              <a:xfrm>
                <a:off x="4331001" y="5901823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C36CE71D-7EEF-0A40-B5FE-4F1F7ACA81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1001" y="5901823"/>
                <a:ext cx="484876" cy="276999"/>
              </a:xfrm>
              <a:prstGeom prst="rect">
                <a:avLst/>
              </a:prstGeom>
              <a:blipFill>
                <a:blip r:embed="rId25"/>
                <a:stretch>
                  <a:fillRect l="-10256" r="-10256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74D9CC5C-673B-D849-A23F-17D59FCC5995}"/>
              </a:ext>
            </a:extLst>
          </p:cNvPr>
          <p:cNvCxnSpPr>
            <a:cxnSpLocks/>
          </p:cNvCxnSpPr>
          <p:nvPr/>
        </p:nvCxnSpPr>
        <p:spPr>
          <a:xfrm>
            <a:off x="4331002" y="4278632"/>
            <a:ext cx="1513363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84F75177-1A6E-814A-95D6-4D492E5CB620}"/>
                  </a:ext>
                </a:extLst>
              </p:cNvPr>
              <p:cNvSpPr txBox="1"/>
              <p:nvPr/>
            </p:nvSpPr>
            <p:spPr>
              <a:xfrm>
                <a:off x="4861765" y="3989899"/>
                <a:ext cx="6131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84F75177-1A6E-814A-95D6-4D492E5CB6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1765" y="3989899"/>
                <a:ext cx="613117" cy="276999"/>
              </a:xfrm>
              <a:prstGeom prst="rect">
                <a:avLst/>
              </a:prstGeom>
              <a:blipFill>
                <a:blip r:embed="rId13"/>
                <a:stretch>
                  <a:fillRect l="-8163" r="-612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2D0C8694-F45A-C04E-B3F7-FC596BA68DC2}"/>
              </a:ext>
            </a:extLst>
          </p:cNvPr>
          <p:cNvCxnSpPr>
            <a:cxnSpLocks/>
          </p:cNvCxnSpPr>
          <p:nvPr/>
        </p:nvCxnSpPr>
        <p:spPr>
          <a:xfrm>
            <a:off x="5349300" y="5861721"/>
            <a:ext cx="48837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7E4E58F7-8BCA-8C4C-9676-95ACF1E39F99}"/>
                  </a:ext>
                </a:extLst>
              </p:cNvPr>
              <p:cNvSpPr txBox="1"/>
              <p:nvPr/>
            </p:nvSpPr>
            <p:spPr>
              <a:xfrm>
                <a:off x="5349300" y="5901823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7E4E58F7-8BCA-8C4C-9676-95ACF1E39F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300" y="5901823"/>
                <a:ext cx="484876" cy="276999"/>
              </a:xfrm>
              <a:prstGeom prst="rect">
                <a:avLst/>
              </a:prstGeom>
              <a:blipFill>
                <a:blip r:embed="rId19"/>
                <a:stretch>
                  <a:fillRect l="-7692" r="-10256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6319270E-76BD-D64D-80BC-9C9E46BF5099}"/>
              </a:ext>
            </a:extLst>
          </p:cNvPr>
          <p:cNvCxnSpPr>
            <a:cxnSpLocks/>
          </p:cNvCxnSpPr>
          <p:nvPr/>
        </p:nvCxnSpPr>
        <p:spPr>
          <a:xfrm flipV="1">
            <a:off x="5962374" y="5288340"/>
            <a:ext cx="0" cy="47892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43B5EDE5-F2CE-3243-BB9B-94EFD981AE8F}"/>
              </a:ext>
            </a:extLst>
          </p:cNvPr>
          <p:cNvCxnSpPr>
            <a:cxnSpLocks/>
          </p:cNvCxnSpPr>
          <p:nvPr/>
        </p:nvCxnSpPr>
        <p:spPr>
          <a:xfrm flipV="1">
            <a:off x="4206313" y="4352321"/>
            <a:ext cx="0" cy="140183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C97F3D1B-EB36-F049-9EE1-654B1D19525D}"/>
              </a:ext>
            </a:extLst>
          </p:cNvPr>
          <p:cNvCxnSpPr>
            <a:cxnSpLocks/>
          </p:cNvCxnSpPr>
          <p:nvPr/>
        </p:nvCxnSpPr>
        <p:spPr>
          <a:xfrm flipV="1">
            <a:off x="5962374" y="4352320"/>
            <a:ext cx="0" cy="47892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B6884F6A-9661-504F-A46B-4EB25CD009DD}"/>
                  </a:ext>
                </a:extLst>
              </p:cNvPr>
              <p:cNvSpPr txBox="1"/>
              <p:nvPr/>
            </p:nvSpPr>
            <p:spPr>
              <a:xfrm>
                <a:off x="5991316" y="4446728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B6884F6A-9661-504F-A46B-4EB25CD00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1316" y="4446728"/>
                <a:ext cx="484876" cy="276999"/>
              </a:xfrm>
              <a:prstGeom prst="rect">
                <a:avLst/>
              </a:prstGeom>
              <a:blipFill>
                <a:blip r:embed="rId15"/>
                <a:stretch>
                  <a:fillRect l="-10256" r="-769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D630B72F-F82B-E848-A469-8656D39F1305}"/>
                  </a:ext>
                </a:extLst>
              </p:cNvPr>
              <p:cNvSpPr txBox="1"/>
              <p:nvPr/>
            </p:nvSpPr>
            <p:spPr>
              <a:xfrm>
                <a:off x="3567319" y="4912493"/>
                <a:ext cx="6131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D630B72F-F82B-E848-A469-8656D39F13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7319" y="4912493"/>
                <a:ext cx="613117" cy="276999"/>
              </a:xfrm>
              <a:prstGeom prst="rect">
                <a:avLst/>
              </a:prstGeom>
              <a:blipFill>
                <a:blip r:embed="rId26"/>
                <a:stretch>
                  <a:fillRect l="-8163" r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8E2B24DB-9BEC-234D-85C0-97D32EEB1625}"/>
                  </a:ext>
                </a:extLst>
              </p:cNvPr>
              <p:cNvSpPr txBox="1"/>
              <p:nvPr/>
            </p:nvSpPr>
            <p:spPr>
              <a:xfrm>
                <a:off x="6014326" y="5382748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8E2B24DB-9BEC-234D-85C0-97D32EEB16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4326" y="5382748"/>
                <a:ext cx="484876" cy="276999"/>
              </a:xfrm>
              <a:prstGeom prst="rect">
                <a:avLst/>
              </a:prstGeom>
              <a:blipFill>
                <a:blip r:embed="rId2"/>
                <a:stretch>
                  <a:fillRect l="-10256" r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7" name="Rectangle 96">
            <a:extLst>
              <a:ext uri="{FF2B5EF4-FFF2-40B4-BE49-F238E27FC236}">
                <a16:creationId xmlns:a16="http://schemas.microsoft.com/office/drawing/2014/main" id="{AEF8AF0E-784A-FF41-AC9A-FCCBCA0121F7}"/>
              </a:ext>
            </a:extLst>
          </p:cNvPr>
          <p:cNvSpPr/>
          <p:nvPr/>
        </p:nvSpPr>
        <p:spPr>
          <a:xfrm>
            <a:off x="6936471" y="4210949"/>
            <a:ext cx="1225029" cy="61306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576A7DE0-1BF2-1C4D-8DD6-9296B90E18F6}"/>
              </a:ext>
            </a:extLst>
          </p:cNvPr>
          <p:cNvSpPr/>
          <p:nvPr/>
        </p:nvSpPr>
        <p:spPr>
          <a:xfrm>
            <a:off x="6936471" y="4824091"/>
            <a:ext cx="1225029" cy="7468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A749B176-1C2E-E241-AF1C-2A2CE886364D}"/>
              </a:ext>
            </a:extLst>
          </p:cNvPr>
          <p:cNvSpPr/>
          <p:nvPr/>
        </p:nvSpPr>
        <p:spPr>
          <a:xfrm>
            <a:off x="6936471" y="5571971"/>
            <a:ext cx="1225029" cy="49512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B8A323BE-106A-7342-8002-D5EC62778AFC}"/>
              </a:ext>
            </a:extLst>
          </p:cNvPr>
          <p:cNvCxnSpPr>
            <a:cxnSpLocks/>
          </p:cNvCxnSpPr>
          <p:nvPr/>
        </p:nvCxnSpPr>
        <p:spPr>
          <a:xfrm flipV="1">
            <a:off x="8288841" y="5570946"/>
            <a:ext cx="0" cy="506545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506C1D9C-0B53-E543-8995-554E0044035B}"/>
              </a:ext>
            </a:extLst>
          </p:cNvPr>
          <p:cNvCxnSpPr>
            <a:cxnSpLocks/>
          </p:cNvCxnSpPr>
          <p:nvPr/>
        </p:nvCxnSpPr>
        <p:spPr>
          <a:xfrm flipV="1">
            <a:off x="8288839" y="4824013"/>
            <a:ext cx="0" cy="71315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D872F1A2-398A-8C48-B5AE-4970452C4052}"/>
              </a:ext>
            </a:extLst>
          </p:cNvPr>
          <p:cNvCxnSpPr>
            <a:cxnSpLocks/>
          </p:cNvCxnSpPr>
          <p:nvPr/>
        </p:nvCxnSpPr>
        <p:spPr>
          <a:xfrm flipV="1">
            <a:off x="8288839" y="4210948"/>
            <a:ext cx="0" cy="60718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7B5E8495-20D8-6C4A-9596-D98154E9341E}"/>
              </a:ext>
            </a:extLst>
          </p:cNvPr>
          <p:cNvCxnSpPr>
            <a:cxnSpLocks/>
          </p:cNvCxnSpPr>
          <p:nvPr/>
        </p:nvCxnSpPr>
        <p:spPr>
          <a:xfrm>
            <a:off x="6936472" y="6178821"/>
            <a:ext cx="1248461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A80523E0-D575-C547-B615-51127BF92D16}"/>
                  </a:ext>
                </a:extLst>
              </p:cNvPr>
              <p:cNvSpPr txBox="1"/>
              <p:nvPr/>
            </p:nvSpPr>
            <p:spPr>
              <a:xfrm>
                <a:off x="7331730" y="6220398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A80523E0-D575-C547-B615-51127BF92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1730" y="6220398"/>
                <a:ext cx="484876" cy="276999"/>
              </a:xfrm>
              <a:prstGeom prst="rect">
                <a:avLst/>
              </a:prstGeom>
              <a:blipFill>
                <a:blip r:embed="rId27"/>
                <a:stretch>
                  <a:fillRect l="-10256" r="-10256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68F4FD28-A222-6746-9CF1-6D59EEADBB6C}"/>
                  </a:ext>
                </a:extLst>
              </p:cNvPr>
              <p:cNvSpPr txBox="1"/>
              <p:nvPr/>
            </p:nvSpPr>
            <p:spPr>
              <a:xfrm>
                <a:off x="8349636" y="4376043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68F4FD28-A222-6746-9CF1-6D59EEADB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9636" y="4376043"/>
                <a:ext cx="484876" cy="276999"/>
              </a:xfrm>
              <a:prstGeom prst="rect">
                <a:avLst/>
              </a:prstGeom>
              <a:blipFill>
                <a:blip r:embed="rId28"/>
                <a:stretch>
                  <a:fillRect l="-7500" r="-7500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84BB968D-C725-0740-AEF8-7F477F7A3C0C}"/>
                  </a:ext>
                </a:extLst>
              </p:cNvPr>
              <p:cNvSpPr txBox="1"/>
              <p:nvPr/>
            </p:nvSpPr>
            <p:spPr>
              <a:xfrm>
                <a:off x="8367867" y="5696582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84BB968D-C725-0740-AEF8-7F477F7A3C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7867" y="5696582"/>
                <a:ext cx="484876" cy="276999"/>
              </a:xfrm>
              <a:prstGeom prst="rect">
                <a:avLst/>
              </a:prstGeom>
              <a:blipFill>
                <a:blip r:embed="rId5"/>
                <a:stretch>
                  <a:fillRect l="-10256" r="-7692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576464A1-17C9-C046-B585-32E27BCE0DD4}"/>
                  </a:ext>
                </a:extLst>
              </p:cNvPr>
              <p:cNvSpPr txBox="1"/>
              <p:nvPr/>
            </p:nvSpPr>
            <p:spPr>
              <a:xfrm>
                <a:off x="6773573" y="6488105"/>
                <a:ext cx="2066400" cy="2706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𝑇𝑜𝑡𝑎𝑙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:62.5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en-GB" i="1" baseline="300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baseline="300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576464A1-17C9-C046-B585-32E27BCE0D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3573" y="6488105"/>
                <a:ext cx="2066400" cy="270652"/>
              </a:xfrm>
              <a:prstGeom prst="rect">
                <a:avLst/>
              </a:prstGeom>
              <a:blipFill>
                <a:blip r:embed="rId29"/>
                <a:stretch>
                  <a:fillRect l="-2439" t="-4545" r="-610" b="-3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0474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EC42D7-C81B-244F-852E-34FEA8ECD439}"/>
              </a:ext>
            </a:extLst>
          </p:cNvPr>
          <p:cNvSpPr/>
          <p:nvPr/>
        </p:nvSpPr>
        <p:spPr>
          <a:xfrm>
            <a:off x="87793" y="88930"/>
            <a:ext cx="8966996" cy="66798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FB663AE-A0B9-1649-8097-4B21CB18F793}"/>
              </a:ext>
            </a:extLst>
          </p:cNvPr>
          <p:cNvSpPr txBox="1"/>
          <p:nvPr/>
        </p:nvSpPr>
        <p:spPr>
          <a:xfrm>
            <a:off x="1635428" y="186631"/>
            <a:ext cx="61914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Shade the area that each calculation represents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6050C082-7530-AC4C-9E9A-7ED1CFA7F5D2}"/>
                  </a:ext>
                </a:extLst>
              </p:cNvPr>
              <p:cNvSpPr txBox="1"/>
              <p:nvPr/>
            </p:nvSpPr>
            <p:spPr>
              <a:xfrm>
                <a:off x="616732" y="2969110"/>
                <a:ext cx="2588977" cy="36933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𝟐𝟎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d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(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6050C082-7530-AC4C-9E9A-7ED1CFA7F5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32" y="2969110"/>
                <a:ext cx="2588977" cy="369332"/>
              </a:xfrm>
              <a:prstGeom prst="rect">
                <a:avLst/>
              </a:prstGeom>
              <a:blipFill>
                <a:blip r:embed="rId2"/>
                <a:stretch>
                  <a:fillRect t="-6667" r="-3922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8C5279C9-FD6E-AB4A-B724-3B18B78575A6}"/>
              </a:ext>
            </a:extLst>
          </p:cNvPr>
          <p:cNvGrpSpPr/>
          <p:nvPr/>
        </p:nvGrpSpPr>
        <p:grpSpPr>
          <a:xfrm>
            <a:off x="235235" y="203230"/>
            <a:ext cx="7273337" cy="2590250"/>
            <a:chOff x="2614194" y="1612900"/>
            <a:chExt cx="7273337" cy="2590250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36F6F982-8BDF-0044-9ACC-2419228F7C23}"/>
                </a:ext>
              </a:extLst>
            </p:cNvPr>
            <p:cNvCxnSpPr>
              <a:cxnSpLocks/>
            </p:cNvCxnSpPr>
            <p:nvPr/>
          </p:nvCxnSpPr>
          <p:spPr>
            <a:xfrm>
              <a:off x="3239589" y="2601438"/>
              <a:ext cx="21516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7D08B68D-219B-AD45-98CA-D94B269C3718}"/>
                </a:ext>
              </a:extLst>
            </p:cNvPr>
            <p:cNvCxnSpPr>
              <a:cxnSpLocks/>
            </p:cNvCxnSpPr>
            <p:nvPr/>
          </p:nvCxnSpPr>
          <p:spPr>
            <a:xfrm>
              <a:off x="4663885" y="3898620"/>
              <a:ext cx="72736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32BFA187-E411-B141-A57C-DF2523799A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01100" y="2686238"/>
              <a:ext cx="0" cy="654627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E38B4049-EDC7-8147-BA45-DB09851EF0C2}"/>
                    </a:ext>
                  </a:extLst>
                </p:cNvPr>
                <p:cNvSpPr txBox="1"/>
                <p:nvPr/>
              </p:nvSpPr>
              <p:spPr>
                <a:xfrm>
                  <a:off x="5573835" y="2857721"/>
                  <a:ext cx="48487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E38B4049-EDC7-8147-BA45-DB09851EF0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3835" y="2857721"/>
                  <a:ext cx="484876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13158" r="-7895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56A0C458-6AB0-CE40-963E-5A7AC7E9F3FD}"/>
                    </a:ext>
                  </a:extLst>
                </p:cNvPr>
                <p:cNvSpPr txBox="1"/>
                <p:nvPr/>
              </p:nvSpPr>
              <p:spPr>
                <a:xfrm>
                  <a:off x="4074199" y="2312179"/>
                  <a:ext cx="61311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20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56A0C458-6AB0-CE40-963E-5A7AC7E9F3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4199" y="2312179"/>
                  <a:ext cx="613117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6000" r="-6000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C135545A-492E-FD44-A610-CD557CC8FE61}"/>
                    </a:ext>
                  </a:extLst>
                </p:cNvPr>
                <p:cNvSpPr txBox="1"/>
                <p:nvPr/>
              </p:nvSpPr>
              <p:spPr>
                <a:xfrm>
                  <a:off x="4791071" y="3926151"/>
                  <a:ext cx="48487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C135545A-492E-FD44-A610-CD557CC8FE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91071" y="3926151"/>
                  <a:ext cx="484876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10256" r="-7692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5A62EAF8-7A31-ED46-A32D-81C1F8B3B9B3}"/>
                </a:ext>
              </a:extLst>
            </p:cNvPr>
            <p:cNvCxnSpPr>
              <a:cxnSpLocks/>
            </p:cNvCxnSpPr>
            <p:nvPr/>
          </p:nvCxnSpPr>
          <p:spPr>
            <a:xfrm>
              <a:off x="3219653" y="3897924"/>
              <a:ext cx="52548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DD2D6D0E-3A38-4042-8E07-BEDFED789217}"/>
                    </a:ext>
                  </a:extLst>
                </p:cNvPr>
                <p:cNvSpPr txBox="1"/>
                <p:nvPr/>
              </p:nvSpPr>
              <p:spPr>
                <a:xfrm>
                  <a:off x="3227981" y="3914088"/>
                  <a:ext cx="48487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DD2D6D0E-3A38-4042-8E07-BEDFED7892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27981" y="3914088"/>
                  <a:ext cx="484876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10256" r="-7692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CC4D482-05C4-EE4D-9CE9-08AD5D4B85C7}"/>
                </a:ext>
              </a:extLst>
            </p:cNvPr>
            <p:cNvGrpSpPr/>
            <p:nvPr/>
          </p:nvGrpSpPr>
          <p:grpSpPr>
            <a:xfrm>
              <a:off x="3256661" y="2676705"/>
              <a:ext cx="2140530" cy="1133692"/>
              <a:chOff x="3256661" y="2676705"/>
              <a:chExt cx="2140530" cy="1133692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B7D12F47-879A-5F48-B938-91CE1F807808}"/>
                  </a:ext>
                </a:extLst>
              </p:cNvPr>
              <p:cNvSpPr/>
              <p:nvPr/>
            </p:nvSpPr>
            <p:spPr>
              <a:xfrm>
                <a:off x="3734645" y="2676705"/>
                <a:ext cx="935182" cy="622598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F80EA67B-FC46-3A4C-A361-4BEE9C34D028}"/>
                  </a:ext>
                </a:extLst>
              </p:cNvPr>
              <p:cNvSpPr/>
              <p:nvPr/>
            </p:nvSpPr>
            <p:spPr>
              <a:xfrm>
                <a:off x="4669827" y="2684566"/>
                <a:ext cx="727364" cy="61473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E98CBA7-4A0B-C342-953C-D789F5D71F65}"/>
                  </a:ext>
                </a:extLst>
              </p:cNvPr>
              <p:cNvSpPr/>
              <p:nvPr/>
            </p:nvSpPr>
            <p:spPr>
              <a:xfrm>
                <a:off x="3256661" y="2684566"/>
                <a:ext cx="477983" cy="61306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88C8227A-7D13-BE4C-8D07-03C28EE9D864}"/>
                  </a:ext>
                </a:extLst>
              </p:cNvPr>
              <p:cNvSpPr/>
              <p:nvPr/>
            </p:nvSpPr>
            <p:spPr>
              <a:xfrm>
                <a:off x="3734645" y="3297123"/>
                <a:ext cx="935182" cy="51287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7DF557CF-1145-CE45-BAF5-51B2D5224FD9}"/>
                  </a:ext>
                </a:extLst>
              </p:cNvPr>
              <p:cNvSpPr/>
              <p:nvPr/>
            </p:nvSpPr>
            <p:spPr>
              <a:xfrm>
                <a:off x="4669827" y="3297123"/>
                <a:ext cx="727364" cy="5128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81A81D19-0486-D642-BC46-C7E67204FFF2}"/>
                  </a:ext>
                </a:extLst>
              </p:cNvPr>
              <p:cNvSpPr/>
              <p:nvPr/>
            </p:nvSpPr>
            <p:spPr>
              <a:xfrm>
                <a:off x="3256661" y="3308150"/>
                <a:ext cx="477983" cy="50224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60D63215-2390-244E-9C36-584C69EB73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51600" y="2684567"/>
              <a:ext cx="0" cy="1125432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7D89BFD6-0D14-9D41-A845-889DF29A05A5}"/>
                    </a:ext>
                  </a:extLst>
                </p:cNvPr>
                <p:cNvSpPr txBox="1"/>
                <p:nvPr/>
              </p:nvSpPr>
              <p:spPr>
                <a:xfrm>
                  <a:off x="2614194" y="3098881"/>
                  <a:ext cx="48487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7D89BFD6-0D14-9D41-A845-889DF29A05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14194" y="3098881"/>
                  <a:ext cx="484876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12821" r="-5128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9566E80-3CAE-E34A-AF5F-CB8CB46E2CF6}"/>
                </a:ext>
              </a:extLst>
            </p:cNvPr>
            <p:cNvSpPr txBox="1"/>
            <p:nvPr/>
          </p:nvSpPr>
          <p:spPr>
            <a:xfrm>
              <a:off x="9702800" y="1612900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F877DF50-641C-304E-911F-F6CBF25C8859}"/>
              </a:ext>
            </a:extLst>
          </p:cNvPr>
          <p:cNvGrpSpPr/>
          <p:nvPr/>
        </p:nvGrpSpPr>
        <p:grpSpPr>
          <a:xfrm>
            <a:off x="5125380" y="191167"/>
            <a:ext cx="7273337" cy="2590250"/>
            <a:chOff x="2614194" y="1612900"/>
            <a:chExt cx="7273337" cy="2590250"/>
          </a:xfrm>
        </p:grpSpPr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61489255-B3CC-1E49-866B-200B957AE120}"/>
                </a:ext>
              </a:extLst>
            </p:cNvPr>
            <p:cNvCxnSpPr>
              <a:cxnSpLocks/>
            </p:cNvCxnSpPr>
            <p:nvPr/>
          </p:nvCxnSpPr>
          <p:spPr>
            <a:xfrm>
              <a:off x="3239589" y="2601438"/>
              <a:ext cx="21516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4EF5C147-87B2-3D49-969B-B1BD8864F590}"/>
                </a:ext>
              </a:extLst>
            </p:cNvPr>
            <p:cNvCxnSpPr>
              <a:cxnSpLocks/>
            </p:cNvCxnSpPr>
            <p:nvPr/>
          </p:nvCxnSpPr>
          <p:spPr>
            <a:xfrm>
              <a:off x="4663885" y="3898620"/>
              <a:ext cx="72736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DCBF8EAF-A5D2-6E4B-8AFD-261CDD6E9E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01100" y="2686238"/>
              <a:ext cx="0" cy="654627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660A8338-93F4-2240-92F9-0BC3C754C82A}"/>
                    </a:ext>
                  </a:extLst>
                </p:cNvPr>
                <p:cNvSpPr txBox="1"/>
                <p:nvPr/>
              </p:nvSpPr>
              <p:spPr>
                <a:xfrm>
                  <a:off x="5573835" y="2857721"/>
                  <a:ext cx="48487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660A8338-93F4-2240-92F9-0BC3C754C8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3835" y="2857721"/>
                  <a:ext cx="484876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10256" r="-7692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D27229B6-4935-A543-B55B-2C8F8EB3950C}"/>
                    </a:ext>
                  </a:extLst>
                </p:cNvPr>
                <p:cNvSpPr txBox="1"/>
                <p:nvPr/>
              </p:nvSpPr>
              <p:spPr>
                <a:xfrm>
                  <a:off x="4074199" y="2312179"/>
                  <a:ext cx="61311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20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D27229B6-4935-A543-B55B-2C8F8EB395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4199" y="2312179"/>
                  <a:ext cx="613117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8163" r="-6122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268B6F4B-9378-A340-BC00-7192F592C94A}"/>
                    </a:ext>
                  </a:extLst>
                </p:cNvPr>
                <p:cNvSpPr txBox="1"/>
                <p:nvPr/>
              </p:nvSpPr>
              <p:spPr>
                <a:xfrm>
                  <a:off x="4791071" y="3926151"/>
                  <a:ext cx="48487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268B6F4B-9378-A340-BC00-7192F592C9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91071" y="3926151"/>
                  <a:ext cx="484876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7692" r="-7692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6EF1A833-AD99-F141-A958-6AE368E858B8}"/>
                </a:ext>
              </a:extLst>
            </p:cNvPr>
            <p:cNvCxnSpPr>
              <a:cxnSpLocks/>
            </p:cNvCxnSpPr>
            <p:nvPr/>
          </p:nvCxnSpPr>
          <p:spPr>
            <a:xfrm>
              <a:off x="3219653" y="3897924"/>
              <a:ext cx="52548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05ECBDE9-6D1B-FB47-B03D-A976A255DFD6}"/>
                    </a:ext>
                  </a:extLst>
                </p:cNvPr>
                <p:cNvSpPr txBox="1"/>
                <p:nvPr/>
              </p:nvSpPr>
              <p:spPr>
                <a:xfrm>
                  <a:off x="3227981" y="3914088"/>
                  <a:ext cx="48487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05ECBDE9-6D1B-FB47-B03D-A976A255DF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27981" y="3914088"/>
                  <a:ext cx="484876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10256" r="-10256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FEB4454C-9B27-A34A-8723-52C7D71CE1EA}"/>
                </a:ext>
              </a:extLst>
            </p:cNvPr>
            <p:cNvGrpSpPr/>
            <p:nvPr/>
          </p:nvGrpSpPr>
          <p:grpSpPr>
            <a:xfrm>
              <a:off x="3256661" y="2676705"/>
              <a:ext cx="2140530" cy="1133692"/>
              <a:chOff x="3256661" y="2676705"/>
              <a:chExt cx="2140530" cy="1133692"/>
            </a:xfrm>
          </p:grpSpPr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2EA01A6C-A92E-1B4D-AC98-96DB58B95848}"/>
                  </a:ext>
                </a:extLst>
              </p:cNvPr>
              <p:cNvSpPr/>
              <p:nvPr/>
            </p:nvSpPr>
            <p:spPr>
              <a:xfrm>
                <a:off x="3734645" y="2676705"/>
                <a:ext cx="935182" cy="622598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EA16A3EA-3BF8-C44D-B20F-3F1E67F72190}"/>
                  </a:ext>
                </a:extLst>
              </p:cNvPr>
              <p:cNvSpPr/>
              <p:nvPr/>
            </p:nvSpPr>
            <p:spPr>
              <a:xfrm>
                <a:off x="4669827" y="2684566"/>
                <a:ext cx="727364" cy="61473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AF6925D0-3BCA-B24D-B70E-6DE757DF4B93}"/>
                  </a:ext>
                </a:extLst>
              </p:cNvPr>
              <p:cNvSpPr/>
              <p:nvPr/>
            </p:nvSpPr>
            <p:spPr>
              <a:xfrm>
                <a:off x="3256661" y="2684566"/>
                <a:ext cx="477983" cy="61306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2BF21E1B-33FD-5245-A066-177642654071}"/>
                  </a:ext>
                </a:extLst>
              </p:cNvPr>
              <p:cNvSpPr/>
              <p:nvPr/>
            </p:nvSpPr>
            <p:spPr>
              <a:xfrm>
                <a:off x="3734645" y="3297123"/>
                <a:ext cx="935182" cy="51287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00E42AB9-989C-1C4C-80B2-8726CBE1ED32}"/>
                  </a:ext>
                </a:extLst>
              </p:cNvPr>
              <p:cNvSpPr/>
              <p:nvPr/>
            </p:nvSpPr>
            <p:spPr>
              <a:xfrm>
                <a:off x="4669827" y="3297123"/>
                <a:ext cx="727364" cy="5128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BEEECD75-F0E6-5B47-9218-2A8D1CA975A6}"/>
                  </a:ext>
                </a:extLst>
              </p:cNvPr>
              <p:cNvSpPr/>
              <p:nvPr/>
            </p:nvSpPr>
            <p:spPr>
              <a:xfrm>
                <a:off x="3256661" y="3308150"/>
                <a:ext cx="477983" cy="50224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4283E65D-400F-B649-93AB-C9259847AB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51600" y="2684567"/>
              <a:ext cx="0" cy="1125432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970DBC91-6AE8-D643-A687-3F21290D60CF}"/>
                    </a:ext>
                  </a:extLst>
                </p:cNvPr>
                <p:cNvSpPr txBox="1"/>
                <p:nvPr/>
              </p:nvSpPr>
              <p:spPr>
                <a:xfrm>
                  <a:off x="2614194" y="3098881"/>
                  <a:ext cx="48487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970DBC91-6AE8-D643-A687-3F21290D60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14194" y="3098881"/>
                  <a:ext cx="484876" cy="276999"/>
                </a:xfrm>
                <a:prstGeom prst="rect">
                  <a:avLst/>
                </a:prstGeom>
                <a:blipFill>
                  <a:blip r:embed="rId12"/>
                  <a:stretch>
                    <a:fillRect l="-12821" r="-5128" b="-90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64A6ECF8-E50E-6342-857C-EF15410CF016}"/>
                </a:ext>
              </a:extLst>
            </p:cNvPr>
            <p:cNvSpPr txBox="1"/>
            <p:nvPr/>
          </p:nvSpPr>
          <p:spPr>
            <a:xfrm>
              <a:off x="9702800" y="1612900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BBC21F0C-DCD5-814A-B5FD-1FD52974FD57}"/>
              </a:ext>
            </a:extLst>
          </p:cNvPr>
          <p:cNvGrpSpPr/>
          <p:nvPr/>
        </p:nvGrpSpPr>
        <p:grpSpPr>
          <a:xfrm>
            <a:off x="235235" y="3084454"/>
            <a:ext cx="7273337" cy="2590250"/>
            <a:chOff x="2614194" y="1612900"/>
            <a:chExt cx="7273337" cy="2590250"/>
          </a:xfrm>
        </p:grpSpPr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2C636890-C260-4F4D-9E9A-EC494F65F14D}"/>
                </a:ext>
              </a:extLst>
            </p:cNvPr>
            <p:cNvCxnSpPr>
              <a:cxnSpLocks/>
            </p:cNvCxnSpPr>
            <p:nvPr/>
          </p:nvCxnSpPr>
          <p:spPr>
            <a:xfrm>
              <a:off x="3239589" y="2601438"/>
              <a:ext cx="21516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63928D14-7075-1D49-A9E5-3349EAE10DB8}"/>
                </a:ext>
              </a:extLst>
            </p:cNvPr>
            <p:cNvCxnSpPr>
              <a:cxnSpLocks/>
            </p:cNvCxnSpPr>
            <p:nvPr/>
          </p:nvCxnSpPr>
          <p:spPr>
            <a:xfrm>
              <a:off x="4663885" y="3898620"/>
              <a:ext cx="72736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2651903C-FC3A-2642-A47D-CF581ABD0E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01100" y="2686238"/>
              <a:ext cx="0" cy="654627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70EEAEBF-2443-D540-8189-DD7A165ACB57}"/>
                    </a:ext>
                  </a:extLst>
                </p:cNvPr>
                <p:cNvSpPr txBox="1"/>
                <p:nvPr/>
              </p:nvSpPr>
              <p:spPr>
                <a:xfrm>
                  <a:off x="5573835" y="2857721"/>
                  <a:ext cx="48487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70EEAEBF-2443-D540-8189-DD7A165ACB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3835" y="2857721"/>
                  <a:ext cx="484876" cy="276999"/>
                </a:xfrm>
                <a:prstGeom prst="rect">
                  <a:avLst/>
                </a:prstGeom>
                <a:blipFill>
                  <a:blip r:embed="rId13"/>
                  <a:stretch>
                    <a:fillRect l="-13158" r="-7895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97C3A7DC-D6C7-1D4E-91F0-4568B94447B3}"/>
                    </a:ext>
                  </a:extLst>
                </p:cNvPr>
                <p:cNvSpPr txBox="1"/>
                <p:nvPr/>
              </p:nvSpPr>
              <p:spPr>
                <a:xfrm>
                  <a:off x="4074199" y="2312179"/>
                  <a:ext cx="61311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20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97C3A7DC-D6C7-1D4E-91F0-4568B94447B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4199" y="2312179"/>
                  <a:ext cx="613117" cy="276999"/>
                </a:xfrm>
                <a:prstGeom prst="rect">
                  <a:avLst/>
                </a:prstGeom>
                <a:blipFill>
                  <a:blip r:embed="rId14"/>
                  <a:stretch>
                    <a:fillRect l="-6000" r="-6000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113AE538-E32F-DC4F-8B7F-9EE3A49D489F}"/>
                    </a:ext>
                  </a:extLst>
                </p:cNvPr>
                <p:cNvSpPr txBox="1"/>
                <p:nvPr/>
              </p:nvSpPr>
              <p:spPr>
                <a:xfrm>
                  <a:off x="4791071" y="3926151"/>
                  <a:ext cx="48487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113AE538-E32F-DC4F-8B7F-9EE3A49D48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91071" y="3926151"/>
                  <a:ext cx="484876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10256" r="-7692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99BAC1F5-CAAC-8444-95B6-54D815B59549}"/>
                </a:ext>
              </a:extLst>
            </p:cNvPr>
            <p:cNvCxnSpPr>
              <a:cxnSpLocks/>
            </p:cNvCxnSpPr>
            <p:nvPr/>
          </p:nvCxnSpPr>
          <p:spPr>
            <a:xfrm>
              <a:off x="3219653" y="3897924"/>
              <a:ext cx="52548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1" name="TextBox 140">
                  <a:extLst>
                    <a:ext uri="{FF2B5EF4-FFF2-40B4-BE49-F238E27FC236}">
                      <a16:creationId xmlns:a16="http://schemas.microsoft.com/office/drawing/2014/main" id="{EB4B200B-0952-834C-A575-469ECC62492A}"/>
                    </a:ext>
                  </a:extLst>
                </p:cNvPr>
                <p:cNvSpPr txBox="1"/>
                <p:nvPr/>
              </p:nvSpPr>
              <p:spPr>
                <a:xfrm>
                  <a:off x="3227981" y="3914088"/>
                  <a:ext cx="48487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41" name="TextBox 140">
                  <a:extLst>
                    <a:ext uri="{FF2B5EF4-FFF2-40B4-BE49-F238E27FC236}">
                      <a16:creationId xmlns:a16="http://schemas.microsoft.com/office/drawing/2014/main" id="{EB4B200B-0952-834C-A575-469ECC6249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27981" y="3914088"/>
                  <a:ext cx="484876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10256" r="-7692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3577C02B-2E8A-994C-9392-6E71FCCFF110}"/>
                </a:ext>
              </a:extLst>
            </p:cNvPr>
            <p:cNvGrpSpPr/>
            <p:nvPr/>
          </p:nvGrpSpPr>
          <p:grpSpPr>
            <a:xfrm>
              <a:off x="3256661" y="2676705"/>
              <a:ext cx="2140530" cy="1133692"/>
              <a:chOff x="3256661" y="2676705"/>
              <a:chExt cx="2140530" cy="1133692"/>
            </a:xfrm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EDDBC145-04AC-2D46-A208-62404FB56601}"/>
                  </a:ext>
                </a:extLst>
              </p:cNvPr>
              <p:cNvSpPr/>
              <p:nvPr/>
            </p:nvSpPr>
            <p:spPr>
              <a:xfrm>
                <a:off x="3734645" y="2676705"/>
                <a:ext cx="935182" cy="622598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BB8E3DA3-D67A-6842-89CD-B1DC1AD716D4}"/>
                  </a:ext>
                </a:extLst>
              </p:cNvPr>
              <p:cNvSpPr/>
              <p:nvPr/>
            </p:nvSpPr>
            <p:spPr>
              <a:xfrm>
                <a:off x="4669827" y="2684566"/>
                <a:ext cx="727364" cy="61473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331738E8-9B03-9C46-9D21-2E3D2DBDB254}"/>
                  </a:ext>
                </a:extLst>
              </p:cNvPr>
              <p:cNvSpPr/>
              <p:nvPr/>
            </p:nvSpPr>
            <p:spPr>
              <a:xfrm>
                <a:off x="3256661" y="2684566"/>
                <a:ext cx="477983" cy="61306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017212DC-5D92-854B-BA04-1F0ED7B43FD7}"/>
                  </a:ext>
                </a:extLst>
              </p:cNvPr>
              <p:cNvSpPr/>
              <p:nvPr/>
            </p:nvSpPr>
            <p:spPr>
              <a:xfrm>
                <a:off x="3734645" y="3297123"/>
                <a:ext cx="935182" cy="51287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CB1DDD09-274E-3F4B-A517-23F8D479B049}"/>
                  </a:ext>
                </a:extLst>
              </p:cNvPr>
              <p:cNvSpPr/>
              <p:nvPr/>
            </p:nvSpPr>
            <p:spPr>
              <a:xfrm>
                <a:off x="4669827" y="3297123"/>
                <a:ext cx="727364" cy="5128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B7482F60-ED1E-584B-887A-E51086230CD9}"/>
                  </a:ext>
                </a:extLst>
              </p:cNvPr>
              <p:cNvSpPr/>
              <p:nvPr/>
            </p:nvSpPr>
            <p:spPr>
              <a:xfrm>
                <a:off x="3256661" y="3308150"/>
                <a:ext cx="477983" cy="50224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430AE50D-70B7-274C-9D8B-0EB61480EA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51600" y="2684567"/>
              <a:ext cx="0" cy="1125432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B976EAE4-D2B4-D546-9EFF-B8EC55EF73CD}"/>
                    </a:ext>
                  </a:extLst>
                </p:cNvPr>
                <p:cNvSpPr txBox="1"/>
                <p:nvPr/>
              </p:nvSpPr>
              <p:spPr>
                <a:xfrm>
                  <a:off x="2614194" y="3098881"/>
                  <a:ext cx="48487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B976EAE4-D2B4-D546-9EFF-B8EC55EF73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14194" y="3098881"/>
                  <a:ext cx="484876" cy="276999"/>
                </a:xfrm>
                <a:prstGeom prst="rect">
                  <a:avLst/>
                </a:prstGeom>
                <a:blipFill>
                  <a:blip r:embed="rId15"/>
                  <a:stretch>
                    <a:fillRect l="-12821" r="-5128" b="-45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146DF393-498B-BF4D-AF72-396261E22A13}"/>
                </a:ext>
              </a:extLst>
            </p:cNvPr>
            <p:cNvSpPr txBox="1"/>
            <p:nvPr/>
          </p:nvSpPr>
          <p:spPr>
            <a:xfrm>
              <a:off x="9702800" y="1612900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71FCA8B6-BEB7-8043-9F06-36D7A2C1EB43}"/>
              </a:ext>
            </a:extLst>
          </p:cNvPr>
          <p:cNvGrpSpPr/>
          <p:nvPr/>
        </p:nvGrpSpPr>
        <p:grpSpPr>
          <a:xfrm>
            <a:off x="5125380" y="3084454"/>
            <a:ext cx="7273337" cy="2590250"/>
            <a:chOff x="2614194" y="1612900"/>
            <a:chExt cx="7273337" cy="2590250"/>
          </a:xfrm>
        </p:grpSpPr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70606AD4-9CE0-644F-8B07-23091F1789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9589" y="2601438"/>
              <a:ext cx="21516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EE41171B-1B0A-3040-A4A2-B12DD12EEFA1}"/>
                </a:ext>
              </a:extLst>
            </p:cNvPr>
            <p:cNvCxnSpPr>
              <a:cxnSpLocks/>
            </p:cNvCxnSpPr>
            <p:nvPr/>
          </p:nvCxnSpPr>
          <p:spPr>
            <a:xfrm>
              <a:off x="4663885" y="3898620"/>
              <a:ext cx="72736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F87C720E-F338-0147-BA5E-778ABDA97D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01100" y="2686238"/>
              <a:ext cx="0" cy="654627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6" name="TextBox 155">
                  <a:extLst>
                    <a:ext uri="{FF2B5EF4-FFF2-40B4-BE49-F238E27FC236}">
                      <a16:creationId xmlns:a16="http://schemas.microsoft.com/office/drawing/2014/main" id="{41C43119-88BF-6E4F-974E-280A10D5826F}"/>
                    </a:ext>
                  </a:extLst>
                </p:cNvPr>
                <p:cNvSpPr txBox="1"/>
                <p:nvPr/>
              </p:nvSpPr>
              <p:spPr>
                <a:xfrm>
                  <a:off x="5573835" y="2857721"/>
                  <a:ext cx="48487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56" name="TextBox 155">
                  <a:extLst>
                    <a:ext uri="{FF2B5EF4-FFF2-40B4-BE49-F238E27FC236}">
                      <a16:creationId xmlns:a16="http://schemas.microsoft.com/office/drawing/2014/main" id="{41C43119-88BF-6E4F-974E-280A10D5826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3835" y="2857721"/>
                  <a:ext cx="484876" cy="276999"/>
                </a:xfrm>
                <a:prstGeom prst="rect">
                  <a:avLst/>
                </a:prstGeom>
                <a:blipFill>
                  <a:blip r:embed="rId16"/>
                  <a:stretch>
                    <a:fillRect l="-10256" r="-7692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7" name="TextBox 156">
                  <a:extLst>
                    <a:ext uri="{FF2B5EF4-FFF2-40B4-BE49-F238E27FC236}">
                      <a16:creationId xmlns:a16="http://schemas.microsoft.com/office/drawing/2014/main" id="{3F57FD54-5E1B-2F45-8B3B-3508B70555BE}"/>
                    </a:ext>
                  </a:extLst>
                </p:cNvPr>
                <p:cNvSpPr txBox="1"/>
                <p:nvPr/>
              </p:nvSpPr>
              <p:spPr>
                <a:xfrm>
                  <a:off x="4074199" y="2312179"/>
                  <a:ext cx="61311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20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57" name="TextBox 156">
                  <a:extLst>
                    <a:ext uri="{FF2B5EF4-FFF2-40B4-BE49-F238E27FC236}">
                      <a16:creationId xmlns:a16="http://schemas.microsoft.com/office/drawing/2014/main" id="{3F57FD54-5E1B-2F45-8B3B-3508B70555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4199" y="2312179"/>
                  <a:ext cx="613117" cy="276999"/>
                </a:xfrm>
                <a:prstGeom prst="rect">
                  <a:avLst/>
                </a:prstGeom>
                <a:blipFill>
                  <a:blip r:embed="rId17"/>
                  <a:stretch>
                    <a:fillRect l="-8163" r="-6122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111E235B-D64C-984E-B592-CD62A4DFC442}"/>
                    </a:ext>
                  </a:extLst>
                </p:cNvPr>
                <p:cNvSpPr txBox="1"/>
                <p:nvPr/>
              </p:nvSpPr>
              <p:spPr>
                <a:xfrm>
                  <a:off x="4791071" y="3926151"/>
                  <a:ext cx="48487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111E235B-D64C-984E-B592-CD62A4DFC4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91071" y="3926151"/>
                  <a:ext cx="484876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7692" r="-7692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9" name="Straight Arrow Connector 158">
              <a:extLst>
                <a:ext uri="{FF2B5EF4-FFF2-40B4-BE49-F238E27FC236}">
                  <a16:creationId xmlns:a16="http://schemas.microsoft.com/office/drawing/2014/main" id="{C992F4AF-6B99-A641-BDB3-8847D52AC875}"/>
                </a:ext>
              </a:extLst>
            </p:cNvPr>
            <p:cNvCxnSpPr>
              <a:cxnSpLocks/>
            </p:cNvCxnSpPr>
            <p:nvPr/>
          </p:nvCxnSpPr>
          <p:spPr>
            <a:xfrm>
              <a:off x="3219653" y="3897924"/>
              <a:ext cx="52548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EDABCBCD-075B-D643-B5A1-FE4B9CD2769E}"/>
                    </a:ext>
                  </a:extLst>
                </p:cNvPr>
                <p:cNvSpPr txBox="1"/>
                <p:nvPr/>
              </p:nvSpPr>
              <p:spPr>
                <a:xfrm>
                  <a:off x="3227981" y="3914088"/>
                  <a:ext cx="48487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EDABCBCD-075B-D643-B5A1-FE4B9CD2769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27981" y="3914088"/>
                  <a:ext cx="484876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10256" r="-10256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7A0FBD90-D304-A84A-9CC2-CE558D9FDE23}"/>
                </a:ext>
              </a:extLst>
            </p:cNvPr>
            <p:cNvGrpSpPr/>
            <p:nvPr/>
          </p:nvGrpSpPr>
          <p:grpSpPr>
            <a:xfrm>
              <a:off x="3256661" y="2676705"/>
              <a:ext cx="2140530" cy="1133692"/>
              <a:chOff x="3256661" y="2676705"/>
              <a:chExt cx="2140530" cy="1133692"/>
            </a:xfrm>
          </p:grpSpPr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DE6360AC-2E05-6A49-B7A4-4234491E8506}"/>
                  </a:ext>
                </a:extLst>
              </p:cNvPr>
              <p:cNvSpPr/>
              <p:nvPr/>
            </p:nvSpPr>
            <p:spPr>
              <a:xfrm>
                <a:off x="3734645" y="2676705"/>
                <a:ext cx="935182" cy="622598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142FB864-6B72-4246-9172-A6AEF4D04966}"/>
                  </a:ext>
                </a:extLst>
              </p:cNvPr>
              <p:cNvSpPr/>
              <p:nvPr/>
            </p:nvSpPr>
            <p:spPr>
              <a:xfrm>
                <a:off x="4669827" y="2684566"/>
                <a:ext cx="727364" cy="61473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2E16EB35-B7EE-E543-A431-6AC4DA28EE49}"/>
                  </a:ext>
                </a:extLst>
              </p:cNvPr>
              <p:cNvSpPr/>
              <p:nvPr/>
            </p:nvSpPr>
            <p:spPr>
              <a:xfrm>
                <a:off x="3256661" y="2684566"/>
                <a:ext cx="477983" cy="61306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CA737514-50C0-694C-A551-AC378FD98F35}"/>
                  </a:ext>
                </a:extLst>
              </p:cNvPr>
              <p:cNvSpPr/>
              <p:nvPr/>
            </p:nvSpPr>
            <p:spPr>
              <a:xfrm>
                <a:off x="3734645" y="3297123"/>
                <a:ext cx="935182" cy="51287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9" name="Rectangle 168">
                <a:extLst>
                  <a:ext uri="{FF2B5EF4-FFF2-40B4-BE49-F238E27FC236}">
                    <a16:creationId xmlns:a16="http://schemas.microsoft.com/office/drawing/2014/main" id="{5DFFFBC9-7C0F-C24B-A88C-774381FDF88C}"/>
                  </a:ext>
                </a:extLst>
              </p:cNvPr>
              <p:cNvSpPr/>
              <p:nvPr/>
            </p:nvSpPr>
            <p:spPr>
              <a:xfrm>
                <a:off x="4669827" y="3297123"/>
                <a:ext cx="727364" cy="5128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224F902D-2461-C744-B035-64FA0C9689F8}"/>
                  </a:ext>
                </a:extLst>
              </p:cNvPr>
              <p:cNvSpPr/>
              <p:nvPr/>
            </p:nvSpPr>
            <p:spPr>
              <a:xfrm>
                <a:off x="3256661" y="3308150"/>
                <a:ext cx="477983" cy="50224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4167D733-A443-144E-9F7C-B1390C1F59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51600" y="2684567"/>
              <a:ext cx="0" cy="1125432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3" name="TextBox 162">
                  <a:extLst>
                    <a:ext uri="{FF2B5EF4-FFF2-40B4-BE49-F238E27FC236}">
                      <a16:creationId xmlns:a16="http://schemas.microsoft.com/office/drawing/2014/main" id="{DDF5B41E-0CB1-8149-87FC-5DABF75A1F71}"/>
                    </a:ext>
                  </a:extLst>
                </p:cNvPr>
                <p:cNvSpPr txBox="1"/>
                <p:nvPr/>
              </p:nvSpPr>
              <p:spPr>
                <a:xfrm>
                  <a:off x="2614194" y="3098881"/>
                  <a:ext cx="48487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63" name="TextBox 162">
                  <a:extLst>
                    <a:ext uri="{FF2B5EF4-FFF2-40B4-BE49-F238E27FC236}">
                      <a16:creationId xmlns:a16="http://schemas.microsoft.com/office/drawing/2014/main" id="{DDF5B41E-0CB1-8149-87FC-5DABF75A1F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14194" y="3098881"/>
                  <a:ext cx="484876" cy="276999"/>
                </a:xfrm>
                <a:prstGeom prst="rect">
                  <a:avLst/>
                </a:prstGeom>
                <a:blipFill>
                  <a:blip r:embed="rId18"/>
                  <a:stretch>
                    <a:fillRect l="-12821" r="-5128" b="-45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D6671F92-89B2-CD45-9ECC-E3B91B43F6F4}"/>
                </a:ext>
              </a:extLst>
            </p:cNvPr>
            <p:cNvSpPr txBox="1"/>
            <p:nvPr/>
          </p:nvSpPr>
          <p:spPr>
            <a:xfrm>
              <a:off x="9702800" y="1612900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4B866C84-6F23-604E-AB39-A24A4243E4F9}"/>
                  </a:ext>
                </a:extLst>
              </p:cNvPr>
              <p:cNvSpPr txBox="1"/>
              <p:nvPr/>
            </p:nvSpPr>
            <p:spPr>
              <a:xfrm>
                <a:off x="6164037" y="2969110"/>
                <a:ext cx="1597745" cy="36933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d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4B866C84-6F23-604E-AB39-A24A4243E4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4037" y="2969110"/>
                <a:ext cx="1597745" cy="369332"/>
              </a:xfrm>
              <a:prstGeom prst="rect">
                <a:avLst/>
              </a:prstGeom>
              <a:blipFill>
                <a:blip r:embed="rId19"/>
                <a:stretch>
                  <a:fillRect t="-6667" r="-3150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5B2958F4-1C19-604E-A3BF-630A96FBFB70}"/>
                  </a:ext>
                </a:extLst>
              </p:cNvPr>
              <p:cNvSpPr txBox="1"/>
              <p:nvPr/>
            </p:nvSpPr>
            <p:spPr>
              <a:xfrm>
                <a:off x="692932" y="5907102"/>
                <a:ext cx="2399824" cy="36933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𝟐𝟎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d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5B2958F4-1C19-604E-A3BF-630A96FBFB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932" y="5907102"/>
                <a:ext cx="2399824" cy="369332"/>
              </a:xfrm>
              <a:prstGeom prst="rect">
                <a:avLst/>
              </a:prstGeom>
              <a:blipFill>
                <a:blip r:embed="rId20"/>
                <a:stretch>
                  <a:fillRect t="-3333" r="-2105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B16E7DF6-BA64-DB42-A0BF-33BF3440780F}"/>
                  </a:ext>
                </a:extLst>
              </p:cNvPr>
              <p:cNvSpPr txBox="1"/>
              <p:nvPr/>
            </p:nvSpPr>
            <p:spPr>
              <a:xfrm>
                <a:off x="6164037" y="5907102"/>
                <a:ext cx="1782091" cy="3693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B16E7DF6-BA64-DB42-A0BF-33BF344078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4037" y="5907102"/>
                <a:ext cx="1782091" cy="369332"/>
              </a:xfrm>
              <a:prstGeom prst="rect">
                <a:avLst/>
              </a:prstGeom>
              <a:blipFill>
                <a:blip r:embed="rId21"/>
                <a:stretch>
                  <a:fillRect t="-3333" r="-2817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9956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EC42D7-C81B-244F-852E-34FEA8ECD439}"/>
              </a:ext>
            </a:extLst>
          </p:cNvPr>
          <p:cNvSpPr/>
          <p:nvPr/>
        </p:nvSpPr>
        <p:spPr>
          <a:xfrm>
            <a:off x="87793" y="88930"/>
            <a:ext cx="8966996" cy="66798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FB663AE-A0B9-1649-8097-4B21CB18F793}"/>
              </a:ext>
            </a:extLst>
          </p:cNvPr>
          <p:cNvSpPr txBox="1"/>
          <p:nvPr/>
        </p:nvSpPr>
        <p:spPr>
          <a:xfrm>
            <a:off x="1523567" y="250636"/>
            <a:ext cx="61914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Shade the area that each calculation represents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DCF80AF-3132-2845-980A-397B005FC7FC}"/>
              </a:ext>
            </a:extLst>
          </p:cNvPr>
          <p:cNvSpPr/>
          <p:nvPr/>
        </p:nvSpPr>
        <p:spPr>
          <a:xfrm>
            <a:off x="6560057" y="1365698"/>
            <a:ext cx="935182" cy="61306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E304FFC-1788-7049-8B29-99EEF1391A71}"/>
              </a:ext>
            </a:extLst>
          </p:cNvPr>
          <p:cNvSpPr/>
          <p:nvPr/>
        </p:nvSpPr>
        <p:spPr>
          <a:xfrm>
            <a:off x="7495239" y="1365698"/>
            <a:ext cx="727364" cy="61306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D8EF101-8F74-ED41-8FF0-74284FD68424}"/>
              </a:ext>
            </a:extLst>
          </p:cNvPr>
          <p:cNvCxnSpPr>
            <a:cxnSpLocks/>
          </p:cNvCxnSpPr>
          <p:nvPr/>
        </p:nvCxnSpPr>
        <p:spPr>
          <a:xfrm>
            <a:off x="6560056" y="1282570"/>
            <a:ext cx="1662547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3A1BC59-B37B-E548-95C3-A7BD70091EBE}"/>
              </a:ext>
            </a:extLst>
          </p:cNvPr>
          <p:cNvCxnSpPr>
            <a:cxnSpLocks/>
          </p:cNvCxnSpPr>
          <p:nvPr/>
        </p:nvCxnSpPr>
        <p:spPr>
          <a:xfrm>
            <a:off x="7495239" y="2072280"/>
            <a:ext cx="727364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9DF3687-DC9D-904A-A9FF-365A1AE2ACCD}"/>
              </a:ext>
            </a:extLst>
          </p:cNvPr>
          <p:cNvCxnSpPr>
            <a:cxnSpLocks/>
          </p:cNvCxnSpPr>
          <p:nvPr/>
        </p:nvCxnSpPr>
        <p:spPr>
          <a:xfrm flipV="1">
            <a:off x="8326512" y="1365698"/>
            <a:ext cx="0" cy="65462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8025D51-A5FD-3C44-A0F5-8B0780381501}"/>
                  </a:ext>
                </a:extLst>
              </p:cNvPr>
              <p:cNvSpPr txBox="1"/>
              <p:nvPr/>
            </p:nvSpPr>
            <p:spPr>
              <a:xfrm>
                <a:off x="8399247" y="1537181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8025D51-A5FD-3C44-A0F5-8B0780381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9247" y="1537181"/>
                <a:ext cx="484876" cy="276999"/>
              </a:xfrm>
              <a:prstGeom prst="rect">
                <a:avLst/>
              </a:prstGeom>
              <a:blipFill>
                <a:blip r:embed="rId2"/>
                <a:stretch>
                  <a:fillRect l="-10000" r="-7500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AA43BBF-BA9F-574D-966E-1666BCCE5A1D}"/>
                  </a:ext>
                </a:extLst>
              </p:cNvPr>
              <p:cNvSpPr txBox="1"/>
              <p:nvPr/>
            </p:nvSpPr>
            <p:spPr>
              <a:xfrm>
                <a:off x="7142905" y="1022946"/>
                <a:ext cx="6131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15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AA43BBF-BA9F-574D-966E-1666BCCE5A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905" y="1022946"/>
                <a:ext cx="613117" cy="276999"/>
              </a:xfrm>
              <a:prstGeom prst="rect">
                <a:avLst/>
              </a:prstGeom>
              <a:blipFill>
                <a:blip r:embed="rId3"/>
                <a:stretch>
                  <a:fillRect l="-8000" r="-2000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CA2B30D-9EE2-9D49-BFB1-4D004948FD8A}"/>
                  </a:ext>
                </a:extLst>
              </p:cNvPr>
              <p:cNvSpPr txBox="1"/>
              <p:nvPr/>
            </p:nvSpPr>
            <p:spPr>
              <a:xfrm>
                <a:off x="7628091" y="2124235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7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CA2B30D-9EE2-9D49-BFB1-4D004948F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8091" y="2124235"/>
                <a:ext cx="484876" cy="276999"/>
              </a:xfrm>
              <a:prstGeom prst="rect">
                <a:avLst/>
              </a:prstGeom>
              <a:blipFill>
                <a:blip r:embed="rId4"/>
                <a:stretch>
                  <a:fillRect l="-10256" r="-769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>
            <a:extLst>
              <a:ext uri="{FF2B5EF4-FFF2-40B4-BE49-F238E27FC236}">
                <a16:creationId xmlns:a16="http://schemas.microsoft.com/office/drawing/2014/main" id="{B7D12F47-879A-5F48-B938-91CE1F807808}"/>
              </a:ext>
            </a:extLst>
          </p:cNvPr>
          <p:cNvSpPr/>
          <p:nvPr/>
        </p:nvSpPr>
        <p:spPr>
          <a:xfrm>
            <a:off x="3737540" y="1339018"/>
            <a:ext cx="935182" cy="61306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80EA67B-FC46-3A4C-A361-4BEE9C34D028}"/>
              </a:ext>
            </a:extLst>
          </p:cNvPr>
          <p:cNvSpPr/>
          <p:nvPr/>
        </p:nvSpPr>
        <p:spPr>
          <a:xfrm>
            <a:off x="4672722" y="1339018"/>
            <a:ext cx="727364" cy="61306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6F6F982-8BDF-0044-9ACC-2419228F7C23}"/>
              </a:ext>
            </a:extLst>
          </p:cNvPr>
          <p:cNvCxnSpPr>
            <a:cxnSpLocks/>
          </p:cNvCxnSpPr>
          <p:nvPr/>
        </p:nvCxnSpPr>
        <p:spPr>
          <a:xfrm>
            <a:off x="3242484" y="1254217"/>
            <a:ext cx="215166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7D08B68D-219B-AD45-98CA-D94B269C3718}"/>
              </a:ext>
            </a:extLst>
          </p:cNvPr>
          <p:cNvCxnSpPr>
            <a:cxnSpLocks/>
          </p:cNvCxnSpPr>
          <p:nvPr/>
        </p:nvCxnSpPr>
        <p:spPr>
          <a:xfrm>
            <a:off x="4672722" y="2045599"/>
            <a:ext cx="727364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2BFA187-E411-B141-A57C-DF2523799AAB}"/>
              </a:ext>
            </a:extLst>
          </p:cNvPr>
          <p:cNvCxnSpPr>
            <a:cxnSpLocks/>
          </p:cNvCxnSpPr>
          <p:nvPr/>
        </p:nvCxnSpPr>
        <p:spPr>
          <a:xfrm flipV="1">
            <a:off x="5503995" y="1339017"/>
            <a:ext cx="0" cy="65462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38B4049-EDC7-8147-BA45-DB09851EF0C2}"/>
                  </a:ext>
                </a:extLst>
              </p:cNvPr>
              <p:cNvSpPr txBox="1"/>
              <p:nvPr/>
            </p:nvSpPr>
            <p:spPr>
              <a:xfrm>
                <a:off x="5576730" y="1510500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38B4049-EDC7-8147-BA45-DB09851EF0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6730" y="1510500"/>
                <a:ext cx="484876" cy="276999"/>
              </a:xfrm>
              <a:prstGeom prst="rect">
                <a:avLst/>
              </a:prstGeom>
              <a:blipFill>
                <a:blip r:embed="rId5"/>
                <a:stretch>
                  <a:fillRect l="-10256" r="-5128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6A0C458-6AB0-CE40-963E-5A7AC7E9F3FD}"/>
                  </a:ext>
                </a:extLst>
              </p:cNvPr>
              <p:cNvSpPr txBox="1"/>
              <p:nvPr/>
            </p:nvSpPr>
            <p:spPr>
              <a:xfrm>
                <a:off x="4077094" y="964958"/>
                <a:ext cx="6131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6A0C458-6AB0-CE40-963E-5A7AC7E9F3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7094" y="964958"/>
                <a:ext cx="613117" cy="276999"/>
              </a:xfrm>
              <a:prstGeom prst="rect">
                <a:avLst/>
              </a:prstGeom>
              <a:blipFill>
                <a:blip r:embed="rId6"/>
                <a:stretch>
                  <a:fillRect l="-6122" r="-408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C135545A-492E-FD44-A610-CD557CC8FE61}"/>
                  </a:ext>
                </a:extLst>
              </p:cNvPr>
              <p:cNvSpPr txBox="1"/>
              <p:nvPr/>
            </p:nvSpPr>
            <p:spPr>
              <a:xfrm>
                <a:off x="4805574" y="2097554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6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C135545A-492E-FD44-A610-CD557CC8FE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5574" y="2097554"/>
                <a:ext cx="484876" cy="276999"/>
              </a:xfrm>
              <a:prstGeom prst="rect">
                <a:avLst/>
              </a:prstGeom>
              <a:blipFill>
                <a:blip r:embed="rId7"/>
                <a:stretch>
                  <a:fillRect l="-7500" r="-7500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>
            <a:extLst>
              <a:ext uri="{FF2B5EF4-FFF2-40B4-BE49-F238E27FC236}">
                <a16:creationId xmlns:a16="http://schemas.microsoft.com/office/drawing/2014/main" id="{0E98CBA7-4A0B-C342-953C-D789F5D71F65}"/>
              </a:ext>
            </a:extLst>
          </p:cNvPr>
          <p:cNvSpPr/>
          <p:nvPr/>
        </p:nvSpPr>
        <p:spPr>
          <a:xfrm>
            <a:off x="3259556" y="1337345"/>
            <a:ext cx="477983" cy="61306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5A62EAF8-7A31-ED46-A32D-81C1F8B3B9B3}"/>
              </a:ext>
            </a:extLst>
          </p:cNvPr>
          <p:cNvCxnSpPr>
            <a:cxnSpLocks/>
          </p:cNvCxnSpPr>
          <p:nvPr/>
        </p:nvCxnSpPr>
        <p:spPr>
          <a:xfrm>
            <a:off x="3259556" y="2043927"/>
            <a:ext cx="525481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D2D6D0E-3A38-4042-8E07-BEDFED789217}"/>
                  </a:ext>
                </a:extLst>
              </p:cNvPr>
              <p:cNvSpPr txBox="1"/>
              <p:nvPr/>
            </p:nvSpPr>
            <p:spPr>
              <a:xfrm>
                <a:off x="3242484" y="2085491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D2D6D0E-3A38-4042-8E07-BEDFED7892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484" y="2085491"/>
                <a:ext cx="484876" cy="276999"/>
              </a:xfrm>
              <a:prstGeom prst="rect">
                <a:avLst/>
              </a:prstGeom>
              <a:blipFill>
                <a:blip r:embed="rId8"/>
                <a:stretch>
                  <a:fillRect l="-7692" r="-5128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>
            <a:extLst>
              <a:ext uri="{FF2B5EF4-FFF2-40B4-BE49-F238E27FC236}">
                <a16:creationId xmlns:a16="http://schemas.microsoft.com/office/drawing/2014/main" id="{697D2B60-E95F-DE45-9800-24DC1E07497B}"/>
              </a:ext>
            </a:extLst>
          </p:cNvPr>
          <p:cNvSpPr/>
          <p:nvPr/>
        </p:nvSpPr>
        <p:spPr>
          <a:xfrm>
            <a:off x="447433" y="1365698"/>
            <a:ext cx="935182" cy="61306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83B14E0-5BEF-9147-94BE-8996340C281C}"/>
              </a:ext>
            </a:extLst>
          </p:cNvPr>
          <p:cNvSpPr/>
          <p:nvPr/>
        </p:nvSpPr>
        <p:spPr>
          <a:xfrm>
            <a:off x="1382615" y="1365698"/>
            <a:ext cx="727364" cy="61306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59A485E9-0C4E-B040-86BF-DB148E0B35A9}"/>
              </a:ext>
            </a:extLst>
          </p:cNvPr>
          <p:cNvCxnSpPr/>
          <p:nvPr/>
        </p:nvCxnSpPr>
        <p:spPr>
          <a:xfrm>
            <a:off x="447433" y="2072280"/>
            <a:ext cx="935182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6215A87B-8CCE-1040-A19D-A796323CDB03}"/>
              </a:ext>
            </a:extLst>
          </p:cNvPr>
          <p:cNvCxnSpPr>
            <a:cxnSpLocks/>
          </p:cNvCxnSpPr>
          <p:nvPr/>
        </p:nvCxnSpPr>
        <p:spPr>
          <a:xfrm flipV="1">
            <a:off x="1349035" y="2061901"/>
            <a:ext cx="861955" cy="7446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158A853-52C3-204F-BCD8-58840BDA28EF}"/>
              </a:ext>
            </a:extLst>
          </p:cNvPr>
          <p:cNvCxnSpPr>
            <a:cxnSpLocks/>
          </p:cNvCxnSpPr>
          <p:nvPr/>
        </p:nvCxnSpPr>
        <p:spPr>
          <a:xfrm flipV="1">
            <a:off x="2213887" y="1365698"/>
            <a:ext cx="0" cy="65462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7B546F3C-C271-7A48-BF54-385AC9E9CBB6}"/>
                  </a:ext>
                </a:extLst>
              </p:cNvPr>
              <p:cNvSpPr txBox="1"/>
              <p:nvPr/>
            </p:nvSpPr>
            <p:spPr>
              <a:xfrm>
                <a:off x="2286623" y="1537181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noProof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7B546F3C-C271-7A48-BF54-385AC9E9CB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623" y="1537181"/>
                <a:ext cx="484876" cy="276999"/>
              </a:xfrm>
              <a:prstGeom prst="rect">
                <a:avLst/>
              </a:prstGeom>
              <a:blipFill>
                <a:blip r:embed="rId9"/>
                <a:stretch>
                  <a:fillRect l="-13158" r="-5263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8A1EF09-D9D8-554A-AD3D-87CA8A5A8595}"/>
                  </a:ext>
                </a:extLst>
              </p:cNvPr>
              <p:cNvSpPr txBox="1"/>
              <p:nvPr/>
            </p:nvSpPr>
            <p:spPr>
              <a:xfrm>
                <a:off x="611457" y="2124235"/>
                <a:ext cx="6131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8A1EF09-D9D8-554A-AD3D-87CA8A5A8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457" y="2124235"/>
                <a:ext cx="613117" cy="276999"/>
              </a:xfrm>
              <a:prstGeom prst="rect">
                <a:avLst/>
              </a:prstGeom>
              <a:blipFill>
                <a:blip r:embed="rId10"/>
                <a:stretch>
                  <a:fillRect l="-8333" r="-4167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7D9F774-718D-F149-859C-2B1B530BB830}"/>
                  </a:ext>
                </a:extLst>
              </p:cNvPr>
              <p:cNvSpPr txBox="1"/>
              <p:nvPr/>
            </p:nvSpPr>
            <p:spPr>
              <a:xfrm>
                <a:off x="1500339" y="2120669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noProof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7D9F774-718D-F149-859C-2B1B530BB8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339" y="2120669"/>
                <a:ext cx="484876" cy="276999"/>
              </a:xfrm>
              <a:prstGeom prst="rect">
                <a:avLst/>
              </a:prstGeom>
              <a:blipFill>
                <a:blip r:embed="rId11"/>
                <a:stretch>
                  <a:fillRect l="-7692" r="-5128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ectangle 62">
            <a:extLst>
              <a:ext uri="{FF2B5EF4-FFF2-40B4-BE49-F238E27FC236}">
                <a16:creationId xmlns:a16="http://schemas.microsoft.com/office/drawing/2014/main" id="{30821041-A6EA-D144-A297-B1874F091645}"/>
              </a:ext>
            </a:extLst>
          </p:cNvPr>
          <p:cNvSpPr/>
          <p:nvPr/>
        </p:nvSpPr>
        <p:spPr>
          <a:xfrm>
            <a:off x="960788" y="3905218"/>
            <a:ext cx="935182" cy="73077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064C605-A51D-9240-B61F-7640B446B6BE}"/>
              </a:ext>
            </a:extLst>
          </p:cNvPr>
          <p:cNvSpPr/>
          <p:nvPr/>
        </p:nvSpPr>
        <p:spPr>
          <a:xfrm>
            <a:off x="1895970" y="3905219"/>
            <a:ext cx="727364" cy="73259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226B97E-3F43-7043-8D4C-B911CCD5966B}"/>
              </a:ext>
            </a:extLst>
          </p:cNvPr>
          <p:cNvSpPr/>
          <p:nvPr/>
        </p:nvSpPr>
        <p:spPr>
          <a:xfrm>
            <a:off x="956331" y="4635999"/>
            <a:ext cx="935182" cy="49534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3398447-44A5-F540-90C0-4E486DF316F3}"/>
              </a:ext>
            </a:extLst>
          </p:cNvPr>
          <p:cNvSpPr/>
          <p:nvPr/>
        </p:nvSpPr>
        <p:spPr>
          <a:xfrm>
            <a:off x="1891513" y="4636000"/>
            <a:ext cx="727364" cy="49534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F31FC13F-2F38-8441-8B63-78BC07FD7736}"/>
              </a:ext>
            </a:extLst>
          </p:cNvPr>
          <p:cNvCxnSpPr>
            <a:cxnSpLocks/>
          </p:cNvCxnSpPr>
          <p:nvPr/>
        </p:nvCxnSpPr>
        <p:spPr>
          <a:xfrm>
            <a:off x="881365" y="3811701"/>
            <a:ext cx="1737512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EFB763C2-E2B7-8446-9F03-AE83D313B3A8}"/>
              </a:ext>
            </a:extLst>
          </p:cNvPr>
          <p:cNvCxnSpPr>
            <a:cxnSpLocks/>
          </p:cNvCxnSpPr>
          <p:nvPr/>
        </p:nvCxnSpPr>
        <p:spPr>
          <a:xfrm>
            <a:off x="1901904" y="5224864"/>
            <a:ext cx="727364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5DEDA5E-F943-5945-993E-F6CADB1692CD}"/>
              </a:ext>
            </a:extLst>
          </p:cNvPr>
          <p:cNvCxnSpPr>
            <a:cxnSpLocks/>
          </p:cNvCxnSpPr>
          <p:nvPr/>
        </p:nvCxnSpPr>
        <p:spPr>
          <a:xfrm flipV="1">
            <a:off x="2733177" y="4677564"/>
            <a:ext cx="3465" cy="49534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451111B-A7F4-D442-8190-11D7860EB5BA}"/>
                  </a:ext>
                </a:extLst>
              </p:cNvPr>
              <p:cNvSpPr txBox="1"/>
              <p:nvPr/>
            </p:nvSpPr>
            <p:spPr>
              <a:xfrm>
                <a:off x="2767813" y="4778665"/>
                <a:ext cx="6131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451111B-A7F4-D442-8190-11D7860EB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7813" y="4778665"/>
                <a:ext cx="613117" cy="276999"/>
              </a:xfrm>
              <a:prstGeom prst="rect">
                <a:avLst/>
              </a:prstGeom>
              <a:blipFill>
                <a:blip r:embed="rId12"/>
                <a:stretch>
                  <a:fillRect l="-6122" r="-408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D0ED47F-60A3-D24C-9343-B70CCA3A8444}"/>
                  </a:ext>
                </a:extLst>
              </p:cNvPr>
              <p:cNvSpPr txBox="1"/>
              <p:nvPr/>
            </p:nvSpPr>
            <p:spPr>
              <a:xfrm>
                <a:off x="1448829" y="3541557"/>
                <a:ext cx="6131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D0ED47F-60A3-D24C-9343-B70CCA3A84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8829" y="3541557"/>
                <a:ext cx="613117" cy="276999"/>
              </a:xfrm>
              <a:prstGeom prst="rect">
                <a:avLst/>
              </a:prstGeom>
              <a:blipFill>
                <a:blip r:embed="rId13"/>
                <a:stretch>
                  <a:fillRect l="-8163" r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7560F11-633F-8540-AE11-F5CD294338AB}"/>
                  </a:ext>
                </a:extLst>
              </p:cNvPr>
              <p:cNvSpPr txBox="1"/>
              <p:nvPr/>
            </p:nvSpPr>
            <p:spPr>
              <a:xfrm>
                <a:off x="2003583" y="5276820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7560F11-633F-8540-AE11-F5CD294338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3583" y="5276820"/>
                <a:ext cx="484876" cy="276999"/>
              </a:xfrm>
              <a:prstGeom prst="rect">
                <a:avLst/>
              </a:prstGeom>
              <a:blipFill>
                <a:blip r:embed="rId14"/>
                <a:stretch>
                  <a:fillRect l="-10256" r="-5128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1608C1A6-0EF2-C94B-AC11-3D3167EC3C9F}"/>
              </a:ext>
            </a:extLst>
          </p:cNvPr>
          <p:cNvCxnSpPr>
            <a:cxnSpLocks/>
          </p:cNvCxnSpPr>
          <p:nvPr/>
        </p:nvCxnSpPr>
        <p:spPr>
          <a:xfrm flipV="1">
            <a:off x="829412" y="3905218"/>
            <a:ext cx="0" cy="126769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588982A-72C2-8B4E-AC75-BABEFBA90523}"/>
                  </a:ext>
                </a:extLst>
              </p:cNvPr>
              <p:cNvSpPr txBox="1"/>
              <p:nvPr/>
            </p:nvSpPr>
            <p:spPr>
              <a:xfrm>
                <a:off x="216286" y="4400565"/>
                <a:ext cx="6131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588982A-72C2-8B4E-AC75-BABEFBA905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286" y="4400565"/>
                <a:ext cx="613117" cy="276999"/>
              </a:xfrm>
              <a:prstGeom prst="rect">
                <a:avLst/>
              </a:prstGeom>
              <a:blipFill>
                <a:blip r:embed="rId15"/>
                <a:stretch>
                  <a:fillRect l="-8163" r="-4082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Rectangle 74">
            <a:extLst>
              <a:ext uri="{FF2B5EF4-FFF2-40B4-BE49-F238E27FC236}">
                <a16:creationId xmlns:a16="http://schemas.microsoft.com/office/drawing/2014/main" id="{3AB867EA-6A3D-5340-9F10-7AA503C250DD}"/>
              </a:ext>
            </a:extLst>
          </p:cNvPr>
          <p:cNvSpPr/>
          <p:nvPr/>
        </p:nvSpPr>
        <p:spPr>
          <a:xfrm>
            <a:off x="4254243" y="3828649"/>
            <a:ext cx="511382" cy="46581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8A751F2-2373-864B-8441-156A4A89EC76}"/>
              </a:ext>
            </a:extLst>
          </p:cNvPr>
          <p:cNvSpPr/>
          <p:nvPr/>
        </p:nvSpPr>
        <p:spPr>
          <a:xfrm>
            <a:off x="4767853" y="3828649"/>
            <a:ext cx="511382" cy="46581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73A0E97-C596-9747-8B5E-A97E8E0AE46E}"/>
              </a:ext>
            </a:extLst>
          </p:cNvPr>
          <p:cNvSpPr/>
          <p:nvPr/>
        </p:nvSpPr>
        <p:spPr>
          <a:xfrm>
            <a:off x="5279235" y="3828649"/>
            <a:ext cx="511382" cy="46581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50280C0-D9BB-EE42-A3D3-637327190F70}"/>
              </a:ext>
            </a:extLst>
          </p:cNvPr>
          <p:cNvSpPr/>
          <p:nvPr/>
        </p:nvSpPr>
        <p:spPr>
          <a:xfrm>
            <a:off x="4254243" y="4298855"/>
            <a:ext cx="511382" cy="46581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04EE0DA-6D90-6043-8970-6FE515550143}"/>
              </a:ext>
            </a:extLst>
          </p:cNvPr>
          <p:cNvSpPr/>
          <p:nvPr/>
        </p:nvSpPr>
        <p:spPr>
          <a:xfrm>
            <a:off x="4767853" y="4298855"/>
            <a:ext cx="511382" cy="46581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77B07DC-4CE9-1C4B-AAA0-7649AF47187B}"/>
              </a:ext>
            </a:extLst>
          </p:cNvPr>
          <p:cNvSpPr/>
          <p:nvPr/>
        </p:nvSpPr>
        <p:spPr>
          <a:xfrm>
            <a:off x="5279235" y="4298855"/>
            <a:ext cx="511382" cy="46581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021EF4F2-229C-384A-AE44-FF7559B695B2}"/>
              </a:ext>
            </a:extLst>
          </p:cNvPr>
          <p:cNvSpPr/>
          <p:nvPr/>
        </p:nvSpPr>
        <p:spPr>
          <a:xfrm>
            <a:off x="4254243" y="4764668"/>
            <a:ext cx="511382" cy="46581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2370A8E-4E4E-7749-B5B0-E0278C70F722}"/>
              </a:ext>
            </a:extLst>
          </p:cNvPr>
          <p:cNvSpPr/>
          <p:nvPr/>
        </p:nvSpPr>
        <p:spPr>
          <a:xfrm>
            <a:off x="4767853" y="4764668"/>
            <a:ext cx="511382" cy="46581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E0108F5-CFE8-6D49-86F1-DDAB7C6B67DB}"/>
              </a:ext>
            </a:extLst>
          </p:cNvPr>
          <p:cNvSpPr/>
          <p:nvPr/>
        </p:nvSpPr>
        <p:spPr>
          <a:xfrm>
            <a:off x="5279235" y="4764668"/>
            <a:ext cx="511382" cy="46581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D848C922-1BB3-F040-B7E0-6EF5F02A258E}"/>
              </a:ext>
            </a:extLst>
          </p:cNvPr>
          <p:cNvCxnSpPr>
            <a:cxnSpLocks/>
          </p:cNvCxnSpPr>
          <p:nvPr/>
        </p:nvCxnSpPr>
        <p:spPr>
          <a:xfrm>
            <a:off x="4277254" y="5338049"/>
            <a:ext cx="48837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C36CE71D-7EEF-0A40-B5FE-4F1F7ACA815B}"/>
                  </a:ext>
                </a:extLst>
              </p:cNvPr>
              <p:cNvSpPr txBox="1"/>
              <p:nvPr/>
            </p:nvSpPr>
            <p:spPr>
              <a:xfrm>
                <a:off x="4277254" y="5378151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C36CE71D-7EEF-0A40-B5FE-4F1F7ACA81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7254" y="5378151"/>
                <a:ext cx="484876" cy="276999"/>
              </a:xfrm>
              <a:prstGeom prst="rect">
                <a:avLst/>
              </a:prstGeom>
              <a:blipFill>
                <a:blip r:embed="rId16"/>
                <a:stretch>
                  <a:fillRect l="-10256" r="-5128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74D9CC5C-673B-D849-A23F-17D59FCC5995}"/>
              </a:ext>
            </a:extLst>
          </p:cNvPr>
          <p:cNvCxnSpPr>
            <a:cxnSpLocks/>
          </p:cNvCxnSpPr>
          <p:nvPr/>
        </p:nvCxnSpPr>
        <p:spPr>
          <a:xfrm>
            <a:off x="4277255" y="3754960"/>
            <a:ext cx="1513363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84F75177-1A6E-814A-95D6-4D492E5CB620}"/>
                  </a:ext>
                </a:extLst>
              </p:cNvPr>
              <p:cNvSpPr txBox="1"/>
              <p:nvPr/>
            </p:nvSpPr>
            <p:spPr>
              <a:xfrm>
                <a:off x="4808018" y="3466227"/>
                <a:ext cx="6131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84F75177-1A6E-814A-95D6-4D492E5CB6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8018" y="3466227"/>
                <a:ext cx="613117" cy="276999"/>
              </a:xfrm>
              <a:prstGeom prst="rect">
                <a:avLst/>
              </a:prstGeom>
              <a:blipFill>
                <a:blip r:embed="rId17"/>
                <a:stretch>
                  <a:fillRect l="-8163" r="-408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2D0C8694-F45A-C04E-B3F7-FC596BA68DC2}"/>
              </a:ext>
            </a:extLst>
          </p:cNvPr>
          <p:cNvCxnSpPr>
            <a:cxnSpLocks/>
          </p:cNvCxnSpPr>
          <p:nvPr/>
        </p:nvCxnSpPr>
        <p:spPr>
          <a:xfrm>
            <a:off x="5295553" y="5338049"/>
            <a:ext cx="48837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7E4E58F7-8BCA-8C4C-9676-95ACF1E39F99}"/>
                  </a:ext>
                </a:extLst>
              </p:cNvPr>
              <p:cNvSpPr txBox="1"/>
              <p:nvPr/>
            </p:nvSpPr>
            <p:spPr>
              <a:xfrm>
                <a:off x="5295553" y="5378151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noProof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7E4E58F7-8BCA-8C4C-9676-95ACF1E39F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553" y="5378151"/>
                <a:ext cx="484876" cy="276999"/>
              </a:xfrm>
              <a:prstGeom prst="rect">
                <a:avLst/>
              </a:prstGeom>
              <a:blipFill>
                <a:blip r:embed="rId18"/>
                <a:stretch>
                  <a:fillRect l="-10256" r="-5128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6319270E-76BD-D64D-80BC-9C9E46BF5099}"/>
              </a:ext>
            </a:extLst>
          </p:cNvPr>
          <p:cNvCxnSpPr>
            <a:cxnSpLocks/>
          </p:cNvCxnSpPr>
          <p:nvPr/>
        </p:nvCxnSpPr>
        <p:spPr>
          <a:xfrm flipV="1">
            <a:off x="5908627" y="4764668"/>
            <a:ext cx="0" cy="47892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43B5EDE5-F2CE-3243-BB9B-94EFD981AE8F}"/>
              </a:ext>
            </a:extLst>
          </p:cNvPr>
          <p:cNvCxnSpPr>
            <a:cxnSpLocks/>
          </p:cNvCxnSpPr>
          <p:nvPr/>
        </p:nvCxnSpPr>
        <p:spPr>
          <a:xfrm flipV="1">
            <a:off x="4152566" y="3828649"/>
            <a:ext cx="0" cy="140183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C97F3D1B-EB36-F049-9EE1-654B1D19525D}"/>
              </a:ext>
            </a:extLst>
          </p:cNvPr>
          <p:cNvCxnSpPr>
            <a:cxnSpLocks/>
          </p:cNvCxnSpPr>
          <p:nvPr/>
        </p:nvCxnSpPr>
        <p:spPr>
          <a:xfrm flipV="1">
            <a:off x="5908627" y="3828648"/>
            <a:ext cx="0" cy="47892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B6884F6A-9661-504F-A46B-4EB25CD009DD}"/>
                  </a:ext>
                </a:extLst>
              </p:cNvPr>
              <p:cNvSpPr txBox="1"/>
              <p:nvPr/>
            </p:nvSpPr>
            <p:spPr>
              <a:xfrm>
                <a:off x="5937569" y="3923056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B6884F6A-9661-504F-A46B-4EB25CD00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7569" y="3923056"/>
                <a:ext cx="484876" cy="276999"/>
              </a:xfrm>
              <a:prstGeom prst="rect">
                <a:avLst/>
              </a:prstGeom>
              <a:blipFill>
                <a:blip r:embed="rId19"/>
                <a:stretch>
                  <a:fillRect l="-13158" r="-263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D630B72F-F82B-E848-A469-8656D39F1305}"/>
                  </a:ext>
                </a:extLst>
              </p:cNvPr>
              <p:cNvSpPr txBox="1"/>
              <p:nvPr/>
            </p:nvSpPr>
            <p:spPr>
              <a:xfrm>
                <a:off x="3513572" y="4388821"/>
                <a:ext cx="6131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11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D630B72F-F82B-E848-A469-8656D39F13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3572" y="4388821"/>
                <a:ext cx="613117" cy="276999"/>
              </a:xfrm>
              <a:prstGeom prst="rect">
                <a:avLst/>
              </a:prstGeom>
              <a:blipFill>
                <a:blip r:embed="rId20"/>
                <a:stretch>
                  <a:fillRect l="-8163" r="-2041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8E2B24DB-9BEC-234D-85C0-97D32EEB1625}"/>
                  </a:ext>
                </a:extLst>
              </p:cNvPr>
              <p:cNvSpPr txBox="1"/>
              <p:nvPr/>
            </p:nvSpPr>
            <p:spPr>
              <a:xfrm>
                <a:off x="5960579" y="4859076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8E2B24DB-9BEC-234D-85C0-97D32EEB16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0579" y="4859076"/>
                <a:ext cx="484876" cy="276999"/>
              </a:xfrm>
              <a:prstGeom prst="rect">
                <a:avLst/>
              </a:prstGeom>
              <a:blipFill>
                <a:blip r:embed="rId21"/>
                <a:stretch>
                  <a:fillRect l="-7500" r="-2500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7" name="Rectangle 96">
            <a:extLst>
              <a:ext uri="{FF2B5EF4-FFF2-40B4-BE49-F238E27FC236}">
                <a16:creationId xmlns:a16="http://schemas.microsoft.com/office/drawing/2014/main" id="{AEF8AF0E-784A-FF41-AC9A-FCCBCA0121F7}"/>
              </a:ext>
            </a:extLst>
          </p:cNvPr>
          <p:cNvSpPr/>
          <p:nvPr/>
        </p:nvSpPr>
        <p:spPr>
          <a:xfrm>
            <a:off x="6882724" y="3687277"/>
            <a:ext cx="1225029" cy="61306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576A7DE0-1BF2-1C4D-8DD6-9296B90E18F6}"/>
              </a:ext>
            </a:extLst>
          </p:cNvPr>
          <p:cNvSpPr/>
          <p:nvPr/>
        </p:nvSpPr>
        <p:spPr>
          <a:xfrm>
            <a:off x="6882724" y="4300419"/>
            <a:ext cx="1225029" cy="74685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A749B176-1C2E-E241-AF1C-2A2CE886364D}"/>
              </a:ext>
            </a:extLst>
          </p:cNvPr>
          <p:cNvSpPr/>
          <p:nvPr/>
        </p:nvSpPr>
        <p:spPr>
          <a:xfrm>
            <a:off x="6882724" y="5035599"/>
            <a:ext cx="1225029" cy="49512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B8A323BE-106A-7342-8002-D5EC62778AFC}"/>
              </a:ext>
            </a:extLst>
          </p:cNvPr>
          <p:cNvCxnSpPr>
            <a:cxnSpLocks/>
          </p:cNvCxnSpPr>
          <p:nvPr/>
        </p:nvCxnSpPr>
        <p:spPr>
          <a:xfrm flipV="1">
            <a:off x="8235094" y="5047274"/>
            <a:ext cx="0" cy="506545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D872F1A2-398A-8C48-B5AE-4970452C4052}"/>
              </a:ext>
            </a:extLst>
          </p:cNvPr>
          <p:cNvCxnSpPr>
            <a:cxnSpLocks/>
          </p:cNvCxnSpPr>
          <p:nvPr/>
        </p:nvCxnSpPr>
        <p:spPr>
          <a:xfrm flipV="1">
            <a:off x="8235092" y="3687276"/>
            <a:ext cx="0" cy="60718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7B5E8495-20D8-6C4A-9596-D98154E9341E}"/>
              </a:ext>
            </a:extLst>
          </p:cNvPr>
          <p:cNvCxnSpPr>
            <a:cxnSpLocks/>
          </p:cNvCxnSpPr>
          <p:nvPr/>
        </p:nvCxnSpPr>
        <p:spPr>
          <a:xfrm>
            <a:off x="6882725" y="5655149"/>
            <a:ext cx="1248461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A80523E0-D575-C547-B615-51127BF92D16}"/>
                  </a:ext>
                </a:extLst>
              </p:cNvPr>
              <p:cNvSpPr txBox="1"/>
              <p:nvPr/>
            </p:nvSpPr>
            <p:spPr>
              <a:xfrm>
                <a:off x="7277983" y="5696726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A80523E0-D575-C547-B615-51127BF92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983" y="5696726"/>
                <a:ext cx="484876" cy="276999"/>
              </a:xfrm>
              <a:prstGeom prst="rect">
                <a:avLst/>
              </a:prstGeom>
              <a:blipFill>
                <a:blip r:embed="rId22"/>
                <a:stretch>
                  <a:fillRect l="-7692" r="-5128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68F4FD28-A222-6746-9CF1-6D59EEADBB6C}"/>
                  </a:ext>
                </a:extLst>
              </p:cNvPr>
              <p:cNvSpPr txBox="1"/>
              <p:nvPr/>
            </p:nvSpPr>
            <p:spPr>
              <a:xfrm>
                <a:off x="8295889" y="3852371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4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68F4FD28-A222-6746-9CF1-6D59EEADB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889" y="3852371"/>
                <a:ext cx="484876" cy="276999"/>
              </a:xfrm>
              <a:prstGeom prst="rect">
                <a:avLst/>
              </a:prstGeom>
              <a:blipFill>
                <a:blip r:embed="rId23"/>
                <a:stretch>
                  <a:fillRect l="-7692" r="-10256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84BB968D-C725-0740-AEF8-7F477F7A3C0C}"/>
                  </a:ext>
                </a:extLst>
              </p:cNvPr>
              <p:cNvSpPr txBox="1"/>
              <p:nvPr/>
            </p:nvSpPr>
            <p:spPr>
              <a:xfrm>
                <a:off x="8314120" y="5172910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84BB968D-C725-0740-AEF8-7F477F7A3C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120" y="5172910"/>
                <a:ext cx="484876" cy="276999"/>
              </a:xfrm>
              <a:prstGeom prst="rect">
                <a:avLst/>
              </a:prstGeom>
              <a:blipFill>
                <a:blip r:embed="rId24"/>
                <a:stretch>
                  <a:fillRect l="-10256" r="-769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6050C082-7530-AC4C-9E9A-7ED1CFA7F5D2}"/>
                  </a:ext>
                </a:extLst>
              </p:cNvPr>
              <p:cNvSpPr txBox="1"/>
              <p:nvPr/>
            </p:nvSpPr>
            <p:spPr>
              <a:xfrm>
                <a:off x="6530689" y="2541420"/>
                <a:ext cx="1714764" cy="36933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𝟏𝟓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e>
                      </m:d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𝟓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6050C082-7530-AC4C-9E9A-7ED1CFA7F5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0689" y="2541420"/>
                <a:ext cx="1714764" cy="369332"/>
              </a:xfrm>
              <a:prstGeom prst="rect">
                <a:avLst/>
              </a:prstGeom>
              <a:blipFill>
                <a:blip r:embed="rId25"/>
                <a:stretch>
                  <a:fillRect t="-3333" r="-3676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EBFDDA73-2B8B-034F-8728-0BB38AEF9BAD}"/>
                  </a:ext>
                </a:extLst>
              </p:cNvPr>
              <p:cNvSpPr txBox="1"/>
              <p:nvPr/>
            </p:nvSpPr>
            <p:spPr>
              <a:xfrm>
                <a:off x="3450608" y="2541420"/>
                <a:ext cx="1714765" cy="36933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𝟏𝟖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e>
                      </m:d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𝟓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EBFDDA73-2B8B-034F-8728-0BB38AEF9B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0608" y="2541420"/>
                <a:ext cx="1714765" cy="369332"/>
              </a:xfrm>
              <a:prstGeom prst="rect">
                <a:avLst/>
              </a:prstGeom>
              <a:blipFill>
                <a:blip r:embed="rId26"/>
                <a:stretch>
                  <a:fillRect t="-3333" r="-3676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3349D9F9-EC98-3044-96B8-60FA585AFA6B}"/>
                  </a:ext>
                </a:extLst>
              </p:cNvPr>
              <p:cNvSpPr txBox="1"/>
              <p:nvPr/>
            </p:nvSpPr>
            <p:spPr>
              <a:xfrm>
                <a:off x="496226" y="2556689"/>
                <a:ext cx="1714765" cy="3693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e>
                      </m:d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𝟓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3349D9F9-EC98-3044-96B8-60FA585AFA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26" y="2556689"/>
                <a:ext cx="1714765" cy="369332"/>
              </a:xfrm>
              <a:prstGeom prst="rect">
                <a:avLst/>
              </a:prstGeom>
              <a:blipFill>
                <a:blip r:embed="rId27"/>
                <a:stretch>
                  <a:fillRect t="-3333" r="-3676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961C4CA2-5462-C840-9A9C-82EBE4A14455}"/>
                  </a:ext>
                </a:extLst>
              </p:cNvPr>
              <p:cNvSpPr txBox="1"/>
              <p:nvPr/>
            </p:nvSpPr>
            <p:spPr>
              <a:xfrm>
                <a:off x="7365857" y="6032750"/>
                <a:ext cx="1530419" cy="36933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e>
                      </m:d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 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𝟕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961C4CA2-5462-C840-9A9C-82EBE4A144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5857" y="6032750"/>
                <a:ext cx="1530419" cy="369332"/>
              </a:xfrm>
              <a:prstGeom prst="rect">
                <a:avLst/>
              </a:prstGeom>
              <a:blipFill>
                <a:blip r:embed="rId28"/>
                <a:stretch>
                  <a:fillRect t="-3333" r="-4132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D651B516-7685-3846-AE17-E18EA2AD16F4}"/>
                  </a:ext>
                </a:extLst>
              </p:cNvPr>
              <p:cNvSpPr txBox="1"/>
              <p:nvPr/>
            </p:nvSpPr>
            <p:spPr>
              <a:xfrm>
                <a:off x="3543031" y="5868754"/>
                <a:ext cx="3072059" cy="369332"/>
              </a:xfrm>
              <a:prstGeom prst="rect">
                <a:avLst/>
              </a:prstGeom>
              <a:solidFill>
                <a:srgbClr val="F0CEF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𝟏𝟒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e>
                      </m:d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 (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𝟒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𝟒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D651B516-7685-3846-AE17-E18EA2AD16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3031" y="5868754"/>
                <a:ext cx="3072059" cy="369332"/>
              </a:xfrm>
              <a:prstGeom prst="rect">
                <a:avLst/>
              </a:prstGeom>
              <a:blipFill>
                <a:blip r:embed="rId29"/>
                <a:stretch>
                  <a:fillRect t="-3333" r="-2881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287F1101-0AFC-AD43-A374-C124969EDBE9}"/>
                  </a:ext>
                </a:extLst>
              </p:cNvPr>
              <p:cNvSpPr txBox="1"/>
              <p:nvPr/>
            </p:nvSpPr>
            <p:spPr>
              <a:xfrm>
                <a:off x="297605" y="5705840"/>
                <a:ext cx="2890343" cy="36933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𝟐𝟎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e>
                      </m:d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 (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𝟏𝟔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−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𝟏𝟎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287F1101-0AFC-AD43-A374-C124969EDB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05" y="5705840"/>
                <a:ext cx="2890343" cy="369332"/>
              </a:xfrm>
              <a:prstGeom prst="rect">
                <a:avLst/>
              </a:prstGeom>
              <a:blipFill>
                <a:blip r:embed="rId30"/>
                <a:stretch>
                  <a:fillRect t="-3333" r="-3057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9680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EC42D7-C81B-244F-852E-34FEA8ECD439}"/>
              </a:ext>
            </a:extLst>
          </p:cNvPr>
          <p:cNvSpPr/>
          <p:nvPr/>
        </p:nvSpPr>
        <p:spPr>
          <a:xfrm>
            <a:off x="87793" y="88930"/>
            <a:ext cx="8966996" cy="66798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FB663AE-A0B9-1649-8097-4B21CB18F793}"/>
              </a:ext>
            </a:extLst>
          </p:cNvPr>
          <p:cNvSpPr txBox="1"/>
          <p:nvPr/>
        </p:nvSpPr>
        <p:spPr>
          <a:xfrm>
            <a:off x="5085195" y="420651"/>
            <a:ext cx="3546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first one has been done for you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F93B9E6-2263-0B4E-BAED-E48A4F1581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5238497"/>
              </p:ext>
            </p:extLst>
          </p:nvPr>
        </p:nvGraphicFramePr>
        <p:xfrm>
          <a:off x="708799" y="3124554"/>
          <a:ext cx="3416301" cy="3025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9300">
                  <a:extLst>
                    <a:ext uri="{9D8B030D-6E8A-4147-A177-3AD203B41FA5}">
                      <a16:colId xmlns:a16="http://schemas.microsoft.com/office/drawing/2014/main" val="2424319276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2131907996"/>
                    </a:ext>
                  </a:extLst>
                </a:gridCol>
                <a:gridCol w="1079501">
                  <a:extLst>
                    <a:ext uri="{9D8B030D-6E8A-4147-A177-3AD203B41FA5}">
                      <a16:colId xmlns:a16="http://schemas.microsoft.com/office/drawing/2014/main" val="2267407067"/>
                    </a:ext>
                  </a:extLst>
                </a:gridCol>
              </a:tblGrid>
              <a:tr h="643711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451832"/>
                  </a:ext>
                </a:extLst>
              </a:tr>
              <a:tr h="132080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5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C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684480"/>
                  </a:ext>
                </a:extLst>
              </a:tr>
              <a:tr h="1060893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tx1"/>
                          </a:solidFill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020255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25C3A484-FC59-9E42-81ED-CE8CCA2F773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34174121"/>
                  </p:ext>
                </p:extLst>
              </p:nvPr>
            </p:nvGraphicFramePr>
            <p:xfrm>
              <a:off x="4827108" y="1583369"/>
              <a:ext cx="4062892" cy="50079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6492">
                      <a:extLst>
                        <a:ext uri="{9D8B030D-6E8A-4147-A177-3AD203B41FA5}">
                          <a16:colId xmlns:a16="http://schemas.microsoft.com/office/drawing/2014/main" val="2152081043"/>
                        </a:ext>
                      </a:extLst>
                    </a:gridCol>
                    <a:gridCol w="2946400">
                      <a:extLst>
                        <a:ext uri="{9D8B030D-6E8A-4147-A177-3AD203B41FA5}">
                          <a16:colId xmlns:a16="http://schemas.microsoft.com/office/drawing/2014/main" val="1396494481"/>
                        </a:ext>
                      </a:extLst>
                    </a:gridCol>
                  </a:tblGrid>
                  <a:tr h="6259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Shape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Area Calculation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06305360"/>
                      </a:ext>
                    </a:extLst>
                  </a:tr>
                  <a:tr h="6259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15−7−5</m:t>
                                    </m:r>
                                  </m:e>
                                </m:d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 2</m:t>
                                </m:r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7999447"/>
                      </a:ext>
                    </a:extLst>
                  </a:tr>
                  <a:tr h="6259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8148430"/>
                      </a:ext>
                    </a:extLst>
                  </a:tr>
                  <a:tr h="6259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4627911"/>
                      </a:ext>
                    </a:extLst>
                  </a:tr>
                  <a:tr h="6259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D and F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185143"/>
                      </a:ext>
                    </a:extLst>
                  </a:tr>
                  <a:tr h="6259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F and 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14817040"/>
                      </a:ext>
                    </a:extLst>
                  </a:tr>
                  <a:tr h="6259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H and I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26329506"/>
                      </a:ext>
                    </a:extLst>
                  </a:tr>
                  <a:tr h="6259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G and 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0543057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25C3A484-FC59-9E42-81ED-CE8CCA2F773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34174121"/>
                  </p:ext>
                </p:extLst>
              </p:nvPr>
            </p:nvGraphicFramePr>
            <p:xfrm>
              <a:off x="4827108" y="1583369"/>
              <a:ext cx="4062892" cy="50079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6492">
                      <a:extLst>
                        <a:ext uri="{9D8B030D-6E8A-4147-A177-3AD203B41FA5}">
                          <a16:colId xmlns:a16="http://schemas.microsoft.com/office/drawing/2014/main" val="2152081043"/>
                        </a:ext>
                      </a:extLst>
                    </a:gridCol>
                    <a:gridCol w="2946400">
                      <a:extLst>
                        <a:ext uri="{9D8B030D-6E8A-4147-A177-3AD203B41FA5}">
                          <a16:colId xmlns:a16="http://schemas.microsoft.com/office/drawing/2014/main" val="1396494481"/>
                        </a:ext>
                      </a:extLst>
                    </a:gridCol>
                  </a:tblGrid>
                  <a:tr h="6259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Shape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Area Calculation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06305360"/>
                      </a:ext>
                    </a:extLst>
                  </a:tr>
                  <a:tr h="6259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8362" t="-100000" r="-431" b="-59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7999447"/>
                      </a:ext>
                    </a:extLst>
                  </a:tr>
                  <a:tr h="6259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8148430"/>
                      </a:ext>
                    </a:extLst>
                  </a:tr>
                  <a:tr h="6259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4627911"/>
                      </a:ext>
                    </a:extLst>
                  </a:tr>
                  <a:tr h="6259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D and F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185143"/>
                      </a:ext>
                    </a:extLst>
                  </a:tr>
                  <a:tr h="6259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F and 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14817040"/>
                      </a:ext>
                    </a:extLst>
                  </a:tr>
                  <a:tr h="6259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H and I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26329506"/>
                      </a:ext>
                    </a:extLst>
                  </a:tr>
                  <a:tr h="6259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G and 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05430572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D7E1255-9CB5-FB41-8D56-A425DB206D7D}"/>
              </a:ext>
            </a:extLst>
          </p:cNvPr>
          <p:cNvCxnSpPr/>
          <p:nvPr/>
        </p:nvCxnSpPr>
        <p:spPr>
          <a:xfrm>
            <a:off x="708799" y="3012305"/>
            <a:ext cx="3416301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793E3183-5C90-3B48-8796-49D9B2AB90F0}"/>
              </a:ext>
            </a:extLst>
          </p:cNvPr>
          <p:cNvCxnSpPr>
            <a:cxnSpLocks/>
          </p:cNvCxnSpPr>
          <p:nvPr/>
        </p:nvCxnSpPr>
        <p:spPr>
          <a:xfrm flipV="1">
            <a:off x="4277500" y="3153425"/>
            <a:ext cx="0" cy="299653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F8B5BC3-11AC-6240-A941-4C323EDE66AA}"/>
                  </a:ext>
                </a:extLst>
              </p:cNvPr>
              <p:cNvSpPr txBox="1"/>
              <p:nvPr/>
            </p:nvSpPr>
            <p:spPr>
              <a:xfrm rot="5400000">
                <a:off x="4123342" y="4498756"/>
                <a:ext cx="6131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F8B5BC3-11AC-6240-A941-4C323EDE66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4123342" y="4498756"/>
                <a:ext cx="613117" cy="276999"/>
              </a:xfrm>
              <a:prstGeom prst="rect">
                <a:avLst/>
              </a:prstGeom>
              <a:blipFill>
                <a:blip r:embed="rId3"/>
                <a:stretch>
                  <a:fillRect l="-4348" t="-8163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66B068B7-3948-364C-B24A-0104DCA214BE}"/>
              </a:ext>
            </a:extLst>
          </p:cNvPr>
          <p:cNvCxnSpPr>
            <a:cxnSpLocks/>
          </p:cNvCxnSpPr>
          <p:nvPr/>
        </p:nvCxnSpPr>
        <p:spPr>
          <a:xfrm flipV="1">
            <a:off x="607200" y="3103839"/>
            <a:ext cx="0" cy="74253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4EBCF33D-6313-C642-B38D-6EBBBC1B9F72}"/>
              </a:ext>
            </a:extLst>
          </p:cNvPr>
          <p:cNvCxnSpPr>
            <a:cxnSpLocks/>
          </p:cNvCxnSpPr>
          <p:nvPr/>
        </p:nvCxnSpPr>
        <p:spPr>
          <a:xfrm flipV="1">
            <a:off x="607200" y="5069705"/>
            <a:ext cx="0" cy="108025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161FC943-10C1-3F49-9192-1C139E6E81E1}"/>
              </a:ext>
            </a:extLst>
          </p:cNvPr>
          <p:cNvCxnSpPr>
            <a:cxnSpLocks/>
          </p:cNvCxnSpPr>
          <p:nvPr/>
        </p:nvCxnSpPr>
        <p:spPr>
          <a:xfrm>
            <a:off x="3041350" y="6250805"/>
            <a:ext cx="107105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F1193C6F-8992-4D48-83BE-46263B811457}"/>
              </a:ext>
            </a:extLst>
          </p:cNvPr>
          <p:cNvCxnSpPr>
            <a:cxnSpLocks/>
          </p:cNvCxnSpPr>
          <p:nvPr/>
        </p:nvCxnSpPr>
        <p:spPr>
          <a:xfrm>
            <a:off x="1453850" y="6250805"/>
            <a:ext cx="160445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FDD5F7C1-8539-0D47-9F5F-0D2DE01F4237}"/>
                  </a:ext>
                </a:extLst>
              </p:cNvPr>
              <p:cNvSpPr txBox="1"/>
              <p:nvPr/>
            </p:nvSpPr>
            <p:spPr>
              <a:xfrm>
                <a:off x="2256075" y="2679182"/>
                <a:ext cx="6131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FDD5F7C1-8539-0D47-9F5F-0D2DE01F42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6075" y="2679182"/>
                <a:ext cx="613117" cy="276999"/>
              </a:xfrm>
              <a:prstGeom prst="rect">
                <a:avLst/>
              </a:prstGeom>
              <a:blipFill>
                <a:blip r:embed="rId4"/>
                <a:stretch>
                  <a:fillRect l="-8163" r="-612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04CB062A-D74D-314C-855D-7B1CB8955ACD}"/>
                  </a:ext>
                </a:extLst>
              </p:cNvPr>
              <p:cNvSpPr txBox="1"/>
              <p:nvPr/>
            </p:nvSpPr>
            <p:spPr>
              <a:xfrm>
                <a:off x="3297658" y="6250805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04CB062A-D74D-314C-855D-7B1CB8955A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7658" y="6250805"/>
                <a:ext cx="484876" cy="276999"/>
              </a:xfrm>
              <a:prstGeom prst="rect">
                <a:avLst/>
              </a:prstGeom>
              <a:blipFill>
                <a:blip r:embed="rId5"/>
                <a:stretch>
                  <a:fillRect l="-10256" r="-5128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01977F56-7EFC-9741-8A91-2A1D56847639}"/>
                  </a:ext>
                </a:extLst>
              </p:cNvPr>
              <p:cNvSpPr txBox="1"/>
              <p:nvPr/>
            </p:nvSpPr>
            <p:spPr>
              <a:xfrm>
                <a:off x="1949516" y="6262638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01977F56-7EFC-9741-8A91-2A1D568476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9516" y="6262638"/>
                <a:ext cx="484876" cy="276999"/>
              </a:xfrm>
              <a:prstGeom prst="rect">
                <a:avLst/>
              </a:prstGeom>
              <a:blipFill>
                <a:blip r:embed="rId6"/>
                <a:stretch>
                  <a:fillRect l="-10256" r="-2564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5271D8F6-DDD8-6C4E-93B9-451A2E0386BD}"/>
                  </a:ext>
                </a:extLst>
              </p:cNvPr>
              <p:cNvSpPr txBox="1"/>
              <p:nvPr/>
            </p:nvSpPr>
            <p:spPr>
              <a:xfrm rot="16200000">
                <a:off x="150062" y="3336606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5271D8F6-DDD8-6C4E-93B9-451A2E0386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50062" y="3336606"/>
                <a:ext cx="484876" cy="276999"/>
              </a:xfrm>
              <a:prstGeom prst="rect">
                <a:avLst/>
              </a:prstGeom>
              <a:blipFill>
                <a:blip r:embed="rId7"/>
                <a:stretch>
                  <a:fillRect t="-5128" r="-4348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401903CE-13C7-F04E-BEDC-13FD312E4CB8}"/>
                  </a:ext>
                </a:extLst>
              </p:cNvPr>
              <p:cNvSpPr txBox="1"/>
              <p:nvPr/>
            </p:nvSpPr>
            <p:spPr>
              <a:xfrm rot="16200000">
                <a:off x="175463" y="5471332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401903CE-13C7-F04E-BEDC-13FD312E4C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75463" y="5471332"/>
                <a:ext cx="484876" cy="276999"/>
              </a:xfrm>
              <a:prstGeom prst="rect">
                <a:avLst/>
              </a:prstGeom>
              <a:blipFill>
                <a:blip r:embed="rId8"/>
                <a:stretch>
                  <a:fillRect t="-5128" r="-4348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" name="TextBox 121">
            <a:extLst>
              <a:ext uri="{FF2B5EF4-FFF2-40B4-BE49-F238E27FC236}">
                <a16:creationId xmlns:a16="http://schemas.microsoft.com/office/drawing/2014/main" id="{C0B8B6EB-BFDC-B84F-9E3A-FDB977134EEF}"/>
              </a:ext>
            </a:extLst>
          </p:cNvPr>
          <p:cNvSpPr txBox="1"/>
          <p:nvPr/>
        </p:nvSpPr>
        <p:spPr>
          <a:xfrm>
            <a:off x="243444" y="1078585"/>
            <a:ext cx="4117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Write a calculation that could be used to calculate each of the areas listed in the table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DC183B4-956A-3F4C-A5DF-E6CCA14D375B}"/>
              </a:ext>
            </a:extLst>
          </p:cNvPr>
          <p:cNvSpPr txBox="1"/>
          <p:nvPr/>
        </p:nvSpPr>
        <p:spPr>
          <a:xfrm>
            <a:off x="417901" y="191464"/>
            <a:ext cx="4117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Areas</a:t>
            </a:r>
          </a:p>
        </p:txBody>
      </p:sp>
    </p:spTree>
    <p:extLst>
      <p:ext uri="{BB962C8B-B14F-4D97-AF65-F5344CB8AC3E}">
        <p14:creationId xmlns:p14="http://schemas.microsoft.com/office/powerpoint/2010/main" val="1320945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EB485B-2CEC-DE4B-941C-B5352AD1E555}"/>
              </a:ext>
            </a:extLst>
          </p:cNvPr>
          <p:cNvSpPr txBox="1"/>
          <p:nvPr/>
        </p:nvSpPr>
        <p:spPr>
          <a:xfrm>
            <a:off x="2594110" y="657264"/>
            <a:ext cx="4619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3600" b="1" u="sng" dirty="0">
                <a:solidFill>
                  <a:prstClr val="black"/>
                </a:solidFill>
                <a:latin typeface="Calibri" panose="020F0502020204030204"/>
              </a:rPr>
              <a:t>Find the missing length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5955BE-F697-B844-9CE0-DA924275E6D7}"/>
              </a:ext>
            </a:extLst>
          </p:cNvPr>
          <p:cNvSpPr/>
          <p:nvPr/>
        </p:nvSpPr>
        <p:spPr>
          <a:xfrm>
            <a:off x="2476613" y="1932463"/>
            <a:ext cx="2367951" cy="12810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A3FD91-FDAB-A94E-865F-C317FDF4DFD4}"/>
              </a:ext>
            </a:extLst>
          </p:cNvPr>
          <p:cNvSpPr/>
          <p:nvPr/>
        </p:nvSpPr>
        <p:spPr>
          <a:xfrm>
            <a:off x="4844564" y="1932463"/>
            <a:ext cx="1837427" cy="12810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55C3CB-78D9-B044-887D-5BB190E37454}"/>
              </a:ext>
            </a:extLst>
          </p:cNvPr>
          <p:cNvSpPr/>
          <p:nvPr/>
        </p:nvSpPr>
        <p:spPr>
          <a:xfrm>
            <a:off x="2476613" y="3217220"/>
            <a:ext cx="2367951" cy="17403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020CD8-0F2A-1D43-A983-A4CD98113352}"/>
              </a:ext>
            </a:extLst>
          </p:cNvPr>
          <p:cNvSpPr/>
          <p:nvPr/>
        </p:nvSpPr>
        <p:spPr>
          <a:xfrm>
            <a:off x="1844069" y="3213487"/>
            <a:ext cx="621102" cy="17403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F7D87A1-90DF-0049-8995-8A53D87DA4FF}"/>
              </a:ext>
            </a:extLst>
          </p:cNvPr>
          <p:cNvCxnSpPr>
            <a:cxnSpLocks/>
          </p:cNvCxnSpPr>
          <p:nvPr/>
        </p:nvCxnSpPr>
        <p:spPr>
          <a:xfrm>
            <a:off x="4844564" y="3310532"/>
            <a:ext cx="1837427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98005EC-FD27-C149-A41C-F028D8A36C1D}"/>
              </a:ext>
            </a:extLst>
          </p:cNvPr>
          <p:cNvCxnSpPr>
            <a:cxnSpLocks/>
          </p:cNvCxnSpPr>
          <p:nvPr/>
        </p:nvCxnSpPr>
        <p:spPr>
          <a:xfrm>
            <a:off x="2476613" y="5101014"/>
            <a:ext cx="2367951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C4E945C-7082-6F49-852E-FE4C3EE5DA9A}"/>
              </a:ext>
            </a:extLst>
          </p:cNvPr>
          <p:cNvCxnSpPr>
            <a:cxnSpLocks/>
          </p:cNvCxnSpPr>
          <p:nvPr/>
        </p:nvCxnSpPr>
        <p:spPr>
          <a:xfrm>
            <a:off x="1844069" y="5100582"/>
            <a:ext cx="621102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CC2FB67-841F-1048-98A2-50B366F0EC1C}"/>
              </a:ext>
            </a:extLst>
          </p:cNvPr>
          <p:cNvCxnSpPr>
            <a:cxnSpLocks/>
          </p:cNvCxnSpPr>
          <p:nvPr/>
        </p:nvCxnSpPr>
        <p:spPr>
          <a:xfrm>
            <a:off x="1691609" y="3213486"/>
            <a:ext cx="0" cy="174038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F38AF71-8FDB-2B40-866A-25C710F32453}"/>
              </a:ext>
            </a:extLst>
          </p:cNvPr>
          <p:cNvCxnSpPr>
            <a:cxnSpLocks/>
          </p:cNvCxnSpPr>
          <p:nvPr/>
        </p:nvCxnSpPr>
        <p:spPr>
          <a:xfrm>
            <a:off x="6781193" y="1932464"/>
            <a:ext cx="0" cy="138454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4DEAC76-E151-3546-9916-1BB3428BF02F}"/>
                  </a:ext>
                </a:extLst>
              </p:cNvPr>
              <p:cNvSpPr txBox="1"/>
              <p:nvPr/>
            </p:nvSpPr>
            <p:spPr>
              <a:xfrm>
                <a:off x="3522931" y="5148958"/>
                <a:ext cx="275717" cy="5078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3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135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4DEAC76-E151-3546-9916-1BB3428BF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2931" y="5148958"/>
                <a:ext cx="275717" cy="507831"/>
              </a:xfrm>
              <a:prstGeom prst="rect">
                <a:avLst/>
              </a:prstGeom>
              <a:blipFill>
                <a:blip r:embed="rId3"/>
                <a:stretch>
                  <a:fillRect l="-30435" r="-30435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500CED3-DD30-F641-BF09-4CE9D590B504}"/>
                  </a:ext>
                </a:extLst>
              </p:cNvPr>
              <p:cNvSpPr txBox="1"/>
              <p:nvPr/>
            </p:nvSpPr>
            <p:spPr>
              <a:xfrm>
                <a:off x="5609321" y="3329944"/>
                <a:ext cx="330219" cy="5078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3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35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500CED3-DD30-F641-BF09-4CE9D590B5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9321" y="3329944"/>
                <a:ext cx="330219" cy="507831"/>
              </a:xfrm>
              <a:prstGeom prst="rect">
                <a:avLst/>
              </a:prstGeom>
              <a:blipFill>
                <a:blip r:embed="rId4"/>
                <a:stretch>
                  <a:fillRect l="-25926" r="-25926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6F4CF3D-0076-C844-BA29-A55A9133A2AA}"/>
                  </a:ext>
                </a:extLst>
              </p:cNvPr>
              <p:cNvSpPr txBox="1"/>
              <p:nvPr/>
            </p:nvSpPr>
            <p:spPr>
              <a:xfrm>
                <a:off x="1987723" y="5148958"/>
                <a:ext cx="330219" cy="5078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3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35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6F4CF3D-0076-C844-BA29-A55A9133A2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7723" y="5148958"/>
                <a:ext cx="330219" cy="507831"/>
              </a:xfrm>
              <a:prstGeom prst="rect">
                <a:avLst/>
              </a:prstGeom>
              <a:blipFill>
                <a:blip r:embed="rId5"/>
                <a:stretch>
                  <a:fillRect l="-25926" r="-25926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6A619A6-9124-144D-B62A-2EDA6F9B7FB7}"/>
                  </a:ext>
                </a:extLst>
              </p:cNvPr>
              <p:cNvSpPr txBox="1"/>
              <p:nvPr/>
            </p:nvSpPr>
            <p:spPr>
              <a:xfrm>
                <a:off x="6883874" y="2370818"/>
                <a:ext cx="330219" cy="5078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3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35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6A619A6-9124-144D-B62A-2EDA6F9B7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3874" y="2370818"/>
                <a:ext cx="330219" cy="507831"/>
              </a:xfrm>
              <a:prstGeom prst="rect">
                <a:avLst/>
              </a:prstGeom>
              <a:blipFill>
                <a:blip r:embed="rId6"/>
                <a:stretch>
                  <a:fillRect l="-25926" r="-25926"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95CC135-4F29-AF4B-BE48-33F0453DD251}"/>
                  </a:ext>
                </a:extLst>
              </p:cNvPr>
              <p:cNvSpPr txBox="1"/>
              <p:nvPr/>
            </p:nvSpPr>
            <p:spPr>
              <a:xfrm>
                <a:off x="1281587" y="3849851"/>
                <a:ext cx="330219" cy="5078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3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35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95CC135-4F29-AF4B-BE48-33F0453DD2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1587" y="3849851"/>
                <a:ext cx="330219" cy="507831"/>
              </a:xfrm>
              <a:prstGeom prst="rect">
                <a:avLst/>
              </a:prstGeom>
              <a:blipFill>
                <a:blip r:embed="rId7"/>
                <a:stretch>
                  <a:fillRect l="-25926" r="-25926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596141D4-AE85-DA44-84C2-9EEBED75F83E}"/>
              </a:ext>
            </a:extLst>
          </p:cNvPr>
          <p:cNvSpPr txBox="1"/>
          <p:nvPr/>
        </p:nvSpPr>
        <p:spPr>
          <a:xfrm>
            <a:off x="5583436" y="4047761"/>
            <a:ext cx="30481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3000" dirty="0">
                <a:solidFill>
                  <a:prstClr val="black"/>
                </a:solidFill>
                <a:latin typeface="Calibri" panose="020F0502020204030204"/>
              </a:rPr>
              <a:t>The area of yellow is equal to the area of green</a:t>
            </a:r>
          </a:p>
        </p:txBody>
      </p:sp>
    </p:spTree>
    <p:extLst>
      <p:ext uri="{BB962C8B-B14F-4D97-AF65-F5344CB8AC3E}">
        <p14:creationId xmlns:p14="http://schemas.microsoft.com/office/powerpoint/2010/main" val="3440951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8A8F052-201B-114E-9EC1-4536D8888C8B}"/>
              </a:ext>
            </a:extLst>
          </p:cNvPr>
          <p:cNvSpPr/>
          <p:nvPr/>
        </p:nvSpPr>
        <p:spPr>
          <a:xfrm>
            <a:off x="308610" y="1165860"/>
            <a:ext cx="8515350" cy="45377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b="1" dirty="0">
              <a:solidFill>
                <a:prstClr val="white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9C60B3-9FBE-2C44-85FD-B86957609B62}"/>
                  </a:ext>
                </a:extLst>
              </p:cNvPr>
              <p:cNvSpPr txBox="1"/>
              <p:nvPr/>
            </p:nvSpPr>
            <p:spPr>
              <a:xfrm>
                <a:off x="1863090" y="1268731"/>
                <a:ext cx="5280660" cy="5078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3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  <m:r>
                        <a:rPr lang="en-GB" sz="33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× </m:t>
                      </m:r>
                      <m:r>
                        <a:rPr lang="en-GB" sz="33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𝟏𝟖</m:t>
                      </m:r>
                      <m:r>
                        <a:rPr lang="en-GB" sz="33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33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  <m:r>
                        <a:rPr lang="en-GB" sz="33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</m:t>
                      </m:r>
                      <m:r>
                        <a:rPr lang="en-GB" sz="33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𝟏𝟖</m:t>
                      </m:r>
                    </m:oMath>
                  </m:oMathPara>
                </a14:m>
                <a:endParaRPr lang="en-US" sz="3300" b="1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9C60B3-9FBE-2C44-85FD-B86957609B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090" y="1268731"/>
                <a:ext cx="5280660" cy="507831"/>
              </a:xfrm>
              <a:prstGeom prst="rect">
                <a:avLst/>
              </a:prstGeom>
              <a:blipFill>
                <a:blip r:embed="rId2"/>
                <a:stretch>
                  <a:fillRect t="-7317" b="-365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762A79E-9A9F-8042-95CC-4FCE2F7CE4A1}"/>
                  </a:ext>
                </a:extLst>
              </p:cNvPr>
              <p:cNvSpPr txBox="1"/>
              <p:nvPr/>
            </p:nvSpPr>
            <p:spPr>
              <a:xfrm>
                <a:off x="1885950" y="2775680"/>
                <a:ext cx="1371600" cy="5078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sz="3300" b="1" dirty="0">
                  <a:solidFill>
                    <a:prstClr val="black"/>
                  </a:solidFill>
                  <a:latin typeface="Calibri" panose="020F0502020204030204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762A79E-9A9F-8042-95CC-4FCE2F7CE4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5950" y="2775680"/>
                <a:ext cx="1371600" cy="507831"/>
              </a:xfrm>
              <a:prstGeom prst="rect">
                <a:avLst/>
              </a:prstGeom>
              <a:blipFill>
                <a:blip r:embed="rId3"/>
                <a:stretch>
                  <a:fillRect l="-8257" t="-7317" r="-3670"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E3437F0-DDF4-E24B-9204-CD4A958AA355}"/>
                  </a:ext>
                </a:extLst>
              </p:cNvPr>
              <p:cNvSpPr txBox="1"/>
              <p:nvPr/>
            </p:nvSpPr>
            <p:spPr>
              <a:xfrm>
                <a:off x="4160521" y="2775680"/>
                <a:ext cx="4011926" cy="5078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× </m:t>
                      </m:r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𝟏𝟖</m:t>
                      </m:r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3300" b="1" dirty="0">
                  <a:solidFill>
                    <a:prstClr val="black"/>
                  </a:solidFill>
                  <a:latin typeface="Calibri" panose="020F0502020204030204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E3437F0-DDF4-E24B-9204-CD4A958AA3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521" y="2775680"/>
                <a:ext cx="4011926" cy="507831"/>
              </a:xfrm>
              <a:prstGeom prst="rect">
                <a:avLst/>
              </a:prstGeom>
              <a:blipFill>
                <a:blip r:embed="rId4"/>
                <a:stretch>
                  <a:fillRect l="-2848" t="-7317"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4596750-43DE-2543-B051-F800DEFEF60B}"/>
              </a:ext>
            </a:extLst>
          </p:cNvPr>
          <p:cNvSpPr/>
          <p:nvPr/>
        </p:nvSpPr>
        <p:spPr>
          <a:xfrm>
            <a:off x="3257550" y="2648342"/>
            <a:ext cx="788670" cy="76581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BA98347-33C2-1F4F-A2D0-9BE5A746D4D1}"/>
              </a:ext>
            </a:extLst>
          </p:cNvPr>
          <p:cNvSpPr/>
          <p:nvPr/>
        </p:nvSpPr>
        <p:spPr>
          <a:xfrm>
            <a:off x="971553" y="2646690"/>
            <a:ext cx="788670" cy="7658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6E52CF2-B632-7443-85D5-00D30AF11E48}"/>
                  </a:ext>
                </a:extLst>
              </p:cNvPr>
              <p:cNvSpPr txBox="1"/>
              <p:nvPr/>
            </p:nvSpPr>
            <p:spPr>
              <a:xfrm>
                <a:off x="1885950" y="3810877"/>
                <a:ext cx="1371600" cy="5078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sz="3300" b="1" dirty="0">
                  <a:solidFill>
                    <a:prstClr val="black"/>
                  </a:solidFill>
                  <a:latin typeface="Calibri" panose="020F0502020204030204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6E52CF2-B632-7443-85D5-00D30AF11E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5950" y="3810877"/>
                <a:ext cx="1371600" cy="507831"/>
              </a:xfrm>
              <a:prstGeom prst="rect">
                <a:avLst/>
              </a:prstGeom>
              <a:blipFill>
                <a:blip r:embed="rId5"/>
                <a:stretch>
                  <a:fillRect l="-8257" t="-7500" r="-3670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71D848E-C84B-3941-B010-D4F8042B1825}"/>
                  </a:ext>
                </a:extLst>
              </p:cNvPr>
              <p:cNvSpPr txBox="1"/>
              <p:nvPr/>
            </p:nvSpPr>
            <p:spPr>
              <a:xfrm>
                <a:off x="4160521" y="3810877"/>
                <a:ext cx="4251959" cy="5078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× </m:t>
                      </m:r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𝟏𝟖</m:t>
                      </m:r>
                    </m:oMath>
                  </m:oMathPara>
                </a14:m>
                <a:endParaRPr lang="en-GB" sz="3300" b="1" dirty="0">
                  <a:solidFill>
                    <a:prstClr val="black"/>
                  </a:solidFill>
                  <a:latin typeface="Calibri" panose="020F0502020204030204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71D848E-C84B-3941-B010-D4F8042B18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521" y="3810877"/>
                <a:ext cx="4251959" cy="507831"/>
              </a:xfrm>
              <a:prstGeom prst="rect">
                <a:avLst/>
              </a:prstGeom>
              <a:blipFill>
                <a:blip r:embed="rId6"/>
                <a:stretch>
                  <a:fillRect l="-2687" t="-7500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8105B95-9464-AB4F-8601-8DB4C71FC08E}"/>
              </a:ext>
            </a:extLst>
          </p:cNvPr>
          <p:cNvSpPr/>
          <p:nvPr/>
        </p:nvSpPr>
        <p:spPr>
          <a:xfrm>
            <a:off x="3257550" y="3683539"/>
            <a:ext cx="788670" cy="76581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B73CB45-0DEA-F84C-A558-361855DC1827}"/>
              </a:ext>
            </a:extLst>
          </p:cNvPr>
          <p:cNvSpPr/>
          <p:nvPr/>
        </p:nvSpPr>
        <p:spPr>
          <a:xfrm>
            <a:off x="971553" y="3681887"/>
            <a:ext cx="788670" cy="7658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F5DE354-26A4-5D4C-B997-862D16A4F77E}"/>
                  </a:ext>
                </a:extLst>
              </p:cNvPr>
              <p:cNvSpPr txBox="1"/>
              <p:nvPr/>
            </p:nvSpPr>
            <p:spPr>
              <a:xfrm>
                <a:off x="1874526" y="4842772"/>
                <a:ext cx="1371600" cy="5078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sz="3300" b="1" dirty="0">
                  <a:solidFill>
                    <a:prstClr val="black"/>
                  </a:solidFill>
                  <a:latin typeface="Calibri" panose="020F0502020204030204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F5DE354-26A4-5D4C-B997-862D16A4F7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526" y="4842772"/>
                <a:ext cx="1371600" cy="507831"/>
              </a:xfrm>
              <a:prstGeom prst="rect">
                <a:avLst/>
              </a:prstGeom>
              <a:blipFill>
                <a:blip r:embed="rId7"/>
                <a:stretch>
                  <a:fillRect l="-8257" t="-4878" r="-3670" b="-365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A01BCAF-660B-7A4F-AC69-963AC741C68A}"/>
                  </a:ext>
                </a:extLst>
              </p:cNvPr>
              <p:cNvSpPr txBox="1"/>
              <p:nvPr/>
            </p:nvSpPr>
            <p:spPr>
              <a:xfrm>
                <a:off x="4149098" y="4842772"/>
                <a:ext cx="4263382" cy="5078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n-GB" sz="3300" b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300" b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r>
                        <a:rPr lang="en-GB" sz="33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𝟏𝟖</m:t>
                      </m:r>
                    </m:oMath>
                  </m:oMathPara>
                </a14:m>
                <a:endParaRPr lang="en-GB" sz="3300" b="1" dirty="0">
                  <a:solidFill>
                    <a:prstClr val="black"/>
                  </a:solidFill>
                  <a:latin typeface="Calibri" panose="020F0502020204030204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A01BCAF-660B-7A4F-AC69-963AC741C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9098" y="4842772"/>
                <a:ext cx="4263382" cy="507831"/>
              </a:xfrm>
              <a:prstGeom prst="rect">
                <a:avLst/>
              </a:prstGeom>
              <a:blipFill>
                <a:blip r:embed="rId8"/>
                <a:stretch>
                  <a:fillRect l="-2679" t="-4878" b="-365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C7BBA36-BEFC-F94D-9766-960BE1E4368C}"/>
              </a:ext>
            </a:extLst>
          </p:cNvPr>
          <p:cNvSpPr/>
          <p:nvPr/>
        </p:nvSpPr>
        <p:spPr>
          <a:xfrm>
            <a:off x="3246126" y="4715433"/>
            <a:ext cx="788670" cy="76581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3F6637AF-74BA-AB40-9DA3-ADD303C5A37A}"/>
              </a:ext>
            </a:extLst>
          </p:cNvPr>
          <p:cNvSpPr/>
          <p:nvPr/>
        </p:nvSpPr>
        <p:spPr>
          <a:xfrm>
            <a:off x="960129" y="4713782"/>
            <a:ext cx="788670" cy="7658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4A7817-33A6-7146-8729-6E102B269943}"/>
              </a:ext>
            </a:extLst>
          </p:cNvPr>
          <p:cNvSpPr txBox="1"/>
          <p:nvPr/>
        </p:nvSpPr>
        <p:spPr>
          <a:xfrm>
            <a:off x="2038831" y="1847283"/>
            <a:ext cx="510691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3300" dirty="0">
                <a:solidFill>
                  <a:prstClr val="black"/>
                </a:solidFill>
                <a:latin typeface="Calibri" panose="020F0502020204030204"/>
              </a:rPr>
              <a:t>Choose values and calculate:</a:t>
            </a:r>
          </a:p>
        </p:txBody>
      </p:sp>
    </p:spTree>
    <p:extLst>
      <p:ext uri="{BB962C8B-B14F-4D97-AF65-F5344CB8AC3E}">
        <p14:creationId xmlns:p14="http://schemas.microsoft.com/office/powerpoint/2010/main" val="3353045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289</TotalTime>
  <Words>407</Words>
  <Application>Microsoft Macintosh PowerPoint</Application>
  <PresentationFormat>On-screen Show (4:3)</PresentationFormat>
  <Paragraphs>155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Distributive Law</dc:title>
  <dc:creator>Konstantine H</dc:creator>
  <cp:lastModifiedBy>Konstantine H</cp:lastModifiedBy>
  <cp:revision>14</cp:revision>
  <dcterms:created xsi:type="dcterms:W3CDTF">2019-08-01T20:28:56Z</dcterms:created>
  <dcterms:modified xsi:type="dcterms:W3CDTF">2020-07-30T00:18:07Z</dcterms:modified>
</cp:coreProperties>
</file>