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FB79"/>
    <a:srgbClr val="FFFC00"/>
    <a:srgbClr val="FFC000"/>
    <a:srgbClr val="008F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8B2B08-039F-9F42-BCDF-5583828A0406}" v="171" dt="2020-07-13T20:33:58.6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7331"/>
  </p:normalViewPr>
  <p:slideViewPr>
    <p:cSldViewPr snapToGrid="0" snapToObjects="1">
      <p:cViewPr varScale="1">
        <p:scale>
          <a:sx n="100" d="100"/>
          <a:sy n="100" d="100"/>
        </p:scale>
        <p:origin x="19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2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2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21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3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3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9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9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1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444A9-0CCA-D24B-AC45-34725EFCA26A}" type="datetimeFigureOut">
              <a:rPr lang="en-US" smtClean="0"/>
              <a:t>7/13/20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D414-422C-2440-B7EF-0A4BA2EA7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7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42A0BA-5D98-B14E-B9D1-5C9960FEC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974545"/>
              </p:ext>
            </p:extLst>
          </p:nvPr>
        </p:nvGraphicFramePr>
        <p:xfrm>
          <a:off x="93785" y="599831"/>
          <a:ext cx="8932984" cy="6140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246">
                  <a:extLst>
                    <a:ext uri="{9D8B030D-6E8A-4147-A177-3AD203B41FA5}">
                      <a16:colId xmlns:a16="http://schemas.microsoft.com/office/drawing/2014/main" val="2468211697"/>
                    </a:ext>
                  </a:extLst>
                </a:gridCol>
                <a:gridCol w="2233246">
                  <a:extLst>
                    <a:ext uri="{9D8B030D-6E8A-4147-A177-3AD203B41FA5}">
                      <a16:colId xmlns:a16="http://schemas.microsoft.com/office/drawing/2014/main" val="979303182"/>
                    </a:ext>
                  </a:extLst>
                </a:gridCol>
                <a:gridCol w="2233246">
                  <a:extLst>
                    <a:ext uri="{9D8B030D-6E8A-4147-A177-3AD203B41FA5}">
                      <a16:colId xmlns:a16="http://schemas.microsoft.com/office/drawing/2014/main" val="346647493"/>
                    </a:ext>
                  </a:extLst>
                </a:gridCol>
                <a:gridCol w="2233246">
                  <a:extLst>
                    <a:ext uri="{9D8B030D-6E8A-4147-A177-3AD203B41FA5}">
                      <a16:colId xmlns:a16="http://schemas.microsoft.com/office/drawing/2014/main" val="1407704605"/>
                    </a:ext>
                  </a:extLst>
                </a:gridCol>
              </a:tblGrid>
              <a:tr h="2717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782454"/>
                  </a:ext>
                </a:extLst>
              </a:tr>
              <a:tr h="342313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06782"/>
                  </a:ext>
                </a:extLst>
              </a:tr>
            </a:tbl>
          </a:graphicData>
        </a:graphic>
      </p:graphicFrame>
      <p:sp>
        <p:nvSpPr>
          <p:cNvPr id="149" name="Rectangle 148">
            <a:extLst>
              <a:ext uri="{FF2B5EF4-FFF2-40B4-BE49-F238E27FC236}">
                <a16:creationId xmlns:a16="http://schemas.microsoft.com/office/drawing/2014/main" id="{E54E15DC-2238-EA40-9F69-DEB9F561BD11}"/>
              </a:ext>
            </a:extLst>
          </p:cNvPr>
          <p:cNvSpPr/>
          <p:nvPr/>
        </p:nvSpPr>
        <p:spPr>
          <a:xfrm>
            <a:off x="6786379" y="3329407"/>
            <a:ext cx="1137138" cy="167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B36905D-CC72-C842-A1D3-E849CC39E88C}"/>
              </a:ext>
            </a:extLst>
          </p:cNvPr>
          <p:cNvSpPr/>
          <p:nvPr/>
        </p:nvSpPr>
        <p:spPr>
          <a:xfrm>
            <a:off x="5672687" y="3320011"/>
            <a:ext cx="1113692" cy="16974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Pie 104">
            <a:extLst>
              <a:ext uri="{FF2B5EF4-FFF2-40B4-BE49-F238E27FC236}">
                <a16:creationId xmlns:a16="http://schemas.microsoft.com/office/drawing/2014/main" id="{671F6239-67C5-5048-917D-C92637ACA0E5}"/>
              </a:ext>
            </a:extLst>
          </p:cNvPr>
          <p:cNvSpPr/>
          <p:nvPr/>
        </p:nvSpPr>
        <p:spPr>
          <a:xfrm>
            <a:off x="2905912" y="3582654"/>
            <a:ext cx="1110099" cy="1110099"/>
          </a:xfrm>
          <a:prstGeom prst="pie">
            <a:avLst>
              <a:gd name="adj1" fmla="val 16200000"/>
              <a:gd name="adj2" fmla="val 54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8E104EB1-FF74-2141-A9F5-7D9C41B81B1A}"/>
              </a:ext>
            </a:extLst>
          </p:cNvPr>
          <p:cNvSpPr/>
          <p:nvPr/>
        </p:nvSpPr>
        <p:spPr>
          <a:xfrm>
            <a:off x="1301262" y="3810000"/>
            <a:ext cx="1008184" cy="1207477"/>
          </a:xfrm>
          <a:custGeom>
            <a:avLst/>
            <a:gdLst>
              <a:gd name="connsiteX0" fmla="*/ 0 w 1008184"/>
              <a:gd name="connsiteY0" fmla="*/ 433754 h 1207477"/>
              <a:gd name="connsiteX1" fmla="*/ 0 w 1008184"/>
              <a:gd name="connsiteY1" fmla="*/ 668215 h 1207477"/>
              <a:gd name="connsiteX2" fmla="*/ 11723 w 1008184"/>
              <a:gd name="connsiteY2" fmla="*/ 1207477 h 1207477"/>
              <a:gd name="connsiteX3" fmla="*/ 1008184 w 1008184"/>
              <a:gd name="connsiteY3" fmla="*/ 1207477 h 1207477"/>
              <a:gd name="connsiteX4" fmla="*/ 1008184 w 1008184"/>
              <a:gd name="connsiteY4" fmla="*/ 0 h 1207477"/>
              <a:gd name="connsiteX5" fmla="*/ 0 w 1008184"/>
              <a:gd name="connsiteY5" fmla="*/ 433754 h 120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8184" h="1207477">
                <a:moveTo>
                  <a:pt x="0" y="433754"/>
                </a:moveTo>
                <a:lnTo>
                  <a:pt x="0" y="668215"/>
                </a:lnTo>
                <a:lnTo>
                  <a:pt x="11723" y="1207477"/>
                </a:lnTo>
                <a:lnTo>
                  <a:pt x="1008184" y="1207477"/>
                </a:lnTo>
                <a:lnTo>
                  <a:pt x="1008184" y="0"/>
                </a:lnTo>
                <a:lnTo>
                  <a:pt x="0" y="43375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ACA66A-C9C3-884E-87DC-564D10DE41BC}"/>
              </a:ext>
            </a:extLst>
          </p:cNvPr>
          <p:cNvGrpSpPr/>
          <p:nvPr/>
        </p:nvGrpSpPr>
        <p:grpSpPr>
          <a:xfrm>
            <a:off x="7018034" y="1097482"/>
            <a:ext cx="1832916" cy="631243"/>
            <a:chOff x="6947696" y="1027144"/>
            <a:chExt cx="1832916" cy="631243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619FDCB-2568-2644-A1BC-6F41EDF1DA9D}"/>
                </a:ext>
              </a:extLst>
            </p:cNvPr>
            <p:cNvGrpSpPr/>
            <p:nvPr/>
          </p:nvGrpSpPr>
          <p:grpSpPr>
            <a:xfrm>
              <a:off x="6947696" y="1027144"/>
              <a:ext cx="1832916" cy="619520"/>
              <a:chOff x="6947696" y="1027144"/>
              <a:chExt cx="1832916" cy="619520"/>
            </a:xfrm>
          </p:grpSpPr>
          <p:sp>
            <p:nvSpPr>
              <p:cNvPr id="56" name="Delay 55">
                <a:extLst>
                  <a:ext uri="{FF2B5EF4-FFF2-40B4-BE49-F238E27FC236}">
                    <a16:creationId xmlns:a16="http://schemas.microsoft.com/office/drawing/2014/main" id="{0B6222B1-8808-ED4F-A103-7211EF1D64FF}"/>
                  </a:ext>
                </a:extLst>
              </p:cNvPr>
              <p:cNvSpPr/>
              <p:nvPr/>
            </p:nvSpPr>
            <p:spPr>
              <a:xfrm>
                <a:off x="8167964" y="1027144"/>
                <a:ext cx="612648" cy="612648"/>
              </a:xfrm>
              <a:prstGeom prst="flowChartDelay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Delay 56">
                <a:extLst>
                  <a:ext uri="{FF2B5EF4-FFF2-40B4-BE49-F238E27FC236}">
                    <a16:creationId xmlns:a16="http://schemas.microsoft.com/office/drawing/2014/main" id="{E04001A1-0635-674A-8F41-A7FF53B7A297}"/>
                  </a:ext>
                </a:extLst>
              </p:cNvPr>
              <p:cNvSpPr/>
              <p:nvPr/>
            </p:nvSpPr>
            <p:spPr>
              <a:xfrm rot="10800000">
                <a:off x="6947696" y="1034016"/>
                <a:ext cx="612648" cy="612648"/>
              </a:xfrm>
              <a:prstGeom prst="flowChartDelay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5FBBA25-C319-3840-9659-9054E1F08F8B}"/>
                  </a:ext>
                </a:extLst>
              </p:cNvPr>
              <p:cNvSpPr/>
              <p:nvPr/>
            </p:nvSpPr>
            <p:spPr>
              <a:xfrm>
                <a:off x="7412310" y="1045739"/>
                <a:ext cx="934521" cy="59259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72EA6A3-ECC5-A442-9CBD-5B677276B5F1}"/>
                </a:ext>
              </a:extLst>
            </p:cNvPr>
            <p:cNvCxnSpPr/>
            <p:nvPr/>
          </p:nvCxnSpPr>
          <p:spPr>
            <a:xfrm>
              <a:off x="7387495" y="1032461"/>
              <a:ext cx="97761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C929E9A-C8FC-CA4F-9C04-F3A96A6B9A65}"/>
                </a:ext>
              </a:extLst>
            </p:cNvPr>
            <p:cNvCxnSpPr>
              <a:cxnSpLocks/>
            </p:cNvCxnSpPr>
            <p:nvPr/>
          </p:nvCxnSpPr>
          <p:spPr>
            <a:xfrm>
              <a:off x="7383588" y="1658387"/>
              <a:ext cx="10628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Freeform 35">
            <a:extLst>
              <a:ext uri="{FF2B5EF4-FFF2-40B4-BE49-F238E27FC236}">
                <a16:creationId xmlns:a16="http://schemas.microsoft.com/office/drawing/2014/main" id="{3291B2CB-4642-D149-805E-16E79A07A32B}"/>
              </a:ext>
            </a:extLst>
          </p:cNvPr>
          <p:cNvSpPr/>
          <p:nvPr/>
        </p:nvSpPr>
        <p:spPr>
          <a:xfrm>
            <a:off x="4572000" y="597877"/>
            <a:ext cx="2227385" cy="1359877"/>
          </a:xfrm>
          <a:custGeom>
            <a:avLst/>
            <a:gdLst>
              <a:gd name="connsiteX0" fmla="*/ 2215662 w 2227385"/>
              <a:gd name="connsiteY0" fmla="*/ 386861 h 1359877"/>
              <a:gd name="connsiteX1" fmla="*/ 0 w 2227385"/>
              <a:gd name="connsiteY1" fmla="*/ 1359877 h 1359877"/>
              <a:gd name="connsiteX2" fmla="*/ 0 w 2227385"/>
              <a:gd name="connsiteY2" fmla="*/ 11723 h 1359877"/>
              <a:gd name="connsiteX3" fmla="*/ 2227385 w 2227385"/>
              <a:gd name="connsiteY3" fmla="*/ 0 h 1359877"/>
              <a:gd name="connsiteX4" fmla="*/ 2215662 w 2227385"/>
              <a:gd name="connsiteY4" fmla="*/ 386861 h 13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385" h="1359877">
                <a:moveTo>
                  <a:pt x="2215662" y="386861"/>
                </a:moveTo>
                <a:lnTo>
                  <a:pt x="0" y="1359877"/>
                </a:lnTo>
                <a:lnTo>
                  <a:pt x="0" y="11723"/>
                </a:lnTo>
                <a:lnTo>
                  <a:pt x="2227385" y="0"/>
                </a:lnTo>
                <a:lnTo>
                  <a:pt x="2215662" y="386861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0A178F-E269-5C41-AFDB-122C02D21405}"/>
              </a:ext>
            </a:extLst>
          </p:cNvPr>
          <p:cNvSpPr/>
          <p:nvPr/>
        </p:nvSpPr>
        <p:spPr>
          <a:xfrm>
            <a:off x="668215" y="765909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4FD51D-9314-7540-9366-22B862A0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98807"/>
              </p:ext>
            </p:extLst>
          </p:nvPr>
        </p:nvGraphicFramePr>
        <p:xfrm>
          <a:off x="93784" y="2041767"/>
          <a:ext cx="2227384" cy="1287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384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Exactly 3m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Less than 3m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At least 3m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4482E7-99BD-6941-8A02-997635109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642249"/>
              </p:ext>
            </p:extLst>
          </p:nvPr>
        </p:nvGraphicFramePr>
        <p:xfrm>
          <a:off x="93784" y="5003409"/>
          <a:ext cx="222738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384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Closer to C than B and Closer to BD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 and Closer to BC than BD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BD and Closer to C than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8624A106-7FEA-C749-9878-4A0C7A0BFAFA}"/>
              </a:ext>
            </a:extLst>
          </p:cNvPr>
          <p:cNvSpPr/>
          <p:nvPr/>
        </p:nvSpPr>
        <p:spPr>
          <a:xfrm>
            <a:off x="1184030" y="1250462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8EC75-3842-5744-97E3-6A9EA7FE7CC5}"/>
              </a:ext>
            </a:extLst>
          </p:cNvPr>
          <p:cNvSpPr txBox="1"/>
          <p:nvPr/>
        </p:nvSpPr>
        <p:spPr>
          <a:xfrm>
            <a:off x="1227015" y="113613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2E1169D-382D-5A48-AAB8-DBD6AF98DB16}"/>
              </a:ext>
            </a:extLst>
          </p:cNvPr>
          <p:cNvCxnSpPr>
            <a:endCxn id="9" idx="3"/>
          </p:cNvCxnSpPr>
          <p:nvPr/>
        </p:nvCxnSpPr>
        <p:spPr>
          <a:xfrm flipH="1">
            <a:off x="825589" y="1336432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ADA5363-5CB4-414D-B5B5-3431F91444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376177"/>
              </p:ext>
            </p:extLst>
          </p:nvPr>
        </p:nvGraphicFramePr>
        <p:xfrm>
          <a:off x="2321168" y="2041766"/>
          <a:ext cx="2250832" cy="1287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832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Closer to B than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Equidistant from B and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CCE8C70-84DC-7640-B594-67300EC65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838220"/>
              </p:ext>
            </p:extLst>
          </p:nvPr>
        </p:nvGraphicFramePr>
        <p:xfrm>
          <a:off x="4560274" y="2041765"/>
          <a:ext cx="2262560" cy="1287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560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BD than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BC than BD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 and D than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F1D53D-D3CD-7A41-9DCA-2C1CAC692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667530"/>
              </p:ext>
            </p:extLst>
          </p:nvPr>
        </p:nvGraphicFramePr>
        <p:xfrm>
          <a:off x="6799386" y="2041764"/>
          <a:ext cx="2227384" cy="1287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384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At least 1.5m from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Equidistant from B and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Less than 1.5m from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46ABD307-1E51-E44F-A6B2-F8E5E0833A4A}"/>
              </a:ext>
            </a:extLst>
          </p:cNvPr>
          <p:cNvSpPr/>
          <p:nvPr/>
        </p:nvSpPr>
        <p:spPr>
          <a:xfrm>
            <a:off x="3434860" y="599831"/>
            <a:ext cx="1113692" cy="14419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B05D5A-9118-6348-859A-D59DA7755AC8}"/>
              </a:ext>
            </a:extLst>
          </p:cNvPr>
          <p:cNvSpPr txBox="1"/>
          <p:nvPr/>
        </p:nvSpPr>
        <p:spPr>
          <a:xfrm>
            <a:off x="3991706" y="106579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AAB962-7F64-CD45-A9C6-B6D5DF487390}"/>
              </a:ext>
            </a:extLst>
          </p:cNvPr>
          <p:cNvSpPr/>
          <p:nvPr/>
        </p:nvSpPr>
        <p:spPr>
          <a:xfrm>
            <a:off x="3962392" y="130907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6EFA7CC-558F-8B48-A301-A92181BCC481}"/>
              </a:ext>
            </a:extLst>
          </p:cNvPr>
          <p:cNvCxnSpPr>
            <a:cxnSpLocks/>
          </p:cNvCxnSpPr>
          <p:nvPr/>
        </p:nvCxnSpPr>
        <p:spPr>
          <a:xfrm>
            <a:off x="3434860" y="1359880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4574F23-1231-384E-8003-1D6D8D909316}"/>
              </a:ext>
            </a:extLst>
          </p:cNvPr>
          <p:cNvSpPr txBox="1"/>
          <p:nvPr/>
        </p:nvSpPr>
        <p:spPr>
          <a:xfrm>
            <a:off x="2618531" y="106967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40D1EA-60D6-E543-AD47-51729A6269DD}"/>
              </a:ext>
            </a:extLst>
          </p:cNvPr>
          <p:cNvSpPr/>
          <p:nvPr/>
        </p:nvSpPr>
        <p:spPr>
          <a:xfrm>
            <a:off x="2813539" y="130907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39704EC-6208-AB4B-B675-8C3E6CF20BE9}"/>
              </a:ext>
            </a:extLst>
          </p:cNvPr>
          <p:cNvCxnSpPr>
            <a:cxnSpLocks/>
          </p:cNvCxnSpPr>
          <p:nvPr/>
        </p:nvCxnSpPr>
        <p:spPr>
          <a:xfrm>
            <a:off x="2871087" y="1359883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1FBDE9E-42C6-8146-9A36-088A110C6162}"/>
              </a:ext>
            </a:extLst>
          </p:cNvPr>
          <p:cNvSpPr txBox="1"/>
          <p:nvPr/>
        </p:nvSpPr>
        <p:spPr>
          <a:xfrm>
            <a:off x="2899101" y="106579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49238F-BBDC-4E46-A504-BBC37B602BF7}"/>
              </a:ext>
            </a:extLst>
          </p:cNvPr>
          <p:cNvSpPr txBox="1"/>
          <p:nvPr/>
        </p:nvSpPr>
        <p:spPr>
          <a:xfrm>
            <a:off x="3505675" y="106579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F5C8C8-EE39-5444-8278-2F18AF3624CC}"/>
              </a:ext>
            </a:extLst>
          </p:cNvPr>
          <p:cNvSpPr txBox="1"/>
          <p:nvPr/>
        </p:nvSpPr>
        <p:spPr>
          <a:xfrm>
            <a:off x="6317594" y="139504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C4DE4FE-0CCA-684D-A374-D603887384D2}"/>
              </a:ext>
            </a:extLst>
          </p:cNvPr>
          <p:cNvSpPr/>
          <p:nvPr/>
        </p:nvSpPr>
        <p:spPr>
          <a:xfrm>
            <a:off x="6288280" y="163833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8519D2-6E95-5245-8FFA-CE5A164946B1}"/>
              </a:ext>
            </a:extLst>
          </p:cNvPr>
          <p:cNvSpPr txBox="1"/>
          <p:nvPr/>
        </p:nvSpPr>
        <p:spPr>
          <a:xfrm>
            <a:off x="4944419" y="139892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9F22636-1109-8A48-9B72-1F8EDEC2F940}"/>
              </a:ext>
            </a:extLst>
          </p:cNvPr>
          <p:cNvSpPr/>
          <p:nvPr/>
        </p:nvSpPr>
        <p:spPr>
          <a:xfrm>
            <a:off x="5139427" y="163833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99B55D-4F33-4049-98D6-E9DE506ADF5E}"/>
              </a:ext>
            </a:extLst>
          </p:cNvPr>
          <p:cNvSpPr txBox="1"/>
          <p:nvPr/>
        </p:nvSpPr>
        <p:spPr>
          <a:xfrm>
            <a:off x="5669925" y="1374470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</a:t>
            </a:r>
            <a:r>
              <a:rPr lang="en-US" baseline="30000" dirty="0"/>
              <a:t>o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852BDAB-1A9F-754C-9878-2F00E062E34D}"/>
              </a:ext>
            </a:extLst>
          </p:cNvPr>
          <p:cNvSpPr/>
          <p:nvPr/>
        </p:nvSpPr>
        <p:spPr>
          <a:xfrm>
            <a:off x="5181600" y="820615"/>
            <a:ext cx="1160585" cy="867508"/>
          </a:xfrm>
          <a:custGeom>
            <a:avLst/>
            <a:gdLst>
              <a:gd name="connsiteX0" fmla="*/ 1160585 w 1160585"/>
              <a:gd name="connsiteY0" fmla="*/ 855785 h 867508"/>
              <a:gd name="connsiteX1" fmla="*/ 0 w 1160585"/>
              <a:gd name="connsiteY1" fmla="*/ 867508 h 867508"/>
              <a:gd name="connsiteX2" fmla="*/ 797169 w 1160585"/>
              <a:gd name="connsiteY2" fmla="*/ 0 h 867508"/>
              <a:gd name="connsiteX3" fmla="*/ 797169 w 1160585"/>
              <a:gd name="connsiteY3" fmla="*/ 0 h 867508"/>
              <a:gd name="connsiteX4" fmla="*/ 797169 w 1160585"/>
              <a:gd name="connsiteY4" fmla="*/ 0 h 86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585" h="867508">
                <a:moveTo>
                  <a:pt x="1160585" y="855785"/>
                </a:moveTo>
                <a:lnTo>
                  <a:pt x="0" y="867508"/>
                </a:lnTo>
                <a:lnTo>
                  <a:pt x="797169" y="0"/>
                </a:lnTo>
                <a:lnTo>
                  <a:pt x="797169" y="0"/>
                </a:lnTo>
                <a:lnTo>
                  <a:pt x="797169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96217E-647D-3949-BFDD-3813B57BA559}"/>
              </a:ext>
            </a:extLst>
          </p:cNvPr>
          <p:cNvSpPr txBox="1"/>
          <p:nvPr/>
        </p:nvSpPr>
        <p:spPr>
          <a:xfrm>
            <a:off x="5957305" y="64283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1D0648C-6DCC-EB46-8BE2-130A704815B9}"/>
              </a:ext>
            </a:extLst>
          </p:cNvPr>
          <p:cNvSpPr/>
          <p:nvPr/>
        </p:nvSpPr>
        <p:spPr>
          <a:xfrm>
            <a:off x="5903171" y="78159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FBE5B253-FFCE-A049-A4BF-98F602E4A1E1}"/>
              </a:ext>
            </a:extLst>
          </p:cNvPr>
          <p:cNvSpPr/>
          <p:nvPr/>
        </p:nvSpPr>
        <p:spPr>
          <a:xfrm>
            <a:off x="4777154" y="1285571"/>
            <a:ext cx="914400" cy="914400"/>
          </a:xfrm>
          <a:prstGeom prst="arc">
            <a:avLst>
              <a:gd name="adj1" fmla="val 18057830"/>
              <a:gd name="adj2" fmla="val 211616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40589C-BF06-044B-87D2-BAF8EDCBCB41}"/>
              </a:ext>
            </a:extLst>
          </p:cNvPr>
          <p:cNvSpPr txBox="1"/>
          <p:nvPr/>
        </p:nvSpPr>
        <p:spPr>
          <a:xfrm>
            <a:off x="5505804" y="1151734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</a:t>
            </a:r>
            <a:r>
              <a:rPr lang="en-US" baseline="30000" dirty="0"/>
              <a:t>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2CFD0B-25D2-7941-91D3-0AF43D165F96}"/>
              </a:ext>
            </a:extLst>
          </p:cNvPr>
          <p:cNvSpPr txBox="1"/>
          <p:nvPr/>
        </p:nvSpPr>
        <p:spPr>
          <a:xfrm>
            <a:off x="8475785" y="114880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A6F9868-F5DD-E14C-852F-103E134C8B4D}"/>
              </a:ext>
            </a:extLst>
          </p:cNvPr>
          <p:cNvSpPr/>
          <p:nvPr/>
        </p:nvSpPr>
        <p:spPr>
          <a:xfrm>
            <a:off x="8446471" y="1392084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1D21E2B-A479-B04A-809C-1B3827C19A9B}"/>
              </a:ext>
            </a:extLst>
          </p:cNvPr>
          <p:cNvCxnSpPr>
            <a:cxnSpLocks/>
          </p:cNvCxnSpPr>
          <p:nvPr/>
        </p:nvCxnSpPr>
        <p:spPr>
          <a:xfrm>
            <a:off x="8379405" y="1065794"/>
            <a:ext cx="0" cy="3995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861AC0BD-3FCB-E84B-A4DD-56434AE1D966}"/>
              </a:ext>
            </a:extLst>
          </p:cNvPr>
          <p:cNvSpPr txBox="1"/>
          <p:nvPr/>
        </p:nvSpPr>
        <p:spPr>
          <a:xfrm>
            <a:off x="7102610" y="115268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0CADDA-0ED5-D247-A968-1D8666656F6E}"/>
              </a:ext>
            </a:extLst>
          </p:cNvPr>
          <p:cNvSpPr/>
          <p:nvPr/>
        </p:nvSpPr>
        <p:spPr>
          <a:xfrm>
            <a:off x="7297618" y="1392084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F2562BA-EC80-7346-89F9-50561A189FCA}"/>
              </a:ext>
            </a:extLst>
          </p:cNvPr>
          <p:cNvSpPr txBox="1"/>
          <p:nvPr/>
        </p:nvSpPr>
        <p:spPr>
          <a:xfrm>
            <a:off x="7744147" y="1045680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1.5m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F7C2F20-15CD-9946-BEFB-2271DD6E57FA}"/>
              </a:ext>
            </a:extLst>
          </p:cNvPr>
          <p:cNvCxnSpPr>
            <a:stCxn id="48" idx="6"/>
            <a:endCxn id="45" idx="6"/>
          </p:cNvCxnSpPr>
          <p:nvPr/>
        </p:nvCxnSpPr>
        <p:spPr>
          <a:xfrm>
            <a:off x="7383588" y="1435069"/>
            <a:ext cx="11488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F34CC45-0D29-7B44-8602-DB7F31F1D5FC}"/>
              </a:ext>
            </a:extLst>
          </p:cNvPr>
          <p:cNvSpPr txBox="1"/>
          <p:nvPr/>
        </p:nvSpPr>
        <p:spPr>
          <a:xfrm>
            <a:off x="1839376" y="419105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1F1DF1C-3536-4740-B4B4-508D8F9199DC}"/>
              </a:ext>
            </a:extLst>
          </p:cNvPr>
          <p:cNvSpPr/>
          <p:nvPr/>
        </p:nvSpPr>
        <p:spPr>
          <a:xfrm>
            <a:off x="1810062" y="443433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DE23A70-08C5-7F47-B698-8ED19FF7C8FF}"/>
              </a:ext>
            </a:extLst>
          </p:cNvPr>
          <p:cNvSpPr txBox="1"/>
          <p:nvPr/>
        </p:nvSpPr>
        <p:spPr>
          <a:xfrm>
            <a:off x="466201" y="419493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9D04807-1F64-9E47-8BA4-648BE43A11A1}"/>
              </a:ext>
            </a:extLst>
          </p:cNvPr>
          <p:cNvSpPr/>
          <p:nvPr/>
        </p:nvSpPr>
        <p:spPr>
          <a:xfrm>
            <a:off x="661209" y="443433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D305D44-E7EF-0D4C-97B9-804B8E8FB533}"/>
              </a:ext>
            </a:extLst>
          </p:cNvPr>
          <p:cNvSpPr txBox="1"/>
          <p:nvPr/>
        </p:nvSpPr>
        <p:spPr>
          <a:xfrm>
            <a:off x="1191707" y="4170475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</a:t>
            </a:r>
            <a:r>
              <a:rPr lang="en-US" baseline="30000" dirty="0"/>
              <a:t>o</a:t>
            </a:r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6C02C3AC-7EDF-1E4B-ADEE-1A7802D195B3}"/>
              </a:ext>
            </a:extLst>
          </p:cNvPr>
          <p:cNvSpPr/>
          <p:nvPr/>
        </p:nvSpPr>
        <p:spPr>
          <a:xfrm>
            <a:off x="703382" y="3616620"/>
            <a:ext cx="1160585" cy="867508"/>
          </a:xfrm>
          <a:custGeom>
            <a:avLst/>
            <a:gdLst>
              <a:gd name="connsiteX0" fmla="*/ 1160585 w 1160585"/>
              <a:gd name="connsiteY0" fmla="*/ 855785 h 867508"/>
              <a:gd name="connsiteX1" fmla="*/ 0 w 1160585"/>
              <a:gd name="connsiteY1" fmla="*/ 867508 h 867508"/>
              <a:gd name="connsiteX2" fmla="*/ 797169 w 1160585"/>
              <a:gd name="connsiteY2" fmla="*/ 0 h 867508"/>
              <a:gd name="connsiteX3" fmla="*/ 797169 w 1160585"/>
              <a:gd name="connsiteY3" fmla="*/ 0 h 867508"/>
              <a:gd name="connsiteX4" fmla="*/ 797169 w 1160585"/>
              <a:gd name="connsiteY4" fmla="*/ 0 h 86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585" h="867508">
                <a:moveTo>
                  <a:pt x="1160585" y="855785"/>
                </a:moveTo>
                <a:lnTo>
                  <a:pt x="0" y="867508"/>
                </a:lnTo>
                <a:lnTo>
                  <a:pt x="797169" y="0"/>
                </a:lnTo>
                <a:lnTo>
                  <a:pt x="797169" y="0"/>
                </a:lnTo>
                <a:lnTo>
                  <a:pt x="797169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B563B41-B34E-1B44-A171-8567C2352D57}"/>
              </a:ext>
            </a:extLst>
          </p:cNvPr>
          <p:cNvSpPr txBox="1"/>
          <p:nvPr/>
        </p:nvSpPr>
        <p:spPr>
          <a:xfrm>
            <a:off x="1479087" y="343884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E4A8D4A-71D0-DE4D-BC62-DE34E7822817}"/>
              </a:ext>
            </a:extLst>
          </p:cNvPr>
          <p:cNvSpPr/>
          <p:nvPr/>
        </p:nvSpPr>
        <p:spPr>
          <a:xfrm>
            <a:off x="1424953" y="357759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537B4559-81CE-154E-8D92-3577B5EFC49A}"/>
              </a:ext>
            </a:extLst>
          </p:cNvPr>
          <p:cNvSpPr/>
          <p:nvPr/>
        </p:nvSpPr>
        <p:spPr>
          <a:xfrm>
            <a:off x="298936" y="4069853"/>
            <a:ext cx="914400" cy="914400"/>
          </a:xfrm>
          <a:prstGeom prst="arc">
            <a:avLst>
              <a:gd name="adj1" fmla="val 18057830"/>
              <a:gd name="adj2" fmla="val 211616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19E3A8C-D79E-F94C-94AB-E6A1ECA11873}"/>
              </a:ext>
            </a:extLst>
          </p:cNvPr>
          <p:cNvSpPr txBox="1"/>
          <p:nvPr/>
        </p:nvSpPr>
        <p:spPr>
          <a:xfrm>
            <a:off x="1027586" y="3947739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</a:t>
            </a:r>
            <a:r>
              <a:rPr lang="en-US" baseline="30000" dirty="0"/>
              <a:t>o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2EED02F-0932-AF46-AB39-056D303F8F4A}"/>
              </a:ext>
            </a:extLst>
          </p:cNvPr>
          <p:cNvCxnSpPr>
            <a:cxnSpLocks/>
          </p:cNvCxnSpPr>
          <p:nvPr/>
        </p:nvCxnSpPr>
        <p:spPr>
          <a:xfrm>
            <a:off x="1298878" y="4551058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CA33271-51FE-044F-9182-16631BA031C8}"/>
              </a:ext>
            </a:extLst>
          </p:cNvPr>
          <p:cNvCxnSpPr>
            <a:cxnSpLocks/>
          </p:cNvCxnSpPr>
          <p:nvPr/>
        </p:nvCxnSpPr>
        <p:spPr>
          <a:xfrm>
            <a:off x="735105" y="4551061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8D246251-FC5F-B848-AAA3-37DCD65FEE18}"/>
              </a:ext>
            </a:extLst>
          </p:cNvPr>
          <p:cNvSpPr txBox="1"/>
          <p:nvPr/>
        </p:nvSpPr>
        <p:spPr>
          <a:xfrm>
            <a:off x="788551" y="449028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B08979C-51AB-8145-83B1-085B50F5629B}"/>
              </a:ext>
            </a:extLst>
          </p:cNvPr>
          <p:cNvSpPr txBox="1"/>
          <p:nvPr/>
        </p:nvSpPr>
        <p:spPr>
          <a:xfrm>
            <a:off x="1307548" y="449028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9D80C68-677C-E645-A267-59F6D7C8D696}"/>
              </a:ext>
            </a:extLst>
          </p:cNvPr>
          <p:cNvCxnSpPr>
            <a:cxnSpLocks/>
            <a:endCxn id="73" idx="1"/>
          </p:cNvCxnSpPr>
          <p:nvPr/>
        </p:nvCxnSpPr>
        <p:spPr>
          <a:xfrm flipH="1">
            <a:off x="703382" y="3808173"/>
            <a:ext cx="1617786" cy="6759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BF413683-DA06-7346-BB70-0ACA46E1D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53678"/>
              </p:ext>
            </p:extLst>
          </p:nvPr>
        </p:nvGraphicFramePr>
        <p:xfrm>
          <a:off x="2321168" y="5003409"/>
          <a:ext cx="225083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831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Closer to C than B and less than 7m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 than C and less than 7m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 and at least 7m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sp>
        <p:nvSpPr>
          <p:cNvPr id="94" name="Oval 93">
            <a:extLst>
              <a:ext uri="{FF2B5EF4-FFF2-40B4-BE49-F238E27FC236}">
                <a16:creationId xmlns:a16="http://schemas.microsoft.com/office/drawing/2014/main" id="{1267FC6D-40B7-9D41-B6F3-8190CEFA6A8D}"/>
              </a:ext>
            </a:extLst>
          </p:cNvPr>
          <p:cNvSpPr/>
          <p:nvPr/>
        </p:nvSpPr>
        <p:spPr>
          <a:xfrm>
            <a:off x="3434863" y="410117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78B9762-8403-D34D-AC75-D8305FF9A436}"/>
              </a:ext>
            </a:extLst>
          </p:cNvPr>
          <p:cNvSpPr txBox="1"/>
          <p:nvPr/>
        </p:nvSpPr>
        <p:spPr>
          <a:xfrm>
            <a:off x="3439532" y="4126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20E5C5D-1E89-BE44-98E1-1F1CC1F0FDC5}"/>
              </a:ext>
            </a:extLst>
          </p:cNvPr>
          <p:cNvSpPr txBox="1"/>
          <p:nvPr/>
        </p:nvSpPr>
        <p:spPr>
          <a:xfrm>
            <a:off x="4046069" y="384864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89DAC24C-0EA2-E648-83C8-DF2D2DB70D46}"/>
              </a:ext>
            </a:extLst>
          </p:cNvPr>
          <p:cNvSpPr/>
          <p:nvPr/>
        </p:nvSpPr>
        <p:spPr>
          <a:xfrm>
            <a:off x="3981586" y="409192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BF173B0-2030-A140-9CED-2A9C7DF4AD8D}"/>
              </a:ext>
            </a:extLst>
          </p:cNvPr>
          <p:cNvCxnSpPr>
            <a:cxnSpLocks/>
          </p:cNvCxnSpPr>
          <p:nvPr/>
        </p:nvCxnSpPr>
        <p:spPr>
          <a:xfrm>
            <a:off x="3489223" y="4142728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4D1D7CB8-C182-DB41-B081-8284FE1137E3}"/>
              </a:ext>
            </a:extLst>
          </p:cNvPr>
          <p:cNvSpPr txBox="1"/>
          <p:nvPr/>
        </p:nvSpPr>
        <p:spPr>
          <a:xfrm>
            <a:off x="2672894" y="385252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4CCFB44-FE1F-0140-84AD-6205FD65A003}"/>
              </a:ext>
            </a:extLst>
          </p:cNvPr>
          <p:cNvSpPr/>
          <p:nvPr/>
        </p:nvSpPr>
        <p:spPr>
          <a:xfrm>
            <a:off x="2879625" y="409192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47DA195-428F-3F4E-B3C3-0FD12F03FF41}"/>
              </a:ext>
            </a:extLst>
          </p:cNvPr>
          <p:cNvCxnSpPr>
            <a:cxnSpLocks/>
          </p:cNvCxnSpPr>
          <p:nvPr/>
        </p:nvCxnSpPr>
        <p:spPr>
          <a:xfrm>
            <a:off x="2925450" y="4142731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49EDAF82-EF09-9448-B0F0-C0CE793F82B3}"/>
              </a:ext>
            </a:extLst>
          </p:cNvPr>
          <p:cNvSpPr txBox="1"/>
          <p:nvPr/>
        </p:nvSpPr>
        <p:spPr>
          <a:xfrm>
            <a:off x="2953464" y="384864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F1D00DA-EB61-EE43-8956-00671EB45D3C}"/>
              </a:ext>
            </a:extLst>
          </p:cNvPr>
          <p:cNvSpPr txBox="1"/>
          <p:nvPr/>
        </p:nvSpPr>
        <p:spPr>
          <a:xfrm>
            <a:off x="3560038" y="384864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7m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4B31F32F-B9A0-3B4A-A70F-B89050BB0E49}"/>
              </a:ext>
            </a:extLst>
          </p:cNvPr>
          <p:cNvCxnSpPr>
            <a:cxnSpLocks/>
          </p:cNvCxnSpPr>
          <p:nvPr/>
        </p:nvCxnSpPr>
        <p:spPr>
          <a:xfrm>
            <a:off x="3458306" y="3329349"/>
            <a:ext cx="11723" cy="1674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Table 107">
            <a:extLst>
              <a:ext uri="{FF2B5EF4-FFF2-40B4-BE49-F238E27FC236}">
                <a16:creationId xmlns:a16="http://schemas.microsoft.com/office/drawing/2014/main" id="{D908D0F4-2FDB-9347-B7A6-CEC6B0FD2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668225"/>
              </p:ext>
            </p:extLst>
          </p:nvPr>
        </p:nvGraphicFramePr>
        <p:xfrm>
          <a:off x="4571999" y="5003409"/>
          <a:ext cx="225083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831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Closer to B than C and at least 2.5m from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At least 3m from B and at least 2.5m from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 than C and less than 2.5m from BC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F4911552-41C3-144F-AF00-DA5818CE1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2922"/>
              </p:ext>
            </p:extLst>
          </p:nvPr>
        </p:nvGraphicFramePr>
        <p:xfrm>
          <a:off x="6787660" y="5003409"/>
          <a:ext cx="225083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831">
                  <a:extLst>
                    <a:ext uri="{9D8B030D-6E8A-4147-A177-3AD203B41FA5}">
                      <a16:colId xmlns:a16="http://schemas.microsoft.com/office/drawing/2014/main" val="2032465687"/>
                    </a:ext>
                  </a:extLst>
                </a:gridCol>
              </a:tblGrid>
              <a:tr h="42919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Closer to B than C and less than 4m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384121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 than C and at least 4m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42250"/>
                  </a:ext>
                </a:extLst>
              </a:tr>
              <a:tr h="4291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 and at least 4m from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871333"/>
                  </a:ext>
                </a:extLst>
              </a:tr>
            </a:tbl>
          </a:graphicData>
        </a:graphic>
      </p:graphicFrame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8A3A3AA-1C68-E94E-8399-7E8417D36D13}"/>
              </a:ext>
            </a:extLst>
          </p:cNvPr>
          <p:cNvGrpSpPr/>
          <p:nvPr/>
        </p:nvGrpSpPr>
        <p:grpSpPr>
          <a:xfrm>
            <a:off x="4807357" y="3785551"/>
            <a:ext cx="1832916" cy="631243"/>
            <a:chOff x="6947696" y="1027144"/>
            <a:chExt cx="1832916" cy="631243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647C009-D137-8141-A64C-240AD79BA1BB}"/>
                </a:ext>
              </a:extLst>
            </p:cNvPr>
            <p:cNvGrpSpPr/>
            <p:nvPr/>
          </p:nvGrpSpPr>
          <p:grpSpPr>
            <a:xfrm>
              <a:off x="6947696" y="1027144"/>
              <a:ext cx="1832916" cy="619520"/>
              <a:chOff x="6947696" y="1027144"/>
              <a:chExt cx="1832916" cy="619520"/>
            </a:xfrm>
          </p:grpSpPr>
          <p:sp>
            <p:nvSpPr>
              <p:cNvPr id="114" name="Delay 113">
                <a:extLst>
                  <a:ext uri="{FF2B5EF4-FFF2-40B4-BE49-F238E27FC236}">
                    <a16:creationId xmlns:a16="http://schemas.microsoft.com/office/drawing/2014/main" id="{B4F68B7D-04BA-DE4D-9BE6-09F477184775}"/>
                  </a:ext>
                </a:extLst>
              </p:cNvPr>
              <p:cNvSpPr/>
              <p:nvPr/>
            </p:nvSpPr>
            <p:spPr>
              <a:xfrm>
                <a:off x="8167964" y="1027144"/>
                <a:ext cx="612648" cy="612648"/>
              </a:xfrm>
              <a:prstGeom prst="flowChartDelay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Delay 114">
                <a:extLst>
                  <a:ext uri="{FF2B5EF4-FFF2-40B4-BE49-F238E27FC236}">
                    <a16:creationId xmlns:a16="http://schemas.microsoft.com/office/drawing/2014/main" id="{EB6C35AC-AEEC-C94B-964F-D138E33DF442}"/>
                  </a:ext>
                </a:extLst>
              </p:cNvPr>
              <p:cNvSpPr/>
              <p:nvPr/>
            </p:nvSpPr>
            <p:spPr>
              <a:xfrm rot="10800000">
                <a:off x="6947696" y="1034016"/>
                <a:ext cx="612648" cy="612648"/>
              </a:xfrm>
              <a:prstGeom prst="flowChartDelay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1A2F0ABD-0368-8B4B-BF9C-C54DAE81D467}"/>
                  </a:ext>
                </a:extLst>
              </p:cNvPr>
              <p:cNvSpPr/>
              <p:nvPr/>
            </p:nvSpPr>
            <p:spPr>
              <a:xfrm>
                <a:off x="7412310" y="1045739"/>
                <a:ext cx="934521" cy="5925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69B222B-C59C-5541-A7E9-F0F477DBF3BD}"/>
                </a:ext>
              </a:extLst>
            </p:cNvPr>
            <p:cNvCxnSpPr/>
            <p:nvPr/>
          </p:nvCxnSpPr>
          <p:spPr>
            <a:xfrm>
              <a:off x="7387495" y="1032461"/>
              <a:ext cx="97761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F4A770E-9551-954E-96C3-D679EC1F45F1}"/>
                </a:ext>
              </a:extLst>
            </p:cNvPr>
            <p:cNvCxnSpPr>
              <a:cxnSpLocks/>
            </p:cNvCxnSpPr>
            <p:nvPr/>
          </p:nvCxnSpPr>
          <p:spPr>
            <a:xfrm>
              <a:off x="7383588" y="1658387"/>
              <a:ext cx="10628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06DEE0A5-DFA1-164C-B209-2B829C81D8B3}"/>
              </a:ext>
            </a:extLst>
          </p:cNvPr>
          <p:cNvSpPr txBox="1"/>
          <p:nvPr/>
        </p:nvSpPr>
        <p:spPr>
          <a:xfrm>
            <a:off x="6265108" y="383687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A421EDE-6AC6-2F4D-A8DE-BF48F10820F8}"/>
              </a:ext>
            </a:extLst>
          </p:cNvPr>
          <p:cNvSpPr/>
          <p:nvPr/>
        </p:nvSpPr>
        <p:spPr>
          <a:xfrm>
            <a:off x="6235794" y="408015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2D186311-CF6E-674C-A999-EEA03818357B}"/>
              </a:ext>
            </a:extLst>
          </p:cNvPr>
          <p:cNvCxnSpPr>
            <a:cxnSpLocks/>
          </p:cNvCxnSpPr>
          <p:nvPr/>
        </p:nvCxnSpPr>
        <p:spPr>
          <a:xfrm>
            <a:off x="6168728" y="3753863"/>
            <a:ext cx="0" cy="3995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F678550A-56A9-464A-B084-C7D367097612}"/>
              </a:ext>
            </a:extLst>
          </p:cNvPr>
          <p:cNvSpPr txBox="1"/>
          <p:nvPr/>
        </p:nvSpPr>
        <p:spPr>
          <a:xfrm>
            <a:off x="4891933" y="38407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6F2DC67-FC1B-2F40-866C-C7E974613CC8}"/>
              </a:ext>
            </a:extLst>
          </p:cNvPr>
          <p:cNvSpPr/>
          <p:nvPr/>
        </p:nvSpPr>
        <p:spPr>
          <a:xfrm>
            <a:off x="5086941" y="408015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B8E2378-26A7-554F-B02B-EBA6F882E12B}"/>
              </a:ext>
            </a:extLst>
          </p:cNvPr>
          <p:cNvSpPr txBox="1"/>
          <p:nvPr/>
        </p:nvSpPr>
        <p:spPr>
          <a:xfrm>
            <a:off x="5533470" y="3733749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2.5m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7DBD6C3-CBA5-7B43-B87E-A845FB371FF4}"/>
              </a:ext>
            </a:extLst>
          </p:cNvPr>
          <p:cNvCxnSpPr>
            <a:stCxn id="121" idx="6"/>
            <a:endCxn id="118" idx="6"/>
          </p:cNvCxnSpPr>
          <p:nvPr/>
        </p:nvCxnSpPr>
        <p:spPr>
          <a:xfrm>
            <a:off x="5172911" y="4123138"/>
            <a:ext cx="11488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71915BB3-0053-EF46-BD47-AABE618CB0A8}"/>
              </a:ext>
            </a:extLst>
          </p:cNvPr>
          <p:cNvCxnSpPr>
            <a:cxnSpLocks/>
          </p:cNvCxnSpPr>
          <p:nvPr/>
        </p:nvCxnSpPr>
        <p:spPr>
          <a:xfrm>
            <a:off x="5678948" y="4185497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504F4F7A-43FA-DA48-9FB7-A862E880B91C}"/>
              </a:ext>
            </a:extLst>
          </p:cNvPr>
          <p:cNvCxnSpPr>
            <a:cxnSpLocks/>
          </p:cNvCxnSpPr>
          <p:nvPr/>
        </p:nvCxnSpPr>
        <p:spPr>
          <a:xfrm>
            <a:off x="5115175" y="4185500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B6533B15-F2CE-5D43-B235-DE6379882674}"/>
              </a:ext>
            </a:extLst>
          </p:cNvPr>
          <p:cNvSpPr txBox="1"/>
          <p:nvPr/>
        </p:nvSpPr>
        <p:spPr>
          <a:xfrm>
            <a:off x="5145623" y="4098517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42E25B8-A5A2-5543-BBA6-007F434EB9A4}"/>
              </a:ext>
            </a:extLst>
          </p:cNvPr>
          <p:cNvSpPr txBox="1"/>
          <p:nvPr/>
        </p:nvSpPr>
        <p:spPr>
          <a:xfrm>
            <a:off x="5749763" y="4098517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137" name="Pie 136">
            <a:extLst>
              <a:ext uri="{FF2B5EF4-FFF2-40B4-BE49-F238E27FC236}">
                <a16:creationId xmlns:a16="http://schemas.microsoft.com/office/drawing/2014/main" id="{FF216D2D-B4B4-1942-A045-FE2D0B9EB999}"/>
              </a:ext>
            </a:extLst>
          </p:cNvPr>
          <p:cNvSpPr/>
          <p:nvPr/>
        </p:nvSpPr>
        <p:spPr>
          <a:xfrm>
            <a:off x="7360008" y="3582654"/>
            <a:ext cx="1110099" cy="1110099"/>
          </a:xfrm>
          <a:prstGeom prst="pie">
            <a:avLst>
              <a:gd name="adj1" fmla="val 5400003"/>
              <a:gd name="adj2" fmla="val 540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763421CC-625B-8D43-B019-8AAB1A1C5A1F}"/>
              </a:ext>
            </a:extLst>
          </p:cNvPr>
          <p:cNvSpPr/>
          <p:nvPr/>
        </p:nvSpPr>
        <p:spPr>
          <a:xfrm>
            <a:off x="7888959" y="410117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874226-A554-5B4F-BAFC-881DC828B9B6}"/>
              </a:ext>
            </a:extLst>
          </p:cNvPr>
          <p:cNvSpPr txBox="1"/>
          <p:nvPr/>
        </p:nvSpPr>
        <p:spPr>
          <a:xfrm>
            <a:off x="7893628" y="41266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2929893-9317-6A4D-9418-C1A9CB8B8524}"/>
              </a:ext>
            </a:extLst>
          </p:cNvPr>
          <p:cNvSpPr txBox="1"/>
          <p:nvPr/>
        </p:nvSpPr>
        <p:spPr>
          <a:xfrm>
            <a:off x="8500165" y="384864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FD99D8F3-047A-BB46-AFC2-3948D7ABE086}"/>
              </a:ext>
            </a:extLst>
          </p:cNvPr>
          <p:cNvSpPr/>
          <p:nvPr/>
        </p:nvSpPr>
        <p:spPr>
          <a:xfrm>
            <a:off x="8435682" y="409192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010D2FA2-B89A-8649-91D9-A3458000D7AC}"/>
              </a:ext>
            </a:extLst>
          </p:cNvPr>
          <p:cNvCxnSpPr>
            <a:cxnSpLocks/>
          </p:cNvCxnSpPr>
          <p:nvPr/>
        </p:nvCxnSpPr>
        <p:spPr>
          <a:xfrm>
            <a:off x="7943319" y="4142728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26ED1B94-5E74-7F4C-B9E4-E9255CB95C96}"/>
              </a:ext>
            </a:extLst>
          </p:cNvPr>
          <p:cNvSpPr txBox="1"/>
          <p:nvPr/>
        </p:nvSpPr>
        <p:spPr>
          <a:xfrm>
            <a:off x="7126990" y="385252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5F04F9DA-C5BD-F946-BD06-481ECACB0853}"/>
              </a:ext>
            </a:extLst>
          </p:cNvPr>
          <p:cNvSpPr/>
          <p:nvPr/>
        </p:nvSpPr>
        <p:spPr>
          <a:xfrm>
            <a:off x="7333721" y="409192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B2C18EA1-C1C3-DA42-B26C-CD1CB77A1300}"/>
              </a:ext>
            </a:extLst>
          </p:cNvPr>
          <p:cNvCxnSpPr>
            <a:cxnSpLocks/>
          </p:cNvCxnSpPr>
          <p:nvPr/>
        </p:nvCxnSpPr>
        <p:spPr>
          <a:xfrm>
            <a:off x="7379546" y="4142731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6AB26B9F-DBB2-4846-AE8F-7EB55DD84F50}"/>
              </a:ext>
            </a:extLst>
          </p:cNvPr>
          <p:cNvSpPr txBox="1"/>
          <p:nvPr/>
        </p:nvSpPr>
        <p:spPr>
          <a:xfrm>
            <a:off x="7407560" y="384864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4m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8573F78-F8DE-FF49-BD85-146D4204EB14}"/>
              </a:ext>
            </a:extLst>
          </p:cNvPr>
          <p:cNvSpPr txBox="1"/>
          <p:nvPr/>
        </p:nvSpPr>
        <p:spPr>
          <a:xfrm>
            <a:off x="8014134" y="384864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4m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8D4989B-BB8D-B341-91E9-06CCEE63851D}"/>
              </a:ext>
            </a:extLst>
          </p:cNvPr>
          <p:cNvCxnSpPr>
            <a:cxnSpLocks/>
          </p:cNvCxnSpPr>
          <p:nvPr/>
        </p:nvCxnSpPr>
        <p:spPr>
          <a:xfrm>
            <a:off x="7912402" y="3329349"/>
            <a:ext cx="11723" cy="1674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AFD29463-923F-784E-88DB-D5331CEDD34C}"/>
              </a:ext>
            </a:extLst>
          </p:cNvPr>
          <p:cNvSpPr txBox="1"/>
          <p:nvPr/>
        </p:nvSpPr>
        <p:spPr>
          <a:xfrm>
            <a:off x="91154" y="87181"/>
            <a:ext cx="893298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 is the centre of the circle/semicircle. Choose the correct statement for each diagram:</a:t>
            </a:r>
          </a:p>
          <a:p>
            <a:pPr algn="ctr"/>
            <a:r>
              <a:rPr lang="en-US" sz="1600" b="1" dirty="0"/>
              <a:t>The shaded region can be described as the loci of points…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354714E-45BA-9B44-9910-AF3656D17FD0}"/>
              </a:ext>
            </a:extLst>
          </p:cNvPr>
          <p:cNvSpPr txBox="1"/>
          <p:nvPr/>
        </p:nvSpPr>
        <p:spPr>
          <a:xfrm>
            <a:off x="923707" y="139166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</p:spTree>
    <p:extLst>
      <p:ext uri="{BB962C8B-B14F-4D97-AF65-F5344CB8AC3E}">
        <p14:creationId xmlns:p14="http://schemas.microsoft.com/office/powerpoint/2010/main" val="180132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55F353-4EB4-384C-9D71-296696334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798437"/>
              </p:ext>
            </p:extLst>
          </p:nvPr>
        </p:nvGraphicFramePr>
        <p:xfrm>
          <a:off x="91154" y="671955"/>
          <a:ext cx="8932984" cy="609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6492">
                  <a:extLst>
                    <a:ext uri="{9D8B030D-6E8A-4147-A177-3AD203B41FA5}">
                      <a16:colId xmlns:a16="http://schemas.microsoft.com/office/drawing/2014/main" val="2682922305"/>
                    </a:ext>
                  </a:extLst>
                </a:gridCol>
                <a:gridCol w="4466492">
                  <a:extLst>
                    <a:ext uri="{9D8B030D-6E8A-4147-A177-3AD203B41FA5}">
                      <a16:colId xmlns:a16="http://schemas.microsoft.com/office/drawing/2014/main" val="57086344"/>
                    </a:ext>
                  </a:extLst>
                </a:gridCol>
              </a:tblGrid>
              <a:tr h="30494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95388"/>
                  </a:ext>
                </a:extLst>
              </a:tr>
              <a:tr h="304943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17736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2E1C3F-24F1-C649-A2F9-3C8566D3450C}"/>
              </a:ext>
            </a:extLst>
          </p:cNvPr>
          <p:cNvSpPr txBox="1"/>
          <p:nvPr/>
        </p:nvSpPr>
        <p:spPr>
          <a:xfrm>
            <a:off x="91154" y="87181"/>
            <a:ext cx="893298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 is the centre of the circle. Choose the correct statement for each diagram:</a:t>
            </a:r>
          </a:p>
          <a:p>
            <a:pPr algn="ctr"/>
            <a:r>
              <a:rPr lang="en-US" sz="1600" b="1" dirty="0"/>
              <a:t>The shaded region can be described as the loci of points…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76C2F4BE-069E-5442-AF4B-BD6E344F9639}"/>
              </a:ext>
            </a:extLst>
          </p:cNvPr>
          <p:cNvSpPr/>
          <p:nvPr/>
        </p:nvSpPr>
        <p:spPr>
          <a:xfrm>
            <a:off x="4536830" y="668215"/>
            <a:ext cx="4487307" cy="1570893"/>
          </a:xfrm>
          <a:custGeom>
            <a:avLst/>
            <a:gdLst>
              <a:gd name="connsiteX0" fmla="*/ 0 w 4501661"/>
              <a:gd name="connsiteY0" fmla="*/ 1559170 h 1570893"/>
              <a:gd name="connsiteX1" fmla="*/ 1629507 w 4501661"/>
              <a:gd name="connsiteY1" fmla="*/ 0 h 1570893"/>
              <a:gd name="connsiteX2" fmla="*/ 4489938 w 4501661"/>
              <a:gd name="connsiteY2" fmla="*/ 11723 h 1570893"/>
              <a:gd name="connsiteX3" fmla="*/ 4501661 w 4501661"/>
              <a:gd name="connsiteY3" fmla="*/ 1570893 h 1570893"/>
              <a:gd name="connsiteX4" fmla="*/ 0 w 4501661"/>
              <a:gd name="connsiteY4" fmla="*/ 1559170 h 157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1661" h="1570893">
                <a:moveTo>
                  <a:pt x="0" y="1559170"/>
                </a:moveTo>
                <a:lnTo>
                  <a:pt x="1629507" y="0"/>
                </a:lnTo>
                <a:lnTo>
                  <a:pt x="4489938" y="11723"/>
                </a:lnTo>
                <a:cubicBezTo>
                  <a:pt x="4493846" y="531446"/>
                  <a:pt x="4497753" y="1051170"/>
                  <a:pt x="4501661" y="1570893"/>
                </a:cubicBezTo>
                <a:lnTo>
                  <a:pt x="0" y="155917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E4BCC6-E94A-CC49-A810-7B838B2C9C6D}"/>
              </a:ext>
            </a:extLst>
          </p:cNvPr>
          <p:cNvSpPr/>
          <p:nvPr/>
        </p:nvSpPr>
        <p:spPr>
          <a:xfrm>
            <a:off x="6732949" y="671955"/>
            <a:ext cx="2293554" cy="1566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695BD5-57F7-0949-BDA2-D54ADC9CD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425727"/>
              </p:ext>
            </p:extLst>
          </p:nvPr>
        </p:nvGraphicFramePr>
        <p:xfrm>
          <a:off x="91154" y="2238027"/>
          <a:ext cx="448084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0846">
                  <a:extLst>
                    <a:ext uri="{9D8B030D-6E8A-4147-A177-3AD203B41FA5}">
                      <a16:colId xmlns:a16="http://schemas.microsoft.com/office/drawing/2014/main" val="180702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DE than BC and within 4m of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7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BC than DE and within 4m of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6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DE than BC and at least 4m from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8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BC than DE and at least 4m from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54048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36ECBC64-5956-FC41-A6E3-D72848FDA58D}"/>
              </a:ext>
            </a:extLst>
          </p:cNvPr>
          <p:cNvSpPr/>
          <p:nvPr/>
        </p:nvSpPr>
        <p:spPr>
          <a:xfrm>
            <a:off x="3176953" y="824525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42A33C-CFF3-6043-8BF3-BC4DAFE0D806}"/>
              </a:ext>
            </a:extLst>
          </p:cNvPr>
          <p:cNvSpPr/>
          <p:nvPr/>
        </p:nvSpPr>
        <p:spPr>
          <a:xfrm>
            <a:off x="3692768" y="130907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5A55E-F341-704F-8D8B-72CD7A1972D9}"/>
              </a:ext>
            </a:extLst>
          </p:cNvPr>
          <p:cNvSpPr txBox="1"/>
          <p:nvPr/>
        </p:nvSpPr>
        <p:spPr>
          <a:xfrm>
            <a:off x="3735753" y="119474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F39CBD-BD2B-6641-9CD0-F85E1513CD79}"/>
              </a:ext>
            </a:extLst>
          </p:cNvPr>
          <p:cNvCxnSpPr>
            <a:endCxn id="7" idx="3"/>
          </p:cNvCxnSpPr>
          <p:nvPr/>
        </p:nvCxnSpPr>
        <p:spPr>
          <a:xfrm flipH="1">
            <a:off x="3334327" y="1395048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0505-6E2A-1844-B495-E9C92172A2DA}"/>
              </a:ext>
            </a:extLst>
          </p:cNvPr>
          <p:cNvSpPr/>
          <p:nvPr/>
        </p:nvSpPr>
        <p:spPr>
          <a:xfrm>
            <a:off x="91154" y="671955"/>
            <a:ext cx="2241738" cy="1566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B57046-1D6A-2041-90C6-ECB57448777C}"/>
              </a:ext>
            </a:extLst>
          </p:cNvPr>
          <p:cNvSpPr txBox="1"/>
          <p:nvPr/>
        </p:nvSpPr>
        <p:spPr>
          <a:xfrm>
            <a:off x="114600" y="60652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A95FDF-02A0-C64E-8393-A37688E4C22D}"/>
              </a:ext>
            </a:extLst>
          </p:cNvPr>
          <p:cNvSpPr txBox="1"/>
          <p:nvPr/>
        </p:nvSpPr>
        <p:spPr>
          <a:xfrm>
            <a:off x="79431" y="189895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544807-FAF9-AB40-9A40-93C5356AFD82}"/>
              </a:ext>
            </a:extLst>
          </p:cNvPr>
          <p:cNvSpPr txBox="1"/>
          <p:nvPr/>
        </p:nvSpPr>
        <p:spPr>
          <a:xfrm>
            <a:off x="4241579" y="59480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691499-F135-CD48-B69E-A969F1F81AA0}"/>
              </a:ext>
            </a:extLst>
          </p:cNvPr>
          <p:cNvSpPr txBox="1"/>
          <p:nvPr/>
        </p:nvSpPr>
        <p:spPr>
          <a:xfrm>
            <a:off x="4206410" y="194584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818064-B2E8-9D49-84E1-4E45595D60B8}"/>
              </a:ext>
            </a:extLst>
          </p:cNvPr>
          <p:cNvSpPr txBox="1"/>
          <p:nvPr/>
        </p:nvSpPr>
        <p:spPr>
          <a:xfrm>
            <a:off x="3461022" y="146538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4m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9523C53-30C2-B84A-A1D5-41983B34E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411955"/>
              </p:ext>
            </p:extLst>
          </p:nvPr>
        </p:nvGraphicFramePr>
        <p:xfrm>
          <a:off x="4537021" y="2238027"/>
          <a:ext cx="448084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0846">
                  <a:extLst>
                    <a:ext uri="{9D8B030D-6E8A-4147-A177-3AD203B41FA5}">
                      <a16:colId xmlns:a16="http://schemas.microsoft.com/office/drawing/2014/main" val="180702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CE than BD and closer to BC than 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7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 than BDE and closer to BC than 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6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CE than BC and closer to DE than BC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8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CE than BC and closer to BC than 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54048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0F2CC45-F684-2F41-A2E6-E802E455A678}"/>
              </a:ext>
            </a:extLst>
          </p:cNvPr>
          <p:cNvSpPr txBox="1"/>
          <p:nvPr/>
        </p:nvSpPr>
        <p:spPr>
          <a:xfrm>
            <a:off x="4580214" y="59480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52EE86-83B5-4645-B828-3F823ADF6A10}"/>
              </a:ext>
            </a:extLst>
          </p:cNvPr>
          <p:cNvSpPr txBox="1"/>
          <p:nvPr/>
        </p:nvSpPr>
        <p:spPr>
          <a:xfrm>
            <a:off x="4559605" y="194584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CA7CDA-60B4-F343-AA10-D42BAC75D2DE}"/>
              </a:ext>
            </a:extLst>
          </p:cNvPr>
          <p:cNvSpPr txBox="1"/>
          <p:nvPr/>
        </p:nvSpPr>
        <p:spPr>
          <a:xfrm>
            <a:off x="8699169" y="59480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21FE68-E613-4445-A019-C0AD8739D4A3}"/>
              </a:ext>
            </a:extLst>
          </p:cNvPr>
          <p:cNvSpPr txBox="1"/>
          <p:nvPr/>
        </p:nvSpPr>
        <p:spPr>
          <a:xfrm>
            <a:off x="8699169" y="192240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7A03080-D2CE-2E49-B15B-BE585A546236}"/>
              </a:ext>
            </a:extLst>
          </p:cNvPr>
          <p:cNvSpPr/>
          <p:nvPr/>
        </p:nvSpPr>
        <p:spPr>
          <a:xfrm>
            <a:off x="4443041" y="652591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A91A408-66F0-774E-91FC-3374BE9A5CFB}"/>
              </a:ext>
            </a:extLst>
          </p:cNvPr>
          <p:cNvSpPr/>
          <p:nvPr/>
        </p:nvSpPr>
        <p:spPr>
          <a:xfrm>
            <a:off x="4443042" y="2141419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280072B-B4A9-8645-BA54-1935939F2BEF}"/>
              </a:ext>
            </a:extLst>
          </p:cNvPr>
          <p:cNvSpPr/>
          <p:nvPr/>
        </p:nvSpPr>
        <p:spPr>
          <a:xfrm>
            <a:off x="105507" y="664314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399A070-1E6C-3548-85B4-4CC589EFBC8D}"/>
              </a:ext>
            </a:extLst>
          </p:cNvPr>
          <p:cNvSpPr/>
          <p:nvPr/>
        </p:nvSpPr>
        <p:spPr>
          <a:xfrm>
            <a:off x="105508" y="2153142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64AD34F-40FF-3A4C-83E1-47E76AC3AB46}"/>
              </a:ext>
            </a:extLst>
          </p:cNvPr>
          <p:cNvSpPr/>
          <p:nvPr/>
        </p:nvSpPr>
        <p:spPr>
          <a:xfrm>
            <a:off x="8909536" y="66431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AEE108B-C661-AF4B-9FC3-BFDAC18E873D}"/>
              </a:ext>
            </a:extLst>
          </p:cNvPr>
          <p:cNvSpPr/>
          <p:nvPr/>
        </p:nvSpPr>
        <p:spPr>
          <a:xfrm>
            <a:off x="8909537" y="215314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073C489-8F09-5043-9A96-CF8E2D848A9B}"/>
              </a:ext>
            </a:extLst>
          </p:cNvPr>
          <p:cNvSpPr/>
          <p:nvPr/>
        </p:nvSpPr>
        <p:spPr>
          <a:xfrm>
            <a:off x="4572002" y="67603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51CC8F3-C834-294F-904A-2F0A23CC81A7}"/>
              </a:ext>
            </a:extLst>
          </p:cNvPr>
          <p:cNvSpPr/>
          <p:nvPr/>
        </p:nvSpPr>
        <p:spPr>
          <a:xfrm>
            <a:off x="4572003" y="216486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E077EC5C-7DCE-7743-BC21-A30AEDCF1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395404"/>
              </p:ext>
            </p:extLst>
          </p:nvPr>
        </p:nvGraphicFramePr>
        <p:xfrm>
          <a:off x="79431" y="5284052"/>
          <a:ext cx="448084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0846">
                  <a:extLst>
                    <a:ext uri="{9D8B030D-6E8A-4147-A177-3AD203B41FA5}">
                      <a16:colId xmlns:a16="http://schemas.microsoft.com/office/drawing/2014/main" val="180702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BC than DE and within 8m of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7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DE than BC and within 8m of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6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DE than BC and at least 8m from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8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BC than DE and at least 8m from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54048"/>
                  </a:ext>
                </a:extLst>
              </a:tr>
            </a:tbl>
          </a:graphicData>
        </a:graphic>
      </p:graphicFrame>
      <p:sp>
        <p:nvSpPr>
          <p:cNvPr id="39" name="Oval 38">
            <a:extLst>
              <a:ext uri="{FF2B5EF4-FFF2-40B4-BE49-F238E27FC236}">
                <a16:creationId xmlns:a16="http://schemas.microsoft.com/office/drawing/2014/main" id="{03C37F68-C88B-E04F-A10A-BE7AF3F9D84B}"/>
              </a:ext>
            </a:extLst>
          </p:cNvPr>
          <p:cNvSpPr/>
          <p:nvPr/>
        </p:nvSpPr>
        <p:spPr>
          <a:xfrm>
            <a:off x="2084922" y="3732025"/>
            <a:ext cx="1533007" cy="153300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933FDF2-B110-5844-A7F7-C9E698B9632A}"/>
              </a:ext>
            </a:extLst>
          </p:cNvPr>
          <p:cNvSpPr/>
          <p:nvPr/>
        </p:nvSpPr>
        <p:spPr>
          <a:xfrm>
            <a:off x="2808441" y="447199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0B12E2-6685-8A44-A917-FBC3A11B3025}"/>
              </a:ext>
            </a:extLst>
          </p:cNvPr>
          <p:cNvSpPr txBox="1"/>
          <p:nvPr/>
        </p:nvSpPr>
        <p:spPr>
          <a:xfrm>
            <a:off x="2881166" y="438252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D11D25F-9787-8641-A048-36395AC30425}"/>
              </a:ext>
            </a:extLst>
          </p:cNvPr>
          <p:cNvCxnSpPr>
            <a:cxnSpLocks/>
          </p:cNvCxnSpPr>
          <p:nvPr/>
        </p:nvCxnSpPr>
        <p:spPr>
          <a:xfrm flipH="1">
            <a:off x="2869408" y="4211066"/>
            <a:ext cx="749704" cy="2795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CCCF22F-ADB4-E44D-97DB-B098E1D3C939}"/>
              </a:ext>
            </a:extLst>
          </p:cNvPr>
          <p:cNvSpPr txBox="1"/>
          <p:nvPr/>
        </p:nvSpPr>
        <p:spPr>
          <a:xfrm rot="20469466">
            <a:off x="2981289" y="4040143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8m</a:t>
            </a:r>
          </a:p>
        </p:txBody>
      </p:sp>
      <p:sp>
        <p:nvSpPr>
          <p:cNvPr id="45" name="Pie 44">
            <a:extLst>
              <a:ext uri="{FF2B5EF4-FFF2-40B4-BE49-F238E27FC236}">
                <a16:creationId xmlns:a16="http://schemas.microsoft.com/office/drawing/2014/main" id="{64FB5779-C370-F645-8BD9-CA0BA2C274E0}"/>
              </a:ext>
            </a:extLst>
          </p:cNvPr>
          <p:cNvSpPr/>
          <p:nvPr/>
        </p:nvSpPr>
        <p:spPr>
          <a:xfrm>
            <a:off x="2082557" y="4036365"/>
            <a:ext cx="367804" cy="914400"/>
          </a:xfrm>
          <a:prstGeom prst="pie">
            <a:avLst>
              <a:gd name="adj1" fmla="val 5466102"/>
              <a:gd name="adj2" fmla="val 16200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9A00DA-E43C-CA4A-8E96-E9506F1A709A}"/>
              </a:ext>
            </a:extLst>
          </p:cNvPr>
          <p:cNvSpPr txBox="1"/>
          <p:nvPr/>
        </p:nvSpPr>
        <p:spPr>
          <a:xfrm>
            <a:off x="114600" y="36462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777F060-7528-AC4F-8518-4E3EF18FB1BE}"/>
              </a:ext>
            </a:extLst>
          </p:cNvPr>
          <p:cNvSpPr txBox="1"/>
          <p:nvPr/>
        </p:nvSpPr>
        <p:spPr>
          <a:xfrm>
            <a:off x="79431" y="493871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5A6FC0C-936B-6E4C-9491-D2B47A0AC83C}"/>
              </a:ext>
            </a:extLst>
          </p:cNvPr>
          <p:cNvSpPr/>
          <p:nvPr/>
        </p:nvSpPr>
        <p:spPr>
          <a:xfrm>
            <a:off x="105507" y="370407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14BACEC-68DA-F749-95C9-8E0645726E0E}"/>
              </a:ext>
            </a:extLst>
          </p:cNvPr>
          <p:cNvSpPr/>
          <p:nvPr/>
        </p:nvSpPr>
        <p:spPr>
          <a:xfrm>
            <a:off x="105508" y="5192901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448AC8F-9DED-B64D-984B-AFF9C6C9DA15}"/>
              </a:ext>
            </a:extLst>
          </p:cNvPr>
          <p:cNvSpPr txBox="1"/>
          <p:nvPr/>
        </p:nvSpPr>
        <p:spPr>
          <a:xfrm>
            <a:off x="4244668" y="3644235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2ECA317-8488-C84D-BB97-0197724478BE}"/>
              </a:ext>
            </a:extLst>
          </p:cNvPr>
          <p:cNvSpPr txBox="1"/>
          <p:nvPr/>
        </p:nvSpPr>
        <p:spPr>
          <a:xfrm>
            <a:off x="4244668" y="497183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6F92FD4-EDB7-AA47-A716-872C9B4AFB06}"/>
              </a:ext>
            </a:extLst>
          </p:cNvPr>
          <p:cNvSpPr/>
          <p:nvPr/>
        </p:nvSpPr>
        <p:spPr>
          <a:xfrm>
            <a:off x="4455035" y="371374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F0C7997-F809-0E43-A865-C4FC94069F41}"/>
              </a:ext>
            </a:extLst>
          </p:cNvPr>
          <p:cNvSpPr/>
          <p:nvPr/>
        </p:nvSpPr>
        <p:spPr>
          <a:xfrm>
            <a:off x="4455036" y="5202574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8E6C521-4745-F947-A7B6-2B108C08AFA4}"/>
              </a:ext>
            </a:extLst>
          </p:cNvPr>
          <p:cNvSpPr/>
          <p:nvPr/>
        </p:nvSpPr>
        <p:spPr>
          <a:xfrm>
            <a:off x="6765032" y="4490654"/>
            <a:ext cx="2247475" cy="7832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E9F6F41-99B6-F94B-8EC4-A3831076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664293"/>
              </p:ext>
            </p:extLst>
          </p:nvPr>
        </p:nvGraphicFramePr>
        <p:xfrm>
          <a:off x="4569104" y="5273885"/>
          <a:ext cx="448084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0846">
                  <a:extLst>
                    <a:ext uri="{9D8B030D-6E8A-4147-A177-3AD203B41FA5}">
                      <a16:colId xmlns:a16="http://schemas.microsoft.com/office/drawing/2014/main" val="180702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CE than BD and closer to BC than 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7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BD than CE and closer to DE than BC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6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Closer to CE than BD and closer to DE than BC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58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Closer to BD than CE and closer to BC than 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54048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7A9094BF-DA2A-7E40-A1D6-23F5FB7C025E}"/>
              </a:ext>
            </a:extLst>
          </p:cNvPr>
          <p:cNvSpPr txBox="1"/>
          <p:nvPr/>
        </p:nvSpPr>
        <p:spPr>
          <a:xfrm>
            <a:off x="4612297" y="363066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8975D3B-07B0-604E-984E-A572C66E50EE}"/>
              </a:ext>
            </a:extLst>
          </p:cNvPr>
          <p:cNvSpPr txBox="1"/>
          <p:nvPr/>
        </p:nvSpPr>
        <p:spPr>
          <a:xfrm>
            <a:off x="4591688" y="498170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4816D3-2D2B-604C-93FF-26E3E3B4DE06}"/>
              </a:ext>
            </a:extLst>
          </p:cNvPr>
          <p:cNvSpPr txBox="1"/>
          <p:nvPr/>
        </p:nvSpPr>
        <p:spPr>
          <a:xfrm>
            <a:off x="8731252" y="363066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8A69A42-A40E-4D4B-9F8F-B50D4A0FCCD1}"/>
              </a:ext>
            </a:extLst>
          </p:cNvPr>
          <p:cNvSpPr txBox="1"/>
          <p:nvPr/>
        </p:nvSpPr>
        <p:spPr>
          <a:xfrm>
            <a:off x="8731252" y="495825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6A1F493-E8B1-8F49-93C9-62767349BA10}"/>
              </a:ext>
            </a:extLst>
          </p:cNvPr>
          <p:cNvSpPr/>
          <p:nvPr/>
        </p:nvSpPr>
        <p:spPr>
          <a:xfrm>
            <a:off x="8941619" y="370017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407010B-EB69-5B40-9FEF-85B240FFE368}"/>
              </a:ext>
            </a:extLst>
          </p:cNvPr>
          <p:cNvSpPr/>
          <p:nvPr/>
        </p:nvSpPr>
        <p:spPr>
          <a:xfrm>
            <a:off x="8941620" y="5189001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07E3F7B-C64D-3048-A706-AD808E7FF1A5}"/>
              </a:ext>
            </a:extLst>
          </p:cNvPr>
          <p:cNvSpPr/>
          <p:nvPr/>
        </p:nvSpPr>
        <p:spPr>
          <a:xfrm>
            <a:off x="4604085" y="3711896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7838747-E224-C448-BBA1-E896ADEDECE7}"/>
              </a:ext>
            </a:extLst>
          </p:cNvPr>
          <p:cNvSpPr/>
          <p:nvPr/>
        </p:nvSpPr>
        <p:spPr>
          <a:xfrm>
            <a:off x="4604086" y="5200724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2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B87EC0-1F27-404B-9BD0-665B929BD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766364"/>
              </p:ext>
            </p:extLst>
          </p:nvPr>
        </p:nvGraphicFramePr>
        <p:xfrm>
          <a:off x="88900" y="88900"/>
          <a:ext cx="8940801" cy="665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267">
                  <a:extLst>
                    <a:ext uri="{9D8B030D-6E8A-4147-A177-3AD203B41FA5}">
                      <a16:colId xmlns:a16="http://schemas.microsoft.com/office/drawing/2014/main" val="2249809704"/>
                    </a:ext>
                  </a:extLst>
                </a:gridCol>
                <a:gridCol w="2980267">
                  <a:extLst>
                    <a:ext uri="{9D8B030D-6E8A-4147-A177-3AD203B41FA5}">
                      <a16:colId xmlns:a16="http://schemas.microsoft.com/office/drawing/2014/main" val="1291639990"/>
                    </a:ext>
                  </a:extLst>
                </a:gridCol>
                <a:gridCol w="2980267">
                  <a:extLst>
                    <a:ext uri="{9D8B030D-6E8A-4147-A177-3AD203B41FA5}">
                      <a16:colId xmlns:a16="http://schemas.microsoft.com/office/drawing/2014/main" val="1214183968"/>
                    </a:ext>
                  </a:extLst>
                </a:gridCol>
              </a:tblGrid>
              <a:tr h="221826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The shaded area can be described as the loci of points…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73347"/>
                  </a:ext>
                </a:extLst>
              </a:tr>
              <a:tr h="2218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432505"/>
                  </a:ext>
                </a:extLst>
              </a:tr>
              <a:tr h="2218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134109"/>
                  </a:ext>
                </a:extLst>
              </a:tr>
            </a:tbl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9C4F4B1D-F905-E149-B1A7-429971651B8B}"/>
              </a:ext>
            </a:extLst>
          </p:cNvPr>
          <p:cNvSpPr/>
          <p:nvPr/>
        </p:nvSpPr>
        <p:spPr>
          <a:xfrm>
            <a:off x="4544836" y="2298700"/>
            <a:ext cx="1500365" cy="2209799"/>
          </a:xfrm>
          <a:prstGeom prst="rect">
            <a:avLst/>
          </a:prstGeom>
          <a:solidFill>
            <a:schemeClr val="bg1">
              <a:lumMod val="50000"/>
              <a:alpha val="25098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B7D4A7-933E-9242-8378-F99FBB50F226}"/>
              </a:ext>
            </a:extLst>
          </p:cNvPr>
          <p:cNvSpPr/>
          <p:nvPr/>
        </p:nvSpPr>
        <p:spPr>
          <a:xfrm>
            <a:off x="4390361" y="164536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0B6CAC-4C6D-7549-971C-8E0542987DCF}"/>
              </a:ext>
            </a:extLst>
          </p:cNvPr>
          <p:cNvSpPr/>
          <p:nvPr/>
        </p:nvSpPr>
        <p:spPr>
          <a:xfrm>
            <a:off x="4906176" y="649089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D0AF8-EC88-3440-BA45-069766E20B90}"/>
              </a:ext>
            </a:extLst>
          </p:cNvPr>
          <p:cNvSpPr txBox="1"/>
          <p:nvPr/>
        </p:nvSpPr>
        <p:spPr>
          <a:xfrm>
            <a:off x="4949161" y="53476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E9E415-3375-914D-8E8A-56D55E22B86F}"/>
              </a:ext>
            </a:extLst>
          </p:cNvPr>
          <p:cNvCxnSpPr>
            <a:endCxn id="5" idx="3"/>
          </p:cNvCxnSpPr>
          <p:nvPr/>
        </p:nvCxnSpPr>
        <p:spPr>
          <a:xfrm flipH="1">
            <a:off x="4547735" y="735059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CC6793F-2A77-E54F-8385-83E7C3E77A6B}"/>
              </a:ext>
            </a:extLst>
          </p:cNvPr>
          <p:cNvSpPr txBox="1"/>
          <p:nvPr/>
        </p:nvSpPr>
        <p:spPr>
          <a:xfrm>
            <a:off x="4674430" y="80539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CE780B-0A30-D848-BB21-D08279A4CFF1}"/>
              </a:ext>
            </a:extLst>
          </p:cNvPr>
          <p:cNvSpPr/>
          <p:nvPr/>
        </p:nvSpPr>
        <p:spPr>
          <a:xfrm>
            <a:off x="1560337" y="2298700"/>
            <a:ext cx="1500365" cy="22097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4A84DE-7BFA-384E-ACB9-6364E83DFE1F}"/>
              </a:ext>
            </a:extLst>
          </p:cNvPr>
          <p:cNvSpPr txBox="1"/>
          <p:nvPr/>
        </p:nvSpPr>
        <p:spPr>
          <a:xfrm>
            <a:off x="2117183" y="322968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31501D1-4B43-1B4B-8FDF-7703FEE2D2CC}"/>
              </a:ext>
            </a:extLst>
          </p:cNvPr>
          <p:cNvSpPr/>
          <p:nvPr/>
        </p:nvSpPr>
        <p:spPr>
          <a:xfrm>
            <a:off x="2087869" y="347296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566678-35A7-4E43-BB53-24F50D4C042D}"/>
              </a:ext>
            </a:extLst>
          </p:cNvPr>
          <p:cNvCxnSpPr>
            <a:cxnSpLocks/>
          </p:cNvCxnSpPr>
          <p:nvPr/>
        </p:nvCxnSpPr>
        <p:spPr>
          <a:xfrm>
            <a:off x="1560337" y="3523767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946E799-88BC-634A-9845-B4C5DCFEB0B3}"/>
              </a:ext>
            </a:extLst>
          </p:cNvPr>
          <p:cNvSpPr txBox="1"/>
          <p:nvPr/>
        </p:nvSpPr>
        <p:spPr>
          <a:xfrm>
            <a:off x="744008" y="32335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5D7245-661B-7C49-B176-CB9F7C6BC2FD}"/>
              </a:ext>
            </a:extLst>
          </p:cNvPr>
          <p:cNvSpPr/>
          <p:nvPr/>
        </p:nvSpPr>
        <p:spPr>
          <a:xfrm>
            <a:off x="939016" y="347296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80EAD81-E2CD-D641-BD68-D03D184D0463}"/>
              </a:ext>
            </a:extLst>
          </p:cNvPr>
          <p:cNvCxnSpPr>
            <a:cxnSpLocks/>
          </p:cNvCxnSpPr>
          <p:nvPr/>
        </p:nvCxnSpPr>
        <p:spPr>
          <a:xfrm>
            <a:off x="996564" y="3523770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DF4281E-C608-B94C-943C-1EC2A05BDAA7}"/>
              </a:ext>
            </a:extLst>
          </p:cNvPr>
          <p:cNvSpPr txBox="1"/>
          <p:nvPr/>
        </p:nvSpPr>
        <p:spPr>
          <a:xfrm>
            <a:off x="1024578" y="3229683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84A797-82F8-824B-94BB-159880505BCA}"/>
              </a:ext>
            </a:extLst>
          </p:cNvPr>
          <p:cNvSpPr txBox="1"/>
          <p:nvPr/>
        </p:nvSpPr>
        <p:spPr>
          <a:xfrm>
            <a:off x="1631152" y="3229681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2A4A4B-0F49-0143-83D7-84E34B985C7A}"/>
              </a:ext>
            </a:extLst>
          </p:cNvPr>
          <p:cNvSpPr/>
          <p:nvPr/>
        </p:nvSpPr>
        <p:spPr>
          <a:xfrm>
            <a:off x="74436" y="4508499"/>
            <a:ext cx="1500365" cy="2209799"/>
          </a:xfrm>
          <a:prstGeom prst="rect">
            <a:avLst/>
          </a:prstGeom>
          <a:solidFill>
            <a:srgbClr val="FFFC00">
              <a:alpha val="3098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2A0D31-03E3-F842-A538-60CCC46E3A6D}"/>
              </a:ext>
            </a:extLst>
          </p:cNvPr>
          <p:cNvSpPr txBox="1"/>
          <p:nvPr/>
        </p:nvSpPr>
        <p:spPr>
          <a:xfrm>
            <a:off x="2117183" y="545218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627E66-3DBE-0F4F-94C3-AE6CC585010A}"/>
              </a:ext>
            </a:extLst>
          </p:cNvPr>
          <p:cNvSpPr/>
          <p:nvPr/>
        </p:nvSpPr>
        <p:spPr>
          <a:xfrm>
            <a:off x="2087869" y="569546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8537790-568A-3145-84D7-05D84A46E2BB}"/>
              </a:ext>
            </a:extLst>
          </p:cNvPr>
          <p:cNvCxnSpPr>
            <a:cxnSpLocks/>
          </p:cNvCxnSpPr>
          <p:nvPr/>
        </p:nvCxnSpPr>
        <p:spPr>
          <a:xfrm>
            <a:off x="1560337" y="5746267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A4F170D-4207-D446-95DD-4435237D797C}"/>
              </a:ext>
            </a:extLst>
          </p:cNvPr>
          <p:cNvSpPr txBox="1"/>
          <p:nvPr/>
        </p:nvSpPr>
        <p:spPr>
          <a:xfrm>
            <a:off x="744008" y="54560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094A10B-9DE5-E846-958E-82D576C14989}"/>
              </a:ext>
            </a:extLst>
          </p:cNvPr>
          <p:cNvSpPr/>
          <p:nvPr/>
        </p:nvSpPr>
        <p:spPr>
          <a:xfrm>
            <a:off x="939016" y="5695465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709ADF-35F2-534D-B4E1-1B18808AE2EE}"/>
              </a:ext>
            </a:extLst>
          </p:cNvPr>
          <p:cNvCxnSpPr>
            <a:cxnSpLocks/>
          </p:cNvCxnSpPr>
          <p:nvPr/>
        </p:nvCxnSpPr>
        <p:spPr>
          <a:xfrm>
            <a:off x="996564" y="5746270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26D9B83-1FB8-9548-A2D9-3C57CDB35762}"/>
              </a:ext>
            </a:extLst>
          </p:cNvPr>
          <p:cNvSpPr txBox="1"/>
          <p:nvPr/>
        </p:nvSpPr>
        <p:spPr>
          <a:xfrm>
            <a:off x="1024578" y="5452183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A20782-D551-0942-8294-129968070F07}"/>
              </a:ext>
            </a:extLst>
          </p:cNvPr>
          <p:cNvSpPr txBox="1"/>
          <p:nvPr/>
        </p:nvSpPr>
        <p:spPr>
          <a:xfrm>
            <a:off x="1631152" y="5452181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5E688E-B112-5848-928F-1DDD5CD13D12}"/>
              </a:ext>
            </a:extLst>
          </p:cNvPr>
          <p:cNvSpPr/>
          <p:nvPr/>
        </p:nvSpPr>
        <p:spPr>
          <a:xfrm>
            <a:off x="7063153" y="1154725"/>
            <a:ext cx="1074615" cy="107461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22733A5-3CD4-EA45-B3B2-8F0B17D01C45}"/>
              </a:ext>
            </a:extLst>
          </p:cNvPr>
          <p:cNvSpPr/>
          <p:nvPr/>
        </p:nvSpPr>
        <p:spPr>
          <a:xfrm>
            <a:off x="7578968" y="1639278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8707B-BBC0-684A-B562-DFBAD5A72A89}"/>
              </a:ext>
            </a:extLst>
          </p:cNvPr>
          <p:cNvSpPr txBox="1"/>
          <p:nvPr/>
        </p:nvSpPr>
        <p:spPr>
          <a:xfrm>
            <a:off x="7621953" y="152494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4ADEABB-500E-1F4C-BD77-C4548BEC47D7}"/>
              </a:ext>
            </a:extLst>
          </p:cNvPr>
          <p:cNvCxnSpPr>
            <a:endCxn id="28" idx="3"/>
          </p:cNvCxnSpPr>
          <p:nvPr/>
        </p:nvCxnSpPr>
        <p:spPr>
          <a:xfrm flipH="1">
            <a:off x="7220527" y="1725248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D84D1BB-A065-7A41-9096-D8B87D28ACD4}"/>
              </a:ext>
            </a:extLst>
          </p:cNvPr>
          <p:cNvSpPr txBox="1"/>
          <p:nvPr/>
        </p:nvSpPr>
        <p:spPr>
          <a:xfrm>
            <a:off x="7347222" y="179558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7A82F-DC66-1F4C-A4B6-32A6899A91C5}"/>
              </a:ext>
            </a:extLst>
          </p:cNvPr>
          <p:cNvSpPr txBox="1"/>
          <p:nvPr/>
        </p:nvSpPr>
        <p:spPr>
          <a:xfrm>
            <a:off x="5013568" y="350902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50481-78A2-8048-B69E-CC493E024F69}"/>
              </a:ext>
            </a:extLst>
          </p:cNvPr>
          <p:cNvSpPr/>
          <p:nvPr/>
        </p:nvSpPr>
        <p:spPr>
          <a:xfrm>
            <a:off x="5135502" y="347296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909F281-4592-3B44-9BEC-7C08E04390DE}"/>
              </a:ext>
            </a:extLst>
          </p:cNvPr>
          <p:cNvCxnSpPr>
            <a:cxnSpLocks/>
          </p:cNvCxnSpPr>
          <p:nvPr/>
        </p:nvCxnSpPr>
        <p:spPr>
          <a:xfrm>
            <a:off x="4607970" y="3523765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3177E0B-06A5-CB4F-AACB-340A9350B85F}"/>
              </a:ext>
            </a:extLst>
          </p:cNvPr>
          <p:cNvSpPr txBox="1"/>
          <p:nvPr/>
        </p:nvSpPr>
        <p:spPr>
          <a:xfrm>
            <a:off x="3791641" y="323356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BF771FC-4CB8-5D44-BCC4-FE1E1693B58B}"/>
              </a:ext>
            </a:extLst>
          </p:cNvPr>
          <p:cNvSpPr/>
          <p:nvPr/>
        </p:nvSpPr>
        <p:spPr>
          <a:xfrm>
            <a:off x="3986649" y="347296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8CB7A95-B90D-E44B-A299-0675B8B3FA06}"/>
              </a:ext>
            </a:extLst>
          </p:cNvPr>
          <p:cNvCxnSpPr>
            <a:cxnSpLocks/>
          </p:cNvCxnSpPr>
          <p:nvPr/>
        </p:nvCxnSpPr>
        <p:spPr>
          <a:xfrm>
            <a:off x="4044197" y="3523768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3FB85B1-591B-1741-852F-9A6A567D8B21}"/>
              </a:ext>
            </a:extLst>
          </p:cNvPr>
          <p:cNvSpPr txBox="1"/>
          <p:nvPr/>
        </p:nvSpPr>
        <p:spPr>
          <a:xfrm>
            <a:off x="4107933" y="342115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4E1C38-97E2-4944-BC8D-0C8DBF1C7298}"/>
              </a:ext>
            </a:extLst>
          </p:cNvPr>
          <p:cNvSpPr txBox="1"/>
          <p:nvPr/>
        </p:nvSpPr>
        <p:spPr>
          <a:xfrm>
            <a:off x="4614375" y="342115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3E57BC7-A00B-A743-8754-7DFD7CC3F2CA}"/>
              </a:ext>
            </a:extLst>
          </p:cNvPr>
          <p:cNvSpPr/>
          <p:nvPr/>
        </p:nvSpPr>
        <p:spPr>
          <a:xfrm>
            <a:off x="4383461" y="2324988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BBFD533-D3E3-B645-A7FA-1BE49FCA94D5}"/>
              </a:ext>
            </a:extLst>
          </p:cNvPr>
          <p:cNvSpPr/>
          <p:nvPr/>
        </p:nvSpPr>
        <p:spPr>
          <a:xfrm>
            <a:off x="4899276" y="2809541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00554F-E9F0-FB4C-AB53-A0EC03064EF5}"/>
              </a:ext>
            </a:extLst>
          </p:cNvPr>
          <p:cNvSpPr txBox="1"/>
          <p:nvPr/>
        </p:nvSpPr>
        <p:spPr>
          <a:xfrm>
            <a:off x="4942261" y="269521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42817B6-A3E0-4A4C-9A0B-D56BF74A8A67}"/>
              </a:ext>
            </a:extLst>
          </p:cNvPr>
          <p:cNvCxnSpPr>
            <a:endCxn id="41" idx="3"/>
          </p:cNvCxnSpPr>
          <p:nvPr/>
        </p:nvCxnSpPr>
        <p:spPr>
          <a:xfrm flipH="1">
            <a:off x="4540835" y="2895511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CEF145C-4478-624C-82F9-3DE84B08286E}"/>
              </a:ext>
            </a:extLst>
          </p:cNvPr>
          <p:cNvSpPr txBox="1"/>
          <p:nvPr/>
        </p:nvSpPr>
        <p:spPr>
          <a:xfrm>
            <a:off x="4667530" y="2965848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720AE8-D46E-5D4C-A123-587329D44905}"/>
              </a:ext>
            </a:extLst>
          </p:cNvPr>
          <p:cNvSpPr txBox="1"/>
          <p:nvPr/>
        </p:nvSpPr>
        <p:spPr>
          <a:xfrm>
            <a:off x="8090045" y="305187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B7B94D1-E950-FA4A-A154-6B4EAC8D706A}"/>
              </a:ext>
            </a:extLst>
          </p:cNvPr>
          <p:cNvSpPr/>
          <p:nvPr/>
        </p:nvSpPr>
        <p:spPr>
          <a:xfrm>
            <a:off x="8121766" y="329516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044B7BD-7146-4D46-B882-C256A0D89F35}"/>
              </a:ext>
            </a:extLst>
          </p:cNvPr>
          <p:cNvCxnSpPr>
            <a:cxnSpLocks/>
          </p:cNvCxnSpPr>
          <p:nvPr/>
        </p:nvCxnSpPr>
        <p:spPr>
          <a:xfrm>
            <a:off x="7594234" y="3307865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6DA0025-42BC-204A-8F4D-385AA581AAE8}"/>
              </a:ext>
            </a:extLst>
          </p:cNvPr>
          <p:cNvSpPr txBox="1"/>
          <p:nvPr/>
        </p:nvSpPr>
        <p:spPr>
          <a:xfrm>
            <a:off x="6777905" y="305576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DA7424B-73BC-8C41-85EF-0E93F202761C}"/>
              </a:ext>
            </a:extLst>
          </p:cNvPr>
          <p:cNvSpPr/>
          <p:nvPr/>
        </p:nvSpPr>
        <p:spPr>
          <a:xfrm>
            <a:off x="6972913" y="329516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77FE587-1263-CF43-9CAE-0CADD03AABCF}"/>
              </a:ext>
            </a:extLst>
          </p:cNvPr>
          <p:cNvCxnSpPr>
            <a:cxnSpLocks/>
          </p:cNvCxnSpPr>
          <p:nvPr/>
        </p:nvCxnSpPr>
        <p:spPr>
          <a:xfrm>
            <a:off x="7030461" y="3307868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A5B9870-CCE0-214B-BB1D-2BC728DA3FB6}"/>
              </a:ext>
            </a:extLst>
          </p:cNvPr>
          <p:cNvSpPr txBox="1"/>
          <p:nvPr/>
        </p:nvSpPr>
        <p:spPr>
          <a:xfrm>
            <a:off x="7058475" y="3051881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380794F-4269-7440-9FD5-1C26346A92A5}"/>
              </a:ext>
            </a:extLst>
          </p:cNvPr>
          <p:cNvSpPr txBox="1"/>
          <p:nvPr/>
        </p:nvSpPr>
        <p:spPr>
          <a:xfrm>
            <a:off x="7665049" y="3051879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F063B0B-449F-5348-9FB5-EFFB20F529F3}"/>
              </a:ext>
            </a:extLst>
          </p:cNvPr>
          <p:cNvSpPr/>
          <p:nvPr/>
        </p:nvSpPr>
        <p:spPr>
          <a:xfrm>
            <a:off x="7003194" y="3390900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27DFB39-C58D-5C41-BB76-470FD1E86BD3}"/>
              </a:ext>
            </a:extLst>
          </p:cNvPr>
          <p:cNvSpPr/>
          <p:nvPr/>
        </p:nvSpPr>
        <p:spPr>
          <a:xfrm>
            <a:off x="7519009" y="387545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FC22C6-F5CA-EB4A-B431-4B7303341E8C}"/>
              </a:ext>
            </a:extLst>
          </p:cNvPr>
          <p:cNvSpPr txBox="1"/>
          <p:nvPr/>
        </p:nvSpPr>
        <p:spPr>
          <a:xfrm>
            <a:off x="7282744" y="362235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C700573-AA40-AE4F-8E3D-BBED856515DA}"/>
              </a:ext>
            </a:extLst>
          </p:cNvPr>
          <p:cNvCxnSpPr>
            <a:endCxn id="56" idx="3"/>
          </p:cNvCxnSpPr>
          <p:nvPr/>
        </p:nvCxnSpPr>
        <p:spPr>
          <a:xfrm flipH="1">
            <a:off x="7160568" y="3961423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01100D4-AAA0-CA41-BE0A-E0F89F898ECC}"/>
              </a:ext>
            </a:extLst>
          </p:cNvPr>
          <p:cNvSpPr txBox="1"/>
          <p:nvPr/>
        </p:nvSpPr>
        <p:spPr>
          <a:xfrm>
            <a:off x="6983395" y="385000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61" name="Pie 60">
            <a:extLst>
              <a:ext uri="{FF2B5EF4-FFF2-40B4-BE49-F238E27FC236}">
                <a16:creationId xmlns:a16="http://schemas.microsoft.com/office/drawing/2014/main" id="{E3F4C1D4-714F-6C4F-8362-A9664BCAE19A}"/>
              </a:ext>
            </a:extLst>
          </p:cNvPr>
          <p:cNvSpPr/>
          <p:nvPr/>
        </p:nvSpPr>
        <p:spPr>
          <a:xfrm>
            <a:off x="7055401" y="3393740"/>
            <a:ext cx="1022408" cy="1081541"/>
          </a:xfrm>
          <a:prstGeom prst="pie">
            <a:avLst>
              <a:gd name="adj1" fmla="val 16310857"/>
              <a:gd name="adj2" fmla="val 5400000"/>
            </a:avLst>
          </a:prstGeom>
          <a:solidFill>
            <a:schemeClr val="bg1">
              <a:lumMod val="50000"/>
              <a:alpha val="2980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19B5B99-DFBD-E54B-9167-3A5C7B9AEBF9}"/>
              </a:ext>
            </a:extLst>
          </p:cNvPr>
          <p:cNvCxnSpPr/>
          <p:nvPr/>
        </p:nvCxnSpPr>
        <p:spPr>
          <a:xfrm>
            <a:off x="7578968" y="2298700"/>
            <a:ext cx="0" cy="22097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F1E46EA-7B46-8344-858A-6F3045153877}"/>
              </a:ext>
            </a:extLst>
          </p:cNvPr>
          <p:cNvCxnSpPr/>
          <p:nvPr/>
        </p:nvCxnSpPr>
        <p:spPr>
          <a:xfrm>
            <a:off x="4559300" y="2298700"/>
            <a:ext cx="0" cy="21668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C13330BB-B7D8-414D-85EB-7424772AFE3D}"/>
              </a:ext>
            </a:extLst>
          </p:cNvPr>
          <p:cNvSpPr/>
          <p:nvPr/>
        </p:nvSpPr>
        <p:spPr>
          <a:xfrm>
            <a:off x="3058935" y="4522054"/>
            <a:ext cx="1500365" cy="2209799"/>
          </a:xfrm>
          <a:prstGeom prst="rect">
            <a:avLst/>
          </a:prstGeom>
          <a:solidFill>
            <a:schemeClr val="bg1">
              <a:lumMod val="50000"/>
              <a:alpha val="38039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7C6A7FA-589F-C648-B6FE-D2CD655EC569}"/>
              </a:ext>
            </a:extLst>
          </p:cNvPr>
          <p:cNvSpPr txBox="1"/>
          <p:nvPr/>
        </p:nvSpPr>
        <p:spPr>
          <a:xfrm>
            <a:off x="5101682" y="546573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907A5F2-8C2E-5842-9FF5-FFF9A147B009}"/>
              </a:ext>
            </a:extLst>
          </p:cNvPr>
          <p:cNvSpPr/>
          <p:nvPr/>
        </p:nvSpPr>
        <p:spPr>
          <a:xfrm>
            <a:off x="5072368" y="570902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3AAC24-7090-444F-A0EA-354974B453CF}"/>
              </a:ext>
            </a:extLst>
          </p:cNvPr>
          <p:cNvCxnSpPr>
            <a:cxnSpLocks/>
          </p:cNvCxnSpPr>
          <p:nvPr/>
        </p:nvCxnSpPr>
        <p:spPr>
          <a:xfrm>
            <a:off x="4544836" y="5759822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3F8BDF6D-8A54-A34A-8C06-7B48C8FBF9FF}"/>
              </a:ext>
            </a:extLst>
          </p:cNvPr>
          <p:cNvSpPr txBox="1"/>
          <p:nvPr/>
        </p:nvSpPr>
        <p:spPr>
          <a:xfrm>
            <a:off x="3728507" y="54696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FF45D82-2E2C-8847-88C6-AC0B0BC472CE}"/>
              </a:ext>
            </a:extLst>
          </p:cNvPr>
          <p:cNvSpPr/>
          <p:nvPr/>
        </p:nvSpPr>
        <p:spPr>
          <a:xfrm>
            <a:off x="3923515" y="570902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CA7DD21-233F-E646-A74E-73B1B005A767}"/>
              </a:ext>
            </a:extLst>
          </p:cNvPr>
          <p:cNvCxnSpPr>
            <a:cxnSpLocks/>
          </p:cNvCxnSpPr>
          <p:nvPr/>
        </p:nvCxnSpPr>
        <p:spPr>
          <a:xfrm>
            <a:off x="3981063" y="5759825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AF49A880-2A9F-9545-BF91-FCFACCAC11A3}"/>
              </a:ext>
            </a:extLst>
          </p:cNvPr>
          <p:cNvSpPr txBox="1"/>
          <p:nvPr/>
        </p:nvSpPr>
        <p:spPr>
          <a:xfrm>
            <a:off x="4019934" y="569546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335757D-0679-D24B-825C-06274DF78CAF}"/>
              </a:ext>
            </a:extLst>
          </p:cNvPr>
          <p:cNvSpPr txBox="1"/>
          <p:nvPr/>
        </p:nvSpPr>
        <p:spPr>
          <a:xfrm>
            <a:off x="4615089" y="569546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92C1281-1FB6-1C43-B066-AB26E0AA4714}"/>
              </a:ext>
            </a:extLst>
          </p:cNvPr>
          <p:cNvSpPr/>
          <p:nvPr/>
        </p:nvSpPr>
        <p:spPr>
          <a:xfrm>
            <a:off x="4390361" y="4559160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F31DE98-12C9-2F45-8780-9D25266047D1}"/>
              </a:ext>
            </a:extLst>
          </p:cNvPr>
          <p:cNvSpPr/>
          <p:nvPr/>
        </p:nvSpPr>
        <p:spPr>
          <a:xfrm>
            <a:off x="4906176" y="504371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BB7BC01-D980-F045-B8D6-9975FC1784AD}"/>
              </a:ext>
            </a:extLst>
          </p:cNvPr>
          <p:cNvSpPr txBox="1"/>
          <p:nvPr/>
        </p:nvSpPr>
        <p:spPr>
          <a:xfrm>
            <a:off x="4949161" y="492938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5CD3B6D-6CE4-7B4C-B0FE-E13BB2B8C808}"/>
              </a:ext>
            </a:extLst>
          </p:cNvPr>
          <p:cNvCxnSpPr>
            <a:endCxn id="75" idx="3"/>
          </p:cNvCxnSpPr>
          <p:nvPr/>
        </p:nvCxnSpPr>
        <p:spPr>
          <a:xfrm flipH="1">
            <a:off x="4547735" y="5129683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F3D3FD15-E568-9C45-AE64-0E690E73CB48}"/>
              </a:ext>
            </a:extLst>
          </p:cNvPr>
          <p:cNvSpPr txBox="1"/>
          <p:nvPr/>
        </p:nvSpPr>
        <p:spPr>
          <a:xfrm>
            <a:off x="4674430" y="520002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7442447-F081-4C41-9574-C20F0B911968}"/>
              </a:ext>
            </a:extLst>
          </p:cNvPr>
          <p:cNvCxnSpPr/>
          <p:nvPr/>
        </p:nvCxnSpPr>
        <p:spPr>
          <a:xfrm>
            <a:off x="4559300" y="4522054"/>
            <a:ext cx="0" cy="21668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C5A0ADE0-5926-4841-A36D-F1ACA26BB446}"/>
              </a:ext>
            </a:extLst>
          </p:cNvPr>
          <p:cNvSpPr/>
          <p:nvPr/>
        </p:nvSpPr>
        <p:spPr>
          <a:xfrm>
            <a:off x="6043434" y="4522054"/>
            <a:ext cx="1500365" cy="22097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C78E362-3621-4042-B0F4-7195D72B9B2E}"/>
              </a:ext>
            </a:extLst>
          </p:cNvPr>
          <p:cNvSpPr txBox="1"/>
          <p:nvPr/>
        </p:nvSpPr>
        <p:spPr>
          <a:xfrm>
            <a:off x="8086181" y="522443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10F08B5-9BAC-0749-9428-DA59CCADDE30}"/>
              </a:ext>
            </a:extLst>
          </p:cNvPr>
          <p:cNvSpPr/>
          <p:nvPr/>
        </p:nvSpPr>
        <p:spPr>
          <a:xfrm>
            <a:off x="8056867" y="546772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354A950-3A55-0B4C-8DFF-EDDEB94F9721}"/>
              </a:ext>
            </a:extLst>
          </p:cNvPr>
          <p:cNvCxnSpPr>
            <a:cxnSpLocks/>
          </p:cNvCxnSpPr>
          <p:nvPr/>
        </p:nvCxnSpPr>
        <p:spPr>
          <a:xfrm>
            <a:off x="7529335" y="5518522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45A792D8-26D6-C943-8D3D-1ADD5FC8BE33}"/>
              </a:ext>
            </a:extLst>
          </p:cNvPr>
          <p:cNvSpPr txBox="1"/>
          <p:nvPr/>
        </p:nvSpPr>
        <p:spPr>
          <a:xfrm>
            <a:off x="6713006" y="52283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CC7E9D4-B983-DC42-9E47-BEEC30291B35}"/>
              </a:ext>
            </a:extLst>
          </p:cNvPr>
          <p:cNvSpPr/>
          <p:nvPr/>
        </p:nvSpPr>
        <p:spPr>
          <a:xfrm>
            <a:off x="6908014" y="5467720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9D1D27C-4A79-7E4C-8C02-C89A207D6E9F}"/>
              </a:ext>
            </a:extLst>
          </p:cNvPr>
          <p:cNvCxnSpPr>
            <a:cxnSpLocks/>
          </p:cNvCxnSpPr>
          <p:nvPr/>
        </p:nvCxnSpPr>
        <p:spPr>
          <a:xfrm>
            <a:off x="6965562" y="5518525"/>
            <a:ext cx="563773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DB579AB5-CD44-A94F-975A-8A561C1350AD}"/>
              </a:ext>
            </a:extLst>
          </p:cNvPr>
          <p:cNvSpPr txBox="1"/>
          <p:nvPr/>
        </p:nvSpPr>
        <p:spPr>
          <a:xfrm>
            <a:off x="6993576" y="5224438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9A5DA5F-EF64-1943-90D0-05E9C0FC6ADE}"/>
              </a:ext>
            </a:extLst>
          </p:cNvPr>
          <p:cNvSpPr txBox="1"/>
          <p:nvPr/>
        </p:nvSpPr>
        <p:spPr>
          <a:xfrm>
            <a:off x="7600150" y="522443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3m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3D53D402-B25E-D94C-B568-B2022B64EB77}"/>
              </a:ext>
            </a:extLst>
          </p:cNvPr>
          <p:cNvSpPr/>
          <p:nvPr/>
        </p:nvSpPr>
        <p:spPr>
          <a:xfrm>
            <a:off x="6987342" y="5636790"/>
            <a:ext cx="1074615" cy="10746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6492F58D-1D76-E34E-8F7A-86E01AA5CB7F}"/>
              </a:ext>
            </a:extLst>
          </p:cNvPr>
          <p:cNvSpPr/>
          <p:nvPr/>
        </p:nvSpPr>
        <p:spPr>
          <a:xfrm>
            <a:off x="7503157" y="6121343"/>
            <a:ext cx="85970" cy="859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B6739FE-D3F7-814E-A820-A4620A28FCFB}"/>
              </a:ext>
            </a:extLst>
          </p:cNvPr>
          <p:cNvSpPr txBox="1"/>
          <p:nvPr/>
        </p:nvSpPr>
        <p:spPr>
          <a:xfrm>
            <a:off x="7546142" y="600701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4794EDCF-240F-3A4B-A053-A8A1839E0963}"/>
              </a:ext>
            </a:extLst>
          </p:cNvPr>
          <p:cNvCxnSpPr>
            <a:endCxn id="95" idx="3"/>
          </p:cNvCxnSpPr>
          <p:nvPr/>
        </p:nvCxnSpPr>
        <p:spPr>
          <a:xfrm flipH="1">
            <a:off x="7144716" y="6207313"/>
            <a:ext cx="358441" cy="3467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FF67D1D0-5160-B543-A214-099DB7E8D7DF}"/>
              </a:ext>
            </a:extLst>
          </p:cNvPr>
          <p:cNvSpPr txBox="1"/>
          <p:nvPr/>
        </p:nvSpPr>
        <p:spPr>
          <a:xfrm>
            <a:off x="7271411" y="627765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5m</a:t>
            </a:r>
          </a:p>
        </p:txBody>
      </p:sp>
      <p:sp>
        <p:nvSpPr>
          <p:cNvPr id="100" name="Pie 99">
            <a:extLst>
              <a:ext uri="{FF2B5EF4-FFF2-40B4-BE49-F238E27FC236}">
                <a16:creationId xmlns:a16="http://schemas.microsoft.com/office/drawing/2014/main" id="{0DFC20AE-CA5D-CF48-96A5-C70C95090FAD}"/>
              </a:ext>
            </a:extLst>
          </p:cNvPr>
          <p:cNvSpPr/>
          <p:nvPr/>
        </p:nvSpPr>
        <p:spPr>
          <a:xfrm rot="10800000">
            <a:off x="6991952" y="5628855"/>
            <a:ext cx="1101155" cy="1081541"/>
          </a:xfrm>
          <a:prstGeom prst="pie">
            <a:avLst>
              <a:gd name="adj1" fmla="val 16310857"/>
              <a:gd name="adj2" fmla="val 5400000"/>
            </a:avLst>
          </a:prstGeom>
          <a:solidFill>
            <a:schemeClr val="bg1">
              <a:lumMod val="50000"/>
              <a:alpha val="3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1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1189</TotalTime>
  <Words>527</Words>
  <Application>Microsoft Macintosh PowerPoint</Application>
  <PresentationFormat>On-screen Show (4:3)</PresentationFormat>
  <Paragraphs>137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2020-07-13T00:44:50Z</dcterms:created>
  <dcterms:modified xsi:type="dcterms:W3CDTF">2020-07-13T20:35:36Z</dcterms:modified>
</cp:coreProperties>
</file>