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"/>
  </p:notesMasterIdLst>
  <p:sldIdLst>
    <p:sldId id="257" r:id="rId2"/>
    <p:sldId id="261" r:id="rId3"/>
    <p:sldId id="262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F0D9"/>
    <a:srgbClr val="FBE5D6"/>
    <a:srgbClr val="DE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5345"/>
  </p:normalViewPr>
  <p:slideViewPr>
    <p:cSldViewPr snapToGrid="0" snapToObjects="1">
      <p:cViewPr varScale="1">
        <p:scale>
          <a:sx n="110" d="100"/>
          <a:sy n="110" d="100"/>
        </p:scale>
        <p:origin x="48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24F758-F992-8F48-9325-986FE300FE81}" type="datetimeFigureOut">
              <a:rPr lang="en-US" smtClean="0"/>
              <a:t>7/15/20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24D31-0158-5C40-906F-E68F466A2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770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1 - 1</a:t>
            </a:r>
          </a:p>
          <a:p>
            <a:r>
              <a:rPr lang="en-US" dirty="0"/>
              <a:t>2 - 4</a:t>
            </a:r>
          </a:p>
          <a:p>
            <a:r>
              <a:rPr lang="en-US" dirty="0"/>
              <a:t>3 - 9</a:t>
            </a:r>
          </a:p>
          <a:p>
            <a:r>
              <a:rPr lang="en-US" dirty="0"/>
              <a:t>4 - 16</a:t>
            </a:r>
          </a:p>
          <a:p>
            <a:r>
              <a:rPr lang="en-US" dirty="0"/>
              <a:t>5 - 25</a:t>
            </a:r>
          </a:p>
          <a:p>
            <a:r>
              <a:rPr lang="en-US" dirty="0"/>
              <a:t>6 - 36</a:t>
            </a:r>
          </a:p>
          <a:p>
            <a:r>
              <a:rPr lang="en-US" dirty="0"/>
              <a:t>7 - 49</a:t>
            </a:r>
          </a:p>
          <a:p>
            <a:r>
              <a:rPr lang="en-US" dirty="0"/>
              <a:t>8 - 64</a:t>
            </a:r>
          </a:p>
          <a:p>
            <a:r>
              <a:rPr lang="en-US" dirty="0"/>
              <a:t>9 - 81</a:t>
            </a:r>
          </a:p>
          <a:p>
            <a:r>
              <a:rPr lang="en-US" dirty="0"/>
              <a:t>10 - 100</a:t>
            </a:r>
          </a:p>
          <a:p>
            <a:r>
              <a:rPr lang="en-US" dirty="0"/>
              <a:t>11 - 121</a:t>
            </a:r>
          </a:p>
          <a:p>
            <a:r>
              <a:rPr lang="en-US" dirty="0"/>
              <a:t>12 - </a:t>
            </a:r>
          </a:p>
          <a:p>
            <a:r>
              <a:rPr lang="en-US" dirty="0"/>
              <a:t>13</a:t>
            </a:r>
          </a:p>
          <a:p>
            <a:r>
              <a:rPr lang="en-US" dirty="0"/>
              <a:t>14</a:t>
            </a:r>
          </a:p>
          <a:p>
            <a:r>
              <a:rPr lang="en-US" dirty="0"/>
              <a:t>15</a:t>
            </a:r>
          </a:p>
          <a:p>
            <a:r>
              <a:rPr lang="en-US" dirty="0"/>
              <a:t>16</a:t>
            </a:r>
          </a:p>
          <a:p>
            <a:r>
              <a:rPr lang="en-US" dirty="0"/>
              <a:t>17</a:t>
            </a:r>
          </a:p>
          <a:p>
            <a:r>
              <a:rPr lang="en-US" dirty="0"/>
              <a:t>18</a:t>
            </a:r>
          </a:p>
          <a:p>
            <a:r>
              <a:rPr lang="en-US" dirty="0"/>
              <a:t>19</a:t>
            </a:r>
          </a:p>
          <a:p>
            <a:r>
              <a:rPr lang="en-US" dirty="0"/>
              <a:t>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224D31-0158-5C40-906F-E68F466A28E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4001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1 - 1</a:t>
            </a:r>
          </a:p>
          <a:p>
            <a:r>
              <a:rPr lang="en-US" dirty="0"/>
              <a:t>2 - 4</a:t>
            </a:r>
          </a:p>
          <a:p>
            <a:r>
              <a:rPr lang="en-US" dirty="0"/>
              <a:t>3 - 9</a:t>
            </a:r>
          </a:p>
          <a:p>
            <a:r>
              <a:rPr lang="en-US" dirty="0"/>
              <a:t>4 - 16</a:t>
            </a:r>
          </a:p>
          <a:p>
            <a:r>
              <a:rPr lang="en-US" dirty="0"/>
              <a:t>5 - 25</a:t>
            </a:r>
          </a:p>
          <a:p>
            <a:r>
              <a:rPr lang="en-US" dirty="0"/>
              <a:t>6 - 36</a:t>
            </a:r>
          </a:p>
          <a:p>
            <a:r>
              <a:rPr lang="en-US" dirty="0"/>
              <a:t>7 - 49</a:t>
            </a:r>
          </a:p>
          <a:p>
            <a:r>
              <a:rPr lang="en-US" dirty="0"/>
              <a:t>8 - 64</a:t>
            </a:r>
          </a:p>
          <a:p>
            <a:r>
              <a:rPr lang="en-US" dirty="0"/>
              <a:t>9 - 81</a:t>
            </a:r>
          </a:p>
          <a:p>
            <a:r>
              <a:rPr lang="en-US" dirty="0"/>
              <a:t>10 - 100</a:t>
            </a:r>
          </a:p>
          <a:p>
            <a:r>
              <a:rPr lang="en-US" dirty="0"/>
              <a:t>11 - 121</a:t>
            </a:r>
          </a:p>
          <a:p>
            <a:r>
              <a:rPr lang="en-US" dirty="0"/>
              <a:t>12 - </a:t>
            </a:r>
          </a:p>
          <a:p>
            <a:r>
              <a:rPr lang="en-US" dirty="0"/>
              <a:t>13</a:t>
            </a:r>
          </a:p>
          <a:p>
            <a:r>
              <a:rPr lang="en-US" dirty="0"/>
              <a:t>14</a:t>
            </a:r>
          </a:p>
          <a:p>
            <a:r>
              <a:rPr lang="en-US" dirty="0"/>
              <a:t>15</a:t>
            </a:r>
          </a:p>
          <a:p>
            <a:r>
              <a:rPr lang="en-US" dirty="0"/>
              <a:t>16</a:t>
            </a:r>
          </a:p>
          <a:p>
            <a:r>
              <a:rPr lang="en-US" dirty="0"/>
              <a:t>17</a:t>
            </a:r>
          </a:p>
          <a:p>
            <a:r>
              <a:rPr lang="en-US" dirty="0"/>
              <a:t>18</a:t>
            </a:r>
          </a:p>
          <a:p>
            <a:r>
              <a:rPr lang="en-US" dirty="0"/>
              <a:t>19</a:t>
            </a:r>
          </a:p>
          <a:p>
            <a:r>
              <a:rPr lang="en-US" dirty="0"/>
              <a:t>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224D31-0158-5C40-906F-E68F466A28E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8073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1 - 1</a:t>
            </a:r>
          </a:p>
          <a:p>
            <a:r>
              <a:rPr lang="en-US" dirty="0"/>
              <a:t>2 - 4</a:t>
            </a:r>
          </a:p>
          <a:p>
            <a:r>
              <a:rPr lang="en-US" dirty="0"/>
              <a:t>3 - 9</a:t>
            </a:r>
          </a:p>
          <a:p>
            <a:r>
              <a:rPr lang="en-US" dirty="0"/>
              <a:t>4 - 16</a:t>
            </a:r>
          </a:p>
          <a:p>
            <a:r>
              <a:rPr lang="en-US" dirty="0"/>
              <a:t>5 - 25</a:t>
            </a:r>
          </a:p>
          <a:p>
            <a:r>
              <a:rPr lang="en-US" dirty="0"/>
              <a:t>6 - 36</a:t>
            </a:r>
          </a:p>
          <a:p>
            <a:r>
              <a:rPr lang="en-US" dirty="0"/>
              <a:t>7 - 49</a:t>
            </a:r>
          </a:p>
          <a:p>
            <a:r>
              <a:rPr lang="en-US" dirty="0"/>
              <a:t>8 - 64</a:t>
            </a:r>
          </a:p>
          <a:p>
            <a:r>
              <a:rPr lang="en-US" dirty="0"/>
              <a:t>9 - 81</a:t>
            </a:r>
          </a:p>
          <a:p>
            <a:r>
              <a:rPr lang="en-US" dirty="0"/>
              <a:t>10 - 100</a:t>
            </a:r>
          </a:p>
          <a:p>
            <a:r>
              <a:rPr lang="en-US" dirty="0"/>
              <a:t>11 - 121</a:t>
            </a:r>
          </a:p>
          <a:p>
            <a:r>
              <a:rPr lang="en-US" dirty="0"/>
              <a:t>12 - </a:t>
            </a:r>
          </a:p>
          <a:p>
            <a:r>
              <a:rPr lang="en-US" dirty="0"/>
              <a:t>13</a:t>
            </a:r>
          </a:p>
          <a:p>
            <a:r>
              <a:rPr lang="en-US" dirty="0"/>
              <a:t>14</a:t>
            </a:r>
          </a:p>
          <a:p>
            <a:r>
              <a:rPr lang="en-US" dirty="0"/>
              <a:t>15</a:t>
            </a:r>
          </a:p>
          <a:p>
            <a:r>
              <a:rPr lang="en-US" dirty="0"/>
              <a:t>16</a:t>
            </a:r>
          </a:p>
          <a:p>
            <a:r>
              <a:rPr lang="en-US" dirty="0"/>
              <a:t>17</a:t>
            </a:r>
          </a:p>
          <a:p>
            <a:r>
              <a:rPr lang="en-US" dirty="0"/>
              <a:t>18</a:t>
            </a:r>
          </a:p>
          <a:p>
            <a:r>
              <a:rPr lang="en-US" dirty="0"/>
              <a:t>19</a:t>
            </a:r>
          </a:p>
          <a:p>
            <a:r>
              <a:rPr lang="en-US" dirty="0"/>
              <a:t>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224D31-0158-5C40-906F-E68F466A28E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505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1 - 1</a:t>
            </a:r>
          </a:p>
          <a:p>
            <a:r>
              <a:rPr lang="en-US" dirty="0"/>
              <a:t>2 - 4</a:t>
            </a:r>
          </a:p>
          <a:p>
            <a:r>
              <a:rPr lang="en-US" dirty="0"/>
              <a:t>3 - 9</a:t>
            </a:r>
          </a:p>
          <a:p>
            <a:r>
              <a:rPr lang="en-US" dirty="0"/>
              <a:t>4 - 16</a:t>
            </a:r>
          </a:p>
          <a:p>
            <a:r>
              <a:rPr lang="en-US" dirty="0"/>
              <a:t>5 - 25</a:t>
            </a:r>
          </a:p>
          <a:p>
            <a:r>
              <a:rPr lang="en-US" dirty="0"/>
              <a:t>6 - 36</a:t>
            </a:r>
          </a:p>
          <a:p>
            <a:r>
              <a:rPr lang="en-US" dirty="0"/>
              <a:t>7 - 49</a:t>
            </a:r>
          </a:p>
          <a:p>
            <a:r>
              <a:rPr lang="en-US" dirty="0"/>
              <a:t>8 - 64</a:t>
            </a:r>
          </a:p>
          <a:p>
            <a:r>
              <a:rPr lang="en-US" dirty="0"/>
              <a:t>9 - 81</a:t>
            </a:r>
          </a:p>
          <a:p>
            <a:r>
              <a:rPr lang="en-US" dirty="0"/>
              <a:t>10 - 100</a:t>
            </a:r>
          </a:p>
          <a:p>
            <a:r>
              <a:rPr lang="en-US" dirty="0"/>
              <a:t>11 - 121</a:t>
            </a:r>
          </a:p>
          <a:p>
            <a:r>
              <a:rPr lang="en-US" dirty="0"/>
              <a:t>12 - </a:t>
            </a:r>
          </a:p>
          <a:p>
            <a:r>
              <a:rPr lang="en-US" dirty="0"/>
              <a:t>13</a:t>
            </a:r>
          </a:p>
          <a:p>
            <a:r>
              <a:rPr lang="en-US" dirty="0"/>
              <a:t>14</a:t>
            </a:r>
          </a:p>
          <a:p>
            <a:r>
              <a:rPr lang="en-US" dirty="0"/>
              <a:t>15</a:t>
            </a:r>
          </a:p>
          <a:p>
            <a:r>
              <a:rPr lang="en-US" dirty="0"/>
              <a:t>16</a:t>
            </a:r>
          </a:p>
          <a:p>
            <a:r>
              <a:rPr lang="en-US" dirty="0"/>
              <a:t>17</a:t>
            </a:r>
          </a:p>
          <a:p>
            <a:r>
              <a:rPr lang="en-US" dirty="0"/>
              <a:t>18</a:t>
            </a:r>
          </a:p>
          <a:p>
            <a:r>
              <a:rPr lang="en-US" dirty="0"/>
              <a:t>19</a:t>
            </a:r>
          </a:p>
          <a:p>
            <a:r>
              <a:rPr lang="en-US" dirty="0"/>
              <a:t>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224D31-0158-5C40-906F-E68F466A28E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326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51482-DB24-BB4A-8B8D-6A3DA0D3D7ED}" type="datetimeFigureOut">
              <a:rPr lang="en-US" smtClean="0"/>
              <a:t>7/15/20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52B0-CFCF-3D44-B0E6-5EEA45C64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584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51482-DB24-BB4A-8B8D-6A3DA0D3D7ED}" type="datetimeFigureOut">
              <a:rPr lang="en-US" smtClean="0"/>
              <a:t>7/15/20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52B0-CFCF-3D44-B0E6-5EEA45C64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160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51482-DB24-BB4A-8B8D-6A3DA0D3D7ED}" type="datetimeFigureOut">
              <a:rPr lang="en-US" smtClean="0"/>
              <a:t>7/15/20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52B0-CFCF-3D44-B0E6-5EEA45C64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987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51482-DB24-BB4A-8B8D-6A3DA0D3D7ED}" type="datetimeFigureOut">
              <a:rPr lang="en-US" smtClean="0"/>
              <a:t>7/15/20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52B0-CFCF-3D44-B0E6-5EEA45C64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280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51482-DB24-BB4A-8B8D-6A3DA0D3D7ED}" type="datetimeFigureOut">
              <a:rPr lang="en-US" smtClean="0"/>
              <a:t>7/15/20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52B0-CFCF-3D44-B0E6-5EEA45C64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270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51482-DB24-BB4A-8B8D-6A3DA0D3D7ED}" type="datetimeFigureOut">
              <a:rPr lang="en-US" smtClean="0"/>
              <a:t>7/15/20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52B0-CFCF-3D44-B0E6-5EEA45C64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516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51482-DB24-BB4A-8B8D-6A3DA0D3D7ED}" type="datetimeFigureOut">
              <a:rPr lang="en-US" smtClean="0"/>
              <a:t>7/15/20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52B0-CFCF-3D44-B0E6-5EEA45C64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803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51482-DB24-BB4A-8B8D-6A3DA0D3D7ED}" type="datetimeFigureOut">
              <a:rPr lang="en-US" smtClean="0"/>
              <a:t>7/15/20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52B0-CFCF-3D44-B0E6-5EEA45C64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183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51482-DB24-BB4A-8B8D-6A3DA0D3D7ED}" type="datetimeFigureOut">
              <a:rPr lang="en-US" smtClean="0"/>
              <a:t>7/15/20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52B0-CFCF-3D44-B0E6-5EEA45C64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377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51482-DB24-BB4A-8B8D-6A3DA0D3D7ED}" type="datetimeFigureOut">
              <a:rPr lang="en-US" smtClean="0"/>
              <a:t>7/15/20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52B0-CFCF-3D44-B0E6-5EEA45C64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368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51482-DB24-BB4A-8B8D-6A3DA0D3D7ED}" type="datetimeFigureOut">
              <a:rPr lang="en-US" smtClean="0"/>
              <a:t>7/15/20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52B0-CFCF-3D44-B0E6-5EEA45C64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31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351482-DB24-BB4A-8B8D-6A3DA0D3D7ED}" type="datetimeFigureOut">
              <a:rPr lang="en-US" smtClean="0"/>
              <a:t>7/15/20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152B0-CFCF-3D44-B0E6-5EEA45C64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155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8.png"/><Relationship Id="rId4" Type="http://schemas.openxmlformats.org/officeDocument/2006/relationships/image" Target="../media/image10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B1EAFB2-A888-6947-81E1-AF6E091D4943}"/>
              </a:ext>
            </a:extLst>
          </p:cNvPr>
          <p:cNvSpPr/>
          <p:nvPr/>
        </p:nvSpPr>
        <p:spPr>
          <a:xfrm>
            <a:off x="439838" y="355233"/>
            <a:ext cx="8299048" cy="61381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504E702-6575-7347-BBE9-F94E382252AE}"/>
              </a:ext>
            </a:extLst>
          </p:cNvPr>
          <p:cNvGrpSpPr/>
          <p:nvPr/>
        </p:nvGrpSpPr>
        <p:grpSpPr>
          <a:xfrm>
            <a:off x="1047209" y="1380281"/>
            <a:ext cx="7049581" cy="4631377"/>
            <a:chOff x="540151" y="451412"/>
            <a:chExt cx="4643355" cy="2248197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F2106094-D041-8842-8B9B-C820F448D6A3}"/>
                    </a:ext>
                  </a:extLst>
                </p:cNvPr>
                <p:cNvSpPr txBox="1"/>
                <p:nvPr/>
              </p:nvSpPr>
              <p:spPr>
                <a:xfrm>
                  <a:off x="3420319" y="451412"/>
                  <a:ext cx="1595307" cy="2689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?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sSup>
                          <m:sSupPr>
                            <m:ctrlP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sz="3600" dirty="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F2106094-D041-8842-8B9B-C820F448D6A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20319" y="451412"/>
                  <a:ext cx="1595307" cy="268926"/>
                </a:xfrm>
                <a:prstGeom prst="rect">
                  <a:avLst/>
                </a:prstGeom>
                <a:blipFill>
                  <a:blip r:embed="rId3"/>
                  <a:stretch>
                    <a:fillRect l="-3665" t="-6818" r="-1047" b="-3636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B0E5031A-76BD-D242-9F0E-466564D34472}"/>
                    </a:ext>
                  </a:extLst>
                </p:cNvPr>
                <p:cNvSpPr txBox="1"/>
                <p:nvPr/>
              </p:nvSpPr>
              <p:spPr>
                <a:xfrm>
                  <a:off x="3420319" y="1111169"/>
                  <a:ext cx="1595307" cy="2689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?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sSup>
                          <m:sSupPr>
                            <m:ctrlP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e>
                          <m:sup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sz="3600" dirty="0"/>
                </a:p>
              </p:txBody>
            </p:sp>
          </mc:Choice>
          <mc:Fallback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B0E5031A-76BD-D242-9F0E-466564D3447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20319" y="1111169"/>
                  <a:ext cx="1595307" cy="268926"/>
                </a:xfrm>
                <a:prstGeom prst="rect">
                  <a:avLst/>
                </a:prstGeom>
                <a:blipFill>
                  <a:blip r:embed="rId4"/>
                  <a:stretch>
                    <a:fillRect l="-3665" t="-9302" r="-1047" b="-3953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29F7D1F2-4CEA-824B-A1F3-D5D1AAEFADBA}"/>
                    </a:ext>
                  </a:extLst>
                </p:cNvPr>
                <p:cNvSpPr txBox="1"/>
                <p:nvPr/>
              </p:nvSpPr>
              <p:spPr>
                <a:xfrm>
                  <a:off x="3420318" y="1770926"/>
                  <a:ext cx="1661826" cy="2689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?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sSup>
                          <m:sSupPr>
                            <m:ctrlP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e>
                          <m:sup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sz="3600" dirty="0"/>
                </a:p>
              </p:txBody>
            </p:sp>
          </mc:Choice>
          <mc:Fallback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29F7D1F2-4CEA-824B-A1F3-D5D1AAEFADB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20318" y="1770926"/>
                  <a:ext cx="1661826" cy="268926"/>
                </a:xfrm>
                <a:prstGeom prst="rect">
                  <a:avLst/>
                </a:prstGeom>
                <a:blipFill>
                  <a:blip r:embed="rId5"/>
                  <a:stretch>
                    <a:fillRect l="-3518" t="-6818" r="-1005" b="-38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178FAFA1-2DDC-B443-A4B8-D441161147C7}"/>
                    </a:ext>
                  </a:extLst>
                </p:cNvPr>
                <p:cNvSpPr txBox="1"/>
                <p:nvPr/>
              </p:nvSpPr>
              <p:spPr>
                <a:xfrm>
                  <a:off x="3420318" y="2430683"/>
                  <a:ext cx="1763188" cy="2689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  <m:sup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?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sSup>
                          <m:sSupPr>
                            <m:ctrlP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sz="3600" dirty="0"/>
                </a:p>
              </p:txBody>
            </p:sp>
          </mc:Choice>
          <mc:Fallback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178FAFA1-2DDC-B443-A4B8-D441161147C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20318" y="2430683"/>
                  <a:ext cx="1763188" cy="268926"/>
                </a:xfrm>
                <a:prstGeom prst="rect">
                  <a:avLst/>
                </a:prstGeom>
                <a:blipFill>
                  <a:blip r:embed="rId6"/>
                  <a:stretch>
                    <a:fillRect l="-3302" t="-6818" r="-472" b="-38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03E8D11F-5FA4-224F-A903-F44175357433}"/>
                    </a:ext>
                  </a:extLst>
                </p:cNvPr>
                <p:cNvSpPr txBox="1"/>
                <p:nvPr/>
              </p:nvSpPr>
              <p:spPr>
                <a:xfrm>
                  <a:off x="540152" y="451412"/>
                  <a:ext cx="1312424" cy="2689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?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=4</m:t>
                        </m:r>
                      </m:oMath>
                    </m:oMathPara>
                  </a14:m>
                  <a:endParaRPr lang="en-US" sz="3600" dirty="0"/>
                </a:p>
              </p:txBody>
            </p:sp>
          </mc:Choice>
          <mc:Fallback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03E8D11F-5FA4-224F-A903-F4417535743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0152" y="451412"/>
                  <a:ext cx="1312424" cy="268926"/>
                </a:xfrm>
                <a:prstGeom prst="rect">
                  <a:avLst/>
                </a:prstGeom>
                <a:blipFill>
                  <a:blip r:embed="rId7"/>
                  <a:stretch>
                    <a:fillRect l="-4430" t="-6818" r="-4430" b="-3636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5C366C27-4706-4C49-9FE4-7912A7F745F2}"/>
                    </a:ext>
                  </a:extLst>
                </p:cNvPr>
                <p:cNvSpPr txBox="1"/>
                <p:nvPr/>
              </p:nvSpPr>
              <p:spPr>
                <a:xfrm>
                  <a:off x="540152" y="1111169"/>
                  <a:ext cx="1312424" cy="2689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?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=6</m:t>
                        </m:r>
                      </m:oMath>
                    </m:oMathPara>
                  </a14:m>
                  <a:endParaRPr lang="en-US" sz="3600" dirty="0"/>
                </a:p>
              </p:txBody>
            </p:sp>
          </mc:Choice>
          <mc:Fallback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5C366C27-4706-4C49-9FE4-7912A7F745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0152" y="1111169"/>
                  <a:ext cx="1312424" cy="268926"/>
                </a:xfrm>
                <a:prstGeom prst="rect">
                  <a:avLst/>
                </a:prstGeom>
                <a:blipFill>
                  <a:blip r:embed="rId8"/>
                  <a:stretch>
                    <a:fillRect l="-4430" t="-9302" r="-4430" b="-3953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C99502CA-F6E6-9642-9870-0A7EDA40F3EA}"/>
                    </a:ext>
                  </a:extLst>
                </p:cNvPr>
                <p:cNvSpPr txBox="1"/>
                <p:nvPr/>
              </p:nvSpPr>
              <p:spPr>
                <a:xfrm>
                  <a:off x="540151" y="1770926"/>
                  <a:ext cx="1312424" cy="2689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?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=8</m:t>
                        </m:r>
                      </m:oMath>
                    </m:oMathPara>
                  </a14:m>
                  <a:endParaRPr lang="en-US" sz="3600" dirty="0"/>
                </a:p>
              </p:txBody>
            </p:sp>
          </mc:Choice>
          <mc:Fallback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C99502CA-F6E6-9642-9870-0A7EDA40F3E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0151" y="1770926"/>
                  <a:ext cx="1312424" cy="268926"/>
                </a:xfrm>
                <a:prstGeom prst="rect">
                  <a:avLst/>
                </a:prstGeom>
                <a:blipFill>
                  <a:blip r:embed="rId9"/>
                  <a:stretch>
                    <a:fillRect l="-4430" t="-6818" r="-4430" b="-38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93694DEF-6D0E-1E4C-A810-D79D81CFE6C1}"/>
                    </a:ext>
                  </a:extLst>
                </p:cNvPr>
                <p:cNvSpPr txBox="1"/>
                <p:nvPr/>
              </p:nvSpPr>
              <p:spPr>
                <a:xfrm>
                  <a:off x="540151" y="2430683"/>
                  <a:ext cx="1480304" cy="2689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?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=10</m:t>
                        </m:r>
                      </m:oMath>
                    </m:oMathPara>
                  </a14:m>
                  <a:endParaRPr lang="en-US" sz="3600" dirty="0"/>
                </a:p>
              </p:txBody>
            </p:sp>
          </mc:Choice>
          <mc:Fallback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93694DEF-6D0E-1E4C-A810-D79D81CFE6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0151" y="2430683"/>
                  <a:ext cx="1480304" cy="268926"/>
                </a:xfrm>
                <a:prstGeom prst="rect">
                  <a:avLst/>
                </a:prstGeom>
                <a:blipFill>
                  <a:blip r:embed="rId10"/>
                  <a:stretch>
                    <a:fillRect l="-3933" t="-6818" r="-3933" b="-38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48A59BA-A7B4-834B-9BD4-D59DBB34254F}"/>
              </a:ext>
            </a:extLst>
          </p:cNvPr>
          <p:cNvSpPr txBox="1"/>
          <p:nvPr/>
        </p:nvSpPr>
        <p:spPr>
          <a:xfrm>
            <a:off x="2332750" y="485491"/>
            <a:ext cx="45132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What do you notice?</a:t>
            </a:r>
          </a:p>
        </p:txBody>
      </p:sp>
    </p:spTree>
    <p:extLst>
      <p:ext uri="{BB962C8B-B14F-4D97-AF65-F5344CB8AC3E}">
        <p14:creationId xmlns:p14="http://schemas.microsoft.com/office/powerpoint/2010/main" val="1256813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B1EAFB2-A888-6947-81E1-AF6E091D4943}"/>
              </a:ext>
            </a:extLst>
          </p:cNvPr>
          <p:cNvSpPr/>
          <p:nvPr/>
        </p:nvSpPr>
        <p:spPr>
          <a:xfrm>
            <a:off x="439838" y="355233"/>
            <a:ext cx="8299048" cy="61381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8A59BA-A7B4-834B-9BD4-D59DBB34254F}"/>
              </a:ext>
            </a:extLst>
          </p:cNvPr>
          <p:cNvSpPr txBox="1"/>
          <p:nvPr/>
        </p:nvSpPr>
        <p:spPr>
          <a:xfrm>
            <a:off x="2332750" y="485491"/>
            <a:ext cx="45132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What do you notice?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3D5533E-AD62-0847-9773-0C75FA7153BA}"/>
              </a:ext>
            </a:extLst>
          </p:cNvPr>
          <p:cNvGrpSpPr/>
          <p:nvPr/>
        </p:nvGrpSpPr>
        <p:grpSpPr>
          <a:xfrm>
            <a:off x="1047209" y="1380281"/>
            <a:ext cx="7049581" cy="4631377"/>
            <a:chOff x="540151" y="451412"/>
            <a:chExt cx="4643355" cy="2248197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CEC1D958-1AB2-DF41-BC0C-65895A6F21D0}"/>
                    </a:ext>
                  </a:extLst>
                </p:cNvPr>
                <p:cNvSpPr txBox="1"/>
                <p:nvPr/>
              </p:nvSpPr>
              <p:spPr>
                <a:xfrm>
                  <a:off x="3420319" y="451412"/>
                  <a:ext cx="1595307" cy="2689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?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sSup>
                          <m:sSupPr>
                            <m:ctrlP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oMath>
                    </m:oMathPara>
                  </a14:m>
                  <a:endParaRPr lang="en-US" sz="3600" dirty="0"/>
                </a:p>
              </p:txBody>
            </p:sp>
          </mc:Choice>
          <mc:Fallback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CEC1D958-1AB2-DF41-BC0C-65895A6F21D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20319" y="451412"/>
                  <a:ext cx="1595307" cy="268926"/>
                </a:xfrm>
                <a:prstGeom prst="rect">
                  <a:avLst/>
                </a:prstGeom>
                <a:blipFill>
                  <a:blip r:embed="rId3"/>
                  <a:stretch>
                    <a:fillRect l="-3665" t="-6818" r="-1047" b="-3636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5F494EAA-EAF3-1243-9E1A-39D4BCC629DC}"/>
                    </a:ext>
                  </a:extLst>
                </p:cNvPr>
                <p:cNvSpPr txBox="1"/>
                <p:nvPr/>
              </p:nvSpPr>
              <p:spPr>
                <a:xfrm>
                  <a:off x="3420319" y="1111169"/>
                  <a:ext cx="1595307" cy="2689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?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sSup>
                          <m:sSupPr>
                            <m:ctrlP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e>
                          <m:sup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oMath>
                    </m:oMathPara>
                  </a14:m>
                  <a:endParaRPr lang="en-US" sz="3600" dirty="0"/>
                </a:p>
              </p:txBody>
            </p:sp>
          </mc:Choice>
          <mc:Fallback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5F494EAA-EAF3-1243-9E1A-39D4BCC629D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20319" y="1111169"/>
                  <a:ext cx="1595307" cy="268926"/>
                </a:xfrm>
                <a:prstGeom prst="rect">
                  <a:avLst/>
                </a:prstGeom>
                <a:blipFill>
                  <a:blip r:embed="rId4"/>
                  <a:stretch>
                    <a:fillRect l="-3665" t="-9302" r="-1047" b="-3953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2055BEF8-67BB-D448-B193-703C199D81C9}"/>
                    </a:ext>
                  </a:extLst>
                </p:cNvPr>
                <p:cNvSpPr txBox="1"/>
                <p:nvPr/>
              </p:nvSpPr>
              <p:spPr>
                <a:xfrm>
                  <a:off x="3420318" y="1770926"/>
                  <a:ext cx="1661826" cy="2689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?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sSup>
                          <m:sSupPr>
                            <m:ctrlP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e>
                          <m:sup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oMath>
                    </m:oMathPara>
                  </a14:m>
                  <a:endParaRPr lang="en-US" sz="3600" dirty="0"/>
                </a:p>
              </p:txBody>
            </p:sp>
          </mc:Choice>
          <mc:Fallback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2055BEF8-67BB-D448-B193-703C199D81C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20318" y="1770926"/>
                  <a:ext cx="1661826" cy="268926"/>
                </a:xfrm>
                <a:prstGeom prst="rect">
                  <a:avLst/>
                </a:prstGeom>
                <a:blipFill>
                  <a:blip r:embed="rId5"/>
                  <a:stretch>
                    <a:fillRect l="-3518" t="-6818" r="-1005" b="-38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D296BD35-B86D-544F-9402-451B268825F9}"/>
                    </a:ext>
                  </a:extLst>
                </p:cNvPr>
                <p:cNvSpPr txBox="1"/>
                <p:nvPr/>
              </p:nvSpPr>
              <p:spPr>
                <a:xfrm>
                  <a:off x="3420318" y="2430683"/>
                  <a:ext cx="1763188" cy="2689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  <m:sup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?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sSup>
                          <m:sSupPr>
                            <m:ctrlP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oMath>
                    </m:oMathPara>
                  </a14:m>
                  <a:endParaRPr lang="en-US" sz="3600" dirty="0"/>
                </a:p>
              </p:txBody>
            </p:sp>
          </mc:Choice>
          <mc:Fallback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D296BD35-B86D-544F-9402-451B268825F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20318" y="2430683"/>
                  <a:ext cx="1763188" cy="268926"/>
                </a:xfrm>
                <a:prstGeom prst="rect">
                  <a:avLst/>
                </a:prstGeom>
                <a:blipFill>
                  <a:blip r:embed="rId6"/>
                  <a:stretch>
                    <a:fillRect l="-3302" t="-6818" r="-472" b="-38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8D210054-950C-2940-8ECE-830307001DA1}"/>
                    </a:ext>
                  </a:extLst>
                </p:cNvPr>
                <p:cNvSpPr txBox="1"/>
                <p:nvPr/>
              </p:nvSpPr>
              <p:spPr>
                <a:xfrm>
                  <a:off x="540152" y="451412"/>
                  <a:ext cx="1312424" cy="2689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?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=4</m:t>
                        </m:r>
                      </m:oMath>
                    </m:oMathPara>
                  </a14:m>
                  <a:endParaRPr lang="en-US" sz="3600" dirty="0"/>
                </a:p>
              </p:txBody>
            </p:sp>
          </mc:Choice>
          <mc:Fallback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8D210054-950C-2940-8ECE-830307001DA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0152" y="451412"/>
                  <a:ext cx="1312424" cy="268926"/>
                </a:xfrm>
                <a:prstGeom prst="rect">
                  <a:avLst/>
                </a:prstGeom>
                <a:blipFill>
                  <a:blip r:embed="rId7"/>
                  <a:stretch>
                    <a:fillRect l="-4430" t="-6818" r="-4430" b="-3636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28C4BE81-B049-1D48-A944-DFBAC506B812}"/>
                    </a:ext>
                  </a:extLst>
                </p:cNvPr>
                <p:cNvSpPr txBox="1"/>
                <p:nvPr/>
              </p:nvSpPr>
              <p:spPr>
                <a:xfrm>
                  <a:off x="540152" y="1111169"/>
                  <a:ext cx="1312424" cy="2689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?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=6</m:t>
                        </m:r>
                      </m:oMath>
                    </m:oMathPara>
                  </a14:m>
                  <a:endParaRPr lang="en-US" sz="3600" dirty="0"/>
                </a:p>
              </p:txBody>
            </p:sp>
          </mc:Choice>
          <mc:Fallback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28C4BE81-B049-1D48-A944-DFBAC506B81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0152" y="1111169"/>
                  <a:ext cx="1312424" cy="268926"/>
                </a:xfrm>
                <a:prstGeom prst="rect">
                  <a:avLst/>
                </a:prstGeom>
                <a:blipFill>
                  <a:blip r:embed="rId8"/>
                  <a:stretch>
                    <a:fillRect l="-4430" t="-9302" r="-4430" b="-3953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B0BFCFAC-5443-5546-95B1-01F3A1FB04DB}"/>
                    </a:ext>
                  </a:extLst>
                </p:cNvPr>
                <p:cNvSpPr txBox="1"/>
                <p:nvPr/>
              </p:nvSpPr>
              <p:spPr>
                <a:xfrm>
                  <a:off x="540151" y="1770926"/>
                  <a:ext cx="1312424" cy="2689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?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=8</m:t>
                        </m:r>
                      </m:oMath>
                    </m:oMathPara>
                  </a14:m>
                  <a:endParaRPr lang="en-US" sz="3600" dirty="0"/>
                </a:p>
              </p:txBody>
            </p:sp>
          </mc:Choice>
          <mc:Fallback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B0BFCFAC-5443-5546-95B1-01F3A1FB04D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0151" y="1770926"/>
                  <a:ext cx="1312424" cy="268926"/>
                </a:xfrm>
                <a:prstGeom prst="rect">
                  <a:avLst/>
                </a:prstGeom>
                <a:blipFill>
                  <a:blip r:embed="rId9"/>
                  <a:stretch>
                    <a:fillRect l="-4430" t="-6818" r="-4430" b="-38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E2B663F0-283F-7A4C-B63A-D3EB6C75D5E8}"/>
                    </a:ext>
                  </a:extLst>
                </p:cNvPr>
                <p:cNvSpPr txBox="1"/>
                <p:nvPr/>
              </p:nvSpPr>
              <p:spPr>
                <a:xfrm>
                  <a:off x="540151" y="2430683"/>
                  <a:ext cx="1480304" cy="2689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?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=10</m:t>
                        </m:r>
                      </m:oMath>
                    </m:oMathPara>
                  </a14:m>
                  <a:endParaRPr lang="en-US" sz="3600" dirty="0"/>
                </a:p>
              </p:txBody>
            </p:sp>
          </mc:Choice>
          <mc:Fallback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E2B663F0-283F-7A4C-B63A-D3EB6C75D5E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0151" y="2430683"/>
                  <a:ext cx="1480304" cy="268926"/>
                </a:xfrm>
                <a:prstGeom prst="rect">
                  <a:avLst/>
                </a:prstGeom>
                <a:blipFill>
                  <a:blip r:embed="rId10"/>
                  <a:stretch>
                    <a:fillRect l="-3933" t="-6818" r="-3933" b="-38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91964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B1EAFB2-A888-6947-81E1-AF6E091D4943}"/>
              </a:ext>
            </a:extLst>
          </p:cNvPr>
          <p:cNvSpPr/>
          <p:nvPr/>
        </p:nvSpPr>
        <p:spPr>
          <a:xfrm>
            <a:off x="439838" y="355233"/>
            <a:ext cx="8299048" cy="61381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8A59BA-A7B4-834B-9BD4-D59DBB34254F}"/>
              </a:ext>
            </a:extLst>
          </p:cNvPr>
          <p:cNvSpPr txBox="1"/>
          <p:nvPr/>
        </p:nvSpPr>
        <p:spPr>
          <a:xfrm>
            <a:off x="4190939" y="364603"/>
            <a:ext cx="45132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What do you notice?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72013CC-F4DB-DC4A-9C5F-50BD65B94D3D}"/>
                  </a:ext>
                </a:extLst>
              </p:cNvPr>
              <p:cNvSpPr txBox="1"/>
              <p:nvPr/>
            </p:nvSpPr>
            <p:spPr>
              <a:xfrm>
                <a:off x="5515344" y="1323635"/>
                <a:ext cx="242200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?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72013CC-F4DB-DC4A-9C5F-50BD65B94D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5344" y="1323635"/>
                <a:ext cx="2422009" cy="553998"/>
              </a:xfrm>
              <a:prstGeom prst="rect">
                <a:avLst/>
              </a:prstGeom>
              <a:blipFill>
                <a:blip r:embed="rId3"/>
                <a:stretch>
                  <a:fillRect l="-3125" t="-6667" r="-521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7138C16-2C50-BF4C-9FEC-D51AC4E0D8B9}"/>
                  </a:ext>
                </a:extLst>
              </p:cNvPr>
              <p:cNvSpPr txBox="1"/>
              <p:nvPr/>
            </p:nvSpPr>
            <p:spPr>
              <a:xfrm>
                <a:off x="5515344" y="2682761"/>
                <a:ext cx="242201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?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  <m:sup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7138C16-2C50-BF4C-9FEC-D51AC4E0D8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5344" y="2682761"/>
                <a:ext cx="2422010" cy="553998"/>
              </a:xfrm>
              <a:prstGeom prst="rect">
                <a:avLst/>
              </a:prstGeom>
              <a:blipFill>
                <a:blip r:embed="rId4"/>
                <a:stretch>
                  <a:fillRect l="-3125" t="-6667" r="-521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771CF4B-3DCF-DC4C-B897-35A5F5CA2D50}"/>
                  </a:ext>
                </a:extLst>
              </p:cNvPr>
              <p:cNvSpPr txBox="1"/>
              <p:nvPr/>
            </p:nvSpPr>
            <p:spPr>
              <a:xfrm>
                <a:off x="5515342" y="4041885"/>
                <a:ext cx="2522998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?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  <m:sup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771CF4B-3DCF-DC4C-B897-35A5F5CA2D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5342" y="4041885"/>
                <a:ext cx="2522998" cy="553998"/>
              </a:xfrm>
              <a:prstGeom prst="rect">
                <a:avLst/>
              </a:prstGeom>
              <a:blipFill>
                <a:blip r:embed="rId5"/>
                <a:stretch>
                  <a:fillRect l="-3000" t="-6667" r="-500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171E71D-16FF-6340-BB7E-F2AB6E53CBF8}"/>
                  </a:ext>
                </a:extLst>
              </p:cNvPr>
              <p:cNvSpPr txBox="1"/>
              <p:nvPr/>
            </p:nvSpPr>
            <p:spPr>
              <a:xfrm>
                <a:off x="5515342" y="5401014"/>
                <a:ext cx="267688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?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171E71D-16FF-6340-BB7E-F2AB6E53CB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5342" y="5401014"/>
                <a:ext cx="2676887" cy="553998"/>
              </a:xfrm>
              <a:prstGeom prst="rect">
                <a:avLst/>
              </a:prstGeom>
              <a:blipFill>
                <a:blip r:embed="rId6"/>
                <a:stretch>
                  <a:fillRect l="-2830" t="-6667" r="-472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EA2D4C71-9A91-1E4F-BFD9-8341E84A72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9099592"/>
              </p:ext>
            </p:extLst>
          </p:nvPr>
        </p:nvGraphicFramePr>
        <p:xfrm>
          <a:off x="999965" y="594427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4093835D-C860-3649-9E85-44835655AD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6917527"/>
              </p:ext>
            </p:extLst>
          </p:nvPr>
        </p:nvGraphicFramePr>
        <p:xfrm>
          <a:off x="2492600" y="594427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56B222B0-CE08-B943-9330-57248F8B55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0632834"/>
              </p:ext>
            </p:extLst>
          </p:nvPr>
        </p:nvGraphicFramePr>
        <p:xfrm>
          <a:off x="2909160" y="594427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24C9C2B5-ED8D-9F44-B34A-E744B9BC52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159872"/>
              </p:ext>
            </p:extLst>
          </p:nvPr>
        </p:nvGraphicFramePr>
        <p:xfrm>
          <a:off x="2492600" y="1021147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8FB44097-46FC-8B4C-80C3-D0E808B618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7033174"/>
              </p:ext>
            </p:extLst>
          </p:nvPr>
        </p:nvGraphicFramePr>
        <p:xfrm>
          <a:off x="2909160" y="1021147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9765449F-5971-1D49-8A44-6B7C4C7956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7049731"/>
              </p:ext>
            </p:extLst>
          </p:nvPr>
        </p:nvGraphicFramePr>
        <p:xfrm>
          <a:off x="2492600" y="1834019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9114AAEF-23B5-5643-AD5C-5959409470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8011787"/>
              </p:ext>
            </p:extLst>
          </p:nvPr>
        </p:nvGraphicFramePr>
        <p:xfrm>
          <a:off x="2909160" y="1834019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4F779869-8AB9-4840-9911-1768EA8B95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3659680"/>
              </p:ext>
            </p:extLst>
          </p:nvPr>
        </p:nvGraphicFramePr>
        <p:xfrm>
          <a:off x="2492600" y="2260739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9CF19866-67B5-8448-B821-688DFD94B6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1124362"/>
              </p:ext>
            </p:extLst>
          </p:nvPr>
        </p:nvGraphicFramePr>
        <p:xfrm>
          <a:off x="2909160" y="2260739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11BB9AB4-8777-4448-B24E-8D9692ECD9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0169196"/>
              </p:ext>
            </p:extLst>
          </p:nvPr>
        </p:nvGraphicFramePr>
        <p:xfrm>
          <a:off x="3325720" y="1834019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B4143379-640A-7C49-BBE4-FB1492708D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1649249"/>
              </p:ext>
            </p:extLst>
          </p:nvPr>
        </p:nvGraphicFramePr>
        <p:xfrm>
          <a:off x="3325720" y="2260739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50" name="Table 49">
            <a:extLst>
              <a:ext uri="{FF2B5EF4-FFF2-40B4-BE49-F238E27FC236}">
                <a16:creationId xmlns:a16="http://schemas.microsoft.com/office/drawing/2014/main" id="{9274BFDE-5857-A84A-AB3C-588D404198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5558185"/>
              </p:ext>
            </p:extLst>
          </p:nvPr>
        </p:nvGraphicFramePr>
        <p:xfrm>
          <a:off x="2492600" y="2687459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9FA4E513-EB1D-414D-9698-C2E70E39F3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1512668"/>
              </p:ext>
            </p:extLst>
          </p:nvPr>
        </p:nvGraphicFramePr>
        <p:xfrm>
          <a:off x="2909160" y="2687459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52" name="Table 51">
            <a:extLst>
              <a:ext uri="{FF2B5EF4-FFF2-40B4-BE49-F238E27FC236}">
                <a16:creationId xmlns:a16="http://schemas.microsoft.com/office/drawing/2014/main" id="{B964D149-86CB-0D45-93A2-E8A10854C1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4587076"/>
              </p:ext>
            </p:extLst>
          </p:nvPr>
        </p:nvGraphicFramePr>
        <p:xfrm>
          <a:off x="3325720" y="2687459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53" name="Table 52">
            <a:extLst>
              <a:ext uri="{FF2B5EF4-FFF2-40B4-BE49-F238E27FC236}">
                <a16:creationId xmlns:a16="http://schemas.microsoft.com/office/drawing/2014/main" id="{5B5E68E5-B10A-4441-961F-49092FB18C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0374853"/>
              </p:ext>
            </p:extLst>
          </p:nvPr>
        </p:nvGraphicFramePr>
        <p:xfrm>
          <a:off x="999965" y="1834019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54" name="Table 53">
            <a:extLst>
              <a:ext uri="{FF2B5EF4-FFF2-40B4-BE49-F238E27FC236}">
                <a16:creationId xmlns:a16="http://schemas.microsoft.com/office/drawing/2014/main" id="{F89313B6-A59F-9641-BC10-34AC3F7F06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3298762"/>
              </p:ext>
            </p:extLst>
          </p:nvPr>
        </p:nvGraphicFramePr>
        <p:xfrm>
          <a:off x="2492600" y="3524997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55" name="Table 54">
            <a:extLst>
              <a:ext uri="{FF2B5EF4-FFF2-40B4-BE49-F238E27FC236}">
                <a16:creationId xmlns:a16="http://schemas.microsoft.com/office/drawing/2014/main" id="{86762E52-E1B9-1E47-B0F2-9CBE7909C4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5382053"/>
              </p:ext>
            </p:extLst>
          </p:nvPr>
        </p:nvGraphicFramePr>
        <p:xfrm>
          <a:off x="2909160" y="3524997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56" name="Table 55">
            <a:extLst>
              <a:ext uri="{FF2B5EF4-FFF2-40B4-BE49-F238E27FC236}">
                <a16:creationId xmlns:a16="http://schemas.microsoft.com/office/drawing/2014/main" id="{28596AFF-E5A2-7D40-A045-EB3C820D22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519733"/>
              </p:ext>
            </p:extLst>
          </p:nvPr>
        </p:nvGraphicFramePr>
        <p:xfrm>
          <a:off x="2492600" y="3951717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7673E64B-5E84-1540-BF10-66E4265834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3349950"/>
              </p:ext>
            </p:extLst>
          </p:nvPr>
        </p:nvGraphicFramePr>
        <p:xfrm>
          <a:off x="2909160" y="3951717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58" name="Table 57">
            <a:extLst>
              <a:ext uri="{FF2B5EF4-FFF2-40B4-BE49-F238E27FC236}">
                <a16:creationId xmlns:a16="http://schemas.microsoft.com/office/drawing/2014/main" id="{B8E68016-1B35-BD48-8951-42FBBD6CEE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338825"/>
              </p:ext>
            </p:extLst>
          </p:nvPr>
        </p:nvGraphicFramePr>
        <p:xfrm>
          <a:off x="3325720" y="3524997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59" name="Table 58">
            <a:extLst>
              <a:ext uri="{FF2B5EF4-FFF2-40B4-BE49-F238E27FC236}">
                <a16:creationId xmlns:a16="http://schemas.microsoft.com/office/drawing/2014/main" id="{46965418-8214-F447-832F-A9584DBE1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226925"/>
              </p:ext>
            </p:extLst>
          </p:nvPr>
        </p:nvGraphicFramePr>
        <p:xfrm>
          <a:off x="3325720" y="3951717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60" name="Table 59">
            <a:extLst>
              <a:ext uri="{FF2B5EF4-FFF2-40B4-BE49-F238E27FC236}">
                <a16:creationId xmlns:a16="http://schemas.microsoft.com/office/drawing/2014/main" id="{8EB7A767-1F59-C34A-8FC0-B215CD991E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7728392"/>
              </p:ext>
            </p:extLst>
          </p:nvPr>
        </p:nvGraphicFramePr>
        <p:xfrm>
          <a:off x="2492600" y="4378437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C2D2A7F3-5C03-E74F-A39A-BADB23AFCC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694802"/>
              </p:ext>
            </p:extLst>
          </p:nvPr>
        </p:nvGraphicFramePr>
        <p:xfrm>
          <a:off x="2909160" y="4378437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BE55828C-2C7B-2346-9335-1A2A4A7430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4437020"/>
              </p:ext>
            </p:extLst>
          </p:nvPr>
        </p:nvGraphicFramePr>
        <p:xfrm>
          <a:off x="3325720" y="4378437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id="{5CAA4F7A-2516-A14A-B252-1339962675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9531154"/>
              </p:ext>
            </p:extLst>
          </p:nvPr>
        </p:nvGraphicFramePr>
        <p:xfrm>
          <a:off x="999965" y="3524997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ABAE0840-8986-4D4F-89B4-090D0EBE47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6582869"/>
              </p:ext>
            </p:extLst>
          </p:nvPr>
        </p:nvGraphicFramePr>
        <p:xfrm>
          <a:off x="3739655" y="3524997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65" name="Table 64">
            <a:extLst>
              <a:ext uri="{FF2B5EF4-FFF2-40B4-BE49-F238E27FC236}">
                <a16:creationId xmlns:a16="http://schemas.microsoft.com/office/drawing/2014/main" id="{596C47F7-6584-3740-94BA-EF13F8E219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7154028"/>
              </p:ext>
            </p:extLst>
          </p:nvPr>
        </p:nvGraphicFramePr>
        <p:xfrm>
          <a:off x="3739655" y="3951717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66" name="Table 65">
            <a:extLst>
              <a:ext uri="{FF2B5EF4-FFF2-40B4-BE49-F238E27FC236}">
                <a16:creationId xmlns:a16="http://schemas.microsoft.com/office/drawing/2014/main" id="{85DD02C2-4AD9-334B-95D0-C651D4FF10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1779815"/>
              </p:ext>
            </p:extLst>
          </p:nvPr>
        </p:nvGraphicFramePr>
        <p:xfrm>
          <a:off x="3739655" y="4378437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67" name="Table 66">
            <a:extLst>
              <a:ext uri="{FF2B5EF4-FFF2-40B4-BE49-F238E27FC236}">
                <a16:creationId xmlns:a16="http://schemas.microsoft.com/office/drawing/2014/main" id="{0C8A0E7B-A818-CC49-B3EC-B303622601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109344"/>
              </p:ext>
            </p:extLst>
          </p:nvPr>
        </p:nvGraphicFramePr>
        <p:xfrm>
          <a:off x="2492600" y="4805157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68" name="Table 67">
            <a:extLst>
              <a:ext uri="{FF2B5EF4-FFF2-40B4-BE49-F238E27FC236}">
                <a16:creationId xmlns:a16="http://schemas.microsoft.com/office/drawing/2014/main" id="{74114CB7-A440-6D40-9A67-DDB51CD799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1852037"/>
              </p:ext>
            </p:extLst>
          </p:nvPr>
        </p:nvGraphicFramePr>
        <p:xfrm>
          <a:off x="2909160" y="4805157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69" name="Table 68">
            <a:extLst>
              <a:ext uri="{FF2B5EF4-FFF2-40B4-BE49-F238E27FC236}">
                <a16:creationId xmlns:a16="http://schemas.microsoft.com/office/drawing/2014/main" id="{8D120A47-AFDB-3648-8F8F-DE9C2E05BE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2774956"/>
              </p:ext>
            </p:extLst>
          </p:nvPr>
        </p:nvGraphicFramePr>
        <p:xfrm>
          <a:off x="3325720" y="4805157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70" name="Table 69">
            <a:extLst>
              <a:ext uri="{FF2B5EF4-FFF2-40B4-BE49-F238E27FC236}">
                <a16:creationId xmlns:a16="http://schemas.microsoft.com/office/drawing/2014/main" id="{CCF9AE7C-BB80-F84B-BBA5-EC3F1A3779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1996935"/>
              </p:ext>
            </p:extLst>
          </p:nvPr>
        </p:nvGraphicFramePr>
        <p:xfrm>
          <a:off x="3739655" y="4805157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8358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A4DE745-A7BC-9141-AB64-120F50C7A7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0690653"/>
              </p:ext>
            </p:extLst>
          </p:nvPr>
        </p:nvGraphicFramePr>
        <p:xfrm>
          <a:off x="272343" y="263687"/>
          <a:ext cx="8582289" cy="6322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0763">
                  <a:extLst>
                    <a:ext uri="{9D8B030D-6E8A-4147-A177-3AD203B41FA5}">
                      <a16:colId xmlns:a16="http://schemas.microsoft.com/office/drawing/2014/main" val="2015568759"/>
                    </a:ext>
                  </a:extLst>
                </a:gridCol>
                <a:gridCol w="2860763">
                  <a:extLst>
                    <a:ext uri="{9D8B030D-6E8A-4147-A177-3AD203B41FA5}">
                      <a16:colId xmlns:a16="http://schemas.microsoft.com/office/drawing/2014/main" val="3529716481"/>
                    </a:ext>
                  </a:extLst>
                </a:gridCol>
                <a:gridCol w="2860763">
                  <a:extLst>
                    <a:ext uri="{9D8B030D-6E8A-4147-A177-3AD203B41FA5}">
                      <a16:colId xmlns:a16="http://schemas.microsoft.com/office/drawing/2014/main" val="2708157205"/>
                    </a:ext>
                  </a:extLst>
                </a:gridCol>
              </a:tblGrid>
              <a:tr h="316115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0303565"/>
                  </a:ext>
                </a:extLst>
              </a:tr>
              <a:tr h="316115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956362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2106094-D041-8842-8B9B-C820F448D6A3}"/>
                  </a:ext>
                </a:extLst>
              </p:cNvPr>
              <p:cNvSpPr txBox="1"/>
              <p:nvPr/>
            </p:nvSpPr>
            <p:spPr>
              <a:xfrm>
                <a:off x="3640239" y="625035"/>
                <a:ext cx="18390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..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2106094-D041-8842-8B9B-C820F448D6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0239" y="625035"/>
                <a:ext cx="1839029" cy="369332"/>
              </a:xfrm>
              <a:prstGeom prst="rect">
                <a:avLst/>
              </a:prstGeom>
              <a:blipFill>
                <a:blip r:embed="rId3"/>
                <a:stretch>
                  <a:fillRect l="-1379" t="-3333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0E5031A-76BD-D242-9F0E-466564D34472}"/>
                  </a:ext>
                </a:extLst>
              </p:cNvPr>
              <p:cNvSpPr txBox="1"/>
              <p:nvPr/>
            </p:nvSpPr>
            <p:spPr>
              <a:xfrm>
                <a:off x="3640239" y="1284792"/>
                <a:ext cx="177170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..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0E5031A-76BD-D242-9F0E-466564D344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0239" y="1284792"/>
                <a:ext cx="1771703" cy="369332"/>
              </a:xfrm>
              <a:prstGeom prst="rect">
                <a:avLst/>
              </a:prstGeom>
              <a:blipFill>
                <a:blip r:embed="rId4"/>
                <a:stretch>
                  <a:fillRect l="-3571" t="-3333" r="-714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9F7D1F2-4CEA-824B-A1F3-D5D1AAEFADBA}"/>
                  </a:ext>
                </a:extLst>
              </p:cNvPr>
              <p:cNvSpPr txBox="1"/>
              <p:nvPr/>
            </p:nvSpPr>
            <p:spPr>
              <a:xfrm>
                <a:off x="3640238" y="1944549"/>
                <a:ext cx="177170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..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9F7D1F2-4CEA-824B-A1F3-D5D1AAEFAD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0238" y="1944549"/>
                <a:ext cx="1771703" cy="369332"/>
              </a:xfrm>
              <a:prstGeom prst="rect">
                <a:avLst/>
              </a:prstGeom>
              <a:blipFill>
                <a:blip r:embed="rId5"/>
                <a:stretch>
                  <a:fillRect l="-3571" t="-3333" r="-714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78FAFA1-2DDC-B443-A4B8-D441161147C7}"/>
                  </a:ext>
                </a:extLst>
              </p:cNvPr>
              <p:cNvSpPr txBox="1"/>
              <p:nvPr/>
            </p:nvSpPr>
            <p:spPr>
              <a:xfrm>
                <a:off x="3640238" y="2604306"/>
                <a:ext cx="194162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..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78FAFA1-2DDC-B443-A4B8-D441161147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0238" y="2604306"/>
                <a:ext cx="1941622" cy="369332"/>
              </a:xfrm>
              <a:prstGeom prst="rect">
                <a:avLst/>
              </a:prstGeom>
              <a:blipFill>
                <a:blip r:embed="rId6"/>
                <a:stretch>
                  <a:fillRect l="-3247" t="-3333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3E8D11F-5FA4-224F-A903-F44175357433}"/>
                  </a:ext>
                </a:extLst>
              </p:cNvPr>
              <p:cNvSpPr txBox="1"/>
              <p:nvPr/>
            </p:nvSpPr>
            <p:spPr>
              <a:xfrm>
                <a:off x="933693" y="613458"/>
                <a:ext cx="141917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...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3E8D11F-5FA4-224F-A903-F441753574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93" y="613458"/>
                <a:ext cx="1419171" cy="369332"/>
              </a:xfrm>
              <a:prstGeom prst="rect">
                <a:avLst/>
              </a:prstGeom>
              <a:blipFill>
                <a:blip r:embed="rId7"/>
                <a:stretch>
                  <a:fillRect l="-4464" t="-6897" r="-4464" b="-379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C366C27-4706-4C49-9FE4-7912A7F745F2}"/>
                  </a:ext>
                </a:extLst>
              </p:cNvPr>
              <p:cNvSpPr txBox="1"/>
              <p:nvPr/>
            </p:nvSpPr>
            <p:spPr>
              <a:xfrm>
                <a:off x="933693" y="1273215"/>
                <a:ext cx="141917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...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C366C27-4706-4C49-9FE4-7912A7F745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93" y="1273215"/>
                <a:ext cx="1419171" cy="369332"/>
              </a:xfrm>
              <a:prstGeom prst="rect">
                <a:avLst/>
              </a:prstGeom>
              <a:blipFill>
                <a:blip r:embed="rId8"/>
                <a:stretch>
                  <a:fillRect l="-4464" t="-3333" r="-4464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99502CA-F6E6-9642-9870-0A7EDA40F3EA}"/>
                  </a:ext>
                </a:extLst>
              </p:cNvPr>
              <p:cNvSpPr txBox="1"/>
              <p:nvPr/>
            </p:nvSpPr>
            <p:spPr>
              <a:xfrm>
                <a:off x="933692" y="1932972"/>
                <a:ext cx="141917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...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99502CA-F6E6-9642-9870-0A7EDA40F3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92" y="1932972"/>
                <a:ext cx="1419171" cy="369332"/>
              </a:xfrm>
              <a:prstGeom prst="rect">
                <a:avLst/>
              </a:prstGeom>
              <a:blipFill>
                <a:blip r:embed="rId9"/>
                <a:stretch>
                  <a:fillRect l="-4464" t="-3333" r="-4464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3694DEF-6D0E-1E4C-A810-D79D81CFE6C1}"/>
                  </a:ext>
                </a:extLst>
              </p:cNvPr>
              <p:cNvSpPr txBox="1"/>
              <p:nvPr/>
            </p:nvSpPr>
            <p:spPr>
              <a:xfrm>
                <a:off x="933692" y="2592729"/>
                <a:ext cx="15890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..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3694DEF-6D0E-1E4C-A810-D79D81CFE6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92" y="2592729"/>
                <a:ext cx="1589089" cy="369332"/>
              </a:xfrm>
              <a:prstGeom prst="rect">
                <a:avLst/>
              </a:prstGeom>
              <a:blipFill>
                <a:blip r:embed="rId10"/>
                <a:stretch>
                  <a:fillRect l="-3968" t="-6897" r="-3175" b="-379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499FC85-09E7-EF4D-A11B-1E2ABE90A395}"/>
                  </a:ext>
                </a:extLst>
              </p:cNvPr>
              <p:cNvSpPr txBox="1"/>
              <p:nvPr/>
            </p:nvSpPr>
            <p:spPr>
              <a:xfrm>
                <a:off x="6517823" y="613458"/>
                <a:ext cx="177170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..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499FC85-09E7-EF4D-A11B-1E2ABE90A3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7823" y="613458"/>
                <a:ext cx="1771703" cy="369332"/>
              </a:xfrm>
              <a:prstGeom prst="rect">
                <a:avLst/>
              </a:prstGeom>
              <a:blipFill>
                <a:blip r:embed="rId11"/>
                <a:stretch>
                  <a:fillRect l="-2837" t="-6897" r="-709" b="-379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A898256-BACA-7042-ABDA-8FFDFC580311}"/>
                  </a:ext>
                </a:extLst>
              </p:cNvPr>
              <p:cNvSpPr txBox="1"/>
              <p:nvPr/>
            </p:nvSpPr>
            <p:spPr>
              <a:xfrm>
                <a:off x="6517823" y="1273215"/>
                <a:ext cx="177170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..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A898256-BACA-7042-ABDA-8FFDFC5803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7823" y="1273215"/>
                <a:ext cx="1771703" cy="369332"/>
              </a:xfrm>
              <a:prstGeom prst="rect">
                <a:avLst/>
              </a:prstGeom>
              <a:blipFill>
                <a:blip r:embed="rId12"/>
                <a:stretch>
                  <a:fillRect l="-2837" t="-3333" r="-709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F219486-9B3E-A248-B5AE-00045AB100CD}"/>
                  </a:ext>
                </a:extLst>
              </p:cNvPr>
              <p:cNvSpPr txBox="1"/>
              <p:nvPr/>
            </p:nvSpPr>
            <p:spPr>
              <a:xfrm>
                <a:off x="6517822" y="1932972"/>
                <a:ext cx="177170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..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F219486-9B3E-A248-B5AE-00045AB100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7822" y="1932972"/>
                <a:ext cx="1771703" cy="369332"/>
              </a:xfrm>
              <a:prstGeom prst="rect">
                <a:avLst/>
              </a:prstGeom>
              <a:blipFill>
                <a:blip r:embed="rId13"/>
                <a:stretch>
                  <a:fillRect l="-2837" t="-3333" r="-709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75D5802-35AD-8D4D-B9FF-71F996172EF1}"/>
                  </a:ext>
                </a:extLst>
              </p:cNvPr>
              <p:cNvSpPr txBox="1"/>
              <p:nvPr/>
            </p:nvSpPr>
            <p:spPr>
              <a:xfrm>
                <a:off x="6517822" y="2592729"/>
                <a:ext cx="194162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..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75D5802-35AD-8D4D-B9FF-71F996172E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7822" y="2592729"/>
                <a:ext cx="1941622" cy="369332"/>
              </a:xfrm>
              <a:prstGeom prst="rect">
                <a:avLst/>
              </a:prstGeom>
              <a:blipFill>
                <a:blip r:embed="rId14"/>
                <a:stretch>
                  <a:fillRect l="-3247" t="-6897" r="-649" b="-379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F422C79-D439-E048-9DD6-6DB84F76CE72}"/>
                  </a:ext>
                </a:extLst>
              </p:cNvPr>
              <p:cNvSpPr txBox="1"/>
              <p:nvPr/>
            </p:nvSpPr>
            <p:spPr>
              <a:xfrm>
                <a:off x="783221" y="3769679"/>
                <a:ext cx="177170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..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F422C79-D439-E048-9DD6-6DB84F76CE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221" y="3769679"/>
                <a:ext cx="1771703" cy="369332"/>
              </a:xfrm>
              <a:prstGeom prst="rect">
                <a:avLst/>
              </a:prstGeom>
              <a:blipFill>
                <a:blip r:embed="rId15"/>
                <a:stretch>
                  <a:fillRect l="-3571" t="-6667" r="-714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FBC3759-A04C-5048-BB13-58AE13A144EB}"/>
                  </a:ext>
                </a:extLst>
              </p:cNvPr>
              <p:cNvSpPr txBox="1"/>
              <p:nvPr/>
            </p:nvSpPr>
            <p:spPr>
              <a:xfrm>
                <a:off x="783221" y="4429436"/>
                <a:ext cx="177170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..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FBC3759-A04C-5048-BB13-58AE13A144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221" y="4429436"/>
                <a:ext cx="1771703" cy="369332"/>
              </a:xfrm>
              <a:prstGeom prst="rect">
                <a:avLst/>
              </a:prstGeom>
              <a:blipFill>
                <a:blip r:embed="rId16"/>
                <a:stretch>
                  <a:fillRect l="-3571" t="-3333" r="-714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1865A79-7B14-3842-8A21-FBCD13BB7B65}"/>
                  </a:ext>
                </a:extLst>
              </p:cNvPr>
              <p:cNvSpPr txBox="1"/>
              <p:nvPr/>
            </p:nvSpPr>
            <p:spPr>
              <a:xfrm>
                <a:off x="783220" y="5089193"/>
                <a:ext cx="177170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..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1865A79-7B14-3842-8A21-FBCD13BB7B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220" y="5089193"/>
                <a:ext cx="1771703" cy="369332"/>
              </a:xfrm>
              <a:prstGeom prst="rect">
                <a:avLst/>
              </a:prstGeom>
              <a:blipFill>
                <a:blip r:embed="rId17"/>
                <a:stretch>
                  <a:fillRect l="-3571" t="-6667" r="-714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15B462D-4258-F840-80FB-2947B7EE4625}"/>
                  </a:ext>
                </a:extLst>
              </p:cNvPr>
              <p:cNvSpPr txBox="1"/>
              <p:nvPr/>
            </p:nvSpPr>
            <p:spPr>
              <a:xfrm>
                <a:off x="783220" y="5748950"/>
                <a:ext cx="194162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..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15B462D-4258-F840-80FB-2947B7EE46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220" y="5748950"/>
                <a:ext cx="1941622" cy="369332"/>
              </a:xfrm>
              <a:prstGeom prst="rect">
                <a:avLst/>
              </a:prstGeom>
              <a:blipFill>
                <a:blip r:embed="rId18"/>
                <a:stretch>
                  <a:fillRect l="-3247" t="-6667" r="-649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6D3F0732-4241-1B49-AFC3-9DC3E31856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8399122"/>
              </p:ext>
            </p:extLst>
          </p:nvPr>
        </p:nvGraphicFramePr>
        <p:xfrm>
          <a:off x="3933750" y="3829915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384FCC78-C4A0-DE49-BCB1-0C14B55E87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2559208"/>
              </p:ext>
            </p:extLst>
          </p:nvPr>
        </p:nvGraphicFramePr>
        <p:xfrm>
          <a:off x="3725470" y="4717743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C5232ACA-02A2-EE49-83A7-61A5EECEA1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4579986"/>
              </p:ext>
            </p:extLst>
          </p:nvPr>
        </p:nvGraphicFramePr>
        <p:xfrm>
          <a:off x="4142030" y="4717743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D968FA43-F62A-DB49-819F-228647AF4F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7009603"/>
              </p:ext>
            </p:extLst>
          </p:nvPr>
        </p:nvGraphicFramePr>
        <p:xfrm>
          <a:off x="3725470" y="5144463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E7EA87B7-CBD3-E943-8D04-50D3331F19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917271"/>
              </p:ext>
            </p:extLst>
          </p:nvPr>
        </p:nvGraphicFramePr>
        <p:xfrm>
          <a:off x="4142030" y="5144463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A23F585C-EAA3-8C4D-9B4E-15AC0AE818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6605198"/>
              </p:ext>
            </p:extLst>
          </p:nvPr>
        </p:nvGraphicFramePr>
        <p:xfrm>
          <a:off x="5067864" y="4607117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BF833991-642E-4742-B964-1ADF16C04F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5594658"/>
              </p:ext>
            </p:extLst>
          </p:nvPr>
        </p:nvGraphicFramePr>
        <p:xfrm>
          <a:off x="5484424" y="4607117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7FF65941-071B-0347-941D-D9D53C7B6B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2142468"/>
              </p:ext>
            </p:extLst>
          </p:nvPr>
        </p:nvGraphicFramePr>
        <p:xfrm>
          <a:off x="5067864" y="5033837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E5486FEF-AE29-AF4A-B12B-97EE411390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5762747"/>
              </p:ext>
            </p:extLst>
          </p:nvPr>
        </p:nvGraphicFramePr>
        <p:xfrm>
          <a:off x="5484424" y="5033837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CAD469DF-9F6B-704C-B8BC-88A01B01EC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16336"/>
              </p:ext>
            </p:extLst>
          </p:nvPr>
        </p:nvGraphicFramePr>
        <p:xfrm>
          <a:off x="5900984" y="4607117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7E21875D-7BA3-3947-B4A6-7C5AF9F923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7449578"/>
              </p:ext>
            </p:extLst>
          </p:nvPr>
        </p:nvGraphicFramePr>
        <p:xfrm>
          <a:off x="5900984" y="5033837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394129E4-2878-A043-8442-9E1B31D477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3085080"/>
              </p:ext>
            </p:extLst>
          </p:nvPr>
        </p:nvGraphicFramePr>
        <p:xfrm>
          <a:off x="5067864" y="5460557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A04F941F-6A70-B44A-8A1C-613126DD66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246395"/>
              </p:ext>
            </p:extLst>
          </p:nvPr>
        </p:nvGraphicFramePr>
        <p:xfrm>
          <a:off x="5484424" y="5460557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CAB54E2D-1799-D34F-BDB3-9D12B8ACF0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5928106"/>
              </p:ext>
            </p:extLst>
          </p:nvPr>
        </p:nvGraphicFramePr>
        <p:xfrm>
          <a:off x="5900984" y="5460557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93AC5E60-3532-0C48-8649-FB4F78A220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735889"/>
              </p:ext>
            </p:extLst>
          </p:nvPr>
        </p:nvGraphicFramePr>
        <p:xfrm>
          <a:off x="5484424" y="3823644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07E97F83-9806-9F4D-B3FD-AADB785089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8950487"/>
              </p:ext>
            </p:extLst>
          </p:nvPr>
        </p:nvGraphicFramePr>
        <p:xfrm>
          <a:off x="6785748" y="4466671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7C4BB3F4-04E3-284D-A9F3-1CA20D59CD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117205"/>
              </p:ext>
            </p:extLst>
          </p:nvPr>
        </p:nvGraphicFramePr>
        <p:xfrm>
          <a:off x="7202308" y="4466671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C76D7ECD-CA9D-2B4D-AAFC-8EEF6E7E4F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6317574"/>
              </p:ext>
            </p:extLst>
          </p:nvPr>
        </p:nvGraphicFramePr>
        <p:xfrm>
          <a:off x="6785748" y="4893391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1C85254E-D3B6-054B-8B13-62C7BD3634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9399081"/>
              </p:ext>
            </p:extLst>
          </p:nvPr>
        </p:nvGraphicFramePr>
        <p:xfrm>
          <a:off x="7202308" y="4893391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65972D56-4AB2-974D-85ED-7E0A9E5C40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6585914"/>
              </p:ext>
            </p:extLst>
          </p:nvPr>
        </p:nvGraphicFramePr>
        <p:xfrm>
          <a:off x="7618868" y="4466671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50" name="Table 49">
            <a:extLst>
              <a:ext uri="{FF2B5EF4-FFF2-40B4-BE49-F238E27FC236}">
                <a16:creationId xmlns:a16="http://schemas.microsoft.com/office/drawing/2014/main" id="{16812F98-86FB-B143-A8F2-4957EB62F4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5772895"/>
              </p:ext>
            </p:extLst>
          </p:nvPr>
        </p:nvGraphicFramePr>
        <p:xfrm>
          <a:off x="7618868" y="4893391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3ACF9310-0B76-444E-8A7F-FBF713ECFA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6997872"/>
              </p:ext>
            </p:extLst>
          </p:nvPr>
        </p:nvGraphicFramePr>
        <p:xfrm>
          <a:off x="6785748" y="5320111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52" name="Table 51">
            <a:extLst>
              <a:ext uri="{FF2B5EF4-FFF2-40B4-BE49-F238E27FC236}">
                <a16:creationId xmlns:a16="http://schemas.microsoft.com/office/drawing/2014/main" id="{2338E01B-58AD-4C41-BC2A-29FA523D47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5548888"/>
              </p:ext>
            </p:extLst>
          </p:nvPr>
        </p:nvGraphicFramePr>
        <p:xfrm>
          <a:off x="7202308" y="5320111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53" name="Table 52">
            <a:extLst>
              <a:ext uri="{FF2B5EF4-FFF2-40B4-BE49-F238E27FC236}">
                <a16:creationId xmlns:a16="http://schemas.microsoft.com/office/drawing/2014/main" id="{C2A7CA3F-7874-7943-BC8E-7376EC2A1C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6349194"/>
              </p:ext>
            </p:extLst>
          </p:nvPr>
        </p:nvGraphicFramePr>
        <p:xfrm>
          <a:off x="7618868" y="5320111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54" name="Table 53">
            <a:extLst>
              <a:ext uri="{FF2B5EF4-FFF2-40B4-BE49-F238E27FC236}">
                <a16:creationId xmlns:a16="http://schemas.microsoft.com/office/drawing/2014/main" id="{5170DD70-4F76-E24E-B598-274AD66851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196598"/>
              </p:ext>
            </p:extLst>
          </p:nvPr>
        </p:nvGraphicFramePr>
        <p:xfrm>
          <a:off x="7378211" y="3823644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55" name="Table 54">
            <a:extLst>
              <a:ext uri="{FF2B5EF4-FFF2-40B4-BE49-F238E27FC236}">
                <a16:creationId xmlns:a16="http://schemas.microsoft.com/office/drawing/2014/main" id="{B96D0A32-0A4C-AB4D-82D0-B98B0E8811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229691"/>
              </p:ext>
            </p:extLst>
          </p:nvPr>
        </p:nvGraphicFramePr>
        <p:xfrm>
          <a:off x="8032803" y="4466671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56" name="Table 55">
            <a:extLst>
              <a:ext uri="{FF2B5EF4-FFF2-40B4-BE49-F238E27FC236}">
                <a16:creationId xmlns:a16="http://schemas.microsoft.com/office/drawing/2014/main" id="{F4113C26-066A-2142-BFDD-C22E647237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1739531"/>
              </p:ext>
            </p:extLst>
          </p:nvPr>
        </p:nvGraphicFramePr>
        <p:xfrm>
          <a:off x="8032803" y="4893391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FDF7FFE2-31FB-2C4A-B0A1-38EFF0967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5629989"/>
              </p:ext>
            </p:extLst>
          </p:nvPr>
        </p:nvGraphicFramePr>
        <p:xfrm>
          <a:off x="8032803" y="5320111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58" name="Table 57">
            <a:extLst>
              <a:ext uri="{FF2B5EF4-FFF2-40B4-BE49-F238E27FC236}">
                <a16:creationId xmlns:a16="http://schemas.microsoft.com/office/drawing/2014/main" id="{38E8194F-9235-D340-852A-70F2444CE5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7980574"/>
              </p:ext>
            </p:extLst>
          </p:nvPr>
        </p:nvGraphicFramePr>
        <p:xfrm>
          <a:off x="6785748" y="5746831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59" name="Table 58">
            <a:extLst>
              <a:ext uri="{FF2B5EF4-FFF2-40B4-BE49-F238E27FC236}">
                <a16:creationId xmlns:a16="http://schemas.microsoft.com/office/drawing/2014/main" id="{67B00AA2-609B-6649-89AA-008EE8BCF3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9648297"/>
              </p:ext>
            </p:extLst>
          </p:nvPr>
        </p:nvGraphicFramePr>
        <p:xfrm>
          <a:off x="7202308" y="5746831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60" name="Table 59">
            <a:extLst>
              <a:ext uri="{FF2B5EF4-FFF2-40B4-BE49-F238E27FC236}">
                <a16:creationId xmlns:a16="http://schemas.microsoft.com/office/drawing/2014/main" id="{3430E8A3-9345-EE49-A740-327D75A67C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519270"/>
              </p:ext>
            </p:extLst>
          </p:nvPr>
        </p:nvGraphicFramePr>
        <p:xfrm>
          <a:off x="7618868" y="5746831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BFC0ECEA-CACA-934D-9730-E542FEFAB3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93380"/>
              </p:ext>
            </p:extLst>
          </p:nvPr>
        </p:nvGraphicFramePr>
        <p:xfrm>
          <a:off x="8032803" y="5746831"/>
          <a:ext cx="4165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948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077303"/>
                    </a:ext>
                  </a:extLst>
                </a:gridCol>
              </a:tblGrid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98636"/>
                  </a:ext>
                </a:extLst>
              </a:tr>
              <a:tr h="2004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3719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45373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640</TotalTime>
  <Words>358</Words>
  <Application>Microsoft Macintosh PowerPoint</Application>
  <PresentationFormat>On-screen Show (4:3)</PresentationFormat>
  <Paragraphs>123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11</cp:revision>
  <dcterms:created xsi:type="dcterms:W3CDTF">2020-07-14T22:31:07Z</dcterms:created>
  <dcterms:modified xsi:type="dcterms:W3CDTF">2020-07-15T09:12:41Z</dcterms:modified>
</cp:coreProperties>
</file>