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9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64"/>
    <p:restoredTop sz="95970"/>
  </p:normalViewPr>
  <p:slideViewPr>
    <p:cSldViewPr snapToGrid="0" snapToObjects="1">
      <p:cViewPr>
        <p:scale>
          <a:sx n="110" d="100"/>
          <a:sy n="110" d="100"/>
        </p:scale>
        <p:origin x="1104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EFAEA-8B8E-6443-B709-54CAAF6BA55D}" type="datetimeFigureOut">
              <a:rPr lang="en-US" smtClean="0"/>
              <a:t>8/6/20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4404F-47C7-0F4C-90CD-6FB5132D7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358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EFAEA-8B8E-6443-B709-54CAAF6BA55D}" type="datetimeFigureOut">
              <a:rPr lang="en-US" smtClean="0"/>
              <a:t>8/6/20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4404F-47C7-0F4C-90CD-6FB5132D7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648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EFAEA-8B8E-6443-B709-54CAAF6BA55D}" type="datetimeFigureOut">
              <a:rPr lang="en-US" smtClean="0"/>
              <a:t>8/6/20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4404F-47C7-0F4C-90CD-6FB5132D7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017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EFAEA-8B8E-6443-B709-54CAAF6BA55D}" type="datetimeFigureOut">
              <a:rPr lang="en-US" smtClean="0"/>
              <a:t>8/6/20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4404F-47C7-0F4C-90CD-6FB5132D7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542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EFAEA-8B8E-6443-B709-54CAAF6BA55D}" type="datetimeFigureOut">
              <a:rPr lang="en-US" smtClean="0"/>
              <a:t>8/6/20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4404F-47C7-0F4C-90CD-6FB5132D7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124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EFAEA-8B8E-6443-B709-54CAAF6BA55D}" type="datetimeFigureOut">
              <a:rPr lang="en-US" smtClean="0"/>
              <a:t>8/6/20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4404F-47C7-0F4C-90CD-6FB5132D7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247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EFAEA-8B8E-6443-B709-54CAAF6BA55D}" type="datetimeFigureOut">
              <a:rPr lang="en-US" smtClean="0"/>
              <a:t>8/6/20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4404F-47C7-0F4C-90CD-6FB5132D7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337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EFAEA-8B8E-6443-B709-54CAAF6BA55D}" type="datetimeFigureOut">
              <a:rPr lang="en-US" smtClean="0"/>
              <a:t>8/6/20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4404F-47C7-0F4C-90CD-6FB5132D7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595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EFAEA-8B8E-6443-B709-54CAAF6BA55D}" type="datetimeFigureOut">
              <a:rPr lang="en-US" smtClean="0"/>
              <a:t>8/6/20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4404F-47C7-0F4C-90CD-6FB5132D7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084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EFAEA-8B8E-6443-B709-54CAAF6BA55D}" type="datetimeFigureOut">
              <a:rPr lang="en-US" smtClean="0"/>
              <a:t>8/6/20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4404F-47C7-0F4C-90CD-6FB5132D7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339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EFAEA-8B8E-6443-B709-54CAAF6BA55D}" type="datetimeFigureOut">
              <a:rPr lang="en-US" smtClean="0"/>
              <a:t>8/6/20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4404F-47C7-0F4C-90CD-6FB5132D7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918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CEFAEA-8B8E-6443-B709-54CAAF6BA55D}" type="datetimeFigureOut">
              <a:rPr lang="en-US" smtClean="0"/>
              <a:t>8/6/20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4404F-47C7-0F4C-90CD-6FB5132D7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92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86FE18A-BF15-9343-9285-86B0BF9C70EA}"/>
              </a:ext>
            </a:extLst>
          </p:cNvPr>
          <p:cNvSpPr/>
          <p:nvPr/>
        </p:nvSpPr>
        <p:spPr>
          <a:xfrm>
            <a:off x="220337" y="198304"/>
            <a:ext cx="8681292" cy="64558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33" name="Table 232">
            <a:extLst>
              <a:ext uri="{FF2B5EF4-FFF2-40B4-BE49-F238E27FC236}">
                <a16:creationId xmlns:a16="http://schemas.microsoft.com/office/drawing/2014/main" id="{A092AC1A-FD2C-7A4A-962E-0E72BB49B8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611271"/>
              </p:ext>
            </p:extLst>
          </p:nvPr>
        </p:nvGraphicFramePr>
        <p:xfrm>
          <a:off x="220337" y="206890"/>
          <a:ext cx="8681292" cy="64558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0646">
                  <a:extLst>
                    <a:ext uri="{9D8B030D-6E8A-4147-A177-3AD203B41FA5}">
                      <a16:colId xmlns:a16="http://schemas.microsoft.com/office/drawing/2014/main" val="739211026"/>
                    </a:ext>
                  </a:extLst>
                </a:gridCol>
                <a:gridCol w="4340646">
                  <a:extLst>
                    <a:ext uri="{9D8B030D-6E8A-4147-A177-3AD203B41FA5}">
                      <a16:colId xmlns:a16="http://schemas.microsoft.com/office/drawing/2014/main" val="603720155"/>
                    </a:ext>
                  </a:extLst>
                </a:gridCol>
              </a:tblGrid>
              <a:tr h="322794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14220"/>
                  </a:ext>
                </a:extLst>
              </a:tr>
              <a:tr h="322794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6809398"/>
                  </a:ext>
                </a:extLst>
              </a:tr>
            </a:tbl>
          </a:graphicData>
        </a:graphic>
      </p:graphicFrame>
      <p:grpSp>
        <p:nvGrpSpPr>
          <p:cNvPr id="134" name="Group 133">
            <a:extLst>
              <a:ext uri="{FF2B5EF4-FFF2-40B4-BE49-F238E27FC236}">
                <a16:creationId xmlns:a16="http://schemas.microsoft.com/office/drawing/2014/main" id="{E435C5A0-D21F-BE4C-A9F2-C15CB5968361}"/>
              </a:ext>
            </a:extLst>
          </p:cNvPr>
          <p:cNvGrpSpPr/>
          <p:nvPr/>
        </p:nvGrpSpPr>
        <p:grpSpPr>
          <a:xfrm>
            <a:off x="6120574" y="3749793"/>
            <a:ext cx="2594974" cy="2590800"/>
            <a:chOff x="1062626" y="2413000"/>
            <a:chExt cx="2594974" cy="2590800"/>
          </a:xfrm>
          <a:solidFill>
            <a:schemeClr val="bg1"/>
          </a:solidFill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B8717692-C48D-B146-9F28-F98C86EEDCA4}"/>
                </a:ext>
              </a:extLst>
            </p:cNvPr>
            <p:cNvSpPr/>
            <p:nvPr/>
          </p:nvSpPr>
          <p:spPr>
            <a:xfrm>
              <a:off x="1066800" y="2413000"/>
              <a:ext cx="2590800" cy="259080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2866B0F-B0A8-ED42-8A02-23897BE32A61}"/>
                </a:ext>
              </a:extLst>
            </p:cNvPr>
            <p:cNvCxnSpPr>
              <a:cxnSpLocks/>
              <a:endCxn id="5" idx="6"/>
            </p:cNvCxnSpPr>
            <p:nvPr/>
          </p:nvCxnSpPr>
          <p:spPr>
            <a:xfrm>
              <a:off x="3501656" y="3708400"/>
              <a:ext cx="155944" cy="0"/>
            </a:xfrm>
            <a:prstGeom prst="line">
              <a:avLst/>
            </a:prstGeom>
            <a:grp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D5521B6-E180-8440-860E-29298B4D559F}"/>
                </a:ext>
              </a:extLst>
            </p:cNvPr>
            <p:cNvCxnSpPr>
              <a:cxnSpLocks/>
            </p:cNvCxnSpPr>
            <p:nvPr/>
          </p:nvCxnSpPr>
          <p:spPr>
            <a:xfrm>
              <a:off x="1066800" y="3708400"/>
              <a:ext cx="155944" cy="0"/>
            </a:xfrm>
            <a:prstGeom prst="line">
              <a:avLst/>
            </a:prstGeom>
            <a:grp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25DDEAB-A82E-9440-BB91-BCE0ED2EB00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58656" y="2413000"/>
              <a:ext cx="3544" cy="152400"/>
            </a:xfrm>
            <a:prstGeom prst="line">
              <a:avLst/>
            </a:prstGeom>
            <a:grp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01B9F31-7DE4-0C4D-A21A-946E2B1266C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55112" y="4843641"/>
              <a:ext cx="3544" cy="152400"/>
            </a:xfrm>
            <a:prstGeom prst="line">
              <a:avLst/>
            </a:prstGeom>
            <a:grp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C33C9FE-7CC3-B642-A001-49E362FA074D}"/>
                </a:ext>
              </a:extLst>
            </p:cNvPr>
            <p:cNvCxnSpPr>
              <a:cxnSpLocks/>
            </p:cNvCxnSpPr>
            <p:nvPr/>
          </p:nvCxnSpPr>
          <p:spPr>
            <a:xfrm rot="1800000" flipV="1">
              <a:off x="1734530" y="4689469"/>
              <a:ext cx="3544" cy="152400"/>
            </a:xfrm>
            <a:prstGeom prst="line">
              <a:avLst/>
            </a:prstGeom>
            <a:grp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C25DBD7-4560-674B-9535-5593F9E3F876}"/>
                </a:ext>
              </a:extLst>
            </p:cNvPr>
            <p:cNvCxnSpPr>
              <a:cxnSpLocks/>
            </p:cNvCxnSpPr>
            <p:nvPr/>
          </p:nvCxnSpPr>
          <p:spPr>
            <a:xfrm rot="1800000" flipV="1">
              <a:off x="2971446" y="2559407"/>
              <a:ext cx="3544" cy="152400"/>
            </a:xfrm>
            <a:prstGeom prst="line">
              <a:avLst/>
            </a:prstGeom>
            <a:grp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3748D49-7DC0-1541-9634-9EC35303893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41786" y="4282191"/>
              <a:ext cx="117962" cy="67381"/>
            </a:xfrm>
            <a:prstGeom prst="line">
              <a:avLst/>
            </a:prstGeom>
            <a:grp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02E5AFD-5BD3-4A4A-81C4-8842144B7D5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65971" y="3055362"/>
              <a:ext cx="117962" cy="67381"/>
            </a:xfrm>
            <a:prstGeom prst="line">
              <a:avLst/>
            </a:prstGeom>
            <a:grp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138FDEC-9C52-684A-A6FB-15A10FB3A014}"/>
                </a:ext>
              </a:extLst>
            </p:cNvPr>
            <p:cNvCxnSpPr>
              <a:cxnSpLocks/>
            </p:cNvCxnSpPr>
            <p:nvPr/>
          </p:nvCxnSpPr>
          <p:spPr>
            <a:xfrm rot="1800000">
              <a:off x="3345112" y="4320406"/>
              <a:ext cx="155944" cy="0"/>
            </a:xfrm>
            <a:prstGeom prst="line">
              <a:avLst/>
            </a:prstGeom>
            <a:grp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BC04F72-991B-0249-9D0B-90FF6BC90E3D}"/>
                </a:ext>
              </a:extLst>
            </p:cNvPr>
            <p:cNvCxnSpPr>
              <a:cxnSpLocks/>
            </p:cNvCxnSpPr>
            <p:nvPr/>
          </p:nvCxnSpPr>
          <p:spPr>
            <a:xfrm rot="14400000">
              <a:off x="1672036" y="2656950"/>
              <a:ext cx="155944" cy="0"/>
            </a:xfrm>
            <a:prstGeom prst="line">
              <a:avLst/>
            </a:prstGeom>
            <a:grp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CF90787-71DD-EC4D-A877-B0319128BFD9}"/>
                </a:ext>
              </a:extLst>
            </p:cNvPr>
            <p:cNvCxnSpPr>
              <a:cxnSpLocks/>
            </p:cNvCxnSpPr>
            <p:nvPr/>
          </p:nvCxnSpPr>
          <p:spPr>
            <a:xfrm rot="14400000">
              <a:off x="2908953" y="4772833"/>
              <a:ext cx="155944" cy="0"/>
            </a:xfrm>
            <a:prstGeom prst="line">
              <a:avLst/>
            </a:prstGeom>
            <a:grp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51D2748-991C-774A-B9DC-C19A66214B4A}"/>
                </a:ext>
              </a:extLst>
            </p:cNvPr>
            <p:cNvCxnSpPr>
              <a:cxnSpLocks/>
            </p:cNvCxnSpPr>
            <p:nvPr/>
          </p:nvCxnSpPr>
          <p:spPr>
            <a:xfrm rot="1800000">
              <a:off x="1222139" y="3090576"/>
              <a:ext cx="155944" cy="0"/>
            </a:xfrm>
            <a:prstGeom prst="line">
              <a:avLst/>
            </a:prstGeom>
            <a:grp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2AC77C17-D967-3A46-9291-5911ABDED9C3}"/>
                </a:ext>
              </a:extLst>
            </p:cNvPr>
            <p:cNvGrpSpPr/>
            <p:nvPr/>
          </p:nvGrpSpPr>
          <p:grpSpPr>
            <a:xfrm>
              <a:off x="2495550" y="2416175"/>
              <a:ext cx="374650" cy="174625"/>
              <a:chOff x="2495550" y="2416175"/>
              <a:chExt cx="374650" cy="174625"/>
            </a:xfrm>
            <a:grpFill/>
          </p:grpSpPr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C5DAC7AB-4E10-0A49-8BA9-F328492DD936}"/>
                  </a:ext>
                </a:extLst>
              </p:cNvPr>
              <p:cNvCxnSpPr>
                <a:cxnSpLocks/>
              </p:cNvCxnSpPr>
              <p:nvPr/>
            </p:nvCxnSpPr>
            <p:spPr>
              <a:xfrm rot="360000" flipV="1">
                <a:off x="2495550" y="241617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6B1A89B0-DB7C-6248-A5E8-23F30B360A36}"/>
                  </a:ext>
                </a:extLst>
              </p:cNvPr>
              <p:cNvCxnSpPr>
                <a:cxnSpLocks/>
              </p:cNvCxnSpPr>
              <p:nvPr/>
            </p:nvCxnSpPr>
            <p:spPr>
              <a:xfrm rot="720000" flipV="1">
                <a:off x="2619375" y="243522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C64E3976-F449-0F48-AA02-9B5224469A07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" flipV="1">
                <a:off x="2746375" y="247015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1D6C233B-4D77-A146-8D74-C2D35D5D9999}"/>
                  </a:ext>
                </a:extLst>
              </p:cNvPr>
              <p:cNvCxnSpPr>
                <a:cxnSpLocks/>
              </p:cNvCxnSpPr>
              <p:nvPr/>
            </p:nvCxnSpPr>
            <p:spPr>
              <a:xfrm rot="1440000" flipV="1">
                <a:off x="2870200" y="251460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BA3794A1-A14A-AD42-89A7-0A5E3ECD9006}"/>
                </a:ext>
              </a:extLst>
            </p:cNvPr>
            <p:cNvGrpSpPr/>
            <p:nvPr/>
          </p:nvGrpSpPr>
          <p:grpSpPr>
            <a:xfrm rot="1800000">
              <a:off x="3051580" y="2742834"/>
              <a:ext cx="374650" cy="174625"/>
              <a:chOff x="2495550" y="2416175"/>
              <a:chExt cx="374650" cy="174625"/>
            </a:xfrm>
            <a:grpFill/>
          </p:grpSpPr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CAE78A03-5A66-244C-A7DE-50E5D0A525CE}"/>
                  </a:ext>
                </a:extLst>
              </p:cNvPr>
              <p:cNvCxnSpPr>
                <a:cxnSpLocks/>
              </p:cNvCxnSpPr>
              <p:nvPr/>
            </p:nvCxnSpPr>
            <p:spPr>
              <a:xfrm rot="360000" flipV="1">
                <a:off x="2495550" y="241617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19BD0417-F7BB-D646-88A7-5061861D67EF}"/>
                  </a:ext>
                </a:extLst>
              </p:cNvPr>
              <p:cNvCxnSpPr>
                <a:cxnSpLocks/>
              </p:cNvCxnSpPr>
              <p:nvPr/>
            </p:nvCxnSpPr>
            <p:spPr>
              <a:xfrm rot="720000" flipV="1">
                <a:off x="2619375" y="243522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1F4FF44F-70F4-2F40-9400-C942154AA175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" flipV="1">
                <a:off x="2746375" y="247015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FF607210-447E-F845-A997-E7960A6F23D2}"/>
                  </a:ext>
                </a:extLst>
              </p:cNvPr>
              <p:cNvCxnSpPr>
                <a:cxnSpLocks/>
              </p:cNvCxnSpPr>
              <p:nvPr/>
            </p:nvCxnSpPr>
            <p:spPr>
              <a:xfrm rot="1440000" flipV="1">
                <a:off x="2870200" y="251460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4CE2CAB3-2CB3-754B-BCF8-009AB7396BCC}"/>
                </a:ext>
              </a:extLst>
            </p:cNvPr>
            <p:cNvGrpSpPr/>
            <p:nvPr/>
          </p:nvGrpSpPr>
          <p:grpSpPr>
            <a:xfrm rot="3600000">
              <a:off x="3372482" y="3292402"/>
              <a:ext cx="374650" cy="174625"/>
              <a:chOff x="2495550" y="2416175"/>
              <a:chExt cx="374650" cy="174625"/>
            </a:xfrm>
            <a:grpFill/>
          </p:grpSpPr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EACEB20F-6C56-2C42-AD3E-9C19DC092A60}"/>
                  </a:ext>
                </a:extLst>
              </p:cNvPr>
              <p:cNvCxnSpPr>
                <a:cxnSpLocks/>
              </p:cNvCxnSpPr>
              <p:nvPr/>
            </p:nvCxnSpPr>
            <p:spPr>
              <a:xfrm rot="360000" flipV="1">
                <a:off x="2495550" y="241617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723E6203-4332-7D4B-B010-1B6AF2D045FE}"/>
                  </a:ext>
                </a:extLst>
              </p:cNvPr>
              <p:cNvCxnSpPr>
                <a:cxnSpLocks/>
              </p:cNvCxnSpPr>
              <p:nvPr/>
            </p:nvCxnSpPr>
            <p:spPr>
              <a:xfrm rot="720000" flipV="1">
                <a:off x="2619375" y="243522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5C737991-9933-4E4A-A6B6-A71D664BB3B7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" flipV="1">
                <a:off x="2746375" y="247015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C3D5877F-E062-2349-8851-9260BCE6D87B}"/>
                  </a:ext>
                </a:extLst>
              </p:cNvPr>
              <p:cNvCxnSpPr>
                <a:cxnSpLocks/>
              </p:cNvCxnSpPr>
              <p:nvPr/>
            </p:nvCxnSpPr>
            <p:spPr>
              <a:xfrm rot="1440000" flipV="1">
                <a:off x="2870200" y="251460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2E754DF8-66F9-5844-8530-665D196AE5E6}"/>
                </a:ext>
              </a:extLst>
            </p:cNvPr>
            <p:cNvGrpSpPr/>
            <p:nvPr/>
          </p:nvGrpSpPr>
          <p:grpSpPr>
            <a:xfrm rot="5400000">
              <a:off x="3372933" y="3936512"/>
              <a:ext cx="374650" cy="174625"/>
              <a:chOff x="2495550" y="2416175"/>
              <a:chExt cx="374650" cy="174625"/>
            </a:xfrm>
            <a:grpFill/>
          </p:grpSpPr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C4B90F47-7FC2-AD48-B338-A637D6091A34}"/>
                  </a:ext>
                </a:extLst>
              </p:cNvPr>
              <p:cNvCxnSpPr>
                <a:cxnSpLocks/>
              </p:cNvCxnSpPr>
              <p:nvPr/>
            </p:nvCxnSpPr>
            <p:spPr>
              <a:xfrm rot="360000" flipV="1">
                <a:off x="2495550" y="241617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C1C10822-99AE-C142-B3BD-B9635D2E2769}"/>
                  </a:ext>
                </a:extLst>
              </p:cNvPr>
              <p:cNvCxnSpPr>
                <a:cxnSpLocks/>
              </p:cNvCxnSpPr>
              <p:nvPr/>
            </p:nvCxnSpPr>
            <p:spPr>
              <a:xfrm rot="720000" flipV="1">
                <a:off x="2619375" y="243522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A8F7FA0F-0E15-3549-933B-F1F6F1391EE0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" flipV="1">
                <a:off x="2746375" y="247015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E3E783F0-01D9-924B-9264-E5DC1D6AA503}"/>
                  </a:ext>
                </a:extLst>
              </p:cNvPr>
              <p:cNvCxnSpPr>
                <a:cxnSpLocks/>
              </p:cNvCxnSpPr>
              <p:nvPr/>
            </p:nvCxnSpPr>
            <p:spPr>
              <a:xfrm rot="1440000" flipV="1">
                <a:off x="2870200" y="251460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6C1AF86B-EB07-8546-A0D2-085B692A8906}"/>
                </a:ext>
              </a:extLst>
            </p:cNvPr>
            <p:cNvGrpSpPr/>
            <p:nvPr/>
          </p:nvGrpSpPr>
          <p:grpSpPr>
            <a:xfrm rot="7200000">
              <a:off x="3050749" y="4504967"/>
              <a:ext cx="374650" cy="174625"/>
              <a:chOff x="2495550" y="2416175"/>
              <a:chExt cx="374650" cy="174625"/>
            </a:xfrm>
            <a:grpFill/>
          </p:grpSpPr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BC210DB4-5DB1-594E-8C85-B7D9CD8886C3}"/>
                  </a:ext>
                </a:extLst>
              </p:cNvPr>
              <p:cNvCxnSpPr>
                <a:cxnSpLocks/>
              </p:cNvCxnSpPr>
              <p:nvPr/>
            </p:nvCxnSpPr>
            <p:spPr>
              <a:xfrm rot="360000" flipV="1">
                <a:off x="2495550" y="241617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9B0D7ACD-DA60-244B-ADEC-E2B92130969B}"/>
                  </a:ext>
                </a:extLst>
              </p:cNvPr>
              <p:cNvCxnSpPr>
                <a:cxnSpLocks/>
              </p:cNvCxnSpPr>
              <p:nvPr/>
            </p:nvCxnSpPr>
            <p:spPr>
              <a:xfrm rot="720000" flipV="1">
                <a:off x="2619375" y="243522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FCFA7738-80DD-EF43-97D2-7C5A78F28382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" flipV="1">
                <a:off x="2746375" y="247015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F0AA5F99-B8FE-2F42-9DB0-4CA32897D29A}"/>
                  </a:ext>
                </a:extLst>
              </p:cNvPr>
              <p:cNvCxnSpPr>
                <a:cxnSpLocks/>
              </p:cNvCxnSpPr>
              <p:nvPr/>
            </p:nvCxnSpPr>
            <p:spPr>
              <a:xfrm rot="1440000" flipV="1">
                <a:off x="2870200" y="251460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58F43A9E-15D2-5345-B31E-A3EC7980EB02}"/>
                </a:ext>
              </a:extLst>
            </p:cNvPr>
            <p:cNvGrpSpPr/>
            <p:nvPr/>
          </p:nvGrpSpPr>
          <p:grpSpPr>
            <a:xfrm rot="9000000">
              <a:off x="2497977" y="4819318"/>
              <a:ext cx="374650" cy="174625"/>
              <a:chOff x="2495550" y="2416175"/>
              <a:chExt cx="374650" cy="174625"/>
            </a:xfrm>
            <a:grpFill/>
          </p:grpSpPr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A017F736-9306-734F-8A29-27EFD51145AC}"/>
                  </a:ext>
                </a:extLst>
              </p:cNvPr>
              <p:cNvCxnSpPr>
                <a:cxnSpLocks/>
              </p:cNvCxnSpPr>
              <p:nvPr/>
            </p:nvCxnSpPr>
            <p:spPr>
              <a:xfrm rot="360000" flipV="1">
                <a:off x="2495550" y="241617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E9D96D1F-84F5-2F4A-89BA-4FAA4A552CF4}"/>
                  </a:ext>
                </a:extLst>
              </p:cNvPr>
              <p:cNvCxnSpPr>
                <a:cxnSpLocks/>
              </p:cNvCxnSpPr>
              <p:nvPr/>
            </p:nvCxnSpPr>
            <p:spPr>
              <a:xfrm rot="720000" flipV="1">
                <a:off x="2619375" y="243522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1A180610-7233-A44C-BBDE-C87D9640B836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" flipV="1">
                <a:off x="2746375" y="247015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6157DCA3-95F2-2344-A3BA-F3A84E360D12}"/>
                  </a:ext>
                </a:extLst>
              </p:cNvPr>
              <p:cNvCxnSpPr>
                <a:cxnSpLocks/>
              </p:cNvCxnSpPr>
              <p:nvPr/>
            </p:nvCxnSpPr>
            <p:spPr>
              <a:xfrm rot="1440000" flipV="1">
                <a:off x="2870200" y="251460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B842B1DE-D5DB-2C4D-AADF-5422C9D2D506}"/>
                </a:ext>
              </a:extLst>
            </p:cNvPr>
            <p:cNvGrpSpPr/>
            <p:nvPr/>
          </p:nvGrpSpPr>
          <p:grpSpPr>
            <a:xfrm rot="10800000">
              <a:off x="1850300" y="4818141"/>
              <a:ext cx="374650" cy="174625"/>
              <a:chOff x="2495550" y="2416175"/>
              <a:chExt cx="374650" cy="174625"/>
            </a:xfrm>
            <a:grpFill/>
          </p:grpSpPr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6C2495ED-EECA-EC42-B383-198BC9C4C5B8}"/>
                  </a:ext>
                </a:extLst>
              </p:cNvPr>
              <p:cNvCxnSpPr>
                <a:cxnSpLocks/>
              </p:cNvCxnSpPr>
              <p:nvPr/>
            </p:nvCxnSpPr>
            <p:spPr>
              <a:xfrm rot="360000" flipV="1">
                <a:off x="2495550" y="241617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4EEDAB8A-5D5C-2448-AD16-DA7D921FE5FA}"/>
                  </a:ext>
                </a:extLst>
              </p:cNvPr>
              <p:cNvCxnSpPr>
                <a:cxnSpLocks/>
              </p:cNvCxnSpPr>
              <p:nvPr/>
            </p:nvCxnSpPr>
            <p:spPr>
              <a:xfrm rot="720000" flipV="1">
                <a:off x="2619375" y="243522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543F7A81-DC36-BE40-B0D5-9DD642FCD795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" flipV="1">
                <a:off x="2746375" y="247015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C356E241-918C-0C41-95B5-5973A07628C0}"/>
                  </a:ext>
                </a:extLst>
              </p:cNvPr>
              <p:cNvCxnSpPr>
                <a:cxnSpLocks/>
              </p:cNvCxnSpPr>
              <p:nvPr/>
            </p:nvCxnSpPr>
            <p:spPr>
              <a:xfrm rot="1440000" flipV="1">
                <a:off x="2870200" y="251460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D2C26567-D037-6142-8D31-D33146CF6B7D}"/>
                </a:ext>
              </a:extLst>
            </p:cNvPr>
            <p:cNvGrpSpPr/>
            <p:nvPr/>
          </p:nvGrpSpPr>
          <p:grpSpPr>
            <a:xfrm rot="12600000">
              <a:off x="1293892" y="4496213"/>
              <a:ext cx="374650" cy="174625"/>
              <a:chOff x="2495550" y="2416175"/>
              <a:chExt cx="374650" cy="174625"/>
            </a:xfrm>
            <a:grpFill/>
          </p:grpSpPr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776E2539-E50F-3B44-A0DF-8DEE3C6C45E9}"/>
                  </a:ext>
                </a:extLst>
              </p:cNvPr>
              <p:cNvCxnSpPr>
                <a:cxnSpLocks/>
              </p:cNvCxnSpPr>
              <p:nvPr/>
            </p:nvCxnSpPr>
            <p:spPr>
              <a:xfrm rot="360000" flipV="1">
                <a:off x="2495550" y="241617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B88F72A1-B39B-FE40-A193-53787C5035BA}"/>
                  </a:ext>
                </a:extLst>
              </p:cNvPr>
              <p:cNvCxnSpPr>
                <a:cxnSpLocks/>
              </p:cNvCxnSpPr>
              <p:nvPr/>
            </p:nvCxnSpPr>
            <p:spPr>
              <a:xfrm rot="720000" flipV="1">
                <a:off x="2619375" y="243522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9B4B774A-132A-654C-8065-D4A8762294E2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" flipV="1">
                <a:off x="2746375" y="247015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FC054BA8-A1A3-9C40-98AE-634A6673B468}"/>
                  </a:ext>
                </a:extLst>
              </p:cNvPr>
              <p:cNvCxnSpPr>
                <a:cxnSpLocks/>
              </p:cNvCxnSpPr>
              <p:nvPr/>
            </p:nvCxnSpPr>
            <p:spPr>
              <a:xfrm rot="1440000" flipV="1">
                <a:off x="2870200" y="251460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D102A3DE-EF42-4C4D-9AC1-EA1213A3A55B}"/>
                </a:ext>
              </a:extLst>
            </p:cNvPr>
            <p:cNvGrpSpPr/>
            <p:nvPr/>
          </p:nvGrpSpPr>
          <p:grpSpPr>
            <a:xfrm rot="14400000">
              <a:off x="962614" y="3933450"/>
              <a:ext cx="374650" cy="174625"/>
              <a:chOff x="2495550" y="2416175"/>
              <a:chExt cx="374650" cy="174625"/>
            </a:xfrm>
            <a:grpFill/>
          </p:grpSpPr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CE37F46F-1B46-8D4E-AD55-DA2470025271}"/>
                  </a:ext>
                </a:extLst>
              </p:cNvPr>
              <p:cNvCxnSpPr>
                <a:cxnSpLocks/>
              </p:cNvCxnSpPr>
              <p:nvPr/>
            </p:nvCxnSpPr>
            <p:spPr>
              <a:xfrm rot="360000" flipV="1">
                <a:off x="2495550" y="241617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8705275B-3CFE-1843-B8E8-29CE3B2797EE}"/>
                  </a:ext>
                </a:extLst>
              </p:cNvPr>
              <p:cNvCxnSpPr>
                <a:cxnSpLocks/>
              </p:cNvCxnSpPr>
              <p:nvPr/>
            </p:nvCxnSpPr>
            <p:spPr>
              <a:xfrm rot="720000" flipV="1">
                <a:off x="2619375" y="243522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27A8177A-499B-5E43-B50F-4D3D09C510BE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" flipV="1">
                <a:off x="2746375" y="247015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33D08258-B8DE-7E4B-A59C-92747052EF66}"/>
                  </a:ext>
                </a:extLst>
              </p:cNvPr>
              <p:cNvCxnSpPr>
                <a:cxnSpLocks/>
              </p:cNvCxnSpPr>
              <p:nvPr/>
            </p:nvCxnSpPr>
            <p:spPr>
              <a:xfrm rot="1440000" flipV="1">
                <a:off x="2870200" y="251460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E0F8AEDD-1EFE-DF47-908D-4A0D43E31F50}"/>
                </a:ext>
              </a:extLst>
            </p:cNvPr>
            <p:cNvGrpSpPr/>
            <p:nvPr/>
          </p:nvGrpSpPr>
          <p:grpSpPr>
            <a:xfrm rot="16200000">
              <a:off x="980800" y="3292892"/>
              <a:ext cx="374650" cy="174625"/>
              <a:chOff x="2495550" y="2416175"/>
              <a:chExt cx="374650" cy="174625"/>
            </a:xfrm>
            <a:grpFill/>
          </p:grpSpPr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578802AF-4B56-6D47-BA34-42FFB0F478AF}"/>
                  </a:ext>
                </a:extLst>
              </p:cNvPr>
              <p:cNvCxnSpPr>
                <a:cxnSpLocks/>
              </p:cNvCxnSpPr>
              <p:nvPr/>
            </p:nvCxnSpPr>
            <p:spPr>
              <a:xfrm rot="360000" flipV="1">
                <a:off x="2495550" y="241617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440AD618-5699-F943-8595-8E35CC0C2ABD}"/>
                  </a:ext>
                </a:extLst>
              </p:cNvPr>
              <p:cNvCxnSpPr>
                <a:cxnSpLocks/>
              </p:cNvCxnSpPr>
              <p:nvPr/>
            </p:nvCxnSpPr>
            <p:spPr>
              <a:xfrm rot="720000" flipV="1">
                <a:off x="2619375" y="243522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75C077F4-66C6-9E45-BC0C-4197A042E38F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" flipV="1">
                <a:off x="2746375" y="247015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1938FCB8-8C20-164F-A7C1-51829AFF54EB}"/>
                  </a:ext>
                </a:extLst>
              </p:cNvPr>
              <p:cNvCxnSpPr>
                <a:cxnSpLocks/>
              </p:cNvCxnSpPr>
              <p:nvPr/>
            </p:nvCxnSpPr>
            <p:spPr>
              <a:xfrm rot="1440000" flipV="1">
                <a:off x="2870200" y="251460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8D848D19-2A42-7042-B5A2-2EFD63C08645}"/>
                </a:ext>
              </a:extLst>
            </p:cNvPr>
            <p:cNvGrpSpPr/>
            <p:nvPr/>
          </p:nvGrpSpPr>
          <p:grpSpPr>
            <a:xfrm rot="18000000">
              <a:off x="1296888" y="2739506"/>
              <a:ext cx="374650" cy="174625"/>
              <a:chOff x="2495550" y="2416175"/>
              <a:chExt cx="374650" cy="174625"/>
            </a:xfrm>
            <a:grpFill/>
          </p:grpSpPr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92973ED1-2881-2549-9808-4BF298ABB47B}"/>
                  </a:ext>
                </a:extLst>
              </p:cNvPr>
              <p:cNvCxnSpPr>
                <a:cxnSpLocks/>
              </p:cNvCxnSpPr>
              <p:nvPr/>
            </p:nvCxnSpPr>
            <p:spPr>
              <a:xfrm rot="360000" flipV="1">
                <a:off x="2495550" y="241617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A3ED6021-B5B8-524E-8697-B3D4CC226BA2}"/>
                  </a:ext>
                </a:extLst>
              </p:cNvPr>
              <p:cNvCxnSpPr>
                <a:cxnSpLocks/>
              </p:cNvCxnSpPr>
              <p:nvPr/>
            </p:nvCxnSpPr>
            <p:spPr>
              <a:xfrm rot="720000" flipV="1">
                <a:off x="2619375" y="243522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C8164C79-E258-5043-AE74-100A94881600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" flipV="1">
                <a:off x="2746375" y="247015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0B287659-A4AE-A342-BBBC-1FFA83DD3B0F}"/>
                  </a:ext>
                </a:extLst>
              </p:cNvPr>
              <p:cNvCxnSpPr>
                <a:cxnSpLocks/>
              </p:cNvCxnSpPr>
              <p:nvPr/>
            </p:nvCxnSpPr>
            <p:spPr>
              <a:xfrm rot="1440000" flipV="1">
                <a:off x="2870200" y="251460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22837C66-CAEA-A142-A5A6-03471D03600C}"/>
                </a:ext>
              </a:extLst>
            </p:cNvPr>
            <p:cNvGrpSpPr/>
            <p:nvPr/>
          </p:nvGrpSpPr>
          <p:grpSpPr>
            <a:xfrm rot="19800000">
              <a:off x="1856657" y="2416400"/>
              <a:ext cx="374650" cy="174625"/>
              <a:chOff x="2495550" y="2416175"/>
              <a:chExt cx="374650" cy="174625"/>
            </a:xfrm>
            <a:grpFill/>
          </p:grpSpPr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E921E167-E8AC-294B-8511-68FD1E43FF5F}"/>
                  </a:ext>
                </a:extLst>
              </p:cNvPr>
              <p:cNvCxnSpPr>
                <a:cxnSpLocks/>
              </p:cNvCxnSpPr>
              <p:nvPr/>
            </p:nvCxnSpPr>
            <p:spPr>
              <a:xfrm rot="360000" flipV="1">
                <a:off x="2495550" y="241617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6148F20F-2394-1B48-8A37-4EDFF6820CD5}"/>
                  </a:ext>
                </a:extLst>
              </p:cNvPr>
              <p:cNvCxnSpPr>
                <a:cxnSpLocks/>
              </p:cNvCxnSpPr>
              <p:nvPr/>
            </p:nvCxnSpPr>
            <p:spPr>
              <a:xfrm rot="720000" flipV="1">
                <a:off x="2619375" y="243522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274748C5-872B-8A4C-A75D-0B0794718D89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" flipV="1">
                <a:off x="2746375" y="247015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>
                <a:extLst>
                  <a:ext uri="{FF2B5EF4-FFF2-40B4-BE49-F238E27FC236}">
                    <a16:creationId xmlns:a16="http://schemas.microsoft.com/office/drawing/2014/main" id="{A4F618AF-6F5C-BF43-8CB8-CF164749C171}"/>
                  </a:ext>
                </a:extLst>
              </p:cNvPr>
              <p:cNvCxnSpPr>
                <a:cxnSpLocks/>
              </p:cNvCxnSpPr>
              <p:nvPr/>
            </p:nvCxnSpPr>
            <p:spPr>
              <a:xfrm rot="1440000" flipV="1">
                <a:off x="2870200" y="251460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602B3C43-6F6E-1E44-9833-56176131F613}"/>
                </a:ext>
              </a:extLst>
            </p:cNvPr>
            <p:cNvSpPr txBox="1"/>
            <p:nvPr/>
          </p:nvSpPr>
          <p:spPr>
            <a:xfrm>
              <a:off x="2749337" y="2623418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1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0DA3A7CE-B604-4649-87C9-24FE135907FF}"/>
                </a:ext>
              </a:extLst>
            </p:cNvPr>
            <p:cNvSpPr txBox="1"/>
            <p:nvPr/>
          </p:nvSpPr>
          <p:spPr>
            <a:xfrm>
              <a:off x="3142017" y="3008272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2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4CFCC29D-8975-4B49-B656-63064E5C2AC7}"/>
                </a:ext>
              </a:extLst>
            </p:cNvPr>
            <p:cNvSpPr txBox="1"/>
            <p:nvPr/>
          </p:nvSpPr>
          <p:spPr>
            <a:xfrm>
              <a:off x="3291421" y="3566198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3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FBD7ED9A-4AFD-3046-B8DA-FF96F00B31EC}"/>
                </a:ext>
              </a:extLst>
            </p:cNvPr>
            <p:cNvSpPr txBox="1"/>
            <p:nvPr/>
          </p:nvSpPr>
          <p:spPr>
            <a:xfrm>
              <a:off x="3134522" y="4088050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4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901B74AE-9074-854C-ABF8-65F6A1FAB6B4}"/>
                </a:ext>
              </a:extLst>
            </p:cNvPr>
            <p:cNvSpPr txBox="1"/>
            <p:nvPr/>
          </p:nvSpPr>
          <p:spPr>
            <a:xfrm>
              <a:off x="2755173" y="4479043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5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AE0C2C60-7554-954F-B66B-59B4CD2AF4BF}"/>
                </a:ext>
              </a:extLst>
            </p:cNvPr>
            <p:cNvSpPr txBox="1"/>
            <p:nvPr/>
          </p:nvSpPr>
          <p:spPr>
            <a:xfrm>
              <a:off x="2229415" y="4599234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6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821F26A4-BE42-6540-9123-F89EB1F318D9}"/>
                </a:ext>
              </a:extLst>
            </p:cNvPr>
            <p:cNvSpPr txBox="1"/>
            <p:nvPr/>
          </p:nvSpPr>
          <p:spPr>
            <a:xfrm>
              <a:off x="1697814" y="4457578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7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1C3986BB-94E3-BC46-96E7-80E831DB75BC}"/>
                </a:ext>
              </a:extLst>
            </p:cNvPr>
            <p:cNvSpPr txBox="1"/>
            <p:nvPr/>
          </p:nvSpPr>
          <p:spPr>
            <a:xfrm>
              <a:off x="1316637" y="4075551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8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FE6BA4B3-E6D2-5949-BCAD-61015148F4AB}"/>
                </a:ext>
              </a:extLst>
            </p:cNvPr>
            <p:cNvSpPr txBox="1"/>
            <p:nvPr/>
          </p:nvSpPr>
          <p:spPr>
            <a:xfrm>
              <a:off x="1191246" y="3552395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9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FEAD8BA7-6A7F-9C48-8A20-5650909A43FA}"/>
                </a:ext>
              </a:extLst>
            </p:cNvPr>
            <p:cNvSpPr txBox="1"/>
            <p:nvPr/>
          </p:nvSpPr>
          <p:spPr>
            <a:xfrm>
              <a:off x="1299285" y="3017900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10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4B59B842-140E-9845-A775-FC45EF47B981}"/>
                </a:ext>
              </a:extLst>
            </p:cNvPr>
            <p:cNvSpPr txBox="1"/>
            <p:nvPr/>
          </p:nvSpPr>
          <p:spPr>
            <a:xfrm>
              <a:off x="1705309" y="2659490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11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335D66B7-DFB5-634B-91DC-BDBCDCA49107}"/>
                </a:ext>
              </a:extLst>
            </p:cNvPr>
            <p:cNvSpPr txBox="1"/>
            <p:nvPr/>
          </p:nvSpPr>
          <p:spPr>
            <a:xfrm>
              <a:off x="2177423" y="2508428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12</a:t>
              </a:r>
            </a:p>
          </p:txBody>
        </p:sp>
        <p:cxnSp>
          <p:nvCxnSpPr>
            <p:cNvPr id="124" name="Straight Arrow Connector 123">
              <a:extLst>
                <a:ext uri="{FF2B5EF4-FFF2-40B4-BE49-F238E27FC236}">
                  <a16:creationId xmlns:a16="http://schemas.microsoft.com/office/drawing/2014/main" id="{D2040FC9-CD4B-324D-A504-7854B119E6C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42646" y="3577756"/>
              <a:ext cx="626729" cy="136810"/>
            </a:xfrm>
            <a:prstGeom prst="straightConnector1">
              <a:avLst/>
            </a:prstGeom>
            <a:grpFill/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9F307203-A9BA-A14E-9A9F-CC6B597CFC3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21904" y="3439449"/>
              <a:ext cx="1274009" cy="276615"/>
            </a:xfrm>
            <a:prstGeom prst="line">
              <a:avLst/>
            </a:prstGeom>
            <a:grpFill/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DF2F23E2-8610-1B47-B8F1-CE8B4252F207}"/>
                </a:ext>
              </a:extLst>
            </p:cNvPr>
            <p:cNvSpPr/>
            <p:nvPr/>
          </p:nvSpPr>
          <p:spPr>
            <a:xfrm>
              <a:off x="2317014" y="3661834"/>
              <a:ext cx="95988" cy="889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438012ED-8170-474C-91EA-3C3E3486FD48}"/>
              </a:ext>
            </a:extLst>
          </p:cNvPr>
          <p:cNvGrpSpPr/>
          <p:nvPr/>
        </p:nvGrpSpPr>
        <p:grpSpPr>
          <a:xfrm>
            <a:off x="6130811" y="497499"/>
            <a:ext cx="2594974" cy="2590800"/>
            <a:chOff x="5503391" y="2452669"/>
            <a:chExt cx="2594974" cy="2590800"/>
          </a:xfrm>
          <a:solidFill>
            <a:schemeClr val="bg1"/>
          </a:solidFill>
        </p:grpSpPr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29534450-4265-B646-BA51-1DFF71E0D5AF}"/>
                </a:ext>
              </a:extLst>
            </p:cNvPr>
            <p:cNvSpPr/>
            <p:nvPr/>
          </p:nvSpPr>
          <p:spPr>
            <a:xfrm>
              <a:off x="5507565" y="2452669"/>
              <a:ext cx="2590800" cy="259080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3758C807-AF8D-344C-B8D5-8850EFD39C04}"/>
                </a:ext>
              </a:extLst>
            </p:cNvPr>
            <p:cNvCxnSpPr>
              <a:cxnSpLocks/>
              <a:endCxn id="136" idx="6"/>
            </p:cNvCxnSpPr>
            <p:nvPr/>
          </p:nvCxnSpPr>
          <p:spPr>
            <a:xfrm>
              <a:off x="7942421" y="3748069"/>
              <a:ext cx="155944" cy="0"/>
            </a:xfrm>
            <a:prstGeom prst="line">
              <a:avLst/>
            </a:prstGeom>
            <a:grp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B6EB557E-547B-6A4D-8547-FAB5BDDD40FD}"/>
                </a:ext>
              </a:extLst>
            </p:cNvPr>
            <p:cNvCxnSpPr>
              <a:cxnSpLocks/>
            </p:cNvCxnSpPr>
            <p:nvPr/>
          </p:nvCxnSpPr>
          <p:spPr>
            <a:xfrm>
              <a:off x="5507565" y="3748069"/>
              <a:ext cx="155944" cy="0"/>
            </a:xfrm>
            <a:prstGeom prst="line">
              <a:avLst/>
            </a:prstGeom>
            <a:grp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3E9AA949-F064-754C-8DCD-A9447B9C5B3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99421" y="2452669"/>
              <a:ext cx="3544" cy="152400"/>
            </a:xfrm>
            <a:prstGeom prst="line">
              <a:avLst/>
            </a:prstGeom>
            <a:grp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CA75B664-31EF-9D44-86E8-1B8716F7A3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95877" y="4883310"/>
              <a:ext cx="3544" cy="152400"/>
            </a:xfrm>
            <a:prstGeom prst="line">
              <a:avLst/>
            </a:prstGeom>
            <a:grp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23088F5D-A2A7-6B40-ABED-E7430BFCCC18}"/>
                </a:ext>
              </a:extLst>
            </p:cNvPr>
            <p:cNvCxnSpPr>
              <a:cxnSpLocks/>
            </p:cNvCxnSpPr>
            <p:nvPr/>
          </p:nvCxnSpPr>
          <p:spPr>
            <a:xfrm rot="1800000" flipV="1">
              <a:off x="6175295" y="4729138"/>
              <a:ext cx="3544" cy="152400"/>
            </a:xfrm>
            <a:prstGeom prst="line">
              <a:avLst/>
            </a:prstGeom>
            <a:grp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FCFCA558-1839-C446-86A4-11D171D48D04}"/>
                </a:ext>
              </a:extLst>
            </p:cNvPr>
            <p:cNvCxnSpPr>
              <a:cxnSpLocks/>
            </p:cNvCxnSpPr>
            <p:nvPr/>
          </p:nvCxnSpPr>
          <p:spPr>
            <a:xfrm rot="1800000" flipV="1">
              <a:off x="7412211" y="2599076"/>
              <a:ext cx="3544" cy="152400"/>
            </a:xfrm>
            <a:prstGeom prst="line">
              <a:avLst/>
            </a:prstGeom>
            <a:grp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0F923F0F-CA7B-9B49-81FD-35E81A9CCA2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82551" y="4321860"/>
              <a:ext cx="117962" cy="67381"/>
            </a:xfrm>
            <a:prstGeom prst="line">
              <a:avLst/>
            </a:prstGeom>
            <a:grp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F1DFE32D-EDAF-264D-B68D-DFDD0C81314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06736" y="3095031"/>
              <a:ext cx="117962" cy="67381"/>
            </a:xfrm>
            <a:prstGeom prst="line">
              <a:avLst/>
            </a:prstGeom>
            <a:grp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6BF20144-05C2-4846-802E-F9E80467D4CE}"/>
                </a:ext>
              </a:extLst>
            </p:cNvPr>
            <p:cNvCxnSpPr>
              <a:cxnSpLocks/>
            </p:cNvCxnSpPr>
            <p:nvPr/>
          </p:nvCxnSpPr>
          <p:spPr>
            <a:xfrm rot="1800000">
              <a:off x="7785877" y="4360075"/>
              <a:ext cx="155944" cy="0"/>
            </a:xfrm>
            <a:prstGeom prst="line">
              <a:avLst/>
            </a:prstGeom>
            <a:grp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49EE25FE-41C1-EF43-A4BD-F2156ADCFD7A}"/>
                </a:ext>
              </a:extLst>
            </p:cNvPr>
            <p:cNvCxnSpPr>
              <a:cxnSpLocks/>
            </p:cNvCxnSpPr>
            <p:nvPr/>
          </p:nvCxnSpPr>
          <p:spPr>
            <a:xfrm rot="14400000">
              <a:off x="6112801" y="2696619"/>
              <a:ext cx="155944" cy="0"/>
            </a:xfrm>
            <a:prstGeom prst="line">
              <a:avLst/>
            </a:prstGeom>
            <a:grp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2F745A1D-509C-754D-B02C-879650FF9062}"/>
                </a:ext>
              </a:extLst>
            </p:cNvPr>
            <p:cNvCxnSpPr>
              <a:cxnSpLocks/>
            </p:cNvCxnSpPr>
            <p:nvPr/>
          </p:nvCxnSpPr>
          <p:spPr>
            <a:xfrm rot="14400000">
              <a:off x="7349718" y="4812502"/>
              <a:ext cx="155944" cy="0"/>
            </a:xfrm>
            <a:prstGeom prst="line">
              <a:avLst/>
            </a:prstGeom>
            <a:grp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B049DD7D-537F-7B48-A9EE-4A620870BCA7}"/>
                </a:ext>
              </a:extLst>
            </p:cNvPr>
            <p:cNvCxnSpPr>
              <a:cxnSpLocks/>
            </p:cNvCxnSpPr>
            <p:nvPr/>
          </p:nvCxnSpPr>
          <p:spPr>
            <a:xfrm rot="1800000">
              <a:off x="5662904" y="3130245"/>
              <a:ext cx="155944" cy="0"/>
            </a:xfrm>
            <a:prstGeom prst="line">
              <a:avLst/>
            </a:prstGeom>
            <a:grp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738750FA-204C-D74F-8375-83680C692462}"/>
                </a:ext>
              </a:extLst>
            </p:cNvPr>
            <p:cNvGrpSpPr/>
            <p:nvPr/>
          </p:nvGrpSpPr>
          <p:grpSpPr>
            <a:xfrm>
              <a:off x="6936315" y="2455844"/>
              <a:ext cx="374650" cy="174625"/>
              <a:chOff x="2495550" y="2416175"/>
              <a:chExt cx="374650" cy="174625"/>
            </a:xfrm>
            <a:grpFill/>
          </p:grpSpPr>
          <p:cxnSp>
            <p:nvCxnSpPr>
              <p:cNvPr id="220" name="Straight Connector 219">
                <a:extLst>
                  <a:ext uri="{FF2B5EF4-FFF2-40B4-BE49-F238E27FC236}">
                    <a16:creationId xmlns:a16="http://schemas.microsoft.com/office/drawing/2014/main" id="{1597F5E7-3687-DC4D-8996-0D6F015BE1B1}"/>
                  </a:ext>
                </a:extLst>
              </p:cNvPr>
              <p:cNvCxnSpPr>
                <a:cxnSpLocks/>
              </p:cNvCxnSpPr>
              <p:nvPr/>
            </p:nvCxnSpPr>
            <p:spPr>
              <a:xfrm rot="360000" flipV="1">
                <a:off x="2495550" y="241617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Straight Connector 220">
                <a:extLst>
                  <a:ext uri="{FF2B5EF4-FFF2-40B4-BE49-F238E27FC236}">
                    <a16:creationId xmlns:a16="http://schemas.microsoft.com/office/drawing/2014/main" id="{223406E7-F3DE-4F41-B5C4-56C2E36351B8}"/>
                  </a:ext>
                </a:extLst>
              </p:cNvPr>
              <p:cNvCxnSpPr>
                <a:cxnSpLocks/>
              </p:cNvCxnSpPr>
              <p:nvPr/>
            </p:nvCxnSpPr>
            <p:spPr>
              <a:xfrm rot="720000" flipV="1">
                <a:off x="2619375" y="243522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Straight Connector 221">
                <a:extLst>
                  <a:ext uri="{FF2B5EF4-FFF2-40B4-BE49-F238E27FC236}">
                    <a16:creationId xmlns:a16="http://schemas.microsoft.com/office/drawing/2014/main" id="{DD29F302-F7C0-EE4A-9190-9A388F8084BC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" flipV="1">
                <a:off x="2746375" y="247015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Straight Connector 222">
                <a:extLst>
                  <a:ext uri="{FF2B5EF4-FFF2-40B4-BE49-F238E27FC236}">
                    <a16:creationId xmlns:a16="http://schemas.microsoft.com/office/drawing/2014/main" id="{8865BC50-0323-1F49-B1BD-992B89414212}"/>
                  </a:ext>
                </a:extLst>
              </p:cNvPr>
              <p:cNvCxnSpPr>
                <a:cxnSpLocks/>
              </p:cNvCxnSpPr>
              <p:nvPr/>
            </p:nvCxnSpPr>
            <p:spPr>
              <a:xfrm rot="1440000" flipV="1">
                <a:off x="2870200" y="251460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9FC0D067-A8BB-4846-A6CE-6A7C15882537}"/>
                </a:ext>
              </a:extLst>
            </p:cNvPr>
            <p:cNvGrpSpPr/>
            <p:nvPr/>
          </p:nvGrpSpPr>
          <p:grpSpPr>
            <a:xfrm rot="1800000">
              <a:off x="7492345" y="2782503"/>
              <a:ext cx="374650" cy="174625"/>
              <a:chOff x="2495550" y="2416175"/>
              <a:chExt cx="374650" cy="174625"/>
            </a:xfrm>
            <a:grpFill/>
          </p:grpSpPr>
          <p:cxnSp>
            <p:nvCxnSpPr>
              <p:cNvPr id="216" name="Straight Connector 215">
                <a:extLst>
                  <a:ext uri="{FF2B5EF4-FFF2-40B4-BE49-F238E27FC236}">
                    <a16:creationId xmlns:a16="http://schemas.microsoft.com/office/drawing/2014/main" id="{551971BE-FBF3-004E-B8AA-1254E8D5AE9B}"/>
                  </a:ext>
                </a:extLst>
              </p:cNvPr>
              <p:cNvCxnSpPr>
                <a:cxnSpLocks/>
              </p:cNvCxnSpPr>
              <p:nvPr/>
            </p:nvCxnSpPr>
            <p:spPr>
              <a:xfrm rot="360000" flipV="1">
                <a:off x="2495550" y="241617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" name="Straight Connector 216">
                <a:extLst>
                  <a:ext uri="{FF2B5EF4-FFF2-40B4-BE49-F238E27FC236}">
                    <a16:creationId xmlns:a16="http://schemas.microsoft.com/office/drawing/2014/main" id="{A1142296-88FA-A44B-A955-E2CA03ED240E}"/>
                  </a:ext>
                </a:extLst>
              </p:cNvPr>
              <p:cNvCxnSpPr>
                <a:cxnSpLocks/>
              </p:cNvCxnSpPr>
              <p:nvPr/>
            </p:nvCxnSpPr>
            <p:spPr>
              <a:xfrm rot="720000" flipV="1">
                <a:off x="2619375" y="243522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Straight Connector 217">
                <a:extLst>
                  <a:ext uri="{FF2B5EF4-FFF2-40B4-BE49-F238E27FC236}">
                    <a16:creationId xmlns:a16="http://schemas.microsoft.com/office/drawing/2014/main" id="{3AA990D7-917B-C644-B97F-3BFBCA47A895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" flipV="1">
                <a:off x="2746375" y="247015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Straight Connector 218">
                <a:extLst>
                  <a:ext uri="{FF2B5EF4-FFF2-40B4-BE49-F238E27FC236}">
                    <a16:creationId xmlns:a16="http://schemas.microsoft.com/office/drawing/2014/main" id="{8E663A6E-4177-9848-9F49-6473B4470EB6}"/>
                  </a:ext>
                </a:extLst>
              </p:cNvPr>
              <p:cNvCxnSpPr>
                <a:cxnSpLocks/>
              </p:cNvCxnSpPr>
              <p:nvPr/>
            </p:nvCxnSpPr>
            <p:spPr>
              <a:xfrm rot="1440000" flipV="1">
                <a:off x="2870200" y="251460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C95791C3-10A5-D448-92DA-73066FEA76E7}"/>
                </a:ext>
              </a:extLst>
            </p:cNvPr>
            <p:cNvGrpSpPr/>
            <p:nvPr/>
          </p:nvGrpSpPr>
          <p:grpSpPr>
            <a:xfrm rot="3600000">
              <a:off x="7813247" y="3332071"/>
              <a:ext cx="374650" cy="174625"/>
              <a:chOff x="2495550" y="2416175"/>
              <a:chExt cx="374650" cy="174625"/>
            </a:xfrm>
            <a:grpFill/>
          </p:grpSpPr>
          <p:cxnSp>
            <p:nvCxnSpPr>
              <p:cNvPr id="212" name="Straight Connector 211">
                <a:extLst>
                  <a:ext uri="{FF2B5EF4-FFF2-40B4-BE49-F238E27FC236}">
                    <a16:creationId xmlns:a16="http://schemas.microsoft.com/office/drawing/2014/main" id="{1DE461A2-A6A3-294C-BB23-D951181E6FCD}"/>
                  </a:ext>
                </a:extLst>
              </p:cNvPr>
              <p:cNvCxnSpPr>
                <a:cxnSpLocks/>
              </p:cNvCxnSpPr>
              <p:nvPr/>
            </p:nvCxnSpPr>
            <p:spPr>
              <a:xfrm rot="360000" flipV="1">
                <a:off x="2495550" y="241617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3" name="Straight Connector 212">
                <a:extLst>
                  <a:ext uri="{FF2B5EF4-FFF2-40B4-BE49-F238E27FC236}">
                    <a16:creationId xmlns:a16="http://schemas.microsoft.com/office/drawing/2014/main" id="{DB6DF019-0556-7149-A8BA-16E1CE7770F0}"/>
                  </a:ext>
                </a:extLst>
              </p:cNvPr>
              <p:cNvCxnSpPr>
                <a:cxnSpLocks/>
              </p:cNvCxnSpPr>
              <p:nvPr/>
            </p:nvCxnSpPr>
            <p:spPr>
              <a:xfrm rot="720000" flipV="1">
                <a:off x="2619375" y="243522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4" name="Straight Connector 213">
                <a:extLst>
                  <a:ext uri="{FF2B5EF4-FFF2-40B4-BE49-F238E27FC236}">
                    <a16:creationId xmlns:a16="http://schemas.microsoft.com/office/drawing/2014/main" id="{E21E092F-D56D-E14E-A190-47D26C8E716D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" flipV="1">
                <a:off x="2746375" y="247015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5" name="Straight Connector 214">
                <a:extLst>
                  <a:ext uri="{FF2B5EF4-FFF2-40B4-BE49-F238E27FC236}">
                    <a16:creationId xmlns:a16="http://schemas.microsoft.com/office/drawing/2014/main" id="{5570A83F-6CE7-7B49-A99F-525960B053D6}"/>
                  </a:ext>
                </a:extLst>
              </p:cNvPr>
              <p:cNvCxnSpPr>
                <a:cxnSpLocks/>
              </p:cNvCxnSpPr>
              <p:nvPr/>
            </p:nvCxnSpPr>
            <p:spPr>
              <a:xfrm rot="1440000" flipV="1">
                <a:off x="2870200" y="251460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45833A38-192B-F24E-B884-401B4302E290}"/>
                </a:ext>
              </a:extLst>
            </p:cNvPr>
            <p:cNvGrpSpPr/>
            <p:nvPr/>
          </p:nvGrpSpPr>
          <p:grpSpPr>
            <a:xfrm rot="5400000">
              <a:off x="7813698" y="3976181"/>
              <a:ext cx="374650" cy="174625"/>
              <a:chOff x="2495550" y="2416175"/>
              <a:chExt cx="374650" cy="174625"/>
            </a:xfrm>
            <a:grpFill/>
          </p:grpSpPr>
          <p:cxnSp>
            <p:nvCxnSpPr>
              <p:cNvPr id="208" name="Straight Connector 207">
                <a:extLst>
                  <a:ext uri="{FF2B5EF4-FFF2-40B4-BE49-F238E27FC236}">
                    <a16:creationId xmlns:a16="http://schemas.microsoft.com/office/drawing/2014/main" id="{1D70B9A1-F556-1548-B90E-C7A7BF3F33C6}"/>
                  </a:ext>
                </a:extLst>
              </p:cNvPr>
              <p:cNvCxnSpPr>
                <a:cxnSpLocks/>
              </p:cNvCxnSpPr>
              <p:nvPr/>
            </p:nvCxnSpPr>
            <p:spPr>
              <a:xfrm rot="360000" flipV="1">
                <a:off x="2495550" y="241617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9" name="Straight Connector 208">
                <a:extLst>
                  <a:ext uri="{FF2B5EF4-FFF2-40B4-BE49-F238E27FC236}">
                    <a16:creationId xmlns:a16="http://schemas.microsoft.com/office/drawing/2014/main" id="{B85EA9FE-558D-D948-A241-B8FE12EDB1CA}"/>
                  </a:ext>
                </a:extLst>
              </p:cNvPr>
              <p:cNvCxnSpPr>
                <a:cxnSpLocks/>
              </p:cNvCxnSpPr>
              <p:nvPr/>
            </p:nvCxnSpPr>
            <p:spPr>
              <a:xfrm rot="720000" flipV="1">
                <a:off x="2619375" y="243522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0" name="Straight Connector 209">
                <a:extLst>
                  <a:ext uri="{FF2B5EF4-FFF2-40B4-BE49-F238E27FC236}">
                    <a16:creationId xmlns:a16="http://schemas.microsoft.com/office/drawing/2014/main" id="{4891ADC5-2980-D841-90CA-5F952E325D07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" flipV="1">
                <a:off x="2746375" y="247015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" name="Straight Connector 210">
                <a:extLst>
                  <a:ext uri="{FF2B5EF4-FFF2-40B4-BE49-F238E27FC236}">
                    <a16:creationId xmlns:a16="http://schemas.microsoft.com/office/drawing/2014/main" id="{4D3A29FA-A239-CF45-9AD8-00BD5A3DB4EF}"/>
                  </a:ext>
                </a:extLst>
              </p:cNvPr>
              <p:cNvCxnSpPr>
                <a:cxnSpLocks/>
              </p:cNvCxnSpPr>
              <p:nvPr/>
            </p:nvCxnSpPr>
            <p:spPr>
              <a:xfrm rot="1440000" flipV="1">
                <a:off x="2870200" y="251460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6F593276-F169-6448-A5C6-7F5B0254999D}"/>
                </a:ext>
              </a:extLst>
            </p:cNvPr>
            <p:cNvGrpSpPr/>
            <p:nvPr/>
          </p:nvGrpSpPr>
          <p:grpSpPr>
            <a:xfrm rot="7200000">
              <a:off x="7491514" y="4544636"/>
              <a:ext cx="374650" cy="174625"/>
              <a:chOff x="2495550" y="2416175"/>
              <a:chExt cx="374650" cy="174625"/>
            </a:xfrm>
            <a:grpFill/>
          </p:grpSpPr>
          <p:cxnSp>
            <p:nvCxnSpPr>
              <p:cNvPr id="204" name="Straight Connector 203">
                <a:extLst>
                  <a:ext uri="{FF2B5EF4-FFF2-40B4-BE49-F238E27FC236}">
                    <a16:creationId xmlns:a16="http://schemas.microsoft.com/office/drawing/2014/main" id="{B74FE7F4-ECB8-D74C-99E1-1A9891E58FA5}"/>
                  </a:ext>
                </a:extLst>
              </p:cNvPr>
              <p:cNvCxnSpPr>
                <a:cxnSpLocks/>
              </p:cNvCxnSpPr>
              <p:nvPr/>
            </p:nvCxnSpPr>
            <p:spPr>
              <a:xfrm rot="360000" flipV="1">
                <a:off x="2495550" y="241617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>
                <a:extLst>
                  <a:ext uri="{FF2B5EF4-FFF2-40B4-BE49-F238E27FC236}">
                    <a16:creationId xmlns:a16="http://schemas.microsoft.com/office/drawing/2014/main" id="{884A8F10-71DB-7040-9DBB-5F9AFD7F4C1B}"/>
                  </a:ext>
                </a:extLst>
              </p:cNvPr>
              <p:cNvCxnSpPr>
                <a:cxnSpLocks/>
              </p:cNvCxnSpPr>
              <p:nvPr/>
            </p:nvCxnSpPr>
            <p:spPr>
              <a:xfrm rot="720000" flipV="1">
                <a:off x="2619375" y="243522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>
                <a:extLst>
                  <a:ext uri="{FF2B5EF4-FFF2-40B4-BE49-F238E27FC236}">
                    <a16:creationId xmlns:a16="http://schemas.microsoft.com/office/drawing/2014/main" id="{2B5E0B44-7031-A247-B857-8F11AA6F84E5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" flipV="1">
                <a:off x="2746375" y="247015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" name="Straight Connector 206">
                <a:extLst>
                  <a:ext uri="{FF2B5EF4-FFF2-40B4-BE49-F238E27FC236}">
                    <a16:creationId xmlns:a16="http://schemas.microsoft.com/office/drawing/2014/main" id="{45CFE452-D345-0B45-AD9C-C7B0DBB80054}"/>
                  </a:ext>
                </a:extLst>
              </p:cNvPr>
              <p:cNvCxnSpPr>
                <a:cxnSpLocks/>
              </p:cNvCxnSpPr>
              <p:nvPr/>
            </p:nvCxnSpPr>
            <p:spPr>
              <a:xfrm rot="1440000" flipV="1">
                <a:off x="2870200" y="251460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3AB63DCB-0F64-2C49-8411-3DD6C8C89B14}"/>
                </a:ext>
              </a:extLst>
            </p:cNvPr>
            <p:cNvGrpSpPr/>
            <p:nvPr/>
          </p:nvGrpSpPr>
          <p:grpSpPr>
            <a:xfrm rot="9000000">
              <a:off x="6938742" y="4858987"/>
              <a:ext cx="374650" cy="174625"/>
              <a:chOff x="2495550" y="2416175"/>
              <a:chExt cx="374650" cy="174625"/>
            </a:xfrm>
            <a:grpFill/>
          </p:grpSpPr>
          <p:cxnSp>
            <p:nvCxnSpPr>
              <p:cNvPr id="200" name="Straight Connector 199">
                <a:extLst>
                  <a:ext uri="{FF2B5EF4-FFF2-40B4-BE49-F238E27FC236}">
                    <a16:creationId xmlns:a16="http://schemas.microsoft.com/office/drawing/2014/main" id="{013C7E7D-FB3D-D645-A4F7-658A72E7A5F9}"/>
                  </a:ext>
                </a:extLst>
              </p:cNvPr>
              <p:cNvCxnSpPr>
                <a:cxnSpLocks/>
              </p:cNvCxnSpPr>
              <p:nvPr/>
            </p:nvCxnSpPr>
            <p:spPr>
              <a:xfrm rot="360000" flipV="1">
                <a:off x="2495550" y="241617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Straight Connector 200">
                <a:extLst>
                  <a:ext uri="{FF2B5EF4-FFF2-40B4-BE49-F238E27FC236}">
                    <a16:creationId xmlns:a16="http://schemas.microsoft.com/office/drawing/2014/main" id="{F7B4967C-A45F-EA47-999C-23C547CA7F4C}"/>
                  </a:ext>
                </a:extLst>
              </p:cNvPr>
              <p:cNvCxnSpPr>
                <a:cxnSpLocks/>
              </p:cNvCxnSpPr>
              <p:nvPr/>
            </p:nvCxnSpPr>
            <p:spPr>
              <a:xfrm rot="720000" flipV="1">
                <a:off x="2619375" y="243522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Straight Connector 201">
                <a:extLst>
                  <a:ext uri="{FF2B5EF4-FFF2-40B4-BE49-F238E27FC236}">
                    <a16:creationId xmlns:a16="http://schemas.microsoft.com/office/drawing/2014/main" id="{86BC7676-D882-D645-96ED-8D4867F74478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" flipV="1">
                <a:off x="2746375" y="247015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>
                <a:extLst>
                  <a:ext uri="{FF2B5EF4-FFF2-40B4-BE49-F238E27FC236}">
                    <a16:creationId xmlns:a16="http://schemas.microsoft.com/office/drawing/2014/main" id="{8EADE095-EFC5-CF4F-9B1E-087D567A4D53}"/>
                  </a:ext>
                </a:extLst>
              </p:cNvPr>
              <p:cNvCxnSpPr>
                <a:cxnSpLocks/>
              </p:cNvCxnSpPr>
              <p:nvPr/>
            </p:nvCxnSpPr>
            <p:spPr>
              <a:xfrm rot="1440000" flipV="1">
                <a:off x="2870200" y="251460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5" name="Group 154">
              <a:extLst>
                <a:ext uri="{FF2B5EF4-FFF2-40B4-BE49-F238E27FC236}">
                  <a16:creationId xmlns:a16="http://schemas.microsoft.com/office/drawing/2014/main" id="{A878738A-15ED-1A45-8F74-A9CC0F43B989}"/>
                </a:ext>
              </a:extLst>
            </p:cNvPr>
            <p:cNvGrpSpPr/>
            <p:nvPr/>
          </p:nvGrpSpPr>
          <p:grpSpPr>
            <a:xfrm rot="10800000">
              <a:off x="6291065" y="4857810"/>
              <a:ext cx="374650" cy="174625"/>
              <a:chOff x="2495550" y="2416175"/>
              <a:chExt cx="374650" cy="174625"/>
            </a:xfrm>
            <a:grpFill/>
          </p:grpSpPr>
          <p:cxnSp>
            <p:nvCxnSpPr>
              <p:cNvPr id="196" name="Straight Connector 195">
                <a:extLst>
                  <a:ext uri="{FF2B5EF4-FFF2-40B4-BE49-F238E27FC236}">
                    <a16:creationId xmlns:a16="http://schemas.microsoft.com/office/drawing/2014/main" id="{A27E98DF-AE84-2F47-B26D-0573C5705973}"/>
                  </a:ext>
                </a:extLst>
              </p:cNvPr>
              <p:cNvCxnSpPr>
                <a:cxnSpLocks/>
              </p:cNvCxnSpPr>
              <p:nvPr/>
            </p:nvCxnSpPr>
            <p:spPr>
              <a:xfrm rot="360000" flipV="1">
                <a:off x="2495550" y="241617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>
                <a:extLst>
                  <a:ext uri="{FF2B5EF4-FFF2-40B4-BE49-F238E27FC236}">
                    <a16:creationId xmlns:a16="http://schemas.microsoft.com/office/drawing/2014/main" id="{4642781A-CB67-6040-B82A-E327E8D22477}"/>
                  </a:ext>
                </a:extLst>
              </p:cNvPr>
              <p:cNvCxnSpPr>
                <a:cxnSpLocks/>
              </p:cNvCxnSpPr>
              <p:nvPr/>
            </p:nvCxnSpPr>
            <p:spPr>
              <a:xfrm rot="720000" flipV="1">
                <a:off x="2619375" y="243522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>
                <a:extLst>
                  <a:ext uri="{FF2B5EF4-FFF2-40B4-BE49-F238E27FC236}">
                    <a16:creationId xmlns:a16="http://schemas.microsoft.com/office/drawing/2014/main" id="{D7B41E6F-3413-BC40-B196-EDEDC1285537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" flipV="1">
                <a:off x="2746375" y="247015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>
                <a:extLst>
                  <a:ext uri="{FF2B5EF4-FFF2-40B4-BE49-F238E27FC236}">
                    <a16:creationId xmlns:a16="http://schemas.microsoft.com/office/drawing/2014/main" id="{F16B4970-43DD-5545-9AE0-9E8B569A943B}"/>
                  </a:ext>
                </a:extLst>
              </p:cNvPr>
              <p:cNvCxnSpPr>
                <a:cxnSpLocks/>
              </p:cNvCxnSpPr>
              <p:nvPr/>
            </p:nvCxnSpPr>
            <p:spPr>
              <a:xfrm rot="1440000" flipV="1">
                <a:off x="2870200" y="251460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B84FBF63-5000-E44D-9EE7-9CACF323018A}"/>
                </a:ext>
              </a:extLst>
            </p:cNvPr>
            <p:cNvGrpSpPr/>
            <p:nvPr/>
          </p:nvGrpSpPr>
          <p:grpSpPr>
            <a:xfrm rot="12600000">
              <a:off x="5734657" y="4535882"/>
              <a:ext cx="374650" cy="174625"/>
              <a:chOff x="2495550" y="2416175"/>
              <a:chExt cx="374650" cy="174625"/>
            </a:xfrm>
            <a:grpFill/>
          </p:grpSpPr>
          <p:cxnSp>
            <p:nvCxnSpPr>
              <p:cNvPr id="192" name="Straight Connector 191">
                <a:extLst>
                  <a:ext uri="{FF2B5EF4-FFF2-40B4-BE49-F238E27FC236}">
                    <a16:creationId xmlns:a16="http://schemas.microsoft.com/office/drawing/2014/main" id="{CB19B134-74F7-F749-AB25-D55DAD5A6C9A}"/>
                  </a:ext>
                </a:extLst>
              </p:cNvPr>
              <p:cNvCxnSpPr>
                <a:cxnSpLocks/>
              </p:cNvCxnSpPr>
              <p:nvPr/>
            </p:nvCxnSpPr>
            <p:spPr>
              <a:xfrm rot="360000" flipV="1">
                <a:off x="2495550" y="241617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3" name="Straight Connector 192">
                <a:extLst>
                  <a:ext uri="{FF2B5EF4-FFF2-40B4-BE49-F238E27FC236}">
                    <a16:creationId xmlns:a16="http://schemas.microsoft.com/office/drawing/2014/main" id="{5FE8C749-6BCF-C34B-94E6-2427275FB192}"/>
                  </a:ext>
                </a:extLst>
              </p:cNvPr>
              <p:cNvCxnSpPr>
                <a:cxnSpLocks/>
              </p:cNvCxnSpPr>
              <p:nvPr/>
            </p:nvCxnSpPr>
            <p:spPr>
              <a:xfrm rot="720000" flipV="1">
                <a:off x="2619375" y="243522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Straight Connector 193">
                <a:extLst>
                  <a:ext uri="{FF2B5EF4-FFF2-40B4-BE49-F238E27FC236}">
                    <a16:creationId xmlns:a16="http://schemas.microsoft.com/office/drawing/2014/main" id="{F30538F6-A488-5D45-8CA2-BBFA79EAEEC0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" flipV="1">
                <a:off x="2746375" y="247015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Straight Connector 194">
                <a:extLst>
                  <a:ext uri="{FF2B5EF4-FFF2-40B4-BE49-F238E27FC236}">
                    <a16:creationId xmlns:a16="http://schemas.microsoft.com/office/drawing/2014/main" id="{241AF26A-D20D-4B4A-A8CF-F6539C47095C}"/>
                  </a:ext>
                </a:extLst>
              </p:cNvPr>
              <p:cNvCxnSpPr>
                <a:cxnSpLocks/>
              </p:cNvCxnSpPr>
              <p:nvPr/>
            </p:nvCxnSpPr>
            <p:spPr>
              <a:xfrm rot="1440000" flipV="1">
                <a:off x="2870200" y="251460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3B2DA82C-CFD8-B449-8AE1-E40C6FC4F5E1}"/>
                </a:ext>
              </a:extLst>
            </p:cNvPr>
            <p:cNvGrpSpPr/>
            <p:nvPr/>
          </p:nvGrpSpPr>
          <p:grpSpPr>
            <a:xfrm rot="14400000">
              <a:off x="5403379" y="3973119"/>
              <a:ext cx="374650" cy="174625"/>
              <a:chOff x="2495550" y="2416175"/>
              <a:chExt cx="374650" cy="174625"/>
            </a:xfrm>
            <a:grpFill/>
          </p:grpSpPr>
          <p:cxnSp>
            <p:nvCxnSpPr>
              <p:cNvPr id="188" name="Straight Connector 187">
                <a:extLst>
                  <a:ext uri="{FF2B5EF4-FFF2-40B4-BE49-F238E27FC236}">
                    <a16:creationId xmlns:a16="http://schemas.microsoft.com/office/drawing/2014/main" id="{85C0BE35-9352-9549-942F-796B31A603C4}"/>
                  </a:ext>
                </a:extLst>
              </p:cNvPr>
              <p:cNvCxnSpPr>
                <a:cxnSpLocks/>
              </p:cNvCxnSpPr>
              <p:nvPr/>
            </p:nvCxnSpPr>
            <p:spPr>
              <a:xfrm rot="360000" flipV="1">
                <a:off x="2495550" y="241617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>
                <a:extLst>
                  <a:ext uri="{FF2B5EF4-FFF2-40B4-BE49-F238E27FC236}">
                    <a16:creationId xmlns:a16="http://schemas.microsoft.com/office/drawing/2014/main" id="{4B2FF74A-7170-4544-A8D3-65947367936C}"/>
                  </a:ext>
                </a:extLst>
              </p:cNvPr>
              <p:cNvCxnSpPr>
                <a:cxnSpLocks/>
              </p:cNvCxnSpPr>
              <p:nvPr/>
            </p:nvCxnSpPr>
            <p:spPr>
              <a:xfrm rot="720000" flipV="1">
                <a:off x="2619375" y="243522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>
                <a:extLst>
                  <a:ext uri="{FF2B5EF4-FFF2-40B4-BE49-F238E27FC236}">
                    <a16:creationId xmlns:a16="http://schemas.microsoft.com/office/drawing/2014/main" id="{1B1C9168-A71E-044C-922E-7DB5B9A3D0E3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" flipV="1">
                <a:off x="2746375" y="247015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1" name="Straight Connector 190">
                <a:extLst>
                  <a:ext uri="{FF2B5EF4-FFF2-40B4-BE49-F238E27FC236}">
                    <a16:creationId xmlns:a16="http://schemas.microsoft.com/office/drawing/2014/main" id="{57C11E9A-5245-A449-8A9D-EC9FA026DE94}"/>
                  </a:ext>
                </a:extLst>
              </p:cNvPr>
              <p:cNvCxnSpPr>
                <a:cxnSpLocks/>
              </p:cNvCxnSpPr>
              <p:nvPr/>
            </p:nvCxnSpPr>
            <p:spPr>
              <a:xfrm rot="1440000" flipV="1">
                <a:off x="2870200" y="251460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C77A8FA9-4F2B-A34D-90DF-0A47FBD42DFD}"/>
                </a:ext>
              </a:extLst>
            </p:cNvPr>
            <p:cNvGrpSpPr/>
            <p:nvPr/>
          </p:nvGrpSpPr>
          <p:grpSpPr>
            <a:xfrm rot="16200000">
              <a:off x="5421565" y="3332561"/>
              <a:ext cx="374650" cy="174625"/>
              <a:chOff x="2495550" y="2416175"/>
              <a:chExt cx="374650" cy="174625"/>
            </a:xfrm>
            <a:grpFill/>
          </p:grpSpPr>
          <p:cxnSp>
            <p:nvCxnSpPr>
              <p:cNvPr id="184" name="Straight Connector 183">
                <a:extLst>
                  <a:ext uri="{FF2B5EF4-FFF2-40B4-BE49-F238E27FC236}">
                    <a16:creationId xmlns:a16="http://schemas.microsoft.com/office/drawing/2014/main" id="{206C3FC1-2706-8D46-8155-CAA9EC7C8952}"/>
                  </a:ext>
                </a:extLst>
              </p:cNvPr>
              <p:cNvCxnSpPr>
                <a:cxnSpLocks/>
              </p:cNvCxnSpPr>
              <p:nvPr/>
            </p:nvCxnSpPr>
            <p:spPr>
              <a:xfrm rot="360000" flipV="1">
                <a:off x="2495550" y="241617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Straight Connector 184">
                <a:extLst>
                  <a:ext uri="{FF2B5EF4-FFF2-40B4-BE49-F238E27FC236}">
                    <a16:creationId xmlns:a16="http://schemas.microsoft.com/office/drawing/2014/main" id="{991CE442-6BA8-7F42-9CDD-ABFE6F94CEA1}"/>
                  </a:ext>
                </a:extLst>
              </p:cNvPr>
              <p:cNvCxnSpPr>
                <a:cxnSpLocks/>
              </p:cNvCxnSpPr>
              <p:nvPr/>
            </p:nvCxnSpPr>
            <p:spPr>
              <a:xfrm rot="720000" flipV="1">
                <a:off x="2619375" y="243522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Connector 185">
                <a:extLst>
                  <a:ext uri="{FF2B5EF4-FFF2-40B4-BE49-F238E27FC236}">
                    <a16:creationId xmlns:a16="http://schemas.microsoft.com/office/drawing/2014/main" id="{91BCAC62-E80E-914B-B447-AD6D952456FB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" flipV="1">
                <a:off x="2746375" y="247015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>
                <a:extLst>
                  <a:ext uri="{FF2B5EF4-FFF2-40B4-BE49-F238E27FC236}">
                    <a16:creationId xmlns:a16="http://schemas.microsoft.com/office/drawing/2014/main" id="{35C645E4-AECF-1647-B37D-EA4BD2CD17AA}"/>
                  </a:ext>
                </a:extLst>
              </p:cNvPr>
              <p:cNvCxnSpPr>
                <a:cxnSpLocks/>
              </p:cNvCxnSpPr>
              <p:nvPr/>
            </p:nvCxnSpPr>
            <p:spPr>
              <a:xfrm rot="1440000" flipV="1">
                <a:off x="2870200" y="251460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A404145B-79D9-E742-903D-7FED21C325FE}"/>
                </a:ext>
              </a:extLst>
            </p:cNvPr>
            <p:cNvGrpSpPr/>
            <p:nvPr/>
          </p:nvGrpSpPr>
          <p:grpSpPr>
            <a:xfrm rot="18000000">
              <a:off x="5737653" y="2779175"/>
              <a:ext cx="374650" cy="174625"/>
              <a:chOff x="2495550" y="2416175"/>
              <a:chExt cx="374650" cy="174625"/>
            </a:xfrm>
            <a:grpFill/>
          </p:grpSpPr>
          <p:cxnSp>
            <p:nvCxnSpPr>
              <p:cNvPr id="180" name="Straight Connector 179">
                <a:extLst>
                  <a:ext uri="{FF2B5EF4-FFF2-40B4-BE49-F238E27FC236}">
                    <a16:creationId xmlns:a16="http://schemas.microsoft.com/office/drawing/2014/main" id="{47D852F0-5485-5043-A8C8-4C8AEDC8EFD9}"/>
                  </a:ext>
                </a:extLst>
              </p:cNvPr>
              <p:cNvCxnSpPr>
                <a:cxnSpLocks/>
              </p:cNvCxnSpPr>
              <p:nvPr/>
            </p:nvCxnSpPr>
            <p:spPr>
              <a:xfrm rot="360000" flipV="1">
                <a:off x="2495550" y="241617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>
                <a:extLst>
                  <a:ext uri="{FF2B5EF4-FFF2-40B4-BE49-F238E27FC236}">
                    <a16:creationId xmlns:a16="http://schemas.microsoft.com/office/drawing/2014/main" id="{297470D5-23D2-B449-A4F9-CA087F98D90C}"/>
                  </a:ext>
                </a:extLst>
              </p:cNvPr>
              <p:cNvCxnSpPr>
                <a:cxnSpLocks/>
              </p:cNvCxnSpPr>
              <p:nvPr/>
            </p:nvCxnSpPr>
            <p:spPr>
              <a:xfrm rot="720000" flipV="1">
                <a:off x="2619375" y="243522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>
                <a:extLst>
                  <a:ext uri="{FF2B5EF4-FFF2-40B4-BE49-F238E27FC236}">
                    <a16:creationId xmlns:a16="http://schemas.microsoft.com/office/drawing/2014/main" id="{B406C74B-C417-A14E-A160-421188D0E2BA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" flipV="1">
                <a:off x="2746375" y="247015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>
                <a:extLst>
                  <a:ext uri="{FF2B5EF4-FFF2-40B4-BE49-F238E27FC236}">
                    <a16:creationId xmlns:a16="http://schemas.microsoft.com/office/drawing/2014/main" id="{DA41EE47-7CBC-9944-BCCA-4D37C26A337F}"/>
                  </a:ext>
                </a:extLst>
              </p:cNvPr>
              <p:cNvCxnSpPr>
                <a:cxnSpLocks/>
              </p:cNvCxnSpPr>
              <p:nvPr/>
            </p:nvCxnSpPr>
            <p:spPr>
              <a:xfrm rot="1440000" flipV="1">
                <a:off x="2870200" y="251460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id="{5F02957D-396A-834D-9251-2958CE1FF4BB}"/>
                </a:ext>
              </a:extLst>
            </p:cNvPr>
            <p:cNvGrpSpPr/>
            <p:nvPr/>
          </p:nvGrpSpPr>
          <p:grpSpPr>
            <a:xfrm rot="19800000">
              <a:off x="6297422" y="2456069"/>
              <a:ext cx="374650" cy="174625"/>
              <a:chOff x="2495550" y="2416175"/>
              <a:chExt cx="374650" cy="174625"/>
            </a:xfrm>
            <a:grpFill/>
          </p:grpSpPr>
          <p:cxnSp>
            <p:nvCxnSpPr>
              <p:cNvPr id="176" name="Straight Connector 175">
                <a:extLst>
                  <a:ext uri="{FF2B5EF4-FFF2-40B4-BE49-F238E27FC236}">
                    <a16:creationId xmlns:a16="http://schemas.microsoft.com/office/drawing/2014/main" id="{4B2C1ED2-E878-D84E-B2F2-0137617126F3}"/>
                  </a:ext>
                </a:extLst>
              </p:cNvPr>
              <p:cNvCxnSpPr>
                <a:cxnSpLocks/>
              </p:cNvCxnSpPr>
              <p:nvPr/>
            </p:nvCxnSpPr>
            <p:spPr>
              <a:xfrm rot="360000" flipV="1">
                <a:off x="2495550" y="241617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Straight Connector 176">
                <a:extLst>
                  <a:ext uri="{FF2B5EF4-FFF2-40B4-BE49-F238E27FC236}">
                    <a16:creationId xmlns:a16="http://schemas.microsoft.com/office/drawing/2014/main" id="{62371056-5BC1-C64C-BE37-A46ECB9EAC11}"/>
                  </a:ext>
                </a:extLst>
              </p:cNvPr>
              <p:cNvCxnSpPr>
                <a:cxnSpLocks/>
              </p:cNvCxnSpPr>
              <p:nvPr/>
            </p:nvCxnSpPr>
            <p:spPr>
              <a:xfrm rot="720000" flipV="1">
                <a:off x="2619375" y="2435225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177">
                <a:extLst>
                  <a:ext uri="{FF2B5EF4-FFF2-40B4-BE49-F238E27FC236}">
                    <a16:creationId xmlns:a16="http://schemas.microsoft.com/office/drawing/2014/main" id="{F4F9AA82-DC39-C349-97A5-A5780218FDF9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" flipV="1">
                <a:off x="2746375" y="247015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Straight Connector 178">
                <a:extLst>
                  <a:ext uri="{FF2B5EF4-FFF2-40B4-BE49-F238E27FC236}">
                    <a16:creationId xmlns:a16="http://schemas.microsoft.com/office/drawing/2014/main" id="{D6401DDF-D012-C140-AEB3-B74CCD4B01CE}"/>
                  </a:ext>
                </a:extLst>
              </p:cNvPr>
              <p:cNvCxnSpPr>
                <a:cxnSpLocks/>
              </p:cNvCxnSpPr>
              <p:nvPr/>
            </p:nvCxnSpPr>
            <p:spPr>
              <a:xfrm rot="1440000" flipV="1">
                <a:off x="2870200" y="2514600"/>
                <a:ext cx="0" cy="76200"/>
              </a:xfrm>
              <a:prstGeom prst="line">
                <a:avLst/>
              </a:prstGeom>
              <a:grpFill/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B9A020BF-1B4B-8745-933F-29A332F1414F}"/>
                </a:ext>
              </a:extLst>
            </p:cNvPr>
            <p:cNvSpPr txBox="1"/>
            <p:nvPr/>
          </p:nvSpPr>
          <p:spPr>
            <a:xfrm>
              <a:off x="7190102" y="2663087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1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4727773D-FE19-C946-912D-54CBCBDD74FB}"/>
                </a:ext>
              </a:extLst>
            </p:cNvPr>
            <p:cNvSpPr txBox="1"/>
            <p:nvPr/>
          </p:nvSpPr>
          <p:spPr>
            <a:xfrm>
              <a:off x="7582782" y="3047941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2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0732A2EA-5BC1-0649-BEC6-21F0DB164F47}"/>
                </a:ext>
              </a:extLst>
            </p:cNvPr>
            <p:cNvSpPr txBox="1"/>
            <p:nvPr/>
          </p:nvSpPr>
          <p:spPr>
            <a:xfrm>
              <a:off x="7732186" y="3605867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3</a:t>
              </a: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E74124F9-4C85-8143-93D3-FCF0394BB98B}"/>
                </a:ext>
              </a:extLst>
            </p:cNvPr>
            <p:cNvSpPr txBox="1"/>
            <p:nvPr/>
          </p:nvSpPr>
          <p:spPr>
            <a:xfrm>
              <a:off x="7575287" y="4127719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4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072D1DDB-1D91-C742-9D7B-1EF7FA13407E}"/>
                </a:ext>
              </a:extLst>
            </p:cNvPr>
            <p:cNvSpPr txBox="1"/>
            <p:nvPr/>
          </p:nvSpPr>
          <p:spPr>
            <a:xfrm>
              <a:off x="7195938" y="4518712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5</a:t>
              </a: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02FDFC32-F156-C942-80E3-E2C61A898637}"/>
                </a:ext>
              </a:extLst>
            </p:cNvPr>
            <p:cNvSpPr txBox="1"/>
            <p:nvPr/>
          </p:nvSpPr>
          <p:spPr>
            <a:xfrm>
              <a:off x="6670180" y="4638903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6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672D3AC7-8B87-AC48-8EC4-D2835BCEA06D}"/>
                </a:ext>
              </a:extLst>
            </p:cNvPr>
            <p:cNvSpPr txBox="1"/>
            <p:nvPr/>
          </p:nvSpPr>
          <p:spPr>
            <a:xfrm>
              <a:off x="6138579" y="4497247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7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B6BBE1EC-A7C1-8547-A5C3-84B0E84935BF}"/>
                </a:ext>
              </a:extLst>
            </p:cNvPr>
            <p:cNvSpPr txBox="1"/>
            <p:nvPr/>
          </p:nvSpPr>
          <p:spPr>
            <a:xfrm>
              <a:off x="5757402" y="4115220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8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246ADA30-71E3-744D-9BAC-5A575D7A013A}"/>
                </a:ext>
              </a:extLst>
            </p:cNvPr>
            <p:cNvSpPr txBox="1"/>
            <p:nvPr/>
          </p:nvSpPr>
          <p:spPr>
            <a:xfrm>
              <a:off x="5632011" y="3592064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9</a:t>
              </a: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C4F0AF5D-89EB-934A-9EB2-72FBA5E7A97D}"/>
                </a:ext>
              </a:extLst>
            </p:cNvPr>
            <p:cNvSpPr txBox="1"/>
            <p:nvPr/>
          </p:nvSpPr>
          <p:spPr>
            <a:xfrm>
              <a:off x="5740050" y="3057569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10</a:t>
              </a: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C2CE6E15-A03A-5A40-BDA7-F929E5E88E36}"/>
                </a:ext>
              </a:extLst>
            </p:cNvPr>
            <p:cNvSpPr txBox="1"/>
            <p:nvPr/>
          </p:nvSpPr>
          <p:spPr>
            <a:xfrm>
              <a:off x="6146074" y="2699159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11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EFB62A22-DBAF-FC47-8D34-418DF202A528}"/>
                </a:ext>
              </a:extLst>
            </p:cNvPr>
            <p:cNvSpPr txBox="1"/>
            <p:nvPr/>
          </p:nvSpPr>
          <p:spPr>
            <a:xfrm>
              <a:off x="6618188" y="2548097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12</a:t>
              </a:r>
            </a:p>
          </p:txBody>
        </p:sp>
        <p:cxnSp>
          <p:nvCxnSpPr>
            <p:cNvPr id="173" name="Straight Arrow Connector 172">
              <a:extLst>
                <a:ext uri="{FF2B5EF4-FFF2-40B4-BE49-F238E27FC236}">
                  <a16:creationId xmlns:a16="http://schemas.microsoft.com/office/drawing/2014/main" id="{7810F46B-0968-D943-84D6-8407EEE2B2DF}"/>
                </a:ext>
              </a:extLst>
            </p:cNvPr>
            <p:cNvCxnSpPr>
              <a:cxnSpLocks/>
              <a:stCxn id="175" idx="4"/>
            </p:cNvCxnSpPr>
            <p:nvPr/>
          </p:nvCxnSpPr>
          <p:spPr>
            <a:xfrm>
              <a:off x="6805773" y="3790403"/>
              <a:ext cx="60887" cy="507610"/>
            </a:xfrm>
            <a:prstGeom prst="straightConnector1">
              <a:avLst/>
            </a:prstGeom>
            <a:grpFill/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7BC0A8E0-B652-9E40-8CC7-44E7227B24D3}"/>
                </a:ext>
              </a:extLst>
            </p:cNvPr>
            <p:cNvCxnSpPr>
              <a:cxnSpLocks/>
              <a:stCxn id="175" idx="4"/>
            </p:cNvCxnSpPr>
            <p:nvPr/>
          </p:nvCxnSpPr>
          <p:spPr>
            <a:xfrm>
              <a:off x="6805773" y="3790403"/>
              <a:ext cx="137443" cy="1225134"/>
            </a:xfrm>
            <a:prstGeom prst="line">
              <a:avLst/>
            </a:prstGeom>
            <a:grpFill/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6" name="Group 225">
              <a:extLst>
                <a:ext uri="{FF2B5EF4-FFF2-40B4-BE49-F238E27FC236}">
                  <a16:creationId xmlns:a16="http://schemas.microsoft.com/office/drawing/2014/main" id="{4F42EB09-B42A-814F-B4A1-C169FB0B4B78}"/>
                </a:ext>
              </a:extLst>
            </p:cNvPr>
            <p:cNvGrpSpPr/>
            <p:nvPr/>
          </p:nvGrpSpPr>
          <p:grpSpPr>
            <a:xfrm rot="12658842">
              <a:off x="5581084" y="3419403"/>
              <a:ext cx="1274009" cy="276615"/>
              <a:chOff x="6915069" y="3631518"/>
              <a:chExt cx="1274009" cy="276615"/>
            </a:xfrm>
            <a:grpFill/>
          </p:grpSpPr>
          <p:cxnSp>
            <p:nvCxnSpPr>
              <p:cNvPr id="224" name="Straight Arrow Connector 223">
                <a:extLst>
                  <a:ext uri="{FF2B5EF4-FFF2-40B4-BE49-F238E27FC236}">
                    <a16:creationId xmlns:a16="http://schemas.microsoft.com/office/drawing/2014/main" id="{FD5EEA13-C25B-5748-9394-6B5FE65FFE6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35811" y="3661834"/>
                <a:ext cx="1100867" cy="244801"/>
              </a:xfrm>
              <a:prstGeom prst="straightConnector1">
                <a:avLst/>
              </a:prstGeom>
              <a:grpFill/>
              <a:ln w="381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Straight Connector 224">
                <a:extLst>
                  <a:ext uri="{FF2B5EF4-FFF2-40B4-BE49-F238E27FC236}">
                    <a16:creationId xmlns:a16="http://schemas.microsoft.com/office/drawing/2014/main" id="{AB5B9F8F-55A0-6B4D-98D8-38D96995547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15069" y="3631518"/>
                <a:ext cx="1274009" cy="276615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B0774031-4F76-9E41-BB7E-BB8BF66058DF}"/>
                </a:ext>
              </a:extLst>
            </p:cNvPr>
            <p:cNvSpPr/>
            <p:nvPr/>
          </p:nvSpPr>
          <p:spPr>
            <a:xfrm>
              <a:off x="6757779" y="3701503"/>
              <a:ext cx="95988" cy="889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4" name="TextBox 233">
            <a:extLst>
              <a:ext uri="{FF2B5EF4-FFF2-40B4-BE49-F238E27FC236}">
                <a16:creationId xmlns:a16="http://schemas.microsoft.com/office/drawing/2014/main" id="{F769CB3D-294B-B14F-981B-B2C2B6760A52}"/>
              </a:ext>
            </a:extLst>
          </p:cNvPr>
          <p:cNvSpPr txBox="1"/>
          <p:nvPr/>
        </p:nvSpPr>
        <p:spPr>
          <a:xfrm>
            <a:off x="4792468" y="511923"/>
            <a:ext cx="118215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Find the obtuse angle between the Hour and Minute hand on the clock</a:t>
            </a: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718AF13D-6B18-BB40-8474-D1C1865F6948}"/>
              </a:ext>
            </a:extLst>
          </p:cNvPr>
          <p:cNvSpPr txBox="1"/>
          <p:nvPr/>
        </p:nvSpPr>
        <p:spPr>
          <a:xfrm>
            <a:off x="4764230" y="3747511"/>
            <a:ext cx="118215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hour hand has been drawn on the clock. Draw in the minute hand </a:t>
            </a:r>
          </a:p>
        </p:txBody>
      </p:sp>
      <p:sp>
        <p:nvSpPr>
          <p:cNvPr id="237" name="Oval 236">
            <a:extLst>
              <a:ext uri="{FF2B5EF4-FFF2-40B4-BE49-F238E27FC236}">
                <a16:creationId xmlns:a16="http://schemas.microsoft.com/office/drawing/2014/main" id="{9B35E63D-E295-5A43-B2B7-C35A39BB2776}"/>
              </a:ext>
            </a:extLst>
          </p:cNvPr>
          <p:cNvSpPr/>
          <p:nvPr/>
        </p:nvSpPr>
        <p:spPr>
          <a:xfrm>
            <a:off x="1788151" y="511923"/>
            <a:ext cx="2590800" cy="25908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8" name="Straight Connector 237">
            <a:extLst>
              <a:ext uri="{FF2B5EF4-FFF2-40B4-BE49-F238E27FC236}">
                <a16:creationId xmlns:a16="http://schemas.microsoft.com/office/drawing/2014/main" id="{27E9A91C-BD54-3442-A0B2-2E4F6399100F}"/>
              </a:ext>
            </a:extLst>
          </p:cNvPr>
          <p:cNvCxnSpPr>
            <a:cxnSpLocks/>
            <a:endCxn id="237" idx="6"/>
          </p:cNvCxnSpPr>
          <p:nvPr/>
        </p:nvCxnSpPr>
        <p:spPr>
          <a:xfrm>
            <a:off x="4223007" y="1807323"/>
            <a:ext cx="155944" cy="0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Straight Connector 238">
            <a:extLst>
              <a:ext uri="{FF2B5EF4-FFF2-40B4-BE49-F238E27FC236}">
                <a16:creationId xmlns:a16="http://schemas.microsoft.com/office/drawing/2014/main" id="{756BCD46-D1CA-B143-93DC-891273F4F505}"/>
              </a:ext>
            </a:extLst>
          </p:cNvPr>
          <p:cNvCxnSpPr>
            <a:cxnSpLocks/>
          </p:cNvCxnSpPr>
          <p:nvPr/>
        </p:nvCxnSpPr>
        <p:spPr>
          <a:xfrm>
            <a:off x="1788151" y="1807323"/>
            <a:ext cx="155944" cy="0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Straight Connector 239">
            <a:extLst>
              <a:ext uri="{FF2B5EF4-FFF2-40B4-BE49-F238E27FC236}">
                <a16:creationId xmlns:a16="http://schemas.microsoft.com/office/drawing/2014/main" id="{112E5EC3-A85E-EA4D-86D3-4E8984EB2C11}"/>
              </a:ext>
            </a:extLst>
          </p:cNvPr>
          <p:cNvCxnSpPr>
            <a:cxnSpLocks/>
          </p:cNvCxnSpPr>
          <p:nvPr/>
        </p:nvCxnSpPr>
        <p:spPr>
          <a:xfrm flipV="1">
            <a:off x="3080007" y="511923"/>
            <a:ext cx="3544" cy="152400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Straight Connector 240">
            <a:extLst>
              <a:ext uri="{FF2B5EF4-FFF2-40B4-BE49-F238E27FC236}">
                <a16:creationId xmlns:a16="http://schemas.microsoft.com/office/drawing/2014/main" id="{507667A1-7141-4649-9040-503F243B40B4}"/>
              </a:ext>
            </a:extLst>
          </p:cNvPr>
          <p:cNvCxnSpPr>
            <a:cxnSpLocks/>
          </p:cNvCxnSpPr>
          <p:nvPr/>
        </p:nvCxnSpPr>
        <p:spPr>
          <a:xfrm flipV="1">
            <a:off x="3076463" y="2942564"/>
            <a:ext cx="3544" cy="152400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Straight Connector 241">
            <a:extLst>
              <a:ext uri="{FF2B5EF4-FFF2-40B4-BE49-F238E27FC236}">
                <a16:creationId xmlns:a16="http://schemas.microsoft.com/office/drawing/2014/main" id="{2C98955F-930A-6C41-8278-84E0E8D276C3}"/>
              </a:ext>
            </a:extLst>
          </p:cNvPr>
          <p:cNvCxnSpPr>
            <a:cxnSpLocks/>
          </p:cNvCxnSpPr>
          <p:nvPr/>
        </p:nvCxnSpPr>
        <p:spPr>
          <a:xfrm rot="1800000" flipV="1">
            <a:off x="2455881" y="2788392"/>
            <a:ext cx="3544" cy="152400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Straight Connector 242">
            <a:extLst>
              <a:ext uri="{FF2B5EF4-FFF2-40B4-BE49-F238E27FC236}">
                <a16:creationId xmlns:a16="http://schemas.microsoft.com/office/drawing/2014/main" id="{5B221449-C441-E641-A38B-A7A57880F2B5}"/>
              </a:ext>
            </a:extLst>
          </p:cNvPr>
          <p:cNvCxnSpPr>
            <a:cxnSpLocks/>
          </p:cNvCxnSpPr>
          <p:nvPr/>
        </p:nvCxnSpPr>
        <p:spPr>
          <a:xfrm rot="1800000" flipV="1">
            <a:off x="3692797" y="658330"/>
            <a:ext cx="3544" cy="152400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Straight Connector 243">
            <a:extLst>
              <a:ext uri="{FF2B5EF4-FFF2-40B4-BE49-F238E27FC236}">
                <a16:creationId xmlns:a16="http://schemas.microsoft.com/office/drawing/2014/main" id="{D405479E-156C-0E40-9727-41C2C7B6BDF0}"/>
              </a:ext>
            </a:extLst>
          </p:cNvPr>
          <p:cNvCxnSpPr>
            <a:cxnSpLocks/>
          </p:cNvCxnSpPr>
          <p:nvPr/>
        </p:nvCxnSpPr>
        <p:spPr>
          <a:xfrm flipV="1">
            <a:off x="1963137" y="2381114"/>
            <a:ext cx="117962" cy="67381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Straight Connector 244">
            <a:extLst>
              <a:ext uri="{FF2B5EF4-FFF2-40B4-BE49-F238E27FC236}">
                <a16:creationId xmlns:a16="http://schemas.microsoft.com/office/drawing/2014/main" id="{F08EE590-2182-8742-8DB8-8D1E36490365}"/>
              </a:ext>
            </a:extLst>
          </p:cNvPr>
          <p:cNvCxnSpPr>
            <a:cxnSpLocks/>
          </p:cNvCxnSpPr>
          <p:nvPr/>
        </p:nvCxnSpPr>
        <p:spPr>
          <a:xfrm flipV="1">
            <a:off x="4087322" y="1154285"/>
            <a:ext cx="117962" cy="67381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Straight Connector 245">
            <a:extLst>
              <a:ext uri="{FF2B5EF4-FFF2-40B4-BE49-F238E27FC236}">
                <a16:creationId xmlns:a16="http://schemas.microsoft.com/office/drawing/2014/main" id="{B373FA21-FB10-2840-B44B-3FF89E35413D}"/>
              </a:ext>
            </a:extLst>
          </p:cNvPr>
          <p:cNvCxnSpPr>
            <a:cxnSpLocks/>
          </p:cNvCxnSpPr>
          <p:nvPr/>
        </p:nvCxnSpPr>
        <p:spPr>
          <a:xfrm rot="1800000">
            <a:off x="4066463" y="2419329"/>
            <a:ext cx="155944" cy="0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Straight Connector 246">
            <a:extLst>
              <a:ext uri="{FF2B5EF4-FFF2-40B4-BE49-F238E27FC236}">
                <a16:creationId xmlns:a16="http://schemas.microsoft.com/office/drawing/2014/main" id="{D1588465-6519-AC4A-9978-2A31630DEAC6}"/>
              </a:ext>
            </a:extLst>
          </p:cNvPr>
          <p:cNvCxnSpPr>
            <a:cxnSpLocks/>
          </p:cNvCxnSpPr>
          <p:nvPr/>
        </p:nvCxnSpPr>
        <p:spPr>
          <a:xfrm rot="14400000">
            <a:off x="2393387" y="755873"/>
            <a:ext cx="155944" cy="0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8" name="Straight Connector 247">
            <a:extLst>
              <a:ext uri="{FF2B5EF4-FFF2-40B4-BE49-F238E27FC236}">
                <a16:creationId xmlns:a16="http://schemas.microsoft.com/office/drawing/2014/main" id="{80D79634-07E3-3C47-B086-FA97E9FD0E64}"/>
              </a:ext>
            </a:extLst>
          </p:cNvPr>
          <p:cNvCxnSpPr>
            <a:cxnSpLocks/>
          </p:cNvCxnSpPr>
          <p:nvPr/>
        </p:nvCxnSpPr>
        <p:spPr>
          <a:xfrm rot="14400000">
            <a:off x="3630304" y="2871756"/>
            <a:ext cx="155944" cy="0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Straight Connector 248">
            <a:extLst>
              <a:ext uri="{FF2B5EF4-FFF2-40B4-BE49-F238E27FC236}">
                <a16:creationId xmlns:a16="http://schemas.microsoft.com/office/drawing/2014/main" id="{57082501-C5B5-AF4B-80D4-AA7321E97110}"/>
              </a:ext>
            </a:extLst>
          </p:cNvPr>
          <p:cNvCxnSpPr>
            <a:cxnSpLocks/>
          </p:cNvCxnSpPr>
          <p:nvPr/>
        </p:nvCxnSpPr>
        <p:spPr>
          <a:xfrm rot="1800000">
            <a:off x="1943490" y="1189499"/>
            <a:ext cx="155944" cy="0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2" name="TextBox 261">
            <a:extLst>
              <a:ext uri="{FF2B5EF4-FFF2-40B4-BE49-F238E27FC236}">
                <a16:creationId xmlns:a16="http://schemas.microsoft.com/office/drawing/2014/main" id="{5EE25CD9-1296-ED43-AC9F-972A5C05CB1E}"/>
              </a:ext>
            </a:extLst>
          </p:cNvPr>
          <p:cNvSpPr txBox="1"/>
          <p:nvPr/>
        </p:nvSpPr>
        <p:spPr>
          <a:xfrm>
            <a:off x="3470688" y="722341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sp>
        <p:nvSpPr>
          <p:cNvPr id="263" name="TextBox 262">
            <a:extLst>
              <a:ext uri="{FF2B5EF4-FFF2-40B4-BE49-F238E27FC236}">
                <a16:creationId xmlns:a16="http://schemas.microsoft.com/office/drawing/2014/main" id="{E5273E81-3E14-2C4C-BF81-BD1B6DC67B21}"/>
              </a:ext>
            </a:extLst>
          </p:cNvPr>
          <p:cNvSpPr txBox="1"/>
          <p:nvPr/>
        </p:nvSpPr>
        <p:spPr>
          <a:xfrm>
            <a:off x="3863368" y="1107195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2</a:t>
            </a:r>
          </a:p>
        </p:txBody>
      </p:sp>
      <p:sp>
        <p:nvSpPr>
          <p:cNvPr id="264" name="TextBox 263">
            <a:extLst>
              <a:ext uri="{FF2B5EF4-FFF2-40B4-BE49-F238E27FC236}">
                <a16:creationId xmlns:a16="http://schemas.microsoft.com/office/drawing/2014/main" id="{C9D56365-B45B-3049-8D8E-6C58CEE12725}"/>
              </a:ext>
            </a:extLst>
          </p:cNvPr>
          <p:cNvSpPr txBox="1"/>
          <p:nvPr/>
        </p:nvSpPr>
        <p:spPr>
          <a:xfrm>
            <a:off x="4012772" y="1665121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3</a:t>
            </a: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6F974ECF-8B47-CD4B-804A-1B3C55BCEC82}"/>
              </a:ext>
            </a:extLst>
          </p:cNvPr>
          <p:cNvSpPr txBox="1"/>
          <p:nvPr/>
        </p:nvSpPr>
        <p:spPr>
          <a:xfrm>
            <a:off x="3855873" y="2186973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4</a:t>
            </a:r>
          </a:p>
        </p:txBody>
      </p:sp>
      <p:sp>
        <p:nvSpPr>
          <p:cNvPr id="266" name="TextBox 265">
            <a:extLst>
              <a:ext uri="{FF2B5EF4-FFF2-40B4-BE49-F238E27FC236}">
                <a16:creationId xmlns:a16="http://schemas.microsoft.com/office/drawing/2014/main" id="{B9AF7B87-CC02-E149-8B61-492CDF7B1358}"/>
              </a:ext>
            </a:extLst>
          </p:cNvPr>
          <p:cNvSpPr txBox="1"/>
          <p:nvPr/>
        </p:nvSpPr>
        <p:spPr>
          <a:xfrm>
            <a:off x="3476524" y="257796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5</a:t>
            </a:r>
          </a:p>
        </p:txBody>
      </p:sp>
      <p:sp>
        <p:nvSpPr>
          <p:cNvPr id="267" name="TextBox 266">
            <a:extLst>
              <a:ext uri="{FF2B5EF4-FFF2-40B4-BE49-F238E27FC236}">
                <a16:creationId xmlns:a16="http://schemas.microsoft.com/office/drawing/2014/main" id="{97981595-D867-B742-AFE1-F100367635FF}"/>
              </a:ext>
            </a:extLst>
          </p:cNvPr>
          <p:cNvSpPr txBox="1"/>
          <p:nvPr/>
        </p:nvSpPr>
        <p:spPr>
          <a:xfrm>
            <a:off x="2950766" y="269815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6</a:t>
            </a:r>
          </a:p>
        </p:txBody>
      </p:sp>
      <p:sp>
        <p:nvSpPr>
          <p:cNvPr id="268" name="TextBox 267">
            <a:extLst>
              <a:ext uri="{FF2B5EF4-FFF2-40B4-BE49-F238E27FC236}">
                <a16:creationId xmlns:a16="http://schemas.microsoft.com/office/drawing/2014/main" id="{0BD71B5C-C2AD-3443-9C2A-A6ABFBB87999}"/>
              </a:ext>
            </a:extLst>
          </p:cNvPr>
          <p:cNvSpPr txBox="1"/>
          <p:nvPr/>
        </p:nvSpPr>
        <p:spPr>
          <a:xfrm>
            <a:off x="2419165" y="2556501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7</a:t>
            </a:r>
          </a:p>
        </p:txBody>
      </p:sp>
      <p:sp>
        <p:nvSpPr>
          <p:cNvPr id="269" name="TextBox 268">
            <a:extLst>
              <a:ext uri="{FF2B5EF4-FFF2-40B4-BE49-F238E27FC236}">
                <a16:creationId xmlns:a16="http://schemas.microsoft.com/office/drawing/2014/main" id="{8B88562A-9134-4F44-84A5-32BCBFC23429}"/>
              </a:ext>
            </a:extLst>
          </p:cNvPr>
          <p:cNvSpPr txBox="1"/>
          <p:nvPr/>
        </p:nvSpPr>
        <p:spPr>
          <a:xfrm>
            <a:off x="2037988" y="217447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8</a:t>
            </a:r>
          </a:p>
        </p:txBody>
      </p:sp>
      <p:sp>
        <p:nvSpPr>
          <p:cNvPr id="270" name="TextBox 269">
            <a:extLst>
              <a:ext uri="{FF2B5EF4-FFF2-40B4-BE49-F238E27FC236}">
                <a16:creationId xmlns:a16="http://schemas.microsoft.com/office/drawing/2014/main" id="{587D1048-E78A-824F-8A51-BF5CFB7234B0}"/>
              </a:ext>
            </a:extLst>
          </p:cNvPr>
          <p:cNvSpPr txBox="1"/>
          <p:nvPr/>
        </p:nvSpPr>
        <p:spPr>
          <a:xfrm>
            <a:off x="1912597" y="165131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9</a:t>
            </a:r>
          </a:p>
        </p:txBody>
      </p:sp>
      <p:sp>
        <p:nvSpPr>
          <p:cNvPr id="271" name="TextBox 270">
            <a:extLst>
              <a:ext uri="{FF2B5EF4-FFF2-40B4-BE49-F238E27FC236}">
                <a16:creationId xmlns:a16="http://schemas.microsoft.com/office/drawing/2014/main" id="{EE387D13-D70C-4E4C-AABC-D9D93DDD2049}"/>
              </a:ext>
            </a:extLst>
          </p:cNvPr>
          <p:cNvSpPr txBox="1"/>
          <p:nvPr/>
        </p:nvSpPr>
        <p:spPr>
          <a:xfrm>
            <a:off x="2020636" y="1116823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10</a:t>
            </a:r>
          </a:p>
        </p:txBody>
      </p:sp>
      <p:sp>
        <p:nvSpPr>
          <p:cNvPr id="272" name="TextBox 271">
            <a:extLst>
              <a:ext uri="{FF2B5EF4-FFF2-40B4-BE49-F238E27FC236}">
                <a16:creationId xmlns:a16="http://schemas.microsoft.com/office/drawing/2014/main" id="{E03A1DA6-116C-BE46-A6E5-1139DD39BAFC}"/>
              </a:ext>
            </a:extLst>
          </p:cNvPr>
          <p:cNvSpPr txBox="1"/>
          <p:nvPr/>
        </p:nvSpPr>
        <p:spPr>
          <a:xfrm>
            <a:off x="2426660" y="758413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11</a:t>
            </a:r>
          </a:p>
        </p:txBody>
      </p:sp>
      <p:sp>
        <p:nvSpPr>
          <p:cNvPr id="273" name="TextBox 272">
            <a:extLst>
              <a:ext uri="{FF2B5EF4-FFF2-40B4-BE49-F238E27FC236}">
                <a16:creationId xmlns:a16="http://schemas.microsoft.com/office/drawing/2014/main" id="{763D3AEC-93F7-BB43-B044-DC4AC8930FD9}"/>
              </a:ext>
            </a:extLst>
          </p:cNvPr>
          <p:cNvSpPr txBox="1"/>
          <p:nvPr/>
        </p:nvSpPr>
        <p:spPr>
          <a:xfrm>
            <a:off x="2898774" y="60735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12</a:t>
            </a:r>
          </a:p>
        </p:txBody>
      </p:sp>
      <p:cxnSp>
        <p:nvCxnSpPr>
          <p:cNvPr id="274" name="Straight Arrow Connector 273">
            <a:extLst>
              <a:ext uri="{FF2B5EF4-FFF2-40B4-BE49-F238E27FC236}">
                <a16:creationId xmlns:a16="http://schemas.microsoft.com/office/drawing/2014/main" id="{35CEEE5F-CB00-C84A-81DF-F72C8AF915C4}"/>
              </a:ext>
            </a:extLst>
          </p:cNvPr>
          <p:cNvCxnSpPr>
            <a:cxnSpLocks/>
          </p:cNvCxnSpPr>
          <p:nvPr/>
        </p:nvCxnSpPr>
        <p:spPr>
          <a:xfrm flipH="1">
            <a:off x="2727874" y="1811238"/>
            <a:ext cx="329628" cy="121836"/>
          </a:xfrm>
          <a:prstGeom prst="straightConnector1">
            <a:avLst/>
          </a:prstGeom>
          <a:solidFill>
            <a:schemeClr val="bg1"/>
          </a:solidFill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Straight Connector 274">
            <a:extLst>
              <a:ext uri="{FF2B5EF4-FFF2-40B4-BE49-F238E27FC236}">
                <a16:creationId xmlns:a16="http://schemas.microsoft.com/office/drawing/2014/main" id="{40DFEC05-1F2A-984E-91E5-153D4106EFAA}"/>
              </a:ext>
            </a:extLst>
          </p:cNvPr>
          <p:cNvCxnSpPr>
            <a:cxnSpLocks/>
          </p:cNvCxnSpPr>
          <p:nvPr/>
        </p:nvCxnSpPr>
        <p:spPr>
          <a:xfrm flipH="1">
            <a:off x="1822458" y="1783170"/>
            <a:ext cx="1318247" cy="475667"/>
          </a:xfrm>
          <a:prstGeom prst="line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6" name="Group 275">
            <a:extLst>
              <a:ext uri="{FF2B5EF4-FFF2-40B4-BE49-F238E27FC236}">
                <a16:creationId xmlns:a16="http://schemas.microsoft.com/office/drawing/2014/main" id="{35B153E1-E968-7741-A36F-001C34F5D3C1}"/>
              </a:ext>
            </a:extLst>
          </p:cNvPr>
          <p:cNvGrpSpPr/>
          <p:nvPr/>
        </p:nvGrpSpPr>
        <p:grpSpPr>
          <a:xfrm rot="2670401">
            <a:off x="2967897" y="1939552"/>
            <a:ext cx="1220596" cy="276615"/>
            <a:chOff x="6915069" y="3631518"/>
            <a:chExt cx="1274009" cy="276615"/>
          </a:xfrm>
          <a:solidFill>
            <a:schemeClr val="bg1"/>
          </a:solidFill>
        </p:grpSpPr>
        <p:cxnSp>
          <p:nvCxnSpPr>
            <p:cNvPr id="278" name="Straight Arrow Connector 277">
              <a:extLst>
                <a:ext uri="{FF2B5EF4-FFF2-40B4-BE49-F238E27FC236}">
                  <a16:creationId xmlns:a16="http://schemas.microsoft.com/office/drawing/2014/main" id="{6CCC1C04-2ED5-2844-AE38-1679721CAEB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35811" y="3661834"/>
              <a:ext cx="1100867" cy="244801"/>
            </a:xfrm>
            <a:prstGeom prst="straightConnector1">
              <a:avLst/>
            </a:prstGeom>
            <a:grpFill/>
            <a:ln w="381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6014FBFE-C3C4-2447-8310-C0330F9B783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15069" y="3631518"/>
              <a:ext cx="1274009" cy="276615"/>
            </a:xfrm>
            <a:prstGeom prst="line">
              <a:avLst/>
            </a:prstGeom>
            <a:grpFill/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7" name="Oval 276">
            <a:extLst>
              <a:ext uri="{FF2B5EF4-FFF2-40B4-BE49-F238E27FC236}">
                <a16:creationId xmlns:a16="http://schemas.microsoft.com/office/drawing/2014/main" id="{3C46511B-ECAA-684E-8A9E-BD654C8FA1BD}"/>
              </a:ext>
            </a:extLst>
          </p:cNvPr>
          <p:cNvSpPr/>
          <p:nvPr/>
        </p:nvSpPr>
        <p:spPr>
          <a:xfrm>
            <a:off x="3038365" y="1760757"/>
            <a:ext cx="95988" cy="889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9" name="Group 338">
            <a:extLst>
              <a:ext uri="{FF2B5EF4-FFF2-40B4-BE49-F238E27FC236}">
                <a16:creationId xmlns:a16="http://schemas.microsoft.com/office/drawing/2014/main" id="{95ADD004-7A7E-DD4A-99FC-4AC2C809C90C}"/>
              </a:ext>
            </a:extLst>
          </p:cNvPr>
          <p:cNvGrpSpPr/>
          <p:nvPr/>
        </p:nvGrpSpPr>
        <p:grpSpPr>
          <a:xfrm>
            <a:off x="3292642" y="532452"/>
            <a:ext cx="767216" cy="485040"/>
            <a:chOff x="3292642" y="532452"/>
            <a:chExt cx="767216" cy="485040"/>
          </a:xfrm>
        </p:grpSpPr>
        <p:grpSp>
          <p:nvGrpSpPr>
            <p:cNvPr id="335" name="Group 334">
              <a:extLst>
                <a:ext uri="{FF2B5EF4-FFF2-40B4-BE49-F238E27FC236}">
                  <a16:creationId xmlns:a16="http://schemas.microsoft.com/office/drawing/2014/main" id="{631B8DC4-85CD-5244-A66E-C9EE10940F3D}"/>
                </a:ext>
              </a:extLst>
            </p:cNvPr>
            <p:cNvGrpSpPr/>
            <p:nvPr/>
          </p:nvGrpSpPr>
          <p:grpSpPr>
            <a:xfrm>
              <a:off x="3292642" y="532452"/>
              <a:ext cx="204552" cy="164664"/>
              <a:chOff x="3292642" y="532452"/>
              <a:chExt cx="204552" cy="164664"/>
            </a:xfrm>
          </p:grpSpPr>
          <p:cxnSp>
            <p:nvCxnSpPr>
              <p:cNvPr id="328" name="Straight Connector 327">
                <a:extLst>
                  <a:ext uri="{FF2B5EF4-FFF2-40B4-BE49-F238E27FC236}">
                    <a16:creationId xmlns:a16="http://schemas.microsoft.com/office/drawing/2014/main" id="{DDBE2C9B-8789-E147-B021-5EF91D16CF16}"/>
                  </a:ext>
                </a:extLst>
              </p:cNvPr>
              <p:cNvCxnSpPr>
                <a:cxnSpLocks/>
              </p:cNvCxnSpPr>
              <p:nvPr/>
            </p:nvCxnSpPr>
            <p:spPr>
              <a:xfrm rot="600000" flipV="1">
                <a:off x="3292642" y="532452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4" name="Straight Connector 333">
                <a:extLst>
                  <a:ext uri="{FF2B5EF4-FFF2-40B4-BE49-F238E27FC236}">
                    <a16:creationId xmlns:a16="http://schemas.microsoft.com/office/drawing/2014/main" id="{2D47E832-D861-9743-9057-7965993DBBF7}"/>
                  </a:ext>
                </a:extLst>
              </p:cNvPr>
              <p:cNvCxnSpPr>
                <a:cxnSpLocks/>
              </p:cNvCxnSpPr>
              <p:nvPr/>
            </p:nvCxnSpPr>
            <p:spPr>
              <a:xfrm rot="1200000" flipV="1">
                <a:off x="3497194" y="585775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6" name="Group 335">
              <a:extLst>
                <a:ext uri="{FF2B5EF4-FFF2-40B4-BE49-F238E27FC236}">
                  <a16:creationId xmlns:a16="http://schemas.microsoft.com/office/drawing/2014/main" id="{4D21E4FC-E9BB-294D-8FB1-210EE0192FBA}"/>
                </a:ext>
              </a:extLst>
            </p:cNvPr>
            <p:cNvGrpSpPr/>
            <p:nvPr/>
          </p:nvGrpSpPr>
          <p:grpSpPr>
            <a:xfrm rot="1800000">
              <a:off x="3855306" y="852828"/>
              <a:ext cx="204552" cy="164664"/>
              <a:chOff x="3292642" y="532452"/>
              <a:chExt cx="204552" cy="164664"/>
            </a:xfrm>
          </p:grpSpPr>
          <p:cxnSp>
            <p:nvCxnSpPr>
              <p:cNvPr id="337" name="Straight Connector 336">
                <a:extLst>
                  <a:ext uri="{FF2B5EF4-FFF2-40B4-BE49-F238E27FC236}">
                    <a16:creationId xmlns:a16="http://schemas.microsoft.com/office/drawing/2014/main" id="{95A78AD4-22DE-6A4B-AA60-FEAE012182E3}"/>
                  </a:ext>
                </a:extLst>
              </p:cNvPr>
              <p:cNvCxnSpPr>
                <a:cxnSpLocks/>
              </p:cNvCxnSpPr>
              <p:nvPr/>
            </p:nvCxnSpPr>
            <p:spPr>
              <a:xfrm rot="600000" flipV="1">
                <a:off x="3292642" y="532452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8" name="Straight Connector 337">
                <a:extLst>
                  <a:ext uri="{FF2B5EF4-FFF2-40B4-BE49-F238E27FC236}">
                    <a16:creationId xmlns:a16="http://schemas.microsoft.com/office/drawing/2014/main" id="{92137E04-8F29-2B45-8138-A8F13B3D12A5}"/>
                  </a:ext>
                </a:extLst>
              </p:cNvPr>
              <p:cNvCxnSpPr>
                <a:cxnSpLocks/>
              </p:cNvCxnSpPr>
              <p:nvPr/>
            </p:nvCxnSpPr>
            <p:spPr>
              <a:xfrm rot="1200000" flipV="1">
                <a:off x="3497194" y="585775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40" name="Group 339">
            <a:extLst>
              <a:ext uri="{FF2B5EF4-FFF2-40B4-BE49-F238E27FC236}">
                <a16:creationId xmlns:a16="http://schemas.microsoft.com/office/drawing/2014/main" id="{95BA3473-B6C6-7E45-AFDA-09CE7217CC68}"/>
              </a:ext>
            </a:extLst>
          </p:cNvPr>
          <p:cNvGrpSpPr/>
          <p:nvPr/>
        </p:nvGrpSpPr>
        <p:grpSpPr>
          <a:xfrm rot="3600000">
            <a:off x="3890784" y="1558453"/>
            <a:ext cx="767216" cy="485040"/>
            <a:chOff x="3292642" y="532452"/>
            <a:chExt cx="767216" cy="485040"/>
          </a:xfrm>
        </p:grpSpPr>
        <p:grpSp>
          <p:nvGrpSpPr>
            <p:cNvPr id="341" name="Group 340">
              <a:extLst>
                <a:ext uri="{FF2B5EF4-FFF2-40B4-BE49-F238E27FC236}">
                  <a16:creationId xmlns:a16="http://schemas.microsoft.com/office/drawing/2014/main" id="{C2749DBE-4007-E34F-A988-F50507295D49}"/>
                </a:ext>
              </a:extLst>
            </p:cNvPr>
            <p:cNvGrpSpPr/>
            <p:nvPr/>
          </p:nvGrpSpPr>
          <p:grpSpPr>
            <a:xfrm>
              <a:off x="3292642" y="532452"/>
              <a:ext cx="204552" cy="164664"/>
              <a:chOff x="3292642" y="532452"/>
              <a:chExt cx="204552" cy="164664"/>
            </a:xfrm>
          </p:grpSpPr>
          <p:cxnSp>
            <p:nvCxnSpPr>
              <p:cNvPr id="345" name="Straight Connector 344">
                <a:extLst>
                  <a:ext uri="{FF2B5EF4-FFF2-40B4-BE49-F238E27FC236}">
                    <a16:creationId xmlns:a16="http://schemas.microsoft.com/office/drawing/2014/main" id="{41996064-4EB6-BE4F-AF14-9AFD685555D0}"/>
                  </a:ext>
                </a:extLst>
              </p:cNvPr>
              <p:cNvCxnSpPr>
                <a:cxnSpLocks/>
              </p:cNvCxnSpPr>
              <p:nvPr/>
            </p:nvCxnSpPr>
            <p:spPr>
              <a:xfrm rot="600000" flipV="1">
                <a:off x="3292642" y="532452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6" name="Straight Connector 345">
                <a:extLst>
                  <a:ext uri="{FF2B5EF4-FFF2-40B4-BE49-F238E27FC236}">
                    <a16:creationId xmlns:a16="http://schemas.microsoft.com/office/drawing/2014/main" id="{BCFB8141-CCB2-1A47-941A-4B24E101B224}"/>
                  </a:ext>
                </a:extLst>
              </p:cNvPr>
              <p:cNvCxnSpPr>
                <a:cxnSpLocks/>
              </p:cNvCxnSpPr>
              <p:nvPr/>
            </p:nvCxnSpPr>
            <p:spPr>
              <a:xfrm rot="1200000" flipV="1">
                <a:off x="3497194" y="585775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2" name="Group 341">
              <a:extLst>
                <a:ext uri="{FF2B5EF4-FFF2-40B4-BE49-F238E27FC236}">
                  <a16:creationId xmlns:a16="http://schemas.microsoft.com/office/drawing/2014/main" id="{F8E2A8FB-55ED-EA40-947A-77F15394EFC8}"/>
                </a:ext>
              </a:extLst>
            </p:cNvPr>
            <p:cNvGrpSpPr/>
            <p:nvPr/>
          </p:nvGrpSpPr>
          <p:grpSpPr>
            <a:xfrm rot="1800000">
              <a:off x="3855306" y="852828"/>
              <a:ext cx="204552" cy="164664"/>
              <a:chOff x="3292642" y="532452"/>
              <a:chExt cx="204552" cy="164664"/>
            </a:xfrm>
          </p:grpSpPr>
          <p:cxnSp>
            <p:nvCxnSpPr>
              <p:cNvPr id="343" name="Straight Connector 342">
                <a:extLst>
                  <a:ext uri="{FF2B5EF4-FFF2-40B4-BE49-F238E27FC236}">
                    <a16:creationId xmlns:a16="http://schemas.microsoft.com/office/drawing/2014/main" id="{A2D968BD-3AF4-2947-B0E0-8CAD02793B57}"/>
                  </a:ext>
                </a:extLst>
              </p:cNvPr>
              <p:cNvCxnSpPr>
                <a:cxnSpLocks/>
              </p:cNvCxnSpPr>
              <p:nvPr/>
            </p:nvCxnSpPr>
            <p:spPr>
              <a:xfrm rot="600000" flipV="1">
                <a:off x="3292642" y="532452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4" name="Straight Connector 343">
                <a:extLst>
                  <a:ext uri="{FF2B5EF4-FFF2-40B4-BE49-F238E27FC236}">
                    <a16:creationId xmlns:a16="http://schemas.microsoft.com/office/drawing/2014/main" id="{7DC5B4E5-E41C-9849-826B-CFC7CD84E686}"/>
                  </a:ext>
                </a:extLst>
              </p:cNvPr>
              <p:cNvCxnSpPr>
                <a:cxnSpLocks/>
              </p:cNvCxnSpPr>
              <p:nvPr/>
            </p:nvCxnSpPr>
            <p:spPr>
              <a:xfrm rot="1200000" flipV="1">
                <a:off x="3497194" y="585775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47" name="Group 346">
            <a:extLst>
              <a:ext uri="{FF2B5EF4-FFF2-40B4-BE49-F238E27FC236}">
                <a16:creationId xmlns:a16="http://schemas.microsoft.com/office/drawing/2014/main" id="{1A2C598E-48E5-A144-8DD6-975FE697F3B3}"/>
              </a:ext>
            </a:extLst>
          </p:cNvPr>
          <p:cNvGrpSpPr/>
          <p:nvPr/>
        </p:nvGrpSpPr>
        <p:grpSpPr>
          <a:xfrm rot="7200000">
            <a:off x="3310961" y="2583458"/>
            <a:ext cx="767216" cy="485040"/>
            <a:chOff x="3292642" y="532452"/>
            <a:chExt cx="767216" cy="485040"/>
          </a:xfrm>
        </p:grpSpPr>
        <p:grpSp>
          <p:nvGrpSpPr>
            <p:cNvPr id="348" name="Group 347">
              <a:extLst>
                <a:ext uri="{FF2B5EF4-FFF2-40B4-BE49-F238E27FC236}">
                  <a16:creationId xmlns:a16="http://schemas.microsoft.com/office/drawing/2014/main" id="{9A225BD7-7342-5145-81A7-F7B449A31375}"/>
                </a:ext>
              </a:extLst>
            </p:cNvPr>
            <p:cNvGrpSpPr/>
            <p:nvPr/>
          </p:nvGrpSpPr>
          <p:grpSpPr>
            <a:xfrm>
              <a:off x="3292642" y="532452"/>
              <a:ext cx="204552" cy="164664"/>
              <a:chOff x="3292642" y="532452"/>
              <a:chExt cx="204552" cy="164664"/>
            </a:xfrm>
          </p:grpSpPr>
          <p:cxnSp>
            <p:nvCxnSpPr>
              <p:cNvPr id="352" name="Straight Connector 351">
                <a:extLst>
                  <a:ext uri="{FF2B5EF4-FFF2-40B4-BE49-F238E27FC236}">
                    <a16:creationId xmlns:a16="http://schemas.microsoft.com/office/drawing/2014/main" id="{3EACD0A9-B907-8C41-A697-84DFA56B047B}"/>
                  </a:ext>
                </a:extLst>
              </p:cNvPr>
              <p:cNvCxnSpPr>
                <a:cxnSpLocks/>
              </p:cNvCxnSpPr>
              <p:nvPr/>
            </p:nvCxnSpPr>
            <p:spPr>
              <a:xfrm rot="600000" flipV="1">
                <a:off x="3292642" y="532452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3" name="Straight Connector 352">
                <a:extLst>
                  <a:ext uri="{FF2B5EF4-FFF2-40B4-BE49-F238E27FC236}">
                    <a16:creationId xmlns:a16="http://schemas.microsoft.com/office/drawing/2014/main" id="{27CF7BA0-9BAC-8745-9935-D073C43773A4}"/>
                  </a:ext>
                </a:extLst>
              </p:cNvPr>
              <p:cNvCxnSpPr>
                <a:cxnSpLocks/>
              </p:cNvCxnSpPr>
              <p:nvPr/>
            </p:nvCxnSpPr>
            <p:spPr>
              <a:xfrm rot="1200000" flipV="1">
                <a:off x="3497194" y="585775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9" name="Group 348">
              <a:extLst>
                <a:ext uri="{FF2B5EF4-FFF2-40B4-BE49-F238E27FC236}">
                  <a16:creationId xmlns:a16="http://schemas.microsoft.com/office/drawing/2014/main" id="{83E9F49A-38D0-2E44-BFD6-5576C57908F7}"/>
                </a:ext>
              </a:extLst>
            </p:cNvPr>
            <p:cNvGrpSpPr/>
            <p:nvPr/>
          </p:nvGrpSpPr>
          <p:grpSpPr>
            <a:xfrm rot="1800000">
              <a:off x="3855306" y="852828"/>
              <a:ext cx="204552" cy="164664"/>
              <a:chOff x="3292642" y="532452"/>
              <a:chExt cx="204552" cy="164664"/>
            </a:xfrm>
          </p:grpSpPr>
          <p:cxnSp>
            <p:nvCxnSpPr>
              <p:cNvPr id="350" name="Straight Connector 349">
                <a:extLst>
                  <a:ext uri="{FF2B5EF4-FFF2-40B4-BE49-F238E27FC236}">
                    <a16:creationId xmlns:a16="http://schemas.microsoft.com/office/drawing/2014/main" id="{3E9B2EF5-7F06-8845-B412-CD0399B9DA62}"/>
                  </a:ext>
                </a:extLst>
              </p:cNvPr>
              <p:cNvCxnSpPr>
                <a:cxnSpLocks/>
              </p:cNvCxnSpPr>
              <p:nvPr/>
            </p:nvCxnSpPr>
            <p:spPr>
              <a:xfrm rot="600000" flipV="1">
                <a:off x="3292642" y="532452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1" name="Straight Connector 350">
                <a:extLst>
                  <a:ext uri="{FF2B5EF4-FFF2-40B4-BE49-F238E27FC236}">
                    <a16:creationId xmlns:a16="http://schemas.microsoft.com/office/drawing/2014/main" id="{E9BDE6F3-58DD-3349-8461-F47EB2648CF1}"/>
                  </a:ext>
                </a:extLst>
              </p:cNvPr>
              <p:cNvCxnSpPr>
                <a:cxnSpLocks/>
              </p:cNvCxnSpPr>
              <p:nvPr/>
            </p:nvCxnSpPr>
            <p:spPr>
              <a:xfrm rot="1200000" flipV="1">
                <a:off x="3497194" y="585775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54" name="Group 353">
            <a:extLst>
              <a:ext uri="{FF2B5EF4-FFF2-40B4-BE49-F238E27FC236}">
                <a16:creationId xmlns:a16="http://schemas.microsoft.com/office/drawing/2014/main" id="{3F18413A-47FC-5144-AEE0-56E2E81ED854}"/>
              </a:ext>
            </a:extLst>
          </p:cNvPr>
          <p:cNvGrpSpPr/>
          <p:nvPr/>
        </p:nvGrpSpPr>
        <p:grpSpPr>
          <a:xfrm rot="10800000">
            <a:off x="2102489" y="2595101"/>
            <a:ext cx="767216" cy="485040"/>
            <a:chOff x="3292642" y="532452"/>
            <a:chExt cx="767216" cy="485040"/>
          </a:xfrm>
        </p:grpSpPr>
        <p:grpSp>
          <p:nvGrpSpPr>
            <p:cNvPr id="355" name="Group 354">
              <a:extLst>
                <a:ext uri="{FF2B5EF4-FFF2-40B4-BE49-F238E27FC236}">
                  <a16:creationId xmlns:a16="http://schemas.microsoft.com/office/drawing/2014/main" id="{56B81113-086C-2F45-902E-DC5D7B136789}"/>
                </a:ext>
              </a:extLst>
            </p:cNvPr>
            <p:cNvGrpSpPr/>
            <p:nvPr/>
          </p:nvGrpSpPr>
          <p:grpSpPr>
            <a:xfrm>
              <a:off x="3292642" y="532452"/>
              <a:ext cx="204552" cy="164664"/>
              <a:chOff x="3292642" y="532452"/>
              <a:chExt cx="204552" cy="164664"/>
            </a:xfrm>
          </p:grpSpPr>
          <p:cxnSp>
            <p:nvCxnSpPr>
              <p:cNvPr id="359" name="Straight Connector 358">
                <a:extLst>
                  <a:ext uri="{FF2B5EF4-FFF2-40B4-BE49-F238E27FC236}">
                    <a16:creationId xmlns:a16="http://schemas.microsoft.com/office/drawing/2014/main" id="{A9510AE2-AF3C-DE44-A0DE-FA900FF1A63F}"/>
                  </a:ext>
                </a:extLst>
              </p:cNvPr>
              <p:cNvCxnSpPr>
                <a:cxnSpLocks/>
              </p:cNvCxnSpPr>
              <p:nvPr/>
            </p:nvCxnSpPr>
            <p:spPr>
              <a:xfrm rot="600000" flipV="1">
                <a:off x="3292642" y="532452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0" name="Straight Connector 359">
                <a:extLst>
                  <a:ext uri="{FF2B5EF4-FFF2-40B4-BE49-F238E27FC236}">
                    <a16:creationId xmlns:a16="http://schemas.microsoft.com/office/drawing/2014/main" id="{35ACA260-8FA7-1E45-B667-B8EF7E77862E}"/>
                  </a:ext>
                </a:extLst>
              </p:cNvPr>
              <p:cNvCxnSpPr>
                <a:cxnSpLocks/>
              </p:cNvCxnSpPr>
              <p:nvPr/>
            </p:nvCxnSpPr>
            <p:spPr>
              <a:xfrm rot="1200000" flipV="1">
                <a:off x="3497194" y="585775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6" name="Group 355">
              <a:extLst>
                <a:ext uri="{FF2B5EF4-FFF2-40B4-BE49-F238E27FC236}">
                  <a16:creationId xmlns:a16="http://schemas.microsoft.com/office/drawing/2014/main" id="{913C8377-F93F-EB40-87B7-67D074FB3B45}"/>
                </a:ext>
              </a:extLst>
            </p:cNvPr>
            <p:cNvGrpSpPr/>
            <p:nvPr/>
          </p:nvGrpSpPr>
          <p:grpSpPr>
            <a:xfrm rot="1800000">
              <a:off x="3855306" y="852828"/>
              <a:ext cx="204552" cy="164664"/>
              <a:chOff x="3292642" y="532452"/>
              <a:chExt cx="204552" cy="164664"/>
            </a:xfrm>
          </p:grpSpPr>
          <p:cxnSp>
            <p:nvCxnSpPr>
              <p:cNvPr id="357" name="Straight Connector 356">
                <a:extLst>
                  <a:ext uri="{FF2B5EF4-FFF2-40B4-BE49-F238E27FC236}">
                    <a16:creationId xmlns:a16="http://schemas.microsoft.com/office/drawing/2014/main" id="{09A18F32-111F-1D49-945D-A3EE180DA70B}"/>
                  </a:ext>
                </a:extLst>
              </p:cNvPr>
              <p:cNvCxnSpPr>
                <a:cxnSpLocks/>
              </p:cNvCxnSpPr>
              <p:nvPr/>
            </p:nvCxnSpPr>
            <p:spPr>
              <a:xfrm rot="600000" flipV="1">
                <a:off x="3292642" y="532452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8" name="Straight Connector 357">
                <a:extLst>
                  <a:ext uri="{FF2B5EF4-FFF2-40B4-BE49-F238E27FC236}">
                    <a16:creationId xmlns:a16="http://schemas.microsoft.com/office/drawing/2014/main" id="{9C43FB76-79E5-874B-A5DE-E1439C80C6C4}"/>
                  </a:ext>
                </a:extLst>
              </p:cNvPr>
              <p:cNvCxnSpPr>
                <a:cxnSpLocks/>
              </p:cNvCxnSpPr>
              <p:nvPr/>
            </p:nvCxnSpPr>
            <p:spPr>
              <a:xfrm rot="1200000" flipV="1">
                <a:off x="3497194" y="585775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F746557F-C55D-2E47-A047-B98A6C591C4E}"/>
              </a:ext>
            </a:extLst>
          </p:cNvPr>
          <p:cNvGrpSpPr/>
          <p:nvPr/>
        </p:nvGrpSpPr>
        <p:grpSpPr>
          <a:xfrm rot="14400000">
            <a:off x="1500438" y="1562063"/>
            <a:ext cx="767216" cy="485040"/>
            <a:chOff x="3292642" y="532452"/>
            <a:chExt cx="767216" cy="485040"/>
          </a:xfrm>
        </p:grpSpPr>
        <p:grpSp>
          <p:nvGrpSpPr>
            <p:cNvPr id="362" name="Group 361">
              <a:extLst>
                <a:ext uri="{FF2B5EF4-FFF2-40B4-BE49-F238E27FC236}">
                  <a16:creationId xmlns:a16="http://schemas.microsoft.com/office/drawing/2014/main" id="{2FABC7EF-078F-9A46-8DE7-BA2B7444D56D}"/>
                </a:ext>
              </a:extLst>
            </p:cNvPr>
            <p:cNvGrpSpPr/>
            <p:nvPr/>
          </p:nvGrpSpPr>
          <p:grpSpPr>
            <a:xfrm>
              <a:off x="3292642" y="532452"/>
              <a:ext cx="204552" cy="164664"/>
              <a:chOff x="3292642" y="532452"/>
              <a:chExt cx="204552" cy="164664"/>
            </a:xfrm>
          </p:grpSpPr>
          <p:cxnSp>
            <p:nvCxnSpPr>
              <p:cNvPr id="366" name="Straight Connector 365">
                <a:extLst>
                  <a:ext uri="{FF2B5EF4-FFF2-40B4-BE49-F238E27FC236}">
                    <a16:creationId xmlns:a16="http://schemas.microsoft.com/office/drawing/2014/main" id="{E1152B68-5503-5747-B9CA-4E1D5A1253AF}"/>
                  </a:ext>
                </a:extLst>
              </p:cNvPr>
              <p:cNvCxnSpPr>
                <a:cxnSpLocks/>
              </p:cNvCxnSpPr>
              <p:nvPr/>
            </p:nvCxnSpPr>
            <p:spPr>
              <a:xfrm rot="600000" flipV="1">
                <a:off x="3292642" y="532452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7" name="Straight Connector 366">
                <a:extLst>
                  <a:ext uri="{FF2B5EF4-FFF2-40B4-BE49-F238E27FC236}">
                    <a16:creationId xmlns:a16="http://schemas.microsoft.com/office/drawing/2014/main" id="{9CC11AEC-99E5-A044-B922-9C8E0A35F61C}"/>
                  </a:ext>
                </a:extLst>
              </p:cNvPr>
              <p:cNvCxnSpPr>
                <a:cxnSpLocks/>
              </p:cNvCxnSpPr>
              <p:nvPr/>
            </p:nvCxnSpPr>
            <p:spPr>
              <a:xfrm rot="1200000" flipV="1">
                <a:off x="3497194" y="585775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3" name="Group 362">
              <a:extLst>
                <a:ext uri="{FF2B5EF4-FFF2-40B4-BE49-F238E27FC236}">
                  <a16:creationId xmlns:a16="http://schemas.microsoft.com/office/drawing/2014/main" id="{3BFF7439-BE40-6A4C-8B3E-37BBBB29E8F2}"/>
                </a:ext>
              </a:extLst>
            </p:cNvPr>
            <p:cNvGrpSpPr/>
            <p:nvPr/>
          </p:nvGrpSpPr>
          <p:grpSpPr>
            <a:xfrm rot="1800000">
              <a:off x="3855306" y="852828"/>
              <a:ext cx="204552" cy="164664"/>
              <a:chOff x="3292642" y="532452"/>
              <a:chExt cx="204552" cy="164664"/>
            </a:xfrm>
          </p:grpSpPr>
          <p:cxnSp>
            <p:nvCxnSpPr>
              <p:cNvPr id="364" name="Straight Connector 363">
                <a:extLst>
                  <a:ext uri="{FF2B5EF4-FFF2-40B4-BE49-F238E27FC236}">
                    <a16:creationId xmlns:a16="http://schemas.microsoft.com/office/drawing/2014/main" id="{091CEED6-D0B1-C540-A36A-6A7B28D0AA0A}"/>
                  </a:ext>
                </a:extLst>
              </p:cNvPr>
              <p:cNvCxnSpPr>
                <a:cxnSpLocks/>
              </p:cNvCxnSpPr>
              <p:nvPr/>
            </p:nvCxnSpPr>
            <p:spPr>
              <a:xfrm rot="600000" flipV="1">
                <a:off x="3292642" y="532452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5" name="Straight Connector 364">
                <a:extLst>
                  <a:ext uri="{FF2B5EF4-FFF2-40B4-BE49-F238E27FC236}">
                    <a16:creationId xmlns:a16="http://schemas.microsoft.com/office/drawing/2014/main" id="{881280ED-8A98-E54F-B58A-0A796EF7D879}"/>
                  </a:ext>
                </a:extLst>
              </p:cNvPr>
              <p:cNvCxnSpPr>
                <a:cxnSpLocks/>
              </p:cNvCxnSpPr>
              <p:nvPr/>
            </p:nvCxnSpPr>
            <p:spPr>
              <a:xfrm rot="1200000" flipV="1">
                <a:off x="3497194" y="585775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8" name="Group 367">
            <a:extLst>
              <a:ext uri="{FF2B5EF4-FFF2-40B4-BE49-F238E27FC236}">
                <a16:creationId xmlns:a16="http://schemas.microsoft.com/office/drawing/2014/main" id="{42FDACDD-004E-D844-B8B9-2C63D3A03E91}"/>
              </a:ext>
            </a:extLst>
          </p:cNvPr>
          <p:cNvGrpSpPr/>
          <p:nvPr/>
        </p:nvGrpSpPr>
        <p:grpSpPr>
          <a:xfrm rot="18000000">
            <a:off x="2119065" y="532492"/>
            <a:ext cx="767216" cy="485040"/>
            <a:chOff x="3292642" y="532452"/>
            <a:chExt cx="767216" cy="485040"/>
          </a:xfrm>
        </p:grpSpPr>
        <p:grpSp>
          <p:nvGrpSpPr>
            <p:cNvPr id="369" name="Group 368">
              <a:extLst>
                <a:ext uri="{FF2B5EF4-FFF2-40B4-BE49-F238E27FC236}">
                  <a16:creationId xmlns:a16="http://schemas.microsoft.com/office/drawing/2014/main" id="{99402FE6-1219-434C-9035-75A9D0B2D6EF}"/>
                </a:ext>
              </a:extLst>
            </p:cNvPr>
            <p:cNvGrpSpPr/>
            <p:nvPr/>
          </p:nvGrpSpPr>
          <p:grpSpPr>
            <a:xfrm>
              <a:off x="3292642" y="532452"/>
              <a:ext cx="204552" cy="164664"/>
              <a:chOff x="3292642" y="532452"/>
              <a:chExt cx="204552" cy="164664"/>
            </a:xfrm>
          </p:grpSpPr>
          <p:cxnSp>
            <p:nvCxnSpPr>
              <p:cNvPr id="373" name="Straight Connector 372">
                <a:extLst>
                  <a:ext uri="{FF2B5EF4-FFF2-40B4-BE49-F238E27FC236}">
                    <a16:creationId xmlns:a16="http://schemas.microsoft.com/office/drawing/2014/main" id="{503D7D2E-D887-2340-A255-99D519C1DDD3}"/>
                  </a:ext>
                </a:extLst>
              </p:cNvPr>
              <p:cNvCxnSpPr>
                <a:cxnSpLocks/>
              </p:cNvCxnSpPr>
              <p:nvPr/>
            </p:nvCxnSpPr>
            <p:spPr>
              <a:xfrm rot="600000" flipV="1">
                <a:off x="3292642" y="532452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4" name="Straight Connector 373">
                <a:extLst>
                  <a:ext uri="{FF2B5EF4-FFF2-40B4-BE49-F238E27FC236}">
                    <a16:creationId xmlns:a16="http://schemas.microsoft.com/office/drawing/2014/main" id="{2A0DC06D-E318-6E4B-A357-58747720B27B}"/>
                  </a:ext>
                </a:extLst>
              </p:cNvPr>
              <p:cNvCxnSpPr>
                <a:cxnSpLocks/>
              </p:cNvCxnSpPr>
              <p:nvPr/>
            </p:nvCxnSpPr>
            <p:spPr>
              <a:xfrm rot="1200000" flipV="1">
                <a:off x="3497194" y="585775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0" name="Group 369">
              <a:extLst>
                <a:ext uri="{FF2B5EF4-FFF2-40B4-BE49-F238E27FC236}">
                  <a16:creationId xmlns:a16="http://schemas.microsoft.com/office/drawing/2014/main" id="{3A179B8F-8EFE-CC4E-A823-3714859CB875}"/>
                </a:ext>
              </a:extLst>
            </p:cNvPr>
            <p:cNvGrpSpPr/>
            <p:nvPr/>
          </p:nvGrpSpPr>
          <p:grpSpPr>
            <a:xfrm rot="1800000">
              <a:off x="3855306" y="852828"/>
              <a:ext cx="204552" cy="164664"/>
              <a:chOff x="3292642" y="532452"/>
              <a:chExt cx="204552" cy="164664"/>
            </a:xfrm>
          </p:grpSpPr>
          <p:cxnSp>
            <p:nvCxnSpPr>
              <p:cNvPr id="371" name="Straight Connector 370">
                <a:extLst>
                  <a:ext uri="{FF2B5EF4-FFF2-40B4-BE49-F238E27FC236}">
                    <a16:creationId xmlns:a16="http://schemas.microsoft.com/office/drawing/2014/main" id="{DCFCBF6D-E494-6A4A-9828-BB42EF469773}"/>
                  </a:ext>
                </a:extLst>
              </p:cNvPr>
              <p:cNvCxnSpPr>
                <a:cxnSpLocks/>
              </p:cNvCxnSpPr>
              <p:nvPr/>
            </p:nvCxnSpPr>
            <p:spPr>
              <a:xfrm rot="600000" flipV="1">
                <a:off x="3292642" y="532452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2" name="Straight Connector 371">
                <a:extLst>
                  <a:ext uri="{FF2B5EF4-FFF2-40B4-BE49-F238E27FC236}">
                    <a16:creationId xmlns:a16="http://schemas.microsoft.com/office/drawing/2014/main" id="{7C8337FD-FD28-4C43-8292-77F0ABF28C2F}"/>
                  </a:ext>
                </a:extLst>
              </p:cNvPr>
              <p:cNvCxnSpPr>
                <a:cxnSpLocks/>
              </p:cNvCxnSpPr>
              <p:nvPr/>
            </p:nvCxnSpPr>
            <p:spPr>
              <a:xfrm rot="1200000" flipV="1">
                <a:off x="3497194" y="585775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81" name="TextBox 380">
            <a:extLst>
              <a:ext uri="{FF2B5EF4-FFF2-40B4-BE49-F238E27FC236}">
                <a16:creationId xmlns:a16="http://schemas.microsoft.com/office/drawing/2014/main" id="{4012BD0F-019E-0E4C-AA88-E9F3AFB25BEE}"/>
              </a:ext>
            </a:extLst>
          </p:cNvPr>
          <p:cNvSpPr txBox="1"/>
          <p:nvPr/>
        </p:nvSpPr>
        <p:spPr>
          <a:xfrm>
            <a:off x="451599" y="524607"/>
            <a:ext cx="118215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Find the obtuse angle between the Hour and Minute hand on the clock</a:t>
            </a:r>
          </a:p>
        </p:txBody>
      </p:sp>
      <p:sp>
        <p:nvSpPr>
          <p:cNvPr id="382" name="TextBox 381">
            <a:extLst>
              <a:ext uri="{FF2B5EF4-FFF2-40B4-BE49-F238E27FC236}">
                <a16:creationId xmlns:a16="http://schemas.microsoft.com/office/drawing/2014/main" id="{7412DAE4-AE60-0B4E-B12D-7D8AD8BCC857}"/>
              </a:ext>
            </a:extLst>
          </p:cNvPr>
          <p:cNvSpPr txBox="1"/>
          <p:nvPr/>
        </p:nvSpPr>
        <p:spPr>
          <a:xfrm>
            <a:off x="423361" y="3760195"/>
            <a:ext cx="118215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hour hand has been drawn on the clock. Draw in the minute hand </a:t>
            </a:r>
          </a:p>
        </p:txBody>
      </p:sp>
      <p:sp>
        <p:nvSpPr>
          <p:cNvPr id="383" name="Oval 382">
            <a:extLst>
              <a:ext uri="{FF2B5EF4-FFF2-40B4-BE49-F238E27FC236}">
                <a16:creationId xmlns:a16="http://schemas.microsoft.com/office/drawing/2014/main" id="{A6C2CA4F-2A0A-154F-8DC0-BCE095515A58}"/>
              </a:ext>
            </a:extLst>
          </p:cNvPr>
          <p:cNvSpPr/>
          <p:nvPr/>
        </p:nvSpPr>
        <p:spPr>
          <a:xfrm>
            <a:off x="1784966" y="3636116"/>
            <a:ext cx="2590800" cy="25908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4" name="Straight Connector 383">
            <a:extLst>
              <a:ext uri="{FF2B5EF4-FFF2-40B4-BE49-F238E27FC236}">
                <a16:creationId xmlns:a16="http://schemas.microsoft.com/office/drawing/2014/main" id="{6CB6BD27-3E1C-3641-BA4F-5DE9C06286E5}"/>
              </a:ext>
            </a:extLst>
          </p:cNvPr>
          <p:cNvCxnSpPr>
            <a:cxnSpLocks/>
            <a:endCxn id="383" idx="6"/>
          </p:cNvCxnSpPr>
          <p:nvPr/>
        </p:nvCxnSpPr>
        <p:spPr>
          <a:xfrm>
            <a:off x="4219822" y="4931516"/>
            <a:ext cx="155944" cy="0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5" name="Straight Connector 384">
            <a:extLst>
              <a:ext uri="{FF2B5EF4-FFF2-40B4-BE49-F238E27FC236}">
                <a16:creationId xmlns:a16="http://schemas.microsoft.com/office/drawing/2014/main" id="{B924E294-898F-3D4B-884E-9325516242EE}"/>
              </a:ext>
            </a:extLst>
          </p:cNvPr>
          <p:cNvCxnSpPr>
            <a:cxnSpLocks/>
          </p:cNvCxnSpPr>
          <p:nvPr/>
        </p:nvCxnSpPr>
        <p:spPr>
          <a:xfrm>
            <a:off x="1784966" y="4931516"/>
            <a:ext cx="155944" cy="0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6" name="Straight Connector 385">
            <a:extLst>
              <a:ext uri="{FF2B5EF4-FFF2-40B4-BE49-F238E27FC236}">
                <a16:creationId xmlns:a16="http://schemas.microsoft.com/office/drawing/2014/main" id="{7FDD7D4D-C651-E845-B938-AE16516A9E6C}"/>
              </a:ext>
            </a:extLst>
          </p:cNvPr>
          <p:cNvCxnSpPr>
            <a:cxnSpLocks/>
          </p:cNvCxnSpPr>
          <p:nvPr/>
        </p:nvCxnSpPr>
        <p:spPr>
          <a:xfrm flipV="1">
            <a:off x="3076822" y="3636116"/>
            <a:ext cx="3544" cy="152400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7" name="Straight Connector 386">
            <a:extLst>
              <a:ext uri="{FF2B5EF4-FFF2-40B4-BE49-F238E27FC236}">
                <a16:creationId xmlns:a16="http://schemas.microsoft.com/office/drawing/2014/main" id="{0054F107-F11D-2247-9C1F-0A8919DCE8BB}"/>
              </a:ext>
            </a:extLst>
          </p:cNvPr>
          <p:cNvCxnSpPr>
            <a:cxnSpLocks/>
          </p:cNvCxnSpPr>
          <p:nvPr/>
        </p:nvCxnSpPr>
        <p:spPr>
          <a:xfrm flipV="1">
            <a:off x="3073278" y="6066757"/>
            <a:ext cx="3544" cy="152400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8" name="Straight Connector 387">
            <a:extLst>
              <a:ext uri="{FF2B5EF4-FFF2-40B4-BE49-F238E27FC236}">
                <a16:creationId xmlns:a16="http://schemas.microsoft.com/office/drawing/2014/main" id="{C0CD6962-96E1-D740-B9C0-83E6EBD95AF0}"/>
              </a:ext>
            </a:extLst>
          </p:cNvPr>
          <p:cNvCxnSpPr>
            <a:cxnSpLocks/>
          </p:cNvCxnSpPr>
          <p:nvPr/>
        </p:nvCxnSpPr>
        <p:spPr>
          <a:xfrm rot="1800000" flipV="1">
            <a:off x="2452696" y="5912585"/>
            <a:ext cx="3544" cy="152400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9" name="Straight Connector 388">
            <a:extLst>
              <a:ext uri="{FF2B5EF4-FFF2-40B4-BE49-F238E27FC236}">
                <a16:creationId xmlns:a16="http://schemas.microsoft.com/office/drawing/2014/main" id="{EE19705B-5151-7C4D-83E9-731562F51941}"/>
              </a:ext>
            </a:extLst>
          </p:cNvPr>
          <p:cNvCxnSpPr>
            <a:cxnSpLocks/>
          </p:cNvCxnSpPr>
          <p:nvPr/>
        </p:nvCxnSpPr>
        <p:spPr>
          <a:xfrm rot="1800000" flipV="1">
            <a:off x="3689612" y="3782523"/>
            <a:ext cx="3544" cy="152400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0" name="Straight Connector 389">
            <a:extLst>
              <a:ext uri="{FF2B5EF4-FFF2-40B4-BE49-F238E27FC236}">
                <a16:creationId xmlns:a16="http://schemas.microsoft.com/office/drawing/2014/main" id="{7DCF6CC7-8235-2443-A9FF-CCF1F976C518}"/>
              </a:ext>
            </a:extLst>
          </p:cNvPr>
          <p:cNvCxnSpPr>
            <a:cxnSpLocks/>
          </p:cNvCxnSpPr>
          <p:nvPr/>
        </p:nvCxnSpPr>
        <p:spPr>
          <a:xfrm flipV="1">
            <a:off x="1959952" y="5505307"/>
            <a:ext cx="117962" cy="67381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1" name="Straight Connector 390">
            <a:extLst>
              <a:ext uri="{FF2B5EF4-FFF2-40B4-BE49-F238E27FC236}">
                <a16:creationId xmlns:a16="http://schemas.microsoft.com/office/drawing/2014/main" id="{08AF3356-2F72-7A41-A513-4DBD4725C1D4}"/>
              </a:ext>
            </a:extLst>
          </p:cNvPr>
          <p:cNvCxnSpPr>
            <a:cxnSpLocks/>
          </p:cNvCxnSpPr>
          <p:nvPr/>
        </p:nvCxnSpPr>
        <p:spPr>
          <a:xfrm flipV="1">
            <a:off x="4084137" y="4278478"/>
            <a:ext cx="117962" cy="67381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2" name="Straight Connector 391">
            <a:extLst>
              <a:ext uri="{FF2B5EF4-FFF2-40B4-BE49-F238E27FC236}">
                <a16:creationId xmlns:a16="http://schemas.microsoft.com/office/drawing/2014/main" id="{EC22E491-DFE6-6A49-B3EC-3FB8C74763CB}"/>
              </a:ext>
            </a:extLst>
          </p:cNvPr>
          <p:cNvCxnSpPr>
            <a:cxnSpLocks/>
          </p:cNvCxnSpPr>
          <p:nvPr/>
        </p:nvCxnSpPr>
        <p:spPr>
          <a:xfrm rot="1800000">
            <a:off x="4063278" y="5543522"/>
            <a:ext cx="155944" cy="0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3" name="Straight Connector 392">
            <a:extLst>
              <a:ext uri="{FF2B5EF4-FFF2-40B4-BE49-F238E27FC236}">
                <a16:creationId xmlns:a16="http://schemas.microsoft.com/office/drawing/2014/main" id="{1DF0C5F5-C5E4-E14B-9233-4BC653DB939F}"/>
              </a:ext>
            </a:extLst>
          </p:cNvPr>
          <p:cNvCxnSpPr>
            <a:cxnSpLocks/>
          </p:cNvCxnSpPr>
          <p:nvPr/>
        </p:nvCxnSpPr>
        <p:spPr>
          <a:xfrm rot="14400000">
            <a:off x="2390202" y="3880066"/>
            <a:ext cx="155944" cy="0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4" name="Straight Connector 393">
            <a:extLst>
              <a:ext uri="{FF2B5EF4-FFF2-40B4-BE49-F238E27FC236}">
                <a16:creationId xmlns:a16="http://schemas.microsoft.com/office/drawing/2014/main" id="{44BBE64F-9C6C-E44D-A987-5AD2B9B2502B}"/>
              </a:ext>
            </a:extLst>
          </p:cNvPr>
          <p:cNvCxnSpPr>
            <a:cxnSpLocks/>
          </p:cNvCxnSpPr>
          <p:nvPr/>
        </p:nvCxnSpPr>
        <p:spPr>
          <a:xfrm rot="14400000">
            <a:off x="3627119" y="5995949"/>
            <a:ext cx="155944" cy="0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5" name="Straight Connector 394">
            <a:extLst>
              <a:ext uri="{FF2B5EF4-FFF2-40B4-BE49-F238E27FC236}">
                <a16:creationId xmlns:a16="http://schemas.microsoft.com/office/drawing/2014/main" id="{38AFF137-1B4B-9846-B5D0-70B9DD636D0C}"/>
              </a:ext>
            </a:extLst>
          </p:cNvPr>
          <p:cNvCxnSpPr>
            <a:cxnSpLocks/>
          </p:cNvCxnSpPr>
          <p:nvPr/>
        </p:nvCxnSpPr>
        <p:spPr>
          <a:xfrm rot="1800000">
            <a:off x="1940305" y="4313692"/>
            <a:ext cx="155944" cy="0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6" name="TextBox 395">
            <a:extLst>
              <a:ext uri="{FF2B5EF4-FFF2-40B4-BE49-F238E27FC236}">
                <a16:creationId xmlns:a16="http://schemas.microsoft.com/office/drawing/2014/main" id="{C187855F-8E1D-0749-90B7-01A4EB032725}"/>
              </a:ext>
            </a:extLst>
          </p:cNvPr>
          <p:cNvSpPr txBox="1"/>
          <p:nvPr/>
        </p:nvSpPr>
        <p:spPr>
          <a:xfrm>
            <a:off x="3467503" y="384653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sp>
        <p:nvSpPr>
          <p:cNvPr id="397" name="TextBox 396">
            <a:extLst>
              <a:ext uri="{FF2B5EF4-FFF2-40B4-BE49-F238E27FC236}">
                <a16:creationId xmlns:a16="http://schemas.microsoft.com/office/drawing/2014/main" id="{0305833C-3328-AD46-98EF-32DAA43FF835}"/>
              </a:ext>
            </a:extLst>
          </p:cNvPr>
          <p:cNvSpPr txBox="1"/>
          <p:nvPr/>
        </p:nvSpPr>
        <p:spPr>
          <a:xfrm>
            <a:off x="3860183" y="423138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2</a:t>
            </a:r>
          </a:p>
        </p:txBody>
      </p:sp>
      <p:sp>
        <p:nvSpPr>
          <p:cNvPr id="398" name="TextBox 397">
            <a:extLst>
              <a:ext uri="{FF2B5EF4-FFF2-40B4-BE49-F238E27FC236}">
                <a16:creationId xmlns:a16="http://schemas.microsoft.com/office/drawing/2014/main" id="{76749F61-2B55-4E41-8964-6B7FCEC1B5E7}"/>
              </a:ext>
            </a:extLst>
          </p:cNvPr>
          <p:cNvSpPr txBox="1"/>
          <p:nvPr/>
        </p:nvSpPr>
        <p:spPr>
          <a:xfrm>
            <a:off x="4009587" y="478931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3</a:t>
            </a:r>
          </a:p>
        </p:txBody>
      </p:sp>
      <p:sp>
        <p:nvSpPr>
          <p:cNvPr id="399" name="TextBox 398">
            <a:extLst>
              <a:ext uri="{FF2B5EF4-FFF2-40B4-BE49-F238E27FC236}">
                <a16:creationId xmlns:a16="http://schemas.microsoft.com/office/drawing/2014/main" id="{5D8B1711-9770-5248-968C-BDC63FCC345C}"/>
              </a:ext>
            </a:extLst>
          </p:cNvPr>
          <p:cNvSpPr txBox="1"/>
          <p:nvPr/>
        </p:nvSpPr>
        <p:spPr>
          <a:xfrm>
            <a:off x="3852688" y="531116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4</a:t>
            </a:r>
          </a:p>
        </p:txBody>
      </p:sp>
      <p:sp>
        <p:nvSpPr>
          <p:cNvPr id="400" name="TextBox 399">
            <a:extLst>
              <a:ext uri="{FF2B5EF4-FFF2-40B4-BE49-F238E27FC236}">
                <a16:creationId xmlns:a16="http://schemas.microsoft.com/office/drawing/2014/main" id="{25F88CAA-F78B-4C49-8729-D0D14E1D4C43}"/>
              </a:ext>
            </a:extLst>
          </p:cNvPr>
          <p:cNvSpPr txBox="1"/>
          <p:nvPr/>
        </p:nvSpPr>
        <p:spPr>
          <a:xfrm>
            <a:off x="3473339" y="5702159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5</a:t>
            </a:r>
          </a:p>
        </p:txBody>
      </p:sp>
      <p:sp>
        <p:nvSpPr>
          <p:cNvPr id="401" name="TextBox 400">
            <a:extLst>
              <a:ext uri="{FF2B5EF4-FFF2-40B4-BE49-F238E27FC236}">
                <a16:creationId xmlns:a16="http://schemas.microsoft.com/office/drawing/2014/main" id="{B33F8CAC-0D26-C243-BFBA-901C0288530C}"/>
              </a:ext>
            </a:extLst>
          </p:cNvPr>
          <p:cNvSpPr txBox="1"/>
          <p:nvPr/>
        </p:nvSpPr>
        <p:spPr>
          <a:xfrm>
            <a:off x="2947581" y="5822350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6</a:t>
            </a:r>
          </a:p>
        </p:txBody>
      </p:sp>
      <p:sp>
        <p:nvSpPr>
          <p:cNvPr id="402" name="TextBox 401">
            <a:extLst>
              <a:ext uri="{FF2B5EF4-FFF2-40B4-BE49-F238E27FC236}">
                <a16:creationId xmlns:a16="http://schemas.microsoft.com/office/drawing/2014/main" id="{0AA5EC7C-E223-AB43-BCD1-F584B7FAA102}"/>
              </a:ext>
            </a:extLst>
          </p:cNvPr>
          <p:cNvSpPr txBox="1"/>
          <p:nvPr/>
        </p:nvSpPr>
        <p:spPr>
          <a:xfrm>
            <a:off x="2415980" y="568069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7</a:t>
            </a:r>
          </a:p>
        </p:txBody>
      </p:sp>
      <p:sp>
        <p:nvSpPr>
          <p:cNvPr id="403" name="TextBox 402">
            <a:extLst>
              <a:ext uri="{FF2B5EF4-FFF2-40B4-BE49-F238E27FC236}">
                <a16:creationId xmlns:a16="http://schemas.microsoft.com/office/drawing/2014/main" id="{03162A87-0887-3B4E-9818-88E33154ECD2}"/>
              </a:ext>
            </a:extLst>
          </p:cNvPr>
          <p:cNvSpPr txBox="1"/>
          <p:nvPr/>
        </p:nvSpPr>
        <p:spPr>
          <a:xfrm>
            <a:off x="2034803" y="529866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8</a:t>
            </a:r>
          </a:p>
        </p:txBody>
      </p:sp>
      <p:sp>
        <p:nvSpPr>
          <p:cNvPr id="404" name="TextBox 403">
            <a:extLst>
              <a:ext uri="{FF2B5EF4-FFF2-40B4-BE49-F238E27FC236}">
                <a16:creationId xmlns:a16="http://schemas.microsoft.com/office/drawing/2014/main" id="{5B64FA5A-159F-B944-84CB-0D324713B588}"/>
              </a:ext>
            </a:extLst>
          </p:cNvPr>
          <p:cNvSpPr txBox="1"/>
          <p:nvPr/>
        </p:nvSpPr>
        <p:spPr>
          <a:xfrm>
            <a:off x="1909412" y="4775511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9</a:t>
            </a:r>
          </a:p>
        </p:txBody>
      </p:sp>
      <p:sp>
        <p:nvSpPr>
          <p:cNvPr id="405" name="TextBox 404">
            <a:extLst>
              <a:ext uri="{FF2B5EF4-FFF2-40B4-BE49-F238E27FC236}">
                <a16:creationId xmlns:a16="http://schemas.microsoft.com/office/drawing/2014/main" id="{937B8EDF-7ACF-064D-98A3-3FB47E5F1B98}"/>
              </a:ext>
            </a:extLst>
          </p:cNvPr>
          <p:cNvSpPr txBox="1"/>
          <p:nvPr/>
        </p:nvSpPr>
        <p:spPr>
          <a:xfrm>
            <a:off x="2017451" y="4241016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10</a:t>
            </a:r>
          </a:p>
        </p:txBody>
      </p:sp>
      <p:sp>
        <p:nvSpPr>
          <p:cNvPr id="406" name="TextBox 405">
            <a:extLst>
              <a:ext uri="{FF2B5EF4-FFF2-40B4-BE49-F238E27FC236}">
                <a16:creationId xmlns:a16="http://schemas.microsoft.com/office/drawing/2014/main" id="{A6FA3ABC-28B0-0047-802A-CD7FE6485D31}"/>
              </a:ext>
            </a:extLst>
          </p:cNvPr>
          <p:cNvSpPr txBox="1"/>
          <p:nvPr/>
        </p:nvSpPr>
        <p:spPr>
          <a:xfrm>
            <a:off x="2423475" y="3882606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11</a:t>
            </a:r>
          </a:p>
        </p:txBody>
      </p:sp>
      <p:sp>
        <p:nvSpPr>
          <p:cNvPr id="407" name="TextBox 406">
            <a:extLst>
              <a:ext uri="{FF2B5EF4-FFF2-40B4-BE49-F238E27FC236}">
                <a16:creationId xmlns:a16="http://schemas.microsoft.com/office/drawing/2014/main" id="{42712885-D3BE-254C-AFA8-5FBA90FA3D02}"/>
              </a:ext>
            </a:extLst>
          </p:cNvPr>
          <p:cNvSpPr txBox="1"/>
          <p:nvPr/>
        </p:nvSpPr>
        <p:spPr>
          <a:xfrm>
            <a:off x="2895589" y="3731544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12</a:t>
            </a:r>
          </a:p>
        </p:txBody>
      </p:sp>
      <p:cxnSp>
        <p:nvCxnSpPr>
          <p:cNvPr id="408" name="Straight Arrow Connector 407">
            <a:extLst>
              <a:ext uri="{FF2B5EF4-FFF2-40B4-BE49-F238E27FC236}">
                <a16:creationId xmlns:a16="http://schemas.microsoft.com/office/drawing/2014/main" id="{CB7B6FB6-109D-CB44-AEA7-9F98C4AD87B9}"/>
              </a:ext>
            </a:extLst>
          </p:cNvPr>
          <p:cNvCxnSpPr>
            <a:cxnSpLocks/>
          </p:cNvCxnSpPr>
          <p:nvPr/>
        </p:nvCxnSpPr>
        <p:spPr>
          <a:xfrm>
            <a:off x="3073649" y="4884950"/>
            <a:ext cx="88343" cy="426216"/>
          </a:xfrm>
          <a:prstGeom prst="straightConnector1">
            <a:avLst/>
          </a:prstGeom>
          <a:solidFill>
            <a:schemeClr val="bg1"/>
          </a:solidFill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9" name="Straight Connector 408">
            <a:extLst>
              <a:ext uri="{FF2B5EF4-FFF2-40B4-BE49-F238E27FC236}">
                <a16:creationId xmlns:a16="http://schemas.microsoft.com/office/drawing/2014/main" id="{05FB35B2-C2B0-9E44-AD46-4F1C4E1A3516}"/>
              </a:ext>
            </a:extLst>
          </p:cNvPr>
          <p:cNvCxnSpPr>
            <a:cxnSpLocks/>
            <a:stCxn id="413" idx="0"/>
          </p:cNvCxnSpPr>
          <p:nvPr/>
        </p:nvCxnSpPr>
        <p:spPr>
          <a:xfrm>
            <a:off x="3083174" y="4884950"/>
            <a:ext cx="237365" cy="1334207"/>
          </a:xfrm>
          <a:prstGeom prst="line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4" name="Group 413">
            <a:extLst>
              <a:ext uri="{FF2B5EF4-FFF2-40B4-BE49-F238E27FC236}">
                <a16:creationId xmlns:a16="http://schemas.microsoft.com/office/drawing/2014/main" id="{50531561-6172-5D4A-8905-668684CED225}"/>
              </a:ext>
            </a:extLst>
          </p:cNvPr>
          <p:cNvGrpSpPr/>
          <p:nvPr/>
        </p:nvGrpSpPr>
        <p:grpSpPr>
          <a:xfrm>
            <a:off x="3289457" y="3656645"/>
            <a:ext cx="767216" cy="485040"/>
            <a:chOff x="3292642" y="532452"/>
            <a:chExt cx="767216" cy="485040"/>
          </a:xfrm>
        </p:grpSpPr>
        <p:grpSp>
          <p:nvGrpSpPr>
            <p:cNvPr id="415" name="Group 414">
              <a:extLst>
                <a:ext uri="{FF2B5EF4-FFF2-40B4-BE49-F238E27FC236}">
                  <a16:creationId xmlns:a16="http://schemas.microsoft.com/office/drawing/2014/main" id="{5776EBC5-FF64-FE4C-80A4-A68393A82312}"/>
                </a:ext>
              </a:extLst>
            </p:cNvPr>
            <p:cNvGrpSpPr/>
            <p:nvPr/>
          </p:nvGrpSpPr>
          <p:grpSpPr>
            <a:xfrm>
              <a:off x="3292642" y="532452"/>
              <a:ext cx="204552" cy="164664"/>
              <a:chOff x="3292642" y="532452"/>
              <a:chExt cx="204552" cy="164664"/>
            </a:xfrm>
          </p:grpSpPr>
          <p:cxnSp>
            <p:nvCxnSpPr>
              <p:cNvPr id="419" name="Straight Connector 418">
                <a:extLst>
                  <a:ext uri="{FF2B5EF4-FFF2-40B4-BE49-F238E27FC236}">
                    <a16:creationId xmlns:a16="http://schemas.microsoft.com/office/drawing/2014/main" id="{9BB79368-D677-4B49-AC77-9D30DC817FA4}"/>
                  </a:ext>
                </a:extLst>
              </p:cNvPr>
              <p:cNvCxnSpPr>
                <a:cxnSpLocks/>
              </p:cNvCxnSpPr>
              <p:nvPr/>
            </p:nvCxnSpPr>
            <p:spPr>
              <a:xfrm rot="600000" flipV="1">
                <a:off x="3292642" y="532452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0" name="Straight Connector 419">
                <a:extLst>
                  <a:ext uri="{FF2B5EF4-FFF2-40B4-BE49-F238E27FC236}">
                    <a16:creationId xmlns:a16="http://schemas.microsoft.com/office/drawing/2014/main" id="{F24569AA-6903-9846-B043-D6D9A682C81E}"/>
                  </a:ext>
                </a:extLst>
              </p:cNvPr>
              <p:cNvCxnSpPr>
                <a:cxnSpLocks/>
              </p:cNvCxnSpPr>
              <p:nvPr/>
            </p:nvCxnSpPr>
            <p:spPr>
              <a:xfrm rot="1200000" flipV="1">
                <a:off x="3497194" y="585775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6" name="Group 415">
              <a:extLst>
                <a:ext uri="{FF2B5EF4-FFF2-40B4-BE49-F238E27FC236}">
                  <a16:creationId xmlns:a16="http://schemas.microsoft.com/office/drawing/2014/main" id="{35DF035E-ECC9-0749-821D-B0CA4E54E712}"/>
                </a:ext>
              </a:extLst>
            </p:cNvPr>
            <p:cNvGrpSpPr/>
            <p:nvPr/>
          </p:nvGrpSpPr>
          <p:grpSpPr>
            <a:xfrm rot="1800000">
              <a:off x="3855306" y="852828"/>
              <a:ext cx="204552" cy="164664"/>
              <a:chOff x="3292642" y="532452"/>
              <a:chExt cx="204552" cy="164664"/>
            </a:xfrm>
          </p:grpSpPr>
          <p:cxnSp>
            <p:nvCxnSpPr>
              <p:cNvPr id="417" name="Straight Connector 416">
                <a:extLst>
                  <a:ext uri="{FF2B5EF4-FFF2-40B4-BE49-F238E27FC236}">
                    <a16:creationId xmlns:a16="http://schemas.microsoft.com/office/drawing/2014/main" id="{E7EF0B11-8A5A-C94C-BA97-DDF22A05D0AB}"/>
                  </a:ext>
                </a:extLst>
              </p:cNvPr>
              <p:cNvCxnSpPr>
                <a:cxnSpLocks/>
              </p:cNvCxnSpPr>
              <p:nvPr/>
            </p:nvCxnSpPr>
            <p:spPr>
              <a:xfrm rot="600000" flipV="1">
                <a:off x="3292642" y="532452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8" name="Straight Connector 417">
                <a:extLst>
                  <a:ext uri="{FF2B5EF4-FFF2-40B4-BE49-F238E27FC236}">
                    <a16:creationId xmlns:a16="http://schemas.microsoft.com/office/drawing/2014/main" id="{F5FE2486-8BD3-E24E-B919-B39CFAA1D855}"/>
                  </a:ext>
                </a:extLst>
              </p:cNvPr>
              <p:cNvCxnSpPr>
                <a:cxnSpLocks/>
              </p:cNvCxnSpPr>
              <p:nvPr/>
            </p:nvCxnSpPr>
            <p:spPr>
              <a:xfrm rot="1200000" flipV="1">
                <a:off x="3497194" y="585775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21" name="Group 420">
            <a:extLst>
              <a:ext uri="{FF2B5EF4-FFF2-40B4-BE49-F238E27FC236}">
                <a16:creationId xmlns:a16="http://schemas.microsoft.com/office/drawing/2014/main" id="{D26EE74F-82E2-9A40-81D3-76A7E049876E}"/>
              </a:ext>
            </a:extLst>
          </p:cNvPr>
          <p:cNvGrpSpPr/>
          <p:nvPr/>
        </p:nvGrpSpPr>
        <p:grpSpPr>
          <a:xfrm rot="3600000">
            <a:off x="3887599" y="4682646"/>
            <a:ext cx="767216" cy="485040"/>
            <a:chOff x="3292642" y="532452"/>
            <a:chExt cx="767216" cy="485040"/>
          </a:xfrm>
        </p:grpSpPr>
        <p:grpSp>
          <p:nvGrpSpPr>
            <p:cNvPr id="422" name="Group 421">
              <a:extLst>
                <a:ext uri="{FF2B5EF4-FFF2-40B4-BE49-F238E27FC236}">
                  <a16:creationId xmlns:a16="http://schemas.microsoft.com/office/drawing/2014/main" id="{E1F4AADA-D2EB-544D-92B2-8FDB2319843B}"/>
                </a:ext>
              </a:extLst>
            </p:cNvPr>
            <p:cNvGrpSpPr/>
            <p:nvPr/>
          </p:nvGrpSpPr>
          <p:grpSpPr>
            <a:xfrm>
              <a:off x="3292642" y="532452"/>
              <a:ext cx="204552" cy="164664"/>
              <a:chOff x="3292642" y="532452"/>
              <a:chExt cx="204552" cy="164664"/>
            </a:xfrm>
          </p:grpSpPr>
          <p:cxnSp>
            <p:nvCxnSpPr>
              <p:cNvPr id="426" name="Straight Connector 425">
                <a:extLst>
                  <a:ext uri="{FF2B5EF4-FFF2-40B4-BE49-F238E27FC236}">
                    <a16:creationId xmlns:a16="http://schemas.microsoft.com/office/drawing/2014/main" id="{41673E0F-CAF0-AD40-AD37-EE7CDFC9FD10}"/>
                  </a:ext>
                </a:extLst>
              </p:cNvPr>
              <p:cNvCxnSpPr>
                <a:cxnSpLocks/>
              </p:cNvCxnSpPr>
              <p:nvPr/>
            </p:nvCxnSpPr>
            <p:spPr>
              <a:xfrm rot="600000" flipV="1">
                <a:off x="3292642" y="532452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7" name="Straight Connector 426">
                <a:extLst>
                  <a:ext uri="{FF2B5EF4-FFF2-40B4-BE49-F238E27FC236}">
                    <a16:creationId xmlns:a16="http://schemas.microsoft.com/office/drawing/2014/main" id="{357E508D-E2E5-A140-BB12-D41C64C86D4E}"/>
                  </a:ext>
                </a:extLst>
              </p:cNvPr>
              <p:cNvCxnSpPr>
                <a:cxnSpLocks/>
              </p:cNvCxnSpPr>
              <p:nvPr/>
            </p:nvCxnSpPr>
            <p:spPr>
              <a:xfrm rot="1200000" flipV="1">
                <a:off x="3497194" y="585775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3" name="Group 422">
              <a:extLst>
                <a:ext uri="{FF2B5EF4-FFF2-40B4-BE49-F238E27FC236}">
                  <a16:creationId xmlns:a16="http://schemas.microsoft.com/office/drawing/2014/main" id="{E976B14A-0A89-DA4F-90A1-F3DE8B611EB2}"/>
                </a:ext>
              </a:extLst>
            </p:cNvPr>
            <p:cNvGrpSpPr/>
            <p:nvPr/>
          </p:nvGrpSpPr>
          <p:grpSpPr>
            <a:xfrm rot="1800000">
              <a:off x="3855306" y="852828"/>
              <a:ext cx="204552" cy="164664"/>
              <a:chOff x="3292642" y="532452"/>
              <a:chExt cx="204552" cy="164664"/>
            </a:xfrm>
          </p:grpSpPr>
          <p:cxnSp>
            <p:nvCxnSpPr>
              <p:cNvPr id="424" name="Straight Connector 423">
                <a:extLst>
                  <a:ext uri="{FF2B5EF4-FFF2-40B4-BE49-F238E27FC236}">
                    <a16:creationId xmlns:a16="http://schemas.microsoft.com/office/drawing/2014/main" id="{D6E9002C-703C-E84D-8C64-E23612293CEA}"/>
                  </a:ext>
                </a:extLst>
              </p:cNvPr>
              <p:cNvCxnSpPr>
                <a:cxnSpLocks/>
              </p:cNvCxnSpPr>
              <p:nvPr/>
            </p:nvCxnSpPr>
            <p:spPr>
              <a:xfrm rot="600000" flipV="1">
                <a:off x="3292642" y="532452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5" name="Straight Connector 424">
                <a:extLst>
                  <a:ext uri="{FF2B5EF4-FFF2-40B4-BE49-F238E27FC236}">
                    <a16:creationId xmlns:a16="http://schemas.microsoft.com/office/drawing/2014/main" id="{2C2D3C00-5EE9-9745-8622-4784C52F54D8}"/>
                  </a:ext>
                </a:extLst>
              </p:cNvPr>
              <p:cNvCxnSpPr>
                <a:cxnSpLocks/>
              </p:cNvCxnSpPr>
              <p:nvPr/>
            </p:nvCxnSpPr>
            <p:spPr>
              <a:xfrm rot="1200000" flipV="1">
                <a:off x="3497194" y="585775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28" name="Group 427">
            <a:extLst>
              <a:ext uri="{FF2B5EF4-FFF2-40B4-BE49-F238E27FC236}">
                <a16:creationId xmlns:a16="http://schemas.microsoft.com/office/drawing/2014/main" id="{16127054-C00E-4446-A537-2A229B3EB613}"/>
              </a:ext>
            </a:extLst>
          </p:cNvPr>
          <p:cNvGrpSpPr/>
          <p:nvPr/>
        </p:nvGrpSpPr>
        <p:grpSpPr>
          <a:xfrm rot="7200000">
            <a:off x="3307776" y="5707651"/>
            <a:ext cx="767216" cy="485040"/>
            <a:chOff x="3292642" y="532452"/>
            <a:chExt cx="767216" cy="485040"/>
          </a:xfrm>
        </p:grpSpPr>
        <p:grpSp>
          <p:nvGrpSpPr>
            <p:cNvPr id="429" name="Group 428">
              <a:extLst>
                <a:ext uri="{FF2B5EF4-FFF2-40B4-BE49-F238E27FC236}">
                  <a16:creationId xmlns:a16="http://schemas.microsoft.com/office/drawing/2014/main" id="{8433E203-0C64-AB46-A79D-D1B670112CCE}"/>
                </a:ext>
              </a:extLst>
            </p:cNvPr>
            <p:cNvGrpSpPr/>
            <p:nvPr/>
          </p:nvGrpSpPr>
          <p:grpSpPr>
            <a:xfrm>
              <a:off x="3292642" y="532452"/>
              <a:ext cx="204552" cy="164664"/>
              <a:chOff x="3292642" y="532452"/>
              <a:chExt cx="204552" cy="164664"/>
            </a:xfrm>
          </p:grpSpPr>
          <p:cxnSp>
            <p:nvCxnSpPr>
              <p:cNvPr id="433" name="Straight Connector 432">
                <a:extLst>
                  <a:ext uri="{FF2B5EF4-FFF2-40B4-BE49-F238E27FC236}">
                    <a16:creationId xmlns:a16="http://schemas.microsoft.com/office/drawing/2014/main" id="{5CEC36DD-C5B4-F146-B401-802E91716112}"/>
                  </a:ext>
                </a:extLst>
              </p:cNvPr>
              <p:cNvCxnSpPr>
                <a:cxnSpLocks/>
              </p:cNvCxnSpPr>
              <p:nvPr/>
            </p:nvCxnSpPr>
            <p:spPr>
              <a:xfrm rot="600000" flipV="1">
                <a:off x="3292642" y="532452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4" name="Straight Connector 433">
                <a:extLst>
                  <a:ext uri="{FF2B5EF4-FFF2-40B4-BE49-F238E27FC236}">
                    <a16:creationId xmlns:a16="http://schemas.microsoft.com/office/drawing/2014/main" id="{17E6362D-3E7D-7C49-8D33-58EBA4884E80}"/>
                  </a:ext>
                </a:extLst>
              </p:cNvPr>
              <p:cNvCxnSpPr>
                <a:cxnSpLocks/>
              </p:cNvCxnSpPr>
              <p:nvPr/>
            </p:nvCxnSpPr>
            <p:spPr>
              <a:xfrm rot="1200000" flipV="1">
                <a:off x="3497194" y="585775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0" name="Group 429">
              <a:extLst>
                <a:ext uri="{FF2B5EF4-FFF2-40B4-BE49-F238E27FC236}">
                  <a16:creationId xmlns:a16="http://schemas.microsoft.com/office/drawing/2014/main" id="{CD845603-9EDB-5647-8E72-40B98083B610}"/>
                </a:ext>
              </a:extLst>
            </p:cNvPr>
            <p:cNvGrpSpPr/>
            <p:nvPr/>
          </p:nvGrpSpPr>
          <p:grpSpPr>
            <a:xfrm rot="1800000">
              <a:off x="3855306" y="852828"/>
              <a:ext cx="204552" cy="164664"/>
              <a:chOff x="3292642" y="532452"/>
              <a:chExt cx="204552" cy="164664"/>
            </a:xfrm>
          </p:grpSpPr>
          <p:cxnSp>
            <p:nvCxnSpPr>
              <p:cNvPr id="431" name="Straight Connector 430">
                <a:extLst>
                  <a:ext uri="{FF2B5EF4-FFF2-40B4-BE49-F238E27FC236}">
                    <a16:creationId xmlns:a16="http://schemas.microsoft.com/office/drawing/2014/main" id="{5C58EAC3-15B3-4C47-9E58-8FCF9D2CAD6D}"/>
                  </a:ext>
                </a:extLst>
              </p:cNvPr>
              <p:cNvCxnSpPr>
                <a:cxnSpLocks/>
              </p:cNvCxnSpPr>
              <p:nvPr/>
            </p:nvCxnSpPr>
            <p:spPr>
              <a:xfrm rot="600000" flipV="1">
                <a:off x="3292642" y="532452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2" name="Straight Connector 431">
                <a:extLst>
                  <a:ext uri="{FF2B5EF4-FFF2-40B4-BE49-F238E27FC236}">
                    <a16:creationId xmlns:a16="http://schemas.microsoft.com/office/drawing/2014/main" id="{2B33323E-E714-4647-82B3-595AE4FE728D}"/>
                  </a:ext>
                </a:extLst>
              </p:cNvPr>
              <p:cNvCxnSpPr>
                <a:cxnSpLocks/>
              </p:cNvCxnSpPr>
              <p:nvPr/>
            </p:nvCxnSpPr>
            <p:spPr>
              <a:xfrm rot="1200000" flipV="1">
                <a:off x="3497194" y="585775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35" name="Group 434">
            <a:extLst>
              <a:ext uri="{FF2B5EF4-FFF2-40B4-BE49-F238E27FC236}">
                <a16:creationId xmlns:a16="http://schemas.microsoft.com/office/drawing/2014/main" id="{101C5DE4-FE84-064D-B088-1C5EB73D8CC7}"/>
              </a:ext>
            </a:extLst>
          </p:cNvPr>
          <p:cNvGrpSpPr/>
          <p:nvPr/>
        </p:nvGrpSpPr>
        <p:grpSpPr>
          <a:xfrm rot="10800000">
            <a:off x="2099304" y="5719294"/>
            <a:ext cx="767216" cy="485040"/>
            <a:chOff x="3292642" y="532452"/>
            <a:chExt cx="767216" cy="485040"/>
          </a:xfrm>
        </p:grpSpPr>
        <p:grpSp>
          <p:nvGrpSpPr>
            <p:cNvPr id="436" name="Group 435">
              <a:extLst>
                <a:ext uri="{FF2B5EF4-FFF2-40B4-BE49-F238E27FC236}">
                  <a16:creationId xmlns:a16="http://schemas.microsoft.com/office/drawing/2014/main" id="{C027ABA0-7B12-034B-90E3-4E5FE270ACDE}"/>
                </a:ext>
              </a:extLst>
            </p:cNvPr>
            <p:cNvGrpSpPr/>
            <p:nvPr/>
          </p:nvGrpSpPr>
          <p:grpSpPr>
            <a:xfrm>
              <a:off x="3292642" y="532452"/>
              <a:ext cx="204552" cy="164664"/>
              <a:chOff x="3292642" y="532452"/>
              <a:chExt cx="204552" cy="164664"/>
            </a:xfrm>
          </p:grpSpPr>
          <p:cxnSp>
            <p:nvCxnSpPr>
              <p:cNvPr id="440" name="Straight Connector 439">
                <a:extLst>
                  <a:ext uri="{FF2B5EF4-FFF2-40B4-BE49-F238E27FC236}">
                    <a16:creationId xmlns:a16="http://schemas.microsoft.com/office/drawing/2014/main" id="{2849A4D7-A5D5-7640-AFFA-2CC4D771C1CF}"/>
                  </a:ext>
                </a:extLst>
              </p:cNvPr>
              <p:cNvCxnSpPr>
                <a:cxnSpLocks/>
              </p:cNvCxnSpPr>
              <p:nvPr/>
            </p:nvCxnSpPr>
            <p:spPr>
              <a:xfrm rot="600000" flipV="1">
                <a:off x="3292642" y="532452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1" name="Straight Connector 440">
                <a:extLst>
                  <a:ext uri="{FF2B5EF4-FFF2-40B4-BE49-F238E27FC236}">
                    <a16:creationId xmlns:a16="http://schemas.microsoft.com/office/drawing/2014/main" id="{E531DB50-C4D4-E145-B8A3-76CF98537692}"/>
                  </a:ext>
                </a:extLst>
              </p:cNvPr>
              <p:cNvCxnSpPr>
                <a:cxnSpLocks/>
              </p:cNvCxnSpPr>
              <p:nvPr/>
            </p:nvCxnSpPr>
            <p:spPr>
              <a:xfrm rot="1200000" flipV="1">
                <a:off x="3497194" y="585775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7" name="Group 436">
              <a:extLst>
                <a:ext uri="{FF2B5EF4-FFF2-40B4-BE49-F238E27FC236}">
                  <a16:creationId xmlns:a16="http://schemas.microsoft.com/office/drawing/2014/main" id="{288FB932-28C7-CD42-8F58-0F1103A59540}"/>
                </a:ext>
              </a:extLst>
            </p:cNvPr>
            <p:cNvGrpSpPr/>
            <p:nvPr/>
          </p:nvGrpSpPr>
          <p:grpSpPr>
            <a:xfrm rot="1800000">
              <a:off x="3855306" y="852828"/>
              <a:ext cx="204552" cy="164664"/>
              <a:chOff x="3292642" y="532452"/>
              <a:chExt cx="204552" cy="164664"/>
            </a:xfrm>
          </p:grpSpPr>
          <p:cxnSp>
            <p:nvCxnSpPr>
              <p:cNvPr id="438" name="Straight Connector 437">
                <a:extLst>
                  <a:ext uri="{FF2B5EF4-FFF2-40B4-BE49-F238E27FC236}">
                    <a16:creationId xmlns:a16="http://schemas.microsoft.com/office/drawing/2014/main" id="{1308F380-34CD-F241-B146-85C1958382AA}"/>
                  </a:ext>
                </a:extLst>
              </p:cNvPr>
              <p:cNvCxnSpPr>
                <a:cxnSpLocks/>
              </p:cNvCxnSpPr>
              <p:nvPr/>
            </p:nvCxnSpPr>
            <p:spPr>
              <a:xfrm rot="600000" flipV="1">
                <a:off x="3292642" y="532452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9" name="Straight Connector 438">
                <a:extLst>
                  <a:ext uri="{FF2B5EF4-FFF2-40B4-BE49-F238E27FC236}">
                    <a16:creationId xmlns:a16="http://schemas.microsoft.com/office/drawing/2014/main" id="{A2A58A93-711B-8A48-AA8C-E3BC1642B495}"/>
                  </a:ext>
                </a:extLst>
              </p:cNvPr>
              <p:cNvCxnSpPr>
                <a:cxnSpLocks/>
              </p:cNvCxnSpPr>
              <p:nvPr/>
            </p:nvCxnSpPr>
            <p:spPr>
              <a:xfrm rot="1200000" flipV="1">
                <a:off x="3497194" y="585775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42" name="Group 441">
            <a:extLst>
              <a:ext uri="{FF2B5EF4-FFF2-40B4-BE49-F238E27FC236}">
                <a16:creationId xmlns:a16="http://schemas.microsoft.com/office/drawing/2014/main" id="{500643C1-3F53-D442-8052-43A43751373F}"/>
              </a:ext>
            </a:extLst>
          </p:cNvPr>
          <p:cNvGrpSpPr/>
          <p:nvPr/>
        </p:nvGrpSpPr>
        <p:grpSpPr>
          <a:xfrm rot="18000000">
            <a:off x="2115880" y="3656685"/>
            <a:ext cx="767216" cy="485040"/>
            <a:chOff x="3292642" y="532452"/>
            <a:chExt cx="767216" cy="485040"/>
          </a:xfrm>
        </p:grpSpPr>
        <p:grpSp>
          <p:nvGrpSpPr>
            <p:cNvPr id="443" name="Group 442">
              <a:extLst>
                <a:ext uri="{FF2B5EF4-FFF2-40B4-BE49-F238E27FC236}">
                  <a16:creationId xmlns:a16="http://schemas.microsoft.com/office/drawing/2014/main" id="{44BC1FFA-BE63-BF42-AACC-6E5726BBBF1E}"/>
                </a:ext>
              </a:extLst>
            </p:cNvPr>
            <p:cNvGrpSpPr/>
            <p:nvPr/>
          </p:nvGrpSpPr>
          <p:grpSpPr>
            <a:xfrm>
              <a:off x="3292642" y="532452"/>
              <a:ext cx="204552" cy="164664"/>
              <a:chOff x="3292642" y="532452"/>
              <a:chExt cx="204552" cy="164664"/>
            </a:xfrm>
          </p:grpSpPr>
          <p:cxnSp>
            <p:nvCxnSpPr>
              <p:cNvPr id="447" name="Straight Connector 446">
                <a:extLst>
                  <a:ext uri="{FF2B5EF4-FFF2-40B4-BE49-F238E27FC236}">
                    <a16:creationId xmlns:a16="http://schemas.microsoft.com/office/drawing/2014/main" id="{6073B948-E51D-DE47-B001-F381BB8FA382}"/>
                  </a:ext>
                </a:extLst>
              </p:cNvPr>
              <p:cNvCxnSpPr>
                <a:cxnSpLocks/>
              </p:cNvCxnSpPr>
              <p:nvPr/>
            </p:nvCxnSpPr>
            <p:spPr>
              <a:xfrm rot="600000" flipV="1">
                <a:off x="3292642" y="532452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8" name="Straight Connector 447">
                <a:extLst>
                  <a:ext uri="{FF2B5EF4-FFF2-40B4-BE49-F238E27FC236}">
                    <a16:creationId xmlns:a16="http://schemas.microsoft.com/office/drawing/2014/main" id="{62168303-A2CA-974C-AF0F-3FAE6A4162A0}"/>
                  </a:ext>
                </a:extLst>
              </p:cNvPr>
              <p:cNvCxnSpPr>
                <a:cxnSpLocks/>
              </p:cNvCxnSpPr>
              <p:nvPr/>
            </p:nvCxnSpPr>
            <p:spPr>
              <a:xfrm rot="1200000" flipV="1">
                <a:off x="3497194" y="585775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4" name="Group 443">
              <a:extLst>
                <a:ext uri="{FF2B5EF4-FFF2-40B4-BE49-F238E27FC236}">
                  <a16:creationId xmlns:a16="http://schemas.microsoft.com/office/drawing/2014/main" id="{177FDF26-BE84-D941-A10F-E73DD7EFE34A}"/>
                </a:ext>
              </a:extLst>
            </p:cNvPr>
            <p:cNvGrpSpPr/>
            <p:nvPr/>
          </p:nvGrpSpPr>
          <p:grpSpPr>
            <a:xfrm rot="1800000">
              <a:off x="3855306" y="852828"/>
              <a:ext cx="204552" cy="164664"/>
              <a:chOff x="3292642" y="532452"/>
              <a:chExt cx="204552" cy="164664"/>
            </a:xfrm>
          </p:grpSpPr>
          <p:cxnSp>
            <p:nvCxnSpPr>
              <p:cNvPr id="445" name="Straight Connector 444">
                <a:extLst>
                  <a:ext uri="{FF2B5EF4-FFF2-40B4-BE49-F238E27FC236}">
                    <a16:creationId xmlns:a16="http://schemas.microsoft.com/office/drawing/2014/main" id="{A115C129-3E26-FC42-89A2-719A45018BA5}"/>
                  </a:ext>
                </a:extLst>
              </p:cNvPr>
              <p:cNvCxnSpPr>
                <a:cxnSpLocks/>
              </p:cNvCxnSpPr>
              <p:nvPr/>
            </p:nvCxnSpPr>
            <p:spPr>
              <a:xfrm rot="600000" flipV="1">
                <a:off x="3292642" y="532452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6" name="Straight Connector 445">
                <a:extLst>
                  <a:ext uri="{FF2B5EF4-FFF2-40B4-BE49-F238E27FC236}">
                    <a16:creationId xmlns:a16="http://schemas.microsoft.com/office/drawing/2014/main" id="{2AE4A453-1CDA-C74A-B8FE-DB73E94D61D8}"/>
                  </a:ext>
                </a:extLst>
              </p:cNvPr>
              <p:cNvCxnSpPr>
                <a:cxnSpLocks/>
              </p:cNvCxnSpPr>
              <p:nvPr/>
            </p:nvCxnSpPr>
            <p:spPr>
              <a:xfrm rot="1200000" flipV="1">
                <a:off x="3497194" y="585775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58" name="Group 457">
            <a:extLst>
              <a:ext uri="{FF2B5EF4-FFF2-40B4-BE49-F238E27FC236}">
                <a16:creationId xmlns:a16="http://schemas.microsoft.com/office/drawing/2014/main" id="{1FAD5A9D-1C1F-1B41-B203-22BF019E3691}"/>
              </a:ext>
            </a:extLst>
          </p:cNvPr>
          <p:cNvGrpSpPr/>
          <p:nvPr/>
        </p:nvGrpSpPr>
        <p:grpSpPr>
          <a:xfrm rot="14400000">
            <a:off x="1525401" y="4692327"/>
            <a:ext cx="767216" cy="485040"/>
            <a:chOff x="3292642" y="532452"/>
            <a:chExt cx="767216" cy="485040"/>
          </a:xfrm>
        </p:grpSpPr>
        <p:grpSp>
          <p:nvGrpSpPr>
            <p:cNvPr id="459" name="Group 458">
              <a:extLst>
                <a:ext uri="{FF2B5EF4-FFF2-40B4-BE49-F238E27FC236}">
                  <a16:creationId xmlns:a16="http://schemas.microsoft.com/office/drawing/2014/main" id="{F5F87805-D85E-204D-A234-7C154FB61BFC}"/>
                </a:ext>
              </a:extLst>
            </p:cNvPr>
            <p:cNvGrpSpPr/>
            <p:nvPr/>
          </p:nvGrpSpPr>
          <p:grpSpPr>
            <a:xfrm>
              <a:off x="3292642" y="532452"/>
              <a:ext cx="204552" cy="164664"/>
              <a:chOff x="3292642" y="532452"/>
              <a:chExt cx="204552" cy="164664"/>
            </a:xfrm>
          </p:grpSpPr>
          <p:cxnSp>
            <p:nvCxnSpPr>
              <p:cNvPr id="463" name="Straight Connector 462">
                <a:extLst>
                  <a:ext uri="{FF2B5EF4-FFF2-40B4-BE49-F238E27FC236}">
                    <a16:creationId xmlns:a16="http://schemas.microsoft.com/office/drawing/2014/main" id="{7129AC12-F085-6946-8FE0-36E163010360}"/>
                  </a:ext>
                </a:extLst>
              </p:cNvPr>
              <p:cNvCxnSpPr>
                <a:cxnSpLocks/>
              </p:cNvCxnSpPr>
              <p:nvPr/>
            </p:nvCxnSpPr>
            <p:spPr>
              <a:xfrm rot="600000" flipV="1">
                <a:off x="3292642" y="532452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4" name="Straight Connector 463">
                <a:extLst>
                  <a:ext uri="{FF2B5EF4-FFF2-40B4-BE49-F238E27FC236}">
                    <a16:creationId xmlns:a16="http://schemas.microsoft.com/office/drawing/2014/main" id="{7F926249-0398-E94B-9A7C-D2CC366C6D2E}"/>
                  </a:ext>
                </a:extLst>
              </p:cNvPr>
              <p:cNvCxnSpPr>
                <a:cxnSpLocks/>
              </p:cNvCxnSpPr>
              <p:nvPr/>
            </p:nvCxnSpPr>
            <p:spPr>
              <a:xfrm rot="1200000" flipV="1">
                <a:off x="3497194" y="585775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0" name="Group 459">
              <a:extLst>
                <a:ext uri="{FF2B5EF4-FFF2-40B4-BE49-F238E27FC236}">
                  <a16:creationId xmlns:a16="http://schemas.microsoft.com/office/drawing/2014/main" id="{C3B2709C-9444-CB4E-BC13-A490C21D0B3C}"/>
                </a:ext>
              </a:extLst>
            </p:cNvPr>
            <p:cNvGrpSpPr/>
            <p:nvPr/>
          </p:nvGrpSpPr>
          <p:grpSpPr>
            <a:xfrm rot="1800000">
              <a:off x="3855306" y="852828"/>
              <a:ext cx="204552" cy="164664"/>
              <a:chOff x="3292642" y="532452"/>
              <a:chExt cx="204552" cy="164664"/>
            </a:xfrm>
          </p:grpSpPr>
          <p:cxnSp>
            <p:nvCxnSpPr>
              <p:cNvPr id="461" name="Straight Connector 460">
                <a:extLst>
                  <a:ext uri="{FF2B5EF4-FFF2-40B4-BE49-F238E27FC236}">
                    <a16:creationId xmlns:a16="http://schemas.microsoft.com/office/drawing/2014/main" id="{E8FD5A0A-0D19-F349-826C-FD32480A22EB}"/>
                  </a:ext>
                </a:extLst>
              </p:cNvPr>
              <p:cNvCxnSpPr>
                <a:cxnSpLocks/>
              </p:cNvCxnSpPr>
              <p:nvPr/>
            </p:nvCxnSpPr>
            <p:spPr>
              <a:xfrm rot="600000" flipV="1">
                <a:off x="3292642" y="532452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2" name="Straight Connector 461">
                <a:extLst>
                  <a:ext uri="{FF2B5EF4-FFF2-40B4-BE49-F238E27FC236}">
                    <a16:creationId xmlns:a16="http://schemas.microsoft.com/office/drawing/2014/main" id="{71D6E839-E477-5D47-8D1D-AC6294DE3A51}"/>
                  </a:ext>
                </a:extLst>
              </p:cNvPr>
              <p:cNvCxnSpPr>
                <a:cxnSpLocks/>
              </p:cNvCxnSpPr>
              <p:nvPr/>
            </p:nvCxnSpPr>
            <p:spPr>
              <a:xfrm rot="1200000" flipV="1">
                <a:off x="3497194" y="585775"/>
                <a:ext cx="0" cy="111341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13" name="Oval 412">
            <a:extLst>
              <a:ext uri="{FF2B5EF4-FFF2-40B4-BE49-F238E27FC236}">
                <a16:creationId xmlns:a16="http://schemas.microsoft.com/office/drawing/2014/main" id="{85468B20-C7C0-AF45-AB52-D1DBDE6D7C78}"/>
              </a:ext>
            </a:extLst>
          </p:cNvPr>
          <p:cNvSpPr/>
          <p:nvPr/>
        </p:nvSpPr>
        <p:spPr>
          <a:xfrm>
            <a:off x="3035180" y="4884950"/>
            <a:ext cx="95988" cy="889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032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69014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2826</TotalTime>
  <Words>104</Words>
  <Application>Microsoft Macintosh PowerPoint</Application>
  <PresentationFormat>On-screen Show (4:3)</PresentationFormat>
  <Paragraphs>52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8</cp:revision>
  <dcterms:created xsi:type="dcterms:W3CDTF">2020-08-06T22:33:31Z</dcterms:created>
  <dcterms:modified xsi:type="dcterms:W3CDTF">2020-08-08T21:39:46Z</dcterms:modified>
</cp:coreProperties>
</file>