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6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  <a:srgbClr val="DEEBF7"/>
    <a:srgbClr val="4472C4"/>
    <a:srgbClr val="FBE5D6"/>
    <a:srgbClr val="FFF2CC"/>
    <a:srgbClr val="2F528F"/>
    <a:srgbClr val="0070C0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60"/>
    <p:restoredTop sz="94670"/>
  </p:normalViewPr>
  <p:slideViewPr>
    <p:cSldViewPr snapToGrid="0" snapToObjects="1">
      <p:cViewPr>
        <p:scale>
          <a:sx n="110" d="100"/>
          <a:sy n="110" d="100"/>
        </p:scale>
        <p:origin x="576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6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9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7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0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66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3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142DE-FD4A-754C-99E7-FBEC8230AF60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FD0B3-51B1-6849-AFC3-0E0C569B7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8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8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A3C63569-5A0F-F349-BC98-85CE9FCEF3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15" r="37776"/>
          <a:stretch/>
        </p:blipFill>
        <p:spPr>
          <a:xfrm>
            <a:off x="5370658" y="146050"/>
            <a:ext cx="3633978" cy="65659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A0555AA-147E-7C4A-A334-29A164DC38B8}"/>
              </a:ext>
            </a:extLst>
          </p:cNvPr>
          <p:cNvSpPr/>
          <p:nvPr/>
        </p:nvSpPr>
        <p:spPr>
          <a:xfrm>
            <a:off x="8623143" y="833378"/>
            <a:ext cx="127552" cy="128624"/>
          </a:xfrm>
          <a:prstGeom prst="ellipse">
            <a:avLst/>
          </a:prstGeom>
          <a:solidFill>
            <a:schemeClr val="tx1"/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9DB976-DDA9-E94F-B585-A5D891330170}"/>
              </a:ext>
            </a:extLst>
          </p:cNvPr>
          <p:cNvSpPr txBox="1"/>
          <p:nvPr/>
        </p:nvSpPr>
        <p:spPr>
          <a:xfrm>
            <a:off x="8686919" y="83337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C67AE86-1DDF-114C-90D4-9E587117F9AD}"/>
              </a:ext>
            </a:extLst>
          </p:cNvPr>
          <p:cNvSpPr/>
          <p:nvPr/>
        </p:nvSpPr>
        <p:spPr>
          <a:xfrm>
            <a:off x="6090216" y="2733555"/>
            <a:ext cx="127552" cy="128624"/>
          </a:xfrm>
          <a:prstGeom prst="ellipse">
            <a:avLst/>
          </a:prstGeom>
          <a:solidFill>
            <a:schemeClr val="tx1"/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4022C8-AFD6-5340-A06E-B3D43898FB78}"/>
              </a:ext>
            </a:extLst>
          </p:cNvPr>
          <p:cNvSpPr txBox="1"/>
          <p:nvPr/>
        </p:nvSpPr>
        <p:spPr>
          <a:xfrm>
            <a:off x="6153992" y="273355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70D99B-BB58-2F45-AE30-D1E1842C016E}"/>
              </a:ext>
            </a:extLst>
          </p:cNvPr>
          <p:cNvSpPr/>
          <p:nvPr/>
        </p:nvSpPr>
        <p:spPr>
          <a:xfrm>
            <a:off x="7976890" y="4006771"/>
            <a:ext cx="127552" cy="128624"/>
          </a:xfrm>
          <a:prstGeom prst="ellipse">
            <a:avLst/>
          </a:prstGeom>
          <a:solidFill>
            <a:schemeClr val="tx1"/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ADF66C-9FF7-BC49-A4AE-64243D54A3BF}"/>
              </a:ext>
            </a:extLst>
          </p:cNvPr>
          <p:cNvSpPr txBox="1"/>
          <p:nvPr/>
        </p:nvSpPr>
        <p:spPr>
          <a:xfrm>
            <a:off x="8040666" y="400677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A342B50-15EB-A34E-A559-C96232ED33B8}"/>
              </a:ext>
            </a:extLst>
          </p:cNvPr>
          <p:cNvSpPr/>
          <p:nvPr/>
        </p:nvSpPr>
        <p:spPr>
          <a:xfrm>
            <a:off x="5430460" y="5893443"/>
            <a:ext cx="127552" cy="128624"/>
          </a:xfrm>
          <a:prstGeom prst="ellipse">
            <a:avLst/>
          </a:prstGeom>
          <a:solidFill>
            <a:schemeClr val="tx1"/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B2F59D-5979-2E47-80DA-942E6495C467}"/>
              </a:ext>
            </a:extLst>
          </p:cNvPr>
          <p:cNvSpPr txBox="1"/>
          <p:nvPr/>
        </p:nvSpPr>
        <p:spPr>
          <a:xfrm>
            <a:off x="5494236" y="5893443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B94A3C44-12BA-CC49-A910-063AD245CF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101833"/>
                  </p:ext>
                </p:extLst>
              </p:nvPr>
            </p:nvGraphicFramePr>
            <p:xfrm>
              <a:off x="104172" y="1783659"/>
              <a:ext cx="5266486" cy="49398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6502">
                      <a:extLst>
                        <a:ext uri="{9D8B030D-6E8A-4147-A177-3AD203B41FA5}">
                          <a16:colId xmlns:a16="http://schemas.microsoft.com/office/drawing/2014/main" val="3856894111"/>
                        </a:ext>
                      </a:extLst>
                    </a:gridCol>
                    <a:gridCol w="982769">
                      <a:extLst>
                        <a:ext uri="{9D8B030D-6E8A-4147-A177-3AD203B41FA5}">
                          <a16:colId xmlns:a16="http://schemas.microsoft.com/office/drawing/2014/main" val="2678507062"/>
                        </a:ext>
                      </a:extLst>
                    </a:gridCol>
                    <a:gridCol w="1101722">
                      <a:extLst>
                        <a:ext uri="{9D8B030D-6E8A-4147-A177-3AD203B41FA5}">
                          <a16:colId xmlns:a16="http://schemas.microsoft.com/office/drawing/2014/main" val="555832813"/>
                        </a:ext>
                      </a:extLst>
                    </a:gridCol>
                    <a:gridCol w="970146">
                      <a:extLst>
                        <a:ext uri="{9D8B030D-6E8A-4147-A177-3AD203B41FA5}">
                          <a16:colId xmlns:a16="http://schemas.microsoft.com/office/drawing/2014/main" val="853974918"/>
                        </a:ext>
                      </a:extLst>
                    </a:gridCol>
                    <a:gridCol w="1215347">
                      <a:extLst>
                        <a:ext uri="{9D8B030D-6E8A-4147-A177-3AD203B41FA5}">
                          <a16:colId xmlns:a16="http://schemas.microsoft.com/office/drawing/2014/main" val="3483653438"/>
                        </a:ext>
                      </a:extLst>
                    </a:gridCol>
                  </a:tblGrid>
                  <a:tr h="823311"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(2, 5)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(-2,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6785980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4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031681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0743324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779387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9465412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72009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B94A3C44-12BA-CC49-A910-063AD245CF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101833"/>
                  </p:ext>
                </p:extLst>
              </p:nvPr>
            </p:nvGraphicFramePr>
            <p:xfrm>
              <a:off x="104172" y="1783659"/>
              <a:ext cx="5266486" cy="49398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6502">
                      <a:extLst>
                        <a:ext uri="{9D8B030D-6E8A-4147-A177-3AD203B41FA5}">
                          <a16:colId xmlns:a16="http://schemas.microsoft.com/office/drawing/2014/main" val="3856894111"/>
                        </a:ext>
                      </a:extLst>
                    </a:gridCol>
                    <a:gridCol w="982769">
                      <a:extLst>
                        <a:ext uri="{9D8B030D-6E8A-4147-A177-3AD203B41FA5}">
                          <a16:colId xmlns:a16="http://schemas.microsoft.com/office/drawing/2014/main" val="2678507062"/>
                        </a:ext>
                      </a:extLst>
                    </a:gridCol>
                    <a:gridCol w="1101722">
                      <a:extLst>
                        <a:ext uri="{9D8B030D-6E8A-4147-A177-3AD203B41FA5}">
                          <a16:colId xmlns:a16="http://schemas.microsoft.com/office/drawing/2014/main" val="555832813"/>
                        </a:ext>
                      </a:extLst>
                    </a:gridCol>
                    <a:gridCol w="970146">
                      <a:extLst>
                        <a:ext uri="{9D8B030D-6E8A-4147-A177-3AD203B41FA5}">
                          <a16:colId xmlns:a16="http://schemas.microsoft.com/office/drawing/2014/main" val="853974918"/>
                        </a:ext>
                      </a:extLst>
                    </a:gridCol>
                    <a:gridCol w="1215347">
                      <a:extLst>
                        <a:ext uri="{9D8B030D-6E8A-4147-A177-3AD203B41FA5}">
                          <a16:colId xmlns:a16="http://schemas.microsoft.com/office/drawing/2014/main" val="3483653438"/>
                        </a:ext>
                      </a:extLst>
                    </a:gridCol>
                  </a:tblGrid>
                  <a:tr h="823311"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(2, 5)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(-2, 2)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(1, 0)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(-3, -3)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6785980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66" t="-101538" r="-42658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3896" t="-101538" r="-33766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0460" t="-101538" r="-19885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053" t="-101538" r="-12763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3333" t="-101538" r="-1042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031681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66" t="-201538" r="-42658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3896" t="-201538" r="-33766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0460" t="-201538" r="-19885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053" t="-201538" r="-12763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3333" t="-201538" r="-104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0743324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66" t="-301538" r="-42658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3896" t="-301538" r="-33766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0460" t="-301538" r="-19885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053" t="-301538" r="-12763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3333" t="-301538" r="-104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779387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66" t="-401538" r="-42658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3896" t="-401538" r="-33766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0460" t="-401538" r="-19885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053" t="-401538" r="-12763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3333" t="-401538" r="-1042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9465412"/>
                      </a:ext>
                    </a:extLst>
                  </a:tr>
                  <a:tr h="8233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66" t="-501538" r="-4265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3896" t="-501538" r="-3376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0460" t="-501538" r="-1988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053" t="-501538" r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3333" t="-501538" r="-10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72009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7074E1B5-BA8B-664D-AC91-DA8CFF55E8F0}"/>
              </a:ext>
            </a:extLst>
          </p:cNvPr>
          <p:cNvSpPr/>
          <p:nvPr/>
        </p:nvSpPr>
        <p:spPr>
          <a:xfrm>
            <a:off x="104172" y="146050"/>
            <a:ext cx="5266486" cy="16376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Circle the correct inequalities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The first row has been done for you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3077933-2771-334C-B787-FDD614E64001}"/>
              </a:ext>
            </a:extLst>
          </p:cNvPr>
          <p:cNvSpPr/>
          <p:nvPr/>
        </p:nvSpPr>
        <p:spPr>
          <a:xfrm>
            <a:off x="1180618" y="2733555"/>
            <a:ext cx="810228" cy="5768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9C4DEFF-EF93-5943-803D-E1C3C24F7CA8}"/>
              </a:ext>
            </a:extLst>
          </p:cNvPr>
          <p:cNvSpPr/>
          <p:nvPr/>
        </p:nvSpPr>
        <p:spPr>
          <a:xfrm>
            <a:off x="2239818" y="2733555"/>
            <a:ext cx="810228" cy="5768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34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A9C398-675C-0D43-B250-9AAAED6EA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740482"/>
              </p:ext>
            </p:extLst>
          </p:nvPr>
        </p:nvGraphicFramePr>
        <p:xfrm>
          <a:off x="88739" y="459901"/>
          <a:ext cx="8939514" cy="630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9757">
                  <a:extLst>
                    <a:ext uri="{9D8B030D-6E8A-4147-A177-3AD203B41FA5}">
                      <a16:colId xmlns:a16="http://schemas.microsoft.com/office/drawing/2014/main" val="1776138840"/>
                    </a:ext>
                  </a:extLst>
                </a:gridCol>
                <a:gridCol w="4469757">
                  <a:extLst>
                    <a:ext uri="{9D8B030D-6E8A-4147-A177-3AD203B41FA5}">
                      <a16:colId xmlns:a16="http://schemas.microsoft.com/office/drawing/2014/main" val="447039035"/>
                    </a:ext>
                  </a:extLst>
                </a:gridCol>
              </a:tblGrid>
              <a:tr h="31545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146146"/>
                  </a:ext>
                </a:extLst>
              </a:tr>
              <a:tr h="31545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3274"/>
                  </a:ext>
                </a:extLst>
              </a:tr>
            </a:tbl>
          </a:graphicData>
        </a:graphic>
      </p:graphicFrame>
      <p:pic>
        <p:nvPicPr>
          <p:cNvPr id="6" name="Picture 5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957554CB-D4E0-1040-92B9-55C11A650B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00" t="19304" r="16317" b="36118"/>
          <a:stretch/>
        </p:blipFill>
        <p:spPr>
          <a:xfrm>
            <a:off x="115747" y="532435"/>
            <a:ext cx="2500132" cy="20371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554B24A-BAA4-C14F-B5C7-FFE6E4EA88D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9438124"/>
                  </p:ext>
                </p:extLst>
              </p:nvPr>
            </p:nvGraphicFramePr>
            <p:xfrm>
              <a:off x="2874377" y="55558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4469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642132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554B24A-BAA4-C14F-B5C7-FFE6E4EA88D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9438124"/>
                  </p:ext>
                </p:extLst>
              </p:nvPr>
            </p:nvGraphicFramePr>
            <p:xfrm>
              <a:off x="2874377" y="55558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4469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642132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9" r="-66234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9" t="-102778" r="-66234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9" t="-197297" r="-6623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299" t="-305556" r="-66234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66243B7-F27F-DD4F-9725-0F76B0E55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293526"/>
              </p:ext>
            </p:extLst>
          </p:nvPr>
        </p:nvGraphicFramePr>
        <p:xfrm>
          <a:off x="88739" y="89061"/>
          <a:ext cx="893951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9511">
                  <a:extLst>
                    <a:ext uri="{9D8B030D-6E8A-4147-A177-3AD203B41FA5}">
                      <a16:colId xmlns:a16="http://schemas.microsoft.com/office/drawing/2014/main" val="46681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For each question; Tick the co-ordinates and then the equation that represents the shaded region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18653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E9501D9-70FC-D740-B268-F42EE7647AD9}"/>
              </a:ext>
            </a:extLst>
          </p:cNvPr>
          <p:cNvSpPr/>
          <p:nvPr/>
        </p:nvSpPr>
        <p:spPr>
          <a:xfrm>
            <a:off x="2095018" y="506201"/>
            <a:ext cx="659749" cy="1860824"/>
          </a:xfrm>
          <a:prstGeom prst="rect">
            <a:avLst/>
          </a:prstGeom>
          <a:solidFill>
            <a:srgbClr val="FFF2CC">
              <a:alpha val="43137"/>
            </a:srgb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988155-E0A6-0245-98E9-D318E3DCAFE3}"/>
              </a:ext>
            </a:extLst>
          </p:cNvPr>
          <p:cNvCxnSpPr>
            <a:cxnSpLocks/>
          </p:cNvCxnSpPr>
          <p:nvPr/>
        </p:nvCxnSpPr>
        <p:spPr>
          <a:xfrm>
            <a:off x="2095018" y="506201"/>
            <a:ext cx="0" cy="18897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B5E567EC-476A-E64A-A1FE-9CA269E5B5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0880353"/>
                  </p:ext>
                </p:extLst>
              </p:nvPr>
            </p:nvGraphicFramePr>
            <p:xfrm>
              <a:off x="127322" y="266526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B5E567EC-476A-E64A-A1FE-9CA269E5B5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0880353"/>
                  </p:ext>
                </p:extLst>
              </p:nvPr>
            </p:nvGraphicFramePr>
            <p:xfrm>
              <a:off x="127322" y="266526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78" r="-99422" b="-9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163" b="-97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78" t="-102857" r="-994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163" t="-10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468FC692-0AE6-254E-9BA4-2BB2712252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5779470"/>
                  </p:ext>
                </p:extLst>
              </p:nvPr>
            </p:nvGraphicFramePr>
            <p:xfrm>
              <a:off x="7319055" y="55558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41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567160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468FC692-0AE6-254E-9BA4-2BB2712252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5779470"/>
                  </p:ext>
                </p:extLst>
              </p:nvPr>
            </p:nvGraphicFramePr>
            <p:xfrm>
              <a:off x="7319055" y="55558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9441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567160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205" r="-54217" b="-2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205" t="-102778" r="-54217" b="-2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205" t="-197297" r="-5421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205" t="-305556" r="-54217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5A8A7341-53D0-AD48-933D-66EE1776AB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6645835"/>
                  </p:ext>
                </p:extLst>
              </p:nvPr>
            </p:nvGraphicFramePr>
            <p:xfrm>
              <a:off x="4618300" y="266526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&gt;−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5A8A7341-53D0-AD48-933D-66EE1776AB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6645835"/>
                  </p:ext>
                </p:extLst>
              </p:nvPr>
            </p:nvGraphicFramePr>
            <p:xfrm>
              <a:off x="4618300" y="266526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78" r="-100000" b="-9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578" b="-97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78" t="-102857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578" t="-10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982F90A-9B90-FD46-85DC-571AC31CC3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2981934"/>
                  </p:ext>
                </p:extLst>
              </p:nvPr>
            </p:nvGraphicFramePr>
            <p:xfrm>
              <a:off x="2874377" y="369849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4469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642132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982F90A-9B90-FD46-85DC-571AC31CC3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2981934"/>
                  </p:ext>
                </p:extLst>
              </p:nvPr>
            </p:nvGraphicFramePr>
            <p:xfrm>
              <a:off x="2874377" y="369849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4469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642132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299" t="-2703" r="-66234" b="-294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299" t="-105556" r="-66234" b="-2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299" t="-200000" r="-66234" b="-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299" t="-308333" r="-662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E3AFD618-0BE7-034D-AEE2-9B5BA2E0F0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1680117"/>
                  </p:ext>
                </p:extLst>
              </p:nvPr>
            </p:nvGraphicFramePr>
            <p:xfrm>
              <a:off x="127322" y="580817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E3AFD618-0BE7-034D-AEE2-9B5BA2E0F0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1680117"/>
                  </p:ext>
                </p:extLst>
              </p:nvPr>
            </p:nvGraphicFramePr>
            <p:xfrm>
              <a:off x="127322" y="580817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78" t="-2778" r="-99422" b="-9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1163" t="-2778" b="-97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78" t="-105714" r="-994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1163" t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FC7CF576-58DD-714D-8C43-0314756CCF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8043051"/>
                  </p:ext>
                </p:extLst>
              </p:nvPr>
            </p:nvGraphicFramePr>
            <p:xfrm>
              <a:off x="7365355" y="369849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4469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642132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8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FC7CF576-58DD-714D-8C43-0314756CCF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8043051"/>
                  </p:ext>
                </p:extLst>
              </p:nvPr>
            </p:nvGraphicFramePr>
            <p:xfrm>
              <a:off x="7365355" y="3698495"/>
              <a:ext cx="1616601" cy="1840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74469">
                      <a:extLst>
                        <a:ext uri="{9D8B030D-6E8A-4147-A177-3AD203B41FA5}">
                          <a16:colId xmlns:a16="http://schemas.microsoft.com/office/drawing/2014/main" val="158655355"/>
                        </a:ext>
                      </a:extLst>
                    </a:gridCol>
                    <a:gridCol w="642132">
                      <a:extLst>
                        <a:ext uri="{9D8B030D-6E8A-4147-A177-3AD203B41FA5}">
                          <a16:colId xmlns:a16="http://schemas.microsoft.com/office/drawing/2014/main" val="2486562334"/>
                        </a:ext>
                      </a:extLst>
                    </a:gridCol>
                  </a:tblGrid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703" r="-65385" b="-294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38493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105556" r="-65385" b="-2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9060181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00000" r="-65385" b="-972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9477142"/>
                      </a:ext>
                    </a:extLst>
                  </a:tr>
                  <a:tr h="4600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308333" r="-6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  <a:alpha val="50196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5016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7EF3D8CC-BE34-3F4E-853A-132AEF0ADB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0273660"/>
                  </p:ext>
                </p:extLst>
              </p:nvPr>
            </p:nvGraphicFramePr>
            <p:xfrm>
              <a:off x="4618300" y="580817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  <a:alpha val="58824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7EF3D8CC-BE34-3F4E-853A-132AEF0ADB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0273660"/>
                  </p:ext>
                </p:extLst>
              </p:nvPr>
            </p:nvGraphicFramePr>
            <p:xfrm>
              <a:off x="4618300" y="5808175"/>
              <a:ext cx="4375232" cy="888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7616">
                      <a:extLst>
                        <a:ext uri="{9D8B030D-6E8A-4147-A177-3AD203B41FA5}">
                          <a16:colId xmlns:a16="http://schemas.microsoft.com/office/drawing/2014/main" val="1276636716"/>
                        </a:ext>
                      </a:extLst>
                    </a:gridCol>
                    <a:gridCol w="2187616">
                      <a:extLst>
                        <a:ext uri="{9D8B030D-6E8A-4147-A177-3AD203B41FA5}">
                          <a16:colId xmlns:a16="http://schemas.microsoft.com/office/drawing/2014/main" val="1669778139"/>
                        </a:ext>
                      </a:extLst>
                    </a:gridCol>
                  </a:tblGrid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578" t="-2778" r="-100000" b="-9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578" t="-2778" b="-97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72162"/>
                      </a:ext>
                    </a:extLst>
                  </a:tr>
                  <a:tr h="4440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578" t="-105714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578" t="-1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526569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3" name="Picture 32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883235CC-9973-5F4E-9218-10E1676B6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6" t="38809" r="32529" b="19577"/>
          <a:stretch/>
        </p:blipFill>
        <p:spPr>
          <a:xfrm>
            <a:off x="4722474" y="532436"/>
            <a:ext cx="2500132" cy="204215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85DF786-B304-E549-A167-06D544188A71}"/>
              </a:ext>
            </a:extLst>
          </p:cNvPr>
          <p:cNvSpPr/>
          <p:nvPr/>
        </p:nvSpPr>
        <p:spPr>
          <a:xfrm>
            <a:off x="4761046" y="550571"/>
            <a:ext cx="2368958" cy="1473842"/>
          </a:xfrm>
          <a:prstGeom prst="rect">
            <a:avLst/>
          </a:prstGeom>
          <a:solidFill>
            <a:schemeClr val="accent6">
              <a:lumMod val="20000"/>
              <a:lumOff val="80000"/>
              <a:alpha val="43137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965A22-B914-6B43-BCA6-E5EB2A7542D6}"/>
              </a:ext>
            </a:extLst>
          </p:cNvPr>
          <p:cNvCxnSpPr>
            <a:cxnSpLocks/>
          </p:cNvCxnSpPr>
          <p:nvPr/>
        </p:nvCxnSpPr>
        <p:spPr>
          <a:xfrm>
            <a:off x="4722474" y="2024414"/>
            <a:ext cx="250013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F43EA659-4B91-1044-AB86-B5DC25B7EE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76" t="28608" r="23793" b="19194"/>
          <a:stretch/>
        </p:blipFill>
        <p:spPr>
          <a:xfrm>
            <a:off x="241133" y="3695986"/>
            <a:ext cx="2444195" cy="2032903"/>
          </a:xfrm>
          <a:prstGeom prst="rect">
            <a:avLst/>
          </a:prstGeom>
        </p:spPr>
      </p:pic>
      <p:sp>
        <p:nvSpPr>
          <p:cNvPr id="44" name="Freeform 43">
            <a:extLst>
              <a:ext uri="{FF2B5EF4-FFF2-40B4-BE49-F238E27FC236}">
                <a16:creationId xmlns:a16="http://schemas.microsoft.com/office/drawing/2014/main" id="{0CA6788C-7291-F145-A0C1-B310D0F0FB1D}"/>
              </a:ext>
            </a:extLst>
          </p:cNvPr>
          <p:cNvSpPr/>
          <p:nvPr/>
        </p:nvSpPr>
        <p:spPr>
          <a:xfrm>
            <a:off x="277792" y="3761772"/>
            <a:ext cx="1956122" cy="1932972"/>
          </a:xfrm>
          <a:custGeom>
            <a:avLst/>
            <a:gdLst>
              <a:gd name="connsiteX0" fmla="*/ 1956122 w 1956122"/>
              <a:gd name="connsiteY0" fmla="*/ 0 h 1932972"/>
              <a:gd name="connsiteX1" fmla="*/ 11575 w 1956122"/>
              <a:gd name="connsiteY1" fmla="*/ 1932972 h 1932972"/>
              <a:gd name="connsiteX2" fmla="*/ 0 w 1956122"/>
              <a:gd name="connsiteY2" fmla="*/ 0 h 1932972"/>
              <a:gd name="connsiteX3" fmla="*/ 1956122 w 1956122"/>
              <a:gd name="connsiteY3" fmla="*/ 0 h 193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6122" h="1932972">
                <a:moveTo>
                  <a:pt x="1956122" y="0"/>
                </a:moveTo>
                <a:lnTo>
                  <a:pt x="11575" y="1932972"/>
                </a:lnTo>
                <a:cubicBezTo>
                  <a:pt x="7717" y="1288648"/>
                  <a:pt x="3858" y="644324"/>
                  <a:pt x="0" y="0"/>
                </a:cubicBezTo>
                <a:lnTo>
                  <a:pt x="1956122" y="0"/>
                </a:lnTo>
                <a:close/>
              </a:path>
            </a:pathLst>
          </a:custGeom>
          <a:solidFill>
            <a:srgbClr val="FBE5D6">
              <a:alpha val="52941"/>
            </a:srgb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816385F-E6AD-7C4A-AB67-15EC7007E27A}"/>
              </a:ext>
            </a:extLst>
          </p:cNvPr>
          <p:cNvCxnSpPr>
            <a:cxnSpLocks/>
          </p:cNvCxnSpPr>
          <p:nvPr/>
        </p:nvCxnSpPr>
        <p:spPr>
          <a:xfrm flipV="1">
            <a:off x="254635" y="3695986"/>
            <a:ext cx="2071876" cy="2032903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F6360B1E-5D96-B543-A355-D1B30F8E4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9" t="38369" r="31802" b="10379"/>
          <a:stretch/>
        </p:blipFill>
        <p:spPr>
          <a:xfrm>
            <a:off x="4629875" y="3644098"/>
            <a:ext cx="2658318" cy="2119872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E4852DB-B77E-4545-8FA8-2F7BF1907B35}"/>
              </a:ext>
            </a:extLst>
          </p:cNvPr>
          <p:cNvCxnSpPr>
            <a:cxnSpLocks/>
          </p:cNvCxnSpPr>
          <p:nvPr/>
        </p:nvCxnSpPr>
        <p:spPr>
          <a:xfrm flipH="1">
            <a:off x="4761047" y="3695986"/>
            <a:ext cx="1657113" cy="16630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52">
            <a:extLst>
              <a:ext uri="{FF2B5EF4-FFF2-40B4-BE49-F238E27FC236}">
                <a16:creationId xmlns:a16="http://schemas.microsoft.com/office/drawing/2014/main" id="{3C3A78BA-E6D2-334B-9524-8AAF42042F8D}"/>
              </a:ext>
            </a:extLst>
          </p:cNvPr>
          <p:cNvSpPr/>
          <p:nvPr/>
        </p:nvSpPr>
        <p:spPr>
          <a:xfrm>
            <a:off x="4780344" y="3692324"/>
            <a:ext cx="2442259" cy="2060294"/>
          </a:xfrm>
          <a:custGeom>
            <a:avLst/>
            <a:gdLst>
              <a:gd name="connsiteX0" fmla="*/ 11575 w 2442259"/>
              <a:gd name="connsiteY0" fmla="*/ 1643605 h 2060294"/>
              <a:gd name="connsiteX1" fmla="*/ 1620456 w 2442259"/>
              <a:gd name="connsiteY1" fmla="*/ 0 h 2060294"/>
              <a:gd name="connsiteX2" fmla="*/ 2442259 w 2442259"/>
              <a:gd name="connsiteY2" fmla="*/ 11575 h 2060294"/>
              <a:gd name="connsiteX3" fmla="*/ 2442259 w 2442259"/>
              <a:gd name="connsiteY3" fmla="*/ 2048719 h 2060294"/>
              <a:gd name="connsiteX4" fmla="*/ 0 w 2442259"/>
              <a:gd name="connsiteY4" fmla="*/ 2060294 h 2060294"/>
              <a:gd name="connsiteX5" fmla="*/ 11575 w 2442259"/>
              <a:gd name="connsiteY5" fmla="*/ 1643605 h 206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2259" h="2060294">
                <a:moveTo>
                  <a:pt x="11575" y="1643605"/>
                </a:moveTo>
                <a:lnTo>
                  <a:pt x="1620456" y="0"/>
                </a:lnTo>
                <a:lnTo>
                  <a:pt x="2442259" y="11575"/>
                </a:lnTo>
                <a:lnTo>
                  <a:pt x="2442259" y="2048719"/>
                </a:lnTo>
                <a:lnTo>
                  <a:pt x="0" y="2060294"/>
                </a:lnTo>
                <a:lnTo>
                  <a:pt x="11575" y="1643605"/>
                </a:lnTo>
                <a:close/>
              </a:path>
            </a:pathLst>
          </a:custGeom>
          <a:solidFill>
            <a:srgbClr val="DEEBF7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6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B02F0C4D-7DCC-9B44-B7E2-42D6B4A5A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352937"/>
              </p:ext>
            </p:extLst>
          </p:nvPr>
        </p:nvGraphicFramePr>
        <p:xfrm>
          <a:off x="88739" y="89060"/>
          <a:ext cx="8974239" cy="668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1413">
                  <a:extLst>
                    <a:ext uri="{9D8B030D-6E8A-4147-A177-3AD203B41FA5}">
                      <a16:colId xmlns:a16="http://schemas.microsoft.com/office/drawing/2014/main" val="3044567385"/>
                    </a:ext>
                  </a:extLst>
                </a:gridCol>
                <a:gridCol w="2991413">
                  <a:extLst>
                    <a:ext uri="{9D8B030D-6E8A-4147-A177-3AD203B41FA5}">
                      <a16:colId xmlns:a16="http://schemas.microsoft.com/office/drawing/2014/main" val="241062600"/>
                    </a:ext>
                  </a:extLst>
                </a:gridCol>
                <a:gridCol w="2991413">
                  <a:extLst>
                    <a:ext uri="{9D8B030D-6E8A-4147-A177-3AD203B41FA5}">
                      <a16:colId xmlns:a16="http://schemas.microsoft.com/office/drawing/2014/main" val="2419517020"/>
                    </a:ext>
                  </a:extLst>
                </a:gridCol>
              </a:tblGrid>
              <a:tr h="33410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940548"/>
                  </a:ext>
                </a:extLst>
              </a:tr>
              <a:tr h="33410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56022"/>
                  </a:ext>
                </a:extLst>
              </a:tr>
            </a:tbl>
          </a:graphicData>
        </a:graphic>
      </p:graphicFrame>
      <p:pic>
        <p:nvPicPr>
          <p:cNvPr id="41" name="Picture 40" descr="A close up of a tiled wall&#10;&#10;Description automatically generated">
            <a:extLst>
              <a:ext uri="{FF2B5EF4-FFF2-40B4-BE49-F238E27FC236}">
                <a16:creationId xmlns:a16="http://schemas.microsoft.com/office/drawing/2014/main" id="{FC3C0528-3F0A-CF4A-9551-BCDCFED6B0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75" t="48938" r="3357" b="9717"/>
          <a:stretch/>
        </p:blipFill>
        <p:spPr>
          <a:xfrm>
            <a:off x="6178464" y="161557"/>
            <a:ext cx="2735484" cy="18036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82298A31-39B9-324A-8BAC-108311864E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3326951"/>
                  </p:ext>
                </p:extLst>
              </p:nvPr>
            </p:nvGraphicFramePr>
            <p:xfrm>
              <a:off x="6168821" y="2013869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18389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82298A31-39B9-324A-8BAC-108311864E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3326951"/>
                  </p:ext>
                </p:extLst>
              </p:nvPr>
            </p:nvGraphicFramePr>
            <p:xfrm>
              <a:off x="6168821" y="2013869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3704" r="-448" b="-30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103704" r="-448" b="-20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211538" r="-448" b="-1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300000" r="-448" b="-1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CDA589A8-9374-E14A-80F3-C03A89CF2530}"/>
              </a:ext>
            </a:extLst>
          </p:cNvPr>
          <p:cNvSpPr/>
          <p:nvPr/>
        </p:nvSpPr>
        <p:spPr>
          <a:xfrm>
            <a:off x="6298066" y="1467500"/>
            <a:ext cx="1701478" cy="405114"/>
          </a:xfrm>
          <a:prstGeom prst="rect">
            <a:avLst/>
          </a:prstGeom>
          <a:solidFill>
            <a:schemeClr val="accent6">
              <a:lumMod val="60000"/>
              <a:lumOff val="40000"/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27FCCF5-6F44-8A4B-A376-F54050D4FBED}"/>
              </a:ext>
            </a:extLst>
          </p:cNvPr>
          <p:cNvCxnSpPr>
            <a:cxnSpLocks/>
          </p:cNvCxnSpPr>
          <p:nvPr/>
        </p:nvCxnSpPr>
        <p:spPr>
          <a:xfrm flipV="1">
            <a:off x="7999544" y="161557"/>
            <a:ext cx="0" cy="180365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2A4EE9-A46C-A34B-8F9B-BC0CE9A0501C}"/>
              </a:ext>
            </a:extLst>
          </p:cNvPr>
          <p:cNvCxnSpPr/>
          <p:nvPr/>
        </p:nvCxnSpPr>
        <p:spPr>
          <a:xfrm>
            <a:off x="6298066" y="1467500"/>
            <a:ext cx="2500132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1" name="Table 50">
                <a:extLst>
                  <a:ext uri="{FF2B5EF4-FFF2-40B4-BE49-F238E27FC236}">
                    <a16:creationId xmlns:a16="http://schemas.microsoft.com/office/drawing/2014/main" id="{6D6E1BD7-2783-1146-ADAA-9871BF6FB7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892039"/>
                  </p:ext>
                </p:extLst>
              </p:nvPr>
            </p:nvGraphicFramePr>
            <p:xfrm>
              <a:off x="3179181" y="2019526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18389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&lt;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≤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1" name="Table 50">
                <a:extLst>
                  <a:ext uri="{FF2B5EF4-FFF2-40B4-BE49-F238E27FC236}">
                    <a16:creationId xmlns:a16="http://schemas.microsoft.com/office/drawing/2014/main" id="{6D6E1BD7-2783-1146-ADAA-9871BF6FB7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892039"/>
                  </p:ext>
                </p:extLst>
              </p:nvPr>
            </p:nvGraphicFramePr>
            <p:xfrm>
              <a:off x="3179181" y="2019526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3704" b="-292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107692" b="-2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200000" b="-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31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1928A587-0CB1-D14D-99F7-DC947A434574}"/>
              </a:ext>
            </a:extLst>
          </p:cNvPr>
          <p:cNvSpPr/>
          <p:nvPr/>
        </p:nvSpPr>
        <p:spPr>
          <a:xfrm>
            <a:off x="3342188" y="1458409"/>
            <a:ext cx="1701478" cy="4051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3EBCD95-90C0-534D-B12A-937FFC6361AB}"/>
              </a:ext>
            </a:extLst>
          </p:cNvPr>
          <p:cNvCxnSpPr>
            <a:cxnSpLocks/>
          </p:cNvCxnSpPr>
          <p:nvPr/>
        </p:nvCxnSpPr>
        <p:spPr>
          <a:xfrm flipV="1">
            <a:off x="5043666" y="152466"/>
            <a:ext cx="0" cy="180365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0FD0D40-58A4-C84E-ACC8-5A64C08A882D}"/>
              </a:ext>
            </a:extLst>
          </p:cNvPr>
          <p:cNvCxnSpPr/>
          <p:nvPr/>
        </p:nvCxnSpPr>
        <p:spPr>
          <a:xfrm>
            <a:off x="3342188" y="1458409"/>
            <a:ext cx="2500132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60CBD0EA-BBDF-254A-8F0D-A84AFC8B7E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12" t="28533" r="6681" b="19988"/>
          <a:stretch/>
        </p:blipFill>
        <p:spPr>
          <a:xfrm>
            <a:off x="3099128" y="152466"/>
            <a:ext cx="2902343" cy="1801171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04D9DC7-BE2D-124F-BE53-9829B1DB3804}"/>
              </a:ext>
            </a:extLst>
          </p:cNvPr>
          <p:cNvCxnSpPr>
            <a:cxnSpLocks/>
          </p:cNvCxnSpPr>
          <p:nvPr/>
        </p:nvCxnSpPr>
        <p:spPr>
          <a:xfrm flipV="1">
            <a:off x="3520632" y="161557"/>
            <a:ext cx="0" cy="180365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1964159-DB87-FD4A-BA9D-A0907CCA8A41}"/>
              </a:ext>
            </a:extLst>
          </p:cNvPr>
          <p:cNvCxnSpPr>
            <a:cxnSpLocks/>
          </p:cNvCxnSpPr>
          <p:nvPr/>
        </p:nvCxnSpPr>
        <p:spPr>
          <a:xfrm flipV="1">
            <a:off x="5536556" y="149982"/>
            <a:ext cx="0" cy="180365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FE98B5A2-2CDE-E34E-9D21-150DFF35B0B4}"/>
              </a:ext>
            </a:extLst>
          </p:cNvPr>
          <p:cNvSpPr/>
          <p:nvPr/>
        </p:nvSpPr>
        <p:spPr>
          <a:xfrm>
            <a:off x="3529315" y="149981"/>
            <a:ext cx="2007236" cy="1801171"/>
          </a:xfrm>
          <a:prstGeom prst="rect">
            <a:avLst/>
          </a:prstGeom>
          <a:solidFill>
            <a:srgbClr val="0070C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2C8EA165-3E49-084D-91A2-6370B35C28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60" t="47382" r="23940" b="6832"/>
          <a:stretch/>
        </p:blipFill>
        <p:spPr>
          <a:xfrm>
            <a:off x="126364" y="124521"/>
            <a:ext cx="2851234" cy="18150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CE33B855-590E-3245-AC08-63EE0D078B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4687159"/>
                  </p:ext>
                </p:extLst>
              </p:nvPr>
            </p:nvGraphicFramePr>
            <p:xfrm>
              <a:off x="140834" y="2013869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18389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y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&gt;−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y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≥−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CE33B855-590E-3245-AC08-63EE0D078B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4687159"/>
                  </p:ext>
                </p:extLst>
              </p:nvPr>
            </p:nvGraphicFramePr>
            <p:xfrm>
              <a:off x="140834" y="2013869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48" t="-3704" b="-2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48" t="-103704" b="-1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48" t="-211538" b="-1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48" t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86AEA69-2640-8145-94E1-EFA8A1FDFC75}"/>
              </a:ext>
            </a:extLst>
          </p:cNvPr>
          <p:cNvCxnSpPr>
            <a:cxnSpLocks/>
          </p:cNvCxnSpPr>
          <p:nvPr/>
        </p:nvCxnSpPr>
        <p:spPr>
          <a:xfrm>
            <a:off x="140834" y="994867"/>
            <a:ext cx="2822294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F7FFE17-8F93-3843-83B8-26354B914CFC}"/>
              </a:ext>
            </a:extLst>
          </p:cNvPr>
          <p:cNvSpPr/>
          <p:nvPr/>
        </p:nvSpPr>
        <p:spPr>
          <a:xfrm>
            <a:off x="140834" y="166038"/>
            <a:ext cx="2845446" cy="828817"/>
          </a:xfrm>
          <a:prstGeom prst="rect">
            <a:avLst/>
          </a:prstGeom>
          <a:solidFill>
            <a:schemeClr val="accent4">
              <a:lumMod val="60000"/>
              <a:lumOff val="40000"/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401EFF2C-05AA-D84A-A145-7008104C60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0" t="28838" r="32370" b="19988"/>
          <a:stretch/>
        </p:blipFill>
        <p:spPr>
          <a:xfrm>
            <a:off x="163987" y="3485390"/>
            <a:ext cx="2822294" cy="17862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1" name="Table 70">
                <a:extLst>
                  <a:ext uri="{FF2B5EF4-FFF2-40B4-BE49-F238E27FC236}">
                    <a16:creationId xmlns:a16="http://schemas.microsoft.com/office/drawing/2014/main" id="{362FC03C-2133-C74A-9976-D8740F8F83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7950622"/>
                  </p:ext>
                </p:extLst>
              </p:nvPr>
            </p:nvGraphicFramePr>
            <p:xfrm>
              <a:off x="166050" y="5350842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18389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y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y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&lt;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CC">
                            <a:alpha val="54902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1" name="Table 70">
                <a:extLst>
                  <a:ext uri="{FF2B5EF4-FFF2-40B4-BE49-F238E27FC236}">
                    <a16:creationId xmlns:a16="http://schemas.microsoft.com/office/drawing/2014/main" id="{362FC03C-2133-C74A-9976-D8740F8F83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7950622"/>
                  </p:ext>
                </p:extLst>
              </p:nvPr>
            </p:nvGraphicFramePr>
            <p:xfrm>
              <a:off x="166050" y="5350842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48" t="-3704" b="-2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48" t="-107692" b="-2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48" t="-2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448" t="-311538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EB91F23-641D-E744-899D-91C79A87DEFD}"/>
              </a:ext>
            </a:extLst>
          </p:cNvPr>
          <p:cNvCxnSpPr>
            <a:cxnSpLocks/>
          </p:cNvCxnSpPr>
          <p:nvPr/>
        </p:nvCxnSpPr>
        <p:spPr>
          <a:xfrm flipV="1">
            <a:off x="1215342" y="3547188"/>
            <a:ext cx="1739578" cy="172442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>
            <a:extLst>
              <a:ext uri="{FF2B5EF4-FFF2-40B4-BE49-F238E27FC236}">
                <a16:creationId xmlns:a16="http://schemas.microsoft.com/office/drawing/2014/main" id="{3560DAE0-A2A9-6F41-AAD0-CC13CC21F848}"/>
              </a:ext>
            </a:extLst>
          </p:cNvPr>
          <p:cNvSpPr/>
          <p:nvPr/>
        </p:nvSpPr>
        <p:spPr>
          <a:xfrm>
            <a:off x="1215342" y="3553428"/>
            <a:ext cx="1770938" cy="1718187"/>
          </a:xfrm>
          <a:custGeom>
            <a:avLst/>
            <a:gdLst>
              <a:gd name="connsiteX0" fmla="*/ 0 w 1736202"/>
              <a:gd name="connsiteY0" fmla="*/ 1678329 h 1678329"/>
              <a:gd name="connsiteX1" fmla="*/ 1701478 w 1736202"/>
              <a:gd name="connsiteY1" fmla="*/ 0 h 1678329"/>
              <a:gd name="connsiteX2" fmla="*/ 1736202 w 1736202"/>
              <a:gd name="connsiteY2" fmla="*/ 1678329 h 1678329"/>
              <a:gd name="connsiteX3" fmla="*/ 0 w 1736202"/>
              <a:gd name="connsiteY3" fmla="*/ 1678329 h 167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6202" h="1678329">
                <a:moveTo>
                  <a:pt x="0" y="1678329"/>
                </a:moveTo>
                <a:lnTo>
                  <a:pt x="1701478" y="0"/>
                </a:lnTo>
                <a:lnTo>
                  <a:pt x="1736202" y="1678329"/>
                </a:lnTo>
                <a:lnTo>
                  <a:pt x="0" y="1678329"/>
                </a:lnTo>
                <a:close/>
              </a:path>
            </a:pathLst>
          </a:custGeom>
          <a:solidFill>
            <a:srgbClr val="FBE5D6">
              <a:alpha val="5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2FF91C1C-A14A-D540-B881-E6815D034F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0" t="28838" r="32370" b="19988"/>
          <a:stretch/>
        </p:blipFill>
        <p:spPr>
          <a:xfrm>
            <a:off x="3158790" y="3485390"/>
            <a:ext cx="2822294" cy="17862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9" name="Table 78">
                <a:extLst>
                  <a:ext uri="{FF2B5EF4-FFF2-40B4-BE49-F238E27FC236}">
                    <a16:creationId xmlns:a16="http://schemas.microsoft.com/office/drawing/2014/main" id="{60CB8B45-10EF-4643-9160-A70DAF2667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7116660"/>
                  </p:ext>
                </p:extLst>
              </p:nvPr>
            </p:nvGraphicFramePr>
            <p:xfrm>
              <a:off x="3158789" y="5350841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18389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≥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9" name="Table 78">
                <a:extLst>
                  <a:ext uri="{FF2B5EF4-FFF2-40B4-BE49-F238E27FC236}">
                    <a16:creationId xmlns:a16="http://schemas.microsoft.com/office/drawing/2014/main" id="{60CB8B45-10EF-4643-9160-A70DAF2667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7116660"/>
                  </p:ext>
                </p:extLst>
              </p:nvPr>
            </p:nvGraphicFramePr>
            <p:xfrm>
              <a:off x="3158789" y="5350841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3704" r="-448" b="-3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107692" r="-448" b="-2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200000" r="-448" b="-10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311538" r="-448" b="-1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4" name="Freeform 83">
            <a:extLst>
              <a:ext uri="{FF2B5EF4-FFF2-40B4-BE49-F238E27FC236}">
                <a16:creationId xmlns:a16="http://schemas.microsoft.com/office/drawing/2014/main" id="{99B6D732-507E-4149-B010-57B9E2178A55}"/>
              </a:ext>
            </a:extLst>
          </p:cNvPr>
          <p:cNvSpPr/>
          <p:nvPr/>
        </p:nvSpPr>
        <p:spPr>
          <a:xfrm>
            <a:off x="3206187" y="3530278"/>
            <a:ext cx="2754775" cy="694481"/>
          </a:xfrm>
          <a:custGeom>
            <a:avLst/>
            <a:gdLst>
              <a:gd name="connsiteX0" fmla="*/ 2754775 w 2754775"/>
              <a:gd name="connsiteY0" fmla="*/ 0 h 694481"/>
              <a:gd name="connsiteX1" fmla="*/ 2071869 w 2754775"/>
              <a:gd name="connsiteY1" fmla="*/ 694481 h 694481"/>
              <a:gd name="connsiteX2" fmla="*/ 0 w 2754775"/>
              <a:gd name="connsiteY2" fmla="*/ 694481 h 694481"/>
              <a:gd name="connsiteX3" fmla="*/ 11575 w 2754775"/>
              <a:gd name="connsiteY3" fmla="*/ 11575 h 694481"/>
              <a:gd name="connsiteX4" fmla="*/ 2754775 w 2754775"/>
              <a:gd name="connsiteY4" fmla="*/ 0 h 69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4775" h="694481">
                <a:moveTo>
                  <a:pt x="2754775" y="0"/>
                </a:moveTo>
                <a:lnTo>
                  <a:pt x="2071869" y="694481"/>
                </a:lnTo>
                <a:lnTo>
                  <a:pt x="0" y="694481"/>
                </a:lnTo>
                <a:lnTo>
                  <a:pt x="11575" y="11575"/>
                </a:lnTo>
                <a:lnTo>
                  <a:pt x="2754775" y="0"/>
                </a:lnTo>
                <a:close/>
              </a:path>
            </a:pathLst>
          </a:custGeom>
          <a:solidFill>
            <a:srgbClr val="FFF2CC">
              <a:alpha val="6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554276D-5BB8-AD42-80DF-617BDF187DC7}"/>
              </a:ext>
            </a:extLst>
          </p:cNvPr>
          <p:cNvCxnSpPr>
            <a:cxnSpLocks/>
          </p:cNvCxnSpPr>
          <p:nvPr/>
        </p:nvCxnSpPr>
        <p:spPr>
          <a:xfrm flipH="1">
            <a:off x="3192100" y="4224205"/>
            <a:ext cx="2757623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50FEA87-1DE1-B44F-91A2-24C458656ACF}"/>
              </a:ext>
            </a:extLst>
          </p:cNvPr>
          <p:cNvCxnSpPr>
            <a:cxnSpLocks/>
          </p:cNvCxnSpPr>
          <p:nvPr/>
        </p:nvCxnSpPr>
        <p:spPr>
          <a:xfrm flipV="1">
            <a:off x="4210145" y="3547188"/>
            <a:ext cx="1739578" cy="1724427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6" name="Table 85">
                <a:extLst>
                  <a:ext uri="{FF2B5EF4-FFF2-40B4-BE49-F238E27FC236}">
                    <a16:creationId xmlns:a16="http://schemas.microsoft.com/office/drawing/2014/main" id="{BB7CB62E-BEB3-F643-9EED-873DA6E696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8601248"/>
                  </p:ext>
                </p:extLst>
              </p:nvPr>
            </p:nvGraphicFramePr>
            <p:xfrm>
              <a:off x="6147933" y="5350841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18389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𝒂𝒏𝒅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&gt;</m:t>
                                </m:r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1838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6" name="Table 85">
                <a:extLst>
                  <a:ext uri="{FF2B5EF4-FFF2-40B4-BE49-F238E27FC236}">
                    <a16:creationId xmlns:a16="http://schemas.microsoft.com/office/drawing/2014/main" id="{BB7CB62E-BEB3-F643-9EED-873DA6E696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8601248"/>
                  </p:ext>
                </p:extLst>
              </p:nvPr>
            </p:nvGraphicFramePr>
            <p:xfrm>
              <a:off x="6147933" y="5350841"/>
              <a:ext cx="2822294" cy="1341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22294">
                      <a:extLst>
                        <a:ext uri="{9D8B030D-6E8A-4147-A177-3AD203B41FA5}">
                          <a16:colId xmlns:a16="http://schemas.microsoft.com/office/drawing/2014/main" val="115137062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48" t="-3704" b="-2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237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48" t="-107692" b="-2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5414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48" t="-2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32756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48" t="-311538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892587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1" name="Picture 90" descr="A picture containing small, light, ready, lit&#10;&#10;Description automatically generated">
            <a:extLst>
              <a:ext uri="{FF2B5EF4-FFF2-40B4-BE49-F238E27FC236}">
                <a16:creationId xmlns:a16="http://schemas.microsoft.com/office/drawing/2014/main" id="{26B7084A-DD2F-FD46-8BDE-4866BDA4E5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7" t="38497" r="42289" b="18665"/>
          <a:stretch/>
        </p:blipFill>
        <p:spPr>
          <a:xfrm>
            <a:off x="6157731" y="3499184"/>
            <a:ext cx="2779368" cy="1739287"/>
          </a:xfrm>
          <a:prstGeom prst="rect">
            <a:avLst/>
          </a:prstGeom>
        </p:spPr>
      </p:pic>
      <p:sp>
        <p:nvSpPr>
          <p:cNvPr id="93" name="Freeform 92">
            <a:extLst>
              <a:ext uri="{FF2B5EF4-FFF2-40B4-BE49-F238E27FC236}">
                <a16:creationId xmlns:a16="http://schemas.microsoft.com/office/drawing/2014/main" id="{02DC498B-F9B9-2E4B-B1D3-7C8D608AAD91}"/>
              </a:ext>
            </a:extLst>
          </p:cNvPr>
          <p:cNvSpPr/>
          <p:nvPr/>
        </p:nvSpPr>
        <p:spPr>
          <a:xfrm>
            <a:off x="6166156" y="3553428"/>
            <a:ext cx="2387535" cy="1597306"/>
          </a:xfrm>
          <a:custGeom>
            <a:avLst/>
            <a:gdLst>
              <a:gd name="connsiteX0" fmla="*/ 14724 w 2387535"/>
              <a:gd name="connsiteY0" fmla="*/ 1597306 h 1597306"/>
              <a:gd name="connsiteX1" fmla="*/ 801803 w 2387535"/>
              <a:gd name="connsiteY1" fmla="*/ 1597306 h 1597306"/>
              <a:gd name="connsiteX2" fmla="*/ 2387535 w 2387535"/>
              <a:gd name="connsiteY2" fmla="*/ 0 h 1597306"/>
              <a:gd name="connsiteX3" fmla="*/ 3150 w 2387535"/>
              <a:gd name="connsiteY3" fmla="*/ 0 h 1597306"/>
              <a:gd name="connsiteX4" fmla="*/ 14724 w 2387535"/>
              <a:gd name="connsiteY4" fmla="*/ 1597306 h 1597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7535" h="1597306">
                <a:moveTo>
                  <a:pt x="14724" y="1597306"/>
                </a:moveTo>
                <a:lnTo>
                  <a:pt x="801803" y="1597306"/>
                </a:lnTo>
                <a:lnTo>
                  <a:pt x="2387535" y="0"/>
                </a:lnTo>
                <a:lnTo>
                  <a:pt x="3150" y="0"/>
                </a:lnTo>
                <a:cubicBezTo>
                  <a:pt x="-708" y="536294"/>
                  <a:pt x="-4567" y="1072587"/>
                  <a:pt x="14724" y="1597306"/>
                </a:cubicBezTo>
                <a:close/>
              </a:path>
            </a:pathLst>
          </a:custGeom>
          <a:solidFill>
            <a:srgbClr val="0070C0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65A67A4-416F-4841-9A30-2DA0067319B8}"/>
              </a:ext>
            </a:extLst>
          </p:cNvPr>
          <p:cNvCxnSpPr>
            <a:cxnSpLocks/>
          </p:cNvCxnSpPr>
          <p:nvPr/>
        </p:nvCxnSpPr>
        <p:spPr>
          <a:xfrm flipV="1">
            <a:off x="6862676" y="3514044"/>
            <a:ext cx="1739578" cy="172442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450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</TotalTime>
  <Words>439</Words>
  <Application>Microsoft Macintosh PowerPoint</Application>
  <PresentationFormat>On-screen Show (4:3)</PresentationFormat>
  <Paragraphs>96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17</cp:revision>
  <dcterms:created xsi:type="dcterms:W3CDTF">2020-08-03T20:44:49Z</dcterms:created>
  <dcterms:modified xsi:type="dcterms:W3CDTF">2020-08-03T23:32:55Z</dcterms:modified>
</cp:coreProperties>
</file>