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3985"/>
  </p:normalViewPr>
  <p:slideViewPr>
    <p:cSldViewPr snapToGrid="0" snapToObjects="1">
      <p:cViewPr varScale="1">
        <p:scale>
          <a:sx n="95" d="100"/>
          <a:sy n="95" d="100"/>
        </p:scale>
        <p:origin x="2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EAC95-DD15-8749-BCC0-779869D051B8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86335-B37A-9A4B-96F8-43530AB19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9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86335-B37A-9A4B-96F8-43530AB194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84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86335-B37A-9A4B-96F8-43530AB194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910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86335-B37A-9A4B-96F8-43530AB194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50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86335-B37A-9A4B-96F8-43530AB194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49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7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0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8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8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8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5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9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7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5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7266B-9921-4747-8F8A-A7A58AC325A2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0F5B4-0B50-6B4A-88F7-B65F238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3D13AA-D669-EA4E-A45A-0A3A23A3FA48}"/>
              </a:ext>
            </a:extLst>
          </p:cNvPr>
          <p:cNvSpPr/>
          <p:nvPr/>
        </p:nvSpPr>
        <p:spPr>
          <a:xfrm>
            <a:off x="309282" y="282388"/>
            <a:ext cx="8485094" cy="6239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29FC3F3-B61A-2746-AC75-A3899EBC0890}"/>
              </a:ext>
            </a:extLst>
          </p:cNvPr>
          <p:cNvGrpSpPr/>
          <p:nvPr/>
        </p:nvGrpSpPr>
        <p:grpSpPr>
          <a:xfrm>
            <a:off x="936780" y="931431"/>
            <a:ext cx="7239029" cy="833718"/>
            <a:chOff x="2343433" y="900953"/>
            <a:chExt cx="8050364" cy="931285"/>
          </a:xfrm>
        </p:grpSpPr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D0FF0A97-1BBA-E14D-A734-2982D891863B}"/>
                </a:ext>
              </a:extLst>
            </p:cNvPr>
            <p:cNvSpPr/>
            <p:nvPr/>
          </p:nvSpPr>
          <p:spPr>
            <a:xfrm>
              <a:off x="3363379" y="914400"/>
              <a:ext cx="1060704" cy="914400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F5F517-47E8-334F-BEB6-C6377FA3197D}"/>
                </a:ext>
              </a:extLst>
            </p:cNvPr>
            <p:cNvSpPr/>
            <p:nvPr/>
          </p:nvSpPr>
          <p:spPr>
            <a:xfrm>
              <a:off x="8338011" y="900953"/>
              <a:ext cx="914400" cy="914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6648F871-5B36-7E48-94B8-F84179D66270}"/>
                </a:ext>
              </a:extLst>
            </p:cNvPr>
            <p:cNvSpPr/>
            <p:nvPr/>
          </p:nvSpPr>
          <p:spPr>
            <a:xfrm>
              <a:off x="6375521" y="914400"/>
              <a:ext cx="1060704" cy="914400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1FD18D2-4D17-D746-920D-BFD527C0CAFB}"/>
                </a:ext>
              </a:extLst>
            </p:cNvPr>
            <p:cNvSpPr/>
            <p:nvPr/>
          </p:nvSpPr>
          <p:spPr>
            <a:xfrm>
              <a:off x="4356848" y="914400"/>
              <a:ext cx="914400" cy="9144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E1DB3E-4004-AF43-9723-0AED3611AEC6}"/>
                </a:ext>
              </a:extLst>
            </p:cNvPr>
            <p:cNvSpPr/>
            <p:nvPr/>
          </p:nvSpPr>
          <p:spPr>
            <a:xfrm>
              <a:off x="5351930" y="914400"/>
              <a:ext cx="914400" cy="914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F30344A-4609-DF4A-A24A-5F420ABF1696}"/>
                </a:ext>
              </a:extLst>
            </p:cNvPr>
            <p:cNvSpPr/>
            <p:nvPr/>
          </p:nvSpPr>
          <p:spPr>
            <a:xfrm>
              <a:off x="7355543" y="914400"/>
              <a:ext cx="914400" cy="9144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9D4264-FF62-3F44-9A78-32FF1F4305E0}"/>
                </a:ext>
              </a:extLst>
            </p:cNvPr>
            <p:cNvSpPr txBox="1"/>
            <p:nvPr/>
          </p:nvSpPr>
          <p:spPr>
            <a:xfrm>
              <a:off x="3654300" y="1185908"/>
              <a:ext cx="436338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2F9AE4-6CF5-9544-B224-77B9449478FB}"/>
                </a:ext>
              </a:extLst>
            </p:cNvPr>
            <p:cNvSpPr txBox="1"/>
            <p:nvPr/>
          </p:nvSpPr>
          <p:spPr>
            <a:xfrm>
              <a:off x="8563204" y="1002063"/>
              <a:ext cx="476412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5889BE0-4D9C-A34A-81A5-9CCB9458B83A}"/>
                </a:ext>
              </a:extLst>
            </p:cNvPr>
            <p:cNvSpPr txBox="1"/>
            <p:nvPr/>
          </p:nvSpPr>
          <p:spPr>
            <a:xfrm>
              <a:off x="6660594" y="1140846"/>
              <a:ext cx="409086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133DD6-725D-5A40-B2EA-3C4E6DAF74FE}"/>
                </a:ext>
              </a:extLst>
            </p:cNvPr>
            <p:cNvSpPr txBox="1"/>
            <p:nvPr/>
          </p:nvSpPr>
          <p:spPr>
            <a:xfrm>
              <a:off x="4557571" y="1015510"/>
              <a:ext cx="431528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AE97A0-9282-D543-A818-DD6E7B0A9E5E}"/>
                </a:ext>
              </a:extLst>
            </p:cNvPr>
            <p:cNvSpPr txBox="1"/>
            <p:nvPr/>
          </p:nvSpPr>
          <p:spPr>
            <a:xfrm>
              <a:off x="5587736" y="1030530"/>
              <a:ext cx="468398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0BB2D3E-C957-B74F-81B4-5222C0378AB8}"/>
                </a:ext>
              </a:extLst>
            </p:cNvPr>
            <p:cNvSpPr txBox="1"/>
            <p:nvPr/>
          </p:nvSpPr>
          <p:spPr>
            <a:xfrm>
              <a:off x="7599561" y="1045551"/>
              <a:ext cx="409086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10257D6B-C100-AC4A-B354-A4BE54EBD14B}"/>
                </a:ext>
              </a:extLst>
            </p:cNvPr>
            <p:cNvSpPr/>
            <p:nvPr/>
          </p:nvSpPr>
          <p:spPr>
            <a:xfrm>
              <a:off x="9333093" y="900953"/>
              <a:ext cx="1060704" cy="914400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A4C0398-1121-3B44-8BA2-054CA10C65FF}"/>
                </a:ext>
              </a:extLst>
            </p:cNvPr>
            <p:cNvSpPr txBox="1"/>
            <p:nvPr/>
          </p:nvSpPr>
          <p:spPr>
            <a:xfrm>
              <a:off x="9609060" y="1112377"/>
              <a:ext cx="452368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FBC0D5C-FC71-B341-BA6A-CA0D0A97E3C8}"/>
                </a:ext>
              </a:extLst>
            </p:cNvPr>
            <p:cNvSpPr/>
            <p:nvPr/>
          </p:nvSpPr>
          <p:spPr>
            <a:xfrm>
              <a:off x="2343433" y="914400"/>
              <a:ext cx="914400" cy="914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56D78F1-D274-5744-B34F-38CF6D9C38B7}"/>
                </a:ext>
              </a:extLst>
            </p:cNvPr>
            <p:cNvSpPr txBox="1"/>
            <p:nvPr/>
          </p:nvSpPr>
          <p:spPr>
            <a:xfrm>
              <a:off x="2583581" y="1060572"/>
              <a:ext cx="452368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DC40342-741E-D442-A08D-285A3E79BD0E}"/>
              </a:ext>
            </a:extLst>
          </p:cNvPr>
          <p:cNvSpPr txBox="1"/>
          <p:nvPr/>
        </p:nvSpPr>
        <p:spPr>
          <a:xfrm>
            <a:off x="443753" y="2517281"/>
            <a:ext cx="825649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pattern has 3 shapes: Square, Triangle, Circle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7 letters: A, B, C, D, E, F, 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3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shape has the letter that the shape starts with: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(Circle)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which pattern number does this happen again?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23962D-3F12-0044-BEB7-BCA960AC92F7}"/>
              </a:ext>
            </a:extLst>
          </p:cNvPr>
          <p:cNvSpPr txBox="1"/>
          <p:nvPr/>
        </p:nvSpPr>
        <p:spPr>
          <a:xfrm>
            <a:off x="1217592" y="626119"/>
            <a:ext cx="6732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1.               2              3               4                 5            6                7               8 </a:t>
            </a:r>
          </a:p>
        </p:txBody>
      </p:sp>
    </p:spTree>
    <p:extLst>
      <p:ext uri="{BB962C8B-B14F-4D97-AF65-F5344CB8AC3E}">
        <p14:creationId xmlns:p14="http://schemas.microsoft.com/office/powerpoint/2010/main" val="375555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3CF67AA-6D5D-9D4F-B6F4-D9FE18A4AF5B}"/>
              </a:ext>
            </a:extLst>
          </p:cNvPr>
          <p:cNvSpPr/>
          <p:nvPr/>
        </p:nvSpPr>
        <p:spPr>
          <a:xfrm>
            <a:off x="309282" y="282388"/>
            <a:ext cx="8485094" cy="6239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24C2118A-E611-5A4C-B451-785E07E00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400628"/>
              </p:ext>
            </p:extLst>
          </p:nvPr>
        </p:nvGraphicFramePr>
        <p:xfrm>
          <a:off x="885151" y="1267995"/>
          <a:ext cx="7263768" cy="1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971">
                  <a:extLst>
                    <a:ext uri="{9D8B030D-6E8A-4147-A177-3AD203B41FA5}">
                      <a16:colId xmlns:a16="http://schemas.microsoft.com/office/drawing/2014/main" val="1595950563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2445352524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3457843024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889312308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1372825127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1878442046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301908801"/>
                    </a:ext>
                  </a:extLst>
                </a:gridCol>
                <a:gridCol w="907971">
                  <a:extLst>
                    <a:ext uri="{9D8B030D-6E8A-4147-A177-3AD203B41FA5}">
                      <a16:colId xmlns:a16="http://schemas.microsoft.com/office/drawing/2014/main" val="41677961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023940"/>
                  </a:ext>
                </a:extLst>
              </a:tr>
            </a:tbl>
          </a:graphicData>
        </a:graphic>
      </p:graphicFrame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76BD253-10DD-5949-8AAF-DB29E5B61331}"/>
              </a:ext>
            </a:extLst>
          </p:cNvPr>
          <p:cNvCxnSpPr>
            <a:cxnSpLocks/>
            <a:stCxn id="32" idx="1"/>
            <a:endCxn id="32" idx="3"/>
          </p:cNvCxnSpPr>
          <p:nvPr/>
        </p:nvCxnSpPr>
        <p:spPr>
          <a:xfrm>
            <a:off x="885151" y="1326415"/>
            <a:ext cx="7263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35">
            <a:extLst>
              <a:ext uri="{FF2B5EF4-FFF2-40B4-BE49-F238E27FC236}">
                <a16:creationId xmlns:a16="http://schemas.microsoft.com/office/drawing/2014/main" id="{4631B036-5569-1746-8890-E52385392B3B}"/>
              </a:ext>
            </a:extLst>
          </p:cNvPr>
          <p:cNvSpPr/>
          <p:nvPr/>
        </p:nvSpPr>
        <p:spPr>
          <a:xfrm>
            <a:off x="927847" y="814832"/>
            <a:ext cx="2689412" cy="510988"/>
          </a:xfrm>
          <a:custGeom>
            <a:avLst/>
            <a:gdLst>
              <a:gd name="connsiteX0" fmla="*/ 0 w 2689412"/>
              <a:gd name="connsiteY0" fmla="*/ 497541 h 510988"/>
              <a:gd name="connsiteX1" fmla="*/ 1775012 w 2689412"/>
              <a:gd name="connsiteY1" fmla="*/ 0 h 510988"/>
              <a:gd name="connsiteX2" fmla="*/ 2689412 w 2689412"/>
              <a:gd name="connsiteY2" fmla="*/ 0 h 510988"/>
              <a:gd name="connsiteX3" fmla="*/ 2689412 w 2689412"/>
              <a:gd name="connsiteY3" fmla="*/ 510988 h 510988"/>
              <a:gd name="connsiteX4" fmla="*/ 2689412 w 2689412"/>
              <a:gd name="connsiteY4" fmla="*/ 510988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9412" h="510988">
                <a:moveTo>
                  <a:pt x="0" y="497541"/>
                </a:moveTo>
                <a:lnTo>
                  <a:pt x="1775012" y="0"/>
                </a:lnTo>
                <a:lnTo>
                  <a:pt x="2689412" y="0"/>
                </a:lnTo>
                <a:lnTo>
                  <a:pt x="2689412" y="510988"/>
                </a:lnTo>
                <a:lnTo>
                  <a:pt x="2689412" y="51098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5E22F362-21A9-B545-B0A0-350FF360FFC7}"/>
              </a:ext>
            </a:extLst>
          </p:cNvPr>
          <p:cNvSpPr/>
          <p:nvPr/>
        </p:nvSpPr>
        <p:spPr>
          <a:xfrm>
            <a:off x="3633108" y="819314"/>
            <a:ext cx="2689412" cy="510988"/>
          </a:xfrm>
          <a:custGeom>
            <a:avLst/>
            <a:gdLst>
              <a:gd name="connsiteX0" fmla="*/ 0 w 2689412"/>
              <a:gd name="connsiteY0" fmla="*/ 497541 h 510988"/>
              <a:gd name="connsiteX1" fmla="*/ 1775012 w 2689412"/>
              <a:gd name="connsiteY1" fmla="*/ 0 h 510988"/>
              <a:gd name="connsiteX2" fmla="*/ 2689412 w 2689412"/>
              <a:gd name="connsiteY2" fmla="*/ 0 h 510988"/>
              <a:gd name="connsiteX3" fmla="*/ 2689412 w 2689412"/>
              <a:gd name="connsiteY3" fmla="*/ 510988 h 510988"/>
              <a:gd name="connsiteX4" fmla="*/ 2689412 w 2689412"/>
              <a:gd name="connsiteY4" fmla="*/ 510988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9412" h="510988">
                <a:moveTo>
                  <a:pt x="0" y="497541"/>
                </a:moveTo>
                <a:lnTo>
                  <a:pt x="1775012" y="0"/>
                </a:lnTo>
                <a:lnTo>
                  <a:pt x="2689412" y="0"/>
                </a:lnTo>
                <a:lnTo>
                  <a:pt x="2689412" y="510988"/>
                </a:lnTo>
                <a:lnTo>
                  <a:pt x="2689412" y="51098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D205F94-60F5-1C48-984E-56B322146674}"/>
              </a:ext>
            </a:extLst>
          </p:cNvPr>
          <p:cNvCxnSpPr>
            <a:cxnSpLocks/>
          </p:cNvCxnSpPr>
          <p:nvPr/>
        </p:nvCxnSpPr>
        <p:spPr>
          <a:xfrm flipV="1">
            <a:off x="6322520" y="811541"/>
            <a:ext cx="1779799" cy="533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>
            <a:extLst>
              <a:ext uri="{FF2B5EF4-FFF2-40B4-BE49-F238E27FC236}">
                <a16:creationId xmlns:a16="http://schemas.microsoft.com/office/drawing/2014/main" id="{AD7A82F6-BCC7-2F4D-A795-DC9152BFCE7D}"/>
              </a:ext>
            </a:extLst>
          </p:cNvPr>
          <p:cNvSpPr/>
          <p:nvPr/>
        </p:nvSpPr>
        <p:spPr>
          <a:xfrm>
            <a:off x="941294" y="1312373"/>
            <a:ext cx="7261412" cy="591670"/>
          </a:xfrm>
          <a:custGeom>
            <a:avLst/>
            <a:gdLst>
              <a:gd name="connsiteX0" fmla="*/ 0 w 7261412"/>
              <a:gd name="connsiteY0" fmla="*/ 0 h 591670"/>
              <a:gd name="connsiteX1" fmla="*/ 1761565 w 7261412"/>
              <a:gd name="connsiteY1" fmla="*/ 591670 h 591670"/>
              <a:gd name="connsiteX2" fmla="*/ 4491318 w 7261412"/>
              <a:gd name="connsiteY2" fmla="*/ 13447 h 591670"/>
              <a:gd name="connsiteX3" fmla="*/ 6293224 w 7261412"/>
              <a:gd name="connsiteY3" fmla="*/ 551329 h 591670"/>
              <a:gd name="connsiteX4" fmla="*/ 7261412 w 7261412"/>
              <a:gd name="connsiteY4" fmla="*/ 349623 h 591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1412" h="591670">
                <a:moveTo>
                  <a:pt x="0" y="0"/>
                </a:moveTo>
                <a:lnTo>
                  <a:pt x="1761565" y="591670"/>
                </a:lnTo>
                <a:lnTo>
                  <a:pt x="4491318" y="13447"/>
                </a:lnTo>
                <a:lnTo>
                  <a:pt x="6293224" y="551329"/>
                </a:lnTo>
                <a:lnTo>
                  <a:pt x="7261412" y="349623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6A7F7-592A-E948-904D-A1F6323C068C}"/>
              </a:ext>
            </a:extLst>
          </p:cNvPr>
          <p:cNvSpPr txBox="1"/>
          <p:nvPr/>
        </p:nvSpPr>
        <p:spPr>
          <a:xfrm>
            <a:off x="869244" y="1021917"/>
            <a:ext cx="7484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0.            1               2               3               4               5               6                7              8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40A900-7CF5-F34A-95FD-4C9A8F29679F}"/>
              </a:ext>
            </a:extLst>
          </p:cNvPr>
          <p:cNvSpPr txBox="1"/>
          <p:nvPr/>
        </p:nvSpPr>
        <p:spPr>
          <a:xfrm>
            <a:off x="513611" y="2697154"/>
            <a:ext cx="81960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pattern is drawn at the top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of a line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a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pattern is drawn on the bottom of a line.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patterns touch at 0, at what number do they touch again?</a:t>
            </a:r>
          </a:p>
        </p:txBody>
      </p:sp>
    </p:spTree>
    <p:extLst>
      <p:ext uri="{BB962C8B-B14F-4D97-AF65-F5344CB8AC3E}">
        <p14:creationId xmlns:p14="http://schemas.microsoft.com/office/powerpoint/2010/main" val="217954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397E2DB-9284-D748-B5E3-9421FC7FB7C4}"/>
              </a:ext>
            </a:extLst>
          </p:cNvPr>
          <p:cNvSpPr/>
          <p:nvPr/>
        </p:nvSpPr>
        <p:spPr>
          <a:xfrm>
            <a:off x="309282" y="282388"/>
            <a:ext cx="8485094" cy="6239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0087BEB-3513-C743-96E5-8A49A43A3362}"/>
              </a:ext>
            </a:extLst>
          </p:cNvPr>
          <p:cNvSpPr/>
          <p:nvPr/>
        </p:nvSpPr>
        <p:spPr>
          <a:xfrm>
            <a:off x="504694" y="3789738"/>
            <a:ext cx="81014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circle with diameter 42cm rolls along a line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circle with diameter 8cm also rolls along the line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have a point A marked on BOTH circumferences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they both start with A touching, how many revolutions of each circle are needed so that A touches again?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3F1F9F-38B8-6F46-963B-C794B46256C2}"/>
              </a:ext>
            </a:extLst>
          </p:cNvPr>
          <p:cNvGrpSpPr/>
          <p:nvPr/>
        </p:nvGrpSpPr>
        <p:grpSpPr>
          <a:xfrm>
            <a:off x="2979165" y="624268"/>
            <a:ext cx="3637407" cy="3060172"/>
            <a:chOff x="3718134" y="665109"/>
            <a:chExt cx="2265807" cy="1941149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15FB963-20C4-7949-BFA2-6020254854F9}"/>
                </a:ext>
              </a:extLst>
            </p:cNvPr>
            <p:cNvSpPr/>
            <p:nvPr/>
          </p:nvSpPr>
          <p:spPr>
            <a:xfrm>
              <a:off x="3718134" y="665109"/>
              <a:ext cx="1230027" cy="1272031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433ACE0-6D1F-DD40-9E08-46D45F28F0AD}"/>
                </a:ext>
              </a:extLst>
            </p:cNvPr>
            <p:cNvSpPr/>
            <p:nvPr/>
          </p:nvSpPr>
          <p:spPr>
            <a:xfrm>
              <a:off x="4123555" y="1955320"/>
              <a:ext cx="349980" cy="395010"/>
            </a:xfrm>
            <a:prstGeom prst="ellipse">
              <a:avLst/>
            </a:prstGeom>
            <a:solidFill>
              <a:srgbClr val="D883FF">
                <a:alpha val="32941"/>
              </a:srgb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5EEC5F2-C195-3A48-8484-8B0B28B54F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5277" y="1793706"/>
              <a:ext cx="12013" cy="3054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CC5F3CC-F2A1-474C-BD16-75914B0B0A01}"/>
                </a:ext>
              </a:extLst>
            </p:cNvPr>
            <p:cNvSpPr txBox="1"/>
            <p:nvPr/>
          </p:nvSpPr>
          <p:spPr>
            <a:xfrm>
              <a:off x="4160842" y="149743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1066488-1ACD-0149-93A1-F54135E582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1581" y="1301124"/>
              <a:ext cx="1203133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A4D22A2-C931-174D-828F-5F1C725B4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4359" y="2169554"/>
              <a:ext cx="329176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C0E98EF-38FE-474D-957A-CFBECE3BF276}"/>
                </a:ext>
              </a:extLst>
            </p:cNvPr>
            <p:cNvSpPr/>
            <p:nvPr/>
          </p:nvSpPr>
          <p:spPr>
            <a:xfrm>
              <a:off x="4083124" y="2313412"/>
              <a:ext cx="445548" cy="2928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8cm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96970A0-AF47-5D42-9941-A8BC39D446CF}"/>
                </a:ext>
              </a:extLst>
            </p:cNvPr>
            <p:cNvSpPr/>
            <p:nvPr/>
          </p:nvSpPr>
          <p:spPr>
            <a:xfrm>
              <a:off x="4059141" y="1018472"/>
              <a:ext cx="542407" cy="2928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42cm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F6FFD325-2B4C-B240-9875-4A93897794B8}"/>
                </a:ext>
              </a:extLst>
            </p:cNvPr>
            <p:cNvCxnSpPr>
              <a:stCxn id="45" idx="4"/>
            </p:cNvCxnSpPr>
            <p:nvPr/>
          </p:nvCxnSpPr>
          <p:spPr>
            <a:xfrm>
              <a:off x="4333148" y="1937140"/>
              <a:ext cx="1650793" cy="930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356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397E2DB-9284-D748-B5E3-9421FC7FB7C4}"/>
              </a:ext>
            </a:extLst>
          </p:cNvPr>
          <p:cNvSpPr/>
          <p:nvPr/>
        </p:nvSpPr>
        <p:spPr>
          <a:xfrm>
            <a:off x="309282" y="282388"/>
            <a:ext cx="8485094" cy="6239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keyboard&#10;&#10;Description automatically generated">
            <a:extLst>
              <a:ext uri="{FF2B5EF4-FFF2-40B4-BE49-F238E27FC236}">
                <a16:creationId xmlns:a16="http://schemas.microsoft.com/office/drawing/2014/main" id="{E89C9967-D2DF-E948-88B5-73EEFEF98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59" y="400028"/>
            <a:ext cx="7234518" cy="302897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CFCF77-ED2C-1148-8F0D-737A113E2B48}"/>
              </a:ext>
            </a:extLst>
          </p:cNvPr>
          <p:cNvSpPr/>
          <p:nvPr/>
        </p:nvSpPr>
        <p:spPr>
          <a:xfrm>
            <a:off x="504694" y="3870420"/>
            <a:ext cx="81014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place a row of 8 stud bricks in a line.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Underneath I place a row of 3 stud bricks in a line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the two lines are equal in length, how many of each type of brick will I need?</a:t>
            </a:r>
          </a:p>
        </p:txBody>
      </p:sp>
    </p:spTree>
    <p:extLst>
      <p:ext uri="{BB962C8B-B14F-4D97-AF65-F5344CB8AC3E}">
        <p14:creationId xmlns:p14="http://schemas.microsoft.com/office/powerpoint/2010/main" val="2970737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5446</TotalTime>
  <Words>221</Words>
  <Application>Microsoft Macintosh PowerPoint</Application>
  <PresentationFormat>On-screen Show (4:3)</PresentationFormat>
  <Paragraphs>36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11</cp:revision>
  <dcterms:created xsi:type="dcterms:W3CDTF">2020-08-17T13:58:29Z</dcterms:created>
  <dcterms:modified xsi:type="dcterms:W3CDTF">2020-08-21T08:45:19Z</dcterms:modified>
</cp:coreProperties>
</file>