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6"/>
  </p:normalViewPr>
  <p:slideViewPr>
    <p:cSldViewPr snapToGrid="0" snapToObjects="1">
      <p:cViewPr>
        <p:scale>
          <a:sx n="100" d="100"/>
          <a:sy n="100" d="100"/>
        </p:scale>
        <p:origin x="1960" y="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2E2A3D-9773-D54D-A4EB-2B51500B572E}" type="datetimeFigureOut">
              <a:rPr lang="en-US" smtClean="0"/>
              <a:t>8/10/20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8155C5-ECE8-A54E-ABBF-9EFE7DB03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295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1x2  1x2. 2x2.  2x2.  1x3.  1x3. 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155C5-ECE8-A54E-ABBF-9EFE7DB0396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51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6391D-FC03-2F4C-A8E4-68F3AEF303A0}" type="datetimeFigureOut">
              <a:rPr lang="en-US" smtClean="0"/>
              <a:t>8/10/20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69926-4C73-F74F-B582-19EA9242F4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373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6391D-FC03-2F4C-A8E4-68F3AEF303A0}" type="datetimeFigureOut">
              <a:rPr lang="en-US" smtClean="0"/>
              <a:t>8/10/20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69926-4C73-F74F-B582-19EA9242F4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267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6391D-FC03-2F4C-A8E4-68F3AEF303A0}" type="datetimeFigureOut">
              <a:rPr lang="en-US" smtClean="0"/>
              <a:t>8/10/20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69926-4C73-F74F-B582-19EA9242F4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854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6391D-FC03-2F4C-A8E4-68F3AEF303A0}" type="datetimeFigureOut">
              <a:rPr lang="en-US" smtClean="0"/>
              <a:t>8/10/20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69926-4C73-F74F-B582-19EA9242F4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602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6391D-FC03-2F4C-A8E4-68F3AEF303A0}" type="datetimeFigureOut">
              <a:rPr lang="en-US" smtClean="0"/>
              <a:t>8/10/20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69926-4C73-F74F-B582-19EA9242F4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417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6391D-FC03-2F4C-A8E4-68F3AEF303A0}" type="datetimeFigureOut">
              <a:rPr lang="en-US" smtClean="0"/>
              <a:t>8/10/20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69926-4C73-F74F-B582-19EA9242F4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096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6391D-FC03-2F4C-A8E4-68F3AEF303A0}" type="datetimeFigureOut">
              <a:rPr lang="en-US" smtClean="0"/>
              <a:t>8/10/20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69926-4C73-F74F-B582-19EA9242F4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727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6391D-FC03-2F4C-A8E4-68F3AEF303A0}" type="datetimeFigureOut">
              <a:rPr lang="en-US" smtClean="0"/>
              <a:t>8/10/20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69926-4C73-F74F-B582-19EA9242F4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074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6391D-FC03-2F4C-A8E4-68F3AEF303A0}" type="datetimeFigureOut">
              <a:rPr lang="en-US" smtClean="0"/>
              <a:t>8/10/20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69926-4C73-F74F-B582-19EA9242F4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586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6391D-FC03-2F4C-A8E4-68F3AEF303A0}" type="datetimeFigureOut">
              <a:rPr lang="en-US" smtClean="0"/>
              <a:t>8/10/20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69926-4C73-F74F-B582-19EA9242F4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371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6391D-FC03-2F4C-A8E4-68F3AEF303A0}" type="datetimeFigureOut">
              <a:rPr lang="en-US" smtClean="0"/>
              <a:t>8/10/20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69926-4C73-F74F-B582-19EA9242F4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568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06391D-FC03-2F4C-A8E4-68F3AEF303A0}" type="datetimeFigureOut">
              <a:rPr lang="en-US" smtClean="0"/>
              <a:t>8/10/20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769926-4C73-F74F-B582-19EA9242F4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342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Rectangle 451">
            <a:extLst>
              <a:ext uri="{FF2B5EF4-FFF2-40B4-BE49-F238E27FC236}">
                <a16:creationId xmlns:a16="http://schemas.microsoft.com/office/drawing/2014/main" id="{A8D14943-2FCD-B24D-8166-027E64E3BAB9}"/>
              </a:ext>
            </a:extLst>
          </p:cNvPr>
          <p:cNvSpPr/>
          <p:nvPr/>
        </p:nvSpPr>
        <p:spPr>
          <a:xfrm>
            <a:off x="206624" y="215047"/>
            <a:ext cx="8674885" cy="64279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32" name="Table 431">
            <a:extLst>
              <a:ext uri="{FF2B5EF4-FFF2-40B4-BE49-F238E27FC236}">
                <a16:creationId xmlns:a16="http://schemas.microsoft.com/office/drawing/2014/main" id="{B30F085F-6DBE-A241-8F0F-BAE2FADE74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0563107"/>
              </p:ext>
            </p:extLst>
          </p:nvPr>
        </p:nvGraphicFramePr>
        <p:xfrm>
          <a:off x="206624" y="215047"/>
          <a:ext cx="3478910" cy="2756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7891">
                  <a:extLst>
                    <a:ext uri="{9D8B030D-6E8A-4147-A177-3AD203B41FA5}">
                      <a16:colId xmlns:a16="http://schemas.microsoft.com/office/drawing/2014/main" val="2048775613"/>
                    </a:ext>
                  </a:extLst>
                </a:gridCol>
                <a:gridCol w="347891">
                  <a:extLst>
                    <a:ext uri="{9D8B030D-6E8A-4147-A177-3AD203B41FA5}">
                      <a16:colId xmlns:a16="http://schemas.microsoft.com/office/drawing/2014/main" val="4162153046"/>
                    </a:ext>
                  </a:extLst>
                </a:gridCol>
                <a:gridCol w="347891">
                  <a:extLst>
                    <a:ext uri="{9D8B030D-6E8A-4147-A177-3AD203B41FA5}">
                      <a16:colId xmlns:a16="http://schemas.microsoft.com/office/drawing/2014/main" val="3437687829"/>
                    </a:ext>
                  </a:extLst>
                </a:gridCol>
                <a:gridCol w="347891">
                  <a:extLst>
                    <a:ext uri="{9D8B030D-6E8A-4147-A177-3AD203B41FA5}">
                      <a16:colId xmlns:a16="http://schemas.microsoft.com/office/drawing/2014/main" val="4269667743"/>
                    </a:ext>
                  </a:extLst>
                </a:gridCol>
                <a:gridCol w="347891">
                  <a:extLst>
                    <a:ext uri="{9D8B030D-6E8A-4147-A177-3AD203B41FA5}">
                      <a16:colId xmlns:a16="http://schemas.microsoft.com/office/drawing/2014/main" val="3605882886"/>
                    </a:ext>
                  </a:extLst>
                </a:gridCol>
                <a:gridCol w="347891">
                  <a:extLst>
                    <a:ext uri="{9D8B030D-6E8A-4147-A177-3AD203B41FA5}">
                      <a16:colId xmlns:a16="http://schemas.microsoft.com/office/drawing/2014/main" val="940819224"/>
                    </a:ext>
                  </a:extLst>
                </a:gridCol>
                <a:gridCol w="347891">
                  <a:extLst>
                    <a:ext uri="{9D8B030D-6E8A-4147-A177-3AD203B41FA5}">
                      <a16:colId xmlns:a16="http://schemas.microsoft.com/office/drawing/2014/main" val="1392867995"/>
                    </a:ext>
                  </a:extLst>
                </a:gridCol>
                <a:gridCol w="347891">
                  <a:extLst>
                    <a:ext uri="{9D8B030D-6E8A-4147-A177-3AD203B41FA5}">
                      <a16:colId xmlns:a16="http://schemas.microsoft.com/office/drawing/2014/main" val="2911873988"/>
                    </a:ext>
                  </a:extLst>
                </a:gridCol>
                <a:gridCol w="347891">
                  <a:extLst>
                    <a:ext uri="{9D8B030D-6E8A-4147-A177-3AD203B41FA5}">
                      <a16:colId xmlns:a16="http://schemas.microsoft.com/office/drawing/2014/main" val="3983876681"/>
                    </a:ext>
                  </a:extLst>
                </a:gridCol>
                <a:gridCol w="347891">
                  <a:extLst>
                    <a:ext uri="{9D8B030D-6E8A-4147-A177-3AD203B41FA5}">
                      <a16:colId xmlns:a16="http://schemas.microsoft.com/office/drawing/2014/main" val="299134351"/>
                    </a:ext>
                  </a:extLst>
                </a:gridCol>
              </a:tblGrid>
              <a:tr h="344594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9783305"/>
                  </a:ext>
                </a:extLst>
              </a:tr>
              <a:tr h="344594"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6064504"/>
                  </a:ext>
                </a:extLst>
              </a:tr>
              <a:tr h="344594"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9836146"/>
                  </a:ext>
                </a:extLst>
              </a:tr>
              <a:tr h="344594"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5330369"/>
                  </a:ext>
                </a:extLst>
              </a:tr>
              <a:tr h="344594"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5512507"/>
                  </a:ext>
                </a:extLst>
              </a:tr>
              <a:tr h="344594"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3261982"/>
                  </a:ext>
                </a:extLst>
              </a:tr>
              <a:tr h="344594"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4033981"/>
                  </a:ext>
                </a:extLst>
              </a:tr>
              <a:tr h="344594"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43510"/>
                  </a:ext>
                </a:extLst>
              </a:tr>
            </a:tbl>
          </a:graphicData>
        </a:graphic>
      </p:graphicFrame>
      <p:sp>
        <p:nvSpPr>
          <p:cNvPr id="60" name="Freeform 59">
            <a:extLst>
              <a:ext uri="{FF2B5EF4-FFF2-40B4-BE49-F238E27FC236}">
                <a16:creationId xmlns:a16="http://schemas.microsoft.com/office/drawing/2014/main" id="{803DF8CE-B227-B043-8E5B-FCEBC3F0ADC0}"/>
              </a:ext>
            </a:extLst>
          </p:cNvPr>
          <p:cNvSpPr/>
          <p:nvPr/>
        </p:nvSpPr>
        <p:spPr>
          <a:xfrm>
            <a:off x="535462" y="541786"/>
            <a:ext cx="2438400" cy="1738312"/>
          </a:xfrm>
          <a:custGeom>
            <a:avLst/>
            <a:gdLst>
              <a:gd name="connsiteX0" fmla="*/ 0 w 2438400"/>
              <a:gd name="connsiteY0" fmla="*/ 704850 h 1738312"/>
              <a:gd name="connsiteX1" fmla="*/ 704850 w 2438400"/>
              <a:gd name="connsiteY1" fmla="*/ 0 h 1738312"/>
              <a:gd name="connsiteX2" fmla="*/ 1738313 w 2438400"/>
              <a:gd name="connsiteY2" fmla="*/ 4762 h 1738312"/>
              <a:gd name="connsiteX3" fmla="*/ 2095500 w 2438400"/>
              <a:gd name="connsiteY3" fmla="*/ 709612 h 1738312"/>
              <a:gd name="connsiteX4" fmla="*/ 2428875 w 2438400"/>
              <a:gd name="connsiteY4" fmla="*/ 704850 h 1738312"/>
              <a:gd name="connsiteX5" fmla="*/ 2438400 w 2438400"/>
              <a:gd name="connsiteY5" fmla="*/ 1395412 h 1738312"/>
              <a:gd name="connsiteX6" fmla="*/ 1400175 w 2438400"/>
              <a:gd name="connsiteY6" fmla="*/ 1047750 h 1738312"/>
              <a:gd name="connsiteX7" fmla="*/ 704850 w 2438400"/>
              <a:gd name="connsiteY7" fmla="*/ 1738312 h 1738312"/>
              <a:gd name="connsiteX8" fmla="*/ 1052513 w 2438400"/>
              <a:gd name="connsiteY8" fmla="*/ 1057275 h 1738312"/>
              <a:gd name="connsiteX9" fmla="*/ 0 w 2438400"/>
              <a:gd name="connsiteY9" fmla="*/ 704850 h 1738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38400" h="1738312">
                <a:moveTo>
                  <a:pt x="0" y="704850"/>
                </a:moveTo>
                <a:lnTo>
                  <a:pt x="704850" y="0"/>
                </a:lnTo>
                <a:lnTo>
                  <a:pt x="1738313" y="4762"/>
                </a:lnTo>
                <a:lnTo>
                  <a:pt x="2095500" y="709612"/>
                </a:lnTo>
                <a:lnTo>
                  <a:pt x="2428875" y="704850"/>
                </a:lnTo>
                <a:lnTo>
                  <a:pt x="2438400" y="1395412"/>
                </a:lnTo>
                <a:lnTo>
                  <a:pt x="1400175" y="1047750"/>
                </a:lnTo>
                <a:lnTo>
                  <a:pt x="704850" y="1738312"/>
                </a:lnTo>
                <a:lnTo>
                  <a:pt x="1052513" y="1057275"/>
                </a:lnTo>
                <a:lnTo>
                  <a:pt x="0" y="70485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31" name="Table 430">
            <a:extLst>
              <a:ext uri="{FF2B5EF4-FFF2-40B4-BE49-F238E27FC236}">
                <a16:creationId xmlns:a16="http://schemas.microsoft.com/office/drawing/2014/main" id="{86C461E7-7851-1142-95EF-EA3A322FEA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7903991"/>
              </p:ext>
            </p:extLst>
          </p:nvPr>
        </p:nvGraphicFramePr>
        <p:xfrm>
          <a:off x="5420366" y="215047"/>
          <a:ext cx="3478910" cy="2756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7891">
                  <a:extLst>
                    <a:ext uri="{9D8B030D-6E8A-4147-A177-3AD203B41FA5}">
                      <a16:colId xmlns:a16="http://schemas.microsoft.com/office/drawing/2014/main" val="2048775613"/>
                    </a:ext>
                  </a:extLst>
                </a:gridCol>
                <a:gridCol w="347891">
                  <a:extLst>
                    <a:ext uri="{9D8B030D-6E8A-4147-A177-3AD203B41FA5}">
                      <a16:colId xmlns:a16="http://schemas.microsoft.com/office/drawing/2014/main" val="4162153046"/>
                    </a:ext>
                  </a:extLst>
                </a:gridCol>
                <a:gridCol w="347891">
                  <a:extLst>
                    <a:ext uri="{9D8B030D-6E8A-4147-A177-3AD203B41FA5}">
                      <a16:colId xmlns:a16="http://schemas.microsoft.com/office/drawing/2014/main" val="3437687829"/>
                    </a:ext>
                  </a:extLst>
                </a:gridCol>
                <a:gridCol w="347891">
                  <a:extLst>
                    <a:ext uri="{9D8B030D-6E8A-4147-A177-3AD203B41FA5}">
                      <a16:colId xmlns:a16="http://schemas.microsoft.com/office/drawing/2014/main" val="4269667743"/>
                    </a:ext>
                  </a:extLst>
                </a:gridCol>
                <a:gridCol w="347891">
                  <a:extLst>
                    <a:ext uri="{9D8B030D-6E8A-4147-A177-3AD203B41FA5}">
                      <a16:colId xmlns:a16="http://schemas.microsoft.com/office/drawing/2014/main" val="3605882886"/>
                    </a:ext>
                  </a:extLst>
                </a:gridCol>
                <a:gridCol w="347891">
                  <a:extLst>
                    <a:ext uri="{9D8B030D-6E8A-4147-A177-3AD203B41FA5}">
                      <a16:colId xmlns:a16="http://schemas.microsoft.com/office/drawing/2014/main" val="940819224"/>
                    </a:ext>
                  </a:extLst>
                </a:gridCol>
                <a:gridCol w="347891">
                  <a:extLst>
                    <a:ext uri="{9D8B030D-6E8A-4147-A177-3AD203B41FA5}">
                      <a16:colId xmlns:a16="http://schemas.microsoft.com/office/drawing/2014/main" val="1392867995"/>
                    </a:ext>
                  </a:extLst>
                </a:gridCol>
                <a:gridCol w="347891">
                  <a:extLst>
                    <a:ext uri="{9D8B030D-6E8A-4147-A177-3AD203B41FA5}">
                      <a16:colId xmlns:a16="http://schemas.microsoft.com/office/drawing/2014/main" val="2911873988"/>
                    </a:ext>
                  </a:extLst>
                </a:gridCol>
                <a:gridCol w="347891">
                  <a:extLst>
                    <a:ext uri="{9D8B030D-6E8A-4147-A177-3AD203B41FA5}">
                      <a16:colId xmlns:a16="http://schemas.microsoft.com/office/drawing/2014/main" val="3983876681"/>
                    </a:ext>
                  </a:extLst>
                </a:gridCol>
                <a:gridCol w="347891">
                  <a:extLst>
                    <a:ext uri="{9D8B030D-6E8A-4147-A177-3AD203B41FA5}">
                      <a16:colId xmlns:a16="http://schemas.microsoft.com/office/drawing/2014/main" val="299134351"/>
                    </a:ext>
                  </a:extLst>
                </a:gridCol>
              </a:tblGrid>
              <a:tr h="344594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9783305"/>
                  </a:ext>
                </a:extLst>
              </a:tr>
              <a:tr h="344594"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6064504"/>
                  </a:ext>
                </a:extLst>
              </a:tr>
              <a:tr h="344594"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9836146"/>
                  </a:ext>
                </a:extLst>
              </a:tr>
              <a:tr h="344594"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5330369"/>
                  </a:ext>
                </a:extLst>
              </a:tr>
              <a:tr h="344594"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5512507"/>
                  </a:ext>
                </a:extLst>
              </a:tr>
              <a:tr h="344594"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3261982"/>
                  </a:ext>
                </a:extLst>
              </a:tr>
              <a:tr h="344594"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4033981"/>
                  </a:ext>
                </a:extLst>
              </a:tr>
              <a:tr h="344594"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43510"/>
                  </a:ext>
                </a:extLst>
              </a:tr>
            </a:tbl>
          </a:graphicData>
        </a:graphic>
      </p:graphicFrame>
      <p:graphicFrame>
        <p:nvGraphicFramePr>
          <p:cNvPr id="434" name="Table 433">
            <a:extLst>
              <a:ext uri="{FF2B5EF4-FFF2-40B4-BE49-F238E27FC236}">
                <a16:creationId xmlns:a16="http://schemas.microsoft.com/office/drawing/2014/main" id="{3F4ADEB9-680B-0F4F-AD04-804478610B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9252359"/>
              </p:ext>
            </p:extLst>
          </p:nvPr>
        </p:nvGraphicFramePr>
        <p:xfrm>
          <a:off x="906407" y="2281354"/>
          <a:ext cx="695782" cy="3445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7891">
                  <a:extLst>
                    <a:ext uri="{9D8B030D-6E8A-4147-A177-3AD203B41FA5}">
                      <a16:colId xmlns:a16="http://schemas.microsoft.com/office/drawing/2014/main" val="1919254205"/>
                    </a:ext>
                  </a:extLst>
                </a:gridCol>
                <a:gridCol w="347891">
                  <a:extLst>
                    <a:ext uri="{9D8B030D-6E8A-4147-A177-3AD203B41FA5}">
                      <a16:colId xmlns:a16="http://schemas.microsoft.com/office/drawing/2014/main" val="869058043"/>
                    </a:ext>
                  </a:extLst>
                </a:gridCol>
              </a:tblGrid>
              <a:tr h="344594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4980492"/>
                  </a:ext>
                </a:extLst>
              </a:tr>
            </a:tbl>
          </a:graphicData>
        </a:graphic>
      </p:graphicFrame>
      <p:sp>
        <p:nvSpPr>
          <p:cNvPr id="436" name="Freeform 435">
            <a:extLst>
              <a:ext uri="{FF2B5EF4-FFF2-40B4-BE49-F238E27FC236}">
                <a16:creationId xmlns:a16="http://schemas.microsoft.com/office/drawing/2014/main" id="{170223E5-3DA9-134D-B414-614F6D04E658}"/>
              </a:ext>
            </a:extLst>
          </p:cNvPr>
          <p:cNvSpPr/>
          <p:nvPr/>
        </p:nvSpPr>
        <p:spPr>
          <a:xfrm>
            <a:off x="5757754" y="4213056"/>
            <a:ext cx="2768600" cy="2095500"/>
          </a:xfrm>
          <a:custGeom>
            <a:avLst/>
            <a:gdLst>
              <a:gd name="connsiteX0" fmla="*/ 1016000 w 2768600"/>
              <a:gd name="connsiteY0" fmla="*/ 0 h 2095500"/>
              <a:gd name="connsiteX1" fmla="*/ 1714500 w 2768600"/>
              <a:gd name="connsiteY1" fmla="*/ 698500 h 2095500"/>
              <a:gd name="connsiteX2" fmla="*/ 2070100 w 2768600"/>
              <a:gd name="connsiteY2" fmla="*/ 711200 h 2095500"/>
              <a:gd name="connsiteX3" fmla="*/ 2768600 w 2768600"/>
              <a:gd name="connsiteY3" fmla="*/ 1371600 h 2095500"/>
              <a:gd name="connsiteX4" fmla="*/ 685800 w 2768600"/>
              <a:gd name="connsiteY4" fmla="*/ 2095500 h 2095500"/>
              <a:gd name="connsiteX5" fmla="*/ 0 w 2768600"/>
              <a:gd name="connsiteY5" fmla="*/ 2095500 h 2095500"/>
              <a:gd name="connsiteX6" fmla="*/ 0 w 2768600"/>
              <a:gd name="connsiteY6" fmla="*/ 1384300 h 2095500"/>
              <a:gd name="connsiteX7" fmla="*/ 685800 w 2768600"/>
              <a:gd name="connsiteY7" fmla="*/ 12700 h 2095500"/>
              <a:gd name="connsiteX8" fmla="*/ 1016000 w 2768600"/>
              <a:gd name="connsiteY8" fmla="*/ 0 h 209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68600" h="2095500">
                <a:moveTo>
                  <a:pt x="1016000" y="0"/>
                </a:moveTo>
                <a:lnTo>
                  <a:pt x="1714500" y="698500"/>
                </a:lnTo>
                <a:lnTo>
                  <a:pt x="2070100" y="711200"/>
                </a:lnTo>
                <a:lnTo>
                  <a:pt x="2768600" y="1371600"/>
                </a:lnTo>
                <a:lnTo>
                  <a:pt x="685800" y="2095500"/>
                </a:lnTo>
                <a:lnTo>
                  <a:pt x="0" y="2095500"/>
                </a:lnTo>
                <a:lnTo>
                  <a:pt x="0" y="1384300"/>
                </a:lnTo>
                <a:lnTo>
                  <a:pt x="685800" y="12700"/>
                </a:lnTo>
                <a:lnTo>
                  <a:pt x="1016000" y="0"/>
                </a:lnTo>
                <a:close/>
              </a:path>
            </a:pathLst>
          </a:cu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37" name="Table 436">
            <a:extLst>
              <a:ext uri="{FF2B5EF4-FFF2-40B4-BE49-F238E27FC236}">
                <a16:creationId xmlns:a16="http://schemas.microsoft.com/office/drawing/2014/main" id="{07ECE928-91EF-7145-A249-8DC0C12BE1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5770668"/>
              </p:ext>
            </p:extLst>
          </p:nvPr>
        </p:nvGraphicFramePr>
        <p:xfrm>
          <a:off x="206624" y="3886201"/>
          <a:ext cx="3478910" cy="2756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7891">
                  <a:extLst>
                    <a:ext uri="{9D8B030D-6E8A-4147-A177-3AD203B41FA5}">
                      <a16:colId xmlns:a16="http://schemas.microsoft.com/office/drawing/2014/main" val="2048775613"/>
                    </a:ext>
                  </a:extLst>
                </a:gridCol>
                <a:gridCol w="347891">
                  <a:extLst>
                    <a:ext uri="{9D8B030D-6E8A-4147-A177-3AD203B41FA5}">
                      <a16:colId xmlns:a16="http://schemas.microsoft.com/office/drawing/2014/main" val="4162153046"/>
                    </a:ext>
                  </a:extLst>
                </a:gridCol>
                <a:gridCol w="347891">
                  <a:extLst>
                    <a:ext uri="{9D8B030D-6E8A-4147-A177-3AD203B41FA5}">
                      <a16:colId xmlns:a16="http://schemas.microsoft.com/office/drawing/2014/main" val="3437687829"/>
                    </a:ext>
                  </a:extLst>
                </a:gridCol>
                <a:gridCol w="347891">
                  <a:extLst>
                    <a:ext uri="{9D8B030D-6E8A-4147-A177-3AD203B41FA5}">
                      <a16:colId xmlns:a16="http://schemas.microsoft.com/office/drawing/2014/main" val="4269667743"/>
                    </a:ext>
                  </a:extLst>
                </a:gridCol>
                <a:gridCol w="347891">
                  <a:extLst>
                    <a:ext uri="{9D8B030D-6E8A-4147-A177-3AD203B41FA5}">
                      <a16:colId xmlns:a16="http://schemas.microsoft.com/office/drawing/2014/main" val="3605882886"/>
                    </a:ext>
                  </a:extLst>
                </a:gridCol>
                <a:gridCol w="347891">
                  <a:extLst>
                    <a:ext uri="{9D8B030D-6E8A-4147-A177-3AD203B41FA5}">
                      <a16:colId xmlns:a16="http://schemas.microsoft.com/office/drawing/2014/main" val="940819224"/>
                    </a:ext>
                  </a:extLst>
                </a:gridCol>
                <a:gridCol w="347891">
                  <a:extLst>
                    <a:ext uri="{9D8B030D-6E8A-4147-A177-3AD203B41FA5}">
                      <a16:colId xmlns:a16="http://schemas.microsoft.com/office/drawing/2014/main" val="1392867995"/>
                    </a:ext>
                  </a:extLst>
                </a:gridCol>
                <a:gridCol w="347891">
                  <a:extLst>
                    <a:ext uri="{9D8B030D-6E8A-4147-A177-3AD203B41FA5}">
                      <a16:colId xmlns:a16="http://schemas.microsoft.com/office/drawing/2014/main" val="2911873988"/>
                    </a:ext>
                  </a:extLst>
                </a:gridCol>
                <a:gridCol w="347891">
                  <a:extLst>
                    <a:ext uri="{9D8B030D-6E8A-4147-A177-3AD203B41FA5}">
                      <a16:colId xmlns:a16="http://schemas.microsoft.com/office/drawing/2014/main" val="3983876681"/>
                    </a:ext>
                  </a:extLst>
                </a:gridCol>
                <a:gridCol w="347891">
                  <a:extLst>
                    <a:ext uri="{9D8B030D-6E8A-4147-A177-3AD203B41FA5}">
                      <a16:colId xmlns:a16="http://schemas.microsoft.com/office/drawing/2014/main" val="299134351"/>
                    </a:ext>
                  </a:extLst>
                </a:gridCol>
              </a:tblGrid>
              <a:tr h="344594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9783305"/>
                  </a:ext>
                </a:extLst>
              </a:tr>
              <a:tr h="344594"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6064504"/>
                  </a:ext>
                </a:extLst>
              </a:tr>
              <a:tr h="344594"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9836146"/>
                  </a:ext>
                </a:extLst>
              </a:tr>
              <a:tr h="344594"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5330369"/>
                  </a:ext>
                </a:extLst>
              </a:tr>
              <a:tr h="344594"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5512507"/>
                  </a:ext>
                </a:extLst>
              </a:tr>
              <a:tr h="344594"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3261982"/>
                  </a:ext>
                </a:extLst>
              </a:tr>
              <a:tr h="344594"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4033981"/>
                  </a:ext>
                </a:extLst>
              </a:tr>
              <a:tr h="344594"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43510"/>
                  </a:ext>
                </a:extLst>
              </a:tr>
            </a:tbl>
          </a:graphicData>
        </a:graphic>
      </p:graphicFrame>
      <p:graphicFrame>
        <p:nvGraphicFramePr>
          <p:cNvPr id="439" name="Table 438">
            <a:extLst>
              <a:ext uri="{FF2B5EF4-FFF2-40B4-BE49-F238E27FC236}">
                <a16:creationId xmlns:a16="http://schemas.microsoft.com/office/drawing/2014/main" id="{CC67F90A-D90A-0140-8614-20534D40DD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7230451"/>
              </p:ext>
            </p:extLst>
          </p:nvPr>
        </p:nvGraphicFramePr>
        <p:xfrm>
          <a:off x="5402599" y="3886201"/>
          <a:ext cx="3478910" cy="2756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7891">
                  <a:extLst>
                    <a:ext uri="{9D8B030D-6E8A-4147-A177-3AD203B41FA5}">
                      <a16:colId xmlns:a16="http://schemas.microsoft.com/office/drawing/2014/main" val="2048775613"/>
                    </a:ext>
                  </a:extLst>
                </a:gridCol>
                <a:gridCol w="347891">
                  <a:extLst>
                    <a:ext uri="{9D8B030D-6E8A-4147-A177-3AD203B41FA5}">
                      <a16:colId xmlns:a16="http://schemas.microsoft.com/office/drawing/2014/main" val="4162153046"/>
                    </a:ext>
                  </a:extLst>
                </a:gridCol>
                <a:gridCol w="347891">
                  <a:extLst>
                    <a:ext uri="{9D8B030D-6E8A-4147-A177-3AD203B41FA5}">
                      <a16:colId xmlns:a16="http://schemas.microsoft.com/office/drawing/2014/main" val="3437687829"/>
                    </a:ext>
                  </a:extLst>
                </a:gridCol>
                <a:gridCol w="347891">
                  <a:extLst>
                    <a:ext uri="{9D8B030D-6E8A-4147-A177-3AD203B41FA5}">
                      <a16:colId xmlns:a16="http://schemas.microsoft.com/office/drawing/2014/main" val="4269667743"/>
                    </a:ext>
                  </a:extLst>
                </a:gridCol>
                <a:gridCol w="347891">
                  <a:extLst>
                    <a:ext uri="{9D8B030D-6E8A-4147-A177-3AD203B41FA5}">
                      <a16:colId xmlns:a16="http://schemas.microsoft.com/office/drawing/2014/main" val="3605882886"/>
                    </a:ext>
                  </a:extLst>
                </a:gridCol>
                <a:gridCol w="347891">
                  <a:extLst>
                    <a:ext uri="{9D8B030D-6E8A-4147-A177-3AD203B41FA5}">
                      <a16:colId xmlns:a16="http://schemas.microsoft.com/office/drawing/2014/main" val="940819224"/>
                    </a:ext>
                  </a:extLst>
                </a:gridCol>
                <a:gridCol w="347891">
                  <a:extLst>
                    <a:ext uri="{9D8B030D-6E8A-4147-A177-3AD203B41FA5}">
                      <a16:colId xmlns:a16="http://schemas.microsoft.com/office/drawing/2014/main" val="1392867995"/>
                    </a:ext>
                  </a:extLst>
                </a:gridCol>
                <a:gridCol w="347891">
                  <a:extLst>
                    <a:ext uri="{9D8B030D-6E8A-4147-A177-3AD203B41FA5}">
                      <a16:colId xmlns:a16="http://schemas.microsoft.com/office/drawing/2014/main" val="2911873988"/>
                    </a:ext>
                  </a:extLst>
                </a:gridCol>
                <a:gridCol w="347891">
                  <a:extLst>
                    <a:ext uri="{9D8B030D-6E8A-4147-A177-3AD203B41FA5}">
                      <a16:colId xmlns:a16="http://schemas.microsoft.com/office/drawing/2014/main" val="3983876681"/>
                    </a:ext>
                  </a:extLst>
                </a:gridCol>
                <a:gridCol w="347891">
                  <a:extLst>
                    <a:ext uri="{9D8B030D-6E8A-4147-A177-3AD203B41FA5}">
                      <a16:colId xmlns:a16="http://schemas.microsoft.com/office/drawing/2014/main" val="299134351"/>
                    </a:ext>
                  </a:extLst>
                </a:gridCol>
              </a:tblGrid>
              <a:tr h="344594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9783305"/>
                  </a:ext>
                </a:extLst>
              </a:tr>
              <a:tr h="344594"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6064504"/>
                  </a:ext>
                </a:extLst>
              </a:tr>
              <a:tr h="344594"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9836146"/>
                  </a:ext>
                </a:extLst>
              </a:tr>
              <a:tr h="344594"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5330369"/>
                  </a:ext>
                </a:extLst>
              </a:tr>
              <a:tr h="344594"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5512507"/>
                  </a:ext>
                </a:extLst>
              </a:tr>
              <a:tr h="344594"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3261982"/>
                  </a:ext>
                </a:extLst>
              </a:tr>
              <a:tr h="344594"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4033981"/>
                  </a:ext>
                </a:extLst>
              </a:tr>
              <a:tr h="344594"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43510"/>
                  </a:ext>
                </a:extLst>
              </a:tr>
            </a:tbl>
          </a:graphicData>
        </a:graphic>
      </p:graphicFrame>
      <p:graphicFrame>
        <p:nvGraphicFramePr>
          <p:cNvPr id="440" name="Table 439">
            <a:extLst>
              <a:ext uri="{FF2B5EF4-FFF2-40B4-BE49-F238E27FC236}">
                <a16:creationId xmlns:a16="http://schemas.microsoft.com/office/drawing/2014/main" id="{F78326B6-3242-544C-B9F8-2168EBE74B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7766085"/>
              </p:ext>
            </p:extLst>
          </p:nvPr>
        </p:nvGraphicFramePr>
        <p:xfrm>
          <a:off x="906407" y="5952508"/>
          <a:ext cx="695782" cy="3445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7891">
                  <a:extLst>
                    <a:ext uri="{9D8B030D-6E8A-4147-A177-3AD203B41FA5}">
                      <a16:colId xmlns:a16="http://schemas.microsoft.com/office/drawing/2014/main" val="1919254205"/>
                    </a:ext>
                  </a:extLst>
                </a:gridCol>
                <a:gridCol w="347891">
                  <a:extLst>
                    <a:ext uri="{9D8B030D-6E8A-4147-A177-3AD203B41FA5}">
                      <a16:colId xmlns:a16="http://schemas.microsoft.com/office/drawing/2014/main" val="869058043"/>
                    </a:ext>
                  </a:extLst>
                </a:gridCol>
              </a:tblGrid>
              <a:tr h="344594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4980492"/>
                  </a:ext>
                </a:extLst>
              </a:tr>
            </a:tbl>
          </a:graphicData>
        </a:graphic>
      </p:graphicFrame>
      <p:sp>
        <p:nvSpPr>
          <p:cNvPr id="443" name="Freeform 442">
            <a:extLst>
              <a:ext uri="{FF2B5EF4-FFF2-40B4-BE49-F238E27FC236}">
                <a16:creationId xmlns:a16="http://schemas.microsoft.com/office/drawing/2014/main" id="{79677ECC-3571-EE4C-82C5-2B5BD203FC01}"/>
              </a:ext>
            </a:extLst>
          </p:cNvPr>
          <p:cNvSpPr/>
          <p:nvPr/>
        </p:nvSpPr>
        <p:spPr>
          <a:xfrm>
            <a:off x="535462" y="4221960"/>
            <a:ext cx="2794000" cy="2082800"/>
          </a:xfrm>
          <a:custGeom>
            <a:avLst/>
            <a:gdLst>
              <a:gd name="connsiteX0" fmla="*/ 12700 w 2794000"/>
              <a:gd name="connsiteY0" fmla="*/ 355600 h 2082800"/>
              <a:gd name="connsiteX1" fmla="*/ 1054100 w 2794000"/>
              <a:gd name="connsiteY1" fmla="*/ 0 h 2082800"/>
              <a:gd name="connsiteX2" fmla="*/ 1752600 w 2794000"/>
              <a:gd name="connsiteY2" fmla="*/ 25400 h 2082800"/>
              <a:gd name="connsiteX3" fmla="*/ 2794000 w 2794000"/>
              <a:gd name="connsiteY3" fmla="*/ 368300 h 2082800"/>
              <a:gd name="connsiteX4" fmla="*/ 2794000 w 2794000"/>
              <a:gd name="connsiteY4" fmla="*/ 698500 h 2082800"/>
              <a:gd name="connsiteX5" fmla="*/ 2108200 w 2794000"/>
              <a:gd name="connsiteY5" fmla="*/ 1397000 h 2082800"/>
              <a:gd name="connsiteX6" fmla="*/ 2095500 w 2794000"/>
              <a:gd name="connsiteY6" fmla="*/ 1739900 h 2082800"/>
              <a:gd name="connsiteX7" fmla="*/ 1409700 w 2794000"/>
              <a:gd name="connsiteY7" fmla="*/ 2082800 h 2082800"/>
              <a:gd name="connsiteX8" fmla="*/ 711200 w 2794000"/>
              <a:gd name="connsiteY8" fmla="*/ 1739900 h 2082800"/>
              <a:gd name="connsiteX9" fmla="*/ 711200 w 2794000"/>
              <a:gd name="connsiteY9" fmla="*/ 1397000 h 2082800"/>
              <a:gd name="connsiteX10" fmla="*/ 0 w 2794000"/>
              <a:gd name="connsiteY10" fmla="*/ 711200 h 2082800"/>
              <a:gd name="connsiteX11" fmla="*/ 12700 w 2794000"/>
              <a:gd name="connsiteY11" fmla="*/ 355600 h 208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94000" h="2082800">
                <a:moveTo>
                  <a:pt x="12700" y="355600"/>
                </a:moveTo>
                <a:lnTo>
                  <a:pt x="1054100" y="0"/>
                </a:lnTo>
                <a:lnTo>
                  <a:pt x="1752600" y="25400"/>
                </a:lnTo>
                <a:lnTo>
                  <a:pt x="2794000" y="368300"/>
                </a:lnTo>
                <a:lnTo>
                  <a:pt x="2794000" y="698500"/>
                </a:lnTo>
                <a:lnTo>
                  <a:pt x="2108200" y="1397000"/>
                </a:lnTo>
                <a:lnTo>
                  <a:pt x="2095500" y="1739900"/>
                </a:lnTo>
                <a:lnTo>
                  <a:pt x="1409700" y="2082800"/>
                </a:lnTo>
                <a:lnTo>
                  <a:pt x="711200" y="1739900"/>
                </a:lnTo>
                <a:lnTo>
                  <a:pt x="711200" y="1397000"/>
                </a:lnTo>
                <a:lnTo>
                  <a:pt x="0" y="711200"/>
                </a:lnTo>
                <a:lnTo>
                  <a:pt x="12700" y="355600"/>
                </a:lnTo>
                <a:close/>
              </a:path>
            </a:pathLst>
          </a:cu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9" name="Freeform 448">
            <a:extLst>
              <a:ext uri="{FF2B5EF4-FFF2-40B4-BE49-F238E27FC236}">
                <a16:creationId xmlns:a16="http://schemas.microsoft.com/office/drawing/2014/main" id="{C92617F8-697C-FF4E-B21A-F510D96761A4}"/>
              </a:ext>
            </a:extLst>
          </p:cNvPr>
          <p:cNvSpPr/>
          <p:nvPr/>
        </p:nvSpPr>
        <p:spPr>
          <a:xfrm>
            <a:off x="5780142" y="557554"/>
            <a:ext cx="2781300" cy="2070100"/>
          </a:xfrm>
          <a:custGeom>
            <a:avLst/>
            <a:gdLst>
              <a:gd name="connsiteX0" fmla="*/ 0 w 2781300"/>
              <a:gd name="connsiteY0" fmla="*/ 1371600 h 2070100"/>
              <a:gd name="connsiteX1" fmla="*/ 685800 w 2781300"/>
              <a:gd name="connsiteY1" fmla="*/ 2070100 h 2070100"/>
              <a:gd name="connsiteX2" fmla="*/ 2070100 w 2781300"/>
              <a:gd name="connsiteY2" fmla="*/ 1739900 h 2070100"/>
              <a:gd name="connsiteX3" fmla="*/ 2425700 w 2781300"/>
              <a:gd name="connsiteY3" fmla="*/ 1739900 h 2070100"/>
              <a:gd name="connsiteX4" fmla="*/ 2781300 w 2781300"/>
              <a:gd name="connsiteY4" fmla="*/ 698500 h 2070100"/>
              <a:gd name="connsiteX5" fmla="*/ 2070100 w 2781300"/>
              <a:gd name="connsiteY5" fmla="*/ 0 h 2070100"/>
              <a:gd name="connsiteX6" fmla="*/ 1028700 w 2781300"/>
              <a:gd name="connsiteY6" fmla="*/ 342900 h 2070100"/>
              <a:gd name="connsiteX7" fmla="*/ 0 w 2781300"/>
              <a:gd name="connsiteY7" fmla="*/ 342900 h 2070100"/>
              <a:gd name="connsiteX8" fmla="*/ 0 w 2781300"/>
              <a:gd name="connsiteY8" fmla="*/ 1371600 h 207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81300" h="2070100">
                <a:moveTo>
                  <a:pt x="0" y="1371600"/>
                </a:moveTo>
                <a:lnTo>
                  <a:pt x="685800" y="2070100"/>
                </a:lnTo>
                <a:lnTo>
                  <a:pt x="2070100" y="1739900"/>
                </a:lnTo>
                <a:lnTo>
                  <a:pt x="2425700" y="1739900"/>
                </a:lnTo>
                <a:lnTo>
                  <a:pt x="2781300" y="698500"/>
                </a:lnTo>
                <a:lnTo>
                  <a:pt x="2070100" y="0"/>
                </a:lnTo>
                <a:lnTo>
                  <a:pt x="1028700" y="342900"/>
                </a:lnTo>
                <a:lnTo>
                  <a:pt x="0" y="342900"/>
                </a:lnTo>
                <a:lnTo>
                  <a:pt x="0" y="1371600"/>
                </a:lnTo>
                <a:close/>
              </a:path>
            </a:pathLst>
          </a:cu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0" name="TextBox 449">
            <a:extLst>
              <a:ext uri="{FF2B5EF4-FFF2-40B4-BE49-F238E27FC236}">
                <a16:creationId xmlns:a16="http://schemas.microsoft.com/office/drawing/2014/main" id="{C24310FF-4056-324B-919D-DCD1990540D6}"/>
              </a:ext>
            </a:extLst>
          </p:cNvPr>
          <p:cNvSpPr txBox="1"/>
          <p:nvPr/>
        </p:nvSpPr>
        <p:spPr>
          <a:xfrm>
            <a:off x="492360" y="3008978"/>
            <a:ext cx="80339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Which shape doesn’t have the same PERIMETER as the others?</a:t>
            </a:r>
          </a:p>
          <a:p>
            <a:pPr algn="ctr"/>
            <a:r>
              <a:rPr lang="en-US" sz="2400" dirty="0"/>
              <a:t>Which shape has the largest AREA?</a:t>
            </a:r>
          </a:p>
        </p:txBody>
      </p:sp>
    </p:spTree>
    <p:extLst>
      <p:ext uri="{BB962C8B-B14F-4D97-AF65-F5344CB8AC3E}">
        <p14:creationId xmlns:p14="http://schemas.microsoft.com/office/powerpoint/2010/main" val="20257000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</TotalTime>
  <Words>31</Words>
  <Application>Microsoft Macintosh PowerPoint</Application>
  <PresentationFormat>On-screen Show (4:3)</PresentationFormat>
  <Paragraphs>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7</cp:revision>
  <dcterms:created xsi:type="dcterms:W3CDTF">2020-08-10T20:49:41Z</dcterms:created>
  <dcterms:modified xsi:type="dcterms:W3CDTF">2020-08-10T21:52:52Z</dcterms:modified>
</cp:coreProperties>
</file>