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4"/>
  </p:normalViewPr>
  <p:slideViewPr>
    <p:cSldViewPr snapToGrid="0" snapToObjects="1">
      <p:cViewPr varScale="1">
        <p:scale>
          <a:sx n="108" d="100"/>
          <a:sy n="108" d="100"/>
        </p:scale>
        <p:origin x="17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032EE8-BF92-3F41-BDCA-989C95298A23}" type="datetimeFigureOut">
              <a:rPr lang="en-US" smtClean="0"/>
              <a:t>8/17/20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7FA76-BA09-D84B-A823-A5B2891CB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713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7FA76-BA09-D84B-A823-A5B2891CBE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96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FFAD-B5C4-FD47-BAA3-16801699452B}" type="datetimeFigureOut">
              <a:rPr lang="en-US" smtClean="0"/>
              <a:t>8/17/20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776F9-D437-F948-9998-9EBD5B54A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897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FFAD-B5C4-FD47-BAA3-16801699452B}" type="datetimeFigureOut">
              <a:rPr lang="en-US" smtClean="0"/>
              <a:t>8/17/20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776F9-D437-F948-9998-9EBD5B54A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433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FFAD-B5C4-FD47-BAA3-16801699452B}" type="datetimeFigureOut">
              <a:rPr lang="en-US" smtClean="0"/>
              <a:t>8/17/20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776F9-D437-F948-9998-9EBD5B54A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4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FFAD-B5C4-FD47-BAA3-16801699452B}" type="datetimeFigureOut">
              <a:rPr lang="en-US" smtClean="0"/>
              <a:t>8/17/20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776F9-D437-F948-9998-9EBD5B54A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91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FFAD-B5C4-FD47-BAA3-16801699452B}" type="datetimeFigureOut">
              <a:rPr lang="en-US" smtClean="0"/>
              <a:t>8/17/20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776F9-D437-F948-9998-9EBD5B54A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298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FFAD-B5C4-FD47-BAA3-16801699452B}" type="datetimeFigureOut">
              <a:rPr lang="en-US" smtClean="0"/>
              <a:t>8/17/20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776F9-D437-F948-9998-9EBD5B54A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6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FFAD-B5C4-FD47-BAA3-16801699452B}" type="datetimeFigureOut">
              <a:rPr lang="en-US" smtClean="0"/>
              <a:t>8/17/20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776F9-D437-F948-9998-9EBD5B54A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289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FFAD-B5C4-FD47-BAA3-16801699452B}" type="datetimeFigureOut">
              <a:rPr lang="en-US" smtClean="0"/>
              <a:t>8/17/20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776F9-D437-F948-9998-9EBD5B54A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921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FFAD-B5C4-FD47-BAA3-16801699452B}" type="datetimeFigureOut">
              <a:rPr lang="en-US" smtClean="0"/>
              <a:t>8/17/20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776F9-D437-F948-9998-9EBD5B54A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256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FFAD-B5C4-FD47-BAA3-16801699452B}" type="datetimeFigureOut">
              <a:rPr lang="en-US" smtClean="0"/>
              <a:t>8/17/20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776F9-D437-F948-9998-9EBD5B54A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427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FFAD-B5C4-FD47-BAA3-16801699452B}" type="datetimeFigureOut">
              <a:rPr lang="en-US" smtClean="0"/>
              <a:t>8/17/20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776F9-D437-F948-9998-9EBD5B54A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185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CFFAD-B5C4-FD47-BAA3-16801699452B}" type="datetimeFigureOut">
              <a:rPr lang="en-US" smtClean="0"/>
              <a:t>8/17/20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776F9-D437-F948-9998-9EBD5B54A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654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D0239937-8D25-B640-A38B-ED0416938A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728595"/>
              </p:ext>
            </p:extLst>
          </p:nvPr>
        </p:nvGraphicFramePr>
        <p:xfrm>
          <a:off x="200199" y="234511"/>
          <a:ext cx="8691688" cy="6403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91688">
                  <a:extLst>
                    <a:ext uri="{9D8B030D-6E8A-4147-A177-3AD203B41FA5}">
                      <a16:colId xmlns:a16="http://schemas.microsoft.com/office/drawing/2014/main" val="1281913634"/>
                    </a:ext>
                  </a:extLst>
                </a:gridCol>
              </a:tblGrid>
              <a:tr h="415935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746418"/>
                  </a:ext>
                </a:extLst>
              </a:tr>
              <a:tr h="11756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229486"/>
                  </a:ext>
                </a:extLst>
              </a:tr>
              <a:tr h="106877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171304"/>
                  </a:ext>
                </a:extLst>
              </a:tr>
            </a:tbl>
          </a:graphicData>
        </a:graphic>
      </p:graphicFrame>
      <p:grpSp>
        <p:nvGrpSpPr>
          <p:cNvPr id="30" name="Group 29">
            <a:extLst>
              <a:ext uri="{FF2B5EF4-FFF2-40B4-BE49-F238E27FC236}">
                <a16:creationId xmlns:a16="http://schemas.microsoft.com/office/drawing/2014/main" id="{4EB00D13-DEFB-F244-91E6-1E394C7ADF2D}"/>
              </a:ext>
            </a:extLst>
          </p:cNvPr>
          <p:cNvGrpSpPr/>
          <p:nvPr/>
        </p:nvGrpSpPr>
        <p:grpSpPr>
          <a:xfrm>
            <a:off x="739670" y="2086722"/>
            <a:ext cx="5031737" cy="2054626"/>
            <a:chOff x="1389413" y="744807"/>
            <a:chExt cx="6365174" cy="2608823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8EE59FC-F735-CA41-815A-81602F4AF8DA}"/>
                </a:ext>
              </a:extLst>
            </p:cNvPr>
            <p:cNvGrpSpPr/>
            <p:nvPr/>
          </p:nvGrpSpPr>
          <p:grpSpPr>
            <a:xfrm>
              <a:off x="1389413" y="748927"/>
              <a:ext cx="2881189" cy="2549448"/>
              <a:chOff x="1389413" y="748927"/>
              <a:chExt cx="2881189" cy="2549448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C4AFE93-E84B-EA47-8DC6-C89F6B19939E}"/>
                  </a:ext>
                </a:extLst>
              </p:cNvPr>
              <p:cNvSpPr/>
              <p:nvPr/>
            </p:nvSpPr>
            <p:spPr>
              <a:xfrm>
                <a:off x="1389413" y="748927"/>
                <a:ext cx="2160000" cy="2160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3E5EFA9-F66E-014A-AC89-24E0FB3AB182}"/>
                  </a:ext>
                </a:extLst>
              </p:cNvPr>
              <p:cNvSpPr txBox="1"/>
              <p:nvPr/>
            </p:nvSpPr>
            <p:spPr>
              <a:xfrm>
                <a:off x="2118996" y="2929043"/>
                <a:ext cx="700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42cm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725714B-FDAB-254F-B545-F186B2D8A153}"/>
                  </a:ext>
                </a:extLst>
              </p:cNvPr>
              <p:cNvSpPr txBox="1"/>
              <p:nvPr/>
            </p:nvSpPr>
            <p:spPr>
              <a:xfrm>
                <a:off x="3569769" y="1679887"/>
                <a:ext cx="700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42cm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DE63B66-E698-F848-94BF-6C2D46DFEB21}"/>
                </a:ext>
              </a:extLst>
            </p:cNvPr>
            <p:cNvGrpSpPr/>
            <p:nvPr/>
          </p:nvGrpSpPr>
          <p:grpSpPr>
            <a:xfrm>
              <a:off x="4764543" y="744807"/>
              <a:ext cx="2990044" cy="2608823"/>
              <a:chOff x="5187538" y="748927"/>
              <a:chExt cx="2990044" cy="2608823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062855B-E869-6246-B5F5-F04F947C74B0}"/>
                  </a:ext>
                </a:extLst>
              </p:cNvPr>
              <p:cNvSpPr/>
              <p:nvPr/>
            </p:nvSpPr>
            <p:spPr>
              <a:xfrm>
                <a:off x="5187538" y="748927"/>
                <a:ext cx="2232000" cy="2232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BE6D862-BB37-E949-8619-A4E503A726CB}"/>
                  </a:ext>
                </a:extLst>
              </p:cNvPr>
              <p:cNvSpPr txBox="1"/>
              <p:nvPr/>
            </p:nvSpPr>
            <p:spPr>
              <a:xfrm>
                <a:off x="5956038" y="2988418"/>
                <a:ext cx="700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43cm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C352F45-F33A-4149-B6FF-9C01F825B85D}"/>
                  </a:ext>
                </a:extLst>
              </p:cNvPr>
              <p:cNvSpPr txBox="1"/>
              <p:nvPr/>
            </p:nvSpPr>
            <p:spPr>
              <a:xfrm>
                <a:off x="7476749" y="1680261"/>
                <a:ext cx="700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43cm</a:t>
                </a: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E007D72-1E02-CD47-98FD-EB25D115F212}"/>
              </a:ext>
            </a:extLst>
          </p:cNvPr>
          <p:cNvGrpSpPr/>
          <p:nvPr/>
        </p:nvGrpSpPr>
        <p:grpSpPr>
          <a:xfrm>
            <a:off x="6098100" y="2086722"/>
            <a:ext cx="2437778" cy="2149527"/>
            <a:chOff x="1376310" y="3855730"/>
            <a:chExt cx="3086272" cy="268007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FDCB5EF-04F8-CE47-8A40-648CC8309D4B}"/>
                </a:ext>
              </a:extLst>
            </p:cNvPr>
            <p:cNvSpPr/>
            <p:nvPr/>
          </p:nvSpPr>
          <p:spPr>
            <a:xfrm>
              <a:off x="1389413" y="3855730"/>
              <a:ext cx="2232000" cy="223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EC17A61-0BAA-8F44-9A1F-92CEEE8AB10C}"/>
                </a:ext>
              </a:extLst>
            </p:cNvPr>
            <p:cNvSpPr txBox="1"/>
            <p:nvPr/>
          </p:nvSpPr>
          <p:spPr>
            <a:xfrm>
              <a:off x="2146038" y="6166471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43cm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F57C601-641F-6649-ADDD-7F50271123FE}"/>
                </a:ext>
              </a:extLst>
            </p:cNvPr>
            <p:cNvSpPr txBox="1"/>
            <p:nvPr/>
          </p:nvSpPr>
          <p:spPr>
            <a:xfrm>
              <a:off x="3761749" y="4787064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43cm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934F471-2FEB-1A4D-9C0D-221631E76DE6}"/>
                </a:ext>
              </a:extLst>
            </p:cNvPr>
            <p:cNvSpPr/>
            <p:nvPr/>
          </p:nvSpPr>
          <p:spPr>
            <a:xfrm>
              <a:off x="1376310" y="3855730"/>
              <a:ext cx="2160000" cy="2160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26C14243-B3D5-DD4A-B88E-98430B854496}"/>
              </a:ext>
            </a:extLst>
          </p:cNvPr>
          <p:cNvSpPr txBox="1"/>
          <p:nvPr/>
        </p:nvSpPr>
        <p:spPr>
          <a:xfrm>
            <a:off x="246650" y="418450"/>
            <a:ext cx="8645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A 42cm square is placed over a 43cm square as shown  below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/>
              <a:t>What’s the area of the WHITE part that remains in the 3</a:t>
            </a:r>
            <a:r>
              <a:rPr lang="en-US" sz="2400" b="1" baseline="30000" dirty="0"/>
              <a:t>rd</a:t>
            </a:r>
            <a:r>
              <a:rPr lang="en-US" sz="2400" b="1" dirty="0"/>
              <a:t> image?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C4A4E9D-2011-2C45-9DED-ED221845AC98}"/>
              </a:ext>
            </a:extLst>
          </p:cNvPr>
          <p:cNvSpPr txBox="1"/>
          <p:nvPr/>
        </p:nvSpPr>
        <p:spPr>
          <a:xfrm>
            <a:off x="246650" y="4609291"/>
            <a:ext cx="86452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A 43cm square is placed over a 44cm square </a:t>
            </a:r>
          </a:p>
          <a:p>
            <a:pPr algn="ctr"/>
            <a:r>
              <a:rPr lang="en-US" sz="2400" b="1" dirty="0"/>
              <a:t>What’s the area of the WHITE part that remains?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/>
              <a:t>A 44cm square is placed over a 45cm square </a:t>
            </a:r>
          </a:p>
          <a:p>
            <a:pPr algn="ctr"/>
            <a:r>
              <a:rPr lang="en-US" sz="2400" b="1" dirty="0"/>
              <a:t>What’s the area of the WHITE part that remains?</a:t>
            </a:r>
          </a:p>
        </p:txBody>
      </p:sp>
    </p:spTree>
    <p:extLst>
      <p:ext uri="{BB962C8B-B14F-4D97-AF65-F5344CB8AC3E}">
        <p14:creationId xmlns:p14="http://schemas.microsoft.com/office/powerpoint/2010/main" val="2132727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527</TotalTime>
  <Words>71</Words>
  <Application>Microsoft Macintosh PowerPoint</Application>
  <PresentationFormat>On-screen Show (4:3)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3</cp:revision>
  <dcterms:created xsi:type="dcterms:W3CDTF">2020-08-17T13:35:02Z</dcterms:created>
  <dcterms:modified xsi:type="dcterms:W3CDTF">2020-08-17T22:22:53Z</dcterms:modified>
</cp:coreProperties>
</file>