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46"/>
  </p:normalViewPr>
  <p:slideViewPr>
    <p:cSldViewPr snapToGrid="0" snapToObjects="1">
      <p:cViewPr varScale="1">
        <p:scale>
          <a:sx n="115" d="100"/>
          <a:sy n="115" d="100"/>
        </p:scale>
        <p:origin x="15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1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6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04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13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9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7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2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8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1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5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1EC31-E8A9-084D-8B32-A83264BDE0B5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13A29-313F-114C-B5FD-756BABB46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5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B96A3DF-D591-7145-8AF5-D2E17DBC294D}"/>
              </a:ext>
            </a:extLst>
          </p:cNvPr>
          <p:cNvSpPr/>
          <p:nvPr/>
        </p:nvSpPr>
        <p:spPr>
          <a:xfrm>
            <a:off x="234176" y="234176"/>
            <a:ext cx="8709102" cy="64119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9B60BD-2240-A344-9BAE-52A4CB13544A}"/>
                  </a:ext>
                </a:extLst>
              </p:cNvPr>
              <p:cNvSpPr txBox="1"/>
              <p:nvPr/>
            </p:nvSpPr>
            <p:spPr>
              <a:xfrm>
                <a:off x="638052" y="1268864"/>
                <a:ext cx="1540102" cy="12095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9B60BD-2240-A344-9BAE-52A4CB135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52" y="1268864"/>
                <a:ext cx="1540102" cy="1209562"/>
              </a:xfrm>
              <a:prstGeom prst="rect">
                <a:avLst/>
              </a:prstGeom>
              <a:blipFill>
                <a:blip r:embed="rId2"/>
                <a:stretch>
                  <a:fillRect l="-6504" r="-813" b="-13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39B98809-0540-254E-8541-3E48772EF5EB}"/>
              </a:ext>
            </a:extLst>
          </p:cNvPr>
          <p:cNvSpPr/>
          <p:nvPr/>
        </p:nvSpPr>
        <p:spPr>
          <a:xfrm>
            <a:off x="1639232" y="1331244"/>
            <a:ext cx="463659" cy="4838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21D8C4-69DF-6742-9FF9-8026984FC008}"/>
                  </a:ext>
                </a:extLst>
              </p:cNvPr>
              <p:cNvSpPr txBox="1"/>
              <p:nvPr/>
            </p:nvSpPr>
            <p:spPr>
              <a:xfrm>
                <a:off x="3751139" y="1271723"/>
                <a:ext cx="1540102" cy="12095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21D8C4-69DF-6742-9FF9-8026984FC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139" y="1271723"/>
                <a:ext cx="1540102" cy="1209562"/>
              </a:xfrm>
              <a:prstGeom prst="rect">
                <a:avLst/>
              </a:prstGeom>
              <a:blipFill>
                <a:blip r:embed="rId3"/>
                <a:stretch>
                  <a:fillRect l="-6504" r="-813" b="-14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B8529739-EF64-C845-99EC-2160019186CB}"/>
              </a:ext>
            </a:extLst>
          </p:cNvPr>
          <p:cNvSpPr/>
          <p:nvPr/>
        </p:nvSpPr>
        <p:spPr>
          <a:xfrm>
            <a:off x="4763470" y="1334103"/>
            <a:ext cx="463659" cy="4838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B4BB9C6-F0BE-EF44-9328-6C473C471DE0}"/>
                  </a:ext>
                </a:extLst>
              </p:cNvPr>
              <p:cNvSpPr txBox="1"/>
              <p:nvPr/>
            </p:nvSpPr>
            <p:spPr>
              <a:xfrm>
                <a:off x="6864226" y="1331244"/>
                <a:ext cx="1636281" cy="12095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B4BB9C6-F0BE-EF44-9328-6C473C471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226" y="1331244"/>
                <a:ext cx="1636281" cy="1209562"/>
              </a:xfrm>
              <a:prstGeom prst="rect">
                <a:avLst/>
              </a:prstGeom>
              <a:blipFill>
                <a:blip r:embed="rId4"/>
                <a:stretch>
                  <a:fillRect l="-6977" r="-6977" b="-13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D74DFAC2-D68C-AF44-849E-B9A001E2F336}"/>
              </a:ext>
            </a:extLst>
          </p:cNvPr>
          <p:cNvSpPr/>
          <p:nvPr/>
        </p:nvSpPr>
        <p:spPr>
          <a:xfrm>
            <a:off x="7910010" y="1393624"/>
            <a:ext cx="463659" cy="4838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B5C86E-5D8F-9F43-A980-4EACBD7DB69D}"/>
                  </a:ext>
                </a:extLst>
              </p:cNvPr>
              <p:cNvSpPr txBox="1"/>
              <p:nvPr/>
            </p:nvSpPr>
            <p:spPr>
              <a:xfrm>
                <a:off x="638052" y="4010643"/>
                <a:ext cx="1352550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B5C86E-5D8F-9F43-A980-4EACBD7DB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52" y="4010643"/>
                <a:ext cx="1352550" cy="1154162"/>
              </a:xfrm>
              <a:prstGeom prst="rect">
                <a:avLst/>
              </a:prstGeom>
              <a:blipFill>
                <a:blip r:embed="rId5"/>
                <a:stretch>
                  <a:fillRect l="-8333" t="-1087" r="-8333" b="-1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C04578CA-E46F-8044-B52F-ED348C568E89}"/>
              </a:ext>
            </a:extLst>
          </p:cNvPr>
          <p:cNvSpPr/>
          <p:nvPr/>
        </p:nvSpPr>
        <p:spPr>
          <a:xfrm>
            <a:off x="1538872" y="4798767"/>
            <a:ext cx="463659" cy="4838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1BD05C-6957-FE46-9DF6-E2D27D445DFD}"/>
                  </a:ext>
                </a:extLst>
              </p:cNvPr>
              <p:cNvSpPr txBox="1"/>
              <p:nvPr/>
            </p:nvSpPr>
            <p:spPr>
              <a:xfrm>
                <a:off x="3751139" y="4013502"/>
                <a:ext cx="1352550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1BD05C-6957-FE46-9DF6-E2D27D445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139" y="4013502"/>
                <a:ext cx="1352550" cy="1168974"/>
              </a:xfrm>
              <a:prstGeom prst="rect">
                <a:avLst/>
              </a:prstGeom>
              <a:blipFill>
                <a:blip r:embed="rId6"/>
                <a:stretch>
                  <a:fillRect l="-7407" t="-1075" r="-8333" b="-13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CE2B8694-0713-3A40-B75F-54FE3AF85D5E}"/>
              </a:ext>
            </a:extLst>
          </p:cNvPr>
          <p:cNvSpPr/>
          <p:nvPr/>
        </p:nvSpPr>
        <p:spPr>
          <a:xfrm>
            <a:off x="4651960" y="4809918"/>
            <a:ext cx="463659" cy="48381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7ED2AF7-D9B1-4145-8734-A81C35B98318}"/>
                  </a:ext>
                </a:extLst>
              </p:cNvPr>
              <p:cNvSpPr txBox="1"/>
              <p:nvPr/>
            </p:nvSpPr>
            <p:spPr>
              <a:xfrm>
                <a:off x="6864226" y="4073023"/>
                <a:ext cx="163628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7ED2AF7-D9B1-4145-8734-A81C35B98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226" y="4073023"/>
                <a:ext cx="1636281" cy="1154162"/>
              </a:xfrm>
              <a:prstGeom prst="rect">
                <a:avLst/>
              </a:prstGeom>
              <a:blipFill>
                <a:blip r:embed="rId7"/>
                <a:stretch>
                  <a:fillRect l="-6977" t="-1087" r="-6977" b="-1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29E1DBC3-D75D-E449-B827-87DF1C95A250}"/>
              </a:ext>
            </a:extLst>
          </p:cNvPr>
          <p:cNvSpPr/>
          <p:nvPr/>
        </p:nvSpPr>
        <p:spPr>
          <a:xfrm>
            <a:off x="7905714" y="4832220"/>
            <a:ext cx="463659" cy="483818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2096EC-216D-7E4B-B463-91834D706E93}"/>
              </a:ext>
            </a:extLst>
          </p:cNvPr>
          <p:cNvSpPr txBox="1"/>
          <p:nvPr/>
        </p:nvSpPr>
        <p:spPr>
          <a:xfrm>
            <a:off x="366943" y="387381"/>
            <a:ext cx="7817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values could go in the boxes, so each inequality is true?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CD5C34-864A-0543-986E-C3CEE22839EC}"/>
              </a:ext>
            </a:extLst>
          </p:cNvPr>
          <p:cNvSpPr/>
          <p:nvPr/>
        </p:nvSpPr>
        <p:spPr>
          <a:xfrm>
            <a:off x="7905714" y="4832266"/>
            <a:ext cx="463659" cy="483818"/>
          </a:xfrm>
          <a:prstGeom prst="rect">
            <a:avLst/>
          </a:prstGeom>
          <a:solidFill>
            <a:srgbClr val="FF8AD8">
              <a:alpha val="25098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26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32</Words>
  <Application>Microsoft Macintosh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2020-09-14T11:12:05Z</dcterms:created>
  <dcterms:modified xsi:type="dcterms:W3CDTF">2020-09-14T11:47:58Z</dcterms:modified>
</cp:coreProperties>
</file>