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93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6677"/>
  </p:normalViewPr>
  <p:slideViewPr>
    <p:cSldViewPr snapToGrid="0" snapToObjects="1">
      <p:cViewPr varScale="1">
        <p:scale>
          <a:sx n="99" d="100"/>
          <a:sy n="99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8CB3E-80E6-4443-9F4F-A7B20D5CFF33}" type="datetimeFigureOut">
              <a:rPr lang="en-US" smtClean="0"/>
              <a:t>9/9/20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658C2-63DC-F24A-BEC9-C34FB115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7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658C2-63DC-F24A-BEC9-C34FB11506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50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658C2-63DC-F24A-BEC9-C34FB11506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4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11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4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78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45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2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8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2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2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0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18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6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FD73-B77D-C245-84E1-58AE3784996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52B3-F9EC-544E-9EDD-1CD453D5F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1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D778069-DFB5-E94C-BBC2-2569280683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05721091"/>
                  </p:ext>
                </p:extLst>
              </p:nvPr>
            </p:nvGraphicFramePr>
            <p:xfrm>
              <a:off x="162192" y="4563278"/>
              <a:ext cx="1736993" cy="21556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8867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1388126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605295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0.4 </m:t>
                                </m:r>
                                <m: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0.6</m:t>
                                </m:r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.2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024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D778069-DFB5-E94C-BBC2-2569280683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05721091"/>
                  </p:ext>
                </p:extLst>
              </p:nvPr>
            </p:nvGraphicFramePr>
            <p:xfrm>
              <a:off x="162192" y="4563278"/>
              <a:ext cx="1736993" cy="21556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8867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1388126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605295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55" t="-154839" b="-3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55" t="-254839" b="-2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55" t="-366667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55" t="-451613" b="-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16AF18D-10B9-6348-9A56-731801B61B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227536"/>
                  </p:ext>
                </p:extLst>
              </p:nvPr>
            </p:nvGraphicFramePr>
            <p:xfrm>
              <a:off x="7244815" y="4563277"/>
              <a:ext cx="1736993" cy="21556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8867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1388126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5980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0.01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0.1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0.0001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0.001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16AF18D-10B9-6348-9A56-731801B61B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227536"/>
                  </p:ext>
                </p:extLst>
              </p:nvPr>
            </p:nvGraphicFramePr>
            <p:xfrm>
              <a:off x="7244815" y="4563277"/>
              <a:ext cx="1736993" cy="21556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8867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1388126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5980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64" t="-154839" b="-3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64" t="-254839" b="-2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64" t="-354839" b="-1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64" t="-454839" b="-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76052EE5-C3E4-D44B-A8ED-30EED2396A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3151644"/>
                  </p:ext>
                </p:extLst>
              </p:nvPr>
            </p:nvGraphicFramePr>
            <p:xfrm>
              <a:off x="2006600" y="4563277"/>
              <a:ext cx="2708008" cy="21556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3891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2164117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605295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0.2 </m:t>
                                </m:r>
                                <m: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4 </m:t>
                                </m:r>
                                <m: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0.6</m:t>
                                </m:r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0.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01</m:t>
                              </m:r>
                            </m:oMath>
                          </a14:m>
                          <a:r>
                            <a:rPr lang="en-GB" sz="160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oMath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0.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04</m:t>
                              </m:r>
                            </m:oMath>
                          </a14:m>
                          <a:r>
                            <a:rPr lang="en-GB" sz="160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0.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0.024</m:t>
                              </m:r>
                            </m:oMath>
                          </a14:m>
                          <a:r>
                            <a:rPr lang="en-GB" sz="160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0.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02</m:t>
                              </m:r>
                            </m:oMath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76052EE5-C3E4-D44B-A8ED-30EED2396A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3151644"/>
                  </p:ext>
                </p:extLst>
              </p:nvPr>
            </p:nvGraphicFramePr>
            <p:xfrm>
              <a:off x="2006600" y="4563277"/>
              <a:ext cx="2708008" cy="21556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3891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2164117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605295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731" t="-154839" b="-3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731" t="-254839" b="-2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731" t="-366667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731" t="-451613" b="-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F0B474E-A36B-9543-A315-194B77C2D7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0593076"/>
                  </p:ext>
                </p:extLst>
              </p:nvPr>
            </p:nvGraphicFramePr>
            <p:xfrm>
              <a:off x="162192" y="101600"/>
              <a:ext cx="1993900" cy="4404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3900">
                      <a:extLst>
                        <a:ext uri="{9D8B030D-6E8A-4147-A177-3AD203B41FA5}">
                          <a16:colId xmlns:a16="http://schemas.microsoft.com/office/drawing/2014/main" val="2063846453"/>
                        </a:ext>
                      </a:extLst>
                    </a:gridCol>
                  </a:tblGrid>
                  <a:tr h="104791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sng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mbria Math" panose="02040503050406030204" pitchFamily="18" charset="0"/>
                              <a:cs typeface="+mn-cs"/>
                            </a:rPr>
                            <a:t>Multiplying Decimals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mbria Math" panose="02040503050406030204" pitchFamily="18" charset="0"/>
                              <a:cs typeface="+mn-cs"/>
                            </a:rPr>
                            <a:t>Calculate the following: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49841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200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5809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20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53350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7513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64376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9373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85761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4983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0.3 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8239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0.03 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662660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F0B474E-A36B-9543-A315-194B77C2D7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0593076"/>
                  </p:ext>
                </p:extLst>
              </p:nvPr>
            </p:nvGraphicFramePr>
            <p:xfrm>
              <a:off x="162192" y="101600"/>
              <a:ext cx="1993900" cy="4404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3900">
                      <a:extLst>
                        <a:ext uri="{9D8B030D-6E8A-4147-A177-3AD203B41FA5}">
                          <a16:colId xmlns:a16="http://schemas.microsoft.com/office/drawing/2014/main" val="2063846453"/>
                        </a:ext>
                      </a:extLst>
                    </a:gridCol>
                  </a:tblGrid>
                  <a:tr h="10668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sng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mbria Math" panose="02040503050406030204" pitchFamily="18" charset="0"/>
                              <a:cs typeface="+mn-cs"/>
                            </a:rPr>
                            <a:t>Multiplying Decimals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mbria Math" panose="02040503050406030204" pitchFamily="18" charset="0"/>
                              <a:cs typeface="+mn-cs"/>
                            </a:rPr>
                            <a:t>Calculate the following: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49841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96552" b="-8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5809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396552" b="-7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53350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480000" b="-5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7513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600000" b="-5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64376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700000" b="-4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9373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800000" b="-3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85761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87000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4983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003448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8239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103448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66266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90C8F4C6-5966-D543-BB3D-FD50A0179D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8473522"/>
                  </p:ext>
                </p:extLst>
              </p:nvPr>
            </p:nvGraphicFramePr>
            <p:xfrm>
              <a:off x="4822022" y="4563276"/>
              <a:ext cx="2315377" cy="21556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5377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5980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Which of the following are incorrect?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0.1 × 0.1 × 0.1=0.003</m:t>
                                </m:r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1.2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=1.44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0.13 × 20 × 0.1</m:t>
                                </m:r>
                                <m:r>
                                  <a:rPr kumimoji="0" lang="en-GB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=0.26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0.3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=2.7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90C8F4C6-5966-D543-BB3D-FD50A0179D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8473522"/>
                  </p:ext>
                </p:extLst>
              </p:nvPr>
            </p:nvGraphicFramePr>
            <p:xfrm>
              <a:off x="4822022" y="4563276"/>
              <a:ext cx="2315377" cy="21556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5377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5980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Which of the following are incorrect?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46" t="-154839" r="-54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46" t="-254839" r="-546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46" t="-354839" r="-546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46" t="-454839" r="-5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62ECE41E-69FD-AC47-9DC3-BD022DA667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591145"/>
                  </p:ext>
                </p:extLst>
              </p:nvPr>
            </p:nvGraphicFramePr>
            <p:xfrm>
              <a:off x="2322490" y="2134311"/>
              <a:ext cx="4490434" cy="23677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90434">
                      <a:extLst>
                        <a:ext uri="{9D8B030D-6E8A-4147-A177-3AD203B41FA5}">
                          <a16:colId xmlns:a16="http://schemas.microsoft.com/office/drawing/2014/main" val="34311690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Fill in the gaps so the calculation are true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96287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0.5 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500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03467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3</m:t>
                                </m:r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2944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40 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0.1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62882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8 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20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496738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62ECE41E-69FD-AC47-9DC3-BD022DA667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591145"/>
                  </p:ext>
                </p:extLst>
              </p:nvPr>
            </p:nvGraphicFramePr>
            <p:xfrm>
              <a:off x="2322490" y="2134311"/>
              <a:ext cx="4490434" cy="23677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90434">
                      <a:extLst>
                        <a:ext uri="{9D8B030D-6E8A-4147-A177-3AD203B41FA5}">
                          <a16:colId xmlns:a16="http://schemas.microsoft.com/office/drawing/2014/main" val="3431169080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Fill in the gaps so the calculation are true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9628744"/>
                      </a:ext>
                    </a:extLst>
                  </a:tr>
                  <a:tr h="431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2" t="-150000" b="-3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0346720"/>
                      </a:ext>
                    </a:extLst>
                  </a:tr>
                  <a:tr h="431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2" t="-250000" b="-2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2944036"/>
                      </a:ext>
                    </a:extLst>
                  </a:tr>
                  <a:tr h="431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2" t="-350000" b="-1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6288234"/>
                      </a:ext>
                    </a:extLst>
                  </a:tr>
                  <a:tr h="431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2" t="-450000" b="-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496738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3709C6A-89E5-5847-8B34-BD2483AA8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017932"/>
              </p:ext>
            </p:extLst>
          </p:nvPr>
        </p:nvGraphicFramePr>
        <p:xfrm>
          <a:off x="6979322" y="139024"/>
          <a:ext cx="2002486" cy="4366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486">
                  <a:extLst>
                    <a:ext uri="{9D8B030D-6E8A-4147-A177-3AD203B41FA5}">
                      <a16:colId xmlns:a16="http://schemas.microsoft.com/office/drawing/2014/main" val="3048401604"/>
                    </a:ext>
                  </a:extLst>
                </a:gridCol>
              </a:tblGrid>
              <a:tr h="21834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Use the 6 tiles to make 3 equal calculations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911684"/>
                  </a:ext>
                </a:extLst>
              </a:tr>
              <a:tr h="72782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521898"/>
                  </a:ext>
                </a:extLst>
              </a:tr>
              <a:tr h="72782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31331"/>
                  </a:ext>
                </a:extLst>
              </a:tr>
              <a:tr h="72782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702048"/>
                  </a:ext>
                </a:extLst>
              </a:tr>
            </a:tbl>
          </a:graphicData>
        </a:graphic>
      </p:graphicFrame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6497C6-582B-7E4C-AD79-6C4B79829F5F}"/>
              </a:ext>
            </a:extLst>
          </p:cNvPr>
          <p:cNvSpPr/>
          <p:nvPr/>
        </p:nvSpPr>
        <p:spPr>
          <a:xfrm>
            <a:off x="7137399" y="1606274"/>
            <a:ext cx="553792" cy="515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1.8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6FEEE5D-1C02-2B4E-A013-FD8F1C7AF006}"/>
              </a:ext>
            </a:extLst>
          </p:cNvPr>
          <p:cNvSpPr/>
          <p:nvPr/>
        </p:nvSpPr>
        <p:spPr>
          <a:xfrm>
            <a:off x="7818952" y="1510390"/>
            <a:ext cx="553792" cy="515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90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C036394-505C-CB41-9C8D-5C698EA752A9}"/>
              </a:ext>
            </a:extLst>
          </p:cNvPr>
          <p:cNvSpPr/>
          <p:nvPr/>
        </p:nvSpPr>
        <p:spPr>
          <a:xfrm>
            <a:off x="6946273" y="1078900"/>
            <a:ext cx="744917" cy="4314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0.04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3793758-30A0-9047-85B1-78D946600F2B}"/>
              </a:ext>
            </a:extLst>
          </p:cNvPr>
          <p:cNvSpPr/>
          <p:nvPr/>
        </p:nvSpPr>
        <p:spPr>
          <a:xfrm>
            <a:off x="7818952" y="930746"/>
            <a:ext cx="553792" cy="4314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0.6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A23F10D-173B-4247-BA4D-681C1E0CB1DB}"/>
              </a:ext>
            </a:extLst>
          </p:cNvPr>
          <p:cNvSpPr/>
          <p:nvPr/>
        </p:nvSpPr>
        <p:spPr>
          <a:xfrm>
            <a:off x="8437810" y="1744492"/>
            <a:ext cx="553792" cy="515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5E21548-DF86-7C4D-84E5-336ACD37EDC6}"/>
              </a:ext>
            </a:extLst>
          </p:cNvPr>
          <p:cNvSpPr/>
          <p:nvPr/>
        </p:nvSpPr>
        <p:spPr>
          <a:xfrm>
            <a:off x="8432913" y="1078900"/>
            <a:ext cx="553792" cy="515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05FA32FF-75ED-F94F-93A1-3E723A8799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4161807"/>
                  </p:ext>
                </p:extLst>
              </p:nvPr>
            </p:nvGraphicFramePr>
            <p:xfrm>
              <a:off x="2322490" y="111791"/>
              <a:ext cx="4490434" cy="20408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90434">
                      <a:extLst>
                        <a:ext uri="{9D8B030D-6E8A-4147-A177-3AD203B41FA5}">
                          <a16:colId xmlns:a16="http://schemas.microsoft.com/office/drawing/2014/main" val="357290117"/>
                        </a:ext>
                      </a:extLst>
                    </a:gridCol>
                  </a:tblGrid>
                  <a:tr h="4081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Calculate the following:</a:t>
                          </a:r>
                          <a:endParaRPr lang="en-US" sz="1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989767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0.0</m:t>
                                    </m:r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285376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</m:t>
                                    </m:r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02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2955936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0.0</m:t>
                                    </m:r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3604729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0.02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003575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05FA32FF-75ED-F94F-93A1-3E723A8799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4161807"/>
                  </p:ext>
                </p:extLst>
              </p:nvPr>
            </p:nvGraphicFramePr>
            <p:xfrm>
              <a:off x="2322490" y="111791"/>
              <a:ext cx="4490434" cy="20408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90434">
                      <a:extLst>
                        <a:ext uri="{9D8B030D-6E8A-4147-A177-3AD203B41FA5}">
                          <a16:colId xmlns:a16="http://schemas.microsoft.com/office/drawing/2014/main" val="357290117"/>
                        </a:ext>
                      </a:extLst>
                    </a:gridCol>
                  </a:tblGrid>
                  <a:tr h="4081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Calculate the following:</a:t>
                          </a:r>
                          <a:endParaRPr lang="en-US" sz="1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989767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2" t="-103030" b="-2939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285376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2" t="-209375" b="-2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2955936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2" t="-300000" b="-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3604729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2" t="-4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003575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19554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D778069-DFB5-E94C-BBC2-25692806836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62192" y="4563278"/>
              <a:ext cx="1736993" cy="21556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8867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1388126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605295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0.4 </m:t>
                                </m:r>
                                <m: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0.6</m:t>
                                </m:r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.2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024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D778069-DFB5-E94C-BBC2-25692806836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62192" y="4563278"/>
              <a:ext cx="1736993" cy="21556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8867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1388126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605295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55" t="-154839" b="-3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55" t="-254839" b="-2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55" t="-366667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55" t="-451613" b="-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16AF18D-10B9-6348-9A56-731801B61B3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244815" y="4563277"/>
              <a:ext cx="1736993" cy="21556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8867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1388126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5980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0.01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0.1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0.0001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0.001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16AF18D-10B9-6348-9A56-731801B61B3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244815" y="4563277"/>
              <a:ext cx="1736993" cy="21556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8867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1388126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5980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64" t="-154839" b="-3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64" t="-254839" b="-2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64" t="-354839" b="-1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64" t="-454839" b="-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76052EE5-C3E4-D44B-A8ED-30EED2396A9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06600" y="4563277"/>
              <a:ext cx="2708008" cy="21556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3891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2164117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605295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0.2 </m:t>
                                </m:r>
                                <m: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4 </m:t>
                                </m:r>
                                <m: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0.6</m:t>
                                </m:r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0.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01</m:t>
                              </m:r>
                            </m:oMath>
                          </a14:m>
                          <a:r>
                            <a:rPr lang="en-GB" sz="160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oMath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0.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04</m:t>
                              </m:r>
                            </m:oMath>
                          </a14:m>
                          <a:r>
                            <a:rPr lang="en-GB" sz="160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0.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0.024</m:t>
                              </m:r>
                            </m:oMath>
                          </a14:m>
                          <a:r>
                            <a:rPr lang="en-GB" sz="160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0.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02</m:t>
                              </m:r>
                            </m:oMath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76052EE5-C3E4-D44B-A8ED-30EED2396A9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06600" y="4563277"/>
              <a:ext cx="2708008" cy="21556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3891">
                      <a:extLst>
                        <a:ext uri="{9D8B030D-6E8A-4147-A177-3AD203B41FA5}">
                          <a16:colId xmlns:a16="http://schemas.microsoft.com/office/drawing/2014/main" val="1469177528"/>
                        </a:ext>
                      </a:extLst>
                    </a:gridCol>
                    <a:gridCol w="2164117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605295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Which is the odd one out?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731" t="-154839" b="-3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731" t="-254839" b="-2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731" t="-366667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760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731" t="-451613" b="-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F0B474E-A36B-9543-A315-194B77C2D79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62192" y="101600"/>
              <a:ext cx="1993900" cy="4404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3900">
                      <a:extLst>
                        <a:ext uri="{9D8B030D-6E8A-4147-A177-3AD203B41FA5}">
                          <a16:colId xmlns:a16="http://schemas.microsoft.com/office/drawing/2014/main" val="2063846453"/>
                        </a:ext>
                      </a:extLst>
                    </a:gridCol>
                  </a:tblGrid>
                  <a:tr h="104791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sng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mbria Math" panose="02040503050406030204" pitchFamily="18" charset="0"/>
                              <a:cs typeface="+mn-cs"/>
                            </a:rPr>
                            <a:t>Multiplying Decimals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mbria Math" panose="02040503050406030204" pitchFamily="18" charset="0"/>
                              <a:cs typeface="+mn-cs"/>
                            </a:rPr>
                            <a:t>Calculate the following: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49841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200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5809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20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53350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7513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64376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9373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30 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85761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4983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0.3 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8239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0.03 </m:t>
                                </m:r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662660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F0B474E-A36B-9543-A315-194B77C2D79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62192" y="101600"/>
              <a:ext cx="1993900" cy="4404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3900">
                      <a:extLst>
                        <a:ext uri="{9D8B030D-6E8A-4147-A177-3AD203B41FA5}">
                          <a16:colId xmlns:a16="http://schemas.microsoft.com/office/drawing/2014/main" val="2063846453"/>
                        </a:ext>
                      </a:extLst>
                    </a:gridCol>
                  </a:tblGrid>
                  <a:tr h="10668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sng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mbria Math" panose="02040503050406030204" pitchFamily="18" charset="0"/>
                              <a:cs typeface="+mn-cs"/>
                            </a:rPr>
                            <a:t>Multiplying Decimals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mbria Math" panose="02040503050406030204" pitchFamily="18" charset="0"/>
                              <a:cs typeface="+mn-cs"/>
                            </a:rPr>
                            <a:t>Calculate the following: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49841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96552" b="-8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5809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396552" b="-7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53350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480000" b="-5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75131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600000" b="-5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64376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700000" b="-4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9373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800000" b="-3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85761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87000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49836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003448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98239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103448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66266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90C8F4C6-5966-D543-BB3D-FD50A0179DC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22022" y="4563276"/>
              <a:ext cx="2315377" cy="21556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5377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5980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Which of the following are incorrect?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0.1 × 0.1 × 0.1=0.003</m:t>
                                </m:r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1.2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=1.44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0.13 × 20 × 0.1</m:t>
                                </m:r>
                                <m:r>
                                  <a:rPr kumimoji="0" lang="en-GB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=0.26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0.3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=2.7</m:t>
                                </m:r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90C8F4C6-5966-D543-BB3D-FD50A0179DC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22022" y="4563276"/>
              <a:ext cx="2315377" cy="21556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5377">
                      <a:extLst>
                        <a:ext uri="{9D8B030D-6E8A-4147-A177-3AD203B41FA5}">
                          <a16:colId xmlns:a16="http://schemas.microsoft.com/office/drawing/2014/main" val="1761445840"/>
                        </a:ext>
                      </a:extLst>
                    </a:gridCol>
                  </a:tblGrid>
                  <a:tr h="5980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1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Which of the following are incorrect?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0637574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46" t="-154839" r="-54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1938425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46" t="-254839" r="-546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327610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46" t="-354839" r="-546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9874256"/>
                      </a:ext>
                    </a:extLst>
                  </a:tr>
                  <a:tr h="3894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46" t="-454839" r="-5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92632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62ECE41E-69FD-AC47-9DC3-BD022DA6679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22490" y="2134311"/>
              <a:ext cx="4490434" cy="23677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90434">
                      <a:extLst>
                        <a:ext uri="{9D8B030D-6E8A-4147-A177-3AD203B41FA5}">
                          <a16:colId xmlns:a16="http://schemas.microsoft.com/office/drawing/2014/main" val="34311690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Fill in the gaps so the calculation are true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96287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0.5 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500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03467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3</m:t>
                                </m:r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0.02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2944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40 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0.1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62882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8 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/>
                                  <m:sup/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20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496738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62ECE41E-69FD-AC47-9DC3-BD022DA6679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22490" y="2134311"/>
              <a:ext cx="4490434" cy="23677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90434">
                      <a:extLst>
                        <a:ext uri="{9D8B030D-6E8A-4147-A177-3AD203B41FA5}">
                          <a16:colId xmlns:a16="http://schemas.microsoft.com/office/drawing/2014/main" val="3431169080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Fill in the gaps so the calculation are true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9628744"/>
                      </a:ext>
                    </a:extLst>
                  </a:tr>
                  <a:tr h="431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2" t="-150000" b="-3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0346720"/>
                      </a:ext>
                    </a:extLst>
                  </a:tr>
                  <a:tr h="431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2" t="-250000" b="-2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2944036"/>
                      </a:ext>
                    </a:extLst>
                  </a:tr>
                  <a:tr h="431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2" t="-350000" b="-1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6288234"/>
                      </a:ext>
                    </a:extLst>
                  </a:tr>
                  <a:tr h="431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2" t="-450000" b="-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496738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3709C6A-89E5-5847-8B34-BD2483AA8C86}"/>
              </a:ext>
            </a:extLst>
          </p:cNvPr>
          <p:cNvGraphicFramePr>
            <a:graphicFrameLocks noGrp="1"/>
          </p:cNvGraphicFramePr>
          <p:nvPr/>
        </p:nvGraphicFramePr>
        <p:xfrm>
          <a:off x="6979322" y="139024"/>
          <a:ext cx="2002486" cy="4366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486">
                  <a:extLst>
                    <a:ext uri="{9D8B030D-6E8A-4147-A177-3AD203B41FA5}">
                      <a16:colId xmlns:a16="http://schemas.microsoft.com/office/drawing/2014/main" val="3048401604"/>
                    </a:ext>
                  </a:extLst>
                </a:gridCol>
              </a:tblGrid>
              <a:tr h="21834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Use the 6 tiles to make 3 equal calculations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911684"/>
                  </a:ext>
                </a:extLst>
              </a:tr>
              <a:tr h="72782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521898"/>
                  </a:ext>
                </a:extLst>
              </a:tr>
              <a:tr h="72782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31331"/>
                  </a:ext>
                </a:extLst>
              </a:tr>
              <a:tr h="72782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702048"/>
                  </a:ext>
                </a:extLst>
              </a:tr>
            </a:tbl>
          </a:graphicData>
        </a:graphic>
      </p:graphicFrame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6497C6-582B-7E4C-AD79-6C4B79829F5F}"/>
              </a:ext>
            </a:extLst>
          </p:cNvPr>
          <p:cNvSpPr/>
          <p:nvPr/>
        </p:nvSpPr>
        <p:spPr>
          <a:xfrm>
            <a:off x="7137399" y="1606274"/>
            <a:ext cx="553792" cy="515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1.8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6FEEE5D-1C02-2B4E-A013-FD8F1C7AF006}"/>
              </a:ext>
            </a:extLst>
          </p:cNvPr>
          <p:cNvSpPr/>
          <p:nvPr/>
        </p:nvSpPr>
        <p:spPr>
          <a:xfrm>
            <a:off x="7818952" y="1510390"/>
            <a:ext cx="553792" cy="515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90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C036394-505C-CB41-9C8D-5C698EA752A9}"/>
              </a:ext>
            </a:extLst>
          </p:cNvPr>
          <p:cNvSpPr/>
          <p:nvPr/>
        </p:nvSpPr>
        <p:spPr>
          <a:xfrm>
            <a:off x="6946273" y="1078900"/>
            <a:ext cx="744917" cy="4314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0.04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3793758-30A0-9047-85B1-78D946600F2B}"/>
              </a:ext>
            </a:extLst>
          </p:cNvPr>
          <p:cNvSpPr/>
          <p:nvPr/>
        </p:nvSpPr>
        <p:spPr>
          <a:xfrm>
            <a:off x="7818952" y="930746"/>
            <a:ext cx="553792" cy="4314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0.6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A23F10D-173B-4247-BA4D-681C1E0CB1DB}"/>
              </a:ext>
            </a:extLst>
          </p:cNvPr>
          <p:cNvSpPr/>
          <p:nvPr/>
        </p:nvSpPr>
        <p:spPr>
          <a:xfrm>
            <a:off x="8437810" y="1744492"/>
            <a:ext cx="553792" cy="515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5E21548-DF86-7C4D-84E5-336ACD37EDC6}"/>
              </a:ext>
            </a:extLst>
          </p:cNvPr>
          <p:cNvSpPr/>
          <p:nvPr/>
        </p:nvSpPr>
        <p:spPr>
          <a:xfrm>
            <a:off x="8432913" y="1078900"/>
            <a:ext cx="553792" cy="515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05FA32FF-75ED-F94F-93A1-3E723A8799D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22490" y="111791"/>
              <a:ext cx="4490434" cy="20408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90434">
                      <a:extLst>
                        <a:ext uri="{9D8B030D-6E8A-4147-A177-3AD203B41FA5}">
                          <a16:colId xmlns:a16="http://schemas.microsoft.com/office/drawing/2014/main" val="357290117"/>
                        </a:ext>
                      </a:extLst>
                    </a:gridCol>
                  </a:tblGrid>
                  <a:tr h="4081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Calculate the following:</a:t>
                          </a:r>
                          <a:endParaRPr lang="en-US" sz="1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989767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0.0</m:t>
                                    </m:r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285376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</m:t>
                                    </m:r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02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2955936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0.0</m:t>
                                    </m:r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3604729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0.02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003575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05FA32FF-75ED-F94F-93A1-3E723A8799D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22490" y="111791"/>
              <a:ext cx="4490434" cy="20408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90434">
                      <a:extLst>
                        <a:ext uri="{9D8B030D-6E8A-4147-A177-3AD203B41FA5}">
                          <a16:colId xmlns:a16="http://schemas.microsoft.com/office/drawing/2014/main" val="357290117"/>
                        </a:ext>
                      </a:extLst>
                    </a:gridCol>
                  </a:tblGrid>
                  <a:tr h="4081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Calculate the following:</a:t>
                          </a:r>
                          <a:endParaRPr lang="en-US" sz="18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989767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2" t="-103030" b="-2939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285376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2" t="-209375" b="-2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2955936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2" t="-300000" b="-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3604729"/>
                      </a:ext>
                    </a:extLst>
                  </a:tr>
                  <a:tr h="408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2" t="-4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003575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1674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388</Words>
  <Application>Microsoft Macintosh PowerPoint</Application>
  <PresentationFormat>On-screen Show (4:3)</PresentationFormat>
  <Paragraphs>126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9</cp:revision>
  <dcterms:created xsi:type="dcterms:W3CDTF">2020-09-09T20:04:37Z</dcterms:created>
  <dcterms:modified xsi:type="dcterms:W3CDTF">2020-09-09T21:34:00Z</dcterms:modified>
</cp:coreProperties>
</file>