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  <p:sldId id="256" r:id="rId3"/>
    <p:sldId id="257" r:id="rId4"/>
    <p:sldId id="258" r:id="rId5"/>
    <p:sldId id="265" r:id="rId6"/>
    <p:sldId id="266" r:id="rId7"/>
    <p:sldId id="259" r:id="rId8"/>
    <p:sldId id="262" r:id="rId9"/>
    <p:sldId id="263" r:id="rId10"/>
    <p:sldId id="264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B83BF2-2305-9841-8964-0ECABFFDFC11}" v="263" dt="2020-09-17T21:25:23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70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8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0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9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4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5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8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2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FCA9-8933-9E43-A8BC-ECE3A025F7FF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9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8151-F2A5-AD40-88C1-58A93F911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Trigonometry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15860-870F-DF4F-BC21-CE3135C06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2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F333AE2-7549-C849-9E0F-6039DC64D6B3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DBC0D3-0E78-054F-9F47-D4CB7A3E6487}"/>
              </a:ext>
            </a:extLst>
          </p:cNvPr>
          <p:cNvCxnSpPr>
            <a:cxnSpLocks/>
          </p:cNvCxnSpPr>
          <p:nvPr/>
        </p:nvCxnSpPr>
        <p:spPr>
          <a:xfrm flipH="1" flipV="1">
            <a:off x="2188031" y="1959431"/>
            <a:ext cx="4054466" cy="3407226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E30317E-7BD7-1043-9A21-E9EA7F97CFBE}"/>
              </a:ext>
            </a:extLst>
          </p:cNvPr>
          <p:cNvGrpSpPr/>
          <p:nvPr/>
        </p:nvGrpSpPr>
        <p:grpSpPr>
          <a:xfrm>
            <a:off x="2296670" y="1502228"/>
            <a:ext cx="4071473" cy="3733801"/>
            <a:chOff x="2296670" y="1502228"/>
            <a:chExt cx="4071473" cy="3733801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0996F347-FFC6-6043-8D1B-EC6ECA6CB281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7BA0CA-73D7-C44B-B3AC-5B7D781C7158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2654C2B-91C9-184B-BF50-49766E070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9658B85-5C8D-544D-B1A6-D50302F9F8B7}"/>
                </a:ext>
              </a:extLst>
            </p:cNvPr>
            <p:cNvSpPr/>
            <p:nvPr/>
          </p:nvSpPr>
          <p:spPr>
            <a:xfrm rot="4436385">
              <a:off x="2296670" y="1502228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4D3430-BC09-ED49-97BE-479A080047A8}"/>
                  </a:ext>
                </a:extLst>
              </p:cNvPr>
              <p:cNvSpPr txBox="1"/>
              <p:nvPr/>
            </p:nvSpPr>
            <p:spPr>
              <a:xfrm>
                <a:off x="3190549" y="2089843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4D3430-BC09-ED49-97BE-479A08004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549" y="2089843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4634" r="-243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D771DD-AFC8-374D-B45E-16BC0D387B29}"/>
                  </a:ext>
                </a:extLst>
              </p:cNvPr>
              <p:cNvSpPr txBox="1"/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D771DD-AFC8-374D-B45E-16BC0D387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blipFill>
                <a:blip r:embed="rId3"/>
                <a:stretch>
                  <a:fillRect l="-9524" r="-793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AB944A-CC3C-884F-82D5-F047335E1B64}"/>
                  </a:ext>
                </a:extLst>
              </p:cNvPr>
              <p:cNvSpPr txBox="1"/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AB944A-CC3C-884F-82D5-F047335E1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blipFill>
                <a:blip r:embed="rId4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02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3883241-AE12-724D-B756-D194FDB4EFAD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860926-EA31-7642-A0DC-93FF1B6CEF23}"/>
              </a:ext>
            </a:extLst>
          </p:cNvPr>
          <p:cNvGrpSpPr/>
          <p:nvPr/>
        </p:nvGrpSpPr>
        <p:grpSpPr>
          <a:xfrm rot="10800000">
            <a:off x="2432281" y="1630145"/>
            <a:ext cx="4267416" cy="3733802"/>
            <a:chOff x="2296670" y="1502228"/>
            <a:chExt cx="4267416" cy="3733802"/>
          </a:xfrm>
        </p:grpSpPr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428AD2B2-B2DA-464B-BDAA-B7C38F6F56FF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D7E810-7BA8-974F-80C5-32931F8A9E4E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A8D5BA7-FFA4-494A-B769-670A71C0A3BD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97B0EFD-5BEE-F845-9DC1-0846B2665D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6B835AB4-DCBD-9B45-97C1-913B60D2C8F3}"/>
                </a:ext>
              </a:extLst>
            </p:cNvPr>
            <p:cNvSpPr/>
            <p:nvPr/>
          </p:nvSpPr>
          <p:spPr>
            <a:xfrm rot="4436385">
              <a:off x="2296670" y="1502228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07BFA-223F-2849-82BB-2493757E8941}"/>
                  </a:ext>
                </a:extLst>
              </p:cNvPr>
              <p:cNvSpPr txBox="1"/>
              <p:nvPr/>
            </p:nvSpPr>
            <p:spPr>
              <a:xfrm>
                <a:off x="5469828" y="441553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07BFA-223F-2849-82BB-2493757E8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828" y="4415530"/>
                <a:ext cx="219291" cy="360804"/>
              </a:xfrm>
              <a:prstGeom prst="rect">
                <a:avLst/>
              </a:prstGeom>
              <a:blipFill>
                <a:blip r:embed="rId2"/>
                <a:stretch>
                  <a:fillRect l="-22222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63BF00-1701-7643-B761-FEA4155BA0BF}"/>
                  </a:ext>
                </a:extLst>
              </p:cNvPr>
              <p:cNvSpPr txBox="1"/>
              <p:nvPr/>
            </p:nvSpPr>
            <p:spPr>
              <a:xfrm>
                <a:off x="1746156" y="3131586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63BF00-1701-7643-B761-FEA4155BA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156" y="3131586"/>
                <a:ext cx="620811" cy="360804"/>
              </a:xfrm>
              <a:prstGeom prst="rect">
                <a:avLst/>
              </a:prstGeom>
              <a:blipFill>
                <a:blip r:embed="rId3"/>
                <a:stretch>
                  <a:fillRect l="-10000" r="-6000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F6866F2-A8A0-B244-A349-359AAE801BA7}"/>
                  </a:ext>
                </a:extLst>
              </p:cNvPr>
              <p:cNvSpPr txBox="1"/>
              <p:nvPr/>
            </p:nvSpPr>
            <p:spPr>
              <a:xfrm>
                <a:off x="4263045" y="5181598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F6866F2-A8A0-B244-A349-359AAE801B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045" y="5181598"/>
                <a:ext cx="620811" cy="360804"/>
              </a:xfrm>
              <a:prstGeom prst="rect">
                <a:avLst/>
              </a:prstGeom>
              <a:blipFill>
                <a:blip r:embed="rId4"/>
                <a:stretch>
                  <a:fillRect l="-14286" r="-4082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985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FA3651-5907-564A-9A7A-93257F895ED5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198F682-FF0E-1545-BFC1-42DC865BC18C}"/>
              </a:ext>
            </a:extLst>
          </p:cNvPr>
          <p:cNvCxnSpPr>
            <a:cxnSpLocks/>
          </p:cNvCxnSpPr>
          <p:nvPr/>
        </p:nvCxnSpPr>
        <p:spPr>
          <a:xfrm flipH="1">
            <a:off x="1757699" y="4461609"/>
            <a:ext cx="5326112" cy="77734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F94425-2069-5C4D-8E35-EDFC02B99D7C}"/>
              </a:ext>
            </a:extLst>
          </p:cNvPr>
          <p:cNvGrpSpPr/>
          <p:nvPr/>
        </p:nvGrpSpPr>
        <p:grpSpPr>
          <a:xfrm rot="19146460">
            <a:off x="2271349" y="2258912"/>
            <a:ext cx="4267416" cy="3733802"/>
            <a:chOff x="2296670" y="1502228"/>
            <a:chExt cx="4267416" cy="3733802"/>
          </a:xfrm>
        </p:grpSpPr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74CB2225-B1E2-9641-88A1-8AAC931A6FC7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3894A4-210C-0640-94DE-809F7A291774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43832A1-91BC-4645-8FDF-A19556AC0ABD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23EBD5B2-C492-284E-B617-417BCCD3FAC4}"/>
                </a:ext>
              </a:extLst>
            </p:cNvPr>
            <p:cNvSpPr/>
            <p:nvPr/>
          </p:nvSpPr>
          <p:spPr>
            <a:xfrm rot="4436385">
              <a:off x="2296670" y="1502228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33DE83-50FD-974D-AB5E-415CB72E1320}"/>
                  </a:ext>
                </a:extLst>
              </p:cNvPr>
              <p:cNvSpPr txBox="1"/>
              <p:nvPr/>
            </p:nvSpPr>
            <p:spPr>
              <a:xfrm>
                <a:off x="2725168" y="3828600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33DE83-50FD-974D-AB5E-415CB72E1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168" y="3828600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5000" r="-25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980B5F-585C-204C-97C8-481A2AA267AF}"/>
                  </a:ext>
                </a:extLst>
              </p:cNvPr>
              <p:cNvSpPr txBox="1"/>
              <p:nvPr/>
            </p:nvSpPr>
            <p:spPr>
              <a:xfrm>
                <a:off x="4352709" y="4575915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980B5F-585C-204C-97C8-481A2AA26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709" y="4575915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5C2AF7-E8B3-2844-9864-2684D6473819}"/>
                  </a:ext>
                </a:extLst>
              </p:cNvPr>
              <p:cNvSpPr txBox="1"/>
              <p:nvPr/>
            </p:nvSpPr>
            <p:spPr>
              <a:xfrm>
                <a:off x="6282196" y="2363585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5C2AF7-E8B3-2844-9864-2684D6473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196" y="2363585"/>
                <a:ext cx="620811" cy="360804"/>
              </a:xfrm>
              <a:prstGeom prst="rect">
                <a:avLst/>
              </a:prstGeom>
              <a:blipFill>
                <a:blip r:embed="rId4"/>
                <a:stretch>
                  <a:fillRect l="-12000" r="-40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5943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2B4B62C-DEDE-954A-8726-B3C73845C160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4F785E-6DFF-7D4F-A00F-EBCCB416AD7B}"/>
              </a:ext>
            </a:extLst>
          </p:cNvPr>
          <p:cNvCxnSpPr>
            <a:cxnSpLocks/>
          </p:cNvCxnSpPr>
          <p:nvPr/>
        </p:nvCxnSpPr>
        <p:spPr>
          <a:xfrm flipH="1" flipV="1">
            <a:off x="2188031" y="1959431"/>
            <a:ext cx="4054466" cy="3407226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CD20C4-C60C-8D4B-B922-6ACDD30B8785}"/>
              </a:ext>
            </a:extLst>
          </p:cNvPr>
          <p:cNvGrpSpPr/>
          <p:nvPr/>
        </p:nvGrpSpPr>
        <p:grpSpPr>
          <a:xfrm>
            <a:off x="2318656" y="1741715"/>
            <a:ext cx="4245430" cy="3494315"/>
            <a:chOff x="2318656" y="1741715"/>
            <a:chExt cx="4245430" cy="3494315"/>
          </a:xfrm>
        </p:grpSpPr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ABA1BF82-A3D1-0F4D-A5A1-D0BA718EC4E7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63D839-D9FD-CA4A-B19F-B4C0BBA85573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1EF3B14-D441-F946-B2DA-93F1AC5B39D1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3308B59-33DC-3746-8E94-8381A67210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F88770-9787-0C45-B971-DCA837642FFF}"/>
                  </a:ext>
                </a:extLst>
              </p:cNvPr>
              <p:cNvSpPr txBox="1"/>
              <p:nvPr/>
            </p:nvSpPr>
            <p:spPr>
              <a:xfrm>
                <a:off x="3828463" y="3663044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F88770-9787-0C45-B971-DCA837642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463" y="3663044"/>
                <a:ext cx="219291" cy="360804"/>
              </a:xfrm>
              <a:prstGeom prst="rect">
                <a:avLst/>
              </a:prstGeom>
              <a:blipFill>
                <a:blip r:embed="rId2"/>
                <a:stretch>
                  <a:fillRect l="-15789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43D0DEF-56F9-4941-9FD6-11EBC7A59DE1}"/>
                  </a:ext>
                </a:extLst>
              </p:cNvPr>
              <p:cNvSpPr txBox="1"/>
              <p:nvPr/>
            </p:nvSpPr>
            <p:spPr>
              <a:xfrm>
                <a:off x="4047754" y="1315598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43D0DEF-56F9-4941-9FD6-11EBC7A59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754" y="1315598"/>
                <a:ext cx="620811" cy="360804"/>
              </a:xfrm>
              <a:prstGeom prst="rect">
                <a:avLst/>
              </a:prstGeom>
              <a:blipFill>
                <a:blip r:embed="rId3"/>
                <a:stretch>
                  <a:fillRect l="-12000" r="-6000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8A4DE29-3000-3D42-9C10-3E1551C7295C}"/>
                  </a:ext>
                </a:extLst>
              </p:cNvPr>
              <p:cNvSpPr txBox="1"/>
              <p:nvPr/>
            </p:nvSpPr>
            <p:spPr>
              <a:xfrm>
                <a:off x="6687276" y="3193382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8A4DE29-3000-3D42-9C10-3E1551C72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76" y="3193382"/>
                <a:ext cx="790729" cy="360804"/>
              </a:xfrm>
              <a:prstGeom prst="rect">
                <a:avLst/>
              </a:prstGeom>
              <a:blipFill>
                <a:blip r:embed="rId4"/>
                <a:stretch>
                  <a:fillRect l="-9524" r="-793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47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2189773-1ACD-9442-ACBF-268838DDD543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8991CD5-DE6B-294D-AA53-D7B17DFCB401}"/>
              </a:ext>
            </a:extLst>
          </p:cNvPr>
          <p:cNvCxnSpPr>
            <a:cxnSpLocks/>
          </p:cNvCxnSpPr>
          <p:nvPr/>
        </p:nvCxnSpPr>
        <p:spPr>
          <a:xfrm flipH="1" flipV="1">
            <a:off x="2188031" y="1959431"/>
            <a:ext cx="4054466" cy="3407226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DCB2A3-0DFF-9B48-8E7E-54594D1AFD10}"/>
              </a:ext>
            </a:extLst>
          </p:cNvPr>
          <p:cNvGrpSpPr/>
          <p:nvPr/>
        </p:nvGrpSpPr>
        <p:grpSpPr>
          <a:xfrm>
            <a:off x="2318656" y="1741715"/>
            <a:ext cx="4381041" cy="3622232"/>
            <a:chOff x="2318656" y="1741715"/>
            <a:chExt cx="4381041" cy="3622232"/>
          </a:xfrm>
        </p:grpSpPr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D389BD7E-4FC1-434D-914F-95C7BF785D90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76A41F-EB0A-CA45-92BB-BF539A3D3920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0394D32-F0A6-1041-8DEB-6EFCEEBF1B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486EC303-A953-2E4D-8BC9-9D345FC6920B}"/>
                </a:ext>
              </a:extLst>
            </p:cNvPr>
            <p:cNvSpPr/>
            <p:nvPr/>
          </p:nvSpPr>
          <p:spPr>
            <a:xfrm rot="17196076">
              <a:off x="5785297" y="4449547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0F722F-5DDB-D249-9FCC-14B81793C00B}"/>
                  </a:ext>
                </a:extLst>
              </p:cNvPr>
              <p:cNvSpPr txBox="1"/>
              <p:nvPr/>
            </p:nvSpPr>
            <p:spPr>
              <a:xfrm>
                <a:off x="5723250" y="4120264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65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0F722F-5DDB-D249-9FCC-14B81793C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250" y="4120264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5000" r="-5000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EF2EF45-2A15-6148-91EE-C85802A0589C}"/>
                  </a:ext>
                </a:extLst>
              </p:cNvPr>
              <p:cNvSpPr txBox="1"/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EF2EF45-2A15-6148-91EE-C85802A05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blipFill>
                <a:blip r:embed="rId3"/>
                <a:stretch>
                  <a:fillRect l="-9524" r="-793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8BDBB6-9A27-D442-8AC3-58AC3A8058F7}"/>
                  </a:ext>
                </a:extLst>
              </p:cNvPr>
              <p:cNvSpPr txBox="1"/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8BDBB6-9A27-D442-8AC3-58AC3A805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blipFill>
                <a:blip r:embed="rId4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9750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57D79EE-875C-134F-9CBC-99F4B24CA595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AED410-8D39-8643-A8AD-030DC09B947A}"/>
              </a:ext>
            </a:extLst>
          </p:cNvPr>
          <p:cNvCxnSpPr>
            <a:cxnSpLocks/>
          </p:cNvCxnSpPr>
          <p:nvPr/>
        </p:nvCxnSpPr>
        <p:spPr>
          <a:xfrm flipH="1" flipV="1">
            <a:off x="2188031" y="1959431"/>
            <a:ext cx="4054466" cy="3407226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BBC24E-E40B-754E-9148-8F11B85E9C65}"/>
              </a:ext>
            </a:extLst>
          </p:cNvPr>
          <p:cNvGrpSpPr/>
          <p:nvPr/>
        </p:nvGrpSpPr>
        <p:grpSpPr>
          <a:xfrm>
            <a:off x="2318656" y="1741715"/>
            <a:ext cx="4245430" cy="3494315"/>
            <a:chOff x="2318656" y="1741715"/>
            <a:chExt cx="4245430" cy="3494315"/>
          </a:xfrm>
        </p:grpSpPr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79BFCB86-D43A-6740-9567-3E6E8A82ED04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B41F6E-581C-0C47-A842-5C63B1F91C98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527AD5D-D2B4-3F4A-84E6-69F182748E76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3229258-DAE6-E54A-A728-48D2A4603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8DD7CC-B909-DA48-A656-F9616DE3DE47}"/>
                  </a:ext>
                </a:extLst>
              </p:cNvPr>
              <p:cNvSpPr txBox="1"/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8DD7CC-B909-DA48-A656-F9616DE3D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538" y="3764923"/>
                <a:ext cx="790729" cy="360804"/>
              </a:xfrm>
              <a:prstGeom prst="rect">
                <a:avLst/>
              </a:prstGeom>
              <a:blipFill>
                <a:blip r:embed="rId2"/>
                <a:stretch>
                  <a:fillRect l="-9524" r="-793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4A60F1C-2107-ED49-B3E5-D449082E6D7C}"/>
                  </a:ext>
                </a:extLst>
              </p:cNvPr>
              <p:cNvSpPr txBox="1"/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4A60F1C-2107-ED49-B3E5-D449082E6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DB5261-E2A6-4E41-80E7-59D1BDF277BB}"/>
                  </a:ext>
                </a:extLst>
              </p:cNvPr>
              <p:cNvSpPr txBox="1"/>
              <p:nvPr/>
            </p:nvSpPr>
            <p:spPr>
              <a:xfrm>
                <a:off x="6687276" y="3193382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DB5261-E2A6-4E41-80E7-59D1BDF27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76" y="3193382"/>
                <a:ext cx="620811" cy="360804"/>
              </a:xfrm>
              <a:prstGeom prst="rect">
                <a:avLst/>
              </a:prstGeom>
              <a:blipFill>
                <a:blip r:embed="rId4"/>
                <a:stretch>
                  <a:fillRect l="-12245" r="-61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7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53CEEEF-492E-0D40-B69A-5BC645CC648F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CE98BA-9060-5542-9D7A-80F0CC043C0D}"/>
              </a:ext>
            </a:extLst>
          </p:cNvPr>
          <p:cNvGrpSpPr/>
          <p:nvPr/>
        </p:nvGrpSpPr>
        <p:grpSpPr>
          <a:xfrm rot="5400000">
            <a:off x="2331151" y="1205155"/>
            <a:ext cx="4180110" cy="4015675"/>
            <a:chOff x="2188033" y="1502228"/>
            <a:chExt cx="4180110" cy="4015675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73F1805E-8732-7543-A954-AD54004213F2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65325EA-FF14-ED47-AD29-99969072F365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E20EDCE-7010-284A-816B-81E88A08F9D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506785" y="1782191"/>
              <a:ext cx="3416960" cy="4054464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98DEC21-1F82-A144-AC55-DDA7824E9B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EE2D9A16-5D06-1342-A065-089F1DE62203}"/>
                </a:ext>
              </a:extLst>
            </p:cNvPr>
            <p:cNvSpPr/>
            <p:nvPr/>
          </p:nvSpPr>
          <p:spPr>
            <a:xfrm rot="4436385">
              <a:off x="2296670" y="1502228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EECA77-8A31-4E4C-AC2F-88C59B7D355E}"/>
                  </a:ext>
                </a:extLst>
              </p:cNvPr>
              <p:cNvSpPr txBox="1"/>
              <p:nvPr/>
            </p:nvSpPr>
            <p:spPr>
              <a:xfrm>
                <a:off x="5578488" y="2079655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EECA77-8A31-4E4C-AC2F-88C59B7D3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488" y="2079655"/>
                <a:ext cx="219291" cy="360804"/>
              </a:xfrm>
              <a:prstGeom prst="rect">
                <a:avLst/>
              </a:prstGeom>
              <a:blipFill>
                <a:blip r:embed="rId2"/>
                <a:stretch>
                  <a:fillRect l="-15789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17FFC2-7B39-CE49-A3E2-3EC42E66B8E9}"/>
                  </a:ext>
                </a:extLst>
              </p:cNvPr>
              <p:cNvSpPr txBox="1"/>
              <p:nvPr/>
            </p:nvSpPr>
            <p:spPr>
              <a:xfrm>
                <a:off x="3381712" y="2685384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17FFC2-7B39-CE49-A3E2-3EC42E66B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712" y="2685384"/>
                <a:ext cx="790729" cy="360804"/>
              </a:xfrm>
              <a:prstGeom prst="rect">
                <a:avLst/>
              </a:prstGeom>
              <a:blipFill>
                <a:blip r:embed="rId3"/>
                <a:stretch>
                  <a:fillRect l="-7813" r="-781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1B0AE1B-A132-A845-BC37-9233F0FFAC80}"/>
                  </a:ext>
                </a:extLst>
              </p:cNvPr>
              <p:cNvSpPr txBox="1"/>
              <p:nvPr/>
            </p:nvSpPr>
            <p:spPr>
              <a:xfrm>
                <a:off x="6466203" y="3355204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1B0AE1B-A132-A845-BC37-9233F0FFA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203" y="3355204"/>
                <a:ext cx="620811" cy="360804"/>
              </a:xfrm>
              <a:prstGeom prst="rect">
                <a:avLst/>
              </a:prstGeom>
              <a:blipFill>
                <a:blip r:embed="rId4"/>
                <a:stretch>
                  <a:fillRect l="-10000" r="-6000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920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478C6E9-0CAA-154E-AE84-9F23618F9220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6E0A28-ED41-9C4A-80B2-3776718A0526}"/>
              </a:ext>
            </a:extLst>
          </p:cNvPr>
          <p:cNvCxnSpPr>
            <a:cxnSpLocks/>
          </p:cNvCxnSpPr>
          <p:nvPr/>
        </p:nvCxnSpPr>
        <p:spPr>
          <a:xfrm flipV="1">
            <a:off x="3190549" y="1676403"/>
            <a:ext cx="3242908" cy="3936211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C6F3B5-5C13-AF4A-AB06-3EAC3CFA9EC1}"/>
              </a:ext>
            </a:extLst>
          </p:cNvPr>
          <p:cNvGrpSpPr/>
          <p:nvPr/>
        </p:nvGrpSpPr>
        <p:grpSpPr>
          <a:xfrm rot="16200000">
            <a:off x="2300517" y="1633992"/>
            <a:ext cx="4267416" cy="3733802"/>
            <a:chOff x="2296670" y="1502228"/>
            <a:chExt cx="4267416" cy="3733802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144DAE70-AA8F-DA44-B337-C066F568285C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BF0B420-0A23-AB48-87DE-63D389C95779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710B33D-E729-4F4B-BC4D-288E1C18AF8C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6BA91E2-ACA2-8F49-A013-2E514FE6CADD}"/>
                </a:ext>
              </a:extLst>
            </p:cNvPr>
            <p:cNvSpPr/>
            <p:nvPr/>
          </p:nvSpPr>
          <p:spPr>
            <a:xfrm rot="4436385">
              <a:off x="2296670" y="1502228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D66ADC8-85DB-D341-B962-E65075BEBF68}"/>
                  </a:ext>
                </a:extLst>
              </p:cNvPr>
              <p:cNvSpPr txBox="1"/>
              <p:nvPr/>
            </p:nvSpPr>
            <p:spPr>
              <a:xfrm>
                <a:off x="3143608" y="4224330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D66ADC8-85DB-D341-B962-E65075BEB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08" y="4224330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7500" r="-2500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BE8CA4-6C89-1348-BA63-9E19959A25C8}"/>
                  </a:ext>
                </a:extLst>
              </p:cNvPr>
              <p:cNvSpPr txBox="1"/>
              <p:nvPr/>
            </p:nvSpPr>
            <p:spPr>
              <a:xfrm>
                <a:off x="4189530" y="955186"/>
                <a:ext cx="79072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BE8CA4-6C89-1348-BA63-9E19959A2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530" y="955186"/>
                <a:ext cx="790729" cy="360804"/>
              </a:xfrm>
              <a:prstGeom prst="rect">
                <a:avLst/>
              </a:prstGeom>
              <a:blipFill>
                <a:blip r:embed="rId3"/>
                <a:stretch>
                  <a:fillRect l="-9524" r="-793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58A0BE-5F06-C041-9081-C5BA12FC08B9}"/>
                  </a:ext>
                </a:extLst>
              </p:cNvPr>
              <p:cNvSpPr txBox="1"/>
              <p:nvPr/>
            </p:nvSpPr>
            <p:spPr>
              <a:xfrm>
                <a:off x="4980259" y="3412912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58A0BE-5F06-C041-9081-C5BA12FC0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259" y="3412912"/>
                <a:ext cx="219291" cy="360804"/>
              </a:xfrm>
              <a:prstGeom prst="rect">
                <a:avLst/>
              </a:prstGeom>
              <a:blipFill>
                <a:blip r:embed="rId4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4091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E414F4E-3891-6142-8675-AD828CA6FBA6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01B67C-5681-9743-A8BE-0297D1ABF81E}"/>
              </a:ext>
            </a:extLst>
          </p:cNvPr>
          <p:cNvGrpSpPr/>
          <p:nvPr/>
        </p:nvGrpSpPr>
        <p:grpSpPr>
          <a:xfrm>
            <a:off x="2318656" y="1741715"/>
            <a:ext cx="4381041" cy="3622232"/>
            <a:chOff x="2318656" y="1741715"/>
            <a:chExt cx="4381041" cy="3622232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F7F2F989-C025-0441-A751-5DAF84EB020A}"/>
                </a:ext>
              </a:extLst>
            </p:cNvPr>
            <p:cNvSpPr/>
            <p:nvPr/>
          </p:nvSpPr>
          <p:spPr>
            <a:xfrm rot="10800000">
              <a:off x="2318657" y="1872343"/>
              <a:ext cx="4038600" cy="3363686"/>
            </a:xfrm>
            <a:prstGeom prst="rtTriangle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EDA9920-BCA7-0D4A-8959-1A6EC5FE1EA1}"/>
                </a:ext>
              </a:extLst>
            </p:cNvPr>
            <p:cNvSpPr/>
            <p:nvPr/>
          </p:nvSpPr>
          <p:spPr>
            <a:xfrm>
              <a:off x="5921829" y="1872343"/>
              <a:ext cx="446314" cy="4572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569FE5A-C782-6448-AB1A-FAFF75F9FB23}"/>
                </a:ext>
              </a:extLst>
            </p:cNvPr>
            <p:cNvCxnSpPr/>
            <p:nvPr/>
          </p:nvCxnSpPr>
          <p:spPr>
            <a:xfrm>
              <a:off x="6564086" y="1872343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5844DF6-2E23-5A43-8BB0-C91112E909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993541AC-B44A-AF4F-BFFB-E05EE1DE1B2D}"/>
                </a:ext>
              </a:extLst>
            </p:cNvPr>
            <p:cNvSpPr/>
            <p:nvPr/>
          </p:nvSpPr>
          <p:spPr>
            <a:xfrm rot="17196076">
              <a:off x="5785297" y="4449547"/>
              <a:ext cx="914400" cy="914400"/>
            </a:xfrm>
            <a:prstGeom prst="arc">
              <a:avLst>
                <a:gd name="adj1" fmla="val 16304913"/>
                <a:gd name="adj2" fmla="val 21367678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CCC23F1-7084-9743-9AEB-D9975C8AF7B2}"/>
                  </a:ext>
                </a:extLst>
              </p:cNvPr>
              <p:cNvSpPr txBox="1"/>
              <p:nvPr/>
            </p:nvSpPr>
            <p:spPr>
              <a:xfrm>
                <a:off x="5647053" y="4120264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CCC23F1-7084-9743-9AEB-D9975C8AF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053" y="4120264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7500" r="-2500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3A1952-C383-9948-8BBD-53D9142E3E8A}"/>
                  </a:ext>
                </a:extLst>
              </p:cNvPr>
              <p:cNvSpPr txBox="1"/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3A1952-C383-9948-8BBD-53D9142E3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754" y="1315598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6CA4C94-EF79-114D-9849-CFDCDF6D49CE}"/>
                  </a:ext>
                </a:extLst>
              </p:cNvPr>
              <p:cNvSpPr txBox="1"/>
              <p:nvPr/>
            </p:nvSpPr>
            <p:spPr>
              <a:xfrm>
                <a:off x="6687276" y="3193382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6CA4C94-EF79-114D-9849-CFDCDF6D4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76" y="3193382"/>
                <a:ext cx="620811" cy="360804"/>
              </a:xfrm>
              <a:prstGeom prst="rect">
                <a:avLst/>
              </a:prstGeom>
              <a:blipFill>
                <a:blip r:embed="rId4"/>
                <a:stretch>
                  <a:fillRect l="-12245" r="-61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21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481A8AD-5823-E541-BF22-7F593908D4EB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6E7A1D-7EFC-E543-9994-CEC84C64048D}"/>
              </a:ext>
            </a:extLst>
          </p:cNvPr>
          <p:cNvSpPr/>
          <p:nvPr/>
        </p:nvSpPr>
        <p:spPr>
          <a:xfrm>
            <a:off x="2841171" y="1556657"/>
            <a:ext cx="3820886" cy="3537857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Find the length of the diagonal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693D56D-D3A8-9145-9570-6DB960A75FBD}"/>
              </a:ext>
            </a:extLst>
          </p:cNvPr>
          <p:cNvGrpSpPr/>
          <p:nvPr/>
        </p:nvGrpSpPr>
        <p:grpSpPr>
          <a:xfrm>
            <a:off x="2754086" y="1363940"/>
            <a:ext cx="4169230" cy="3643488"/>
            <a:chOff x="2318656" y="1741715"/>
            <a:chExt cx="4169230" cy="3643488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77E7CC5-74B9-A548-874B-33B53EF9BB57}"/>
                </a:ext>
              </a:extLst>
            </p:cNvPr>
            <p:cNvCxnSpPr/>
            <p:nvPr/>
          </p:nvCxnSpPr>
          <p:spPr>
            <a:xfrm>
              <a:off x="6487886" y="2021516"/>
              <a:ext cx="0" cy="336368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3EFC925-0FB8-8C4E-8523-876F8917C9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656" y="1741715"/>
              <a:ext cx="403860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E5F0-3E2D-5541-B341-B8C25C6FE1A7}"/>
                  </a:ext>
                </a:extLst>
              </p:cNvPr>
              <p:cNvSpPr txBox="1"/>
              <p:nvPr/>
            </p:nvSpPr>
            <p:spPr>
              <a:xfrm>
                <a:off x="7067187" y="2994654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E5F0-3E2D-5541-B341-B8C25C6F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187" y="2994654"/>
                <a:ext cx="620811" cy="360804"/>
              </a:xfrm>
              <a:prstGeom prst="rect">
                <a:avLst/>
              </a:prstGeom>
              <a:blipFill>
                <a:blip r:embed="rId2"/>
                <a:stretch>
                  <a:fillRect l="-10000" r="-6000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29F7196-2FFB-8B4E-9C95-5FAE530D25C3}"/>
                  </a:ext>
                </a:extLst>
              </p:cNvPr>
              <p:cNvSpPr txBox="1"/>
              <p:nvPr/>
            </p:nvSpPr>
            <p:spPr>
              <a:xfrm>
                <a:off x="4572000" y="906778"/>
                <a:ext cx="62081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29F7196-2FFB-8B4E-9C95-5FAE530D2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906778"/>
                <a:ext cx="620811" cy="360804"/>
              </a:xfrm>
              <a:prstGeom prst="rect">
                <a:avLst/>
              </a:prstGeom>
              <a:blipFill>
                <a:blip r:embed="rId3"/>
                <a:stretch>
                  <a:fillRect l="-14286" r="-61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54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1505</TotalTime>
  <Words>56</Words>
  <Application>Microsoft Macintosh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Trigonometry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cp:lastPrinted>2020-09-17T21:10:53Z</cp:lastPrinted>
  <dcterms:created xsi:type="dcterms:W3CDTF">2020-09-16T21:06:06Z</dcterms:created>
  <dcterms:modified xsi:type="dcterms:W3CDTF">2020-09-18T22:05:42Z</dcterms:modified>
</cp:coreProperties>
</file>