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64" r:id="rId2"/>
    <p:sldId id="266" r:id="rId3"/>
    <p:sldId id="267" r:id="rId4"/>
    <p:sldId id="27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69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10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7B3D5-EA09-6D4A-ADB4-B45B9F74EC0F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565E9-519C-9C42-803F-7BFDE56E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2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1 4 9 16 25 36 49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65E9-519C-9C42-803F-7BFDE56E81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327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2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30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6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2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6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0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16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84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7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8371-83F8-D74F-91AC-FC3912DE7621}" type="datetimeFigureOut">
              <a:rPr lang="en-US" smtClean="0"/>
              <a:t>11/15/20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9F77-5B1D-E444-8813-F980E52BE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17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19.png"/><Relationship Id="rId18" Type="http://schemas.openxmlformats.org/officeDocument/2006/relationships/image" Target="NULL"/><Relationship Id="rId26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../media/image22.png"/><Relationship Id="rId7" Type="http://schemas.openxmlformats.org/officeDocument/2006/relationships/image" Target="../media/image16.png"/><Relationship Id="rId12" Type="http://schemas.openxmlformats.org/officeDocument/2006/relationships/image" Target="NUL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image" Target="../media/image14.png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18.png"/><Relationship Id="rId24" Type="http://schemas.openxmlformats.org/officeDocument/2006/relationships/image" Target="NULL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23" Type="http://schemas.openxmlformats.org/officeDocument/2006/relationships/image" Target="../media/image23.png"/><Relationship Id="rId10" Type="http://schemas.openxmlformats.org/officeDocument/2006/relationships/image" Target="NULL"/><Relationship Id="rId19" Type="http://schemas.openxmlformats.org/officeDocument/2006/relationships/image" Target="../media/image21.png"/><Relationship Id="rId4" Type="http://schemas.openxmlformats.org/officeDocument/2006/relationships/image" Target="NULL"/><Relationship Id="rId9" Type="http://schemas.openxmlformats.org/officeDocument/2006/relationships/image" Target="../media/image17.png"/><Relationship Id="rId14" Type="http://schemas.openxmlformats.org/officeDocument/2006/relationships/image" Target="NULL"/><Relationship Id="rId22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A8641E-D15A-F24B-972D-E61812905AC4}"/>
              </a:ext>
            </a:extLst>
          </p:cNvPr>
          <p:cNvSpPr/>
          <p:nvPr/>
        </p:nvSpPr>
        <p:spPr>
          <a:xfrm>
            <a:off x="187569" y="199292"/>
            <a:ext cx="8757139" cy="6459416"/>
          </a:xfrm>
          <a:prstGeom prst="roundRect">
            <a:avLst>
              <a:gd name="adj" fmla="val 632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2785666"/>
                  </p:ext>
                </p:extLst>
              </p:nvPr>
            </p:nvGraphicFramePr>
            <p:xfrm>
              <a:off x="328246" y="1189473"/>
              <a:ext cx="8510953" cy="53049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58753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8535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The points A, B, C, D &amp; E are plotted on a 1cm co-ordinate grid. How far apart in cm are each of the co-ordinate pairs below?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88479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e>
                                </m:d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𝐁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:(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𝐂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𝐃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−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𝐄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𝑬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</m:t>
                                </m:r>
                                <m:d>
                                  <m:d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 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e>
                                </m:d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𝐁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:(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−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0FDC692-57FA-6945-9F01-3A2319FB13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2785666"/>
                  </p:ext>
                </p:extLst>
              </p:nvPr>
            </p:nvGraphicFramePr>
            <p:xfrm>
              <a:off x="328246" y="1189473"/>
              <a:ext cx="8510953" cy="53049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58753">
                      <a:extLst>
                        <a:ext uri="{9D8B030D-6E8A-4147-A177-3AD203B41FA5}">
                          <a16:colId xmlns:a16="http://schemas.microsoft.com/office/drawing/2014/main" val="2148806655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129872960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4115987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359887782"/>
                        </a:ext>
                      </a:extLst>
                    </a:gridCol>
                    <a:gridCol w="963050">
                      <a:extLst>
                        <a:ext uri="{9D8B030D-6E8A-4147-A177-3AD203B41FA5}">
                          <a16:colId xmlns:a16="http://schemas.microsoft.com/office/drawing/2014/main" val="4253291730"/>
                        </a:ext>
                      </a:extLst>
                    </a:gridCol>
                  </a:tblGrid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The points A, B, C, D &amp; E are plotted on a 1cm co-ordinate grid. How far apart in cm are each of the co-ordinate pairs below?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69165"/>
                      </a:ext>
                    </a:extLst>
                  </a:tr>
                  <a:tr h="8847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115714" r="-83106" b="-38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7349651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222059" r="-83106" b="-297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05418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326866" r="-83106" b="-2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0000064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420588" r="-83106" b="-98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2470957"/>
                      </a:ext>
                    </a:extLst>
                  </a:tr>
                  <a:tr h="8535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2" t="-528358" r="-831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986773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698A62F-D48B-4E4C-8D55-61D8B14952FD}"/>
              </a:ext>
            </a:extLst>
          </p:cNvPr>
          <p:cNvSpPr/>
          <p:nvPr/>
        </p:nvSpPr>
        <p:spPr>
          <a:xfrm>
            <a:off x="2431648" y="289589"/>
            <a:ext cx="4608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Multiple Choice</a:t>
            </a:r>
          </a:p>
        </p:txBody>
      </p:sp>
    </p:spTree>
    <p:extLst>
      <p:ext uri="{BB962C8B-B14F-4D97-AF65-F5344CB8AC3E}">
        <p14:creationId xmlns:p14="http://schemas.microsoft.com/office/powerpoint/2010/main" val="3015171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91224A4-6FED-4C4D-B4F3-D4E47EFD1F95}"/>
              </a:ext>
            </a:extLst>
          </p:cNvPr>
          <p:cNvSpPr/>
          <p:nvPr/>
        </p:nvSpPr>
        <p:spPr>
          <a:xfrm>
            <a:off x="409903" y="425669"/>
            <a:ext cx="8276897" cy="59908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3C2A639-6E5D-F843-A721-1AA87D5D1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172985"/>
              </p:ext>
            </p:extLst>
          </p:nvPr>
        </p:nvGraphicFramePr>
        <p:xfrm>
          <a:off x="5733056" y="1656183"/>
          <a:ext cx="2414954" cy="3763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954">
                  <a:extLst>
                    <a:ext uri="{9D8B030D-6E8A-4147-A177-3AD203B41FA5}">
                      <a16:colId xmlns:a16="http://schemas.microsoft.com/office/drawing/2014/main" val="959311277"/>
                    </a:ext>
                  </a:extLst>
                </a:gridCol>
              </a:tblGrid>
              <a:tr h="12543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426170"/>
                  </a:ext>
                </a:extLst>
              </a:tr>
              <a:tr h="12543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012409"/>
                  </a:ext>
                </a:extLst>
              </a:tr>
              <a:tr h="12543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513470"/>
                  </a:ext>
                </a:extLst>
              </a:tr>
            </a:tbl>
          </a:graphicData>
        </a:graphic>
      </p:graphicFrame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60D8B617-632C-4C4A-AE38-1E8440F35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319" y="1735013"/>
            <a:ext cx="4032948" cy="39624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1698D5-F22F-F444-BDAF-29927244D9BE}"/>
                  </a:ext>
                </a:extLst>
              </p:cNvPr>
              <p:cNvSpPr txBox="1"/>
              <p:nvPr/>
            </p:nvSpPr>
            <p:spPr>
              <a:xfrm>
                <a:off x="852224" y="774245"/>
                <a:ext cx="725658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𝑾𝒉𝒊𝒄𝒉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𝒕𝒘𝒐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𝒑𝒐𝒊𝒏𝒕𝒔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𝒂𝒓𝒆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𝒄𝒍𝒐𝒔𝒆𝒔𝒕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1698D5-F22F-F444-BDAF-29927244D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224" y="774245"/>
                <a:ext cx="7256585" cy="369332"/>
              </a:xfrm>
              <a:prstGeom prst="rect">
                <a:avLst/>
              </a:prstGeom>
              <a:blipFill>
                <a:blip r:embed="rId3"/>
                <a:stretch>
                  <a:fillRect l="-1573" t="-3226" r="-5594" b="-35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9BEBED-8198-3D4E-9BF3-7C8FC2C1DC37}"/>
                  </a:ext>
                </a:extLst>
              </p:cNvPr>
              <p:cNvSpPr txBox="1"/>
              <p:nvPr/>
            </p:nvSpPr>
            <p:spPr>
              <a:xfrm>
                <a:off x="5678089" y="2051024"/>
                <a:ext cx="2414954" cy="34470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GB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</m:oMath>
                  </m:oMathPara>
                </a14:m>
                <a:endParaRPr lang="en-GB" sz="2800" b="1" dirty="0"/>
              </a:p>
              <a:p>
                <a:endParaRPr lang="en-US" sz="2800" b="1" dirty="0"/>
              </a:p>
              <a:p>
                <a:endParaRPr lang="en-US" sz="2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2800" b="1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GB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800" b="1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</m:oMath>
                  </m:oMathPara>
                </a14:m>
                <a:endParaRPr lang="en-GB" sz="2800" b="1" dirty="0"/>
              </a:p>
              <a:p>
                <a:endParaRPr lang="en-US" sz="2800" b="1" dirty="0"/>
              </a:p>
              <a:p>
                <a:endParaRPr lang="en-US" sz="2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GB" sz="2800" b="1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GB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800" b="1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</m:oMath>
                  </m:oMathPara>
                </a14:m>
                <a:endParaRPr lang="en-GB" sz="2800" b="1" dirty="0"/>
              </a:p>
              <a:p>
                <a:endParaRPr lang="en-US" sz="28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9BEBED-8198-3D4E-9BF3-7C8FC2C1D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089" y="2051024"/>
                <a:ext cx="2414954" cy="34470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6551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014FEBC3-8E93-5C4E-A003-2581361573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8891925"/>
                  </p:ext>
                </p:extLst>
              </p:nvPr>
            </p:nvGraphicFramePr>
            <p:xfrm>
              <a:off x="3146387" y="29267"/>
              <a:ext cx="700229" cy="21920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5003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502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5003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  <a:tr h="502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e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81949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014FEBC3-8E93-5C4E-A003-2581361573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8891925"/>
                  </p:ext>
                </p:extLst>
              </p:nvPr>
            </p:nvGraphicFramePr>
            <p:xfrm>
              <a:off x="3146387" y="29267"/>
              <a:ext cx="700229" cy="21920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5471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326" r="-1786" b="-3069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5471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2326" r="-1786" b="-2069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5488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97727" r="-1786" b="-102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  <a:tr h="5488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304651" r="-1786" b="-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819496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4" name="Picture 13" descr="A picture containing couple, group, lot, standing&#10;&#10;Description automatically generated">
            <a:extLst>
              <a:ext uri="{FF2B5EF4-FFF2-40B4-BE49-F238E27FC236}">
                <a16:creationId xmlns:a16="http://schemas.microsoft.com/office/drawing/2014/main" id="{C6C1777B-7DAB-3349-95DC-57D8F9E28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936" y="52889"/>
            <a:ext cx="2177502" cy="21920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9112B85D-202B-6F4B-B500-66F6AC5668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8373101"/>
                  </p:ext>
                </p:extLst>
              </p:nvPr>
            </p:nvGraphicFramePr>
            <p:xfrm>
              <a:off x="6187570" y="29267"/>
              <a:ext cx="700229" cy="21920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5003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502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5003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𝟏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  <a:tr h="5020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e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81949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9112B85D-202B-6F4B-B500-66F6AC5668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8373101"/>
                  </p:ext>
                </p:extLst>
              </p:nvPr>
            </p:nvGraphicFramePr>
            <p:xfrm>
              <a:off x="6187570" y="29267"/>
              <a:ext cx="700229" cy="21920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5471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86" t="-2326" b="-3069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5488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86" t="-10000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5471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86" t="-204651" b="-10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  <a:tr h="5488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86" t="-304651" b="-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819496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6" name="Picture 15" descr="A picture containing couple, group, lot, standing&#10;&#10;Description automatically generated">
            <a:extLst>
              <a:ext uri="{FF2B5EF4-FFF2-40B4-BE49-F238E27FC236}">
                <a16:creationId xmlns:a16="http://schemas.microsoft.com/office/drawing/2014/main" id="{4F9237A6-DC26-BD4B-9EBB-53D03D8F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168" y="29629"/>
            <a:ext cx="2177502" cy="21920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2E3837C4-2190-1241-8B30-B2D94334B58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3620693"/>
                  </p:ext>
                </p:extLst>
              </p:nvPr>
            </p:nvGraphicFramePr>
            <p:xfrm>
              <a:off x="141863" y="2386079"/>
              <a:ext cx="700229" cy="21762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72586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72452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72586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2E3837C4-2190-1241-8B30-B2D94334B58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3620693"/>
                  </p:ext>
                </p:extLst>
              </p:nvPr>
            </p:nvGraphicFramePr>
            <p:xfrm>
              <a:off x="141863" y="2386079"/>
              <a:ext cx="700229" cy="21762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72586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786" b="-1982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7245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786" t="-101754" b="-101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72586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786" t="-1982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8" name="Picture 17" descr="A picture containing couple, group, lot, standing&#10;&#10;Description automatically generated">
            <a:extLst>
              <a:ext uri="{FF2B5EF4-FFF2-40B4-BE49-F238E27FC236}">
                <a16:creationId xmlns:a16="http://schemas.microsoft.com/office/drawing/2014/main" id="{AF622F60-0710-6443-8E56-C60975B88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542" y="2370313"/>
            <a:ext cx="2177502" cy="21920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D2602754-ED01-4143-AFF9-4E8FD9D404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3805724"/>
                  </p:ext>
                </p:extLst>
              </p:nvPr>
            </p:nvGraphicFramePr>
            <p:xfrm>
              <a:off x="3114268" y="2386079"/>
              <a:ext cx="700229" cy="21762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7254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/>
                                      <m:e/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7254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/>
                                      <m:e/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7254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/>
                                      <m:e/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D2602754-ED01-4143-AFF9-4E8FD9D404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3805724"/>
                  </p:ext>
                </p:extLst>
              </p:nvPr>
            </p:nvGraphicFramePr>
            <p:xfrm>
              <a:off x="3114268" y="2386079"/>
              <a:ext cx="700229" cy="21762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7254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b="-1982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7254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101754" b="-101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7254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1982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0" name="Picture 19" descr="A picture containing couple, group, lot, standing&#10;&#10;Description automatically generated">
            <a:extLst>
              <a:ext uri="{FF2B5EF4-FFF2-40B4-BE49-F238E27FC236}">
                <a16:creationId xmlns:a16="http://schemas.microsoft.com/office/drawing/2014/main" id="{AEC5003D-0831-4B45-858C-12C4846C7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011" y="2386079"/>
            <a:ext cx="2177502" cy="2192020"/>
          </a:xfrm>
          <a:prstGeom prst="rect">
            <a:avLst/>
          </a:prstGeom>
        </p:spPr>
      </p:pic>
      <p:pic>
        <p:nvPicPr>
          <p:cNvPr id="22" name="Picture 21" descr="A picture containing couple, group, lot, standing&#10;&#10;Description automatically generated">
            <a:extLst>
              <a:ext uri="{FF2B5EF4-FFF2-40B4-BE49-F238E27FC236}">
                <a16:creationId xmlns:a16="http://schemas.microsoft.com/office/drawing/2014/main" id="{EE74B13D-E9C5-4146-B86B-17EAD493A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168" y="2370313"/>
            <a:ext cx="2177502" cy="21920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2EA966FE-CF0D-D645-B96C-AD8A36713C3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3540507"/>
                  </p:ext>
                </p:extLst>
              </p:nvPr>
            </p:nvGraphicFramePr>
            <p:xfrm>
              <a:off x="6169814" y="2386079"/>
              <a:ext cx="700229" cy="21762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7254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/>
                                      <m:e/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7254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/>
                                      <m:e/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7254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/>
                                      <m:e/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2EA966FE-CF0D-D645-B96C-AD8A36713C3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3540507"/>
                  </p:ext>
                </p:extLst>
              </p:nvPr>
            </p:nvGraphicFramePr>
            <p:xfrm>
              <a:off x="6169814" y="2386079"/>
              <a:ext cx="700229" cy="21762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7254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r="-1786" b="-1982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7254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t="-101754" r="-1786" b="-101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7254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t="-198276" r="-17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93923A1-4BFA-7D44-87BF-7C0EFA210BD8}"/>
              </a:ext>
            </a:extLst>
          </p:cNvPr>
          <p:cNvCxnSpPr>
            <a:cxnSpLocks/>
          </p:cNvCxnSpPr>
          <p:nvPr/>
        </p:nvCxnSpPr>
        <p:spPr>
          <a:xfrm flipH="1" flipV="1">
            <a:off x="4656742" y="3562391"/>
            <a:ext cx="63996" cy="2440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F914C80-BF77-9847-A770-CF0D95518A07}"/>
              </a:ext>
            </a:extLst>
          </p:cNvPr>
          <p:cNvCxnSpPr>
            <a:cxnSpLocks/>
          </p:cNvCxnSpPr>
          <p:nvPr/>
        </p:nvCxnSpPr>
        <p:spPr>
          <a:xfrm flipH="1">
            <a:off x="5271950" y="2605238"/>
            <a:ext cx="349374" cy="1037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2F0990A-DEB3-F842-8137-EAAF84B3D613}"/>
              </a:ext>
            </a:extLst>
          </p:cNvPr>
          <p:cNvCxnSpPr>
            <a:cxnSpLocks/>
          </p:cNvCxnSpPr>
          <p:nvPr/>
        </p:nvCxnSpPr>
        <p:spPr>
          <a:xfrm flipV="1">
            <a:off x="5096093" y="3392637"/>
            <a:ext cx="161664" cy="2463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2DC6842-C150-9C4F-9C4F-38176607FE52}"/>
              </a:ext>
            </a:extLst>
          </p:cNvPr>
          <p:cNvCxnSpPr>
            <a:cxnSpLocks/>
          </p:cNvCxnSpPr>
          <p:nvPr/>
        </p:nvCxnSpPr>
        <p:spPr>
          <a:xfrm>
            <a:off x="8130868" y="3993349"/>
            <a:ext cx="35664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F427DA-4E74-2843-9D07-34D652FEC321}"/>
              </a:ext>
            </a:extLst>
          </p:cNvPr>
          <p:cNvCxnSpPr>
            <a:cxnSpLocks/>
          </p:cNvCxnSpPr>
          <p:nvPr/>
        </p:nvCxnSpPr>
        <p:spPr>
          <a:xfrm flipV="1">
            <a:off x="7948184" y="3482089"/>
            <a:ext cx="169314" cy="3243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C79B546-3BB0-B64C-8E6A-463F7F5927D5}"/>
              </a:ext>
            </a:extLst>
          </p:cNvPr>
          <p:cNvCxnSpPr>
            <a:cxnSpLocks/>
          </p:cNvCxnSpPr>
          <p:nvPr/>
        </p:nvCxnSpPr>
        <p:spPr>
          <a:xfrm flipH="1" flipV="1">
            <a:off x="8721969" y="3169499"/>
            <a:ext cx="138099" cy="5079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reeform 59">
            <a:extLst>
              <a:ext uri="{FF2B5EF4-FFF2-40B4-BE49-F238E27FC236}">
                <a16:creationId xmlns:a16="http://schemas.microsoft.com/office/drawing/2014/main" id="{A5F4D3B2-B437-9A4D-AFE4-A2D3F4D1A570}"/>
              </a:ext>
            </a:extLst>
          </p:cNvPr>
          <p:cNvSpPr/>
          <p:nvPr/>
        </p:nvSpPr>
        <p:spPr>
          <a:xfrm>
            <a:off x="4434840" y="2560320"/>
            <a:ext cx="1453896" cy="1444752"/>
          </a:xfrm>
          <a:custGeom>
            <a:avLst/>
            <a:gdLst>
              <a:gd name="connsiteX0" fmla="*/ 374904 w 1453896"/>
              <a:gd name="connsiteY0" fmla="*/ 1444752 h 1444752"/>
              <a:gd name="connsiteX1" fmla="*/ 0 w 1453896"/>
              <a:gd name="connsiteY1" fmla="*/ 365760 h 1444752"/>
              <a:gd name="connsiteX2" fmla="*/ 1453896 w 1453896"/>
              <a:gd name="connsiteY2" fmla="*/ 0 h 1444752"/>
              <a:gd name="connsiteX3" fmla="*/ 374904 w 1453896"/>
              <a:gd name="connsiteY3" fmla="*/ 1444752 h 144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3896" h="1444752">
                <a:moveTo>
                  <a:pt x="374904" y="1444752"/>
                </a:moveTo>
                <a:lnTo>
                  <a:pt x="0" y="365760"/>
                </a:lnTo>
                <a:lnTo>
                  <a:pt x="1453896" y="0"/>
                </a:lnTo>
                <a:lnTo>
                  <a:pt x="374904" y="1444752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Picture 63" descr="A picture containing colorful, water, group, people&#10;&#10;Description automatically generated">
            <a:extLst>
              <a:ext uri="{FF2B5EF4-FFF2-40B4-BE49-F238E27FC236}">
                <a16:creationId xmlns:a16="http://schemas.microsoft.com/office/drawing/2014/main" id="{03289B22-3E3C-B745-8750-E189E0D5B9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498" y="4652116"/>
            <a:ext cx="2076271" cy="2192021"/>
          </a:xfrm>
          <a:prstGeom prst="rect">
            <a:avLst/>
          </a:prstGeom>
        </p:spPr>
      </p:pic>
      <p:pic>
        <p:nvPicPr>
          <p:cNvPr id="66" name="Picture 65" descr="A picture containing colorful, standing, group, person&#10;&#10;Description automatically generated">
            <a:extLst>
              <a:ext uri="{FF2B5EF4-FFF2-40B4-BE49-F238E27FC236}">
                <a16:creationId xmlns:a16="http://schemas.microsoft.com/office/drawing/2014/main" id="{979B7CF5-01F8-7948-A970-F576E419B8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7250" y="4652116"/>
            <a:ext cx="2166188" cy="2158693"/>
          </a:xfrm>
          <a:prstGeom prst="rect">
            <a:avLst/>
          </a:prstGeom>
        </p:spPr>
      </p:pic>
      <p:pic>
        <p:nvPicPr>
          <p:cNvPr id="68" name="Picture 67" descr="A picture containing colorful&#10;&#10;Description automatically generated">
            <a:extLst>
              <a:ext uri="{FF2B5EF4-FFF2-40B4-BE49-F238E27FC236}">
                <a16:creationId xmlns:a16="http://schemas.microsoft.com/office/drawing/2014/main" id="{33DEF308-0225-7E4D-9BD8-F52D61073B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4783" y="4652115"/>
            <a:ext cx="2146680" cy="2117374"/>
          </a:xfrm>
          <a:prstGeom prst="rect">
            <a:avLst/>
          </a:prstGeom>
        </p:spPr>
      </p:pic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DCF1C655-F6AA-714B-97A1-5F8F82EA7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577616"/>
              </p:ext>
            </p:extLst>
          </p:nvPr>
        </p:nvGraphicFramePr>
        <p:xfrm>
          <a:off x="190464" y="4652116"/>
          <a:ext cx="698541" cy="1955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541">
                  <a:extLst>
                    <a:ext uri="{9D8B030D-6E8A-4147-A177-3AD203B41FA5}">
                      <a16:colId xmlns:a16="http://schemas.microsoft.com/office/drawing/2014/main" val="2679334551"/>
                    </a:ext>
                  </a:extLst>
                </a:gridCol>
              </a:tblGrid>
              <a:tr h="23863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B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706611"/>
                  </a:ext>
                </a:extLst>
              </a:tr>
              <a:tr h="364585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468418"/>
                  </a:ext>
                </a:extLst>
              </a:tr>
              <a:tr h="21382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C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358129"/>
                  </a:ext>
                </a:extLst>
              </a:tr>
              <a:tr h="384898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036903"/>
                  </a:ext>
                </a:extLst>
              </a:tr>
              <a:tr h="14198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C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583994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232059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2B222143-3E26-9A4D-B2E7-0A9ADF416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824176"/>
              </p:ext>
            </p:extLst>
          </p:nvPr>
        </p:nvGraphicFramePr>
        <p:xfrm>
          <a:off x="3149716" y="4652116"/>
          <a:ext cx="698541" cy="1955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541">
                  <a:extLst>
                    <a:ext uri="{9D8B030D-6E8A-4147-A177-3AD203B41FA5}">
                      <a16:colId xmlns:a16="http://schemas.microsoft.com/office/drawing/2014/main" val="2679334551"/>
                    </a:ext>
                  </a:extLst>
                </a:gridCol>
              </a:tblGrid>
              <a:tr h="23863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B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706611"/>
                  </a:ext>
                </a:extLst>
              </a:tr>
              <a:tr h="364585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468418"/>
                  </a:ext>
                </a:extLst>
              </a:tr>
              <a:tr h="21382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C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358129"/>
                  </a:ext>
                </a:extLst>
              </a:tr>
              <a:tr h="384898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036903"/>
                  </a:ext>
                </a:extLst>
              </a:tr>
              <a:tr h="14198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C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583994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232059"/>
                  </a:ext>
                </a:extLst>
              </a:tr>
            </a:tbl>
          </a:graphicData>
        </a:graphic>
      </p:graphicFrame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E9FA5776-AFEC-E545-9D52-2D18894C8C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63653"/>
              </p:ext>
            </p:extLst>
          </p:nvPr>
        </p:nvGraphicFramePr>
        <p:xfrm>
          <a:off x="6180805" y="4652115"/>
          <a:ext cx="698541" cy="1955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541">
                  <a:extLst>
                    <a:ext uri="{9D8B030D-6E8A-4147-A177-3AD203B41FA5}">
                      <a16:colId xmlns:a16="http://schemas.microsoft.com/office/drawing/2014/main" val="2679334551"/>
                    </a:ext>
                  </a:extLst>
                </a:gridCol>
              </a:tblGrid>
              <a:tr h="23863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B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706611"/>
                  </a:ext>
                </a:extLst>
              </a:tr>
              <a:tr h="364585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468418"/>
                  </a:ext>
                </a:extLst>
              </a:tr>
              <a:tr h="21382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C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358129"/>
                  </a:ext>
                </a:extLst>
              </a:tr>
              <a:tr h="384898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036903"/>
                  </a:ext>
                </a:extLst>
              </a:tr>
              <a:tr h="14198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C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583994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232059"/>
                  </a:ext>
                </a:extLst>
              </a:tr>
            </a:tbl>
          </a:graphicData>
        </a:graphic>
      </p:graphicFrame>
      <p:sp>
        <p:nvSpPr>
          <p:cNvPr id="72" name="Rectangle 71">
            <a:extLst>
              <a:ext uri="{FF2B5EF4-FFF2-40B4-BE49-F238E27FC236}">
                <a16:creationId xmlns:a16="http://schemas.microsoft.com/office/drawing/2014/main" id="{830595F6-AE73-414B-870A-68F7B937A31F}"/>
              </a:ext>
            </a:extLst>
          </p:cNvPr>
          <p:cNvSpPr/>
          <p:nvPr/>
        </p:nvSpPr>
        <p:spPr>
          <a:xfrm>
            <a:off x="84326" y="52889"/>
            <a:ext cx="2970443" cy="21920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84E8C8D-3B4F-964F-804D-64C0A2E2A667}"/>
              </a:ext>
            </a:extLst>
          </p:cNvPr>
          <p:cNvSpPr txBox="1"/>
          <p:nvPr/>
        </p:nvSpPr>
        <p:spPr>
          <a:xfrm>
            <a:off x="1203766" y="66996"/>
            <a:ext cx="892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Vectors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CFCD3A4-87C6-F247-B60B-FE7968B810DA}"/>
              </a:ext>
            </a:extLst>
          </p:cNvPr>
          <p:cNvSpPr txBox="1"/>
          <p:nvPr/>
        </p:nvSpPr>
        <p:spPr>
          <a:xfrm>
            <a:off x="4088456" y="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1.)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98B5D1F-4514-D741-A6FE-B8E1AA3DCA02}"/>
              </a:ext>
            </a:extLst>
          </p:cNvPr>
          <p:cNvSpPr txBox="1"/>
          <p:nvPr/>
        </p:nvSpPr>
        <p:spPr>
          <a:xfrm>
            <a:off x="7117743" y="-1404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2.)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DD81A49-B468-1F4D-BD80-96D63BC5380B}"/>
              </a:ext>
            </a:extLst>
          </p:cNvPr>
          <p:cNvSpPr txBox="1"/>
          <p:nvPr/>
        </p:nvSpPr>
        <p:spPr>
          <a:xfrm>
            <a:off x="1086255" y="2330573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3.)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D079CCD-4121-EF44-8786-07552E455642}"/>
              </a:ext>
            </a:extLst>
          </p:cNvPr>
          <p:cNvSpPr txBox="1"/>
          <p:nvPr/>
        </p:nvSpPr>
        <p:spPr>
          <a:xfrm>
            <a:off x="4046843" y="2330572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4.)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0C1BBC1-7EDC-2842-9746-42BB1277D848}"/>
              </a:ext>
            </a:extLst>
          </p:cNvPr>
          <p:cNvSpPr txBox="1"/>
          <p:nvPr/>
        </p:nvSpPr>
        <p:spPr>
          <a:xfrm>
            <a:off x="7117743" y="2327855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5.)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4C44DEC-5A9E-4A46-BEA4-1EE19A52F31F}"/>
              </a:ext>
            </a:extLst>
          </p:cNvPr>
          <p:cNvSpPr txBox="1"/>
          <p:nvPr/>
        </p:nvSpPr>
        <p:spPr>
          <a:xfrm>
            <a:off x="1086255" y="457792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6.)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756ED26-7E64-A94A-B3A3-7F0DF5120CDA}"/>
              </a:ext>
            </a:extLst>
          </p:cNvPr>
          <p:cNvSpPr txBox="1"/>
          <p:nvPr/>
        </p:nvSpPr>
        <p:spPr>
          <a:xfrm>
            <a:off x="4046843" y="4577919"/>
            <a:ext cx="375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7.)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5EEFEC7-109D-774A-B847-28FCB3BD84DB}"/>
              </a:ext>
            </a:extLst>
          </p:cNvPr>
          <p:cNvSpPr txBox="1"/>
          <p:nvPr/>
        </p:nvSpPr>
        <p:spPr>
          <a:xfrm>
            <a:off x="7117743" y="4575202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8.)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99C0461-ED33-E148-A6E4-10571A303BED}"/>
              </a:ext>
            </a:extLst>
          </p:cNvPr>
          <p:cNvSpPr txBox="1"/>
          <p:nvPr/>
        </p:nvSpPr>
        <p:spPr>
          <a:xfrm>
            <a:off x="188176" y="387487"/>
            <a:ext cx="2728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– 3: Draw in the vectors starting from A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9E1705F-CD97-4E49-99F2-0CFB2A8A7251}"/>
              </a:ext>
            </a:extLst>
          </p:cNvPr>
          <p:cNvSpPr txBox="1"/>
          <p:nvPr/>
        </p:nvSpPr>
        <p:spPr>
          <a:xfrm>
            <a:off x="174581" y="1027757"/>
            <a:ext cx="2728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– 5: Write in the vectors A</a:t>
            </a:r>
            <a:r>
              <a:rPr lang="en-US" dirty="0">
                <a:sym typeface="Wingdings" pitchFamily="2" charset="2"/>
              </a:rPr>
              <a:t>B, BC, AC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6 – 8: Write in the vectors</a:t>
            </a:r>
            <a:endParaRPr lang="en-US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7B79FD3-29AB-8C44-81B6-AB5ADD36B59E}"/>
              </a:ext>
            </a:extLst>
          </p:cNvPr>
          <p:cNvSpPr/>
          <p:nvPr/>
        </p:nvSpPr>
        <p:spPr>
          <a:xfrm>
            <a:off x="5854011" y="2515714"/>
            <a:ext cx="68890" cy="92191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9EF0AB2-96EC-F24F-8C13-4DBF439FD9F8}"/>
              </a:ext>
            </a:extLst>
          </p:cNvPr>
          <p:cNvSpPr txBox="1"/>
          <p:nvPr/>
        </p:nvSpPr>
        <p:spPr>
          <a:xfrm>
            <a:off x="5793101" y="2541132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4EC1F46-EEA5-F949-9964-BCC769634F91}"/>
              </a:ext>
            </a:extLst>
          </p:cNvPr>
          <p:cNvSpPr txBox="1"/>
          <p:nvPr/>
        </p:nvSpPr>
        <p:spPr>
          <a:xfrm>
            <a:off x="4209300" y="265881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70944D56-4DE5-C545-A469-F60509CA03C0}"/>
              </a:ext>
            </a:extLst>
          </p:cNvPr>
          <p:cNvSpPr/>
          <p:nvPr/>
        </p:nvSpPr>
        <p:spPr>
          <a:xfrm>
            <a:off x="4397527" y="2876460"/>
            <a:ext cx="68890" cy="92191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02AEF2A-46BB-1E43-8F15-0989E02C67C7}"/>
              </a:ext>
            </a:extLst>
          </p:cNvPr>
          <p:cNvSpPr/>
          <p:nvPr/>
        </p:nvSpPr>
        <p:spPr>
          <a:xfrm>
            <a:off x="7854462" y="2543908"/>
            <a:ext cx="1090246" cy="1465384"/>
          </a:xfrm>
          <a:custGeom>
            <a:avLst/>
            <a:gdLst>
              <a:gd name="connsiteX0" fmla="*/ 0 w 1090246"/>
              <a:gd name="connsiteY0" fmla="*/ 1465384 h 1465384"/>
              <a:gd name="connsiteX1" fmla="*/ 1090246 w 1090246"/>
              <a:gd name="connsiteY1" fmla="*/ 1453661 h 1465384"/>
              <a:gd name="connsiteX2" fmla="*/ 726830 w 1090246"/>
              <a:gd name="connsiteY2" fmla="*/ 0 h 1465384"/>
              <a:gd name="connsiteX3" fmla="*/ 0 w 1090246"/>
              <a:gd name="connsiteY3" fmla="*/ 1465384 h 1465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0246" h="1465384">
                <a:moveTo>
                  <a:pt x="0" y="1465384"/>
                </a:moveTo>
                <a:lnTo>
                  <a:pt x="1090246" y="1453661"/>
                </a:lnTo>
                <a:lnTo>
                  <a:pt x="726830" y="0"/>
                </a:lnTo>
                <a:lnTo>
                  <a:pt x="0" y="146538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2014ADE-F2FD-A94D-B0E6-B3472E299018}"/>
              </a:ext>
            </a:extLst>
          </p:cNvPr>
          <p:cNvSpPr txBox="1"/>
          <p:nvPr/>
        </p:nvSpPr>
        <p:spPr>
          <a:xfrm>
            <a:off x="8791251" y="394518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63475DE-BD86-ED41-BF55-2A52EF5BAA2E}"/>
              </a:ext>
            </a:extLst>
          </p:cNvPr>
          <p:cNvSpPr/>
          <p:nvPr/>
        </p:nvSpPr>
        <p:spPr>
          <a:xfrm>
            <a:off x="8899192" y="3954979"/>
            <a:ext cx="68890" cy="92191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C5F3083-727D-574A-AD81-33A178405EC7}"/>
              </a:ext>
            </a:extLst>
          </p:cNvPr>
          <p:cNvSpPr/>
          <p:nvPr/>
        </p:nvSpPr>
        <p:spPr>
          <a:xfrm>
            <a:off x="8547497" y="2513047"/>
            <a:ext cx="68890" cy="92191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36A35D3-C3E6-DD40-8DA7-6A49C08F6E0C}"/>
              </a:ext>
            </a:extLst>
          </p:cNvPr>
          <p:cNvSpPr txBox="1"/>
          <p:nvPr/>
        </p:nvSpPr>
        <p:spPr>
          <a:xfrm>
            <a:off x="8588036" y="2454126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227676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pair, small, couple&#10;&#10;Description automatically generated">
            <a:extLst>
              <a:ext uri="{FF2B5EF4-FFF2-40B4-BE49-F238E27FC236}">
                <a16:creationId xmlns:a16="http://schemas.microsoft.com/office/drawing/2014/main" id="{D92D6A44-C045-054D-8A0A-92AEA3C2F2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671"/>
          <a:stretch/>
        </p:blipFill>
        <p:spPr>
          <a:xfrm>
            <a:off x="3071921" y="57022"/>
            <a:ext cx="3031824" cy="22076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2E3837C4-2190-1241-8B30-B2D94334B58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-1595496" y="867523"/>
              <a:ext cx="700229" cy="21762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72586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72452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𝟎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72586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𝟐</m:t>
                                        </m:r>
                                      </m:e>
                                      <m:e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kumimoji="0" lang="en-GB" sz="18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𝟑</m:t>
                                        </m:r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2E3837C4-2190-1241-8B30-B2D94334B58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3324727"/>
                  </p:ext>
                </p:extLst>
              </p:nvPr>
            </p:nvGraphicFramePr>
            <p:xfrm>
              <a:off x="-1595496" y="867523"/>
              <a:ext cx="700229" cy="21762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0229">
                      <a:extLst>
                        <a:ext uri="{9D8B030D-6E8A-4147-A177-3AD203B41FA5}">
                          <a16:colId xmlns:a16="http://schemas.microsoft.com/office/drawing/2014/main" val="3789849043"/>
                        </a:ext>
                      </a:extLst>
                    </a:gridCol>
                  </a:tblGrid>
                  <a:tr h="72586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754" r="-1786" b="-201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3261108"/>
                      </a:ext>
                    </a:extLst>
                  </a:tr>
                  <a:tr h="7245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0000" r="-1786" b="-982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2070033"/>
                      </a:ext>
                    </a:extLst>
                  </a:tr>
                  <a:tr h="72586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203509" r="-17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0559609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DCF1C655-F6AA-714B-97A1-5F8F82EA7C6D}"/>
              </a:ext>
            </a:extLst>
          </p:cNvPr>
          <p:cNvGraphicFramePr>
            <a:graphicFrameLocks noGrp="1"/>
          </p:cNvGraphicFramePr>
          <p:nvPr/>
        </p:nvGraphicFramePr>
        <p:xfrm>
          <a:off x="-1312274" y="3754199"/>
          <a:ext cx="698541" cy="1955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541">
                  <a:extLst>
                    <a:ext uri="{9D8B030D-6E8A-4147-A177-3AD203B41FA5}">
                      <a16:colId xmlns:a16="http://schemas.microsoft.com/office/drawing/2014/main" val="2679334551"/>
                    </a:ext>
                  </a:extLst>
                </a:gridCol>
              </a:tblGrid>
              <a:tr h="23863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B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706611"/>
                  </a:ext>
                </a:extLst>
              </a:tr>
              <a:tr h="364585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468418"/>
                  </a:ext>
                </a:extLst>
              </a:tr>
              <a:tr h="21382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C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358129"/>
                  </a:ext>
                </a:extLst>
              </a:tr>
              <a:tr h="384898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036903"/>
                  </a:ext>
                </a:extLst>
              </a:tr>
              <a:tr h="14198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C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583994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232059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0CFCD3A4-87C6-F247-B60B-FE7968B810DA}"/>
              </a:ext>
            </a:extLst>
          </p:cNvPr>
          <p:cNvSpPr txBox="1"/>
          <p:nvPr/>
        </p:nvSpPr>
        <p:spPr>
          <a:xfrm>
            <a:off x="3033826" y="19293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35AEC148-2D34-1047-8E07-7E23A8C7CEA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122058" y="129874"/>
              <a:ext cx="698541" cy="1499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360950567"/>
                        </a:ext>
                      </a:extLst>
                    </a:gridCol>
                  </a:tblGrid>
                  <a:tr h="32951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𝑨𝑩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69349"/>
                      </a:ext>
                    </a:extLst>
                  </a:tr>
                  <a:tr h="437939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0763339"/>
                      </a:ext>
                    </a:extLst>
                  </a:tr>
                  <a:tr h="32951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𝑪𝑫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2069116"/>
                      </a:ext>
                    </a:extLst>
                  </a:tr>
                  <a:tr h="402737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36618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35AEC148-2D34-1047-8E07-7E23A8C7CEA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9466548"/>
                  </p:ext>
                </p:extLst>
              </p:nvPr>
            </p:nvGraphicFramePr>
            <p:xfrm>
              <a:off x="5122058" y="129874"/>
              <a:ext cx="698541" cy="1499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360950567"/>
                        </a:ext>
                      </a:extLst>
                    </a:gridCol>
                  </a:tblGrid>
                  <a:tr h="3295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86" t="-3846" b="-35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69349"/>
                      </a:ext>
                    </a:extLst>
                  </a:tr>
                  <a:tr h="437939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0763339"/>
                      </a:ext>
                    </a:extLst>
                  </a:tr>
                  <a:tr h="3295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86" t="-238462" b="-12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2069116"/>
                      </a:ext>
                    </a:extLst>
                  </a:tr>
                  <a:tr h="402737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366182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Picture 9" descr="A picture containing indoor, couple, tiled, group&#10;&#10;Description automatically generated">
            <a:extLst>
              <a:ext uri="{FF2B5EF4-FFF2-40B4-BE49-F238E27FC236}">
                <a16:creationId xmlns:a16="http://schemas.microsoft.com/office/drawing/2014/main" id="{8C004263-F532-BA40-ADFB-027F6B3F8F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2808"/>
          <a:stretch/>
        </p:blipFill>
        <p:spPr>
          <a:xfrm>
            <a:off x="6007982" y="57023"/>
            <a:ext cx="3082258" cy="22716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8" name="Table 57">
                <a:extLst>
                  <a:ext uri="{FF2B5EF4-FFF2-40B4-BE49-F238E27FC236}">
                    <a16:creationId xmlns:a16="http://schemas.microsoft.com/office/drawing/2014/main" id="{9712E8D3-120E-D148-A8C6-B36F20CFD9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284174" y="140623"/>
              <a:ext cx="698541" cy="1499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360950567"/>
                        </a:ext>
                      </a:extLst>
                    </a:gridCol>
                  </a:tblGrid>
                  <a:tr h="32951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𝑨𝑩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69349"/>
                      </a:ext>
                    </a:extLst>
                  </a:tr>
                  <a:tr h="437939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0763339"/>
                      </a:ext>
                    </a:extLst>
                  </a:tr>
                  <a:tr h="32951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𝑪𝑫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2069116"/>
                      </a:ext>
                    </a:extLst>
                  </a:tr>
                  <a:tr h="402737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36618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8" name="Table 57">
                <a:extLst>
                  <a:ext uri="{FF2B5EF4-FFF2-40B4-BE49-F238E27FC236}">
                    <a16:creationId xmlns:a16="http://schemas.microsoft.com/office/drawing/2014/main" id="{9712E8D3-120E-D148-A8C6-B36F20CFD9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020569"/>
                  </p:ext>
                </p:extLst>
              </p:nvPr>
            </p:nvGraphicFramePr>
            <p:xfrm>
              <a:off x="8284174" y="140623"/>
              <a:ext cx="698541" cy="1499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360950567"/>
                        </a:ext>
                      </a:extLst>
                    </a:gridCol>
                  </a:tblGrid>
                  <a:tr h="3295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3846" b="-35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69349"/>
                      </a:ext>
                    </a:extLst>
                  </a:tr>
                  <a:tr h="437939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0763339"/>
                      </a:ext>
                    </a:extLst>
                  </a:tr>
                  <a:tr h="3295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786" t="-238462" b="-12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2069116"/>
                      </a:ext>
                    </a:extLst>
                  </a:tr>
                  <a:tr h="402737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36618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298B5D1F-4514-D741-A6FE-B8E1AA3DCA02}"/>
              </a:ext>
            </a:extLst>
          </p:cNvPr>
          <p:cNvSpPr txBox="1"/>
          <p:nvPr/>
        </p:nvSpPr>
        <p:spPr>
          <a:xfrm>
            <a:off x="5977301" y="45399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2.)</a:t>
            </a:r>
          </a:p>
        </p:txBody>
      </p:sp>
      <p:pic>
        <p:nvPicPr>
          <p:cNvPr id="12" name="Picture 11" descr="A close up of a tiled wall&#10;&#10;Description automatically generated">
            <a:extLst>
              <a:ext uri="{FF2B5EF4-FFF2-40B4-BE49-F238E27FC236}">
                <a16:creationId xmlns:a16="http://schemas.microsoft.com/office/drawing/2014/main" id="{B32656CC-1253-8D4B-8522-DDF322FA23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" b="1360"/>
          <a:stretch/>
        </p:blipFill>
        <p:spPr>
          <a:xfrm>
            <a:off x="3012112" y="2350009"/>
            <a:ext cx="3088651" cy="2175126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CDD81A49-B468-1F4D-BD80-96D63BC5380B}"/>
              </a:ext>
            </a:extLst>
          </p:cNvPr>
          <p:cNvSpPr txBox="1"/>
          <p:nvPr/>
        </p:nvSpPr>
        <p:spPr>
          <a:xfrm>
            <a:off x="3017761" y="2335883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1" name="Table 60">
                <a:extLst>
                  <a:ext uri="{FF2B5EF4-FFF2-40B4-BE49-F238E27FC236}">
                    <a16:creationId xmlns:a16="http://schemas.microsoft.com/office/drawing/2014/main" id="{894A4E35-DD4C-EF47-89F1-0BCD7791726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82930" y="2667185"/>
              <a:ext cx="698541" cy="1499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360950567"/>
                        </a:ext>
                      </a:extLst>
                    </a:gridCol>
                  </a:tblGrid>
                  <a:tr h="32951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𝑨𝑩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69349"/>
                      </a:ext>
                    </a:extLst>
                  </a:tr>
                  <a:tr h="437939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0763339"/>
                      </a:ext>
                    </a:extLst>
                  </a:tr>
                  <a:tr h="32951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𝑩𝑨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2069116"/>
                      </a:ext>
                    </a:extLst>
                  </a:tr>
                  <a:tr h="402737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36618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1" name="Table 60">
                <a:extLst>
                  <a:ext uri="{FF2B5EF4-FFF2-40B4-BE49-F238E27FC236}">
                    <a16:creationId xmlns:a16="http://schemas.microsoft.com/office/drawing/2014/main" id="{894A4E35-DD4C-EF47-89F1-0BCD7791726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8651171"/>
                  </p:ext>
                </p:extLst>
              </p:nvPr>
            </p:nvGraphicFramePr>
            <p:xfrm>
              <a:off x="5082930" y="2667185"/>
              <a:ext cx="698541" cy="1499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360950567"/>
                        </a:ext>
                      </a:extLst>
                    </a:gridCol>
                  </a:tblGrid>
                  <a:tr h="3295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786" t="-3846" b="-35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69349"/>
                      </a:ext>
                    </a:extLst>
                  </a:tr>
                  <a:tr h="437939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0763339"/>
                      </a:ext>
                    </a:extLst>
                  </a:tr>
                  <a:tr h="3295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786" t="-238462" b="-12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2069116"/>
                      </a:ext>
                    </a:extLst>
                  </a:tr>
                  <a:tr h="402737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366182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3" name="Picture 22" descr="A close up of a tiled wall&#10;&#10;Description automatically generated">
            <a:extLst>
              <a:ext uri="{FF2B5EF4-FFF2-40B4-BE49-F238E27FC236}">
                <a16:creationId xmlns:a16="http://schemas.microsoft.com/office/drawing/2014/main" id="{A649C84E-5917-5D48-B877-EF1BD13A0C9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10" b="4802"/>
          <a:stretch/>
        </p:blipFill>
        <p:spPr>
          <a:xfrm>
            <a:off x="78095" y="2348880"/>
            <a:ext cx="2837721" cy="2176254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8D079CCD-4121-EF44-8786-07552E455642}"/>
              </a:ext>
            </a:extLst>
          </p:cNvPr>
          <p:cNvSpPr txBox="1"/>
          <p:nvPr/>
        </p:nvSpPr>
        <p:spPr>
          <a:xfrm>
            <a:off x="44349" y="2393643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3" name="Table 62">
                <a:extLst>
                  <a:ext uri="{FF2B5EF4-FFF2-40B4-BE49-F238E27FC236}">
                    <a16:creationId xmlns:a16="http://schemas.microsoft.com/office/drawing/2014/main" id="{A7AA50FF-F8C7-134A-9FEA-B173BC30C85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1211" y="2814587"/>
              <a:ext cx="698541" cy="1499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360950567"/>
                        </a:ext>
                      </a:extLst>
                    </a:gridCol>
                  </a:tblGrid>
                  <a:tr h="32951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𝑨𝑩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69349"/>
                      </a:ext>
                    </a:extLst>
                  </a:tr>
                  <a:tr h="437939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0763339"/>
                      </a:ext>
                    </a:extLst>
                  </a:tr>
                  <a:tr h="32951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𝑩𝑨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2069116"/>
                      </a:ext>
                    </a:extLst>
                  </a:tr>
                  <a:tr h="402737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36618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3" name="Table 62">
                <a:extLst>
                  <a:ext uri="{FF2B5EF4-FFF2-40B4-BE49-F238E27FC236}">
                    <a16:creationId xmlns:a16="http://schemas.microsoft.com/office/drawing/2014/main" id="{A7AA50FF-F8C7-134A-9FEA-B173BC30C8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6706053"/>
                  </p:ext>
                </p:extLst>
              </p:nvPr>
            </p:nvGraphicFramePr>
            <p:xfrm>
              <a:off x="1791211" y="2814587"/>
              <a:ext cx="698541" cy="1499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360950567"/>
                        </a:ext>
                      </a:extLst>
                    </a:gridCol>
                  </a:tblGrid>
                  <a:tr h="3295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786" t="-3846" b="-35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69349"/>
                      </a:ext>
                    </a:extLst>
                  </a:tr>
                  <a:tr h="437939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0763339"/>
                      </a:ext>
                    </a:extLst>
                  </a:tr>
                  <a:tr h="3295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786" t="-238462" b="-12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2069116"/>
                      </a:ext>
                    </a:extLst>
                  </a:tr>
                  <a:tr h="402737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366182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5" name="Picture 24" descr="A picture containing indoor, couple, sitting, tiled&#10;&#10;Description automatically generated">
            <a:extLst>
              <a:ext uri="{FF2B5EF4-FFF2-40B4-BE49-F238E27FC236}">
                <a16:creationId xmlns:a16="http://schemas.microsoft.com/office/drawing/2014/main" id="{854DC072-A9DB-4246-84F5-68BCE382DB1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41" b="4851"/>
          <a:stretch/>
        </p:blipFill>
        <p:spPr>
          <a:xfrm>
            <a:off x="6228184" y="2339480"/>
            <a:ext cx="2833372" cy="21751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0" name="Table 69">
                <a:extLst>
                  <a:ext uri="{FF2B5EF4-FFF2-40B4-BE49-F238E27FC236}">
                    <a16:creationId xmlns:a16="http://schemas.microsoft.com/office/drawing/2014/main" id="{2B222143-3E26-9A4D-B2E7-0A9ADF416B4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299212" y="3789040"/>
              <a:ext cx="698541" cy="661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386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𝑨𝑩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0" name="Table 69">
                <a:extLst>
                  <a:ext uri="{FF2B5EF4-FFF2-40B4-BE49-F238E27FC236}">
                    <a16:creationId xmlns:a16="http://schemas.microsoft.com/office/drawing/2014/main" id="{2B222143-3E26-9A4D-B2E7-0A9ADF416B4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9722615"/>
                  </p:ext>
                </p:extLst>
              </p:nvPr>
            </p:nvGraphicFramePr>
            <p:xfrm>
              <a:off x="6299212" y="3789040"/>
              <a:ext cx="698541" cy="661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970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786" t="-4167" b="-1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7" name="Table 66">
                <a:extLst>
                  <a:ext uri="{FF2B5EF4-FFF2-40B4-BE49-F238E27FC236}">
                    <a16:creationId xmlns:a16="http://schemas.microsoft.com/office/drawing/2014/main" id="{4DAE487C-A158-D140-848C-B1CC156F663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0602617"/>
                  </p:ext>
                </p:extLst>
              </p:nvPr>
            </p:nvGraphicFramePr>
            <p:xfrm>
              <a:off x="7329843" y="3790948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386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7" name="Table 66">
                <a:extLst>
                  <a:ext uri="{FF2B5EF4-FFF2-40B4-BE49-F238E27FC236}">
                    <a16:creationId xmlns:a16="http://schemas.microsoft.com/office/drawing/2014/main" id="{4DAE487C-A158-D140-848C-B1CC156F663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0602617"/>
                  </p:ext>
                </p:extLst>
              </p:nvPr>
            </p:nvGraphicFramePr>
            <p:xfrm>
              <a:off x="7329843" y="3790948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976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786" t="-4167" r="-1786" b="-1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8" name="Table 87">
                <a:extLst>
                  <a:ext uri="{FF2B5EF4-FFF2-40B4-BE49-F238E27FC236}">
                    <a16:creationId xmlns:a16="http://schemas.microsoft.com/office/drawing/2014/main" id="{624E87A6-7D84-454A-8DEE-96C986AEC88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337955" y="3789040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386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𝑨𝑪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8" name="Table 87">
                <a:extLst>
                  <a:ext uri="{FF2B5EF4-FFF2-40B4-BE49-F238E27FC236}">
                    <a16:creationId xmlns:a16="http://schemas.microsoft.com/office/drawing/2014/main" id="{624E87A6-7D84-454A-8DEE-96C986AEC8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4772102"/>
                  </p:ext>
                </p:extLst>
              </p:nvPr>
            </p:nvGraphicFramePr>
            <p:xfrm>
              <a:off x="8337955" y="3789040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976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786" t="-4167" b="-1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5EA47445-5E00-DB49-B94D-BB7F5B67251F}"/>
              </a:ext>
            </a:extLst>
          </p:cNvPr>
          <p:cNvSpPr/>
          <p:nvPr/>
        </p:nvSpPr>
        <p:spPr>
          <a:xfrm>
            <a:off x="6982448" y="3886814"/>
            <a:ext cx="1393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          =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0C1BBC1-7EDC-2842-9746-42BB1277D848}"/>
              </a:ext>
            </a:extLst>
          </p:cNvPr>
          <p:cNvSpPr txBox="1"/>
          <p:nvPr/>
        </p:nvSpPr>
        <p:spPr>
          <a:xfrm>
            <a:off x="6156176" y="2324074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4C44DEC-5A9E-4A46-BEA4-1EE19A52F31F}"/>
              </a:ext>
            </a:extLst>
          </p:cNvPr>
          <p:cNvSpPr txBox="1"/>
          <p:nvPr/>
        </p:nvSpPr>
        <p:spPr>
          <a:xfrm>
            <a:off x="-864701" y="2701420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6.)</a:t>
            </a:r>
          </a:p>
        </p:txBody>
      </p:sp>
      <p:pic>
        <p:nvPicPr>
          <p:cNvPr id="28" name="Picture 27" descr="A picture containing indoor, couple, group, bunch&#10;&#10;Description automatically generated">
            <a:extLst>
              <a:ext uri="{FF2B5EF4-FFF2-40B4-BE49-F238E27FC236}">
                <a16:creationId xmlns:a16="http://schemas.microsoft.com/office/drawing/2014/main" id="{F2B320C3-FA8D-ED40-9979-0ABD96DFA0B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81"/>
          <a:stretch/>
        </p:blipFill>
        <p:spPr>
          <a:xfrm>
            <a:off x="3059832" y="4587215"/>
            <a:ext cx="2827448" cy="219532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C756ED26-7E64-A94A-B3A3-7F0DF5120CDA}"/>
              </a:ext>
            </a:extLst>
          </p:cNvPr>
          <p:cNvSpPr txBox="1"/>
          <p:nvPr/>
        </p:nvSpPr>
        <p:spPr>
          <a:xfrm>
            <a:off x="3630568" y="4592418"/>
            <a:ext cx="375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2" name="Table 91">
                <a:extLst>
                  <a:ext uri="{FF2B5EF4-FFF2-40B4-BE49-F238E27FC236}">
                    <a16:creationId xmlns:a16="http://schemas.microsoft.com/office/drawing/2014/main" id="{6941160B-1AFD-6C4E-946F-A8F5069053D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147491" y="6065218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386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𝑪𝑫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2" name="Table 91">
                <a:extLst>
                  <a:ext uri="{FF2B5EF4-FFF2-40B4-BE49-F238E27FC236}">
                    <a16:creationId xmlns:a16="http://schemas.microsoft.com/office/drawing/2014/main" id="{6941160B-1AFD-6C4E-946F-A8F5069053D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2298796"/>
                  </p:ext>
                </p:extLst>
              </p:nvPr>
            </p:nvGraphicFramePr>
            <p:xfrm>
              <a:off x="4147491" y="6065218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976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1786" t="-4167" r="-1786" b="-1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3" name="Table 92">
                <a:extLst>
                  <a:ext uri="{FF2B5EF4-FFF2-40B4-BE49-F238E27FC236}">
                    <a16:creationId xmlns:a16="http://schemas.microsoft.com/office/drawing/2014/main" id="{2F17DC87-C442-BA4E-A684-A72D94830DB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129870" y="6065853"/>
              <a:ext cx="698541" cy="661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386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𝑨𝑩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3" name="Table 92">
                <a:extLst>
                  <a:ext uri="{FF2B5EF4-FFF2-40B4-BE49-F238E27FC236}">
                    <a16:creationId xmlns:a16="http://schemas.microsoft.com/office/drawing/2014/main" id="{2F17DC87-C442-BA4E-A684-A72D94830D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8731029"/>
                  </p:ext>
                </p:extLst>
              </p:nvPr>
            </p:nvGraphicFramePr>
            <p:xfrm>
              <a:off x="5129870" y="6065853"/>
              <a:ext cx="698541" cy="661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970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r="-1786" b="-1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29B5E429-92D3-A545-83C6-3AE97C4C166B}"/>
                  </a:ext>
                </a:extLst>
              </p:cNvPr>
              <p:cNvSpPr/>
              <p:nvPr/>
            </p:nvSpPr>
            <p:spPr>
              <a:xfrm>
                <a:off x="3774584" y="6148000"/>
                <a:ext cx="14334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          =</a:t>
                </a: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29B5E429-92D3-A545-83C6-3AE97C4C16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584" y="6148000"/>
                <a:ext cx="1433406" cy="461665"/>
              </a:xfrm>
              <a:prstGeom prst="rect">
                <a:avLst/>
              </a:prstGeom>
              <a:blipFill>
                <a:blip r:embed="rId18"/>
                <a:stretch>
                  <a:fillRect t="-8108" r="-5263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9E870B27-01E7-9D45-9C88-9D60E103BA1F}"/>
              </a:ext>
            </a:extLst>
          </p:cNvPr>
          <p:cNvSpPr/>
          <p:nvPr/>
        </p:nvSpPr>
        <p:spPr>
          <a:xfrm>
            <a:off x="3270528" y="6065853"/>
            <a:ext cx="547752" cy="5438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650AD0-177D-3548-B446-F54244CBD916}"/>
              </a:ext>
            </a:extLst>
          </p:cNvPr>
          <p:cNvSpPr/>
          <p:nvPr/>
        </p:nvSpPr>
        <p:spPr>
          <a:xfrm>
            <a:off x="107504" y="57022"/>
            <a:ext cx="2837721" cy="22076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Vectors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each question, make a note of anything you notice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Picture 34" descr="A close up of a tiled wall&#10;&#10;Description automatically generated">
            <a:extLst>
              <a:ext uri="{FF2B5EF4-FFF2-40B4-BE49-F238E27FC236}">
                <a16:creationId xmlns:a16="http://schemas.microsoft.com/office/drawing/2014/main" id="{E20846B6-3C06-D04E-A6C6-FE3662B20C04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00"/>
          <a:stretch/>
        </p:blipFill>
        <p:spPr>
          <a:xfrm>
            <a:off x="56045" y="4602488"/>
            <a:ext cx="2885272" cy="2195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5" name="Table 94">
                <a:extLst>
                  <a:ext uri="{FF2B5EF4-FFF2-40B4-BE49-F238E27FC236}">
                    <a16:creationId xmlns:a16="http://schemas.microsoft.com/office/drawing/2014/main" id="{85D8D70F-EEE0-1845-B551-282AEBFF881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15171" y="5989861"/>
              <a:ext cx="698541" cy="661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386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𝑨𝑩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5" name="Table 94">
                <a:extLst>
                  <a:ext uri="{FF2B5EF4-FFF2-40B4-BE49-F238E27FC236}">
                    <a16:creationId xmlns:a16="http://schemas.microsoft.com/office/drawing/2014/main" id="{85D8D70F-EEE0-1845-B551-282AEBFF88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3921319"/>
                  </p:ext>
                </p:extLst>
              </p:nvPr>
            </p:nvGraphicFramePr>
            <p:xfrm>
              <a:off x="115171" y="5989861"/>
              <a:ext cx="698541" cy="661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970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0"/>
                          <a:stretch>
                            <a:fillRect l="-1786" t="-4167" b="-1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6" name="Table 95">
                <a:extLst>
                  <a:ext uri="{FF2B5EF4-FFF2-40B4-BE49-F238E27FC236}">
                    <a16:creationId xmlns:a16="http://schemas.microsoft.com/office/drawing/2014/main" id="{E161F2EC-CCA6-CC4C-92F7-7BCBA170613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0179717"/>
                  </p:ext>
                </p:extLst>
              </p:nvPr>
            </p:nvGraphicFramePr>
            <p:xfrm>
              <a:off x="1146520" y="5986812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386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6" name="Table 95">
                <a:extLst>
                  <a:ext uri="{FF2B5EF4-FFF2-40B4-BE49-F238E27FC236}">
                    <a16:creationId xmlns:a16="http://schemas.microsoft.com/office/drawing/2014/main" id="{E161F2EC-CCA6-CC4C-92F7-7BCBA170613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0179717"/>
                  </p:ext>
                </p:extLst>
              </p:nvPr>
            </p:nvGraphicFramePr>
            <p:xfrm>
              <a:off x="1146520" y="5986812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976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1786" t="-4167" r="-1786" b="-1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7" name="Table 96">
                <a:extLst>
                  <a:ext uri="{FF2B5EF4-FFF2-40B4-BE49-F238E27FC236}">
                    <a16:creationId xmlns:a16="http://schemas.microsoft.com/office/drawing/2014/main" id="{9D7398CE-ED80-2048-91D3-78700E826F2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3914" y="5989861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386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𝑨𝑪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7" name="Table 96">
                <a:extLst>
                  <a:ext uri="{FF2B5EF4-FFF2-40B4-BE49-F238E27FC236}">
                    <a16:creationId xmlns:a16="http://schemas.microsoft.com/office/drawing/2014/main" id="{9D7398CE-ED80-2048-91D3-78700E826F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2887704"/>
                  </p:ext>
                </p:extLst>
              </p:nvPr>
            </p:nvGraphicFramePr>
            <p:xfrm>
              <a:off x="2153914" y="5989861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976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1786" t="-4167" r="-1786" b="-1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8" name="Rectangle 97">
            <a:extLst>
              <a:ext uri="{FF2B5EF4-FFF2-40B4-BE49-F238E27FC236}">
                <a16:creationId xmlns:a16="http://schemas.microsoft.com/office/drawing/2014/main" id="{64C107B6-75DA-D84B-837A-A709302FE498}"/>
              </a:ext>
            </a:extLst>
          </p:cNvPr>
          <p:cNvSpPr/>
          <p:nvPr/>
        </p:nvSpPr>
        <p:spPr>
          <a:xfrm>
            <a:off x="785628" y="6074157"/>
            <a:ext cx="1393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          =</a:t>
            </a:r>
          </a:p>
        </p:txBody>
      </p:sp>
      <p:pic>
        <p:nvPicPr>
          <p:cNvPr id="38" name="Picture 37" descr="A picture containing indoor, ready, group, air&#10;&#10;Description automatically generated">
            <a:extLst>
              <a:ext uri="{FF2B5EF4-FFF2-40B4-BE49-F238E27FC236}">
                <a16:creationId xmlns:a16="http://schemas.microsoft.com/office/drawing/2014/main" id="{90F3B204-74EC-194E-B2FA-507C9C8A7C8E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0"/>
          <a:stretch/>
        </p:blipFill>
        <p:spPr>
          <a:xfrm>
            <a:off x="6012160" y="4592417"/>
            <a:ext cx="3054858" cy="2190117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4C80B1AC-0A40-3A40-8DF0-2854666E0C3F}"/>
              </a:ext>
            </a:extLst>
          </p:cNvPr>
          <p:cNvSpPr txBox="1"/>
          <p:nvPr/>
        </p:nvSpPr>
        <p:spPr>
          <a:xfrm>
            <a:off x="56045" y="4877968"/>
            <a:ext cx="375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6.)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544EBCE-0A6B-AA46-8FAE-2EF4993D0B5A}"/>
              </a:ext>
            </a:extLst>
          </p:cNvPr>
          <p:cNvSpPr txBox="1"/>
          <p:nvPr/>
        </p:nvSpPr>
        <p:spPr>
          <a:xfrm>
            <a:off x="5968464" y="4577917"/>
            <a:ext cx="375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1" name="Table 100">
                <a:extLst>
                  <a:ext uri="{FF2B5EF4-FFF2-40B4-BE49-F238E27FC236}">
                    <a16:creationId xmlns:a16="http://schemas.microsoft.com/office/drawing/2014/main" id="{7FF29C59-6C87-724B-9A86-E5E7B4CCC92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90318" y="6057878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386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𝑪𝑫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1" name="Table 100">
                <a:extLst>
                  <a:ext uri="{FF2B5EF4-FFF2-40B4-BE49-F238E27FC236}">
                    <a16:creationId xmlns:a16="http://schemas.microsoft.com/office/drawing/2014/main" id="{7FF29C59-6C87-724B-9A86-E5E7B4CCC9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5681167"/>
                  </p:ext>
                </p:extLst>
              </p:nvPr>
            </p:nvGraphicFramePr>
            <p:xfrm>
              <a:off x="7190318" y="6057878"/>
              <a:ext cx="698541" cy="662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976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4"/>
                          <a:stretch>
                            <a:fillRect l="-1786" b="-1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2" name="Table 101">
                <a:extLst>
                  <a:ext uri="{FF2B5EF4-FFF2-40B4-BE49-F238E27FC236}">
                    <a16:creationId xmlns:a16="http://schemas.microsoft.com/office/drawing/2014/main" id="{2D51E5C2-8B70-6D40-A63D-D7BAC67FB78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198000" y="6068453"/>
              <a:ext cx="698541" cy="661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386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𝑨𝑩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2" name="Table 101">
                <a:extLst>
                  <a:ext uri="{FF2B5EF4-FFF2-40B4-BE49-F238E27FC236}">
                    <a16:creationId xmlns:a16="http://schemas.microsoft.com/office/drawing/2014/main" id="{2D51E5C2-8B70-6D40-A63D-D7BAC67FB7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6664115"/>
                  </p:ext>
                </p:extLst>
              </p:nvPr>
            </p:nvGraphicFramePr>
            <p:xfrm>
              <a:off x="8198000" y="6068453"/>
              <a:ext cx="698541" cy="6616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8541">
                      <a:extLst>
                        <a:ext uri="{9D8B030D-6E8A-4147-A177-3AD203B41FA5}">
                          <a16:colId xmlns:a16="http://schemas.microsoft.com/office/drawing/2014/main" val="2679334551"/>
                        </a:ext>
                      </a:extLst>
                    </a:gridCol>
                  </a:tblGrid>
                  <a:tr h="2970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5"/>
                          <a:stretch>
                            <a:fillRect l="-1786" b="-1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706611"/>
                      </a:ext>
                    </a:extLst>
                  </a:tr>
                  <a:tr h="364585">
                    <a:tc>
                      <a:txBody>
                        <a:bodyPr/>
                        <a:lstStyle/>
                        <a:p>
                          <a:pPr algn="ctr"/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346841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95BD4B80-D29A-6347-BC79-730E701D1A3B}"/>
                  </a:ext>
                </a:extLst>
              </p:cNvPr>
              <p:cNvSpPr/>
              <p:nvPr/>
            </p:nvSpPr>
            <p:spPr>
              <a:xfrm>
                <a:off x="6842714" y="6150600"/>
                <a:ext cx="14334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          =</a:t>
                </a:r>
              </a:p>
            </p:txBody>
          </p:sp>
        </mc:Choice>
        <mc:Fallback xmlns="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95BD4B80-D29A-6347-BC79-730E701D1A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714" y="6150600"/>
                <a:ext cx="1433406" cy="461665"/>
              </a:xfrm>
              <a:prstGeom prst="rect">
                <a:avLst/>
              </a:prstGeom>
              <a:blipFill>
                <a:blip r:embed="rId26"/>
                <a:stretch>
                  <a:fillRect t="-7895" r="-5263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Rectangle 103">
            <a:extLst>
              <a:ext uri="{FF2B5EF4-FFF2-40B4-BE49-F238E27FC236}">
                <a16:creationId xmlns:a16="http://schemas.microsoft.com/office/drawing/2014/main" id="{2D63C482-CD7F-9541-8296-AF3297377C51}"/>
              </a:ext>
            </a:extLst>
          </p:cNvPr>
          <p:cNvSpPr/>
          <p:nvPr/>
        </p:nvSpPr>
        <p:spPr>
          <a:xfrm>
            <a:off x="6338658" y="6068453"/>
            <a:ext cx="547752" cy="5438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327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2832</TotalTime>
  <Words>321</Words>
  <Application>Microsoft Macintosh PowerPoint</Application>
  <PresentationFormat>On-screen Show (4:3)</PresentationFormat>
  <Paragraphs>124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37</cp:revision>
  <cp:lastPrinted>2020-09-06T21:02:04Z</cp:lastPrinted>
  <dcterms:created xsi:type="dcterms:W3CDTF">2020-09-01T21:18:46Z</dcterms:created>
  <dcterms:modified xsi:type="dcterms:W3CDTF">2020-11-15T13:36:31Z</dcterms:modified>
</cp:coreProperties>
</file>