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AF3583-CD2B-624C-811D-231730B92141}" v="3" dt="2020-10-01T21:40:06.8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5811"/>
  </p:normalViewPr>
  <p:slideViewPr>
    <p:cSldViewPr snapToGrid="0" snapToObjects="1">
      <p:cViewPr varScale="1">
        <p:scale>
          <a:sx n="98" d="100"/>
          <a:sy n="98" d="100"/>
        </p:scale>
        <p:origin x="20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CDBC4-CE19-B44C-9C90-3E6DCD0DD2CE}" type="datetimeFigureOut">
              <a:rPr lang="en-US" smtClean="0"/>
              <a:t>10/1/20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2A36F-4D28-EE4E-B752-6311ABD67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876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4.999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2A36F-4D28-EE4E-B752-6311ABD673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2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4.999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2A36F-4D28-EE4E-B752-6311ABD673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70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10/1/20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33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10/1/20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10/1/20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750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10/1/20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207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10/1/20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147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10/1/20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97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10/1/20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512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10/1/20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940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10/1/20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0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10/1/20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673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10/1/20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71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02493-4A3F-214D-9153-665C808C522B}" type="datetimeFigureOut">
              <a:rPr lang="en-US" smtClean="0"/>
              <a:t>10/1/20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1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AD675D92-A636-8347-9385-870D766C1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250930"/>
              </p:ext>
            </p:extLst>
          </p:nvPr>
        </p:nvGraphicFramePr>
        <p:xfrm>
          <a:off x="0" y="0"/>
          <a:ext cx="7223758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1879">
                  <a:extLst>
                    <a:ext uri="{9D8B030D-6E8A-4147-A177-3AD203B41FA5}">
                      <a16:colId xmlns:a16="http://schemas.microsoft.com/office/drawing/2014/main" val="3909016588"/>
                    </a:ext>
                  </a:extLst>
                </a:gridCol>
                <a:gridCol w="3611879">
                  <a:extLst>
                    <a:ext uri="{9D8B030D-6E8A-4147-A177-3AD203B41FA5}">
                      <a16:colId xmlns:a16="http://schemas.microsoft.com/office/drawing/2014/main" val="2663047385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774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5959357"/>
                  </a:ext>
                </a:extLst>
              </a:tr>
            </a:tbl>
          </a:graphicData>
        </a:graphic>
      </p:graphicFrame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A4A9774-E095-D241-A92A-22ED030FF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881821"/>
              </p:ext>
            </p:extLst>
          </p:nvPr>
        </p:nvGraphicFramePr>
        <p:xfrm>
          <a:off x="307731" y="1176883"/>
          <a:ext cx="298000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002">
                  <a:extLst>
                    <a:ext uri="{9D8B030D-6E8A-4147-A177-3AD203B41FA5}">
                      <a16:colId xmlns:a16="http://schemas.microsoft.com/office/drawing/2014/main" val="2268406374"/>
                    </a:ext>
                  </a:extLst>
                </a:gridCol>
                <a:gridCol w="745002">
                  <a:extLst>
                    <a:ext uri="{9D8B030D-6E8A-4147-A177-3AD203B41FA5}">
                      <a16:colId xmlns:a16="http://schemas.microsoft.com/office/drawing/2014/main" val="691608073"/>
                    </a:ext>
                  </a:extLst>
                </a:gridCol>
                <a:gridCol w="745002">
                  <a:extLst>
                    <a:ext uri="{9D8B030D-6E8A-4147-A177-3AD203B41FA5}">
                      <a16:colId xmlns:a16="http://schemas.microsoft.com/office/drawing/2014/main" val="4093164948"/>
                    </a:ext>
                  </a:extLst>
                </a:gridCol>
                <a:gridCol w="745002">
                  <a:extLst>
                    <a:ext uri="{9D8B030D-6E8A-4147-A177-3AD203B41FA5}">
                      <a16:colId xmlns:a16="http://schemas.microsoft.com/office/drawing/2014/main" val="2203516151"/>
                    </a:ext>
                  </a:extLst>
                </a:gridCol>
              </a:tblGrid>
              <a:tr h="32655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015700"/>
                  </a:ext>
                </a:extLst>
              </a:tr>
              <a:tr h="32728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7.45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49.5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01284"/>
                  </a:ext>
                </a:extLst>
              </a:tr>
              <a:tr h="34215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68995"/>
                  </a:ext>
                </a:extLst>
              </a:tr>
              <a:tr h="34959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7.09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54.7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710049"/>
                  </a:ext>
                </a:extLst>
              </a:tr>
              <a:tr h="3347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57.3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261344"/>
                  </a:ext>
                </a:extLst>
              </a:tr>
              <a:tr h="33410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7.54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499202"/>
                  </a:ext>
                </a:extLst>
              </a:tr>
            </a:tbl>
          </a:graphicData>
        </a:graphic>
      </p:graphicFrame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9D50A637-D895-7A42-99B2-EAF43A77D9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842085"/>
              </p:ext>
            </p:extLst>
          </p:nvPr>
        </p:nvGraphicFramePr>
        <p:xfrm>
          <a:off x="307731" y="4570498"/>
          <a:ext cx="2980008" cy="2195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651">
                  <a:extLst>
                    <a:ext uri="{9D8B030D-6E8A-4147-A177-3AD203B41FA5}">
                      <a16:colId xmlns:a16="http://schemas.microsoft.com/office/drawing/2014/main" val="2268406374"/>
                    </a:ext>
                  </a:extLst>
                </a:gridCol>
                <a:gridCol w="894491">
                  <a:extLst>
                    <a:ext uri="{9D8B030D-6E8A-4147-A177-3AD203B41FA5}">
                      <a16:colId xmlns:a16="http://schemas.microsoft.com/office/drawing/2014/main" val="691608073"/>
                    </a:ext>
                  </a:extLst>
                </a:gridCol>
                <a:gridCol w="602864">
                  <a:extLst>
                    <a:ext uri="{9D8B030D-6E8A-4147-A177-3AD203B41FA5}">
                      <a16:colId xmlns:a16="http://schemas.microsoft.com/office/drawing/2014/main" val="4093164948"/>
                    </a:ext>
                  </a:extLst>
                </a:gridCol>
                <a:gridCol w="745002">
                  <a:extLst>
                    <a:ext uri="{9D8B030D-6E8A-4147-A177-3AD203B41FA5}">
                      <a16:colId xmlns:a16="http://schemas.microsoft.com/office/drawing/2014/main" val="2203516151"/>
                    </a:ext>
                  </a:extLst>
                </a:gridCol>
              </a:tblGrid>
              <a:tr h="2917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015700"/>
                  </a:ext>
                </a:extLst>
              </a:tr>
              <a:tr h="3343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39.7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0.739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01284"/>
                  </a:ext>
                </a:extLst>
              </a:tr>
              <a:tr h="30301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40.1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0.7339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68995"/>
                  </a:ext>
                </a:extLst>
              </a:tr>
              <a:tr h="30158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39.5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710049"/>
                  </a:ext>
                </a:extLst>
              </a:tr>
              <a:tr h="3671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39.9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0.734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7261344"/>
                  </a:ext>
                </a:extLst>
              </a:tr>
              <a:tr h="3540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40.03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0.745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499202"/>
                  </a:ext>
                </a:extLst>
              </a:tr>
            </a:tbl>
          </a:graphicData>
        </a:graphic>
      </p:graphicFrame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A82C049A-6523-BB4F-A194-69EF89D69A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245340"/>
              </p:ext>
            </p:extLst>
          </p:nvPr>
        </p:nvGraphicFramePr>
        <p:xfrm>
          <a:off x="3874471" y="1171182"/>
          <a:ext cx="306207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5518">
                  <a:extLst>
                    <a:ext uri="{9D8B030D-6E8A-4147-A177-3AD203B41FA5}">
                      <a16:colId xmlns:a16="http://schemas.microsoft.com/office/drawing/2014/main" val="2268406374"/>
                    </a:ext>
                  </a:extLst>
                </a:gridCol>
                <a:gridCol w="765518">
                  <a:extLst>
                    <a:ext uri="{9D8B030D-6E8A-4147-A177-3AD203B41FA5}">
                      <a16:colId xmlns:a16="http://schemas.microsoft.com/office/drawing/2014/main" val="691608073"/>
                    </a:ext>
                  </a:extLst>
                </a:gridCol>
                <a:gridCol w="765518">
                  <a:extLst>
                    <a:ext uri="{9D8B030D-6E8A-4147-A177-3AD203B41FA5}">
                      <a16:colId xmlns:a16="http://schemas.microsoft.com/office/drawing/2014/main" val="4093164948"/>
                    </a:ext>
                  </a:extLst>
                </a:gridCol>
                <a:gridCol w="765518">
                  <a:extLst>
                    <a:ext uri="{9D8B030D-6E8A-4147-A177-3AD203B41FA5}">
                      <a16:colId xmlns:a16="http://schemas.microsoft.com/office/drawing/2014/main" val="2203516151"/>
                    </a:ext>
                  </a:extLst>
                </a:gridCol>
              </a:tblGrid>
              <a:tr h="32655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9.7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015700"/>
                  </a:ext>
                </a:extLst>
              </a:tr>
              <a:tr h="32728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72.95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9.75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01284"/>
                  </a:ext>
                </a:extLst>
              </a:tr>
              <a:tr h="34215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73.01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1.042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9.747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68995"/>
                  </a:ext>
                </a:extLst>
              </a:tr>
              <a:tr h="34959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0.091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1.451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9.708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710049"/>
                  </a:ext>
                </a:extLst>
              </a:tr>
              <a:tr h="3347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1.349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9.659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261344"/>
                  </a:ext>
                </a:extLst>
              </a:tr>
              <a:tr h="33410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73.04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1.402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9.646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499202"/>
                  </a:ext>
                </a:extLst>
              </a:tr>
            </a:tbl>
          </a:graphicData>
        </a:graphic>
      </p:graphicFrame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F27E8898-9019-A04C-AC8F-D210E07DA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980378"/>
              </p:ext>
            </p:extLst>
          </p:nvPr>
        </p:nvGraphicFramePr>
        <p:xfrm>
          <a:off x="3874471" y="4570498"/>
          <a:ext cx="306207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1097">
                  <a:extLst>
                    <a:ext uri="{9D8B030D-6E8A-4147-A177-3AD203B41FA5}">
                      <a16:colId xmlns:a16="http://schemas.microsoft.com/office/drawing/2014/main" val="2268406374"/>
                    </a:ext>
                  </a:extLst>
                </a:gridCol>
                <a:gridCol w="738554">
                  <a:extLst>
                    <a:ext uri="{9D8B030D-6E8A-4147-A177-3AD203B41FA5}">
                      <a16:colId xmlns:a16="http://schemas.microsoft.com/office/drawing/2014/main" val="69160807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093164948"/>
                    </a:ext>
                  </a:extLst>
                </a:gridCol>
                <a:gridCol w="710421">
                  <a:extLst>
                    <a:ext uri="{9D8B030D-6E8A-4147-A177-3AD203B41FA5}">
                      <a16:colId xmlns:a16="http://schemas.microsoft.com/office/drawing/2014/main" val="2203516151"/>
                    </a:ext>
                  </a:extLst>
                </a:gridCol>
              </a:tblGrid>
              <a:tr h="32655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30.01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015700"/>
                  </a:ext>
                </a:extLst>
              </a:tr>
              <a:tr h="32728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30.012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1.230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8.444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01284"/>
                  </a:ext>
                </a:extLst>
              </a:tr>
              <a:tr h="34215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30.009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1.224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8.454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68995"/>
                  </a:ext>
                </a:extLst>
              </a:tr>
              <a:tr h="34959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30.014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1.225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8.435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710049"/>
                  </a:ext>
                </a:extLst>
              </a:tr>
              <a:tr h="3347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30.005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1.235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8.545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261344"/>
                  </a:ext>
                </a:extLst>
              </a:tr>
              <a:tr h="33410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30.007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1.223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8.045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49920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34B7467-F62A-C744-9B32-F197333BF9D6}"/>
              </a:ext>
            </a:extLst>
          </p:cNvPr>
          <p:cNvSpPr txBox="1"/>
          <p:nvPr/>
        </p:nvSpPr>
        <p:spPr>
          <a:xfrm>
            <a:off x="0" y="-1288"/>
            <a:ext cx="3595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Round all the values in each column to 1 significant figure. If they equal the value at the top of the column they are in, shade them 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318257-0FFB-CC47-9A10-65817BBFD447}"/>
              </a:ext>
            </a:extLst>
          </p:cNvPr>
          <p:cNvSpPr txBox="1"/>
          <p:nvPr/>
        </p:nvSpPr>
        <p:spPr>
          <a:xfrm>
            <a:off x="8208" y="3405975"/>
            <a:ext cx="3595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Round all the values in each column to 2 significant figures. If they equal the value at the top of the column they are in, shade them 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DF3430-3C5D-D849-B234-0E501905B98F}"/>
              </a:ext>
            </a:extLst>
          </p:cNvPr>
          <p:cNvSpPr txBox="1"/>
          <p:nvPr/>
        </p:nvSpPr>
        <p:spPr>
          <a:xfrm>
            <a:off x="3628287" y="-23446"/>
            <a:ext cx="3595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Round all the values in each column to 1 decimal place. If they equal the value at the top of the column they are in, shade them 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51DB63-AFA6-3347-81BD-BA64279105C2}"/>
              </a:ext>
            </a:extLst>
          </p:cNvPr>
          <p:cNvSpPr txBox="1"/>
          <p:nvPr/>
        </p:nvSpPr>
        <p:spPr>
          <a:xfrm>
            <a:off x="3628287" y="3405975"/>
            <a:ext cx="3595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Round all the values in each column to 2 decimal places. If they equal the value at the top of the column they are in, shade them in</a:t>
            </a:r>
          </a:p>
        </p:txBody>
      </p: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0B2B977A-8DF1-4C4C-911D-1366320D2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639112"/>
              </p:ext>
            </p:extLst>
          </p:nvPr>
        </p:nvGraphicFramePr>
        <p:xfrm>
          <a:off x="7223756" y="-1288"/>
          <a:ext cx="1920243" cy="6859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3">
                  <a:extLst>
                    <a:ext uri="{9D8B030D-6E8A-4147-A177-3AD203B41FA5}">
                      <a16:colId xmlns:a16="http://schemas.microsoft.com/office/drawing/2014/main" val="1848724594"/>
                    </a:ext>
                  </a:extLst>
                </a:gridCol>
              </a:tblGrid>
              <a:tr h="68592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8913521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EB3DA62B-50E1-134A-B1F0-F648B1CA29DB}"/>
              </a:ext>
            </a:extLst>
          </p:cNvPr>
          <p:cNvSpPr txBox="1"/>
          <p:nvPr/>
        </p:nvSpPr>
        <p:spPr>
          <a:xfrm>
            <a:off x="7223755" y="182880"/>
            <a:ext cx="191203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Find a value that when rounded to the nearest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1 significant figure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2 significant figures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1 decimal place 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Or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2 decimal places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all 4 answers are equal.</a:t>
            </a:r>
          </a:p>
        </p:txBody>
      </p:sp>
    </p:spTree>
    <p:extLst>
      <p:ext uri="{BB962C8B-B14F-4D97-AF65-F5344CB8AC3E}">
        <p14:creationId xmlns:p14="http://schemas.microsoft.com/office/powerpoint/2010/main" val="3349430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AD675D92-A636-8347-9385-870D766C1A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7223758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1879">
                  <a:extLst>
                    <a:ext uri="{9D8B030D-6E8A-4147-A177-3AD203B41FA5}">
                      <a16:colId xmlns:a16="http://schemas.microsoft.com/office/drawing/2014/main" val="3909016588"/>
                    </a:ext>
                  </a:extLst>
                </a:gridCol>
                <a:gridCol w="3611879">
                  <a:extLst>
                    <a:ext uri="{9D8B030D-6E8A-4147-A177-3AD203B41FA5}">
                      <a16:colId xmlns:a16="http://schemas.microsoft.com/office/drawing/2014/main" val="2663047385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774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5959357"/>
                  </a:ext>
                </a:extLst>
              </a:tr>
            </a:tbl>
          </a:graphicData>
        </a:graphic>
      </p:graphicFrame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A4A9774-E095-D241-A92A-22ED030FF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616837"/>
              </p:ext>
            </p:extLst>
          </p:nvPr>
        </p:nvGraphicFramePr>
        <p:xfrm>
          <a:off x="307731" y="1176883"/>
          <a:ext cx="298000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002">
                  <a:extLst>
                    <a:ext uri="{9D8B030D-6E8A-4147-A177-3AD203B41FA5}">
                      <a16:colId xmlns:a16="http://schemas.microsoft.com/office/drawing/2014/main" val="2268406374"/>
                    </a:ext>
                  </a:extLst>
                </a:gridCol>
                <a:gridCol w="745002">
                  <a:extLst>
                    <a:ext uri="{9D8B030D-6E8A-4147-A177-3AD203B41FA5}">
                      <a16:colId xmlns:a16="http://schemas.microsoft.com/office/drawing/2014/main" val="691608073"/>
                    </a:ext>
                  </a:extLst>
                </a:gridCol>
                <a:gridCol w="745002">
                  <a:extLst>
                    <a:ext uri="{9D8B030D-6E8A-4147-A177-3AD203B41FA5}">
                      <a16:colId xmlns:a16="http://schemas.microsoft.com/office/drawing/2014/main" val="4093164948"/>
                    </a:ext>
                  </a:extLst>
                </a:gridCol>
                <a:gridCol w="745002">
                  <a:extLst>
                    <a:ext uri="{9D8B030D-6E8A-4147-A177-3AD203B41FA5}">
                      <a16:colId xmlns:a16="http://schemas.microsoft.com/office/drawing/2014/main" val="2203516151"/>
                    </a:ext>
                  </a:extLst>
                </a:gridCol>
              </a:tblGrid>
              <a:tr h="32655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015700"/>
                  </a:ext>
                </a:extLst>
              </a:tr>
              <a:tr h="32728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7.45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49.5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01284"/>
                  </a:ext>
                </a:extLst>
              </a:tr>
              <a:tr h="34215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68995"/>
                  </a:ext>
                </a:extLst>
              </a:tr>
              <a:tr h="34959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7.09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54.7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710049"/>
                  </a:ext>
                </a:extLst>
              </a:tr>
              <a:tr h="3347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57.3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261344"/>
                  </a:ext>
                </a:extLst>
              </a:tr>
              <a:tr h="33410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7.54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499202"/>
                  </a:ext>
                </a:extLst>
              </a:tr>
            </a:tbl>
          </a:graphicData>
        </a:graphic>
      </p:graphicFrame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9D50A637-D895-7A42-99B2-EAF43A77D9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887566"/>
              </p:ext>
            </p:extLst>
          </p:nvPr>
        </p:nvGraphicFramePr>
        <p:xfrm>
          <a:off x="307731" y="4570498"/>
          <a:ext cx="2980008" cy="2195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651">
                  <a:extLst>
                    <a:ext uri="{9D8B030D-6E8A-4147-A177-3AD203B41FA5}">
                      <a16:colId xmlns:a16="http://schemas.microsoft.com/office/drawing/2014/main" val="2268406374"/>
                    </a:ext>
                  </a:extLst>
                </a:gridCol>
                <a:gridCol w="894491">
                  <a:extLst>
                    <a:ext uri="{9D8B030D-6E8A-4147-A177-3AD203B41FA5}">
                      <a16:colId xmlns:a16="http://schemas.microsoft.com/office/drawing/2014/main" val="691608073"/>
                    </a:ext>
                  </a:extLst>
                </a:gridCol>
                <a:gridCol w="602864">
                  <a:extLst>
                    <a:ext uri="{9D8B030D-6E8A-4147-A177-3AD203B41FA5}">
                      <a16:colId xmlns:a16="http://schemas.microsoft.com/office/drawing/2014/main" val="4093164948"/>
                    </a:ext>
                  </a:extLst>
                </a:gridCol>
                <a:gridCol w="745002">
                  <a:extLst>
                    <a:ext uri="{9D8B030D-6E8A-4147-A177-3AD203B41FA5}">
                      <a16:colId xmlns:a16="http://schemas.microsoft.com/office/drawing/2014/main" val="2203516151"/>
                    </a:ext>
                  </a:extLst>
                </a:gridCol>
              </a:tblGrid>
              <a:tr h="2917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015700"/>
                  </a:ext>
                </a:extLst>
              </a:tr>
              <a:tr h="33436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39.7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0.739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01284"/>
                  </a:ext>
                </a:extLst>
              </a:tr>
              <a:tr h="30301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40.1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0.7339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68995"/>
                  </a:ext>
                </a:extLst>
              </a:tr>
              <a:tr h="30158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39.5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710049"/>
                  </a:ext>
                </a:extLst>
              </a:tr>
              <a:tr h="3671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39.9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0.734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261344"/>
                  </a:ext>
                </a:extLst>
              </a:tr>
              <a:tr h="3540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40.03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0.745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499202"/>
                  </a:ext>
                </a:extLst>
              </a:tr>
            </a:tbl>
          </a:graphicData>
        </a:graphic>
      </p:graphicFrame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A82C049A-6523-BB4F-A194-69EF89D69A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821124"/>
              </p:ext>
            </p:extLst>
          </p:nvPr>
        </p:nvGraphicFramePr>
        <p:xfrm>
          <a:off x="3874471" y="1171182"/>
          <a:ext cx="306207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5518">
                  <a:extLst>
                    <a:ext uri="{9D8B030D-6E8A-4147-A177-3AD203B41FA5}">
                      <a16:colId xmlns:a16="http://schemas.microsoft.com/office/drawing/2014/main" val="2268406374"/>
                    </a:ext>
                  </a:extLst>
                </a:gridCol>
                <a:gridCol w="765518">
                  <a:extLst>
                    <a:ext uri="{9D8B030D-6E8A-4147-A177-3AD203B41FA5}">
                      <a16:colId xmlns:a16="http://schemas.microsoft.com/office/drawing/2014/main" val="691608073"/>
                    </a:ext>
                  </a:extLst>
                </a:gridCol>
                <a:gridCol w="765518">
                  <a:extLst>
                    <a:ext uri="{9D8B030D-6E8A-4147-A177-3AD203B41FA5}">
                      <a16:colId xmlns:a16="http://schemas.microsoft.com/office/drawing/2014/main" val="4093164948"/>
                    </a:ext>
                  </a:extLst>
                </a:gridCol>
                <a:gridCol w="765518">
                  <a:extLst>
                    <a:ext uri="{9D8B030D-6E8A-4147-A177-3AD203B41FA5}">
                      <a16:colId xmlns:a16="http://schemas.microsoft.com/office/drawing/2014/main" val="2203516151"/>
                    </a:ext>
                  </a:extLst>
                </a:gridCol>
              </a:tblGrid>
              <a:tr h="32655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9.7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015700"/>
                  </a:ext>
                </a:extLst>
              </a:tr>
              <a:tr h="32728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72.95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9.75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01284"/>
                  </a:ext>
                </a:extLst>
              </a:tr>
              <a:tr h="34215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73.01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1.042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9.747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68995"/>
                  </a:ext>
                </a:extLst>
              </a:tr>
              <a:tr h="34959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0.091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1.451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9.708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710049"/>
                  </a:ext>
                </a:extLst>
              </a:tr>
              <a:tr h="3347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1.349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9.659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261344"/>
                  </a:ext>
                </a:extLst>
              </a:tr>
              <a:tr h="33410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73.04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1.402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9.646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499202"/>
                  </a:ext>
                </a:extLst>
              </a:tr>
            </a:tbl>
          </a:graphicData>
        </a:graphic>
      </p:graphicFrame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F27E8898-9019-A04C-AC8F-D210E07DA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350416"/>
              </p:ext>
            </p:extLst>
          </p:nvPr>
        </p:nvGraphicFramePr>
        <p:xfrm>
          <a:off x="3874471" y="4570498"/>
          <a:ext cx="306207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1097">
                  <a:extLst>
                    <a:ext uri="{9D8B030D-6E8A-4147-A177-3AD203B41FA5}">
                      <a16:colId xmlns:a16="http://schemas.microsoft.com/office/drawing/2014/main" val="2268406374"/>
                    </a:ext>
                  </a:extLst>
                </a:gridCol>
                <a:gridCol w="738554">
                  <a:extLst>
                    <a:ext uri="{9D8B030D-6E8A-4147-A177-3AD203B41FA5}">
                      <a16:colId xmlns:a16="http://schemas.microsoft.com/office/drawing/2014/main" val="69160807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093164948"/>
                    </a:ext>
                  </a:extLst>
                </a:gridCol>
                <a:gridCol w="710421">
                  <a:extLst>
                    <a:ext uri="{9D8B030D-6E8A-4147-A177-3AD203B41FA5}">
                      <a16:colId xmlns:a16="http://schemas.microsoft.com/office/drawing/2014/main" val="2203516151"/>
                    </a:ext>
                  </a:extLst>
                </a:gridCol>
              </a:tblGrid>
              <a:tr h="32655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30.01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015700"/>
                  </a:ext>
                </a:extLst>
              </a:tr>
              <a:tr h="32728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30.012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1.230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8.444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01284"/>
                  </a:ext>
                </a:extLst>
              </a:tr>
              <a:tr h="34215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30.009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1.224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8.454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68995"/>
                  </a:ext>
                </a:extLst>
              </a:tr>
              <a:tr h="34959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30.014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0.904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1.225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8.435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710049"/>
                  </a:ext>
                </a:extLst>
              </a:tr>
              <a:tr h="3347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30.005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1.235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8.545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261344"/>
                  </a:ext>
                </a:extLst>
              </a:tr>
              <a:tr h="33410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30.007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0.837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1.223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8.045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49920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34B7467-F62A-C744-9B32-F197333BF9D6}"/>
              </a:ext>
            </a:extLst>
          </p:cNvPr>
          <p:cNvSpPr txBox="1"/>
          <p:nvPr/>
        </p:nvSpPr>
        <p:spPr>
          <a:xfrm>
            <a:off x="0" y="-1288"/>
            <a:ext cx="3595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Round all the values in each column to 1 significant figure. If they equal the value at the top of the column they are in, shade them 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318257-0FFB-CC47-9A10-65817BBFD447}"/>
              </a:ext>
            </a:extLst>
          </p:cNvPr>
          <p:cNvSpPr txBox="1"/>
          <p:nvPr/>
        </p:nvSpPr>
        <p:spPr>
          <a:xfrm>
            <a:off x="8208" y="3405975"/>
            <a:ext cx="3595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Round all the values in each column to 2 significant figures. If they equal the value at the top of the column they are in, shade them 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DF3430-3C5D-D849-B234-0E501905B98F}"/>
              </a:ext>
            </a:extLst>
          </p:cNvPr>
          <p:cNvSpPr txBox="1"/>
          <p:nvPr/>
        </p:nvSpPr>
        <p:spPr>
          <a:xfrm>
            <a:off x="3628287" y="-23446"/>
            <a:ext cx="3595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Round all the values in each column to 1 decimal place. If they equal the value at the top of the column they are in, shade them 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51DB63-AFA6-3347-81BD-BA64279105C2}"/>
              </a:ext>
            </a:extLst>
          </p:cNvPr>
          <p:cNvSpPr txBox="1"/>
          <p:nvPr/>
        </p:nvSpPr>
        <p:spPr>
          <a:xfrm>
            <a:off x="3628287" y="3405975"/>
            <a:ext cx="3595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Round all the values in each column to 2 decimal places. If they equal the value at the top of the column they are in, shade them in</a:t>
            </a:r>
          </a:p>
        </p:txBody>
      </p: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0B2B977A-8DF1-4C4C-911D-1366320D2403}"/>
              </a:ext>
            </a:extLst>
          </p:cNvPr>
          <p:cNvGraphicFramePr>
            <a:graphicFrameLocks noGrp="1"/>
          </p:cNvGraphicFramePr>
          <p:nvPr/>
        </p:nvGraphicFramePr>
        <p:xfrm>
          <a:off x="7223756" y="-1288"/>
          <a:ext cx="1920243" cy="6859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3">
                  <a:extLst>
                    <a:ext uri="{9D8B030D-6E8A-4147-A177-3AD203B41FA5}">
                      <a16:colId xmlns:a16="http://schemas.microsoft.com/office/drawing/2014/main" val="1848724594"/>
                    </a:ext>
                  </a:extLst>
                </a:gridCol>
              </a:tblGrid>
              <a:tr h="68592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8913521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EB3DA62B-50E1-134A-B1F0-F648B1CA29DB}"/>
              </a:ext>
            </a:extLst>
          </p:cNvPr>
          <p:cNvSpPr txBox="1"/>
          <p:nvPr/>
        </p:nvSpPr>
        <p:spPr>
          <a:xfrm>
            <a:off x="7223755" y="182880"/>
            <a:ext cx="191203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Find a value that when rounded to the nearest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1 significant figure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2 significant figures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1 decimal place 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Or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2 decimal places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all 4 answers are equal.</a:t>
            </a:r>
          </a:p>
        </p:txBody>
      </p:sp>
    </p:spTree>
    <p:extLst>
      <p:ext uri="{BB962C8B-B14F-4D97-AF65-F5344CB8AC3E}">
        <p14:creationId xmlns:p14="http://schemas.microsoft.com/office/powerpoint/2010/main" val="1005851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492</Words>
  <Application>Microsoft Macintosh PowerPoint</Application>
  <PresentationFormat>On-screen Show (4:3)</PresentationFormat>
  <Paragraphs>230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8</cp:revision>
  <dcterms:created xsi:type="dcterms:W3CDTF">2020-10-01T20:28:14Z</dcterms:created>
  <dcterms:modified xsi:type="dcterms:W3CDTF">2020-10-01T21:41:10Z</dcterms:modified>
</cp:coreProperties>
</file>