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  <a:srgbClr val="FFFC00"/>
    <a:srgbClr val="0432FF"/>
    <a:srgbClr val="4E8F00"/>
    <a:srgbClr val="008F00"/>
    <a:srgbClr val="FFFFFF"/>
    <a:srgbClr val="F2F2F2"/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/>
    <p:restoredTop sz="94619"/>
  </p:normalViewPr>
  <p:slideViewPr>
    <p:cSldViewPr>
      <p:cViewPr>
        <p:scale>
          <a:sx n="110" d="100"/>
          <a:sy n="110" d="100"/>
        </p:scale>
        <p:origin x="1680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2C2CBD7-E645-B345-A6BF-F105C00CAA0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DB98CD6-D9F4-8644-83EF-F836425645F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CB09835-EE4C-3345-9EA3-A79ECCA37BD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BBBC6E6-D18C-5646-BFD7-BBB77E8DBE7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87BA7BE-8F44-A744-BE24-C66DD0AD7B0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4594CF7E-15EA-AD48-B68E-933BB8E4CD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788A83C-0584-5A4C-B0FF-F90E6F9F7D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300861-4340-0944-8B13-0441305739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727F37-ECD5-8D4B-A5C8-5E11CB2BD7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CB7D89-EE10-A94A-98B1-0155B5B611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D8E6-0574-D948-A31B-47331DAFCA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812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A0AB51-5529-0F41-B9E5-120D1D65B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392837-01D9-6649-88FD-2BB66F6658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09AEBC-2057-2A44-88E4-4E9DED32D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91FA2-74A1-5946-B4B2-2923A32C7E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714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BA32A5-7CE6-494C-A8ED-D3E2D2E7B1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62BF8-FC63-014A-B4FD-3160B3C6B3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F71495-D70B-CE44-989C-606FDB0097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C6DD5-232D-0241-ACB7-B4CAB632BF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443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4DB247-A518-3346-806F-7F64CE4FA8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EE7FBC-7D9B-F44A-B4AE-B83AB990AB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8CC8B-DD71-3E4E-97E0-51A3CA058D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2E241-B587-8E46-9B36-5804E65810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428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471C36E-722D-9847-9B6F-C1D6C099C9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EACAB6-80FF-3D4A-93D1-189D5622A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BB992C8-22F0-AF41-B031-7BD33C484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CC8-040E-A54E-AF19-B48380B1AE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5998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FFFE6A6-C6FD-C448-9483-D48D57A29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894379-0AC9-9A44-B393-18F8EED82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393864A-42E8-8E46-AC3C-BC35716B3D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29049-8C73-EB41-9127-5B5AFF89270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724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DCA8E99-135B-1A41-81C8-E86E0C268E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5FB33D-D509-CC43-AEE0-B77FC87F2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A40149-4DF5-EF4C-BCAD-67324C73F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2C85-B1CC-6C42-A453-DDAA4BB76B3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164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F140F-4F84-504A-89FF-0451B906F0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975E5-AD57-6541-894E-592B281F00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97FCD-A34C-7D42-B1BB-88D30696F1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F7724-7DF2-AB4B-B849-7A1789A2C0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812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FDB09-60EA-F349-91F1-A5FA83945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0F3BEA-26EA-0A45-9F0E-865AD012A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FA4D10-FEB2-1D4E-B3C1-6CBCF99FAA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698E4-E8FB-924D-89CE-6755AB7A45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511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EB40C2-2EE4-3544-8F94-08BC2DC86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85F6F3-4609-E34F-9A27-812308C92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138769-D397-8444-88EE-CD90BC675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51726-E195-1844-9CFC-ED91284A47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294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4DA56B-E46F-DB45-BAED-9A2E68D788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4A830B-9A21-BE49-A003-A98C6E987E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933AC6-39BD-324A-99F7-B03E562AA3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FFEEF-69A0-5C46-92DC-4CB2DEB392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725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B2B1BD-5889-7D45-80F5-4B274CEB3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958AB5-1E9E-A940-B014-36368605C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83C830-AF70-8848-9F1A-D7DA6D03FA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AA638AF-5634-0C47-9BAF-C72C432D2E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7B4B587-A67B-3E49-80D9-2B9496DF7F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6CA1CAD-2354-0944-9146-1EF23321F4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E90107E-B71C-7448-92DA-3A6184A00F18}"/>
                  </a:ext>
                </a:extLst>
              </p:cNvPr>
              <p:cNvSpPr/>
              <p:nvPr/>
            </p:nvSpPr>
            <p:spPr bwMode="auto">
              <a:xfrm>
                <a:off x="4660703" y="116632"/>
                <a:ext cx="4362407" cy="1512168"/>
              </a:xfrm>
              <a:prstGeom prst="roundRect">
                <a:avLst>
                  <a:gd name="adj" fmla="val 5814"/>
                </a:avLst>
              </a:prstGeom>
              <a:solidFill>
                <a:srgbClr val="0432FF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                             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𝒍𝒆𝒏𝒈𝒕𝒉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r" eaLnBrk="1" hangingPunct="1"/>
                <a:r>
                  <a:rPr lang="en-GB" sz="2000" b="1" dirty="0"/>
                  <a:t> 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𝒕𝒉𝒆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𝒎𝒊𝒔𝒔𝒊𝒏𝒈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𝒔𝒊𝒅𝒆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𝒕𝒓𝒊𝒂𝒏𝒈𝒍𝒆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E90107E-B71C-7448-92DA-3A6184A00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0703" y="116632"/>
                <a:ext cx="4362407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2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17F2AAEF-F26E-B747-959C-F4FC93EB8BB8}"/>
                  </a:ext>
                </a:extLst>
              </p:cNvPr>
              <p:cNvSpPr/>
              <p:nvPr/>
            </p:nvSpPr>
            <p:spPr bwMode="auto">
              <a:xfrm>
                <a:off x="99463" y="116632"/>
                <a:ext cx="4351452" cy="1512168"/>
              </a:xfrm>
              <a:prstGeom prst="roundRect">
                <a:avLst>
                  <a:gd name="adj" fmla="val 5814"/>
                </a:avLst>
              </a:prstGeom>
              <a:solidFill>
                <a:srgbClr val="FF2600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𝟏𝟓</m:t>
                          </m:r>
                        </m:e>
                      </m:d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𝑾𝒓𝒊𝒕𝒆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en-GB" sz="2000" b="1" i="1" u="none" strike="noStrike" cap="none" normalizeH="0" baseline="0" dirty="0">
                  <a:ln>
                    <a:noFill/>
                  </a:ln>
                  <a:effectLst/>
                  <a:latin typeface="Cambria Math" panose="02040503050406030204" pitchFamily="18" charset="0"/>
                </a:endParaRPr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𝒅𝒐𝒘𝒏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0" lang="en-GB" sz="2000" b="1" i="1" u="none" strike="noStrike" cap="none" normalizeH="0" baseline="0" smtClean="0">
                              <a:ln>
                                <a:noFill/>
                              </a:ln>
                              <a:effectLst/>
                              <a:latin typeface="Cambria Math" panose="02040503050406030204" pitchFamily="18" charset="0"/>
                            </a:rPr>
                            <m:t>𝑨𝑩</m:t>
                          </m:r>
                        </m:e>
                      </m:acc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𝒂𝒔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𝒄𝒐𝒍𝒖𝒎𝒏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000" b="1" i="1" u="none" strike="noStrike" cap="none" normalizeH="0" baseline="0" smtClean="0">
                          <a:ln>
                            <a:noFill/>
                          </a:ln>
                          <a:effectLst/>
                          <a:latin typeface="Cambria Math" panose="02040503050406030204" pitchFamily="18" charset="0"/>
                        </a:rPr>
                        <m:t>𝒗𝒆𝒄𝒕𝒐𝒓</m:t>
                      </m:r>
                    </m:oMath>
                  </m:oMathPara>
                </a14:m>
                <a:endParaRPr kumimoji="0" lang="en-US" sz="2000" b="1" i="1" u="none" strike="noStrike" cap="none" normalizeH="0" baseline="0" dirty="0">
                  <a:ln>
                    <a:noFill/>
                  </a:ln>
                  <a:effectLst/>
                </a:endParaRPr>
              </a:p>
            </p:txBody>
          </p:sp>
        </mc:Choice>
        <mc:Fallback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17F2AAEF-F26E-B747-959C-F4FC93EB8B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463" y="116632"/>
                <a:ext cx="4351452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3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40CF396E-1F41-7944-9CA7-689CA9BE3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676204"/>
              </p:ext>
            </p:extLst>
          </p:nvPr>
        </p:nvGraphicFramePr>
        <p:xfrm>
          <a:off x="270985" y="836712"/>
          <a:ext cx="3886828" cy="73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707">
                  <a:extLst>
                    <a:ext uri="{9D8B030D-6E8A-4147-A177-3AD203B41FA5}">
                      <a16:colId xmlns:a16="http://schemas.microsoft.com/office/drawing/2014/main" val="4181845585"/>
                    </a:ext>
                  </a:extLst>
                </a:gridCol>
                <a:gridCol w="971707">
                  <a:extLst>
                    <a:ext uri="{9D8B030D-6E8A-4147-A177-3AD203B41FA5}">
                      <a16:colId xmlns:a16="http://schemas.microsoft.com/office/drawing/2014/main" val="1296113571"/>
                    </a:ext>
                  </a:extLst>
                </a:gridCol>
                <a:gridCol w="971707">
                  <a:extLst>
                    <a:ext uri="{9D8B030D-6E8A-4147-A177-3AD203B41FA5}">
                      <a16:colId xmlns:a16="http://schemas.microsoft.com/office/drawing/2014/main" val="149010149"/>
                    </a:ext>
                  </a:extLst>
                </a:gridCol>
                <a:gridCol w="971707">
                  <a:extLst>
                    <a:ext uri="{9D8B030D-6E8A-4147-A177-3AD203B41FA5}">
                      <a16:colId xmlns:a16="http://schemas.microsoft.com/office/drawing/2014/main" val="132481332"/>
                    </a:ext>
                  </a:extLst>
                </a:gridCol>
              </a:tblGrid>
              <a:tr h="7358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00">
                        <a:alpha val="1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600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00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374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DC5AE94-8F56-F848-B3F8-66FB7192E7DC}"/>
                  </a:ext>
                </a:extLst>
              </p:cNvPr>
              <p:cNvSpPr/>
              <p:nvPr/>
            </p:nvSpPr>
            <p:spPr bwMode="auto">
              <a:xfrm>
                <a:off x="4660703" y="1824281"/>
                <a:ext cx="4375793" cy="1512168"/>
              </a:xfrm>
              <a:prstGeom prst="roundRect">
                <a:avLst>
                  <a:gd name="adj" fmla="val 5814"/>
                </a:avLst>
              </a:prstGeom>
              <a:solidFill>
                <a:srgbClr val="008F00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𝒏𝒕𝒉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𝒕𝒆𝒓𝒎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𝒏𝒖𝒎𝒃𝒆𝒓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𝒔𝒒𝒖𝒂𝒓𝒆𝒔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𝒔𝒆𝒒𝒖𝒆𝒏𝒄𝒆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𝒃𝒆𝒍𝒐𝒘</m:t>
                      </m:r>
                    </m:oMath>
                  </m:oMathPara>
                </a14:m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DC5AE94-8F56-F848-B3F8-66FB7192E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0703" y="1824281"/>
                <a:ext cx="4375793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4"/>
                <a:stretch>
                  <a:fillRect l="-862"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81B0D6E5-7184-1F4F-8D39-3CAAC129C480}"/>
                  </a:ext>
                </a:extLst>
              </p:cNvPr>
              <p:cNvSpPr/>
              <p:nvPr/>
            </p:nvSpPr>
            <p:spPr bwMode="auto">
              <a:xfrm>
                <a:off x="4644008" y="3562172"/>
                <a:ext cx="4375793" cy="1512168"/>
              </a:xfrm>
              <a:prstGeom prst="roundRect">
                <a:avLst>
                  <a:gd name="adj" fmla="val 5814"/>
                </a:avLst>
              </a:prstGeom>
              <a:solidFill>
                <a:srgbClr val="FFFC00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𝒎𝒊𝒔𝒔𝒊𝒏𝒈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𝒗𝒂𝒍𝒖𝒆𝒔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𝒕𝒂𝒃𝒍𝒆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𝒃𝒆𝒍𝒐𝒘</m:t>
                      </m:r>
                    </m:oMath>
                  </m:oMathPara>
                </a14:m>
                <a:endParaRPr kumimoji="0" lang="en-US" sz="2400" b="1" i="0" u="none" strike="noStrike" cap="none" normalizeH="0" baseline="0" dirty="0">
                  <a:ln>
                    <a:noFill/>
                  </a:ln>
                  <a:effectLst/>
                </a:endParaRP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81B0D6E5-7184-1F4F-8D39-3CAAC129C4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4008" y="3562172"/>
                <a:ext cx="4375793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5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A3355932-2586-E248-9532-F811D74758A9}"/>
                  </a:ext>
                </a:extLst>
              </p:cNvPr>
              <p:cNvSpPr/>
              <p:nvPr/>
            </p:nvSpPr>
            <p:spPr bwMode="auto">
              <a:xfrm>
                <a:off x="74728" y="3562172"/>
                <a:ext cx="4376188" cy="1512168"/>
              </a:xfrm>
              <a:prstGeom prst="roundRect">
                <a:avLst>
                  <a:gd name="adj" fmla="val 5814"/>
                </a:avLst>
              </a:prstGeom>
              <a:solidFill>
                <a:srgbClr val="0432FF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𝑭𝒊𝒏𝒅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𝒎𝒊𝒔𝒔𝒊𝒏𝒈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𝒕𝒆𝒓𝒎𝒔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𝒔𝒆𝒒𝒖𝒆𝒏𝒄𝒆</m:t>
                      </m:r>
                    </m:oMath>
                  </m:oMathPara>
                </a14:m>
                <a:endParaRPr lang="en-US" dirty="0"/>
              </a:p>
              <a:p>
                <a:pPr algn="ctr" eaLnBrk="1" hangingPunct="1"/>
                <a:r>
                  <a:rPr lang="en-US" dirty="0"/>
                  <a:t>5, …, …, …, …, 15</a:t>
                </a:r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A3355932-2586-E248-9532-F811D74758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28" y="3562172"/>
                <a:ext cx="4376188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6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1A1BD0-F1FF-BF4F-98FB-94467796C0F5}"/>
                  </a:ext>
                </a:extLst>
              </p:cNvPr>
              <p:cNvSpPr txBox="1"/>
              <p:nvPr/>
            </p:nvSpPr>
            <p:spPr>
              <a:xfrm>
                <a:off x="243479" y="872716"/>
                <a:ext cx="955774" cy="623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1A1BD0-F1FF-BF4F-98FB-94467796C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79" y="872716"/>
                <a:ext cx="955774" cy="623312"/>
              </a:xfrm>
              <a:prstGeom prst="rect">
                <a:avLst/>
              </a:prstGeom>
              <a:blipFill>
                <a:blip r:embed="rId7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88F103-57D4-5644-8959-D93E5756353F}"/>
                  </a:ext>
                </a:extLst>
              </p:cNvPr>
              <p:cNvSpPr txBox="1"/>
              <p:nvPr/>
            </p:nvSpPr>
            <p:spPr>
              <a:xfrm>
                <a:off x="1389141" y="872716"/>
                <a:ext cx="726546" cy="613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88F103-57D4-5644-8959-D93E57563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141" y="872716"/>
                <a:ext cx="726546" cy="613373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232574-8C0E-9646-896C-D0C0B4FC375D}"/>
                  </a:ext>
                </a:extLst>
              </p:cNvPr>
              <p:cNvSpPr txBox="1"/>
              <p:nvPr/>
            </p:nvSpPr>
            <p:spPr>
              <a:xfrm>
                <a:off x="2331711" y="872716"/>
                <a:ext cx="726546" cy="623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232574-8C0E-9646-896C-D0C0B4FC3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711" y="872716"/>
                <a:ext cx="726546" cy="623312"/>
              </a:xfrm>
              <a:prstGeom prst="rect">
                <a:avLst/>
              </a:prstGeom>
              <a:blipFill>
                <a:blip r:embed="rId9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594C2B-6DC8-BB40-9A4A-0850BA481867}"/>
                  </a:ext>
                </a:extLst>
              </p:cNvPr>
              <p:cNvSpPr txBox="1"/>
              <p:nvPr/>
            </p:nvSpPr>
            <p:spPr>
              <a:xfrm>
                <a:off x="3202039" y="872716"/>
                <a:ext cx="955774" cy="623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594C2B-6DC8-BB40-9A4A-0850BA481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039" y="872716"/>
                <a:ext cx="955774" cy="623312"/>
              </a:xfrm>
              <a:prstGeom prst="rect">
                <a:avLst/>
              </a:prstGeom>
              <a:blipFill>
                <a:blip r:embed="rId10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A48BFE4-8758-D846-9A1D-05744319748F}"/>
              </a:ext>
            </a:extLst>
          </p:cNvPr>
          <p:cNvSpPr/>
          <p:nvPr/>
        </p:nvSpPr>
        <p:spPr bwMode="auto">
          <a:xfrm>
            <a:off x="90248" y="1835285"/>
            <a:ext cx="4348287" cy="1512168"/>
          </a:xfrm>
          <a:prstGeom prst="roundRect">
            <a:avLst>
              <a:gd name="adj" fmla="val 5814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1" u="none" strike="noStrike" cap="none" normalizeH="0" baseline="0" dirty="0">
              <a:ln>
                <a:noFill/>
              </a:ln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4">
                <a:extLst>
                  <a:ext uri="{FF2B5EF4-FFF2-40B4-BE49-F238E27FC236}">
                    <a16:creationId xmlns:a16="http://schemas.microsoft.com/office/drawing/2014/main" id="{45731D3E-27D8-0B4A-8112-F76DE9EA32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1317375"/>
                  </p:ext>
                </p:extLst>
              </p:nvPr>
            </p:nvGraphicFramePr>
            <p:xfrm>
              <a:off x="2463176" y="1995155"/>
              <a:ext cx="1820532" cy="635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0266">
                      <a:extLst>
                        <a:ext uri="{9D8B030D-6E8A-4147-A177-3AD203B41FA5}">
                          <a16:colId xmlns:a16="http://schemas.microsoft.com/office/drawing/2014/main" val="149010149"/>
                        </a:ext>
                      </a:extLst>
                    </a:gridCol>
                    <a:gridCol w="910266">
                      <a:extLst>
                        <a:ext uri="{9D8B030D-6E8A-4147-A177-3AD203B41FA5}">
                          <a16:colId xmlns:a16="http://schemas.microsoft.com/office/drawing/2014/main" val="132481332"/>
                        </a:ext>
                      </a:extLst>
                    </a:gridCol>
                  </a:tblGrid>
                  <a:tr h="6354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2117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√</m:t>
                                </m:r>
                                <m:r>
                                  <a:rPr kumimoji="0" lang="en-GB" sz="24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𝟏𝟐𝟓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8F00">
                            <a:alpha val="23137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3493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4">
                <a:extLst>
                  <a:ext uri="{FF2B5EF4-FFF2-40B4-BE49-F238E27FC236}">
                    <a16:creationId xmlns:a16="http://schemas.microsoft.com/office/drawing/2014/main" id="{45731D3E-27D8-0B4A-8112-F76DE9EA32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1317375"/>
                  </p:ext>
                </p:extLst>
              </p:nvPr>
            </p:nvGraphicFramePr>
            <p:xfrm>
              <a:off x="2463176" y="1995155"/>
              <a:ext cx="1820532" cy="635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0266">
                      <a:extLst>
                        <a:ext uri="{9D8B030D-6E8A-4147-A177-3AD203B41FA5}">
                          <a16:colId xmlns:a16="http://schemas.microsoft.com/office/drawing/2014/main" val="149010149"/>
                        </a:ext>
                      </a:extLst>
                    </a:gridCol>
                    <a:gridCol w="910266">
                      <a:extLst>
                        <a:ext uri="{9D8B030D-6E8A-4147-A177-3AD203B41FA5}">
                          <a16:colId xmlns:a16="http://schemas.microsoft.com/office/drawing/2014/main" val="132481332"/>
                        </a:ext>
                      </a:extLst>
                    </a:gridCol>
                  </a:tblGrid>
                  <a:tr h="6354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961" r="-100000" b="-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1389" t="-1961" r="-1389" b="-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34937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3" name="Table 14">
                <a:extLst>
                  <a:ext uri="{FF2B5EF4-FFF2-40B4-BE49-F238E27FC236}">
                    <a16:creationId xmlns:a16="http://schemas.microsoft.com/office/drawing/2014/main" id="{7A73FB99-A30B-7E48-926D-48A30EDCDF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6457681"/>
                  </p:ext>
                </p:extLst>
              </p:nvPr>
            </p:nvGraphicFramePr>
            <p:xfrm>
              <a:off x="2463176" y="2630586"/>
              <a:ext cx="1820532" cy="6354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0266">
                      <a:extLst>
                        <a:ext uri="{9D8B030D-6E8A-4147-A177-3AD203B41FA5}">
                          <a16:colId xmlns:a16="http://schemas.microsoft.com/office/drawing/2014/main" val="4181845585"/>
                        </a:ext>
                      </a:extLst>
                    </a:gridCol>
                    <a:gridCol w="910266">
                      <a:extLst>
                        <a:ext uri="{9D8B030D-6E8A-4147-A177-3AD203B41FA5}">
                          <a16:colId xmlns:a16="http://schemas.microsoft.com/office/drawing/2014/main" val="1296113571"/>
                        </a:ext>
                      </a:extLst>
                    </a:gridCol>
                  </a:tblGrid>
                  <a:tr h="6354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√</m:t>
                                </m:r>
                                <m:r>
                                  <a:rPr kumimoji="0" lang="en-GB" sz="2400" b="1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𝟕𝟓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C00">
                            <a:alpha val="18824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7A81F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3493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3" name="Table 14">
                <a:extLst>
                  <a:ext uri="{FF2B5EF4-FFF2-40B4-BE49-F238E27FC236}">
                    <a16:creationId xmlns:a16="http://schemas.microsoft.com/office/drawing/2014/main" id="{7A73FB99-A30B-7E48-926D-48A30EDCDF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6457681"/>
                  </p:ext>
                </p:extLst>
              </p:nvPr>
            </p:nvGraphicFramePr>
            <p:xfrm>
              <a:off x="2463176" y="2630586"/>
              <a:ext cx="1820532" cy="6354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0266">
                      <a:extLst>
                        <a:ext uri="{9D8B030D-6E8A-4147-A177-3AD203B41FA5}">
                          <a16:colId xmlns:a16="http://schemas.microsoft.com/office/drawing/2014/main" val="4181845585"/>
                        </a:ext>
                      </a:extLst>
                    </a:gridCol>
                    <a:gridCol w="910266">
                      <a:extLst>
                        <a:ext uri="{9D8B030D-6E8A-4147-A177-3AD203B41FA5}">
                          <a16:colId xmlns:a16="http://schemas.microsoft.com/office/drawing/2014/main" val="1296113571"/>
                        </a:ext>
                      </a:extLst>
                    </a:gridCol>
                  </a:tblGrid>
                  <a:tr h="6354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t="-1961" r="-100000" b="-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1389" t="-1961" r="-1389" b="-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34937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C08B9D8-8EB9-1540-9417-F91A13096A11}"/>
                  </a:ext>
                </a:extLst>
              </p:cNvPr>
              <p:cNvSpPr/>
              <p:nvPr/>
            </p:nvSpPr>
            <p:spPr>
              <a:xfrm>
                <a:off x="1286878" y="1907293"/>
                <a:ext cx="1057854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𝑙𝑒𝑛𝑔𝑡h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C08B9D8-8EB9-1540-9417-F91A13096A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878" y="1907293"/>
                <a:ext cx="1057854" cy="1323439"/>
              </a:xfrm>
              <a:prstGeom prst="rect">
                <a:avLst/>
              </a:prstGeom>
              <a:blipFill>
                <a:blip r:embed="rId13"/>
                <a:stretch>
                  <a:fillRect r="-1190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7">
                <a:extLst>
                  <a:ext uri="{FF2B5EF4-FFF2-40B4-BE49-F238E27FC236}">
                    <a16:creationId xmlns:a16="http://schemas.microsoft.com/office/drawing/2014/main" id="{51098F8B-F03B-C640-8C77-4A3D05C862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7689714"/>
                  </p:ext>
                </p:extLst>
              </p:nvPr>
            </p:nvGraphicFramePr>
            <p:xfrm>
              <a:off x="4882021" y="4266476"/>
              <a:ext cx="3993698" cy="7358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0849">
                      <a:extLst>
                        <a:ext uri="{9D8B030D-6E8A-4147-A177-3AD203B41FA5}">
                          <a16:colId xmlns:a16="http://schemas.microsoft.com/office/drawing/2014/main" val="214625308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3188111736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1184502953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1216035803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2385083585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2985132548"/>
                        </a:ext>
                      </a:extLst>
                    </a:gridCol>
                    <a:gridCol w="455564">
                      <a:extLst>
                        <a:ext uri="{9D8B030D-6E8A-4147-A177-3AD203B41FA5}">
                          <a16:colId xmlns:a16="http://schemas.microsoft.com/office/drawing/2014/main" val="3883294158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4216404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54301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7">
                <a:extLst>
                  <a:ext uri="{FF2B5EF4-FFF2-40B4-BE49-F238E27FC236}">
                    <a16:creationId xmlns:a16="http://schemas.microsoft.com/office/drawing/2014/main" id="{51098F8B-F03B-C640-8C77-4A3D05C862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7689714"/>
                  </p:ext>
                </p:extLst>
              </p:nvPr>
            </p:nvGraphicFramePr>
            <p:xfrm>
              <a:off x="4882021" y="4266476"/>
              <a:ext cx="3993698" cy="7358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0849">
                      <a:extLst>
                        <a:ext uri="{9D8B030D-6E8A-4147-A177-3AD203B41FA5}">
                          <a16:colId xmlns:a16="http://schemas.microsoft.com/office/drawing/2014/main" val="214625308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3188111736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1184502953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1216035803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2385083585"/>
                        </a:ext>
                      </a:extLst>
                    </a:gridCol>
                    <a:gridCol w="409457">
                      <a:extLst>
                        <a:ext uri="{9D8B030D-6E8A-4147-A177-3AD203B41FA5}">
                          <a16:colId xmlns:a16="http://schemas.microsoft.com/office/drawing/2014/main" val="2985132548"/>
                        </a:ext>
                      </a:extLst>
                    </a:gridCol>
                    <a:gridCol w="455564">
                      <a:extLst>
                        <a:ext uri="{9D8B030D-6E8A-4147-A177-3AD203B41FA5}">
                          <a16:colId xmlns:a16="http://schemas.microsoft.com/office/drawing/2014/main" val="3883294158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47" t="-3333" r="-168644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4216404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847" t="-106897" r="-16864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543010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1" name="Picture 40" descr="Chart, line chart&#10;&#10;Description automatically generated">
            <a:extLst>
              <a:ext uri="{FF2B5EF4-FFF2-40B4-BE49-F238E27FC236}">
                <a16:creationId xmlns:a16="http://schemas.microsoft.com/office/drawing/2014/main" id="{454A0517-27D9-0744-BB4E-FFB41C0CBC6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7" b="-1"/>
          <a:stretch/>
        </p:blipFill>
        <p:spPr>
          <a:xfrm>
            <a:off x="278766" y="1852918"/>
            <a:ext cx="1044451" cy="1461666"/>
          </a:xfrm>
          <a:prstGeom prst="rect">
            <a:avLst/>
          </a:prstGeom>
        </p:spPr>
      </p:pic>
      <p:graphicFrame>
        <p:nvGraphicFramePr>
          <p:cNvPr id="42" name="Table 42">
            <a:extLst>
              <a:ext uri="{FF2B5EF4-FFF2-40B4-BE49-F238E27FC236}">
                <a16:creationId xmlns:a16="http://schemas.microsoft.com/office/drawing/2014/main" id="{248EAF13-56B1-6A4B-BE7D-F25B8DEC7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489050"/>
              </p:ext>
            </p:extLst>
          </p:nvPr>
        </p:nvGraphicFramePr>
        <p:xfrm>
          <a:off x="7138393" y="2487201"/>
          <a:ext cx="991352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38">
                  <a:extLst>
                    <a:ext uri="{9D8B030D-6E8A-4147-A177-3AD203B41FA5}">
                      <a16:colId xmlns:a16="http://schemas.microsoft.com/office/drawing/2014/main" val="3939176772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386531207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3648885589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2463369089"/>
                    </a:ext>
                  </a:extLst>
                </a:gridCol>
              </a:tblGrid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905415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731384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96542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11053C9-5E1E-4942-A9CC-0F871592B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820013"/>
              </p:ext>
            </p:extLst>
          </p:nvPr>
        </p:nvGraphicFramePr>
        <p:xfrm>
          <a:off x="5925946" y="2487201"/>
          <a:ext cx="743514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38">
                  <a:extLst>
                    <a:ext uri="{9D8B030D-6E8A-4147-A177-3AD203B41FA5}">
                      <a16:colId xmlns:a16="http://schemas.microsoft.com/office/drawing/2014/main" val="3939176772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386531207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3648885589"/>
                    </a:ext>
                  </a:extLst>
                </a:gridCol>
              </a:tblGrid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905415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731384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96542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2AB15D42-4D27-CF41-9087-B9BC1538A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53991"/>
              </p:ext>
            </p:extLst>
          </p:nvPr>
        </p:nvGraphicFramePr>
        <p:xfrm>
          <a:off x="4961337" y="2487201"/>
          <a:ext cx="495676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38">
                  <a:extLst>
                    <a:ext uri="{9D8B030D-6E8A-4147-A177-3AD203B41FA5}">
                      <a16:colId xmlns:a16="http://schemas.microsoft.com/office/drawing/2014/main" val="3939176772"/>
                    </a:ext>
                  </a:extLst>
                </a:gridCol>
                <a:gridCol w="247838">
                  <a:extLst>
                    <a:ext uri="{9D8B030D-6E8A-4147-A177-3AD203B41FA5}">
                      <a16:colId xmlns:a16="http://schemas.microsoft.com/office/drawing/2014/main" val="386531207"/>
                    </a:ext>
                  </a:extLst>
                </a:gridCol>
              </a:tblGrid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905415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731384"/>
                  </a:ext>
                </a:extLst>
              </a:tr>
              <a:tr h="2350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96542"/>
                  </a:ext>
                </a:extLst>
              </a:tr>
            </a:tbl>
          </a:graphicData>
        </a:graphic>
      </p:graphicFrame>
      <p:sp>
        <p:nvSpPr>
          <p:cNvPr id="45" name="Right Triangle 44">
            <a:extLst>
              <a:ext uri="{FF2B5EF4-FFF2-40B4-BE49-F238E27FC236}">
                <a16:creationId xmlns:a16="http://schemas.microsoft.com/office/drawing/2014/main" id="{12FFE073-E751-F04A-8A86-36071714EFE5}"/>
              </a:ext>
            </a:extLst>
          </p:cNvPr>
          <p:cNvSpPr/>
          <p:nvPr/>
        </p:nvSpPr>
        <p:spPr bwMode="auto">
          <a:xfrm rot="16200000">
            <a:off x="5002764" y="402488"/>
            <a:ext cx="1047473" cy="662328"/>
          </a:xfrm>
          <a:prstGeom prst="rtTriangle">
            <a:avLst/>
          </a:prstGeom>
          <a:solidFill>
            <a:srgbClr val="FFFF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2ED6994-0F2E-F443-BBA9-8A91A8424573}"/>
              </a:ext>
            </a:extLst>
          </p:cNvPr>
          <p:cNvSpPr txBox="1"/>
          <p:nvPr/>
        </p:nvSpPr>
        <p:spPr>
          <a:xfrm>
            <a:off x="5244605" y="123562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5cm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09D313-9E2E-2C4E-BF17-8AEDF251C41A}"/>
              </a:ext>
            </a:extLst>
          </p:cNvPr>
          <p:cNvSpPr txBox="1"/>
          <p:nvPr/>
        </p:nvSpPr>
        <p:spPr>
          <a:xfrm rot="5400000">
            <a:off x="5653612" y="58309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10cm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97BE5D5-418E-D640-B52A-B531B9B84730}"/>
              </a:ext>
            </a:extLst>
          </p:cNvPr>
          <p:cNvCxnSpPr/>
          <p:nvPr/>
        </p:nvCxnSpPr>
        <p:spPr bwMode="auto">
          <a:xfrm flipH="1">
            <a:off x="5195335" y="1329398"/>
            <a:ext cx="6987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7B70C1B-45B0-0441-8A9F-0CF8BAC968A5}"/>
              </a:ext>
            </a:extLst>
          </p:cNvPr>
          <p:cNvCxnSpPr/>
          <p:nvPr/>
        </p:nvCxnSpPr>
        <p:spPr bwMode="auto">
          <a:xfrm flipV="1">
            <a:off x="5915415" y="209916"/>
            <a:ext cx="0" cy="11194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F6E0E-4E32-4A4B-9FAD-861004A88813}"/>
              </a:ext>
            </a:extLst>
          </p:cNvPr>
          <p:cNvSpPr/>
          <p:nvPr/>
        </p:nvSpPr>
        <p:spPr bwMode="auto">
          <a:xfrm>
            <a:off x="5741185" y="1142218"/>
            <a:ext cx="124103" cy="1151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9C45AAC-C7CB-0646-885F-92E965449C03}"/>
                  </a:ext>
                </a:extLst>
              </p:cNvPr>
              <p:cNvSpPr/>
              <p:nvPr/>
            </p:nvSpPr>
            <p:spPr>
              <a:xfrm>
                <a:off x="5166503" y="508610"/>
                <a:ext cx="4026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9C45AAC-C7CB-0646-885F-92E965449C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503" y="508610"/>
                <a:ext cx="402674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ED90BB0-4F33-1341-AF09-0F6018148976}"/>
                  </a:ext>
                </a:extLst>
              </p:cNvPr>
              <p:cNvSpPr/>
              <p:nvPr/>
            </p:nvSpPr>
            <p:spPr bwMode="auto">
              <a:xfrm>
                <a:off x="62347" y="5301208"/>
                <a:ext cx="4376188" cy="1512168"/>
              </a:xfrm>
              <a:prstGeom prst="roundRect">
                <a:avLst>
                  <a:gd name="adj" fmla="val 5814"/>
                </a:avLst>
              </a:prstGeom>
              <a:solidFill>
                <a:srgbClr val="4E8F00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𝒄𝒂𝒓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𝒑𝒂𝒓𝒌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𝒄𝒉𝒂𝒓𝒈𝒆𝒔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£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𝒇𝒊𝒓𝒔𝒕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𝒉𝒐𝒖𝒓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£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𝒆𝒗𝒆𝒓𝒚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𝒂𝒅𝒅𝒊𝒕𝒊𝒐𝒏𝒂𝒍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𝒉𝒐𝒖𝒓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𝑯𝒐𝒘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𝒎𝒖𝒄𝒉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𝒅𝒐𝒆𝒔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𝒊𝒕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𝒄𝒐𝒔𝒕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𝒑𝒂𝒓𝒌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𝒉𝒐𝒖𝒓𝒔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EED90BB0-4F33-1341-AF09-0F6018148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47" y="5301208"/>
                <a:ext cx="4376188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17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202037DF-B358-C342-926C-5A003D7DAE1F}"/>
                  </a:ext>
                </a:extLst>
              </p:cNvPr>
              <p:cNvSpPr/>
              <p:nvPr/>
            </p:nvSpPr>
            <p:spPr bwMode="auto">
              <a:xfrm>
                <a:off x="4660308" y="5300063"/>
                <a:ext cx="4376188" cy="1512168"/>
              </a:xfrm>
              <a:prstGeom prst="roundRect">
                <a:avLst>
                  <a:gd name="adj" fmla="val 5814"/>
                </a:avLst>
              </a:prstGeom>
              <a:solidFill>
                <a:srgbClr val="FF2600">
                  <a:alpha val="7059"/>
                </a:srgb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𝑺𝒖𝒃𝒔𝒕𝒊𝒕𝒖𝒕𝒆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𝒊𝒏𝒕𝒐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𝒆𝒙𝒑𝒓𝒆𝒔𝒔𝒊𝒐𝒏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𝒃𝒆𝒍𝒐𝒘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latin typeface="Cambria Math" panose="02040503050406030204" pitchFamily="18" charset="0"/>
                </a:endParaRP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202037DF-B358-C342-926C-5A003D7DAE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0308" y="5300063"/>
                <a:ext cx="4376188" cy="1512168"/>
              </a:xfrm>
              <a:prstGeom prst="roundRect">
                <a:avLst>
                  <a:gd name="adj" fmla="val 5814"/>
                </a:avLst>
              </a:prstGeom>
              <a:blipFill>
                <a:blip r:embed="rId18"/>
                <a:stretch>
                  <a:fillRect/>
                </a:stretch>
              </a:blip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308307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142</Words>
  <Application>Microsoft Macintosh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Calibri</vt:lpstr>
      <vt:lpstr>Default Design</vt:lpstr>
      <vt:lpstr>PowerPoint Presentation</vt:lpstr>
    </vt:vector>
  </TitlesOfParts>
  <Company>RM Network: Build 12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konstantineh</dc:creator>
  <cp:lastModifiedBy>Konstantine H</cp:lastModifiedBy>
  <cp:revision>30</cp:revision>
  <dcterms:created xsi:type="dcterms:W3CDTF">2008-10-13T11:14:21Z</dcterms:created>
  <dcterms:modified xsi:type="dcterms:W3CDTF">2020-10-16T05:58:12Z</dcterms:modified>
</cp:coreProperties>
</file>