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88855"/>
  </p:normalViewPr>
  <p:slideViewPr>
    <p:cSldViewPr snapToGrid="0" snapToObjects="1">
      <p:cViewPr varScale="1">
        <p:scale>
          <a:sx n="101" d="100"/>
          <a:sy n="101" d="100"/>
        </p:scale>
        <p:origin x="172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635D-002B-3143-8ED0-5D9B6401964A}" type="datetimeFigureOut">
              <a:rPr lang="en-US" smtClean="0"/>
              <a:t>10/3/20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C34B0D-4096-2D45-BCC2-1B54F6F2D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74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871</a:t>
            </a:r>
          </a:p>
          <a:p>
            <a:r>
              <a:rPr lang="en-US" dirty="0"/>
              <a:t>874</a:t>
            </a:r>
          </a:p>
          <a:p>
            <a:r>
              <a:rPr lang="en-US" dirty="0"/>
              <a:t>814</a:t>
            </a:r>
          </a:p>
          <a:p>
            <a:r>
              <a:rPr lang="en-US" dirty="0"/>
              <a:t>714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34B0D-4096-2D45-BCC2-1B54F6F2D1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28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616-4DFC-9F49-9FCE-DA456B509225}" type="datetimeFigureOut">
              <a:rPr lang="en-US" smtClean="0"/>
              <a:t>10/3/20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1DC4-94F0-6348-827F-A34109BDC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050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616-4DFC-9F49-9FCE-DA456B509225}" type="datetimeFigureOut">
              <a:rPr lang="en-US" smtClean="0"/>
              <a:t>10/3/20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1DC4-94F0-6348-827F-A34109BDC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289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616-4DFC-9F49-9FCE-DA456B509225}" type="datetimeFigureOut">
              <a:rPr lang="en-US" smtClean="0"/>
              <a:t>10/3/20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1DC4-94F0-6348-827F-A34109BDC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4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616-4DFC-9F49-9FCE-DA456B509225}" type="datetimeFigureOut">
              <a:rPr lang="en-US" smtClean="0"/>
              <a:t>10/3/20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1DC4-94F0-6348-827F-A34109BDC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616-4DFC-9F49-9FCE-DA456B509225}" type="datetimeFigureOut">
              <a:rPr lang="en-US" smtClean="0"/>
              <a:t>10/3/20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1DC4-94F0-6348-827F-A34109BDC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44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616-4DFC-9F49-9FCE-DA456B509225}" type="datetimeFigureOut">
              <a:rPr lang="en-US" smtClean="0"/>
              <a:t>10/3/20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1DC4-94F0-6348-827F-A34109BDC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81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616-4DFC-9F49-9FCE-DA456B509225}" type="datetimeFigureOut">
              <a:rPr lang="en-US" smtClean="0"/>
              <a:t>10/3/20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1DC4-94F0-6348-827F-A34109BDC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32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616-4DFC-9F49-9FCE-DA456B509225}" type="datetimeFigureOut">
              <a:rPr lang="en-US" smtClean="0"/>
              <a:t>10/3/20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1DC4-94F0-6348-827F-A34109BDC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85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616-4DFC-9F49-9FCE-DA456B509225}" type="datetimeFigureOut">
              <a:rPr lang="en-US" smtClean="0"/>
              <a:t>10/3/20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1DC4-94F0-6348-827F-A34109BDC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92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616-4DFC-9F49-9FCE-DA456B509225}" type="datetimeFigureOut">
              <a:rPr lang="en-US" smtClean="0"/>
              <a:t>10/3/20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1DC4-94F0-6348-827F-A34109BDC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994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F616-4DFC-9F49-9FCE-DA456B509225}" type="datetimeFigureOut">
              <a:rPr lang="en-US" smtClean="0"/>
              <a:t>10/3/20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1DC4-94F0-6348-827F-A34109BDC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1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5F616-4DFC-9F49-9FCE-DA456B509225}" type="datetimeFigureOut">
              <a:rPr lang="en-US" smtClean="0"/>
              <a:t>10/3/20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81DC4-94F0-6348-827F-A34109BDC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64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7FE0008-5B6C-9E45-91F8-60A035C33922}"/>
              </a:ext>
            </a:extLst>
          </p:cNvPr>
          <p:cNvSpPr/>
          <p:nvPr/>
        </p:nvSpPr>
        <p:spPr>
          <a:xfrm>
            <a:off x="178420" y="156117"/>
            <a:ext cx="8809463" cy="65569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2E3720-8A56-1140-B582-56A409486DC5}"/>
              </a:ext>
            </a:extLst>
          </p:cNvPr>
          <p:cNvSpPr txBox="1"/>
          <p:nvPr/>
        </p:nvSpPr>
        <p:spPr>
          <a:xfrm>
            <a:off x="1929161" y="2419812"/>
            <a:ext cx="52856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4 friends are playing a game where they need to match 3 cards. If they find a match, they can keep all 3 cards. At the end of the game they counted their cards. Who has miscounted their cards?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E172561-9D5E-434C-AF1A-6BD75CD674D0}"/>
              </a:ext>
            </a:extLst>
          </p:cNvPr>
          <p:cNvSpPr/>
          <p:nvPr/>
        </p:nvSpPr>
        <p:spPr>
          <a:xfrm rot="20115314">
            <a:off x="529240" y="1499828"/>
            <a:ext cx="936702" cy="1226634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8261248-91B4-C64A-B7F4-999A80B86019}"/>
              </a:ext>
            </a:extLst>
          </p:cNvPr>
          <p:cNvSpPr/>
          <p:nvPr/>
        </p:nvSpPr>
        <p:spPr>
          <a:xfrm>
            <a:off x="908382" y="1499828"/>
            <a:ext cx="936702" cy="1226634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67E4E4A-24A0-2F4D-866C-D5C113511CA7}"/>
              </a:ext>
            </a:extLst>
          </p:cNvPr>
          <p:cNvSpPr/>
          <p:nvPr/>
        </p:nvSpPr>
        <p:spPr>
          <a:xfrm rot="1305542">
            <a:off x="509513" y="1677937"/>
            <a:ext cx="936702" cy="1226634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4F60847-CDA9-8D4F-8FD4-E433993F172F}"/>
              </a:ext>
            </a:extLst>
          </p:cNvPr>
          <p:cNvSpPr/>
          <p:nvPr/>
        </p:nvSpPr>
        <p:spPr>
          <a:xfrm rot="1348906">
            <a:off x="4921082" y="401111"/>
            <a:ext cx="936702" cy="122663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D531505-F849-5D47-B94E-BE8B00BB4AFE}"/>
              </a:ext>
            </a:extLst>
          </p:cNvPr>
          <p:cNvSpPr/>
          <p:nvPr/>
        </p:nvSpPr>
        <p:spPr>
          <a:xfrm>
            <a:off x="5300224" y="401111"/>
            <a:ext cx="936702" cy="122663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03A6ADE-565B-A74D-9C7E-9116D6669B6B}"/>
              </a:ext>
            </a:extLst>
          </p:cNvPr>
          <p:cNvSpPr/>
          <p:nvPr/>
        </p:nvSpPr>
        <p:spPr>
          <a:xfrm rot="20185326">
            <a:off x="5073482" y="553511"/>
            <a:ext cx="936702" cy="122663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0774FC4-DAA2-F244-B363-9AF3DE269E2C}"/>
              </a:ext>
            </a:extLst>
          </p:cNvPr>
          <p:cNvSpPr/>
          <p:nvPr/>
        </p:nvSpPr>
        <p:spPr>
          <a:xfrm rot="19610084">
            <a:off x="7513036" y="3499978"/>
            <a:ext cx="936702" cy="12266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232C2F2-AE09-9E43-95A0-F9BFBDEC008E}"/>
              </a:ext>
            </a:extLst>
          </p:cNvPr>
          <p:cNvSpPr/>
          <p:nvPr/>
        </p:nvSpPr>
        <p:spPr>
          <a:xfrm>
            <a:off x="7892178" y="3499978"/>
            <a:ext cx="936702" cy="12266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C0F488F-931B-9B4D-921E-8CB17CA1F1A6}"/>
              </a:ext>
            </a:extLst>
          </p:cNvPr>
          <p:cNvSpPr/>
          <p:nvPr/>
        </p:nvSpPr>
        <p:spPr>
          <a:xfrm rot="3542945">
            <a:off x="7665436" y="3652378"/>
            <a:ext cx="936702" cy="12266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5443BC0-A77D-1241-92F9-9E5D2DBEF735}"/>
              </a:ext>
            </a:extLst>
          </p:cNvPr>
          <p:cNvSpPr/>
          <p:nvPr/>
        </p:nvSpPr>
        <p:spPr>
          <a:xfrm rot="1160244">
            <a:off x="3293581" y="4985987"/>
            <a:ext cx="936702" cy="122663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CBA8DD6-395B-6E4E-A5B5-F6940823EA87}"/>
              </a:ext>
            </a:extLst>
          </p:cNvPr>
          <p:cNvSpPr/>
          <p:nvPr/>
        </p:nvSpPr>
        <p:spPr>
          <a:xfrm>
            <a:off x="3672723" y="4985987"/>
            <a:ext cx="936702" cy="122663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15230BD-9E1A-A54D-A543-406A8D096E11}"/>
              </a:ext>
            </a:extLst>
          </p:cNvPr>
          <p:cNvSpPr/>
          <p:nvPr/>
        </p:nvSpPr>
        <p:spPr>
          <a:xfrm rot="19649789">
            <a:off x="3445981" y="5138387"/>
            <a:ext cx="936702" cy="122663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Callout 18">
            <a:extLst>
              <a:ext uri="{FF2B5EF4-FFF2-40B4-BE49-F238E27FC236}">
                <a16:creationId xmlns:a16="http://schemas.microsoft.com/office/drawing/2014/main" id="{90C085D4-1574-A641-8B23-A3CC92AC8ACE}"/>
              </a:ext>
            </a:extLst>
          </p:cNvPr>
          <p:cNvSpPr/>
          <p:nvPr/>
        </p:nvSpPr>
        <p:spPr>
          <a:xfrm>
            <a:off x="754147" y="456955"/>
            <a:ext cx="2073672" cy="889770"/>
          </a:xfrm>
          <a:prstGeom prst="wedgeEllipseCallout">
            <a:avLst>
              <a:gd name="adj1" fmla="val -61702"/>
              <a:gd name="adj2" fmla="val -8288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 have 51 cards. </a:t>
            </a:r>
          </a:p>
        </p:txBody>
      </p:sp>
      <p:sp>
        <p:nvSpPr>
          <p:cNvPr id="20" name="Oval Callout 19">
            <a:extLst>
              <a:ext uri="{FF2B5EF4-FFF2-40B4-BE49-F238E27FC236}">
                <a16:creationId xmlns:a16="http://schemas.microsoft.com/office/drawing/2014/main" id="{2FB557D2-879E-5443-B3F0-62260E5B7172}"/>
              </a:ext>
            </a:extLst>
          </p:cNvPr>
          <p:cNvSpPr/>
          <p:nvPr/>
        </p:nvSpPr>
        <p:spPr>
          <a:xfrm>
            <a:off x="6488483" y="316780"/>
            <a:ext cx="2073672" cy="889770"/>
          </a:xfrm>
          <a:prstGeom prst="wedgeEllipseCallout">
            <a:avLst>
              <a:gd name="adj1" fmla="val 70047"/>
              <a:gd name="adj2" fmla="val 6751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 have 78 cards. </a:t>
            </a:r>
          </a:p>
        </p:txBody>
      </p:sp>
      <p:sp>
        <p:nvSpPr>
          <p:cNvPr id="21" name="Oval Callout 20">
            <a:extLst>
              <a:ext uri="{FF2B5EF4-FFF2-40B4-BE49-F238E27FC236}">
                <a16:creationId xmlns:a16="http://schemas.microsoft.com/office/drawing/2014/main" id="{76D86E91-25B4-6B4B-9D58-A00FF145F1A8}"/>
              </a:ext>
            </a:extLst>
          </p:cNvPr>
          <p:cNvSpPr/>
          <p:nvPr/>
        </p:nvSpPr>
        <p:spPr>
          <a:xfrm>
            <a:off x="930130" y="4913287"/>
            <a:ext cx="2073672" cy="889770"/>
          </a:xfrm>
          <a:prstGeom prst="wedgeEllipseCallout">
            <a:avLst>
              <a:gd name="adj1" fmla="val -86976"/>
              <a:gd name="adj2" fmla="val -141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 have 64 cards. </a:t>
            </a:r>
          </a:p>
        </p:txBody>
      </p:sp>
      <p:sp>
        <p:nvSpPr>
          <p:cNvPr id="22" name="Oval Callout 21">
            <a:extLst>
              <a:ext uri="{FF2B5EF4-FFF2-40B4-BE49-F238E27FC236}">
                <a16:creationId xmlns:a16="http://schemas.microsoft.com/office/drawing/2014/main" id="{4BB86384-808C-7A41-A84B-2CFD4D1D00F8}"/>
              </a:ext>
            </a:extLst>
          </p:cNvPr>
          <p:cNvSpPr/>
          <p:nvPr/>
        </p:nvSpPr>
        <p:spPr>
          <a:xfrm>
            <a:off x="6060115" y="5108991"/>
            <a:ext cx="2073672" cy="889770"/>
          </a:xfrm>
          <a:prstGeom prst="wedgeEllipseCallout">
            <a:avLst>
              <a:gd name="adj1" fmla="val 54452"/>
              <a:gd name="adj2" fmla="val 128924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 have 42 cards. </a:t>
            </a:r>
          </a:p>
        </p:txBody>
      </p:sp>
    </p:spTree>
    <p:extLst>
      <p:ext uri="{BB962C8B-B14F-4D97-AF65-F5344CB8AC3E}">
        <p14:creationId xmlns:p14="http://schemas.microsoft.com/office/powerpoint/2010/main" val="84193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5C57E2C-D086-704A-8C55-6D18BA672897}"/>
              </a:ext>
            </a:extLst>
          </p:cNvPr>
          <p:cNvSpPr/>
          <p:nvPr/>
        </p:nvSpPr>
        <p:spPr>
          <a:xfrm>
            <a:off x="178420" y="156117"/>
            <a:ext cx="8809463" cy="65569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671790-D97B-FA43-884D-12E8EC0D135C}"/>
              </a:ext>
            </a:extLst>
          </p:cNvPr>
          <p:cNvSpPr txBox="1"/>
          <p:nvPr/>
        </p:nvSpPr>
        <p:spPr>
          <a:xfrm>
            <a:off x="1483113" y="591014"/>
            <a:ext cx="63804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478, 512 is divisible by 3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EEF71C1-843D-D744-A361-123A4A4212FE}"/>
                  </a:ext>
                </a:extLst>
              </p:cNvPr>
              <p:cNvSpPr txBox="1"/>
              <p:nvPr/>
            </p:nvSpPr>
            <p:spPr>
              <a:xfrm>
                <a:off x="576148" y="2059258"/>
                <a:ext cx="8222164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When I type 478, 512</a:t>
                </a:r>
                <a14:m>
                  <m:oMath xmlns:m="http://schemas.openxmlformats.org/officeDocument/2006/math">
                    <m:r>
                      <a:rPr kumimoji="0" lang="en-GB" sz="3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kumimoji="0" lang="en-US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 3 into</a:t>
                </a:r>
                <a:r>
                  <a:rPr kumimoji="0" lang="en-US" sz="36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 a calculator. I  accidently mistype the third digit.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3600" baseline="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600" baseline="0" dirty="0">
                    <a:solidFill>
                      <a:prstClr val="black"/>
                    </a:solidFill>
                    <a:latin typeface="Calibri" panose="020F0502020204030204"/>
                  </a:rPr>
                  <a:t>The </a:t>
                </a:r>
                <a:r>
                  <a:rPr lang="en-US" sz="3600" dirty="0">
                    <a:solidFill>
                      <a:prstClr val="black"/>
                    </a:solidFill>
                    <a:latin typeface="Calibri" panose="020F0502020204030204"/>
                  </a:rPr>
                  <a:t>result is still an INTEGER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600" dirty="0">
                    <a:solidFill>
                      <a:prstClr val="black"/>
                    </a:solidFill>
                    <a:latin typeface="Calibri" panose="020F0502020204030204"/>
                  </a:rPr>
                  <a:t>What number could I have typed?</a:t>
                </a:r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EEF71C1-843D-D744-A361-123A4A421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48" y="2059258"/>
                <a:ext cx="8222164" cy="3416320"/>
              </a:xfrm>
              <a:prstGeom prst="rect">
                <a:avLst/>
              </a:prstGeom>
              <a:blipFill>
                <a:blip r:embed="rId2"/>
                <a:stretch>
                  <a:fillRect l="-1389" t="-2963" r="-2623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5453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5C57E2C-D086-704A-8C55-6D18BA672897}"/>
              </a:ext>
            </a:extLst>
          </p:cNvPr>
          <p:cNvSpPr/>
          <p:nvPr/>
        </p:nvSpPr>
        <p:spPr>
          <a:xfrm>
            <a:off x="178420" y="156117"/>
            <a:ext cx="8809463" cy="65569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EF71C1-843D-D744-A361-123A4A4212FE}"/>
              </a:ext>
            </a:extLst>
          </p:cNvPr>
          <p:cNvSpPr txBox="1"/>
          <p:nvPr/>
        </p:nvSpPr>
        <p:spPr>
          <a:xfrm>
            <a:off x="475940" y="2222096"/>
            <a:ext cx="8222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Can you rearrange the 4 cards above to Make a number that is divisible by 3?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6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dirty="0">
                <a:solidFill>
                  <a:prstClr val="black"/>
                </a:solidFill>
                <a:latin typeface="Calibri" panose="020F0502020204030204"/>
              </a:rPr>
              <a:t>Is it possible to find a number divisible by 3 with just 3 of the cards above?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F4EE25C-E68A-7D49-8EA5-4A9F8004D446}"/>
              </a:ext>
            </a:extLst>
          </p:cNvPr>
          <p:cNvSpPr/>
          <p:nvPr/>
        </p:nvSpPr>
        <p:spPr>
          <a:xfrm>
            <a:off x="1193180" y="474173"/>
            <a:ext cx="1516566" cy="14865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9A8DB51-AE0E-CF46-8FD0-6E1B025B9649}"/>
              </a:ext>
            </a:extLst>
          </p:cNvPr>
          <p:cNvSpPr/>
          <p:nvPr/>
        </p:nvSpPr>
        <p:spPr>
          <a:xfrm>
            <a:off x="2910468" y="474173"/>
            <a:ext cx="1516566" cy="14865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0EC0AD2-1CF7-7E4F-8435-7C9C1F3BD330}"/>
              </a:ext>
            </a:extLst>
          </p:cNvPr>
          <p:cNvSpPr/>
          <p:nvPr/>
        </p:nvSpPr>
        <p:spPr>
          <a:xfrm>
            <a:off x="4646341" y="474173"/>
            <a:ext cx="1516566" cy="14865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DB6C125-4CDE-BD41-89FA-A6DBE7907A3B}"/>
              </a:ext>
            </a:extLst>
          </p:cNvPr>
          <p:cNvSpPr/>
          <p:nvPr/>
        </p:nvSpPr>
        <p:spPr>
          <a:xfrm>
            <a:off x="6382214" y="474173"/>
            <a:ext cx="1516566" cy="14865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70199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147</Words>
  <Application>Microsoft Macintosh PowerPoint</Application>
  <PresentationFormat>On-screen Show (4:3)</PresentationFormat>
  <Paragraphs>24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8</cp:revision>
  <dcterms:created xsi:type="dcterms:W3CDTF">2020-10-03T15:37:20Z</dcterms:created>
  <dcterms:modified xsi:type="dcterms:W3CDTF">2020-10-03T16:58:51Z</dcterms:modified>
</cp:coreProperties>
</file>