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0432FF"/>
    <a:srgbClr val="7A81FF"/>
    <a:srgbClr val="D883FF"/>
    <a:srgbClr val="76D6FF"/>
    <a:srgbClr val="73FB79"/>
    <a:srgbClr val="FFFD78"/>
    <a:srgbClr val="FF7E79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9"/>
  </p:normalViewPr>
  <p:slideViewPr>
    <p:cSldViewPr snapToGrid="0" snapToObjects="1">
      <p:cViewPr varScale="1">
        <p:scale>
          <a:sx n="108" d="100"/>
          <a:sy n="108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8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1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89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3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12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4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67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1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6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5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E1F71-4E17-FB43-B458-52A9EC6E6F3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03D4B-B46A-D048-80B3-BBD7585F8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2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2E5DCA2-2CC4-F845-888D-128FDF001726}"/>
              </a:ext>
            </a:extLst>
          </p:cNvPr>
          <p:cNvSpPr/>
          <p:nvPr/>
        </p:nvSpPr>
        <p:spPr>
          <a:xfrm>
            <a:off x="166255" y="178130"/>
            <a:ext cx="8763989" cy="64958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9E83F891-2B18-3345-80B5-7877633EEFEF}"/>
                  </a:ext>
                </a:extLst>
              </p:cNvPr>
              <p:cNvSpPr/>
              <p:nvPr/>
            </p:nvSpPr>
            <p:spPr>
              <a:xfrm>
                <a:off x="439384" y="386938"/>
                <a:ext cx="2624446" cy="973776"/>
              </a:xfrm>
              <a:prstGeom prst="roundRect">
                <a:avLst/>
              </a:prstGeom>
              <a:solidFill>
                <a:srgbClr val="FFFD78">
                  <a:alpha val="60000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9E83F891-2B18-3345-80B5-7877633EEF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84" y="386938"/>
                <a:ext cx="2624446" cy="97377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6CD7F6D1-6DB8-8948-A3EE-0D8DAE2B1757}"/>
                  </a:ext>
                </a:extLst>
              </p:cNvPr>
              <p:cNvSpPr/>
              <p:nvPr/>
            </p:nvSpPr>
            <p:spPr>
              <a:xfrm>
                <a:off x="3251857" y="1529444"/>
                <a:ext cx="2624446" cy="973776"/>
              </a:xfrm>
              <a:prstGeom prst="roundRect">
                <a:avLst/>
              </a:prstGeom>
              <a:solidFill>
                <a:srgbClr val="FFC000">
                  <a:alpha val="50196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6CD7F6D1-6DB8-8948-A3EE-0D8DAE2B1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857" y="1529444"/>
                <a:ext cx="2624446" cy="97377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B20510E5-CEAF-E144-8C52-6FB5CC22D29A}"/>
                  </a:ext>
                </a:extLst>
              </p:cNvPr>
              <p:cNvSpPr/>
              <p:nvPr/>
            </p:nvSpPr>
            <p:spPr>
              <a:xfrm>
                <a:off x="439384" y="2692726"/>
                <a:ext cx="2624446" cy="973776"/>
              </a:xfrm>
              <a:prstGeom prst="roundRect">
                <a:avLst/>
              </a:prstGeom>
              <a:solidFill>
                <a:srgbClr val="D883FF">
                  <a:alpha val="23922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B20510E5-CEAF-E144-8C52-6FB5CC22D2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84" y="2692726"/>
                <a:ext cx="2624446" cy="97377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549AA6AC-B61C-EB4E-B870-7E0F2B3B7674}"/>
                  </a:ext>
                </a:extLst>
              </p:cNvPr>
              <p:cNvSpPr/>
              <p:nvPr/>
            </p:nvSpPr>
            <p:spPr>
              <a:xfrm>
                <a:off x="3259777" y="2671950"/>
                <a:ext cx="2624446" cy="973776"/>
              </a:xfrm>
              <a:prstGeom prst="roundRect">
                <a:avLst/>
              </a:prstGeom>
              <a:solidFill>
                <a:srgbClr val="73FB79">
                  <a:alpha val="45882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549AA6AC-B61C-EB4E-B870-7E0F2B3B7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777" y="2671950"/>
                <a:ext cx="2624446" cy="97377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98F541B6-BA69-8A44-8899-DCDE3C106EBF}"/>
                  </a:ext>
                </a:extLst>
              </p:cNvPr>
              <p:cNvSpPr/>
              <p:nvPr/>
            </p:nvSpPr>
            <p:spPr>
              <a:xfrm>
                <a:off x="6064330" y="366162"/>
                <a:ext cx="2624446" cy="97377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98F541B6-BA69-8A44-8899-DCDE3C106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330" y="366162"/>
                <a:ext cx="2624446" cy="97377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E34B9B0B-8FFD-6449-AE2A-549B784EB67C}"/>
                  </a:ext>
                </a:extLst>
              </p:cNvPr>
              <p:cNvSpPr/>
              <p:nvPr/>
            </p:nvSpPr>
            <p:spPr>
              <a:xfrm>
                <a:off x="3251857" y="386938"/>
                <a:ext cx="2624446" cy="973776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E34B9B0B-8FFD-6449-AE2A-549B784EB6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857" y="386938"/>
                <a:ext cx="2624446" cy="973776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D2ECA430-4D89-6047-AFB2-625FB6673577}"/>
                  </a:ext>
                </a:extLst>
              </p:cNvPr>
              <p:cNvSpPr/>
              <p:nvPr/>
            </p:nvSpPr>
            <p:spPr>
              <a:xfrm>
                <a:off x="439384" y="1539832"/>
                <a:ext cx="2624446" cy="973776"/>
              </a:xfrm>
              <a:prstGeom prst="roundRect">
                <a:avLst/>
              </a:prstGeom>
              <a:solidFill>
                <a:srgbClr val="76D6FF">
                  <a:alpha val="47059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−(−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D2ECA430-4D89-6047-AFB2-625FB66735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84" y="1539832"/>
                <a:ext cx="2624446" cy="973776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762EA93F-E440-DF44-8867-E9EC441AE4F4}"/>
                  </a:ext>
                </a:extLst>
              </p:cNvPr>
              <p:cNvSpPr/>
              <p:nvPr/>
            </p:nvSpPr>
            <p:spPr>
              <a:xfrm>
                <a:off x="6064330" y="1529444"/>
                <a:ext cx="2624446" cy="973776"/>
              </a:xfrm>
              <a:prstGeom prst="roundRect">
                <a:avLst/>
              </a:prstGeom>
              <a:solidFill>
                <a:srgbClr val="FF7E79">
                  <a:alpha val="52941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762EA93F-E440-DF44-8867-E9EC441AE4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330" y="1529444"/>
                <a:ext cx="2624446" cy="973776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3F00F119-1DA3-274A-8855-0E4A99EA0FF5}"/>
                  </a:ext>
                </a:extLst>
              </p:cNvPr>
              <p:cNvSpPr/>
              <p:nvPr/>
            </p:nvSpPr>
            <p:spPr>
              <a:xfrm>
                <a:off x="6064330" y="2671950"/>
                <a:ext cx="2624446" cy="973776"/>
              </a:xfrm>
              <a:prstGeom prst="roundRect">
                <a:avLst/>
              </a:prstGeom>
              <a:solidFill>
                <a:srgbClr val="0096FF">
                  <a:alpha val="52157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3F00F119-1DA3-274A-8855-0E4A99EA0F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330" y="2671950"/>
                <a:ext cx="2624446" cy="973776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F1A6A95-794E-D649-8DBE-5F0F5EF6FC4F}"/>
              </a:ext>
            </a:extLst>
          </p:cNvPr>
          <p:cNvSpPr txBox="1"/>
          <p:nvPr/>
        </p:nvSpPr>
        <p:spPr>
          <a:xfrm>
            <a:off x="1045032" y="4356268"/>
            <a:ext cx="70266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Which of the expressions above are equal in value?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Can you find other expressions that are equal in value?</a:t>
            </a:r>
          </a:p>
        </p:txBody>
      </p:sp>
    </p:spTree>
    <p:extLst>
      <p:ext uri="{BB962C8B-B14F-4D97-AF65-F5344CB8AC3E}">
        <p14:creationId xmlns:p14="http://schemas.microsoft.com/office/powerpoint/2010/main" val="763250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AE24E8-16D1-9D44-8EA4-DC5DC7F0C4BE}"/>
              </a:ext>
            </a:extLst>
          </p:cNvPr>
          <p:cNvSpPr/>
          <p:nvPr/>
        </p:nvSpPr>
        <p:spPr>
          <a:xfrm>
            <a:off x="166255" y="178130"/>
            <a:ext cx="8763989" cy="64958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9E83F891-2B18-3345-80B5-7877633EEFEF}"/>
                  </a:ext>
                </a:extLst>
              </p:cNvPr>
              <p:cNvSpPr/>
              <p:nvPr/>
            </p:nvSpPr>
            <p:spPr>
              <a:xfrm>
                <a:off x="439384" y="386938"/>
                <a:ext cx="2624446" cy="973776"/>
              </a:xfrm>
              <a:prstGeom prst="roundRect">
                <a:avLst/>
              </a:prstGeom>
              <a:solidFill>
                <a:srgbClr val="FFFD78">
                  <a:alpha val="60000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9E83F891-2B18-3345-80B5-7877633EEF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84" y="386938"/>
                <a:ext cx="2624446" cy="97377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6CD7F6D1-6DB8-8948-A3EE-0D8DAE2B1757}"/>
                  </a:ext>
                </a:extLst>
              </p:cNvPr>
              <p:cNvSpPr/>
              <p:nvPr/>
            </p:nvSpPr>
            <p:spPr>
              <a:xfrm>
                <a:off x="3251857" y="1529444"/>
                <a:ext cx="2624446" cy="973776"/>
              </a:xfrm>
              <a:prstGeom prst="roundRect">
                <a:avLst/>
              </a:prstGeom>
              <a:solidFill>
                <a:srgbClr val="FFC000">
                  <a:alpha val="50196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6CD7F6D1-6DB8-8948-A3EE-0D8DAE2B1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857" y="1529444"/>
                <a:ext cx="2624446" cy="97377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B20510E5-CEAF-E144-8C52-6FB5CC22D29A}"/>
                  </a:ext>
                </a:extLst>
              </p:cNvPr>
              <p:cNvSpPr/>
              <p:nvPr/>
            </p:nvSpPr>
            <p:spPr>
              <a:xfrm>
                <a:off x="439384" y="2692726"/>
                <a:ext cx="2624446" cy="973776"/>
              </a:xfrm>
              <a:prstGeom prst="roundRect">
                <a:avLst/>
              </a:prstGeom>
              <a:solidFill>
                <a:srgbClr val="D883FF">
                  <a:alpha val="23922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B20510E5-CEAF-E144-8C52-6FB5CC22D2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84" y="2692726"/>
                <a:ext cx="2624446" cy="97377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549AA6AC-B61C-EB4E-B870-7E0F2B3B7674}"/>
                  </a:ext>
                </a:extLst>
              </p:cNvPr>
              <p:cNvSpPr/>
              <p:nvPr/>
            </p:nvSpPr>
            <p:spPr>
              <a:xfrm>
                <a:off x="3259777" y="2671950"/>
                <a:ext cx="2624446" cy="973776"/>
              </a:xfrm>
              <a:prstGeom prst="roundRect">
                <a:avLst/>
              </a:prstGeom>
              <a:solidFill>
                <a:srgbClr val="73FB79">
                  <a:alpha val="45882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549AA6AC-B61C-EB4E-B870-7E0F2B3B7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777" y="2671950"/>
                <a:ext cx="2624446" cy="97377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98F541B6-BA69-8A44-8899-DCDE3C106EBF}"/>
                  </a:ext>
                </a:extLst>
              </p:cNvPr>
              <p:cNvSpPr/>
              <p:nvPr/>
            </p:nvSpPr>
            <p:spPr>
              <a:xfrm>
                <a:off x="6064330" y="366162"/>
                <a:ext cx="2624446" cy="97377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98F541B6-BA69-8A44-8899-DCDE3C106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330" y="366162"/>
                <a:ext cx="2624446" cy="97377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E34B9B0B-8FFD-6449-AE2A-549B784EB67C}"/>
                  </a:ext>
                </a:extLst>
              </p:cNvPr>
              <p:cNvSpPr/>
              <p:nvPr/>
            </p:nvSpPr>
            <p:spPr>
              <a:xfrm>
                <a:off x="3251857" y="386938"/>
                <a:ext cx="2624446" cy="973776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E34B9B0B-8FFD-6449-AE2A-549B784EB6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857" y="386938"/>
                <a:ext cx="2624446" cy="973776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D2ECA430-4D89-6047-AFB2-625FB6673577}"/>
                  </a:ext>
                </a:extLst>
              </p:cNvPr>
              <p:cNvSpPr/>
              <p:nvPr/>
            </p:nvSpPr>
            <p:spPr>
              <a:xfrm>
                <a:off x="439384" y="1539832"/>
                <a:ext cx="2624446" cy="973776"/>
              </a:xfrm>
              <a:prstGeom prst="roundRect">
                <a:avLst/>
              </a:prstGeom>
              <a:solidFill>
                <a:srgbClr val="76D6FF">
                  <a:alpha val="47059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−(−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D2ECA430-4D89-6047-AFB2-625FB66735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84" y="1539832"/>
                <a:ext cx="2624446" cy="973776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762EA93F-E440-DF44-8867-E9EC441AE4F4}"/>
                  </a:ext>
                </a:extLst>
              </p:cNvPr>
              <p:cNvSpPr/>
              <p:nvPr/>
            </p:nvSpPr>
            <p:spPr>
              <a:xfrm>
                <a:off x="6064330" y="1529444"/>
                <a:ext cx="2624446" cy="973776"/>
              </a:xfrm>
              <a:prstGeom prst="roundRect">
                <a:avLst/>
              </a:prstGeom>
              <a:solidFill>
                <a:srgbClr val="FF7E79">
                  <a:alpha val="52941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762EA93F-E440-DF44-8867-E9EC441AE4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330" y="1529444"/>
                <a:ext cx="2624446" cy="973776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3F00F119-1DA3-274A-8855-0E4A99EA0FF5}"/>
                  </a:ext>
                </a:extLst>
              </p:cNvPr>
              <p:cNvSpPr/>
              <p:nvPr/>
            </p:nvSpPr>
            <p:spPr>
              <a:xfrm>
                <a:off x="6064330" y="2671950"/>
                <a:ext cx="2624446" cy="973776"/>
              </a:xfrm>
              <a:prstGeom prst="roundRect">
                <a:avLst/>
              </a:prstGeom>
              <a:solidFill>
                <a:srgbClr val="0096FF">
                  <a:alpha val="52157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3F00F119-1DA3-274A-8855-0E4A99EA0F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330" y="2671950"/>
                <a:ext cx="2624446" cy="973776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DAA17AD-BF62-414A-A73B-95DEE823BFB2}"/>
              </a:ext>
            </a:extLst>
          </p:cNvPr>
          <p:cNvSpPr txBox="1"/>
          <p:nvPr/>
        </p:nvSpPr>
        <p:spPr>
          <a:xfrm>
            <a:off x="1045032" y="4356268"/>
            <a:ext cx="70266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Which of the expressions above are equal in value?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Can you find other expressions that are equal in value?</a:t>
            </a:r>
          </a:p>
        </p:txBody>
      </p:sp>
    </p:spTree>
    <p:extLst>
      <p:ext uri="{BB962C8B-B14F-4D97-AF65-F5344CB8AC3E}">
        <p14:creationId xmlns:p14="http://schemas.microsoft.com/office/powerpoint/2010/main" val="539954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116</Words>
  <Application>Microsoft Macintosh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2020-10-06T16:18:09Z</dcterms:created>
  <dcterms:modified xsi:type="dcterms:W3CDTF">2020-10-06T17:00:04Z</dcterms:modified>
</cp:coreProperties>
</file>