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5"/>
  </p:normalViewPr>
  <p:slideViewPr>
    <p:cSldViewPr snapToGrid="0" snapToObjects="1">
      <p:cViewPr varScale="1">
        <p:scale>
          <a:sx n="110" d="100"/>
          <a:sy n="110" d="100"/>
        </p:scale>
        <p:origin x="16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8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15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77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5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1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6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3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3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D0283-DF5C-C345-95E5-35183537ED05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AC48C-0639-3D4C-9DCA-BD10EB1AA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6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19406AD-84AC-3E44-98C4-F8E96170B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837237"/>
              </p:ext>
            </p:extLst>
          </p:nvPr>
        </p:nvGraphicFramePr>
        <p:xfrm>
          <a:off x="0" y="0"/>
          <a:ext cx="9132425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9630">
                  <a:extLst>
                    <a:ext uri="{9D8B030D-6E8A-4147-A177-3AD203B41FA5}">
                      <a16:colId xmlns:a16="http://schemas.microsoft.com/office/drawing/2014/main" val="2489154731"/>
                    </a:ext>
                  </a:extLst>
                </a:gridCol>
                <a:gridCol w="3842795">
                  <a:extLst>
                    <a:ext uri="{9D8B030D-6E8A-4147-A177-3AD203B41FA5}">
                      <a16:colId xmlns:a16="http://schemas.microsoft.com/office/drawing/2014/main" val="655406781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997554"/>
                  </a:ext>
                </a:extLst>
              </a:tr>
            </a:tbl>
          </a:graphicData>
        </a:graphic>
      </p:graphicFrame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EC26125D-1636-1042-B120-7D6F20452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9" y="100633"/>
            <a:ext cx="1893745" cy="32783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28EF5B0F-8708-1D47-966A-2D9DB21D62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2211869"/>
                  </p:ext>
                </p:extLst>
              </p:nvPr>
            </p:nvGraphicFramePr>
            <p:xfrm>
              <a:off x="69448" y="1082923"/>
              <a:ext cx="3194613" cy="22960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0130">
                      <a:extLst>
                        <a:ext uri="{9D8B030D-6E8A-4147-A177-3AD203B41FA5}">
                          <a16:colId xmlns:a16="http://schemas.microsoft.com/office/drawing/2014/main" val="2407471367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79951062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3887412571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281986210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554506668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973022281"/>
                        </a:ext>
                      </a:extLst>
                    </a:gridCol>
                  </a:tblGrid>
                  <a:tr h="3826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0892636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592903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12158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674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2549708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74306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28EF5B0F-8708-1D47-966A-2D9DB21D629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2211869"/>
                  </p:ext>
                </p:extLst>
              </p:nvPr>
            </p:nvGraphicFramePr>
            <p:xfrm>
              <a:off x="69448" y="1082923"/>
              <a:ext cx="3194613" cy="22960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0130">
                      <a:extLst>
                        <a:ext uri="{9D8B030D-6E8A-4147-A177-3AD203B41FA5}">
                          <a16:colId xmlns:a16="http://schemas.microsoft.com/office/drawing/2014/main" val="2407471367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79951062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3887412571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281986210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554506668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973022281"/>
                        </a:ext>
                      </a:extLst>
                    </a:gridCol>
                  </a:tblGrid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3" t="-3333" r="-167368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3333" r="-396875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12903" t="-3333" r="-309677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6875" t="-3333" r="-200000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6129" t="-3333" r="-106452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3750" t="-3333" r="-3125" b="-5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0892636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3" t="-100000" r="-167368" b="-3935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592903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3" t="-206667" r="-167368" b="-3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12158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3" t="-306667" r="-167368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674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3" t="-393548" r="-16736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2549708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3" t="-510000" r="-167368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74306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2218E3F-F48D-E34D-A412-6603FECE462D}"/>
              </a:ext>
            </a:extLst>
          </p:cNvPr>
          <p:cNvSpPr txBox="1"/>
          <p:nvPr/>
        </p:nvSpPr>
        <p:spPr>
          <a:xfrm>
            <a:off x="11575" y="0"/>
            <a:ext cx="1917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What do you notice?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9D4E0654-C6FE-1741-B369-C6AB5AEC3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568862"/>
              </p:ext>
            </p:extLst>
          </p:nvPr>
        </p:nvGraphicFramePr>
        <p:xfrm>
          <a:off x="0" y="3428999"/>
          <a:ext cx="9132424" cy="342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7909">
                  <a:extLst>
                    <a:ext uri="{9D8B030D-6E8A-4147-A177-3AD203B41FA5}">
                      <a16:colId xmlns:a16="http://schemas.microsoft.com/office/drawing/2014/main" val="237717847"/>
                    </a:ext>
                  </a:extLst>
                </a:gridCol>
                <a:gridCol w="4884515">
                  <a:extLst>
                    <a:ext uri="{9D8B030D-6E8A-4147-A177-3AD203B41FA5}">
                      <a16:colId xmlns:a16="http://schemas.microsoft.com/office/drawing/2014/main" val="3657216121"/>
                    </a:ext>
                  </a:extLst>
                </a:gridCol>
              </a:tblGrid>
              <a:tr h="34289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79137"/>
                  </a:ext>
                </a:extLst>
              </a:tr>
            </a:tbl>
          </a:graphicData>
        </a:graphic>
      </p:graphicFrame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F9B0E75A-B1A3-3E41-927D-5B7B7C72D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3954" y="3503258"/>
            <a:ext cx="1893745" cy="32783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4">
                <a:extLst>
                  <a:ext uri="{FF2B5EF4-FFF2-40B4-BE49-F238E27FC236}">
                    <a16:creationId xmlns:a16="http://schemas.microsoft.com/office/drawing/2014/main" id="{20F7EE55-2623-F849-B9A7-2853500B64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4517585"/>
                  </p:ext>
                </p:extLst>
              </p:nvPr>
            </p:nvGraphicFramePr>
            <p:xfrm>
              <a:off x="4340504" y="4320215"/>
              <a:ext cx="2828725" cy="24613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34242">
                      <a:extLst>
                        <a:ext uri="{9D8B030D-6E8A-4147-A177-3AD203B41FA5}">
                          <a16:colId xmlns:a16="http://schemas.microsoft.com/office/drawing/2014/main" val="2407471367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79951062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3887412571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281986210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554506668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973022281"/>
                        </a:ext>
                      </a:extLst>
                    </a:gridCol>
                  </a:tblGrid>
                  <a:tr h="3826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0892636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592903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12158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674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2549708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=4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74306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4">
                <a:extLst>
                  <a:ext uri="{FF2B5EF4-FFF2-40B4-BE49-F238E27FC236}">
                    <a16:creationId xmlns:a16="http://schemas.microsoft.com/office/drawing/2014/main" id="{20F7EE55-2623-F849-B9A7-2853500B64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4517585"/>
                  </p:ext>
                </p:extLst>
              </p:nvPr>
            </p:nvGraphicFramePr>
            <p:xfrm>
              <a:off x="4340504" y="4320215"/>
              <a:ext cx="2828725" cy="24613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34242">
                      <a:extLst>
                        <a:ext uri="{9D8B030D-6E8A-4147-A177-3AD203B41FA5}">
                          <a16:colId xmlns:a16="http://schemas.microsoft.com/office/drawing/2014/main" val="2407471367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79951062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3887412571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281986210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554506668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3973022281"/>
                        </a:ext>
                      </a:extLst>
                    </a:gridCol>
                  </a:tblGrid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5" t="-3333" r="-240909" b="-5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9375" t="-3333" r="-396875" b="-5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19355" t="-3333" r="-309677" b="-5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6250" t="-3333" r="-200000" b="-5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22581" t="-3333" r="-106452" b="-5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3125" t="-3333" r="-3125" b="-55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0892636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5" t="-72093" r="-240909" b="-2860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592903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5" t="-238710" r="-240909" b="-2967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121589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5" t="-350000" r="-240909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674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5" t="-450000" r="-240909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2549708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15" t="-550000" r="-240909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74306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0119BD8-D1D0-A64F-813D-E87666FCB9BE}"/>
              </a:ext>
            </a:extLst>
          </p:cNvPr>
          <p:cNvSpPr txBox="1"/>
          <p:nvPr/>
        </p:nvSpPr>
        <p:spPr>
          <a:xfrm>
            <a:off x="4257231" y="3418790"/>
            <a:ext cx="1917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What do you notice?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5A5C5005-97B2-EA47-83AB-7345544261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4763934"/>
                  </p:ext>
                </p:extLst>
              </p:nvPr>
            </p:nvGraphicFramePr>
            <p:xfrm>
              <a:off x="5532695" y="76420"/>
              <a:ext cx="3391382" cy="13133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6899">
                      <a:extLst>
                        <a:ext uri="{9D8B030D-6E8A-4147-A177-3AD203B41FA5}">
                          <a16:colId xmlns:a16="http://schemas.microsoft.com/office/drawing/2014/main" val="2418015366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2462926333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663553133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1165009848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2440840621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2990887266"/>
                        </a:ext>
                      </a:extLst>
                    </a:gridCol>
                  </a:tblGrid>
                  <a:tr h="3826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5108098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94332938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en-GB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76915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5A5C5005-97B2-EA47-83AB-7345544261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4763934"/>
                  </p:ext>
                </p:extLst>
              </p:nvPr>
            </p:nvGraphicFramePr>
            <p:xfrm>
              <a:off x="5532695" y="76420"/>
              <a:ext cx="3391382" cy="13133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96899">
                      <a:extLst>
                        <a:ext uri="{9D8B030D-6E8A-4147-A177-3AD203B41FA5}">
                          <a16:colId xmlns:a16="http://schemas.microsoft.com/office/drawing/2014/main" val="2418015366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2462926333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663553133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1165009848"/>
                        </a:ext>
                      </a:extLst>
                    </a:gridCol>
                    <a:gridCol w="398896">
                      <a:extLst>
                        <a:ext uri="{9D8B030D-6E8A-4147-A177-3AD203B41FA5}">
                          <a16:colId xmlns:a16="http://schemas.microsoft.com/office/drawing/2014/main" val="2440840621"/>
                        </a:ext>
                      </a:extLst>
                    </a:gridCol>
                    <a:gridCol w="398897">
                      <a:extLst>
                        <a:ext uri="{9D8B030D-6E8A-4147-A177-3AD203B41FA5}">
                          <a16:colId xmlns:a16="http://schemas.microsoft.com/office/drawing/2014/main" val="2990887266"/>
                        </a:ext>
                      </a:extLst>
                    </a:gridCol>
                  </a:tblGrid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09" t="-3333" r="-145455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46875" t="-3333" r="-400000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1290" t="-3333" r="-312903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43750" t="-3333" r="-203125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64516" t="-3333" r="-109677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40625" t="-3333" r="-6250" b="-2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5108098"/>
                      </a:ext>
                    </a:extLst>
                  </a:tr>
                  <a:tr h="382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09" t="-100000" r="-145455" b="-141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94332938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09" t="-144186" r="-145455" b="-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769155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BF5B3448-E841-4F47-81D5-FAEC14FF65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90" b="22442"/>
          <a:stretch/>
        </p:blipFill>
        <p:spPr>
          <a:xfrm>
            <a:off x="7169229" y="1477029"/>
            <a:ext cx="1893745" cy="18545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C9EE2C4-A608-8644-835E-9F8F174B1FEB}"/>
              </a:ext>
            </a:extLst>
          </p:cNvPr>
          <p:cNvSpPr txBox="1"/>
          <p:nvPr/>
        </p:nvSpPr>
        <p:spPr>
          <a:xfrm>
            <a:off x="5343002" y="1416835"/>
            <a:ext cx="1917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What do you notice?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F1FC185C-6CD6-4840-9D2B-7B0ED6B5D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2727215"/>
                  </p:ext>
                </p:extLst>
              </p:nvPr>
            </p:nvGraphicFramePr>
            <p:xfrm>
              <a:off x="543144" y="3487173"/>
              <a:ext cx="3379810" cy="1451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657">
                      <a:extLst>
                        <a:ext uri="{9D8B030D-6E8A-4147-A177-3AD203B41FA5}">
                          <a16:colId xmlns:a16="http://schemas.microsoft.com/office/drawing/2014/main" val="2407471367"/>
                        </a:ext>
                      </a:extLst>
                    </a:gridCol>
                    <a:gridCol w="405631">
                      <a:extLst>
                        <a:ext uri="{9D8B030D-6E8A-4147-A177-3AD203B41FA5}">
                          <a16:colId xmlns:a16="http://schemas.microsoft.com/office/drawing/2014/main" val="379951062"/>
                        </a:ext>
                      </a:extLst>
                    </a:gridCol>
                    <a:gridCol w="405630">
                      <a:extLst>
                        <a:ext uri="{9D8B030D-6E8A-4147-A177-3AD203B41FA5}">
                          <a16:colId xmlns:a16="http://schemas.microsoft.com/office/drawing/2014/main" val="3887412571"/>
                        </a:ext>
                      </a:extLst>
                    </a:gridCol>
                    <a:gridCol w="405631">
                      <a:extLst>
                        <a:ext uri="{9D8B030D-6E8A-4147-A177-3AD203B41FA5}">
                          <a16:colId xmlns:a16="http://schemas.microsoft.com/office/drawing/2014/main" val="3281986210"/>
                        </a:ext>
                      </a:extLst>
                    </a:gridCol>
                    <a:gridCol w="405630">
                      <a:extLst>
                        <a:ext uri="{9D8B030D-6E8A-4147-A177-3AD203B41FA5}">
                          <a16:colId xmlns:a16="http://schemas.microsoft.com/office/drawing/2014/main" val="554506668"/>
                        </a:ext>
                      </a:extLst>
                    </a:gridCol>
                    <a:gridCol w="405631">
                      <a:extLst>
                        <a:ext uri="{9D8B030D-6E8A-4147-A177-3AD203B41FA5}">
                          <a16:colId xmlns:a16="http://schemas.microsoft.com/office/drawing/2014/main" val="3973022281"/>
                        </a:ext>
                      </a:extLst>
                    </a:gridCol>
                  </a:tblGrid>
                  <a:tr h="36283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0892636"/>
                      </a:ext>
                    </a:extLst>
                  </a:tr>
                  <a:tr h="3628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5929039"/>
                      </a:ext>
                    </a:extLst>
                  </a:tr>
                  <a:tr h="3628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=1−2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121589"/>
                      </a:ext>
                    </a:extLst>
                  </a:tr>
                  <a:tr h="36283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6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F1FC185C-6CD6-4840-9D2B-7B0ED6B5D8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2727215"/>
                  </p:ext>
                </p:extLst>
              </p:nvPr>
            </p:nvGraphicFramePr>
            <p:xfrm>
              <a:off x="543144" y="3487173"/>
              <a:ext cx="3379810" cy="1451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1657">
                      <a:extLst>
                        <a:ext uri="{9D8B030D-6E8A-4147-A177-3AD203B41FA5}">
                          <a16:colId xmlns:a16="http://schemas.microsoft.com/office/drawing/2014/main" val="2407471367"/>
                        </a:ext>
                      </a:extLst>
                    </a:gridCol>
                    <a:gridCol w="405631">
                      <a:extLst>
                        <a:ext uri="{9D8B030D-6E8A-4147-A177-3AD203B41FA5}">
                          <a16:colId xmlns:a16="http://schemas.microsoft.com/office/drawing/2014/main" val="379951062"/>
                        </a:ext>
                      </a:extLst>
                    </a:gridCol>
                    <a:gridCol w="405630">
                      <a:extLst>
                        <a:ext uri="{9D8B030D-6E8A-4147-A177-3AD203B41FA5}">
                          <a16:colId xmlns:a16="http://schemas.microsoft.com/office/drawing/2014/main" val="3887412571"/>
                        </a:ext>
                      </a:extLst>
                    </a:gridCol>
                    <a:gridCol w="405631">
                      <a:extLst>
                        <a:ext uri="{9D8B030D-6E8A-4147-A177-3AD203B41FA5}">
                          <a16:colId xmlns:a16="http://schemas.microsoft.com/office/drawing/2014/main" val="3281986210"/>
                        </a:ext>
                      </a:extLst>
                    </a:gridCol>
                    <a:gridCol w="405630">
                      <a:extLst>
                        <a:ext uri="{9D8B030D-6E8A-4147-A177-3AD203B41FA5}">
                          <a16:colId xmlns:a16="http://schemas.microsoft.com/office/drawing/2014/main" val="554506668"/>
                        </a:ext>
                      </a:extLst>
                    </a:gridCol>
                    <a:gridCol w="405631">
                      <a:extLst>
                        <a:ext uri="{9D8B030D-6E8A-4147-A177-3AD203B41FA5}">
                          <a16:colId xmlns:a16="http://schemas.microsoft.com/office/drawing/2014/main" val="3973022281"/>
                        </a:ext>
                      </a:extLst>
                    </a:gridCol>
                  </a:tblGrid>
                  <a:tr h="3628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r="-15140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34375" r="-40625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34375" r="-30625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34375" r="-20625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34375" r="-10625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734375" r="-6250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0892636"/>
                      </a:ext>
                    </a:extLst>
                  </a:tr>
                  <a:tr h="3628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00000" r="-15140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5929039"/>
                      </a:ext>
                    </a:extLst>
                  </a:tr>
                  <a:tr h="3628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07143" r="-151402" b="-1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4121589"/>
                      </a:ext>
                    </a:extLst>
                  </a:tr>
                  <a:tr h="3628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96552" r="-151402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9066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92B3E9AE-0FCD-3741-BFB8-D1E0F90D5A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675" b="21893"/>
          <a:stretch/>
        </p:blipFill>
        <p:spPr>
          <a:xfrm>
            <a:off x="2317188" y="5007849"/>
            <a:ext cx="1893745" cy="18172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A3199FE-24CB-BE4E-A988-47131EC3D9F2}"/>
              </a:ext>
            </a:extLst>
          </p:cNvPr>
          <p:cNvSpPr txBox="1"/>
          <p:nvPr/>
        </p:nvSpPr>
        <p:spPr>
          <a:xfrm>
            <a:off x="46301" y="4938493"/>
            <a:ext cx="1917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What do you notice?</a:t>
            </a:r>
          </a:p>
        </p:txBody>
      </p:sp>
    </p:spTree>
    <p:extLst>
      <p:ext uri="{BB962C8B-B14F-4D97-AF65-F5344CB8AC3E}">
        <p14:creationId xmlns:p14="http://schemas.microsoft.com/office/powerpoint/2010/main" val="3916790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131</Words>
  <Application>Microsoft Macintosh PowerPoint</Application>
  <PresentationFormat>On-screen Show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4</cp:revision>
  <dcterms:created xsi:type="dcterms:W3CDTF">2020-10-20T17:34:01Z</dcterms:created>
  <dcterms:modified xsi:type="dcterms:W3CDTF">2020-10-20T18:17:42Z</dcterms:modified>
</cp:coreProperties>
</file>