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 snapToGrid="0" snapToObjects="1">
      <p:cViewPr varScale="1">
        <p:scale>
          <a:sx n="109" d="100"/>
          <a:sy n="109" d="100"/>
        </p:scale>
        <p:origin x="1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22DF5-9068-6A44-B8B0-4D6FF9BD1B41}" type="datetimeFigureOut">
              <a:rPr lang="en-US" smtClean="0"/>
              <a:t>11/9/20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5FC30-9CA0-A34B-A28F-7D2EE1718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6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5FC30-9CA0-A34B-A28F-7D2EE1718A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10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05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1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6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94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42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70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8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6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6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86FEB-C30F-884D-B970-268C6CFABA73}" type="datetimeFigureOut">
              <a:rPr lang="en-US" smtClean="0"/>
              <a:t>11/9/20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25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42" Type="http://schemas.openxmlformats.org/officeDocument/2006/relationships/image" Target="../media/image40.png"/><Relationship Id="rId47" Type="http://schemas.openxmlformats.org/officeDocument/2006/relationships/image" Target="../media/image4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45" Type="http://schemas.openxmlformats.org/officeDocument/2006/relationships/image" Target="../media/image43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4" Type="http://schemas.openxmlformats.org/officeDocument/2006/relationships/image" Target="../media/image4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46" Type="http://schemas.openxmlformats.org/officeDocument/2006/relationships/image" Target="../media/image44.png"/><Relationship Id="rId20" Type="http://schemas.openxmlformats.org/officeDocument/2006/relationships/image" Target="../media/image18.png"/><Relationship Id="rId41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Table 60">
            <a:extLst>
              <a:ext uri="{FF2B5EF4-FFF2-40B4-BE49-F238E27FC236}">
                <a16:creationId xmlns:a16="http://schemas.microsoft.com/office/drawing/2014/main" id="{B917FB84-3100-594D-9CDE-CCF0D5CCAA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804936"/>
              </p:ext>
            </p:extLst>
          </p:nvPr>
        </p:nvGraphicFramePr>
        <p:xfrm>
          <a:off x="63972" y="70311"/>
          <a:ext cx="8984312" cy="6724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329">
                  <a:extLst>
                    <a:ext uri="{9D8B030D-6E8A-4147-A177-3AD203B41FA5}">
                      <a16:colId xmlns:a16="http://schemas.microsoft.com/office/drawing/2014/main" val="2700700806"/>
                    </a:ext>
                  </a:extLst>
                </a:gridCol>
                <a:gridCol w="2781701">
                  <a:extLst>
                    <a:ext uri="{9D8B030D-6E8A-4147-A177-3AD203B41FA5}">
                      <a16:colId xmlns:a16="http://schemas.microsoft.com/office/drawing/2014/main" val="3660827019"/>
                    </a:ext>
                  </a:extLst>
                </a:gridCol>
                <a:gridCol w="2040556">
                  <a:extLst>
                    <a:ext uri="{9D8B030D-6E8A-4147-A177-3AD203B41FA5}">
                      <a16:colId xmlns:a16="http://schemas.microsoft.com/office/drawing/2014/main" val="3504620864"/>
                    </a:ext>
                  </a:extLst>
                </a:gridCol>
                <a:gridCol w="2358726">
                  <a:extLst>
                    <a:ext uri="{9D8B030D-6E8A-4147-A177-3AD203B41FA5}">
                      <a16:colId xmlns:a16="http://schemas.microsoft.com/office/drawing/2014/main" val="1308861569"/>
                    </a:ext>
                  </a:extLst>
                </a:gridCol>
              </a:tblGrid>
              <a:tr h="2241495"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4299"/>
                  </a:ext>
                </a:extLst>
              </a:tr>
              <a:tr h="224149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979783"/>
                  </a:ext>
                </a:extLst>
              </a:tr>
              <a:tr h="224149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339633"/>
                  </a:ext>
                </a:extLst>
              </a:tr>
            </a:tbl>
          </a:graphicData>
        </a:graphic>
      </p:graphicFrame>
      <p:sp>
        <p:nvSpPr>
          <p:cNvPr id="183" name="Arc 182">
            <a:extLst>
              <a:ext uri="{FF2B5EF4-FFF2-40B4-BE49-F238E27FC236}">
                <a16:creationId xmlns:a16="http://schemas.microsoft.com/office/drawing/2014/main" id="{2ACA0927-8604-724D-A556-2871819A7273}"/>
              </a:ext>
            </a:extLst>
          </p:cNvPr>
          <p:cNvSpPr/>
          <p:nvPr/>
        </p:nvSpPr>
        <p:spPr>
          <a:xfrm rot="20523602">
            <a:off x="3555200" y="5281197"/>
            <a:ext cx="318531" cy="274589"/>
          </a:xfrm>
          <a:prstGeom prst="arc">
            <a:avLst>
              <a:gd name="adj1" fmla="val 17297198"/>
              <a:gd name="adj2" fmla="val 1698342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Arc 172">
            <a:extLst>
              <a:ext uri="{FF2B5EF4-FFF2-40B4-BE49-F238E27FC236}">
                <a16:creationId xmlns:a16="http://schemas.microsoft.com/office/drawing/2014/main" id="{86609DBA-0C0E-9F4E-8042-BF18639815E4}"/>
              </a:ext>
            </a:extLst>
          </p:cNvPr>
          <p:cNvSpPr/>
          <p:nvPr/>
        </p:nvSpPr>
        <p:spPr>
          <a:xfrm rot="15086619">
            <a:off x="1160456" y="5231500"/>
            <a:ext cx="341656" cy="345534"/>
          </a:xfrm>
          <a:prstGeom prst="arc">
            <a:avLst>
              <a:gd name="adj1" fmla="val 15468728"/>
              <a:gd name="adj2" fmla="val 1740942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8B88ED25-AD68-F140-9E49-14A3BEDA495D}"/>
              </a:ext>
            </a:extLst>
          </p:cNvPr>
          <p:cNvSpPr/>
          <p:nvPr/>
        </p:nvSpPr>
        <p:spPr>
          <a:xfrm rot="4010017">
            <a:off x="102521" y="5737892"/>
            <a:ext cx="411662" cy="576027"/>
          </a:xfrm>
          <a:prstGeom prst="arc">
            <a:avLst>
              <a:gd name="adj1" fmla="val 15774227"/>
              <a:gd name="adj2" fmla="val 1754345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C94FFCD0-4A80-3C44-B6D2-AE5CF2A23318}"/>
              </a:ext>
            </a:extLst>
          </p:cNvPr>
          <p:cNvSpPr/>
          <p:nvPr/>
        </p:nvSpPr>
        <p:spPr>
          <a:xfrm>
            <a:off x="4883138" y="921291"/>
            <a:ext cx="438678" cy="224014"/>
          </a:xfrm>
          <a:prstGeom prst="arc">
            <a:avLst>
              <a:gd name="adj1" fmla="val 19420217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045F9ED5-143A-1F45-9D2E-C96CB746FD28}"/>
              </a:ext>
            </a:extLst>
          </p:cNvPr>
          <p:cNvSpPr/>
          <p:nvPr/>
        </p:nvSpPr>
        <p:spPr>
          <a:xfrm rot="8850713">
            <a:off x="5971789" y="246584"/>
            <a:ext cx="218247" cy="225005"/>
          </a:xfrm>
          <a:prstGeom prst="arc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3AFB1A72-6448-6546-BE91-016A1F3A6B0D}"/>
              </a:ext>
            </a:extLst>
          </p:cNvPr>
          <p:cNvSpPr/>
          <p:nvPr/>
        </p:nvSpPr>
        <p:spPr>
          <a:xfrm rot="19848914">
            <a:off x="5002461" y="896537"/>
            <a:ext cx="161365" cy="229857"/>
          </a:xfrm>
          <a:prstGeom prst="arc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AF10A8A0-50E0-C747-A93A-E1C614C9B08E}"/>
              </a:ext>
            </a:extLst>
          </p:cNvPr>
          <p:cNvSpPr/>
          <p:nvPr/>
        </p:nvSpPr>
        <p:spPr>
          <a:xfrm rot="11557813">
            <a:off x="5844532" y="195510"/>
            <a:ext cx="442953" cy="294772"/>
          </a:xfrm>
          <a:prstGeom prst="arc">
            <a:avLst>
              <a:gd name="adj1" fmla="val 18545380"/>
              <a:gd name="adj2" fmla="val 2089554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1108700-56B2-5E4D-B8F4-820945E8B260}"/>
                  </a:ext>
                </a:extLst>
              </p:cNvPr>
              <p:cNvSpPr txBox="1"/>
              <p:nvPr/>
            </p:nvSpPr>
            <p:spPr>
              <a:xfrm>
                <a:off x="5342304" y="831023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42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1108700-56B2-5E4D-B8F4-820945E8B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2304" y="831023"/>
                <a:ext cx="294119" cy="210507"/>
              </a:xfrm>
              <a:prstGeom prst="rect">
                <a:avLst/>
              </a:prstGeom>
              <a:blipFill>
                <a:blip r:embed="rId3"/>
                <a:stretch>
                  <a:fillRect l="-120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902033-2374-6F43-9D37-6F73E2B81627}"/>
                  </a:ext>
                </a:extLst>
              </p:cNvPr>
              <p:cNvSpPr/>
              <p:nvPr/>
            </p:nvSpPr>
            <p:spPr>
              <a:xfrm>
                <a:off x="4953708" y="625812"/>
                <a:ext cx="333040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902033-2374-6F43-9D37-6F73E2B81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708" y="625812"/>
                <a:ext cx="333040" cy="362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0CFDC3C-BEB1-4948-895E-939ECAFAC730}"/>
                  </a:ext>
                </a:extLst>
              </p:cNvPr>
              <p:cNvSpPr/>
              <p:nvPr/>
            </p:nvSpPr>
            <p:spPr>
              <a:xfrm>
                <a:off x="5613157" y="231250"/>
                <a:ext cx="353815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0CFDC3C-BEB1-4948-895E-939ECAFAC7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157" y="231250"/>
                <a:ext cx="353815" cy="3629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3EF836D-B848-754C-B2DC-1F8903FA47AA}"/>
                  </a:ext>
                </a:extLst>
              </p:cNvPr>
              <p:cNvSpPr/>
              <p:nvPr/>
            </p:nvSpPr>
            <p:spPr>
              <a:xfrm>
                <a:off x="5850127" y="376363"/>
                <a:ext cx="353815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3EF836D-B848-754C-B2DC-1F8903FA47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127" y="376363"/>
                <a:ext cx="353815" cy="3629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7DF60A69-3B59-8B43-8796-AF3116230F44}"/>
              </a:ext>
            </a:extLst>
          </p:cNvPr>
          <p:cNvSpPr txBox="1"/>
          <p:nvPr/>
        </p:nvSpPr>
        <p:spPr>
          <a:xfrm>
            <a:off x="4640068" y="17052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2F945F-3030-FA45-B5C9-392857B4A4BB}"/>
              </a:ext>
            </a:extLst>
          </p:cNvPr>
          <p:cNvSpPr txBox="1"/>
          <p:nvPr/>
        </p:nvSpPr>
        <p:spPr>
          <a:xfrm>
            <a:off x="6028751" y="15639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F381F00-C809-5744-8EF6-797D259A802F}"/>
              </a:ext>
            </a:extLst>
          </p:cNvPr>
          <p:cNvSpPr txBox="1"/>
          <p:nvPr/>
        </p:nvSpPr>
        <p:spPr>
          <a:xfrm>
            <a:off x="6262359" y="936277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70049F-7F81-5D4C-B457-B5D31A667C87}"/>
              </a:ext>
            </a:extLst>
          </p:cNvPr>
          <p:cNvSpPr txBox="1"/>
          <p:nvPr/>
        </p:nvSpPr>
        <p:spPr>
          <a:xfrm>
            <a:off x="4839996" y="95624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0BC55D-20B3-6644-AA20-53FA23D2482E}"/>
              </a:ext>
            </a:extLst>
          </p:cNvPr>
          <p:cNvSpPr txBox="1"/>
          <p:nvPr/>
        </p:nvSpPr>
        <p:spPr>
          <a:xfrm>
            <a:off x="95718" y="105106"/>
            <a:ext cx="43069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ABCD is a parallelogram.</a:t>
            </a:r>
          </a:p>
          <a:p>
            <a:r>
              <a:rPr lang="en-US" sz="1600" dirty="0"/>
              <a:t>AB and CD are equal in length and ……………</a:t>
            </a:r>
          </a:p>
          <a:p>
            <a:r>
              <a:rPr lang="en-US" sz="1600" dirty="0"/>
              <a:t>AD and BC are equal in length and ……………</a:t>
            </a:r>
          </a:p>
          <a:p>
            <a:endParaRPr lang="en-US" sz="1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6BF548-63FA-054E-AAB0-2CBEA3E5B9D1}"/>
              </a:ext>
            </a:extLst>
          </p:cNvPr>
          <p:cNvSpPr txBox="1"/>
          <p:nvPr/>
        </p:nvSpPr>
        <p:spPr>
          <a:xfrm>
            <a:off x="4666956" y="1286205"/>
            <a:ext cx="2115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What do you notice about the triangles ABD and BCD?</a:t>
            </a:r>
          </a:p>
          <a:p>
            <a:endParaRPr lang="en-US" sz="1600" dirty="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C20A20FD-46DA-884F-9EF0-3F9C5E73E5E8}"/>
              </a:ext>
            </a:extLst>
          </p:cNvPr>
          <p:cNvSpPr/>
          <p:nvPr/>
        </p:nvSpPr>
        <p:spPr>
          <a:xfrm rot="16200000">
            <a:off x="6183979" y="895253"/>
            <a:ext cx="235949" cy="275840"/>
          </a:xfrm>
          <a:prstGeom prst="arc">
            <a:avLst>
              <a:gd name="adj1" fmla="val 16200000"/>
              <a:gd name="adj2" fmla="val 2033916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F2BB53-2535-F74F-89EB-892E8AF84000}"/>
                  </a:ext>
                </a:extLst>
              </p:cNvPr>
              <p:cNvSpPr txBox="1"/>
              <p:nvPr/>
            </p:nvSpPr>
            <p:spPr>
              <a:xfrm>
                <a:off x="5950807" y="806784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85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F2BB53-2535-F74F-89EB-892E8AF84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0807" y="806784"/>
                <a:ext cx="294119" cy="210507"/>
              </a:xfrm>
              <a:prstGeom prst="rect">
                <a:avLst/>
              </a:prstGeom>
              <a:blipFill>
                <a:blip r:embed="rId7"/>
                <a:stretch>
                  <a:fillRect l="-16667" r="-41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>
            <a:extLst>
              <a:ext uri="{FF2B5EF4-FFF2-40B4-BE49-F238E27FC236}">
                <a16:creationId xmlns:a16="http://schemas.microsoft.com/office/drawing/2014/main" id="{B9C99B31-87DA-094B-A9D9-C7D0744F98D1}"/>
              </a:ext>
            </a:extLst>
          </p:cNvPr>
          <p:cNvSpPr/>
          <p:nvPr/>
        </p:nvSpPr>
        <p:spPr>
          <a:xfrm rot="4737559">
            <a:off x="4774578" y="232077"/>
            <a:ext cx="181901" cy="259955"/>
          </a:xfrm>
          <a:prstGeom prst="arc">
            <a:avLst>
              <a:gd name="adj1" fmla="val 17037182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C6A0F9C-CBDF-A84B-B2F4-85A06B5C1688}"/>
              </a:ext>
            </a:extLst>
          </p:cNvPr>
          <p:cNvSpPr/>
          <p:nvPr/>
        </p:nvSpPr>
        <p:spPr>
          <a:xfrm>
            <a:off x="573326" y="1796619"/>
            <a:ext cx="348814" cy="222446"/>
          </a:xfrm>
          <a:prstGeom prst="arc">
            <a:avLst>
              <a:gd name="adj1" fmla="val 15468728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F981714A-43EC-8741-AAA1-8C36B308FD8B}"/>
              </a:ext>
            </a:extLst>
          </p:cNvPr>
          <p:cNvSpPr/>
          <p:nvPr/>
        </p:nvSpPr>
        <p:spPr>
          <a:xfrm rot="8850713">
            <a:off x="1676731" y="1119362"/>
            <a:ext cx="161365" cy="229857"/>
          </a:xfrm>
          <a:prstGeom prst="arc">
            <a:avLst>
              <a:gd name="adj1" fmla="val 17219783"/>
              <a:gd name="adj2" fmla="val 192777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80D0FB2-C7BE-824B-9FBB-8085101C4388}"/>
                  </a:ext>
                </a:extLst>
              </p:cNvPr>
              <p:cNvSpPr txBox="1"/>
              <p:nvPr/>
            </p:nvSpPr>
            <p:spPr>
              <a:xfrm>
                <a:off x="834600" y="1647777"/>
                <a:ext cx="130997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80D0FB2-C7BE-824B-9FBB-8085101C4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600" y="1647777"/>
                <a:ext cx="130997" cy="210507"/>
              </a:xfrm>
              <a:prstGeom prst="rect">
                <a:avLst/>
              </a:prstGeom>
              <a:blipFill>
                <a:blip r:embed="rId8"/>
                <a:stretch>
                  <a:fillRect l="-27273" r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7D97AC9B-4E71-4C40-AC2E-7F11F3D3B52F}"/>
              </a:ext>
            </a:extLst>
          </p:cNvPr>
          <p:cNvSpPr txBox="1"/>
          <p:nvPr/>
        </p:nvSpPr>
        <p:spPr>
          <a:xfrm>
            <a:off x="314567" y="1041592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AAF50E7-7CB4-2043-A0B4-3CB558068CDD}"/>
              </a:ext>
            </a:extLst>
          </p:cNvPr>
          <p:cNvSpPr txBox="1"/>
          <p:nvPr/>
        </p:nvSpPr>
        <p:spPr>
          <a:xfrm>
            <a:off x="1703250" y="102746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5ABD4F9-0D9A-104C-960B-294EA8B02297}"/>
              </a:ext>
            </a:extLst>
          </p:cNvPr>
          <p:cNvSpPr txBox="1"/>
          <p:nvPr/>
        </p:nvSpPr>
        <p:spPr>
          <a:xfrm>
            <a:off x="1936858" y="180734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9FEDA96-0120-D94A-A879-B6CD17C25043}"/>
              </a:ext>
            </a:extLst>
          </p:cNvPr>
          <p:cNvSpPr txBox="1"/>
          <p:nvPr/>
        </p:nvSpPr>
        <p:spPr>
          <a:xfrm>
            <a:off x="514495" y="1827311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</a:t>
            </a: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A6318C13-EF96-7141-AFE8-C8F16D516C59}"/>
              </a:ext>
            </a:extLst>
          </p:cNvPr>
          <p:cNvSpPr/>
          <p:nvPr/>
        </p:nvSpPr>
        <p:spPr>
          <a:xfrm rot="14636998">
            <a:off x="1859177" y="1788576"/>
            <a:ext cx="214980" cy="217618"/>
          </a:xfrm>
          <a:prstGeom prst="arc">
            <a:avLst>
              <a:gd name="adj1" fmla="val 17297198"/>
              <a:gd name="adj2" fmla="val 92281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D2915B6-063C-B54E-8701-8D074CD07551}"/>
                  </a:ext>
                </a:extLst>
              </p:cNvPr>
              <p:cNvSpPr txBox="1"/>
              <p:nvPr/>
            </p:nvSpPr>
            <p:spPr>
              <a:xfrm>
                <a:off x="1612637" y="1656019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85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D2915B6-063C-B54E-8701-8D074CD07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2637" y="1656019"/>
                <a:ext cx="294119" cy="210507"/>
              </a:xfrm>
              <a:prstGeom prst="rect">
                <a:avLst/>
              </a:prstGeom>
              <a:blipFill>
                <a:blip r:embed="rId9"/>
                <a:stretch>
                  <a:fillRect l="-20833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>
            <a:extLst>
              <a:ext uri="{FF2B5EF4-FFF2-40B4-BE49-F238E27FC236}">
                <a16:creationId xmlns:a16="http://schemas.microsoft.com/office/drawing/2014/main" id="{F20F2C68-4C81-6644-A87E-FDF838F91318}"/>
              </a:ext>
            </a:extLst>
          </p:cNvPr>
          <p:cNvSpPr/>
          <p:nvPr/>
        </p:nvSpPr>
        <p:spPr>
          <a:xfrm rot="4737559">
            <a:off x="432702" y="1090461"/>
            <a:ext cx="214477" cy="263047"/>
          </a:xfrm>
          <a:prstGeom prst="arc">
            <a:avLst>
              <a:gd name="adj1" fmla="val 16797446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E9B20C3-48C7-0043-A35F-458C4C9A2602}"/>
                  </a:ext>
                </a:extLst>
              </p:cNvPr>
              <p:cNvSpPr txBox="1"/>
              <p:nvPr/>
            </p:nvSpPr>
            <p:spPr>
              <a:xfrm>
                <a:off x="671524" y="1229164"/>
                <a:ext cx="127406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E9B20C3-48C7-0043-A35F-458C4C9A2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524" y="1229164"/>
                <a:ext cx="127406" cy="210507"/>
              </a:xfrm>
              <a:prstGeom prst="rect">
                <a:avLst/>
              </a:prstGeom>
              <a:blipFill>
                <a:blip r:embed="rId10"/>
                <a:stretch>
                  <a:fillRect l="-36364" r="-36364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099ADAC-29B1-1D42-B43C-FBE5F3B7D1CA}"/>
                  </a:ext>
                </a:extLst>
              </p:cNvPr>
              <p:cNvSpPr txBox="1"/>
              <p:nvPr/>
            </p:nvSpPr>
            <p:spPr>
              <a:xfrm>
                <a:off x="1602684" y="1243330"/>
                <a:ext cx="116314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099ADAC-29B1-1D42-B43C-FBE5F3B7D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684" y="1243330"/>
                <a:ext cx="116314" cy="210507"/>
              </a:xfrm>
              <a:prstGeom prst="rect">
                <a:avLst/>
              </a:prstGeom>
              <a:blipFill>
                <a:blip r:embed="rId11"/>
                <a:stretch>
                  <a:fillRect l="-30000" r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F9101A6-B81E-3147-9921-2658BBEC6B3C}"/>
                  </a:ext>
                </a:extLst>
              </p:cNvPr>
              <p:cNvSpPr txBox="1"/>
              <p:nvPr/>
            </p:nvSpPr>
            <p:spPr>
              <a:xfrm>
                <a:off x="2470401" y="1103109"/>
                <a:ext cx="1886940" cy="109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600" dirty="0"/>
                  <a:t> are ……………..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en-GB" sz="16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/>
                  <a:t> total ……………..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F9101A6-B81E-3147-9921-2658BBEC6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401" y="1103109"/>
                <a:ext cx="1886940" cy="1094017"/>
              </a:xfrm>
              <a:prstGeom prst="rect">
                <a:avLst/>
              </a:prstGeom>
              <a:blipFill>
                <a:blip r:embed="rId12"/>
                <a:stretch>
                  <a:fillRect r="-3333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3" name="Group 72">
            <a:extLst>
              <a:ext uri="{FF2B5EF4-FFF2-40B4-BE49-F238E27FC236}">
                <a16:creationId xmlns:a16="http://schemas.microsoft.com/office/drawing/2014/main" id="{FCF5544C-7EFB-9040-9650-AC0AF4E7CD06}"/>
              </a:ext>
            </a:extLst>
          </p:cNvPr>
          <p:cNvGrpSpPr/>
          <p:nvPr/>
        </p:nvGrpSpPr>
        <p:grpSpPr>
          <a:xfrm>
            <a:off x="4866089" y="4793344"/>
            <a:ext cx="1585752" cy="1195092"/>
            <a:chOff x="-1932199" y="2986268"/>
            <a:chExt cx="1585752" cy="1195092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183E7F6-7BAB-0645-A641-9816F91733B8}"/>
                </a:ext>
              </a:extLst>
            </p:cNvPr>
            <p:cNvGrpSpPr/>
            <p:nvPr/>
          </p:nvGrpSpPr>
          <p:grpSpPr>
            <a:xfrm rot="19441406">
              <a:off x="-1932199" y="3131392"/>
              <a:ext cx="1585752" cy="1049968"/>
              <a:chOff x="-2060294" y="3206187"/>
              <a:chExt cx="1585752" cy="1049968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5E48D30-6F22-C847-812F-1E665042696C}"/>
                  </a:ext>
                </a:extLst>
              </p:cNvPr>
              <p:cNvCxnSpPr/>
              <p:nvPr/>
            </p:nvCxnSpPr>
            <p:spPr>
              <a:xfrm>
                <a:off x="-2060294" y="3206187"/>
                <a:ext cx="152785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926C8423-7232-D040-AEE3-988990E753AD}"/>
                  </a:ext>
                </a:extLst>
              </p:cNvPr>
              <p:cNvCxnSpPr>
                <a:cxnSpLocks/>
              </p:cNvCxnSpPr>
              <p:nvPr/>
            </p:nvCxnSpPr>
            <p:spPr>
              <a:xfrm rot="2158594" flipV="1">
                <a:off x="-1833902" y="3295997"/>
                <a:ext cx="1359360" cy="96015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FC55FA5-6A45-734F-9AC4-1990AD8CAA16}"/>
                </a:ext>
              </a:extLst>
            </p:cNvPr>
            <p:cNvCxnSpPr>
              <a:cxnSpLocks/>
            </p:cNvCxnSpPr>
            <p:nvPr/>
          </p:nvCxnSpPr>
          <p:spPr>
            <a:xfrm>
              <a:off x="-1759352" y="2986268"/>
              <a:ext cx="274434" cy="11928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EAEDA95-ADCD-9B4C-9CA0-B85FB86A4529}"/>
                </a:ext>
              </a:extLst>
            </p:cNvPr>
            <p:cNvCxnSpPr>
              <a:cxnSpLocks/>
            </p:cNvCxnSpPr>
            <p:nvPr/>
          </p:nvCxnSpPr>
          <p:spPr>
            <a:xfrm>
              <a:off x="-1396298" y="3000972"/>
              <a:ext cx="948992" cy="2903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8A675FFE-4678-4E46-B42C-964BFB110A24}"/>
              </a:ext>
            </a:extLst>
          </p:cNvPr>
          <p:cNvGrpSpPr/>
          <p:nvPr/>
        </p:nvGrpSpPr>
        <p:grpSpPr>
          <a:xfrm>
            <a:off x="295206" y="5404268"/>
            <a:ext cx="1457499" cy="1256465"/>
            <a:chOff x="129447" y="4939628"/>
            <a:chExt cx="1777309" cy="1532163"/>
          </a:xfrm>
        </p:grpSpPr>
        <p:sp>
          <p:nvSpPr>
            <p:cNvPr id="74" name="Hexagon 73">
              <a:extLst>
                <a:ext uri="{FF2B5EF4-FFF2-40B4-BE49-F238E27FC236}">
                  <a16:creationId xmlns:a16="http://schemas.microsoft.com/office/drawing/2014/main" id="{48438304-0DD2-F540-8E03-1EBDA0A128BE}"/>
                </a:ext>
              </a:extLst>
            </p:cNvPr>
            <p:cNvSpPr/>
            <p:nvPr/>
          </p:nvSpPr>
          <p:spPr>
            <a:xfrm>
              <a:off x="129447" y="4939628"/>
              <a:ext cx="1777309" cy="1532163"/>
            </a:xfrm>
            <a:prstGeom prst="hexagon">
              <a:avLst>
                <a:gd name="adj" fmla="val 31044"/>
                <a:gd name="vf" fmla="val 11547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565AE93-7C72-BC43-B2A5-BD2EE9BE8460}"/>
                </a:ext>
              </a:extLst>
            </p:cNvPr>
            <p:cNvCxnSpPr>
              <a:cxnSpLocks/>
              <a:stCxn id="74" idx="3"/>
            </p:cNvCxnSpPr>
            <p:nvPr/>
          </p:nvCxnSpPr>
          <p:spPr>
            <a:xfrm flipV="1">
              <a:off x="129447" y="4939628"/>
              <a:ext cx="1291676" cy="76608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1394C82-C5E9-A048-AE85-3CC6FB9C3E23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>
              <a:off x="129447" y="5705710"/>
              <a:ext cx="177730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Freeform 55">
            <a:extLst>
              <a:ext uri="{FF2B5EF4-FFF2-40B4-BE49-F238E27FC236}">
                <a16:creationId xmlns:a16="http://schemas.microsoft.com/office/drawing/2014/main" id="{1D30F26E-9B92-804D-B65C-CF5350D6FB7E}"/>
              </a:ext>
            </a:extLst>
          </p:cNvPr>
          <p:cNvSpPr/>
          <p:nvPr/>
        </p:nvSpPr>
        <p:spPr>
          <a:xfrm>
            <a:off x="524849" y="1214562"/>
            <a:ext cx="1457498" cy="703811"/>
          </a:xfrm>
          <a:custGeom>
            <a:avLst/>
            <a:gdLst>
              <a:gd name="connsiteX0" fmla="*/ 0 w 1457498"/>
              <a:gd name="connsiteY0" fmla="*/ 0 h 703811"/>
              <a:gd name="connsiteX1" fmla="*/ 1241367 w 1457498"/>
              <a:gd name="connsiteY1" fmla="*/ 5542 h 703811"/>
              <a:gd name="connsiteX2" fmla="*/ 1457498 w 1457498"/>
              <a:gd name="connsiteY2" fmla="*/ 703811 h 703811"/>
              <a:gd name="connsiteX3" fmla="*/ 227215 w 1457498"/>
              <a:gd name="connsiteY3" fmla="*/ 698269 h 703811"/>
              <a:gd name="connsiteX4" fmla="*/ 0 w 1457498"/>
              <a:gd name="connsiteY4" fmla="*/ 0 h 70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7498" h="703811">
                <a:moveTo>
                  <a:pt x="0" y="0"/>
                </a:moveTo>
                <a:lnTo>
                  <a:pt x="1241367" y="5542"/>
                </a:lnTo>
                <a:lnTo>
                  <a:pt x="1457498" y="703811"/>
                </a:lnTo>
                <a:lnTo>
                  <a:pt x="227215" y="698269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A7AD6-06A0-5C47-8E37-589C9BDE7493}"/>
              </a:ext>
            </a:extLst>
          </p:cNvPr>
          <p:cNvGrpSpPr/>
          <p:nvPr/>
        </p:nvGrpSpPr>
        <p:grpSpPr>
          <a:xfrm>
            <a:off x="4928207" y="159923"/>
            <a:ext cx="1299316" cy="1069241"/>
            <a:chOff x="3651741" y="2851125"/>
            <a:chExt cx="1299316" cy="1069241"/>
          </a:xfrm>
          <a:noFill/>
        </p:grpSpPr>
        <p:sp>
          <p:nvSpPr>
            <p:cNvPr id="4" name="Triangle 3">
              <a:extLst>
                <a:ext uri="{FF2B5EF4-FFF2-40B4-BE49-F238E27FC236}">
                  <a16:creationId xmlns:a16="http://schemas.microsoft.com/office/drawing/2014/main" id="{82A9D33D-6E87-0344-92E4-941E5EAC2D55}"/>
                </a:ext>
              </a:extLst>
            </p:cNvPr>
            <p:cNvSpPr/>
            <p:nvPr/>
          </p:nvSpPr>
          <p:spPr>
            <a:xfrm rot="15163735">
              <a:off x="3995626" y="2964936"/>
              <a:ext cx="726831" cy="1184030"/>
            </a:xfrm>
            <a:prstGeom prst="triangl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0E620C0E-D70E-E64D-A88D-6FC1F6F0151B}"/>
                </a:ext>
              </a:extLst>
            </p:cNvPr>
            <p:cNvSpPr/>
            <p:nvPr/>
          </p:nvSpPr>
          <p:spPr>
            <a:xfrm rot="4358066">
              <a:off x="3880340" y="2622526"/>
              <a:ext cx="726831" cy="1184030"/>
            </a:xfrm>
            <a:prstGeom prst="triangl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7A6CE764-F0F0-A54B-9163-1D9A91C411B1}"/>
              </a:ext>
            </a:extLst>
          </p:cNvPr>
          <p:cNvSpPr txBox="1"/>
          <p:nvPr/>
        </p:nvSpPr>
        <p:spPr>
          <a:xfrm>
            <a:off x="6981039" y="2287463"/>
            <a:ext cx="180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Which of the lines are parallel?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E99C619-DCF7-3048-938E-89B824E3813A}"/>
              </a:ext>
            </a:extLst>
          </p:cNvPr>
          <p:cNvSpPr txBox="1"/>
          <p:nvPr/>
        </p:nvSpPr>
        <p:spPr>
          <a:xfrm>
            <a:off x="6700429" y="343227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BFE70EB-1BCD-CE4D-B08D-8B26DBE94BC4}"/>
              </a:ext>
            </a:extLst>
          </p:cNvPr>
          <p:cNvSpPr txBox="1"/>
          <p:nvPr/>
        </p:nvSpPr>
        <p:spPr>
          <a:xfrm>
            <a:off x="7156259" y="2957965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56580D6-21C3-5E43-B88A-AC162D9CDC97}"/>
              </a:ext>
            </a:extLst>
          </p:cNvPr>
          <p:cNvSpPr txBox="1"/>
          <p:nvPr/>
        </p:nvSpPr>
        <p:spPr>
          <a:xfrm>
            <a:off x="8045498" y="285798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F0428AA-D042-FD41-AEDF-2C9EB33F294B}"/>
              </a:ext>
            </a:extLst>
          </p:cNvPr>
          <p:cNvSpPr txBox="1"/>
          <p:nvPr/>
        </p:nvSpPr>
        <p:spPr>
          <a:xfrm>
            <a:off x="8635868" y="322360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23EFA08-8E73-5F4C-BD4C-AACEE183FD3B}"/>
              </a:ext>
            </a:extLst>
          </p:cNvPr>
          <p:cNvSpPr txBox="1"/>
          <p:nvPr/>
        </p:nvSpPr>
        <p:spPr>
          <a:xfrm>
            <a:off x="8734019" y="3604376"/>
            <a:ext cx="260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489AB4F-491E-3D46-A5A1-F362A6D6BEA4}"/>
              </a:ext>
            </a:extLst>
          </p:cNvPr>
          <p:cNvSpPr txBox="1"/>
          <p:nvPr/>
        </p:nvSpPr>
        <p:spPr>
          <a:xfrm>
            <a:off x="8671964" y="4209773"/>
            <a:ext cx="255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1E9605F-BEAD-2F44-B6D6-247ECFE0ED05}"/>
              </a:ext>
            </a:extLst>
          </p:cNvPr>
          <p:cNvSpPr txBox="1"/>
          <p:nvPr/>
        </p:nvSpPr>
        <p:spPr>
          <a:xfrm>
            <a:off x="7791009" y="4243551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223D6B2-42D2-FC4B-B689-BB9ECE550BE2}"/>
              </a:ext>
            </a:extLst>
          </p:cNvPr>
          <p:cNvSpPr txBox="1"/>
          <p:nvPr/>
        </p:nvSpPr>
        <p:spPr>
          <a:xfrm>
            <a:off x="6949426" y="3888394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</a:t>
            </a:r>
          </a:p>
        </p:txBody>
      </p:sp>
      <p:sp>
        <p:nvSpPr>
          <p:cNvPr id="124" name="Arc 123">
            <a:extLst>
              <a:ext uri="{FF2B5EF4-FFF2-40B4-BE49-F238E27FC236}">
                <a16:creationId xmlns:a16="http://schemas.microsoft.com/office/drawing/2014/main" id="{53C5807E-09F6-A84F-B634-A37B8A297C31}"/>
              </a:ext>
            </a:extLst>
          </p:cNvPr>
          <p:cNvSpPr/>
          <p:nvPr/>
        </p:nvSpPr>
        <p:spPr>
          <a:xfrm rot="16200000">
            <a:off x="8033089" y="3949325"/>
            <a:ext cx="235949" cy="275840"/>
          </a:xfrm>
          <a:prstGeom prst="arc">
            <a:avLst>
              <a:gd name="adj1" fmla="val 17396537"/>
              <a:gd name="adj2" fmla="val 2576671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Arc 124">
            <a:extLst>
              <a:ext uri="{FF2B5EF4-FFF2-40B4-BE49-F238E27FC236}">
                <a16:creationId xmlns:a16="http://schemas.microsoft.com/office/drawing/2014/main" id="{0BC44A48-2A03-A342-AC21-44E6BFB1F463}"/>
              </a:ext>
            </a:extLst>
          </p:cNvPr>
          <p:cNvSpPr/>
          <p:nvPr/>
        </p:nvSpPr>
        <p:spPr>
          <a:xfrm rot="16200000">
            <a:off x="8411055" y="3483223"/>
            <a:ext cx="235949" cy="275840"/>
          </a:xfrm>
          <a:prstGeom prst="arc">
            <a:avLst>
              <a:gd name="adj1" fmla="val 12704153"/>
              <a:gd name="adj2" fmla="val 1754345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c 125">
            <a:extLst>
              <a:ext uri="{FF2B5EF4-FFF2-40B4-BE49-F238E27FC236}">
                <a16:creationId xmlns:a16="http://schemas.microsoft.com/office/drawing/2014/main" id="{750477D0-731B-D64C-A436-C9388C374F3D}"/>
              </a:ext>
            </a:extLst>
          </p:cNvPr>
          <p:cNvSpPr/>
          <p:nvPr/>
        </p:nvSpPr>
        <p:spPr>
          <a:xfrm rot="1332545">
            <a:off x="7254571" y="3623721"/>
            <a:ext cx="235949" cy="275840"/>
          </a:xfrm>
          <a:prstGeom prst="arc">
            <a:avLst>
              <a:gd name="adj1" fmla="val 17522013"/>
              <a:gd name="adj2" fmla="val 29884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6EDC847-4168-ED49-B489-991590CB517C}"/>
                  </a:ext>
                </a:extLst>
              </p:cNvPr>
              <p:cNvSpPr txBox="1"/>
              <p:nvPr/>
            </p:nvSpPr>
            <p:spPr>
              <a:xfrm>
                <a:off x="7896886" y="3783140"/>
                <a:ext cx="393506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102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6EDC847-4168-ED49-B489-991590CB5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886" y="3783140"/>
                <a:ext cx="393506" cy="210507"/>
              </a:xfrm>
              <a:prstGeom prst="rect">
                <a:avLst/>
              </a:prstGeom>
              <a:blipFill>
                <a:blip r:embed="rId13"/>
                <a:stretch>
                  <a:fillRect l="-9375" r="-3125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F10C0EF8-0A16-1C40-BA3B-A6B4499B3526}"/>
                  </a:ext>
                </a:extLst>
              </p:cNvPr>
              <p:cNvSpPr txBox="1"/>
              <p:nvPr/>
            </p:nvSpPr>
            <p:spPr>
              <a:xfrm>
                <a:off x="7499841" y="3616956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78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F10C0EF8-0A16-1C40-BA3B-A6B4499B3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9841" y="3616956"/>
                <a:ext cx="294119" cy="210507"/>
              </a:xfrm>
              <a:prstGeom prst="rect">
                <a:avLst/>
              </a:prstGeom>
              <a:blipFill>
                <a:blip r:embed="rId14"/>
                <a:stretch>
                  <a:fillRect l="-12500" r="-41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03B7E38-E781-7A47-A381-CE3A7047D2D6}"/>
                  </a:ext>
                </a:extLst>
              </p:cNvPr>
              <p:cNvSpPr txBox="1"/>
              <p:nvPr/>
            </p:nvSpPr>
            <p:spPr>
              <a:xfrm>
                <a:off x="8111814" y="3548520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03B7E38-E781-7A47-A381-CE3A7047D2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1814" y="3548520"/>
                <a:ext cx="294119" cy="210507"/>
              </a:xfrm>
              <a:prstGeom prst="rect">
                <a:avLst/>
              </a:prstGeom>
              <a:blipFill>
                <a:blip r:embed="rId15"/>
                <a:stretch>
                  <a:fillRect l="-12500" r="-41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1A60FAC-F725-FC40-9A0E-459183EB40F4}"/>
              </a:ext>
            </a:extLst>
          </p:cNvPr>
          <p:cNvGrpSpPr/>
          <p:nvPr/>
        </p:nvGrpSpPr>
        <p:grpSpPr>
          <a:xfrm rot="1372230">
            <a:off x="6922393" y="3392692"/>
            <a:ext cx="1992776" cy="580663"/>
            <a:chOff x="-2314937" y="3206187"/>
            <a:chExt cx="1992776" cy="580663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BE2B5EA-7CE0-CE47-AD65-5EFB1DD2B16E}"/>
                </a:ext>
              </a:extLst>
            </p:cNvPr>
            <p:cNvCxnSpPr/>
            <p:nvPr/>
          </p:nvCxnSpPr>
          <p:spPr>
            <a:xfrm>
              <a:off x="-2060294" y="3206187"/>
              <a:ext cx="152785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915D609F-37AD-654C-9144-5D965F94C850}"/>
                </a:ext>
              </a:extLst>
            </p:cNvPr>
            <p:cNvCxnSpPr>
              <a:cxnSpLocks/>
            </p:cNvCxnSpPr>
            <p:nvPr/>
          </p:nvCxnSpPr>
          <p:spPr>
            <a:xfrm>
              <a:off x="-2314937" y="3786850"/>
              <a:ext cx="199277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CB9E6DDF-8EF8-D046-9121-5BBFDD1F4465}"/>
              </a:ext>
            </a:extLst>
          </p:cNvPr>
          <p:cNvCxnSpPr>
            <a:cxnSpLocks/>
          </p:cNvCxnSpPr>
          <p:nvPr/>
        </p:nvCxnSpPr>
        <p:spPr>
          <a:xfrm flipH="1">
            <a:off x="7960157" y="3424138"/>
            <a:ext cx="756528" cy="8940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0555C974-FFF6-8A4E-A0BA-5822DD71DFE0}"/>
              </a:ext>
            </a:extLst>
          </p:cNvPr>
          <p:cNvCxnSpPr/>
          <p:nvPr/>
        </p:nvCxnSpPr>
        <p:spPr>
          <a:xfrm rot="3530824">
            <a:off x="7488528" y="2844034"/>
            <a:ext cx="288199" cy="13305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9644D705-C0C9-6447-B230-EA6D00154FAF}"/>
                  </a:ext>
                </a:extLst>
              </p:cNvPr>
              <p:cNvSpPr txBox="1"/>
              <p:nvPr/>
            </p:nvSpPr>
            <p:spPr>
              <a:xfrm>
                <a:off x="616464" y="5812702"/>
                <a:ext cx="130998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9644D705-C0C9-6447-B230-EA6D00154F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64" y="5812702"/>
                <a:ext cx="130998" cy="210507"/>
              </a:xfrm>
              <a:prstGeom prst="rect">
                <a:avLst/>
              </a:prstGeom>
              <a:blipFill>
                <a:blip r:embed="rId16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1" name="TextBox 170">
            <a:extLst>
              <a:ext uri="{FF2B5EF4-FFF2-40B4-BE49-F238E27FC236}">
                <a16:creationId xmlns:a16="http://schemas.microsoft.com/office/drawing/2014/main" id="{0328E955-A8D1-964D-A1AE-2D690870F8F4}"/>
              </a:ext>
            </a:extLst>
          </p:cNvPr>
          <p:cNvSpPr txBox="1"/>
          <p:nvPr/>
        </p:nvSpPr>
        <p:spPr>
          <a:xfrm>
            <a:off x="-14431" y="4565039"/>
            <a:ext cx="1941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Find the missing angles in the regular hexagon below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0552C56A-1DB7-B840-A306-F89FAA55AAF5}"/>
                  </a:ext>
                </a:extLst>
              </p:cNvPr>
              <p:cNvSpPr txBox="1"/>
              <p:nvPr/>
            </p:nvSpPr>
            <p:spPr>
              <a:xfrm>
                <a:off x="989553" y="5390754"/>
                <a:ext cx="130998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0552C56A-1DB7-B840-A306-F89FAA55A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553" y="5390754"/>
                <a:ext cx="130998" cy="210507"/>
              </a:xfrm>
              <a:prstGeom prst="rect">
                <a:avLst/>
              </a:prstGeom>
              <a:blipFill>
                <a:blip r:embed="rId17"/>
                <a:stretch>
                  <a:fillRect l="-33333" r="-250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Triangle 173">
            <a:extLst>
              <a:ext uri="{FF2B5EF4-FFF2-40B4-BE49-F238E27FC236}">
                <a16:creationId xmlns:a16="http://schemas.microsoft.com/office/drawing/2014/main" id="{7C051482-27CE-1345-B2BF-8AC2F7130875}"/>
              </a:ext>
            </a:extLst>
          </p:cNvPr>
          <p:cNvSpPr/>
          <p:nvPr/>
        </p:nvSpPr>
        <p:spPr>
          <a:xfrm rot="5400000">
            <a:off x="948141" y="5375949"/>
            <a:ext cx="53034" cy="4571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Triangle 174">
            <a:extLst>
              <a:ext uri="{FF2B5EF4-FFF2-40B4-BE49-F238E27FC236}">
                <a16:creationId xmlns:a16="http://schemas.microsoft.com/office/drawing/2014/main" id="{6BA34E0C-1218-B14E-BB21-6A7C697EEC6E}"/>
              </a:ext>
            </a:extLst>
          </p:cNvPr>
          <p:cNvSpPr/>
          <p:nvPr/>
        </p:nvSpPr>
        <p:spPr>
          <a:xfrm rot="5400000">
            <a:off x="940176" y="6009643"/>
            <a:ext cx="53034" cy="4571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Triangle 176">
            <a:extLst>
              <a:ext uri="{FF2B5EF4-FFF2-40B4-BE49-F238E27FC236}">
                <a16:creationId xmlns:a16="http://schemas.microsoft.com/office/drawing/2014/main" id="{6BF472AF-4F09-0746-AAE5-5E0A09D966C1}"/>
              </a:ext>
            </a:extLst>
          </p:cNvPr>
          <p:cNvSpPr/>
          <p:nvPr/>
        </p:nvSpPr>
        <p:spPr>
          <a:xfrm>
            <a:off x="2541127" y="5059600"/>
            <a:ext cx="53034" cy="4571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Triangle 177">
            <a:extLst>
              <a:ext uri="{FF2B5EF4-FFF2-40B4-BE49-F238E27FC236}">
                <a16:creationId xmlns:a16="http://schemas.microsoft.com/office/drawing/2014/main" id="{761A5283-3311-AA44-95CD-21A60526AB64}"/>
              </a:ext>
            </a:extLst>
          </p:cNvPr>
          <p:cNvSpPr/>
          <p:nvPr/>
        </p:nvSpPr>
        <p:spPr>
          <a:xfrm>
            <a:off x="3686179" y="4770741"/>
            <a:ext cx="53034" cy="4571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30B5170-BB79-8646-925C-9D89B419E351}"/>
              </a:ext>
            </a:extLst>
          </p:cNvPr>
          <p:cNvSpPr txBox="1"/>
          <p:nvPr/>
        </p:nvSpPr>
        <p:spPr>
          <a:xfrm>
            <a:off x="2408786" y="4793600"/>
            <a:ext cx="317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3C980DC-25FD-A442-9C37-68FAE8A32509}"/>
              </a:ext>
            </a:extLst>
          </p:cNvPr>
          <p:cNvSpPr txBox="1"/>
          <p:nvPr/>
        </p:nvSpPr>
        <p:spPr>
          <a:xfrm>
            <a:off x="3557392" y="4520550"/>
            <a:ext cx="317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181" name="Arc 180">
            <a:extLst>
              <a:ext uri="{FF2B5EF4-FFF2-40B4-BE49-F238E27FC236}">
                <a16:creationId xmlns:a16="http://schemas.microsoft.com/office/drawing/2014/main" id="{D0468F3C-95C8-684D-BBE8-82A0815BD828}"/>
              </a:ext>
            </a:extLst>
          </p:cNvPr>
          <p:cNvSpPr/>
          <p:nvPr/>
        </p:nvSpPr>
        <p:spPr>
          <a:xfrm rot="20523602">
            <a:off x="2405924" y="5794069"/>
            <a:ext cx="318531" cy="274589"/>
          </a:xfrm>
          <a:prstGeom prst="arc">
            <a:avLst>
              <a:gd name="adj1" fmla="val 17297198"/>
              <a:gd name="adj2" fmla="val 2148674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D70F479F-B51B-444E-98B7-040657507872}"/>
              </a:ext>
            </a:extLst>
          </p:cNvPr>
          <p:cNvSpPr/>
          <p:nvPr/>
        </p:nvSpPr>
        <p:spPr>
          <a:xfrm>
            <a:off x="2568571" y="4820195"/>
            <a:ext cx="1145894" cy="1111169"/>
          </a:xfrm>
          <a:custGeom>
            <a:avLst/>
            <a:gdLst>
              <a:gd name="connsiteX0" fmla="*/ 0 w 1145894"/>
              <a:gd name="connsiteY0" fmla="*/ 277792 h 1111169"/>
              <a:gd name="connsiteX1" fmla="*/ 0 w 1145894"/>
              <a:gd name="connsiteY1" fmla="*/ 1111169 h 1111169"/>
              <a:gd name="connsiteX2" fmla="*/ 1134319 w 1145894"/>
              <a:gd name="connsiteY2" fmla="*/ 601883 h 1111169"/>
              <a:gd name="connsiteX3" fmla="*/ 1145894 w 1145894"/>
              <a:gd name="connsiteY3" fmla="*/ 0 h 1111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5894" h="1111169">
                <a:moveTo>
                  <a:pt x="0" y="277792"/>
                </a:moveTo>
                <a:lnTo>
                  <a:pt x="0" y="1111169"/>
                </a:lnTo>
                <a:lnTo>
                  <a:pt x="1134319" y="601883"/>
                </a:lnTo>
                <a:lnTo>
                  <a:pt x="1145894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A1D4A0F1-E99D-F241-AED3-B744CCC2C93B}"/>
                  </a:ext>
                </a:extLst>
              </p:cNvPr>
              <p:cNvSpPr txBox="1"/>
              <p:nvPr/>
            </p:nvSpPr>
            <p:spPr>
              <a:xfrm>
                <a:off x="2576713" y="5584959"/>
                <a:ext cx="393506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068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A1D4A0F1-E99D-F241-AED3-B744CCC2C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713" y="5584959"/>
                <a:ext cx="393506" cy="210507"/>
              </a:xfrm>
              <a:prstGeom prst="rect">
                <a:avLst/>
              </a:prstGeom>
              <a:blipFill>
                <a:blip r:embed="rId18"/>
                <a:stretch>
                  <a:fillRect l="-12903" r="-3226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5DAAFD8D-4BB4-EF42-9C18-976EF533ED06}"/>
                  </a:ext>
                </a:extLst>
              </p:cNvPr>
              <p:cNvSpPr txBox="1"/>
              <p:nvPr/>
            </p:nvSpPr>
            <p:spPr>
              <a:xfrm>
                <a:off x="3454228" y="5165272"/>
                <a:ext cx="130998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5DAAFD8D-4BB4-EF42-9C18-976EF533E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228" y="5165272"/>
                <a:ext cx="130998" cy="210507"/>
              </a:xfrm>
              <a:prstGeom prst="rect">
                <a:avLst/>
              </a:prstGeom>
              <a:blipFill>
                <a:blip r:embed="rId19"/>
                <a:stretch>
                  <a:fillRect l="-27273" r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843CB761-A709-B64C-A50E-5CAEE23D586F}"/>
                  </a:ext>
                </a:extLst>
              </p:cNvPr>
              <p:cNvSpPr txBox="1"/>
              <p:nvPr/>
            </p:nvSpPr>
            <p:spPr>
              <a:xfrm>
                <a:off x="3810157" y="5449005"/>
                <a:ext cx="130998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843CB761-A709-B64C-A50E-5CAEE23D5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157" y="5449005"/>
                <a:ext cx="130998" cy="210507"/>
              </a:xfrm>
              <a:prstGeom prst="rect">
                <a:avLst/>
              </a:prstGeom>
              <a:blipFill>
                <a:blip r:embed="rId20"/>
                <a:stretch>
                  <a:fillRect l="-45455" r="-36364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6497EAFF-7E9C-AD43-B29A-56B4D55A5ABF}"/>
                  </a:ext>
                </a:extLst>
              </p:cNvPr>
              <p:cNvSpPr txBox="1"/>
              <p:nvPr/>
            </p:nvSpPr>
            <p:spPr>
              <a:xfrm>
                <a:off x="1817738" y="6091971"/>
                <a:ext cx="27979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The bearing of B from A is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068</m:t>
                    </m:r>
                    <m:r>
                      <a:rPr lang="en-GB" sz="1600" i="1" baseline="30000">
                        <a:latin typeface="Cambria Math" panose="02040503050406030204" pitchFamily="18" charset="0"/>
                      </a:rPr>
                      <m:t>𝑜</m:t>
                    </m:r>
                  </m:oMath>
                </a14:m>
                <a:endParaRPr lang="en-US" sz="1600" baseline="30000" dirty="0"/>
              </a:p>
              <a:p>
                <a:pPr algn="ctr"/>
                <a:r>
                  <a:rPr lang="en-US" sz="1600" dirty="0"/>
                  <a:t>The bearing of A from B is?</a:t>
                </a:r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6497EAFF-7E9C-AD43-B29A-56B4D55A5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738" y="6091971"/>
                <a:ext cx="2797978" cy="584775"/>
              </a:xfrm>
              <a:prstGeom prst="rect">
                <a:avLst/>
              </a:prstGeom>
              <a:blipFill>
                <a:blip r:embed="rId21"/>
                <a:stretch>
                  <a:fillRect l="-905" t="-2128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7" name="TextBox 186">
            <a:extLst>
              <a:ext uri="{FF2B5EF4-FFF2-40B4-BE49-F238E27FC236}">
                <a16:creationId xmlns:a16="http://schemas.microsoft.com/office/drawing/2014/main" id="{CE06C21E-B6EA-ED4C-9024-3898E40D5D13}"/>
              </a:ext>
            </a:extLst>
          </p:cNvPr>
          <p:cNvSpPr txBox="1"/>
          <p:nvPr/>
        </p:nvSpPr>
        <p:spPr>
          <a:xfrm>
            <a:off x="2398118" y="5847394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4E9D9BBA-6FB1-3F4D-A7B5-F3AA42447897}"/>
              </a:ext>
            </a:extLst>
          </p:cNvPr>
          <p:cNvSpPr txBox="1"/>
          <p:nvPr/>
        </p:nvSpPr>
        <p:spPr>
          <a:xfrm>
            <a:off x="3647191" y="525875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A1EF1F94-4BA9-794A-8A61-EE358D271CB7}"/>
                  </a:ext>
                </a:extLst>
              </p:cNvPr>
              <p:cNvSpPr/>
              <p:nvPr/>
            </p:nvSpPr>
            <p:spPr>
              <a:xfrm>
                <a:off x="7805944" y="218507"/>
                <a:ext cx="333040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A1EF1F94-4BA9-794A-8A61-EE358D271C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5944" y="218507"/>
                <a:ext cx="333040" cy="36298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" name="Arc 203">
            <a:extLst>
              <a:ext uri="{FF2B5EF4-FFF2-40B4-BE49-F238E27FC236}">
                <a16:creationId xmlns:a16="http://schemas.microsoft.com/office/drawing/2014/main" id="{ADF5F8AC-D110-3749-9402-9C7D521B45B0}"/>
              </a:ext>
            </a:extLst>
          </p:cNvPr>
          <p:cNvSpPr/>
          <p:nvPr/>
        </p:nvSpPr>
        <p:spPr>
          <a:xfrm rot="8850713">
            <a:off x="8080263" y="301195"/>
            <a:ext cx="218247" cy="225005"/>
          </a:xfrm>
          <a:prstGeom prst="arc">
            <a:avLst>
              <a:gd name="adj1" fmla="val 14476578"/>
              <a:gd name="adj2" fmla="val 364405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Arc 204">
            <a:extLst>
              <a:ext uri="{FF2B5EF4-FFF2-40B4-BE49-F238E27FC236}">
                <a16:creationId xmlns:a16="http://schemas.microsoft.com/office/drawing/2014/main" id="{21A59B84-E4C9-584E-A1FD-0AF929183E48}"/>
              </a:ext>
            </a:extLst>
          </p:cNvPr>
          <p:cNvSpPr/>
          <p:nvPr/>
        </p:nvSpPr>
        <p:spPr>
          <a:xfrm rot="8850713">
            <a:off x="7509765" y="655342"/>
            <a:ext cx="218247" cy="225005"/>
          </a:xfrm>
          <a:prstGeom prst="arc">
            <a:avLst>
              <a:gd name="adj1" fmla="val 14476578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Arc 205">
            <a:extLst>
              <a:ext uri="{FF2B5EF4-FFF2-40B4-BE49-F238E27FC236}">
                <a16:creationId xmlns:a16="http://schemas.microsoft.com/office/drawing/2014/main" id="{BBC2508C-40BF-2C44-833A-EFE164BB11B8}"/>
              </a:ext>
            </a:extLst>
          </p:cNvPr>
          <p:cNvSpPr/>
          <p:nvPr/>
        </p:nvSpPr>
        <p:spPr>
          <a:xfrm rot="19723215">
            <a:off x="7501697" y="649471"/>
            <a:ext cx="218247" cy="225005"/>
          </a:xfrm>
          <a:prstGeom prst="arc">
            <a:avLst>
              <a:gd name="adj1" fmla="val 14118639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D1FD8F03-CD9F-2C47-8D64-19F79F6143B6}"/>
              </a:ext>
            </a:extLst>
          </p:cNvPr>
          <p:cNvCxnSpPr>
            <a:cxnSpLocks/>
          </p:cNvCxnSpPr>
          <p:nvPr/>
        </p:nvCxnSpPr>
        <p:spPr>
          <a:xfrm flipV="1">
            <a:off x="7235158" y="213414"/>
            <a:ext cx="1283872" cy="7879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169A929F-1E3A-1E45-AAF3-DC462045DB74}"/>
              </a:ext>
            </a:extLst>
          </p:cNvPr>
          <p:cNvCxnSpPr/>
          <p:nvPr/>
        </p:nvCxnSpPr>
        <p:spPr>
          <a:xfrm>
            <a:off x="7578230" y="127044"/>
            <a:ext cx="1057749" cy="4973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59F58DD5-77A7-1D4B-B688-0134F7417A40}"/>
              </a:ext>
            </a:extLst>
          </p:cNvPr>
          <p:cNvCxnSpPr>
            <a:cxnSpLocks/>
          </p:cNvCxnSpPr>
          <p:nvPr/>
        </p:nvCxnSpPr>
        <p:spPr>
          <a:xfrm>
            <a:off x="7085926" y="537985"/>
            <a:ext cx="1451137" cy="6337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42A39462-BB3B-3C47-A405-3B8444490903}"/>
                  </a:ext>
                </a:extLst>
              </p:cNvPr>
              <p:cNvSpPr/>
              <p:nvPr/>
            </p:nvSpPr>
            <p:spPr>
              <a:xfrm>
                <a:off x="8063591" y="449669"/>
                <a:ext cx="360290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42A39462-BB3B-3C47-A405-3B84444909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3591" y="449669"/>
                <a:ext cx="360290" cy="36298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B30324FB-F0A3-D341-8A95-EA5CB72B3920}"/>
                  </a:ext>
                </a:extLst>
              </p:cNvPr>
              <p:cNvSpPr/>
              <p:nvPr/>
            </p:nvSpPr>
            <p:spPr>
              <a:xfrm>
                <a:off x="7400478" y="362783"/>
                <a:ext cx="353815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B30324FB-F0A3-D341-8A95-EA5CB72B39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478" y="362783"/>
                <a:ext cx="353815" cy="36298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A2D3F4B5-3F42-3E46-A6EB-5F629030FF82}"/>
                  </a:ext>
                </a:extLst>
              </p:cNvPr>
              <p:cNvSpPr/>
              <p:nvPr/>
            </p:nvSpPr>
            <p:spPr>
              <a:xfrm>
                <a:off x="7483831" y="786961"/>
                <a:ext cx="353815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A2D3F4B5-3F42-3E46-A6EB-5F629030FF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831" y="786961"/>
                <a:ext cx="353815" cy="36298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2A5B89F7-740C-954F-B035-CB1EA1F9C746}"/>
                  </a:ext>
                </a:extLst>
              </p:cNvPr>
              <p:cNvSpPr txBox="1"/>
              <p:nvPr/>
            </p:nvSpPr>
            <p:spPr>
              <a:xfrm>
                <a:off x="6685659" y="1204879"/>
                <a:ext cx="236262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Angles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are ……….</a:t>
                </a:r>
              </a:p>
              <a:p>
                <a:r>
                  <a:rPr lang="en-US" sz="1600" dirty="0"/>
                  <a:t>Angles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/>
                  <a:t> are ……….</a:t>
                </a:r>
              </a:p>
              <a:p>
                <a:r>
                  <a:rPr lang="en-US" sz="1600" dirty="0"/>
                  <a:t>Angles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/>
                  <a:t> are ……….</a:t>
                </a:r>
              </a:p>
              <a:p>
                <a:r>
                  <a:rPr lang="en-US" sz="1600" dirty="0"/>
                  <a:t>Angles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/>
                  <a:t> are ……….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2A5B89F7-740C-954F-B035-CB1EA1F9C7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5659" y="1204879"/>
                <a:ext cx="2362625" cy="1323439"/>
              </a:xfrm>
              <a:prstGeom prst="rect">
                <a:avLst/>
              </a:prstGeom>
              <a:blipFill>
                <a:blip r:embed="rId26"/>
                <a:stretch>
                  <a:fillRect l="-1604" t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2" name="Arc 211">
            <a:extLst>
              <a:ext uri="{FF2B5EF4-FFF2-40B4-BE49-F238E27FC236}">
                <a16:creationId xmlns:a16="http://schemas.microsoft.com/office/drawing/2014/main" id="{057055F1-81AF-CF42-9D14-52B57C6DDB22}"/>
              </a:ext>
            </a:extLst>
          </p:cNvPr>
          <p:cNvSpPr/>
          <p:nvPr/>
        </p:nvSpPr>
        <p:spPr>
          <a:xfrm rot="8850713">
            <a:off x="1016396" y="2942796"/>
            <a:ext cx="218247" cy="225005"/>
          </a:xfrm>
          <a:prstGeom prst="arc">
            <a:avLst>
              <a:gd name="adj1" fmla="val 16260489"/>
              <a:gd name="adj2" fmla="val 197658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ectangle 212">
                <a:extLst>
                  <a:ext uri="{FF2B5EF4-FFF2-40B4-BE49-F238E27FC236}">
                    <a16:creationId xmlns:a16="http://schemas.microsoft.com/office/drawing/2014/main" id="{B64D8964-1C7F-1E42-90A5-FF9A6AC1DD82}"/>
                  </a:ext>
                </a:extLst>
              </p:cNvPr>
              <p:cNvSpPr/>
              <p:nvPr/>
            </p:nvSpPr>
            <p:spPr>
              <a:xfrm>
                <a:off x="603198" y="2553878"/>
                <a:ext cx="360290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13" name="Rectangle 212">
                <a:extLst>
                  <a:ext uri="{FF2B5EF4-FFF2-40B4-BE49-F238E27FC236}">
                    <a16:creationId xmlns:a16="http://schemas.microsoft.com/office/drawing/2014/main" id="{B64D8964-1C7F-1E42-90A5-FF9A6AC1DD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98" y="2553878"/>
                <a:ext cx="360290" cy="36298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4" name="Arc 213">
            <a:extLst>
              <a:ext uri="{FF2B5EF4-FFF2-40B4-BE49-F238E27FC236}">
                <a16:creationId xmlns:a16="http://schemas.microsoft.com/office/drawing/2014/main" id="{BA702017-A2D3-044C-8929-072DE2644833}"/>
              </a:ext>
            </a:extLst>
          </p:cNvPr>
          <p:cNvSpPr/>
          <p:nvPr/>
        </p:nvSpPr>
        <p:spPr>
          <a:xfrm rot="19604168">
            <a:off x="446657" y="3488909"/>
            <a:ext cx="218247" cy="225005"/>
          </a:xfrm>
          <a:prstGeom prst="arc">
            <a:avLst>
              <a:gd name="adj1" fmla="val 18906296"/>
              <a:gd name="adj2" fmla="val 197658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3C4B7EC8-2009-B841-8B51-27ACBF335DAD}"/>
                  </a:ext>
                </a:extLst>
              </p:cNvPr>
              <p:cNvSpPr txBox="1"/>
              <p:nvPr/>
            </p:nvSpPr>
            <p:spPr>
              <a:xfrm>
                <a:off x="642041" y="3363005"/>
                <a:ext cx="294118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3C4B7EC8-2009-B841-8B51-27ACBF335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41" y="3363005"/>
                <a:ext cx="294118" cy="210507"/>
              </a:xfrm>
              <a:prstGeom prst="rect">
                <a:avLst/>
              </a:prstGeom>
              <a:blipFill>
                <a:blip r:embed="rId28"/>
                <a:stretch>
                  <a:fillRect l="-12500" r="-41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6" name="Arc 215">
            <a:extLst>
              <a:ext uri="{FF2B5EF4-FFF2-40B4-BE49-F238E27FC236}">
                <a16:creationId xmlns:a16="http://schemas.microsoft.com/office/drawing/2014/main" id="{84CC5D42-9D55-F54B-92A6-2CAA88AE2BB2}"/>
              </a:ext>
            </a:extLst>
          </p:cNvPr>
          <p:cNvSpPr/>
          <p:nvPr/>
        </p:nvSpPr>
        <p:spPr>
          <a:xfrm rot="8850713">
            <a:off x="640154" y="2412077"/>
            <a:ext cx="218247" cy="225005"/>
          </a:xfrm>
          <a:prstGeom prst="arc">
            <a:avLst>
              <a:gd name="adj1" fmla="val 16260489"/>
              <a:gd name="adj2" fmla="val 1919836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BF428EAC-BDCD-1240-ABCA-438B674F23A2}"/>
                  </a:ext>
                </a:extLst>
              </p:cNvPr>
              <p:cNvSpPr txBox="1"/>
              <p:nvPr/>
            </p:nvSpPr>
            <p:spPr>
              <a:xfrm>
                <a:off x="839873" y="3132564"/>
                <a:ext cx="393506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BF428EAC-BDCD-1240-ABCA-438B674F2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873" y="3132564"/>
                <a:ext cx="393506" cy="210507"/>
              </a:xfrm>
              <a:prstGeom prst="rect">
                <a:avLst/>
              </a:prstGeom>
              <a:blipFill>
                <a:blip r:embed="rId29"/>
                <a:stretch>
                  <a:fillRect l="-12903" r="-3226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9" name="Triangle 188">
            <a:extLst>
              <a:ext uri="{FF2B5EF4-FFF2-40B4-BE49-F238E27FC236}">
                <a16:creationId xmlns:a16="http://schemas.microsoft.com/office/drawing/2014/main" id="{F0761EB8-251D-DF42-9880-99860F362EF7}"/>
              </a:ext>
            </a:extLst>
          </p:cNvPr>
          <p:cNvSpPr/>
          <p:nvPr/>
        </p:nvSpPr>
        <p:spPr>
          <a:xfrm>
            <a:off x="555780" y="2508358"/>
            <a:ext cx="952364" cy="1099218"/>
          </a:xfrm>
          <a:prstGeom prst="triangle">
            <a:avLst>
              <a:gd name="adj" fmla="val 1924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E20D49EB-7FA3-504B-971D-613E828DDF5D}"/>
              </a:ext>
            </a:extLst>
          </p:cNvPr>
          <p:cNvCxnSpPr>
            <a:cxnSpLocks/>
          </p:cNvCxnSpPr>
          <p:nvPr/>
        </p:nvCxnSpPr>
        <p:spPr>
          <a:xfrm flipV="1">
            <a:off x="404225" y="3057967"/>
            <a:ext cx="104924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Rectangle 218">
            <a:extLst>
              <a:ext uri="{FF2B5EF4-FFF2-40B4-BE49-F238E27FC236}">
                <a16:creationId xmlns:a16="http://schemas.microsoft.com/office/drawing/2014/main" id="{9AAE3606-3F14-7147-8E46-DF64797950AB}"/>
              </a:ext>
            </a:extLst>
          </p:cNvPr>
          <p:cNvSpPr/>
          <p:nvPr/>
        </p:nvSpPr>
        <p:spPr>
          <a:xfrm>
            <a:off x="335640" y="3430662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A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C8B491C9-476E-174B-ABF9-80E0F8399ED8}"/>
              </a:ext>
            </a:extLst>
          </p:cNvPr>
          <p:cNvSpPr/>
          <p:nvPr/>
        </p:nvSpPr>
        <p:spPr>
          <a:xfrm>
            <a:off x="589415" y="2250538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B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FC383203-E4B0-774D-AFC7-6075596F5594}"/>
              </a:ext>
            </a:extLst>
          </p:cNvPr>
          <p:cNvSpPr/>
          <p:nvPr/>
        </p:nvSpPr>
        <p:spPr>
          <a:xfrm>
            <a:off x="1414136" y="3447488"/>
            <a:ext cx="2936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C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76202001-C9E9-9342-97F9-83D792E15FBD}"/>
              </a:ext>
            </a:extLst>
          </p:cNvPr>
          <p:cNvSpPr/>
          <p:nvPr/>
        </p:nvSpPr>
        <p:spPr>
          <a:xfrm>
            <a:off x="193614" y="2893314"/>
            <a:ext cx="3113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D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7EB58BEB-23B6-CC48-8370-15A4838E1557}"/>
              </a:ext>
            </a:extLst>
          </p:cNvPr>
          <p:cNvSpPr/>
          <p:nvPr/>
        </p:nvSpPr>
        <p:spPr>
          <a:xfrm>
            <a:off x="1381861" y="2870254"/>
            <a:ext cx="2936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7173394-A323-C44B-989B-D3754A5A61AD}"/>
                  </a:ext>
                </a:extLst>
              </p:cNvPr>
              <p:cNvSpPr/>
              <p:nvPr/>
            </p:nvSpPr>
            <p:spPr>
              <a:xfrm>
                <a:off x="13528" y="3830539"/>
                <a:ext cx="190020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Find the size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baseline="30000" dirty="0"/>
              </a:p>
              <a:p>
                <a:r>
                  <a:rPr lang="en-US" sz="1600" dirty="0"/>
                  <a:t>If DE is parallel to AC</a:t>
                </a:r>
              </a:p>
            </p:txBody>
          </p:sp>
        </mc:Choice>
        <mc:Fallback xmlns=""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7173394-A323-C44B-989B-D3754A5A61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8" y="3830539"/>
                <a:ext cx="1900200" cy="584775"/>
              </a:xfrm>
              <a:prstGeom prst="rect">
                <a:avLst/>
              </a:prstGeom>
              <a:blipFill>
                <a:blip r:embed="rId30"/>
                <a:stretch>
                  <a:fillRect l="-1325" t="-2128" r="-662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" name="Triangle 224">
            <a:extLst>
              <a:ext uri="{FF2B5EF4-FFF2-40B4-BE49-F238E27FC236}">
                <a16:creationId xmlns:a16="http://schemas.microsoft.com/office/drawing/2014/main" id="{CA1EFF35-10F4-BF49-84F3-AB6B8AE5E52F}"/>
              </a:ext>
            </a:extLst>
          </p:cNvPr>
          <p:cNvSpPr/>
          <p:nvPr/>
        </p:nvSpPr>
        <p:spPr>
          <a:xfrm rot="7568090">
            <a:off x="8456944" y="521770"/>
            <a:ext cx="84354" cy="736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Triangle 225">
            <a:extLst>
              <a:ext uri="{FF2B5EF4-FFF2-40B4-BE49-F238E27FC236}">
                <a16:creationId xmlns:a16="http://schemas.microsoft.com/office/drawing/2014/main" id="{BD26E9D7-D579-4247-A186-BC5260FC03E9}"/>
              </a:ext>
            </a:extLst>
          </p:cNvPr>
          <p:cNvSpPr/>
          <p:nvPr/>
        </p:nvSpPr>
        <p:spPr>
          <a:xfrm rot="7568090">
            <a:off x="8034885" y="926913"/>
            <a:ext cx="84354" cy="736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Triangle 227">
            <a:extLst>
              <a:ext uri="{FF2B5EF4-FFF2-40B4-BE49-F238E27FC236}">
                <a16:creationId xmlns:a16="http://schemas.microsoft.com/office/drawing/2014/main" id="{DC7373AE-C13F-8444-87E1-7840785E8A4F}"/>
              </a:ext>
            </a:extLst>
          </p:cNvPr>
          <p:cNvSpPr/>
          <p:nvPr/>
        </p:nvSpPr>
        <p:spPr>
          <a:xfrm rot="11835901">
            <a:off x="2985658" y="3184516"/>
            <a:ext cx="87813" cy="698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Triangle 228">
            <a:extLst>
              <a:ext uri="{FF2B5EF4-FFF2-40B4-BE49-F238E27FC236}">
                <a16:creationId xmlns:a16="http://schemas.microsoft.com/office/drawing/2014/main" id="{152E5EEF-A35B-DC4C-A745-FDC60BEE1756}"/>
              </a:ext>
            </a:extLst>
          </p:cNvPr>
          <p:cNvSpPr/>
          <p:nvPr/>
        </p:nvSpPr>
        <p:spPr>
          <a:xfrm rot="11835901">
            <a:off x="2340332" y="3003986"/>
            <a:ext cx="87813" cy="698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Triangle 229">
            <a:extLst>
              <a:ext uri="{FF2B5EF4-FFF2-40B4-BE49-F238E27FC236}">
                <a16:creationId xmlns:a16="http://schemas.microsoft.com/office/drawing/2014/main" id="{965FFF52-38B9-D44C-A1A4-61A1CF4416A6}"/>
              </a:ext>
            </a:extLst>
          </p:cNvPr>
          <p:cNvSpPr/>
          <p:nvPr/>
        </p:nvSpPr>
        <p:spPr>
          <a:xfrm rot="5400000">
            <a:off x="5657449" y="3512978"/>
            <a:ext cx="87813" cy="698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Triangle 230">
            <a:extLst>
              <a:ext uri="{FF2B5EF4-FFF2-40B4-BE49-F238E27FC236}">
                <a16:creationId xmlns:a16="http://schemas.microsoft.com/office/drawing/2014/main" id="{146EA946-AF90-2D43-90F0-95332EE5F306}"/>
              </a:ext>
            </a:extLst>
          </p:cNvPr>
          <p:cNvSpPr/>
          <p:nvPr/>
        </p:nvSpPr>
        <p:spPr>
          <a:xfrm rot="5400000">
            <a:off x="5762883" y="2384891"/>
            <a:ext cx="87813" cy="698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FB2AB40E-C248-9347-B8CB-AF4CA42349C9}"/>
              </a:ext>
            </a:extLst>
          </p:cNvPr>
          <p:cNvSpPr/>
          <p:nvPr/>
        </p:nvSpPr>
        <p:spPr>
          <a:xfrm>
            <a:off x="1948895" y="3387578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A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4020839D-37A8-574B-BE03-B26E0FCC6423}"/>
              </a:ext>
            </a:extLst>
          </p:cNvPr>
          <p:cNvSpPr/>
          <p:nvPr/>
        </p:nvSpPr>
        <p:spPr>
          <a:xfrm>
            <a:off x="2333563" y="2249054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B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90824D93-271B-F844-B281-AF18DB749FA8}"/>
              </a:ext>
            </a:extLst>
          </p:cNvPr>
          <p:cNvSpPr/>
          <p:nvPr/>
        </p:nvSpPr>
        <p:spPr>
          <a:xfrm>
            <a:off x="4266746" y="3360534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C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E99F9C2C-C692-174B-ACE3-6238A1017EC3}"/>
              </a:ext>
            </a:extLst>
          </p:cNvPr>
          <p:cNvSpPr/>
          <p:nvPr/>
        </p:nvSpPr>
        <p:spPr>
          <a:xfrm>
            <a:off x="3077616" y="2539964"/>
            <a:ext cx="3113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D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F81C83C-42FD-0643-B081-B1D7BF10C312}"/>
              </a:ext>
            </a:extLst>
          </p:cNvPr>
          <p:cNvSpPr/>
          <p:nvPr/>
        </p:nvSpPr>
        <p:spPr>
          <a:xfrm>
            <a:off x="2746261" y="3484496"/>
            <a:ext cx="2856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E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6B1B8498-0433-BC4A-8D90-40B8A52561C1}"/>
              </a:ext>
            </a:extLst>
          </p:cNvPr>
          <p:cNvSpPr/>
          <p:nvPr/>
        </p:nvSpPr>
        <p:spPr>
          <a:xfrm>
            <a:off x="6076357" y="2262287"/>
            <a:ext cx="3113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D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F8B4B845-7E04-8A45-BD2C-6469A2C96D63}"/>
              </a:ext>
            </a:extLst>
          </p:cNvPr>
          <p:cNvSpPr/>
          <p:nvPr/>
        </p:nvSpPr>
        <p:spPr>
          <a:xfrm>
            <a:off x="5195691" y="2249054"/>
            <a:ext cx="2856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E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32F07A44-9327-C14A-B8C5-7905A02630E2}"/>
              </a:ext>
            </a:extLst>
          </p:cNvPr>
          <p:cNvSpPr/>
          <p:nvPr/>
        </p:nvSpPr>
        <p:spPr>
          <a:xfrm>
            <a:off x="5481347" y="2566810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C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02B49BA3-047C-AA49-BC17-60EB71D1E3EA}"/>
              </a:ext>
            </a:extLst>
          </p:cNvPr>
          <p:cNvSpPr/>
          <p:nvPr/>
        </p:nvSpPr>
        <p:spPr>
          <a:xfrm>
            <a:off x="4681917" y="3388202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A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2CDED9A5-0A25-F140-938E-CBD7CA1F2D07}"/>
              </a:ext>
            </a:extLst>
          </p:cNvPr>
          <p:cNvSpPr/>
          <p:nvPr/>
        </p:nvSpPr>
        <p:spPr>
          <a:xfrm>
            <a:off x="6445121" y="3324332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B</a:t>
            </a:r>
          </a:p>
        </p:txBody>
      </p:sp>
      <p:sp>
        <p:nvSpPr>
          <p:cNvPr id="243" name="Arc 242">
            <a:extLst>
              <a:ext uri="{FF2B5EF4-FFF2-40B4-BE49-F238E27FC236}">
                <a16:creationId xmlns:a16="http://schemas.microsoft.com/office/drawing/2014/main" id="{7A69770B-CDC7-4442-859E-45BF3ABD3B1B}"/>
              </a:ext>
            </a:extLst>
          </p:cNvPr>
          <p:cNvSpPr/>
          <p:nvPr/>
        </p:nvSpPr>
        <p:spPr>
          <a:xfrm rot="20523602">
            <a:off x="2051499" y="3411491"/>
            <a:ext cx="318531" cy="274589"/>
          </a:xfrm>
          <a:prstGeom prst="arc">
            <a:avLst>
              <a:gd name="adj1" fmla="val 18208330"/>
              <a:gd name="adj2" fmla="val 1198923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Arc 243">
            <a:extLst>
              <a:ext uri="{FF2B5EF4-FFF2-40B4-BE49-F238E27FC236}">
                <a16:creationId xmlns:a16="http://schemas.microsoft.com/office/drawing/2014/main" id="{9C47B333-3F01-E544-A5D5-9CD6D8064C9B}"/>
              </a:ext>
            </a:extLst>
          </p:cNvPr>
          <p:cNvSpPr/>
          <p:nvPr/>
        </p:nvSpPr>
        <p:spPr>
          <a:xfrm rot="20523602">
            <a:off x="2755636" y="3411363"/>
            <a:ext cx="318531" cy="274589"/>
          </a:xfrm>
          <a:prstGeom prst="arc">
            <a:avLst>
              <a:gd name="adj1" fmla="val 18208330"/>
              <a:gd name="adj2" fmla="val 119111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Arc 244">
            <a:extLst>
              <a:ext uri="{FF2B5EF4-FFF2-40B4-BE49-F238E27FC236}">
                <a16:creationId xmlns:a16="http://schemas.microsoft.com/office/drawing/2014/main" id="{4F23B9E3-A9E3-964A-992D-07DE4C21DDDC}"/>
              </a:ext>
            </a:extLst>
          </p:cNvPr>
          <p:cNvSpPr/>
          <p:nvPr/>
        </p:nvSpPr>
        <p:spPr>
          <a:xfrm rot="5773114">
            <a:off x="2449441" y="2303707"/>
            <a:ext cx="318531" cy="274589"/>
          </a:xfrm>
          <a:prstGeom prst="arc">
            <a:avLst>
              <a:gd name="adj1" fmla="val 17735308"/>
              <a:gd name="adj2" fmla="val 119111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Arc 245">
            <a:extLst>
              <a:ext uri="{FF2B5EF4-FFF2-40B4-BE49-F238E27FC236}">
                <a16:creationId xmlns:a16="http://schemas.microsoft.com/office/drawing/2014/main" id="{923D8622-86A9-E24F-8391-DCF2F00B1F74}"/>
              </a:ext>
            </a:extLst>
          </p:cNvPr>
          <p:cNvSpPr/>
          <p:nvPr/>
        </p:nvSpPr>
        <p:spPr>
          <a:xfrm rot="5773114">
            <a:off x="3016328" y="2691220"/>
            <a:ext cx="318531" cy="274589"/>
          </a:xfrm>
          <a:prstGeom prst="arc">
            <a:avLst>
              <a:gd name="adj1" fmla="val 17735308"/>
              <a:gd name="adj2" fmla="val 119111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Arc 246">
            <a:extLst>
              <a:ext uri="{FF2B5EF4-FFF2-40B4-BE49-F238E27FC236}">
                <a16:creationId xmlns:a16="http://schemas.microsoft.com/office/drawing/2014/main" id="{52C1C67B-A232-7E46-9C50-B531F6DEB3E5}"/>
              </a:ext>
            </a:extLst>
          </p:cNvPr>
          <p:cNvSpPr/>
          <p:nvPr/>
        </p:nvSpPr>
        <p:spPr>
          <a:xfrm rot="14680049">
            <a:off x="4067486" y="3330867"/>
            <a:ext cx="418315" cy="435092"/>
          </a:xfrm>
          <a:prstGeom prst="arc">
            <a:avLst>
              <a:gd name="adj1" fmla="val 17735308"/>
              <a:gd name="adj2" fmla="val 1971882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Arc 247">
            <a:extLst>
              <a:ext uri="{FF2B5EF4-FFF2-40B4-BE49-F238E27FC236}">
                <a16:creationId xmlns:a16="http://schemas.microsoft.com/office/drawing/2014/main" id="{3AC8E2D0-C0D0-084E-B933-2A51F04091B7}"/>
              </a:ext>
            </a:extLst>
          </p:cNvPr>
          <p:cNvSpPr/>
          <p:nvPr/>
        </p:nvSpPr>
        <p:spPr>
          <a:xfrm rot="14680049">
            <a:off x="6296648" y="3333684"/>
            <a:ext cx="418315" cy="435092"/>
          </a:xfrm>
          <a:prstGeom prst="arc">
            <a:avLst>
              <a:gd name="adj1" fmla="val 17735308"/>
              <a:gd name="adj2" fmla="val 2052647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Arc 248">
            <a:extLst>
              <a:ext uri="{FF2B5EF4-FFF2-40B4-BE49-F238E27FC236}">
                <a16:creationId xmlns:a16="http://schemas.microsoft.com/office/drawing/2014/main" id="{0CA088A0-53CA-5549-86FD-A4092ECFF95A}"/>
              </a:ext>
            </a:extLst>
          </p:cNvPr>
          <p:cNvSpPr/>
          <p:nvPr/>
        </p:nvSpPr>
        <p:spPr>
          <a:xfrm rot="1065034">
            <a:off x="4721009" y="3331086"/>
            <a:ext cx="418315" cy="435092"/>
          </a:xfrm>
          <a:prstGeom prst="arc">
            <a:avLst>
              <a:gd name="adj1" fmla="val 17735308"/>
              <a:gd name="adj2" fmla="val 2052647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Arc 249">
            <a:extLst>
              <a:ext uri="{FF2B5EF4-FFF2-40B4-BE49-F238E27FC236}">
                <a16:creationId xmlns:a16="http://schemas.microsoft.com/office/drawing/2014/main" id="{1875089D-F896-0A41-8375-93451DD1BA79}"/>
              </a:ext>
            </a:extLst>
          </p:cNvPr>
          <p:cNvSpPr/>
          <p:nvPr/>
        </p:nvSpPr>
        <p:spPr>
          <a:xfrm rot="11882833">
            <a:off x="5925747" y="2200785"/>
            <a:ext cx="418315" cy="435092"/>
          </a:xfrm>
          <a:prstGeom prst="arc">
            <a:avLst>
              <a:gd name="adj1" fmla="val 17735308"/>
              <a:gd name="adj2" fmla="val 2052647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Arc 250">
            <a:extLst>
              <a:ext uri="{FF2B5EF4-FFF2-40B4-BE49-F238E27FC236}">
                <a16:creationId xmlns:a16="http://schemas.microsoft.com/office/drawing/2014/main" id="{2E56CCF4-5810-7E46-AC44-51FCC720CC0A}"/>
              </a:ext>
            </a:extLst>
          </p:cNvPr>
          <p:cNvSpPr/>
          <p:nvPr/>
        </p:nvSpPr>
        <p:spPr>
          <a:xfrm rot="3879533">
            <a:off x="5209866" y="2195536"/>
            <a:ext cx="418315" cy="435092"/>
          </a:xfrm>
          <a:prstGeom prst="arc">
            <a:avLst>
              <a:gd name="adj1" fmla="val 17735308"/>
              <a:gd name="adj2" fmla="val 2052647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Arc 251">
            <a:extLst>
              <a:ext uri="{FF2B5EF4-FFF2-40B4-BE49-F238E27FC236}">
                <a16:creationId xmlns:a16="http://schemas.microsoft.com/office/drawing/2014/main" id="{83146028-888D-604D-9B0E-5FC8A3DB79C1}"/>
              </a:ext>
            </a:extLst>
          </p:cNvPr>
          <p:cNvSpPr/>
          <p:nvPr/>
        </p:nvSpPr>
        <p:spPr>
          <a:xfrm rot="9315866">
            <a:off x="5562215" y="2555994"/>
            <a:ext cx="418315" cy="435092"/>
          </a:xfrm>
          <a:prstGeom prst="arc">
            <a:avLst>
              <a:gd name="adj1" fmla="val 15272444"/>
              <a:gd name="adj2" fmla="val 2052647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Arc 252">
            <a:extLst>
              <a:ext uri="{FF2B5EF4-FFF2-40B4-BE49-F238E27FC236}">
                <a16:creationId xmlns:a16="http://schemas.microsoft.com/office/drawing/2014/main" id="{52E750EF-6DFD-2F47-A5D6-24B458B0291F}"/>
              </a:ext>
            </a:extLst>
          </p:cNvPr>
          <p:cNvSpPr/>
          <p:nvPr/>
        </p:nvSpPr>
        <p:spPr>
          <a:xfrm rot="19872210">
            <a:off x="5559799" y="2546357"/>
            <a:ext cx="418315" cy="435092"/>
          </a:xfrm>
          <a:prstGeom prst="arc">
            <a:avLst>
              <a:gd name="adj1" fmla="val 15272444"/>
              <a:gd name="adj2" fmla="val 2052647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1F1F0B13-9763-5D45-8788-B000A80142AB}"/>
                  </a:ext>
                </a:extLst>
              </p:cNvPr>
              <p:cNvSpPr txBox="1"/>
              <p:nvPr/>
            </p:nvSpPr>
            <p:spPr>
              <a:xfrm>
                <a:off x="2360891" y="3281398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71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1F1F0B13-9763-5D45-8788-B000A8014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891" y="3281398"/>
                <a:ext cx="294119" cy="210507"/>
              </a:xfrm>
              <a:prstGeom prst="rect">
                <a:avLst/>
              </a:prstGeom>
              <a:blipFill>
                <a:blip r:embed="rId31"/>
                <a:stretch>
                  <a:fillRect l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EC444F64-E4EA-CD45-8B8F-4C4B5A14A143}"/>
                  </a:ext>
                </a:extLst>
              </p:cNvPr>
              <p:cNvSpPr txBox="1"/>
              <p:nvPr/>
            </p:nvSpPr>
            <p:spPr>
              <a:xfrm>
                <a:off x="2553734" y="2604655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73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EC444F64-E4EA-CD45-8B8F-4C4B5A14A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734" y="2604655"/>
                <a:ext cx="294119" cy="210507"/>
              </a:xfrm>
              <a:prstGeom prst="rect">
                <a:avLst/>
              </a:prstGeom>
              <a:blipFill>
                <a:blip r:embed="rId32"/>
                <a:stretch>
                  <a:fillRect l="-16667" r="-41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89B7A198-478F-9D4C-8496-C2665848CC1F}"/>
                  </a:ext>
                </a:extLst>
              </p:cNvPr>
              <p:cNvSpPr txBox="1"/>
              <p:nvPr/>
            </p:nvSpPr>
            <p:spPr>
              <a:xfrm>
                <a:off x="5183611" y="3316062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44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89B7A198-478F-9D4C-8496-C2665848C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611" y="3316062"/>
                <a:ext cx="294119" cy="210507"/>
              </a:xfrm>
              <a:prstGeom prst="rect">
                <a:avLst/>
              </a:prstGeom>
              <a:blipFill>
                <a:blip r:embed="rId33"/>
                <a:stretch>
                  <a:fillRect l="-16667" r="-416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83A3BD79-BDF8-784A-B1EB-8F0EC02868FB}"/>
                  </a:ext>
                </a:extLst>
              </p:cNvPr>
              <p:cNvSpPr txBox="1"/>
              <p:nvPr/>
            </p:nvSpPr>
            <p:spPr>
              <a:xfrm>
                <a:off x="6021259" y="3325060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83A3BD79-BDF8-784A-B1EB-8F0EC0286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259" y="3325060"/>
                <a:ext cx="294119" cy="210507"/>
              </a:xfrm>
              <a:prstGeom prst="rect">
                <a:avLst/>
              </a:prstGeom>
              <a:blipFill>
                <a:blip r:embed="rId34"/>
                <a:stretch>
                  <a:fillRect l="-16667" r="-41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3D17C54-FD12-3B4C-AA88-EA0F5044741C}"/>
                  </a:ext>
                </a:extLst>
              </p:cNvPr>
              <p:cNvSpPr/>
              <p:nvPr/>
            </p:nvSpPr>
            <p:spPr>
              <a:xfrm>
                <a:off x="3072943" y="2844713"/>
                <a:ext cx="333938" cy="3329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3D17C54-FD12-3B4C-AA88-EA0F504474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943" y="2844713"/>
                <a:ext cx="333938" cy="332912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E436E58A-77BE-3F40-8B94-93FA00D411B4}"/>
                  </a:ext>
                </a:extLst>
              </p:cNvPr>
              <p:cNvSpPr/>
              <p:nvPr/>
            </p:nvSpPr>
            <p:spPr>
              <a:xfrm>
                <a:off x="2954014" y="3191550"/>
                <a:ext cx="330219" cy="3329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600" baseline="30000" dirty="0"/>
              </a:p>
            </p:txBody>
          </p:sp>
        </mc:Choice>
        <mc:Fallback xmlns=""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E436E58A-77BE-3F40-8B94-93FA00D411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4014" y="3191550"/>
                <a:ext cx="330219" cy="33291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0" name="Rectangle 259">
                <a:extLst>
                  <a:ext uri="{FF2B5EF4-FFF2-40B4-BE49-F238E27FC236}">
                    <a16:creationId xmlns:a16="http://schemas.microsoft.com/office/drawing/2014/main" id="{461ED2F4-73A1-5D40-9A73-0DA30BDD3D24}"/>
                  </a:ext>
                </a:extLst>
              </p:cNvPr>
              <p:cNvSpPr/>
              <p:nvPr/>
            </p:nvSpPr>
            <p:spPr>
              <a:xfrm>
                <a:off x="3803933" y="3255750"/>
                <a:ext cx="333040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60" name="Rectangle 259">
                <a:extLst>
                  <a:ext uri="{FF2B5EF4-FFF2-40B4-BE49-F238E27FC236}">
                    <a16:creationId xmlns:a16="http://schemas.microsoft.com/office/drawing/2014/main" id="{461ED2F4-73A1-5D40-9A73-0DA30BDD3D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933" y="3255750"/>
                <a:ext cx="333040" cy="362984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1" name="Rectangle 260">
                <a:extLst>
                  <a:ext uri="{FF2B5EF4-FFF2-40B4-BE49-F238E27FC236}">
                    <a16:creationId xmlns:a16="http://schemas.microsoft.com/office/drawing/2014/main" id="{88FA1642-4454-FE48-9C64-A85942FE1BF2}"/>
                  </a:ext>
                </a:extLst>
              </p:cNvPr>
              <p:cNvSpPr/>
              <p:nvPr/>
            </p:nvSpPr>
            <p:spPr>
              <a:xfrm>
                <a:off x="5813778" y="2273421"/>
                <a:ext cx="360290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61" name="Rectangle 260">
                <a:extLst>
                  <a:ext uri="{FF2B5EF4-FFF2-40B4-BE49-F238E27FC236}">
                    <a16:creationId xmlns:a16="http://schemas.microsoft.com/office/drawing/2014/main" id="{88FA1642-4454-FE48-9C64-A85942FE1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778" y="2273421"/>
                <a:ext cx="360290" cy="362984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2" name="Rectangle 261">
                <a:extLst>
                  <a:ext uri="{FF2B5EF4-FFF2-40B4-BE49-F238E27FC236}">
                    <a16:creationId xmlns:a16="http://schemas.microsoft.com/office/drawing/2014/main" id="{37E010B5-8F88-D540-A0AB-88591414091B}"/>
                  </a:ext>
                </a:extLst>
              </p:cNvPr>
              <p:cNvSpPr/>
              <p:nvPr/>
            </p:nvSpPr>
            <p:spPr>
              <a:xfrm>
                <a:off x="5387867" y="2268136"/>
                <a:ext cx="333040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62" name="Rectangle 261">
                <a:extLst>
                  <a:ext uri="{FF2B5EF4-FFF2-40B4-BE49-F238E27FC236}">
                    <a16:creationId xmlns:a16="http://schemas.microsoft.com/office/drawing/2014/main" id="{37E010B5-8F88-D540-A0AB-8859141409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7867" y="2268136"/>
                <a:ext cx="333040" cy="362984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3" name="Rectangle 262">
                <a:extLst>
                  <a:ext uri="{FF2B5EF4-FFF2-40B4-BE49-F238E27FC236}">
                    <a16:creationId xmlns:a16="http://schemas.microsoft.com/office/drawing/2014/main" id="{BE671AD9-1B7B-F540-B470-95629921FA1F}"/>
                  </a:ext>
                </a:extLst>
              </p:cNvPr>
              <p:cNvSpPr/>
              <p:nvPr/>
            </p:nvSpPr>
            <p:spPr>
              <a:xfrm>
                <a:off x="5588656" y="2441974"/>
                <a:ext cx="360290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63" name="Rectangle 262">
                <a:extLst>
                  <a:ext uri="{FF2B5EF4-FFF2-40B4-BE49-F238E27FC236}">
                    <a16:creationId xmlns:a16="http://schemas.microsoft.com/office/drawing/2014/main" id="{BE671AD9-1B7B-F540-B470-95629921FA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656" y="2441974"/>
                <a:ext cx="360290" cy="362984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4" name="Rectangle 263">
            <a:extLst>
              <a:ext uri="{FF2B5EF4-FFF2-40B4-BE49-F238E27FC236}">
                <a16:creationId xmlns:a16="http://schemas.microsoft.com/office/drawing/2014/main" id="{13188E45-65E3-464C-9F88-C630F09DD8DA}"/>
              </a:ext>
            </a:extLst>
          </p:cNvPr>
          <p:cNvSpPr/>
          <p:nvPr/>
        </p:nvSpPr>
        <p:spPr>
          <a:xfrm>
            <a:off x="1890063" y="3928042"/>
            <a:ext cx="48074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/>
              <a:t>Find the missing angle in each of the shapes above</a:t>
            </a:r>
          </a:p>
          <a:p>
            <a:r>
              <a:rPr lang="en-GB" sz="1600" dirty="0"/>
              <a:t>What can you say about triangles ABC and CDE in both?</a:t>
            </a:r>
            <a:endParaRPr lang="en-US" sz="1600" dirty="0"/>
          </a:p>
        </p:txBody>
      </p:sp>
      <p:sp>
        <p:nvSpPr>
          <p:cNvPr id="191" name="Triangle 190">
            <a:extLst>
              <a:ext uri="{FF2B5EF4-FFF2-40B4-BE49-F238E27FC236}">
                <a16:creationId xmlns:a16="http://schemas.microsoft.com/office/drawing/2014/main" id="{7444F300-C505-B14A-96C5-9D7603586BF9}"/>
              </a:ext>
            </a:extLst>
          </p:cNvPr>
          <p:cNvSpPr/>
          <p:nvPr/>
        </p:nvSpPr>
        <p:spPr>
          <a:xfrm>
            <a:off x="2905440" y="2816162"/>
            <a:ext cx="1398738" cy="740693"/>
          </a:xfrm>
          <a:prstGeom prst="triangle">
            <a:avLst>
              <a:gd name="adj" fmla="val 18822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Triangle 189">
            <a:extLst>
              <a:ext uri="{FF2B5EF4-FFF2-40B4-BE49-F238E27FC236}">
                <a16:creationId xmlns:a16="http://schemas.microsoft.com/office/drawing/2014/main" id="{84D3EDDF-7FF1-114F-8AA2-558395522062}"/>
              </a:ext>
            </a:extLst>
          </p:cNvPr>
          <p:cNvSpPr/>
          <p:nvPr/>
        </p:nvSpPr>
        <p:spPr>
          <a:xfrm>
            <a:off x="2204914" y="2433848"/>
            <a:ext cx="2099264" cy="1123570"/>
          </a:xfrm>
          <a:prstGeom prst="triangle">
            <a:avLst>
              <a:gd name="adj" fmla="val 18822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91">
            <a:extLst>
              <a:ext uri="{FF2B5EF4-FFF2-40B4-BE49-F238E27FC236}">
                <a16:creationId xmlns:a16="http://schemas.microsoft.com/office/drawing/2014/main" id="{2629A452-4AB0-A443-942F-D8A395398650}"/>
              </a:ext>
            </a:extLst>
          </p:cNvPr>
          <p:cNvSpPr/>
          <p:nvPr/>
        </p:nvSpPr>
        <p:spPr>
          <a:xfrm>
            <a:off x="4919290" y="2411099"/>
            <a:ext cx="1592839" cy="1145756"/>
          </a:xfrm>
          <a:custGeom>
            <a:avLst/>
            <a:gdLst>
              <a:gd name="connsiteX0" fmla="*/ 1751798 w 1751798"/>
              <a:gd name="connsiteY0" fmla="*/ 1366787 h 1366787"/>
              <a:gd name="connsiteX1" fmla="*/ 0 w 1751798"/>
              <a:gd name="connsiteY1" fmla="*/ 1357162 h 1366787"/>
              <a:gd name="connsiteX2" fmla="*/ 1347537 w 1751798"/>
              <a:gd name="connsiteY2" fmla="*/ 9625 h 1366787"/>
              <a:gd name="connsiteX3" fmla="*/ 548640 w 1751798"/>
              <a:gd name="connsiteY3" fmla="*/ 0 h 1366787"/>
              <a:gd name="connsiteX4" fmla="*/ 1751798 w 1751798"/>
              <a:gd name="connsiteY4" fmla="*/ 1366787 h 136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366787">
                <a:moveTo>
                  <a:pt x="1751798" y="1366787"/>
                </a:moveTo>
                <a:lnTo>
                  <a:pt x="0" y="1357162"/>
                </a:lnTo>
                <a:lnTo>
                  <a:pt x="1347537" y="9625"/>
                </a:lnTo>
                <a:lnTo>
                  <a:pt x="548640" y="0"/>
                </a:lnTo>
                <a:lnTo>
                  <a:pt x="1751798" y="1366787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93A125E9-7D66-9C47-8026-F234EDEBAB90}"/>
              </a:ext>
            </a:extLst>
          </p:cNvPr>
          <p:cNvSpPr txBox="1"/>
          <p:nvPr/>
        </p:nvSpPr>
        <p:spPr>
          <a:xfrm>
            <a:off x="6931468" y="6007194"/>
            <a:ext cx="180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Find the size of the unknown angle </a:t>
            </a:r>
          </a:p>
        </p:txBody>
      </p:sp>
      <p:sp>
        <p:nvSpPr>
          <p:cNvPr id="266" name="Arc 265">
            <a:extLst>
              <a:ext uri="{FF2B5EF4-FFF2-40B4-BE49-F238E27FC236}">
                <a16:creationId xmlns:a16="http://schemas.microsoft.com/office/drawing/2014/main" id="{203E8ABF-ED59-E941-891E-B1099927344F}"/>
              </a:ext>
            </a:extLst>
          </p:cNvPr>
          <p:cNvSpPr/>
          <p:nvPr/>
        </p:nvSpPr>
        <p:spPr>
          <a:xfrm rot="20523602">
            <a:off x="8233476" y="4688360"/>
            <a:ext cx="629627" cy="342450"/>
          </a:xfrm>
          <a:prstGeom prst="arc">
            <a:avLst>
              <a:gd name="adj1" fmla="val 10398771"/>
              <a:gd name="adj2" fmla="val 1188669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Arc 266">
            <a:extLst>
              <a:ext uri="{FF2B5EF4-FFF2-40B4-BE49-F238E27FC236}">
                <a16:creationId xmlns:a16="http://schemas.microsoft.com/office/drawing/2014/main" id="{0FEEF0B2-3A58-ED46-9F88-AE5596C1DD57}"/>
              </a:ext>
            </a:extLst>
          </p:cNvPr>
          <p:cNvSpPr/>
          <p:nvPr/>
        </p:nvSpPr>
        <p:spPr>
          <a:xfrm rot="459631">
            <a:off x="8539045" y="5603704"/>
            <a:ext cx="629627" cy="342450"/>
          </a:xfrm>
          <a:prstGeom prst="arc">
            <a:avLst>
              <a:gd name="adj1" fmla="val 10398771"/>
              <a:gd name="adj2" fmla="val 11488903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Arc 267">
            <a:extLst>
              <a:ext uri="{FF2B5EF4-FFF2-40B4-BE49-F238E27FC236}">
                <a16:creationId xmlns:a16="http://schemas.microsoft.com/office/drawing/2014/main" id="{B9E2DF60-5F5B-B849-96DC-448E21693827}"/>
              </a:ext>
            </a:extLst>
          </p:cNvPr>
          <p:cNvSpPr/>
          <p:nvPr/>
        </p:nvSpPr>
        <p:spPr>
          <a:xfrm rot="10609104">
            <a:off x="7278727" y="5166486"/>
            <a:ext cx="629627" cy="342450"/>
          </a:xfrm>
          <a:prstGeom prst="arc">
            <a:avLst>
              <a:gd name="adj1" fmla="val 9377140"/>
              <a:gd name="adj2" fmla="val 12117676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0354D255-C748-4643-94D5-2B9B50BF2580}"/>
              </a:ext>
            </a:extLst>
          </p:cNvPr>
          <p:cNvSpPr/>
          <p:nvPr/>
        </p:nvSpPr>
        <p:spPr>
          <a:xfrm>
            <a:off x="6906967" y="4849792"/>
            <a:ext cx="2008145" cy="934958"/>
          </a:xfrm>
          <a:custGeom>
            <a:avLst/>
            <a:gdLst>
              <a:gd name="connsiteX0" fmla="*/ 277793 w 2141317"/>
              <a:gd name="connsiteY0" fmla="*/ 0 h 555585"/>
              <a:gd name="connsiteX1" fmla="*/ 1782502 w 2141317"/>
              <a:gd name="connsiteY1" fmla="*/ 0 h 555585"/>
              <a:gd name="connsiteX2" fmla="*/ 729205 w 2141317"/>
              <a:gd name="connsiteY2" fmla="*/ 289368 h 555585"/>
              <a:gd name="connsiteX3" fmla="*/ 2141317 w 2141317"/>
              <a:gd name="connsiteY3" fmla="*/ 555585 h 555585"/>
              <a:gd name="connsiteX4" fmla="*/ 0 w 2141317"/>
              <a:gd name="connsiteY4" fmla="*/ 544011 h 55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317" h="555585">
                <a:moveTo>
                  <a:pt x="277793" y="0"/>
                </a:moveTo>
                <a:lnTo>
                  <a:pt x="1782502" y="0"/>
                </a:lnTo>
                <a:lnTo>
                  <a:pt x="729205" y="289368"/>
                </a:lnTo>
                <a:lnTo>
                  <a:pt x="2141317" y="555585"/>
                </a:lnTo>
                <a:lnTo>
                  <a:pt x="0" y="544011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972DF4D3-C4CE-3440-912F-9D8575374AD9}"/>
                  </a:ext>
                </a:extLst>
              </p:cNvPr>
              <p:cNvSpPr txBox="1"/>
              <p:nvPr/>
            </p:nvSpPr>
            <p:spPr>
              <a:xfrm>
                <a:off x="7934691" y="4849029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34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972DF4D3-C4CE-3440-912F-9D8575374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4691" y="4849029"/>
                <a:ext cx="294119" cy="210507"/>
              </a:xfrm>
              <a:prstGeom prst="rect">
                <a:avLst/>
              </a:prstGeom>
              <a:blipFill>
                <a:blip r:embed="rId41"/>
                <a:stretch>
                  <a:fillRect l="-12500" r="-41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35823110-2ACA-2849-A79F-1EE1BA34EE29}"/>
                  </a:ext>
                </a:extLst>
              </p:cNvPr>
              <p:cNvSpPr txBox="1"/>
              <p:nvPr/>
            </p:nvSpPr>
            <p:spPr>
              <a:xfrm>
                <a:off x="8093639" y="5554258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35823110-2ACA-2849-A79F-1EE1BA34E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639" y="5554258"/>
                <a:ext cx="294119" cy="210507"/>
              </a:xfrm>
              <a:prstGeom prst="rect">
                <a:avLst/>
              </a:prstGeom>
              <a:blipFill>
                <a:blip r:embed="rId42"/>
                <a:stretch>
                  <a:fillRect l="-166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1" name="Triangle 270">
            <a:extLst>
              <a:ext uri="{FF2B5EF4-FFF2-40B4-BE49-F238E27FC236}">
                <a16:creationId xmlns:a16="http://schemas.microsoft.com/office/drawing/2014/main" id="{DB4F7176-0D50-834A-96E8-83423233DB1D}"/>
              </a:ext>
            </a:extLst>
          </p:cNvPr>
          <p:cNvSpPr/>
          <p:nvPr/>
        </p:nvSpPr>
        <p:spPr>
          <a:xfrm rot="5400000">
            <a:off x="7546050" y="4822848"/>
            <a:ext cx="87813" cy="698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Triangle 271">
            <a:extLst>
              <a:ext uri="{FF2B5EF4-FFF2-40B4-BE49-F238E27FC236}">
                <a16:creationId xmlns:a16="http://schemas.microsoft.com/office/drawing/2014/main" id="{FC40944D-365C-534D-B0F8-C790A3D555D2}"/>
              </a:ext>
            </a:extLst>
          </p:cNvPr>
          <p:cNvSpPr/>
          <p:nvPr/>
        </p:nvSpPr>
        <p:spPr>
          <a:xfrm rot="5400000">
            <a:off x="7096567" y="5739179"/>
            <a:ext cx="87813" cy="698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Triangle 272">
            <a:extLst>
              <a:ext uri="{FF2B5EF4-FFF2-40B4-BE49-F238E27FC236}">
                <a16:creationId xmlns:a16="http://schemas.microsoft.com/office/drawing/2014/main" id="{C4CB0049-F598-1546-B83D-4045DBE8D2D4}"/>
              </a:ext>
            </a:extLst>
          </p:cNvPr>
          <p:cNvSpPr/>
          <p:nvPr/>
        </p:nvSpPr>
        <p:spPr>
          <a:xfrm rot="3051068">
            <a:off x="5332713" y="4982268"/>
            <a:ext cx="87813" cy="698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Triangle 273">
            <a:extLst>
              <a:ext uri="{FF2B5EF4-FFF2-40B4-BE49-F238E27FC236}">
                <a16:creationId xmlns:a16="http://schemas.microsoft.com/office/drawing/2014/main" id="{91949719-0FAC-8E4F-9638-2CE60F9159E4}"/>
              </a:ext>
            </a:extLst>
          </p:cNvPr>
          <p:cNvSpPr/>
          <p:nvPr/>
        </p:nvSpPr>
        <p:spPr>
          <a:xfrm rot="3051068">
            <a:off x="5666389" y="5463468"/>
            <a:ext cx="87813" cy="6984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Arc 274">
            <a:extLst>
              <a:ext uri="{FF2B5EF4-FFF2-40B4-BE49-F238E27FC236}">
                <a16:creationId xmlns:a16="http://schemas.microsoft.com/office/drawing/2014/main" id="{4BB3AEC1-3682-4948-B37D-9BE70CB25F64}"/>
              </a:ext>
            </a:extLst>
          </p:cNvPr>
          <p:cNvSpPr/>
          <p:nvPr/>
        </p:nvSpPr>
        <p:spPr>
          <a:xfrm rot="20523602">
            <a:off x="6115615" y="4943033"/>
            <a:ext cx="318531" cy="274589"/>
          </a:xfrm>
          <a:prstGeom prst="arc">
            <a:avLst>
              <a:gd name="adj1" fmla="val 9763763"/>
              <a:gd name="adj2" fmla="val 12906541"/>
            </a:avLst>
          </a:prstGeom>
          <a:solidFill>
            <a:srgbClr val="FF85FF">
              <a:alpha val="20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Arc 275">
            <a:extLst>
              <a:ext uri="{FF2B5EF4-FFF2-40B4-BE49-F238E27FC236}">
                <a16:creationId xmlns:a16="http://schemas.microsoft.com/office/drawing/2014/main" id="{277BB7DF-B126-8442-AE9C-1A60FADE8B82}"/>
              </a:ext>
            </a:extLst>
          </p:cNvPr>
          <p:cNvSpPr/>
          <p:nvPr/>
        </p:nvSpPr>
        <p:spPr>
          <a:xfrm rot="20523602">
            <a:off x="5428410" y="4726836"/>
            <a:ext cx="318531" cy="274589"/>
          </a:xfrm>
          <a:prstGeom prst="arc">
            <a:avLst>
              <a:gd name="adj1" fmla="val 12994555"/>
              <a:gd name="adj2" fmla="val 21027074"/>
            </a:avLst>
          </a:prstGeom>
          <a:solidFill>
            <a:srgbClr val="FF85FF">
              <a:alpha val="20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Arc 276">
            <a:extLst>
              <a:ext uri="{FF2B5EF4-FFF2-40B4-BE49-F238E27FC236}">
                <a16:creationId xmlns:a16="http://schemas.microsoft.com/office/drawing/2014/main" id="{9795B445-F7AF-E14D-9A9E-F650DF48AF17}"/>
              </a:ext>
            </a:extLst>
          </p:cNvPr>
          <p:cNvSpPr/>
          <p:nvPr/>
        </p:nvSpPr>
        <p:spPr>
          <a:xfrm rot="6286961">
            <a:off x="5093257" y="5692508"/>
            <a:ext cx="318531" cy="274589"/>
          </a:xfrm>
          <a:prstGeom prst="arc">
            <a:avLst>
              <a:gd name="adj1" fmla="val 9587373"/>
              <a:gd name="adj2" fmla="val 12906541"/>
            </a:avLst>
          </a:prstGeom>
          <a:solidFill>
            <a:srgbClr val="FF85FF">
              <a:alpha val="20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Arc 277">
            <a:extLst>
              <a:ext uri="{FF2B5EF4-FFF2-40B4-BE49-F238E27FC236}">
                <a16:creationId xmlns:a16="http://schemas.microsoft.com/office/drawing/2014/main" id="{6F61178A-6504-A14B-91D0-FA55D03DAA66}"/>
              </a:ext>
            </a:extLst>
          </p:cNvPr>
          <p:cNvSpPr/>
          <p:nvPr/>
        </p:nvSpPr>
        <p:spPr>
          <a:xfrm rot="17468787">
            <a:off x="4967476" y="5054253"/>
            <a:ext cx="318531" cy="274589"/>
          </a:xfrm>
          <a:prstGeom prst="arc">
            <a:avLst>
              <a:gd name="adj1" fmla="val 12401865"/>
              <a:gd name="adj2" fmla="val 19720256"/>
            </a:avLst>
          </a:prstGeom>
          <a:solidFill>
            <a:srgbClr val="FF85FF">
              <a:alpha val="20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7E585AAE-841B-1C4E-94F4-020DB3782104}"/>
                  </a:ext>
                </a:extLst>
              </p:cNvPr>
              <p:cNvSpPr txBox="1"/>
              <p:nvPr/>
            </p:nvSpPr>
            <p:spPr>
              <a:xfrm>
                <a:off x="5535081" y="4497846"/>
                <a:ext cx="130998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7E585AAE-841B-1C4E-94F4-020DB3782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081" y="4497846"/>
                <a:ext cx="130998" cy="210507"/>
              </a:xfrm>
              <a:prstGeom prst="rect">
                <a:avLst/>
              </a:prstGeom>
              <a:blipFill>
                <a:blip r:embed="rId43"/>
                <a:stretch>
                  <a:fillRect l="-36364" r="-45455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36AD93FD-A66D-574E-9BB5-66EAFF3B05F1}"/>
                  </a:ext>
                </a:extLst>
              </p:cNvPr>
              <p:cNvSpPr txBox="1"/>
              <p:nvPr/>
            </p:nvSpPr>
            <p:spPr>
              <a:xfrm>
                <a:off x="4864667" y="5019302"/>
                <a:ext cx="130998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36AD93FD-A66D-574E-9BB5-66EAFF3B0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667" y="5019302"/>
                <a:ext cx="130998" cy="210507"/>
              </a:xfrm>
              <a:prstGeom prst="rect">
                <a:avLst/>
              </a:prstGeom>
              <a:blipFill>
                <a:blip r:embed="rId44"/>
                <a:stretch>
                  <a:fillRect l="-27273" r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9DBFCB50-6911-614F-BC9C-C6EE7BD292EE}"/>
                  </a:ext>
                </a:extLst>
              </p:cNvPr>
              <p:cNvSpPr txBox="1"/>
              <p:nvPr/>
            </p:nvSpPr>
            <p:spPr>
              <a:xfrm>
                <a:off x="5223272" y="5475173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56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9DBFCB50-6911-614F-BC9C-C6EE7BD29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3272" y="5475173"/>
                <a:ext cx="294119" cy="210507"/>
              </a:xfrm>
              <a:prstGeom prst="rect">
                <a:avLst/>
              </a:prstGeom>
              <a:blipFill>
                <a:blip r:embed="rId45"/>
                <a:stretch>
                  <a:fillRect l="-16667" r="-4167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3AD6FCC0-2124-C64D-A29B-38804AAEAD2B}"/>
                  </a:ext>
                </a:extLst>
              </p:cNvPr>
              <p:cNvSpPr txBox="1"/>
              <p:nvPr/>
            </p:nvSpPr>
            <p:spPr>
              <a:xfrm>
                <a:off x="5819912" y="5025455"/>
                <a:ext cx="294119" cy="210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47</m:t>
                      </m:r>
                      <m:r>
                        <a:rPr lang="en-GB" sz="1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400" baseline="30000" dirty="0"/>
              </a:p>
            </p:txBody>
          </p:sp>
        </mc:Choice>
        <mc:Fallback xmlns=""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3AD6FCC0-2124-C64D-A29B-38804AAEA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912" y="5025455"/>
                <a:ext cx="294119" cy="210507"/>
              </a:xfrm>
              <a:prstGeom prst="rect">
                <a:avLst/>
              </a:prstGeom>
              <a:blipFill>
                <a:blip r:embed="rId46"/>
                <a:stretch>
                  <a:fillRect l="-166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ECBB3F8F-05CB-4748-91E1-E1B5FE446052}"/>
                  </a:ext>
                </a:extLst>
              </p:cNvPr>
              <p:cNvSpPr txBox="1"/>
              <p:nvPr/>
            </p:nvSpPr>
            <p:spPr>
              <a:xfrm>
                <a:off x="4598080" y="5940117"/>
                <a:ext cx="2045591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Find the size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baseline="30000" dirty="0"/>
              </a:p>
              <a:p>
                <a:pPr algn="ctr"/>
                <a:r>
                  <a:rPr lang="en-US" sz="1600" dirty="0"/>
                  <a:t>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/>
                  <a:t>. Give reasons for your answers</a:t>
                </a:r>
                <a:endParaRPr lang="en-US" sz="1600" baseline="300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ECBB3F8F-05CB-4748-91E1-E1B5FE446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080" y="5940117"/>
                <a:ext cx="2045591" cy="1077218"/>
              </a:xfrm>
              <a:prstGeom prst="rect">
                <a:avLst/>
              </a:prstGeom>
              <a:blipFill>
                <a:blip r:embed="rId47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2421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255</Words>
  <Application>Microsoft Macintosh PowerPoint</Application>
  <PresentationFormat>On-screen Show (4:3)</PresentationFormat>
  <Paragraphs>97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13</cp:revision>
  <dcterms:created xsi:type="dcterms:W3CDTF">2020-11-09T10:57:34Z</dcterms:created>
  <dcterms:modified xsi:type="dcterms:W3CDTF">2020-11-09T13:17:15Z</dcterms:modified>
</cp:coreProperties>
</file>