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7"/>
    <p:restoredTop sz="94624"/>
  </p:normalViewPr>
  <p:slideViewPr>
    <p:cSldViewPr snapToGrid="0" snapToObjects="1">
      <p:cViewPr>
        <p:scale>
          <a:sx n="110" d="100"/>
          <a:sy n="110" d="100"/>
        </p:scale>
        <p:origin x="592" y="40"/>
      </p:cViewPr>
      <p:guideLst/>
    </p:cSldViewPr>
  </p:slideViewPr>
  <p:notesTextViewPr>
    <p:cViewPr>
      <p:scale>
        <a:sx n="1" d="1"/>
        <a:sy n="1" d="1"/>
      </p:scale>
      <p:origin x="0" y="-10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AE246-A238-2E4A-A2F9-9990E609AB93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0CBAC-4701-DF47-9A6C-990DD087D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0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54, 54, 72</a:t>
            </a:r>
          </a:p>
          <a:p>
            <a:r>
              <a:rPr lang="en-US" dirty="0"/>
              <a:t>54, 63, 63</a:t>
            </a:r>
          </a:p>
          <a:p>
            <a:r>
              <a:rPr lang="en-US" dirty="0"/>
              <a:t>72, 54, 54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0CBAC-4701-DF47-9A6C-990DD087DE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7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6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0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04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31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5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6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7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5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4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4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7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98087-26FA-1F43-91BC-A541BF834ECB}" type="datetimeFigureOut">
              <a:rPr lang="en-US" smtClean="0"/>
              <a:t>10/29/20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75FA6-2082-F64E-80AE-A565C91C5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4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" name="Table 220">
            <a:extLst>
              <a:ext uri="{FF2B5EF4-FFF2-40B4-BE49-F238E27FC236}">
                <a16:creationId xmlns:a16="http://schemas.microsoft.com/office/drawing/2014/main" id="{A51783B4-0824-D94D-9703-7DA95116E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882843"/>
              </p:ext>
            </p:extLst>
          </p:nvPr>
        </p:nvGraphicFramePr>
        <p:xfrm>
          <a:off x="196770" y="169237"/>
          <a:ext cx="8750460" cy="6520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8298">
                  <a:extLst>
                    <a:ext uri="{9D8B030D-6E8A-4147-A177-3AD203B41FA5}">
                      <a16:colId xmlns:a16="http://schemas.microsoft.com/office/drawing/2014/main" val="1981796326"/>
                    </a:ext>
                  </a:extLst>
                </a:gridCol>
                <a:gridCol w="4132162">
                  <a:extLst>
                    <a:ext uri="{9D8B030D-6E8A-4147-A177-3AD203B41FA5}">
                      <a16:colId xmlns:a16="http://schemas.microsoft.com/office/drawing/2014/main" val="850675406"/>
                    </a:ext>
                  </a:extLst>
                </a:gridCol>
              </a:tblGrid>
              <a:tr h="652076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923666"/>
                  </a:ext>
                </a:extLst>
              </a:tr>
            </a:tbl>
          </a:graphicData>
        </a:graphic>
      </p:graphicFrame>
      <p:sp>
        <p:nvSpPr>
          <p:cNvPr id="112" name="Freeform 111">
            <a:extLst>
              <a:ext uri="{FF2B5EF4-FFF2-40B4-BE49-F238E27FC236}">
                <a16:creationId xmlns:a16="http://schemas.microsoft.com/office/drawing/2014/main" id="{814AEE8C-4EFE-9E46-9ADD-C7CEBAE1A32E}"/>
              </a:ext>
            </a:extLst>
          </p:cNvPr>
          <p:cNvSpPr/>
          <p:nvPr/>
        </p:nvSpPr>
        <p:spPr>
          <a:xfrm rot="21435397">
            <a:off x="526886" y="2762528"/>
            <a:ext cx="2335539" cy="1323472"/>
          </a:xfrm>
          <a:custGeom>
            <a:avLst/>
            <a:gdLst>
              <a:gd name="connsiteX0" fmla="*/ 0 w 2777924"/>
              <a:gd name="connsiteY0" fmla="*/ 798653 h 1574157"/>
              <a:gd name="connsiteX1" fmla="*/ 2766349 w 2777924"/>
              <a:gd name="connsiteY1" fmla="*/ 0 h 1574157"/>
              <a:gd name="connsiteX2" fmla="*/ 2777924 w 2777924"/>
              <a:gd name="connsiteY2" fmla="*/ 1574157 h 1574157"/>
              <a:gd name="connsiteX3" fmla="*/ 0 w 2777924"/>
              <a:gd name="connsiteY3" fmla="*/ 798653 h 1574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7924" h="1574157">
                <a:moveTo>
                  <a:pt x="0" y="798653"/>
                </a:moveTo>
                <a:lnTo>
                  <a:pt x="2766349" y="0"/>
                </a:lnTo>
                <a:cubicBezTo>
                  <a:pt x="2770207" y="524719"/>
                  <a:pt x="2774066" y="1049438"/>
                  <a:pt x="2777924" y="1574157"/>
                </a:cubicBezTo>
                <a:lnTo>
                  <a:pt x="0" y="79865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115C2AC7-E01A-384C-8508-AD93876A54C6}"/>
              </a:ext>
            </a:extLst>
          </p:cNvPr>
          <p:cNvSpPr/>
          <p:nvPr/>
        </p:nvSpPr>
        <p:spPr>
          <a:xfrm rot="21319162">
            <a:off x="3259772" y="2603353"/>
            <a:ext cx="1280383" cy="1317318"/>
          </a:xfrm>
          <a:custGeom>
            <a:avLst/>
            <a:gdLst>
              <a:gd name="connsiteX0" fmla="*/ 34724 w 1203767"/>
              <a:gd name="connsiteY0" fmla="*/ 0 h 1238491"/>
              <a:gd name="connsiteX1" fmla="*/ 0 w 1203767"/>
              <a:gd name="connsiteY1" fmla="*/ 1238491 h 1238491"/>
              <a:gd name="connsiteX2" fmla="*/ 1203767 w 1203767"/>
              <a:gd name="connsiteY2" fmla="*/ 1088020 h 1238491"/>
              <a:gd name="connsiteX3" fmla="*/ 34724 w 1203767"/>
              <a:gd name="connsiteY3" fmla="*/ 0 h 123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3767" h="1238491">
                <a:moveTo>
                  <a:pt x="34724" y="0"/>
                </a:moveTo>
                <a:lnTo>
                  <a:pt x="0" y="1238491"/>
                </a:lnTo>
                <a:lnTo>
                  <a:pt x="1203767" y="1088020"/>
                </a:lnTo>
                <a:lnTo>
                  <a:pt x="34724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42948366-C0FF-F749-BF4A-1415E70A258D}"/>
              </a:ext>
            </a:extLst>
          </p:cNvPr>
          <p:cNvSpPr/>
          <p:nvPr/>
        </p:nvSpPr>
        <p:spPr>
          <a:xfrm rot="10078910">
            <a:off x="3501711" y="4256216"/>
            <a:ext cx="1285837" cy="1714320"/>
          </a:xfrm>
          <a:custGeom>
            <a:avLst/>
            <a:gdLst>
              <a:gd name="connsiteX0" fmla="*/ 1273215 w 2581154"/>
              <a:gd name="connsiteY0" fmla="*/ 0 h 3507130"/>
              <a:gd name="connsiteX1" fmla="*/ 0 w 2581154"/>
              <a:gd name="connsiteY1" fmla="*/ 3495555 h 3507130"/>
              <a:gd name="connsiteX2" fmla="*/ 2581154 w 2581154"/>
              <a:gd name="connsiteY2" fmla="*/ 3507130 h 3507130"/>
              <a:gd name="connsiteX3" fmla="*/ 1273215 w 2581154"/>
              <a:gd name="connsiteY3" fmla="*/ 0 h 350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1154" h="3507130">
                <a:moveTo>
                  <a:pt x="1273215" y="0"/>
                </a:moveTo>
                <a:lnTo>
                  <a:pt x="0" y="3495555"/>
                </a:lnTo>
                <a:lnTo>
                  <a:pt x="2581154" y="3507130"/>
                </a:lnTo>
                <a:lnTo>
                  <a:pt x="1273215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Freeform 114">
            <a:extLst>
              <a:ext uri="{FF2B5EF4-FFF2-40B4-BE49-F238E27FC236}">
                <a16:creationId xmlns:a16="http://schemas.microsoft.com/office/drawing/2014/main" id="{3CB89BD2-73A7-7F4C-838D-F1A386563AA7}"/>
              </a:ext>
            </a:extLst>
          </p:cNvPr>
          <p:cNvSpPr/>
          <p:nvPr/>
        </p:nvSpPr>
        <p:spPr>
          <a:xfrm rot="477340">
            <a:off x="2943081" y="4823433"/>
            <a:ext cx="1201908" cy="1397089"/>
          </a:xfrm>
          <a:custGeom>
            <a:avLst/>
            <a:gdLst>
              <a:gd name="connsiteX0" fmla="*/ 0 w 1244010"/>
              <a:gd name="connsiteY0" fmla="*/ 0 h 1446028"/>
              <a:gd name="connsiteX1" fmla="*/ 10633 w 1244010"/>
              <a:gd name="connsiteY1" fmla="*/ 1446028 h 1446028"/>
              <a:gd name="connsiteX2" fmla="*/ 1244010 w 1244010"/>
              <a:gd name="connsiteY2" fmla="*/ 1435396 h 1446028"/>
              <a:gd name="connsiteX3" fmla="*/ 0 w 1244010"/>
              <a:gd name="connsiteY3" fmla="*/ 0 h 14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4010" h="1446028">
                <a:moveTo>
                  <a:pt x="0" y="0"/>
                </a:moveTo>
                <a:cubicBezTo>
                  <a:pt x="3544" y="482009"/>
                  <a:pt x="7089" y="964019"/>
                  <a:pt x="10633" y="1446028"/>
                </a:cubicBezTo>
                <a:lnTo>
                  <a:pt x="1244010" y="1435396"/>
                </a:lnTo>
                <a:lnTo>
                  <a:pt x="0" y="0"/>
                </a:lnTo>
                <a:close/>
              </a:path>
            </a:pathLst>
          </a:custGeom>
          <a:solidFill>
            <a:srgbClr val="FF40FF">
              <a:alpha val="20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6" name="Triangle 115">
            <a:extLst>
              <a:ext uri="{FF2B5EF4-FFF2-40B4-BE49-F238E27FC236}">
                <a16:creationId xmlns:a16="http://schemas.microsoft.com/office/drawing/2014/main" id="{FA4B0A66-613F-A04D-8ED4-D49381EEC41E}"/>
              </a:ext>
            </a:extLst>
          </p:cNvPr>
          <p:cNvSpPr/>
          <p:nvPr/>
        </p:nvSpPr>
        <p:spPr>
          <a:xfrm rot="9441057">
            <a:off x="1489272" y="5040405"/>
            <a:ext cx="1411094" cy="121646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7" name="Freeform 116">
            <a:extLst>
              <a:ext uri="{FF2B5EF4-FFF2-40B4-BE49-F238E27FC236}">
                <a16:creationId xmlns:a16="http://schemas.microsoft.com/office/drawing/2014/main" id="{8A55DC46-A579-724F-9F5A-89073632FB53}"/>
              </a:ext>
            </a:extLst>
          </p:cNvPr>
          <p:cNvSpPr/>
          <p:nvPr/>
        </p:nvSpPr>
        <p:spPr>
          <a:xfrm>
            <a:off x="295352" y="3811228"/>
            <a:ext cx="2371575" cy="1080953"/>
          </a:xfrm>
          <a:custGeom>
            <a:avLst/>
            <a:gdLst>
              <a:gd name="connsiteX0" fmla="*/ 0 w 2820786"/>
              <a:gd name="connsiteY0" fmla="*/ 0 h 1285702"/>
              <a:gd name="connsiteX1" fmla="*/ 1280160 w 2820786"/>
              <a:gd name="connsiteY1" fmla="*/ 1285702 h 1285702"/>
              <a:gd name="connsiteX2" fmla="*/ 2820786 w 2820786"/>
              <a:gd name="connsiteY2" fmla="*/ 648393 h 1285702"/>
              <a:gd name="connsiteX3" fmla="*/ 0 w 2820786"/>
              <a:gd name="connsiteY3" fmla="*/ 0 h 1285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0786" h="1285702">
                <a:moveTo>
                  <a:pt x="0" y="0"/>
                </a:moveTo>
                <a:lnTo>
                  <a:pt x="1280160" y="1285702"/>
                </a:lnTo>
                <a:lnTo>
                  <a:pt x="2820786" y="6483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Arc 117">
            <a:extLst>
              <a:ext uri="{FF2B5EF4-FFF2-40B4-BE49-F238E27FC236}">
                <a16:creationId xmlns:a16="http://schemas.microsoft.com/office/drawing/2014/main" id="{A737DE9B-2C08-824B-A3B3-D6632121147A}"/>
              </a:ext>
            </a:extLst>
          </p:cNvPr>
          <p:cNvSpPr/>
          <p:nvPr/>
        </p:nvSpPr>
        <p:spPr>
          <a:xfrm rot="16490224">
            <a:off x="2455788" y="3625551"/>
            <a:ext cx="914400" cy="914400"/>
          </a:xfrm>
          <a:prstGeom prst="arc">
            <a:avLst>
              <a:gd name="adj1" fmla="val 17040626"/>
              <a:gd name="adj2" fmla="val 2111493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Arc 118">
            <a:extLst>
              <a:ext uri="{FF2B5EF4-FFF2-40B4-BE49-F238E27FC236}">
                <a16:creationId xmlns:a16="http://schemas.microsoft.com/office/drawing/2014/main" id="{5CB3D2CC-33F8-EF43-8148-D7F9B86375EA}"/>
              </a:ext>
            </a:extLst>
          </p:cNvPr>
          <p:cNvSpPr/>
          <p:nvPr/>
        </p:nvSpPr>
        <p:spPr>
          <a:xfrm rot="20811262">
            <a:off x="2764941" y="3622373"/>
            <a:ext cx="914400" cy="914400"/>
          </a:xfrm>
          <a:prstGeom prst="arc">
            <a:avLst>
              <a:gd name="adj1" fmla="val 17448411"/>
              <a:gd name="adj2" fmla="val 2111493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Arc 119">
            <a:extLst>
              <a:ext uri="{FF2B5EF4-FFF2-40B4-BE49-F238E27FC236}">
                <a16:creationId xmlns:a16="http://schemas.microsoft.com/office/drawing/2014/main" id="{74E93C23-AAD4-9E41-B214-E02C90FA805E}"/>
              </a:ext>
            </a:extLst>
          </p:cNvPr>
          <p:cNvSpPr/>
          <p:nvPr/>
        </p:nvSpPr>
        <p:spPr>
          <a:xfrm rot="3224462">
            <a:off x="2832253" y="4007987"/>
            <a:ext cx="914400" cy="914400"/>
          </a:xfrm>
          <a:prstGeom prst="arc">
            <a:avLst>
              <a:gd name="adj1" fmla="val 17448411"/>
              <a:gd name="adj2" fmla="val 2111493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c 120">
            <a:extLst>
              <a:ext uri="{FF2B5EF4-FFF2-40B4-BE49-F238E27FC236}">
                <a16:creationId xmlns:a16="http://schemas.microsoft.com/office/drawing/2014/main" id="{D1DEC36C-A711-8C4F-AD7E-F58EBA90F2DF}"/>
              </a:ext>
            </a:extLst>
          </p:cNvPr>
          <p:cNvSpPr/>
          <p:nvPr/>
        </p:nvSpPr>
        <p:spPr>
          <a:xfrm rot="6809046">
            <a:off x="2602157" y="4336497"/>
            <a:ext cx="914400" cy="914400"/>
          </a:xfrm>
          <a:prstGeom prst="arc">
            <a:avLst>
              <a:gd name="adj1" fmla="val 18228379"/>
              <a:gd name="adj2" fmla="val 2087374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7F003635-1109-1046-ACA3-DC7525768619}"/>
              </a:ext>
            </a:extLst>
          </p:cNvPr>
          <p:cNvSpPr/>
          <p:nvPr/>
        </p:nvSpPr>
        <p:spPr>
          <a:xfrm rot="12629981">
            <a:off x="2137640" y="3923223"/>
            <a:ext cx="914400" cy="914400"/>
          </a:xfrm>
          <a:prstGeom prst="arc">
            <a:avLst>
              <a:gd name="adj1" fmla="val 18228379"/>
              <a:gd name="adj2" fmla="val 2087374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906F81A7-23AA-6140-89C1-DC82C9F32E7E}"/>
              </a:ext>
            </a:extLst>
          </p:cNvPr>
          <p:cNvCxnSpPr/>
          <p:nvPr/>
        </p:nvCxnSpPr>
        <p:spPr>
          <a:xfrm>
            <a:off x="1694655" y="2957167"/>
            <a:ext cx="138355" cy="2232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209FCDDB-452C-894C-A987-31F544E67AF8}"/>
              </a:ext>
            </a:extLst>
          </p:cNvPr>
          <p:cNvCxnSpPr>
            <a:cxnSpLocks/>
          </p:cNvCxnSpPr>
          <p:nvPr/>
        </p:nvCxnSpPr>
        <p:spPr>
          <a:xfrm flipV="1">
            <a:off x="1641454" y="3660494"/>
            <a:ext cx="152400" cy="1975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ACFB2CD1-1611-1E4F-9B9F-81AC99A839BC}"/>
              </a:ext>
            </a:extLst>
          </p:cNvPr>
          <p:cNvCxnSpPr>
            <a:cxnSpLocks/>
          </p:cNvCxnSpPr>
          <p:nvPr/>
        </p:nvCxnSpPr>
        <p:spPr>
          <a:xfrm flipV="1">
            <a:off x="3193675" y="3237495"/>
            <a:ext cx="191556" cy="212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F93E967-20EB-E342-BA0A-D1D3E29B47A4}"/>
              </a:ext>
            </a:extLst>
          </p:cNvPr>
          <p:cNvCxnSpPr>
            <a:cxnSpLocks/>
          </p:cNvCxnSpPr>
          <p:nvPr/>
        </p:nvCxnSpPr>
        <p:spPr>
          <a:xfrm flipH="1" flipV="1">
            <a:off x="3968364" y="3726738"/>
            <a:ext cx="88466" cy="203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23C6D97-4E53-8049-B4D2-AC092E8F9111}"/>
              </a:ext>
            </a:extLst>
          </p:cNvPr>
          <p:cNvCxnSpPr>
            <a:cxnSpLocks/>
          </p:cNvCxnSpPr>
          <p:nvPr/>
        </p:nvCxnSpPr>
        <p:spPr>
          <a:xfrm flipV="1">
            <a:off x="3207848" y="3315466"/>
            <a:ext cx="191556" cy="212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A0C4F54C-910E-9B42-B871-4808F6A2CD83}"/>
              </a:ext>
            </a:extLst>
          </p:cNvPr>
          <p:cNvCxnSpPr>
            <a:cxnSpLocks/>
          </p:cNvCxnSpPr>
          <p:nvPr/>
        </p:nvCxnSpPr>
        <p:spPr>
          <a:xfrm flipH="1" flipV="1">
            <a:off x="4056968" y="3709012"/>
            <a:ext cx="88466" cy="203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25302B9-4C9C-3E41-AE8C-0E71416624AD}"/>
              </a:ext>
            </a:extLst>
          </p:cNvPr>
          <p:cNvCxnSpPr>
            <a:cxnSpLocks/>
          </p:cNvCxnSpPr>
          <p:nvPr/>
        </p:nvCxnSpPr>
        <p:spPr>
          <a:xfrm>
            <a:off x="4358670" y="4941796"/>
            <a:ext cx="220793" cy="836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5165AE2-2869-4E4F-B428-309C1E172C21}"/>
              </a:ext>
            </a:extLst>
          </p:cNvPr>
          <p:cNvCxnSpPr>
            <a:cxnSpLocks/>
          </p:cNvCxnSpPr>
          <p:nvPr/>
        </p:nvCxnSpPr>
        <p:spPr>
          <a:xfrm flipV="1">
            <a:off x="3717724" y="5050478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A6F5946-DEEB-614C-BE74-1554DADFB839}"/>
              </a:ext>
            </a:extLst>
          </p:cNvPr>
          <p:cNvSpPr/>
          <p:nvPr/>
        </p:nvSpPr>
        <p:spPr>
          <a:xfrm rot="499217">
            <a:off x="2878158" y="5932052"/>
            <a:ext cx="187963" cy="2079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9BE47FC1-BA23-974E-B8D6-03895295BFAC}"/>
              </a:ext>
            </a:extLst>
          </p:cNvPr>
          <p:cNvGrpSpPr/>
          <p:nvPr/>
        </p:nvGrpSpPr>
        <p:grpSpPr>
          <a:xfrm rot="9886174">
            <a:off x="1831325" y="4576440"/>
            <a:ext cx="177070" cy="220765"/>
            <a:chOff x="4137819" y="3891994"/>
            <a:chExt cx="177070" cy="220765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DC759B8-B007-EF4C-AF03-F13DBFD9A1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7819" y="3909720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F20BA1EE-B975-4A43-B5BB-BBF48547CC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26423" y="3891994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A6BA69B-75AE-7A4B-BACD-F3435ACA971D}"/>
              </a:ext>
            </a:extLst>
          </p:cNvPr>
          <p:cNvGrpSpPr/>
          <p:nvPr/>
        </p:nvGrpSpPr>
        <p:grpSpPr>
          <a:xfrm rot="15571038">
            <a:off x="883901" y="4369454"/>
            <a:ext cx="177070" cy="220765"/>
            <a:chOff x="4137819" y="3891994"/>
            <a:chExt cx="177070" cy="220765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CA832A2D-7116-9447-BDD6-595DEC3A76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7819" y="3909720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6945BAE8-4AC7-C84A-B9E4-4AFEDB2ED5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26423" y="3891994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4C7B4D55-311D-C943-BCAC-262BDAD2BD83}"/>
              </a:ext>
            </a:extLst>
          </p:cNvPr>
          <p:cNvCxnSpPr>
            <a:cxnSpLocks/>
          </p:cNvCxnSpPr>
          <p:nvPr/>
        </p:nvCxnSpPr>
        <p:spPr>
          <a:xfrm>
            <a:off x="2416401" y="5465845"/>
            <a:ext cx="261933" cy="789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2D92C641-9E04-4749-AE5F-3EC815831779}"/>
              </a:ext>
            </a:extLst>
          </p:cNvPr>
          <p:cNvCxnSpPr>
            <a:cxnSpLocks/>
          </p:cNvCxnSpPr>
          <p:nvPr/>
        </p:nvCxnSpPr>
        <p:spPr>
          <a:xfrm flipV="1">
            <a:off x="1787022" y="5690745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4B3697A-91D9-8B44-973F-3976C1A462B6}"/>
              </a:ext>
            </a:extLst>
          </p:cNvPr>
          <p:cNvCxnSpPr>
            <a:cxnSpLocks/>
          </p:cNvCxnSpPr>
          <p:nvPr/>
        </p:nvCxnSpPr>
        <p:spPr>
          <a:xfrm>
            <a:off x="1883938" y="5003430"/>
            <a:ext cx="103200" cy="2046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A7E27811-749D-B940-973A-D28EBC2741AA}"/>
                  </a:ext>
                </a:extLst>
              </p:cNvPr>
              <p:cNvSpPr txBox="1"/>
              <p:nvPr/>
            </p:nvSpPr>
            <p:spPr>
              <a:xfrm>
                <a:off x="2282646" y="3418909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A7E27811-749D-B940-973A-D28EBC274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646" y="3418909"/>
                <a:ext cx="420821" cy="300660"/>
              </a:xfrm>
              <a:prstGeom prst="rect">
                <a:avLst/>
              </a:prstGeom>
              <a:blipFill>
                <a:blip r:embed="rId3"/>
                <a:stretch>
                  <a:fillRect l="-14706" r="-588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207DDDE-6424-DD46-8DEC-D6417FB6B464}"/>
                  </a:ext>
                </a:extLst>
              </p:cNvPr>
              <p:cNvSpPr txBox="1"/>
              <p:nvPr/>
            </p:nvSpPr>
            <p:spPr>
              <a:xfrm>
                <a:off x="3470159" y="3386671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80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207DDDE-6424-DD46-8DEC-D6417FB6B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159" y="3386671"/>
                <a:ext cx="420821" cy="300660"/>
              </a:xfrm>
              <a:prstGeom prst="rect">
                <a:avLst/>
              </a:prstGeom>
              <a:blipFill>
                <a:blip r:embed="rId4"/>
                <a:stretch>
                  <a:fillRect l="-14706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796E8839-7101-0441-AC01-489988E9CBA5}"/>
                  </a:ext>
                </a:extLst>
              </p:cNvPr>
              <p:cNvSpPr txBox="1"/>
              <p:nvPr/>
            </p:nvSpPr>
            <p:spPr>
              <a:xfrm>
                <a:off x="3774387" y="4444468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796E8839-7101-0441-AC01-489988E9C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387" y="4444468"/>
                <a:ext cx="420821" cy="300660"/>
              </a:xfrm>
              <a:prstGeom prst="rect">
                <a:avLst/>
              </a:prstGeom>
              <a:blipFill>
                <a:blip r:embed="rId5"/>
                <a:stretch>
                  <a:fillRect l="-17647" r="-2941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42A51164-3ADB-A944-8B92-FA430C53B420}"/>
                  </a:ext>
                </a:extLst>
              </p:cNvPr>
              <p:cNvSpPr txBox="1"/>
              <p:nvPr/>
            </p:nvSpPr>
            <p:spPr>
              <a:xfrm>
                <a:off x="2969294" y="5237865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42A51164-3ADB-A944-8B92-FA430C53B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9294" y="5237865"/>
                <a:ext cx="420821" cy="300660"/>
              </a:xfrm>
              <a:prstGeom prst="rect">
                <a:avLst/>
              </a:prstGeom>
              <a:blipFill>
                <a:blip r:embed="rId6"/>
                <a:stretch>
                  <a:fillRect l="-14706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C55A423E-18FC-7E4D-BE83-9311B42B364B}"/>
                  </a:ext>
                </a:extLst>
              </p:cNvPr>
              <p:cNvSpPr txBox="1"/>
              <p:nvPr/>
            </p:nvSpPr>
            <p:spPr>
              <a:xfrm>
                <a:off x="1710237" y="4243331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C55A423E-18FC-7E4D-BE83-9311B42B3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237" y="4243331"/>
                <a:ext cx="420821" cy="300660"/>
              </a:xfrm>
              <a:prstGeom prst="rect">
                <a:avLst/>
              </a:prstGeom>
              <a:blipFill>
                <a:blip r:embed="rId7"/>
                <a:stretch>
                  <a:fillRect l="-14706" r="-2941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7" name="Freeform 166">
            <a:extLst>
              <a:ext uri="{FF2B5EF4-FFF2-40B4-BE49-F238E27FC236}">
                <a16:creationId xmlns:a16="http://schemas.microsoft.com/office/drawing/2014/main" id="{921A8CDC-1C3A-4246-99C7-E526CAC634F4}"/>
              </a:ext>
            </a:extLst>
          </p:cNvPr>
          <p:cNvSpPr/>
          <p:nvPr/>
        </p:nvSpPr>
        <p:spPr>
          <a:xfrm rot="21435397">
            <a:off x="5059879" y="3611273"/>
            <a:ext cx="2335539" cy="1323472"/>
          </a:xfrm>
          <a:custGeom>
            <a:avLst/>
            <a:gdLst>
              <a:gd name="connsiteX0" fmla="*/ 0 w 2777924"/>
              <a:gd name="connsiteY0" fmla="*/ 798653 h 1574157"/>
              <a:gd name="connsiteX1" fmla="*/ 2766349 w 2777924"/>
              <a:gd name="connsiteY1" fmla="*/ 0 h 1574157"/>
              <a:gd name="connsiteX2" fmla="*/ 2777924 w 2777924"/>
              <a:gd name="connsiteY2" fmla="*/ 1574157 h 1574157"/>
              <a:gd name="connsiteX3" fmla="*/ 0 w 2777924"/>
              <a:gd name="connsiteY3" fmla="*/ 798653 h 1574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7924" h="1574157">
                <a:moveTo>
                  <a:pt x="0" y="798653"/>
                </a:moveTo>
                <a:lnTo>
                  <a:pt x="2766349" y="0"/>
                </a:lnTo>
                <a:cubicBezTo>
                  <a:pt x="2770207" y="524719"/>
                  <a:pt x="2774066" y="1049438"/>
                  <a:pt x="2777924" y="1574157"/>
                </a:cubicBezTo>
                <a:lnTo>
                  <a:pt x="0" y="798653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8" name="Freeform 167">
            <a:extLst>
              <a:ext uri="{FF2B5EF4-FFF2-40B4-BE49-F238E27FC236}">
                <a16:creationId xmlns:a16="http://schemas.microsoft.com/office/drawing/2014/main" id="{BD208B29-F3D8-0D4C-8BD0-F539F61A6F55}"/>
              </a:ext>
            </a:extLst>
          </p:cNvPr>
          <p:cNvSpPr/>
          <p:nvPr/>
        </p:nvSpPr>
        <p:spPr>
          <a:xfrm rot="21319162">
            <a:off x="7362366" y="3508794"/>
            <a:ext cx="1280383" cy="1317318"/>
          </a:xfrm>
          <a:custGeom>
            <a:avLst/>
            <a:gdLst>
              <a:gd name="connsiteX0" fmla="*/ 34724 w 1203767"/>
              <a:gd name="connsiteY0" fmla="*/ 0 h 1238491"/>
              <a:gd name="connsiteX1" fmla="*/ 0 w 1203767"/>
              <a:gd name="connsiteY1" fmla="*/ 1238491 h 1238491"/>
              <a:gd name="connsiteX2" fmla="*/ 1203767 w 1203767"/>
              <a:gd name="connsiteY2" fmla="*/ 1088020 h 1238491"/>
              <a:gd name="connsiteX3" fmla="*/ 34724 w 1203767"/>
              <a:gd name="connsiteY3" fmla="*/ 0 h 123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3767" h="1238491">
                <a:moveTo>
                  <a:pt x="34724" y="0"/>
                </a:moveTo>
                <a:lnTo>
                  <a:pt x="0" y="1238491"/>
                </a:lnTo>
                <a:lnTo>
                  <a:pt x="1203767" y="1088020"/>
                </a:lnTo>
                <a:lnTo>
                  <a:pt x="34724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9" name="Freeform 168">
            <a:extLst>
              <a:ext uri="{FF2B5EF4-FFF2-40B4-BE49-F238E27FC236}">
                <a16:creationId xmlns:a16="http://schemas.microsoft.com/office/drawing/2014/main" id="{E703F93A-2153-904B-A2D5-2B1EAA43DF4A}"/>
              </a:ext>
            </a:extLst>
          </p:cNvPr>
          <p:cNvSpPr/>
          <p:nvPr/>
        </p:nvSpPr>
        <p:spPr>
          <a:xfrm rot="10078910">
            <a:off x="7583404" y="4721634"/>
            <a:ext cx="1285837" cy="1714320"/>
          </a:xfrm>
          <a:custGeom>
            <a:avLst/>
            <a:gdLst>
              <a:gd name="connsiteX0" fmla="*/ 1273215 w 2581154"/>
              <a:gd name="connsiteY0" fmla="*/ 0 h 3507130"/>
              <a:gd name="connsiteX1" fmla="*/ 0 w 2581154"/>
              <a:gd name="connsiteY1" fmla="*/ 3495555 h 3507130"/>
              <a:gd name="connsiteX2" fmla="*/ 2581154 w 2581154"/>
              <a:gd name="connsiteY2" fmla="*/ 3507130 h 3507130"/>
              <a:gd name="connsiteX3" fmla="*/ 1273215 w 2581154"/>
              <a:gd name="connsiteY3" fmla="*/ 0 h 350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1154" h="3507130">
                <a:moveTo>
                  <a:pt x="1273215" y="0"/>
                </a:moveTo>
                <a:lnTo>
                  <a:pt x="0" y="3495555"/>
                </a:lnTo>
                <a:lnTo>
                  <a:pt x="2581154" y="3507130"/>
                </a:lnTo>
                <a:lnTo>
                  <a:pt x="1273215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84B6B927-F3C6-2748-A9C8-38234BE964FE}"/>
              </a:ext>
            </a:extLst>
          </p:cNvPr>
          <p:cNvSpPr/>
          <p:nvPr/>
        </p:nvSpPr>
        <p:spPr>
          <a:xfrm rot="477340">
            <a:off x="7324686" y="4966389"/>
            <a:ext cx="1201908" cy="1397089"/>
          </a:xfrm>
          <a:custGeom>
            <a:avLst/>
            <a:gdLst>
              <a:gd name="connsiteX0" fmla="*/ 0 w 1244010"/>
              <a:gd name="connsiteY0" fmla="*/ 0 h 1446028"/>
              <a:gd name="connsiteX1" fmla="*/ 10633 w 1244010"/>
              <a:gd name="connsiteY1" fmla="*/ 1446028 h 1446028"/>
              <a:gd name="connsiteX2" fmla="*/ 1244010 w 1244010"/>
              <a:gd name="connsiteY2" fmla="*/ 1435396 h 1446028"/>
              <a:gd name="connsiteX3" fmla="*/ 0 w 1244010"/>
              <a:gd name="connsiteY3" fmla="*/ 0 h 14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4010" h="1446028">
                <a:moveTo>
                  <a:pt x="0" y="0"/>
                </a:moveTo>
                <a:cubicBezTo>
                  <a:pt x="3544" y="482009"/>
                  <a:pt x="7089" y="964019"/>
                  <a:pt x="10633" y="1446028"/>
                </a:cubicBezTo>
                <a:lnTo>
                  <a:pt x="1244010" y="1435396"/>
                </a:lnTo>
                <a:lnTo>
                  <a:pt x="0" y="0"/>
                </a:lnTo>
                <a:close/>
              </a:path>
            </a:pathLst>
          </a:custGeom>
          <a:solidFill>
            <a:srgbClr val="FF40FF">
              <a:alpha val="20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1" name="Triangle 170">
            <a:extLst>
              <a:ext uri="{FF2B5EF4-FFF2-40B4-BE49-F238E27FC236}">
                <a16:creationId xmlns:a16="http://schemas.microsoft.com/office/drawing/2014/main" id="{EF7D5714-E4F6-F146-B6A9-9930337F554D}"/>
              </a:ext>
            </a:extLst>
          </p:cNvPr>
          <p:cNvSpPr/>
          <p:nvPr/>
        </p:nvSpPr>
        <p:spPr>
          <a:xfrm rot="9441057">
            <a:off x="6298734" y="5089514"/>
            <a:ext cx="1411094" cy="121646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ABAEC0CC-4487-7945-B3F6-9AEFC5754152}"/>
              </a:ext>
            </a:extLst>
          </p:cNvPr>
          <p:cNvSpPr/>
          <p:nvPr/>
        </p:nvSpPr>
        <p:spPr>
          <a:xfrm>
            <a:off x="5059016" y="4325595"/>
            <a:ext cx="2371575" cy="1080953"/>
          </a:xfrm>
          <a:custGeom>
            <a:avLst/>
            <a:gdLst>
              <a:gd name="connsiteX0" fmla="*/ 0 w 2820786"/>
              <a:gd name="connsiteY0" fmla="*/ 0 h 1285702"/>
              <a:gd name="connsiteX1" fmla="*/ 1280160 w 2820786"/>
              <a:gd name="connsiteY1" fmla="*/ 1285702 h 1285702"/>
              <a:gd name="connsiteX2" fmla="*/ 2820786 w 2820786"/>
              <a:gd name="connsiteY2" fmla="*/ 648393 h 1285702"/>
              <a:gd name="connsiteX3" fmla="*/ 0 w 2820786"/>
              <a:gd name="connsiteY3" fmla="*/ 0 h 1285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0786" h="1285702">
                <a:moveTo>
                  <a:pt x="0" y="0"/>
                </a:moveTo>
                <a:lnTo>
                  <a:pt x="1280160" y="1285702"/>
                </a:lnTo>
                <a:lnTo>
                  <a:pt x="2820786" y="6483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3" name="Arc 172">
            <a:extLst>
              <a:ext uri="{FF2B5EF4-FFF2-40B4-BE49-F238E27FC236}">
                <a16:creationId xmlns:a16="http://schemas.microsoft.com/office/drawing/2014/main" id="{6E860325-0186-B74B-8CBF-10A07EBC8CF5}"/>
              </a:ext>
            </a:extLst>
          </p:cNvPr>
          <p:cNvSpPr/>
          <p:nvPr/>
        </p:nvSpPr>
        <p:spPr>
          <a:xfrm rot="16490224">
            <a:off x="6988781" y="4474296"/>
            <a:ext cx="914400" cy="914400"/>
          </a:xfrm>
          <a:prstGeom prst="arc">
            <a:avLst>
              <a:gd name="adj1" fmla="val 17040626"/>
              <a:gd name="adj2" fmla="val 2111493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Arc 173">
            <a:extLst>
              <a:ext uri="{FF2B5EF4-FFF2-40B4-BE49-F238E27FC236}">
                <a16:creationId xmlns:a16="http://schemas.microsoft.com/office/drawing/2014/main" id="{41C6645B-483F-D040-9AB6-84E31889EE3D}"/>
              </a:ext>
            </a:extLst>
          </p:cNvPr>
          <p:cNvSpPr/>
          <p:nvPr/>
        </p:nvSpPr>
        <p:spPr>
          <a:xfrm rot="20811262">
            <a:off x="6867535" y="4527814"/>
            <a:ext cx="914400" cy="914400"/>
          </a:xfrm>
          <a:prstGeom prst="arc">
            <a:avLst>
              <a:gd name="adj1" fmla="val 17448411"/>
              <a:gd name="adj2" fmla="val 2111493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Arc 174">
            <a:extLst>
              <a:ext uri="{FF2B5EF4-FFF2-40B4-BE49-F238E27FC236}">
                <a16:creationId xmlns:a16="http://schemas.microsoft.com/office/drawing/2014/main" id="{7CA02EF6-EB00-894B-AEB8-307E667A2121}"/>
              </a:ext>
            </a:extLst>
          </p:cNvPr>
          <p:cNvSpPr/>
          <p:nvPr/>
        </p:nvSpPr>
        <p:spPr>
          <a:xfrm rot="3224462">
            <a:off x="6913946" y="4473405"/>
            <a:ext cx="914400" cy="914400"/>
          </a:xfrm>
          <a:prstGeom prst="arc">
            <a:avLst>
              <a:gd name="adj1" fmla="val 17448411"/>
              <a:gd name="adj2" fmla="val 2111493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Arc 175">
            <a:extLst>
              <a:ext uri="{FF2B5EF4-FFF2-40B4-BE49-F238E27FC236}">
                <a16:creationId xmlns:a16="http://schemas.microsoft.com/office/drawing/2014/main" id="{03584B02-753F-A745-9E9D-0C295B056219}"/>
              </a:ext>
            </a:extLst>
          </p:cNvPr>
          <p:cNvSpPr/>
          <p:nvPr/>
        </p:nvSpPr>
        <p:spPr>
          <a:xfrm rot="6809046">
            <a:off x="6983762" y="4479453"/>
            <a:ext cx="914400" cy="914400"/>
          </a:xfrm>
          <a:prstGeom prst="arc">
            <a:avLst>
              <a:gd name="adj1" fmla="val 18228379"/>
              <a:gd name="adj2" fmla="val 2087374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Arc 176">
            <a:extLst>
              <a:ext uri="{FF2B5EF4-FFF2-40B4-BE49-F238E27FC236}">
                <a16:creationId xmlns:a16="http://schemas.microsoft.com/office/drawing/2014/main" id="{8DD6EB7E-AC00-614C-9F39-4090D49B0992}"/>
              </a:ext>
            </a:extLst>
          </p:cNvPr>
          <p:cNvSpPr/>
          <p:nvPr/>
        </p:nvSpPr>
        <p:spPr>
          <a:xfrm rot="12629981">
            <a:off x="6901304" y="4437590"/>
            <a:ext cx="914400" cy="914400"/>
          </a:xfrm>
          <a:prstGeom prst="arc">
            <a:avLst>
              <a:gd name="adj1" fmla="val 18228379"/>
              <a:gd name="adj2" fmla="val 2087374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100DF948-0A3A-8A46-89E0-309B0B6A177D}"/>
              </a:ext>
            </a:extLst>
          </p:cNvPr>
          <p:cNvCxnSpPr/>
          <p:nvPr/>
        </p:nvCxnSpPr>
        <p:spPr>
          <a:xfrm>
            <a:off x="6227648" y="3805912"/>
            <a:ext cx="138355" cy="2232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422E52E8-4D59-EE4B-B8E6-C6DF1CBF977E}"/>
              </a:ext>
            </a:extLst>
          </p:cNvPr>
          <p:cNvCxnSpPr>
            <a:cxnSpLocks/>
          </p:cNvCxnSpPr>
          <p:nvPr/>
        </p:nvCxnSpPr>
        <p:spPr>
          <a:xfrm flipV="1">
            <a:off x="6174447" y="4509239"/>
            <a:ext cx="152400" cy="1975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B939E0FC-16A5-4C41-A458-C3A170DD2CAE}"/>
              </a:ext>
            </a:extLst>
          </p:cNvPr>
          <p:cNvCxnSpPr>
            <a:cxnSpLocks/>
          </p:cNvCxnSpPr>
          <p:nvPr/>
        </p:nvCxnSpPr>
        <p:spPr>
          <a:xfrm flipV="1">
            <a:off x="7296269" y="4142936"/>
            <a:ext cx="191556" cy="212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4B8C856-3E00-A847-8854-D3051B42A1FE}"/>
              </a:ext>
            </a:extLst>
          </p:cNvPr>
          <p:cNvCxnSpPr>
            <a:cxnSpLocks/>
          </p:cNvCxnSpPr>
          <p:nvPr/>
        </p:nvCxnSpPr>
        <p:spPr>
          <a:xfrm flipH="1" flipV="1">
            <a:off x="8070958" y="4632179"/>
            <a:ext cx="88466" cy="203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6C89739F-D8AD-B44F-8526-42145D9B5005}"/>
              </a:ext>
            </a:extLst>
          </p:cNvPr>
          <p:cNvCxnSpPr>
            <a:cxnSpLocks/>
          </p:cNvCxnSpPr>
          <p:nvPr/>
        </p:nvCxnSpPr>
        <p:spPr>
          <a:xfrm flipV="1">
            <a:off x="7310442" y="4220907"/>
            <a:ext cx="191556" cy="212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7902E2E4-FEFC-1242-841C-CAB57D5195CB}"/>
              </a:ext>
            </a:extLst>
          </p:cNvPr>
          <p:cNvCxnSpPr>
            <a:cxnSpLocks/>
          </p:cNvCxnSpPr>
          <p:nvPr/>
        </p:nvCxnSpPr>
        <p:spPr>
          <a:xfrm flipH="1" flipV="1">
            <a:off x="8159562" y="4614453"/>
            <a:ext cx="88466" cy="203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E0CE94D-9420-A447-BD37-E39662ADE1D0}"/>
              </a:ext>
            </a:extLst>
          </p:cNvPr>
          <p:cNvCxnSpPr>
            <a:cxnSpLocks/>
          </p:cNvCxnSpPr>
          <p:nvPr/>
        </p:nvCxnSpPr>
        <p:spPr>
          <a:xfrm>
            <a:off x="8440363" y="5407214"/>
            <a:ext cx="220793" cy="836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0AA480E0-88C4-C54B-AA0D-7C1A70FA9062}"/>
              </a:ext>
            </a:extLst>
          </p:cNvPr>
          <p:cNvCxnSpPr>
            <a:cxnSpLocks/>
          </p:cNvCxnSpPr>
          <p:nvPr/>
        </p:nvCxnSpPr>
        <p:spPr>
          <a:xfrm flipV="1">
            <a:off x="7799417" y="5515896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CD9E259-EF46-6B43-BBA2-7BF726E60B62}"/>
              </a:ext>
            </a:extLst>
          </p:cNvPr>
          <p:cNvSpPr/>
          <p:nvPr/>
        </p:nvSpPr>
        <p:spPr>
          <a:xfrm rot="499217">
            <a:off x="7259763" y="6075008"/>
            <a:ext cx="187963" cy="2079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77080A4-FDC8-D842-93EA-C5B39AA3AB66}"/>
              </a:ext>
            </a:extLst>
          </p:cNvPr>
          <p:cNvGrpSpPr/>
          <p:nvPr/>
        </p:nvGrpSpPr>
        <p:grpSpPr>
          <a:xfrm rot="9886174">
            <a:off x="6594989" y="5090807"/>
            <a:ext cx="177070" cy="220765"/>
            <a:chOff x="4137819" y="3891994"/>
            <a:chExt cx="177070" cy="220765"/>
          </a:xfrm>
        </p:grpSpPr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EB5CA0F7-ABF2-7242-9F8A-9110992EC0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7819" y="3909720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46FF07D-3A95-4C43-B17A-7FE0F93E5E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26423" y="3891994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5448050-E38E-FC46-A104-14D8E20341FA}"/>
              </a:ext>
            </a:extLst>
          </p:cNvPr>
          <p:cNvGrpSpPr/>
          <p:nvPr/>
        </p:nvGrpSpPr>
        <p:grpSpPr>
          <a:xfrm rot="15571038">
            <a:off x="5647565" y="4883821"/>
            <a:ext cx="177070" cy="220765"/>
            <a:chOff x="4137819" y="3891994"/>
            <a:chExt cx="177070" cy="220765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7AB9D38-910D-4445-870B-229D740A11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7819" y="3909720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378C4C0D-74E4-B148-B922-0FFA01C0D9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26423" y="3891994"/>
              <a:ext cx="88466" cy="2030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1F3E63A4-55FC-574D-AEC9-049D96F7BAC3}"/>
              </a:ext>
            </a:extLst>
          </p:cNvPr>
          <p:cNvCxnSpPr>
            <a:cxnSpLocks/>
          </p:cNvCxnSpPr>
          <p:nvPr/>
        </p:nvCxnSpPr>
        <p:spPr>
          <a:xfrm flipH="1" flipV="1">
            <a:off x="7203658" y="5767371"/>
            <a:ext cx="211539" cy="99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1E4BAA2A-4018-694F-828E-81F7B41F3CCA}"/>
              </a:ext>
            </a:extLst>
          </p:cNvPr>
          <p:cNvCxnSpPr>
            <a:cxnSpLocks/>
          </p:cNvCxnSpPr>
          <p:nvPr/>
        </p:nvCxnSpPr>
        <p:spPr>
          <a:xfrm flipV="1">
            <a:off x="6596484" y="5739854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733A18A0-66A2-E04E-B6B8-D7165EA6F5AE}"/>
                  </a:ext>
                </a:extLst>
              </p:cNvPr>
              <p:cNvSpPr txBox="1"/>
              <p:nvPr/>
            </p:nvSpPr>
            <p:spPr>
              <a:xfrm>
                <a:off x="6815639" y="4267654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733A18A0-66A2-E04E-B6B8-D7165EA6F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39" y="4267654"/>
                <a:ext cx="420821" cy="300660"/>
              </a:xfrm>
              <a:prstGeom prst="rect">
                <a:avLst/>
              </a:prstGeom>
              <a:blipFill>
                <a:blip r:embed="rId8"/>
                <a:stretch>
                  <a:fillRect l="-14706" r="-294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C0B18928-1237-764B-BC89-BC87CF248358}"/>
                  </a:ext>
                </a:extLst>
              </p:cNvPr>
              <p:cNvSpPr txBox="1"/>
              <p:nvPr/>
            </p:nvSpPr>
            <p:spPr>
              <a:xfrm>
                <a:off x="7572753" y="4292112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80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C0B18928-1237-764B-BC89-BC87CF248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753" y="4292112"/>
                <a:ext cx="420821" cy="300660"/>
              </a:xfrm>
              <a:prstGeom prst="rect">
                <a:avLst/>
              </a:prstGeom>
              <a:blipFill>
                <a:blip r:embed="rId9"/>
                <a:stretch>
                  <a:fillRect l="-14706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129E8571-C60B-DB44-8B15-796E074EF1E8}"/>
                  </a:ext>
                </a:extLst>
              </p:cNvPr>
              <p:cNvSpPr txBox="1"/>
              <p:nvPr/>
            </p:nvSpPr>
            <p:spPr>
              <a:xfrm>
                <a:off x="7856080" y="4909886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129E8571-C60B-DB44-8B15-796E074EF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080" y="4909886"/>
                <a:ext cx="420821" cy="300660"/>
              </a:xfrm>
              <a:prstGeom prst="rect">
                <a:avLst/>
              </a:prstGeom>
              <a:blipFill>
                <a:blip r:embed="rId10"/>
                <a:stretch>
                  <a:fillRect l="-17647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8ED9F685-4A56-7D4E-AFD4-EC2CA73DC08C}"/>
                  </a:ext>
                </a:extLst>
              </p:cNvPr>
              <p:cNvSpPr txBox="1"/>
              <p:nvPr/>
            </p:nvSpPr>
            <p:spPr>
              <a:xfrm>
                <a:off x="7350899" y="5380821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8ED9F685-4A56-7D4E-AFD4-EC2CA73DC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899" y="5380821"/>
                <a:ext cx="420821" cy="300660"/>
              </a:xfrm>
              <a:prstGeom prst="rect">
                <a:avLst/>
              </a:prstGeom>
              <a:blipFill>
                <a:blip r:embed="rId11"/>
                <a:stretch>
                  <a:fillRect l="-14706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4745D06F-1C59-C24C-9320-CB46477F5DCF}"/>
                  </a:ext>
                </a:extLst>
              </p:cNvPr>
              <p:cNvSpPr txBox="1"/>
              <p:nvPr/>
            </p:nvSpPr>
            <p:spPr>
              <a:xfrm>
                <a:off x="6473901" y="4757698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4745D06F-1C59-C24C-9320-CB46477F5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3901" y="4757698"/>
                <a:ext cx="420821" cy="300660"/>
              </a:xfrm>
              <a:prstGeom prst="rect">
                <a:avLst/>
              </a:prstGeom>
              <a:blipFill>
                <a:blip r:embed="rId12"/>
                <a:stretch>
                  <a:fillRect l="-14706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B7CA4514-E956-314F-A73E-A1BC6D11E1AD}"/>
              </a:ext>
            </a:extLst>
          </p:cNvPr>
          <p:cNvCxnSpPr>
            <a:cxnSpLocks/>
          </p:cNvCxnSpPr>
          <p:nvPr/>
        </p:nvCxnSpPr>
        <p:spPr>
          <a:xfrm flipV="1">
            <a:off x="7289221" y="4072362"/>
            <a:ext cx="191556" cy="212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FEE0B0DF-EF65-274C-9F12-02E436B0C28D}"/>
              </a:ext>
            </a:extLst>
          </p:cNvPr>
          <p:cNvCxnSpPr>
            <a:cxnSpLocks/>
          </p:cNvCxnSpPr>
          <p:nvPr/>
        </p:nvCxnSpPr>
        <p:spPr>
          <a:xfrm flipH="1" flipV="1">
            <a:off x="8242513" y="4581656"/>
            <a:ext cx="88466" cy="203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401A8B05-002A-7A44-85E5-EAF6499C5082}"/>
              </a:ext>
            </a:extLst>
          </p:cNvPr>
          <p:cNvCxnSpPr>
            <a:cxnSpLocks/>
          </p:cNvCxnSpPr>
          <p:nvPr/>
        </p:nvCxnSpPr>
        <p:spPr>
          <a:xfrm flipV="1">
            <a:off x="6633135" y="5799654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780D7AF2-1281-C249-A43A-ED6231C63A7E}"/>
              </a:ext>
            </a:extLst>
          </p:cNvPr>
          <p:cNvCxnSpPr>
            <a:cxnSpLocks/>
          </p:cNvCxnSpPr>
          <p:nvPr/>
        </p:nvCxnSpPr>
        <p:spPr>
          <a:xfrm flipH="1" flipV="1">
            <a:off x="7197135" y="5697328"/>
            <a:ext cx="231592" cy="1009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07220B11-141D-5142-B2B5-A7118B0B0C6C}"/>
              </a:ext>
            </a:extLst>
          </p:cNvPr>
          <p:cNvCxnSpPr>
            <a:cxnSpLocks/>
          </p:cNvCxnSpPr>
          <p:nvPr/>
        </p:nvCxnSpPr>
        <p:spPr>
          <a:xfrm flipV="1">
            <a:off x="7836069" y="5587271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3D320E3E-2335-8243-BCC6-815F34A88CC1}"/>
              </a:ext>
            </a:extLst>
          </p:cNvPr>
          <p:cNvCxnSpPr>
            <a:cxnSpLocks/>
          </p:cNvCxnSpPr>
          <p:nvPr/>
        </p:nvCxnSpPr>
        <p:spPr>
          <a:xfrm flipV="1">
            <a:off x="7884296" y="5658648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7A34132E-55D7-714D-8654-5F4442F81602}"/>
              </a:ext>
            </a:extLst>
          </p:cNvPr>
          <p:cNvCxnSpPr>
            <a:cxnSpLocks/>
          </p:cNvCxnSpPr>
          <p:nvPr/>
        </p:nvCxnSpPr>
        <p:spPr>
          <a:xfrm flipV="1">
            <a:off x="7944099" y="5718450"/>
            <a:ext cx="159401" cy="1575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0428EAAE-B9C7-7B4A-9AC3-DC8E3B00F9DD}"/>
              </a:ext>
            </a:extLst>
          </p:cNvPr>
          <p:cNvCxnSpPr>
            <a:cxnSpLocks/>
          </p:cNvCxnSpPr>
          <p:nvPr/>
        </p:nvCxnSpPr>
        <p:spPr>
          <a:xfrm>
            <a:off x="8442290" y="5490166"/>
            <a:ext cx="220793" cy="836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B8B1C7B3-AE89-8E45-99F4-7FEA90EA0795}"/>
              </a:ext>
            </a:extLst>
          </p:cNvPr>
          <p:cNvCxnSpPr>
            <a:cxnSpLocks/>
          </p:cNvCxnSpPr>
          <p:nvPr/>
        </p:nvCxnSpPr>
        <p:spPr>
          <a:xfrm>
            <a:off x="8432642" y="5573117"/>
            <a:ext cx="220793" cy="836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29CC9085-CDA8-1F41-BC4B-C09478D089A3}"/>
              </a:ext>
            </a:extLst>
          </p:cNvPr>
          <p:cNvCxnSpPr>
            <a:cxnSpLocks/>
          </p:cNvCxnSpPr>
          <p:nvPr/>
        </p:nvCxnSpPr>
        <p:spPr>
          <a:xfrm>
            <a:off x="8422997" y="5644494"/>
            <a:ext cx="220793" cy="836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Arc 216">
            <a:extLst>
              <a:ext uri="{FF2B5EF4-FFF2-40B4-BE49-F238E27FC236}">
                <a16:creationId xmlns:a16="http://schemas.microsoft.com/office/drawing/2014/main" id="{7A900DAD-0910-1248-AE00-8C3ED08C04E3}"/>
              </a:ext>
            </a:extLst>
          </p:cNvPr>
          <p:cNvSpPr/>
          <p:nvPr/>
        </p:nvSpPr>
        <p:spPr>
          <a:xfrm rot="10181672">
            <a:off x="6976457" y="4391835"/>
            <a:ext cx="1013607" cy="950599"/>
          </a:xfrm>
          <a:prstGeom prst="arc">
            <a:avLst>
              <a:gd name="adj1" fmla="val 17689375"/>
              <a:gd name="adj2" fmla="val 2087374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EE32C79A-6808-1846-9470-A619856BDF2C}"/>
                  </a:ext>
                </a:extLst>
              </p:cNvPr>
              <p:cNvSpPr txBox="1"/>
              <p:nvPr/>
            </p:nvSpPr>
            <p:spPr>
              <a:xfrm>
                <a:off x="6879131" y="5239975"/>
                <a:ext cx="420821" cy="300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EE32C79A-6808-1846-9470-A619856BD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131" y="5239975"/>
                <a:ext cx="420821" cy="300660"/>
              </a:xfrm>
              <a:prstGeom prst="rect">
                <a:avLst/>
              </a:prstGeom>
              <a:blipFill>
                <a:blip r:embed="rId13"/>
                <a:stretch>
                  <a:fillRect l="-14706" r="-29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9" name="TextBox 218">
            <a:extLst>
              <a:ext uri="{FF2B5EF4-FFF2-40B4-BE49-F238E27FC236}">
                <a16:creationId xmlns:a16="http://schemas.microsoft.com/office/drawing/2014/main" id="{6A282054-8348-AA42-9B3A-21752810978A}"/>
              </a:ext>
            </a:extLst>
          </p:cNvPr>
          <p:cNvSpPr txBox="1"/>
          <p:nvPr/>
        </p:nvSpPr>
        <p:spPr>
          <a:xfrm>
            <a:off x="1063534" y="531908"/>
            <a:ext cx="3086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Find the missing angles in the 6 triangles below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EBBC4F80-AA53-A244-A500-2DB8759466FD}"/>
              </a:ext>
            </a:extLst>
          </p:cNvPr>
          <p:cNvSpPr txBox="1"/>
          <p:nvPr/>
        </p:nvSpPr>
        <p:spPr>
          <a:xfrm>
            <a:off x="5059017" y="503219"/>
            <a:ext cx="35584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triangles are placed together. </a:t>
            </a:r>
          </a:p>
          <a:p>
            <a:pPr algn="ctr"/>
            <a:r>
              <a:rPr lang="en-US" sz="2800" dirty="0"/>
              <a:t>Use your answers to the left to find sum of the angles in a hexagon </a:t>
            </a:r>
          </a:p>
        </p:txBody>
      </p:sp>
    </p:spTree>
    <p:extLst>
      <p:ext uri="{BB962C8B-B14F-4D97-AF65-F5344CB8AC3E}">
        <p14:creationId xmlns:p14="http://schemas.microsoft.com/office/powerpoint/2010/main" val="1694938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10103</TotalTime>
  <Words>68</Words>
  <Application>Microsoft Macintosh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11</cp:revision>
  <dcterms:created xsi:type="dcterms:W3CDTF">2020-10-29T19:01:55Z</dcterms:created>
  <dcterms:modified xsi:type="dcterms:W3CDTF">2020-11-05T19:25:27Z</dcterms:modified>
</cp:coreProperties>
</file>