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76" r:id="rId2"/>
    <p:sldId id="278" r:id="rId3"/>
    <p:sldId id="277" r:id="rId4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FE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5000"/>
  </p:normalViewPr>
  <p:slideViewPr>
    <p:cSldViewPr snapToGrid="0" snapToObjects="1">
      <p:cViewPr varScale="1">
        <p:scale>
          <a:sx n="85" d="100"/>
          <a:sy n="85" d="100"/>
        </p:scale>
        <p:origin x="2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>
              <a:defRPr sz="1200"/>
            </a:lvl1pPr>
          </a:lstStyle>
          <a:p>
            <a:fld id="{EE8CDBC4-CE19-B44C-9C90-3E6DCD0DD2CE}" type="datetimeFigureOut">
              <a:rPr lang="en-US" smtClean="0"/>
              <a:t>11/2/20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9" tIns="46205" rIns="92409" bIns="4620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9"/>
            <a:ext cx="5444490" cy="3915489"/>
          </a:xfrm>
          <a:prstGeom prst="rect">
            <a:avLst/>
          </a:prstGeom>
        </p:spPr>
        <p:txBody>
          <a:bodyPr vert="horz" lIns="92409" tIns="46205" rIns="92409" bIns="46205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0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0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>
              <a:defRPr sz="1200"/>
            </a:lvl1pPr>
          </a:lstStyle>
          <a:p>
            <a:fld id="{8F82A36F-4D28-EE4E-B752-6311ABD67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76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25x4x3</a:t>
            </a:r>
          </a:p>
          <a:p>
            <a:r>
              <a:rPr lang="en-US" dirty="0"/>
              <a:t>25x4+3</a:t>
            </a:r>
          </a:p>
          <a:p>
            <a:r>
              <a:rPr lang="en-US" dirty="0"/>
              <a:t>25x3+4</a:t>
            </a:r>
          </a:p>
          <a:p>
            <a:r>
              <a:rPr lang="en-US" dirty="0"/>
              <a:t>25+3x4</a:t>
            </a:r>
          </a:p>
          <a:p>
            <a:r>
              <a:rPr lang="en-US" dirty="0"/>
              <a:t>25x4-3</a:t>
            </a:r>
          </a:p>
          <a:p>
            <a:r>
              <a:rPr lang="en-US" dirty="0"/>
              <a:t>25x3-4</a:t>
            </a:r>
          </a:p>
          <a:p>
            <a:r>
              <a:rPr lang="en-US" dirty="0"/>
              <a:t>25-4x3</a:t>
            </a:r>
          </a:p>
          <a:p>
            <a:r>
              <a:rPr lang="en-US" dirty="0"/>
              <a:t>25x(4-3)</a:t>
            </a:r>
            <a:br>
              <a:rPr lang="en-US" dirty="0"/>
            </a:br>
            <a:r>
              <a:rPr lang="en-US" dirty="0"/>
              <a:t>25x(4+3)</a:t>
            </a:r>
          </a:p>
          <a:p>
            <a:r>
              <a:rPr lang="en-US" dirty="0"/>
              <a:t>25+3+4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2A36F-4D28-EE4E-B752-6311ABD673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26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25x7=175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2A36F-4D28-EE4E-B752-6311ABD673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08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25x4x3</a:t>
            </a:r>
          </a:p>
          <a:p>
            <a:r>
              <a:rPr lang="en-US" dirty="0"/>
              <a:t>25x4+3</a:t>
            </a:r>
          </a:p>
          <a:p>
            <a:r>
              <a:rPr lang="en-US" dirty="0"/>
              <a:t>25x3+4</a:t>
            </a:r>
          </a:p>
          <a:p>
            <a:r>
              <a:rPr lang="en-US" dirty="0"/>
              <a:t>25+3x4</a:t>
            </a:r>
          </a:p>
          <a:p>
            <a:r>
              <a:rPr lang="en-US" dirty="0"/>
              <a:t>25x4-3</a:t>
            </a:r>
          </a:p>
          <a:p>
            <a:r>
              <a:rPr lang="en-US" dirty="0"/>
              <a:t>25x3-4</a:t>
            </a:r>
          </a:p>
          <a:p>
            <a:r>
              <a:rPr lang="en-US" dirty="0"/>
              <a:t>25-4x3</a:t>
            </a:r>
          </a:p>
          <a:p>
            <a:r>
              <a:rPr lang="en-US" dirty="0"/>
              <a:t>25x(4-3)</a:t>
            </a:r>
            <a:br>
              <a:rPr lang="en-US" dirty="0"/>
            </a:br>
            <a:r>
              <a:rPr lang="en-US" dirty="0"/>
              <a:t>25x(4+3)</a:t>
            </a:r>
          </a:p>
          <a:p>
            <a:r>
              <a:rPr lang="en-US" dirty="0"/>
              <a:t>25+3+4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2A36F-4D28-EE4E-B752-6311ABD673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42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3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0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9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1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4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0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73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7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02493-4A3F-214D-9153-665C808C522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1D362-C4CD-824C-AA9A-6CBA30B42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id="{FCE13CD5-40A8-9B49-A761-DADECE5E4EDC}"/>
              </a:ext>
            </a:extLst>
          </p:cNvPr>
          <p:cNvSpPr/>
          <p:nvPr/>
        </p:nvSpPr>
        <p:spPr>
          <a:xfrm>
            <a:off x="193183" y="180304"/>
            <a:ext cx="8758917" cy="651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6053B0AA-F8B0-7245-A5D0-9DA6DE82B354}"/>
                  </a:ext>
                </a:extLst>
              </p:cNvPr>
              <p:cNvSpPr txBox="1"/>
              <p:nvPr/>
            </p:nvSpPr>
            <p:spPr>
              <a:xfrm>
                <a:off x="1519894" y="1587499"/>
                <a:ext cx="6045071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Using just each of the 3 numbers below only ONCE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000" b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0" u="none" strike="noStrike" kern="120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many of the surrounding numbers can you make?</a:t>
                </a:r>
              </a:p>
              <a:p>
                <a:pPr lvl="0" algn="ctr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You can use any operation</a:t>
                </a: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−÷+</m:t>
                      </m:r>
                    </m:oMath>
                  </m:oMathPara>
                </a14:m>
                <a:endParaRPr lang="en-US" sz="2000" b="1" dirty="0"/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000" b="1" dirty="0"/>
              </a:p>
            </p:txBody>
          </p:sp>
        </mc:Choice>
        <mc:Fallback xmlns="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6053B0AA-F8B0-7245-A5D0-9DA6DE82B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894" y="1587499"/>
                <a:ext cx="6045071" cy="3170099"/>
              </a:xfrm>
              <a:prstGeom prst="rect">
                <a:avLst/>
              </a:prstGeom>
              <a:blipFill>
                <a:blip r:embed="rId3"/>
                <a:stretch>
                  <a:fillRect l="-210" t="-797" r="-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AEA84138-81FE-954E-9FC2-F9D5B48EF138}"/>
              </a:ext>
            </a:extLst>
          </p:cNvPr>
          <p:cNvGrpSpPr/>
          <p:nvPr/>
        </p:nvGrpSpPr>
        <p:grpSpPr>
          <a:xfrm>
            <a:off x="2952520" y="2250647"/>
            <a:ext cx="3300672" cy="893202"/>
            <a:chOff x="-4218222" y="975952"/>
            <a:chExt cx="3870520" cy="113713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12885559-84EE-8946-8F78-CA8F4A126C3F}"/>
                </a:ext>
              </a:extLst>
            </p:cNvPr>
            <p:cNvSpPr/>
            <p:nvPr/>
          </p:nvSpPr>
          <p:spPr>
            <a:xfrm>
              <a:off x="-4218222" y="975952"/>
              <a:ext cx="1127320" cy="113713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25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E9E7105-96CE-7A4B-845D-93E136132079}"/>
                </a:ext>
              </a:extLst>
            </p:cNvPr>
            <p:cNvSpPr/>
            <p:nvPr/>
          </p:nvSpPr>
          <p:spPr>
            <a:xfrm>
              <a:off x="-2859656" y="975952"/>
              <a:ext cx="1127320" cy="113713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A7C853E-9CEC-9742-940B-1F27ED368A96}"/>
                </a:ext>
              </a:extLst>
            </p:cNvPr>
            <p:cNvSpPr/>
            <p:nvPr/>
          </p:nvSpPr>
          <p:spPr>
            <a:xfrm>
              <a:off x="-1475022" y="975952"/>
              <a:ext cx="1127320" cy="113713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3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EF75484-C930-8E46-AACC-0B8CCC3227B1}"/>
              </a:ext>
            </a:extLst>
          </p:cNvPr>
          <p:cNvSpPr/>
          <p:nvPr/>
        </p:nvSpPr>
        <p:spPr>
          <a:xfrm>
            <a:off x="2762794" y="5569878"/>
            <a:ext cx="1087673" cy="9225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81ABD6E4-9D5C-5F44-B9C7-9E3B420BAC57}"/>
              </a:ext>
            </a:extLst>
          </p:cNvPr>
          <p:cNvSpPr/>
          <p:nvPr/>
        </p:nvSpPr>
        <p:spPr>
          <a:xfrm>
            <a:off x="5233324" y="5578228"/>
            <a:ext cx="1087673" cy="9225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112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0A340B6A-6EB0-6343-BCCE-594FB763D7DA}"/>
              </a:ext>
            </a:extLst>
          </p:cNvPr>
          <p:cNvSpPr/>
          <p:nvPr/>
        </p:nvSpPr>
        <p:spPr>
          <a:xfrm>
            <a:off x="7748154" y="5569878"/>
            <a:ext cx="1087673" cy="9225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88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79C354E4-D85D-E84A-ACBF-931016867B76}"/>
              </a:ext>
            </a:extLst>
          </p:cNvPr>
          <p:cNvSpPr/>
          <p:nvPr/>
        </p:nvSpPr>
        <p:spPr>
          <a:xfrm>
            <a:off x="7767711" y="272820"/>
            <a:ext cx="1087673" cy="9470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976A51DB-3B8E-9A48-8624-FC4648E24C5E}"/>
              </a:ext>
            </a:extLst>
          </p:cNvPr>
          <p:cNvSpPr/>
          <p:nvPr/>
        </p:nvSpPr>
        <p:spPr>
          <a:xfrm>
            <a:off x="1514301" y="4497755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51B61CB-2A08-C147-8F82-E86DC4B14934}"/>
              </a:ext>
            </a:extLst>
          </p:cNvPr>
          <p:cNvSpPr/>
          <p:nvPr/>
        </p:nvSpPr>
        <p:spPr>
          <a:xfrm>
            <a:off x="5259290" y="4497755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1BAF7FF7-A8D1-FB44-843B-BD5B9F83B836}"/>
              </a:ext>
            </a:extLst>
          </p:cNvPr>
          <p:cNvSpPr/>
          <p:nvPr/>
        </p:nvSpPr>
        <p:spPr>
          <a:xfrm>
            <a:off x="259443" y="5543969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103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FB9DDDD3-2D12-FE4A-9947-39D4926D0C0C}"/>
              </a:ext>
            </a:extLst>
          </p:cNvPr>
          <p:cNvSpPr/>
          <p:nvPr/>
        </p:nvSpPr>
        <p:spPr>
          <a:xfrm>
            <a:off x="7748153" y="2383315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13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46AEEA87-6E27-9A4A-A102-946D82310B75}"/>
              </a:ext>
            </a:extLst>
          </p:cNvPr>
          <p:cNvSpPr/>
          <p:nvPr/>
        </p:nvSpPr>
        <p:spPr>
          <a:xfrm>
            <a:off x="308809" y="2343739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97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7C59B4C7-641D-2147-966C-711771E97377}"/>
              </a:ext>
            </a:extLst>
          </p:cNvPr>
          <p:cNvSpPr/>
          <p:nvPr/>
        </p:nvSpPr>
        <p:spPr>
          <a:xfrm>
            <a:off x="6521148" y="4497756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CF22A3A-23BF-9B4F-B97B-01CE67F0F9E5}"/>
              </a:ext>
            </a:extLst>
          </p:cNvPr>
          <p:cNvSpPr/>
          <p:nvPr/>
        </p:nvSpPr>
        <p:spPr>
          <a:xfrm>
            <a:off x="281772" y="4497755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18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0D8EEA2-4585-5048-8B52-3A79AF4DD314}"/>
              </a:ext>
            </a:extLst>
          </p:cNvPr>
          <p:cNvGrpSpPr/>
          <p:nvPr/>
        </p:nvGrpSpPr>
        <p:grpSpPr>
          <a:xfrm>
            <a:off x="261622" y="266920"/>
            <a:ext cx="8593761" cy="5179255"/>
            <a:chOff x="261622" y="266298"/>
            <a:chExt cx="8593761" cy="5725367"/>
          </a:xfrm>
        </p:grpSpPr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026320FC-F1E6-0C43-94BB-37EEF2FDBC90}"/>
                </a:ext>
              </a:extLst>
            </p:cNvPr>
            <p:cNvSpPr/>
            <p:nvPr/>
          </p:nvSpPr>
          <p:spPr>
            <a:xfrm>
              <a:off x="7748153" y="1466470"/>
              <a:ext cx="1087673" cy="10183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37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9ECE956D-7B42-6F41-92F3-D3D863A7C984}"/>
                </a:ext>
              </a:extLst>
            </p:cNvPr>
            <p:cNvSpPr/>
            <p:nvPr/>
          </p:nvSpPr>
          <p:spPr>
            <a:xfrm>
              <a:off x="4002929" y="285976"/>
              <a:ext cx="1087673" cy="10469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175</a:t>
              </a: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E0001CD3-7896-334F-BEEB-61D1E2C1F4DF}"/>
                </a:ext>
              </a:extLst>
            </p:cNvPr>
            <p:cNvSpPr/>
            <p:nvPr/>
          </p:nvSpPr>
          <p:spPr>
            <a:xfrm>
              <a:off x="7767710" y="3773613"/>
              <a:ext cx="1087673" cy="10469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13</a:t>
              </a: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E45E0244-8F17-B04E-A862-E51C855F3A5D}"/>
                </a:ext>
              </a:extLst>
            </p:cNvPr>
            <p:cNvSpPr/>
            <p:nvPr/>
          </p:nvSpPr>
          <p:spPr>
            <a:xfrm>
              <a:off x="6520971" y="266298"/>
              <a:ext cx="1089973" cy="10469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– 71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6E55C335-53F6-A243-8320-1A8EB7FEF6B2}"/>
                </a:ext>
              </a:extLst>
            </p:cNvPr>
            <p:cNvSpPr/>
            <p:nvPr/>
          </p:nvSpPr>
          <p:spPr>
            <a:xfrm>
              <a:off x="7749995" y="4944736"/>
              <a:ext cx="1087673" cy="10469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– 25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CEDD42D-8098-BC4B-A0C0-D12A7B877FC8}"/>
                </a:ext>
              </a:extLst>
            </p:cNvPr>
            <p:cNvGrpSpPr/>
            <p:nvPr/>
          </p:nvGrpSpPr>
          <p:grpSpPr>
            <a:xfrm>
              <a:off x="261622" y="272820"/>
              <a:ext cx="6085342" cy="1051488"/>
              <a:chOff x="321582" y="302800"/>
              <a:chExt cx="6237034" cy="1051488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595ADD4A-4FF2-8C4C-B0BD-BAFC5D2C64EE}"/>
                  </a:ext>
                </a:extLst>
              </p:cNvPr>
              <p:cNvSpPr/>
              <p:nvPr/>
            </p:nvSpPr>
            <p:spPr>
              <a:xfrm>
                <a:off x="321582" y="307359"/>
                <a:ext cx="1114786" cy="104692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63</a:t>
                </a:r>
              </a:p>
            </p:txBody>
          </p: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1F048730-5952-4341-948F-4AB03E5A99BF}"/>
                  </a:ext>
                </a:extLst>
              </p:cNvPr>
              <p:cNvSpPr/>
              <p:nvPr/>
            </p:nvSpPr>
            <p:spPr>
              <a:xfrm>
                <a:off x="2870676" y="306071"/>
                <a:ext cx="1114786" cy="104692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87</a:t>
                </a:r>
              </a:p>
            </p:txBody>
          </p:sp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15400DF3-2A1B-D843-A613-AF206AE8DE28}"/>
                  </a:ext>
                </a:extLst>
              </p:cNvPr>
              <p:cNvSpPr/>
              <p:nvPr/>
            </p:nvSpPr>
            <p:spPr>
              <a:xfrm>
                <a:off x="5443830" y="302800"/>
                <a:ext cx="1114786" cy="104692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611260E8-9438-504C-B42F-380047F0E90E}"/>
                  </a:ext>
                </a:extLst>
              </p:cNvPr>
              <p:cNvSpPr/>
              <p:nvPr/>
            </p:nvSpPr>
            <p:spPr>
              <a:xfrm>
                <a:off x="1596129" y="307358"/>
                <a:ext cx="1114786" cy="104692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– 63</a:t>
                </a:r>
              </a:p>
            </p:txBody>
          </p:sp>
        </p:grpSp>
      </p:grp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7B6AAD3-056C-1C49-9BA8-0808D0ADA8E6}"/>
              </a:ext>
            </a:extLst>
          </p:cNvPr>
          <p:cNvSpPr/>
          <p:nvPr/>
        </p:nvSpPr>
        <p:spPr>
          <a:xfrm>
            <a:off x="6490739" y="5565274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88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2E418C99-B1A6-5D47-942A-35A9958E7249}"/>
              </a:ext>
            </a:extLst>
          </p:cNvPr>
          <p:cNvSpPr/>
          <p:nvPr/>
        </p:nvSpPr>
        <p:spPr>
          <a:xfrm>
            <a:off x="4003871" y="5578228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24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3301FBF6-9FC1-4A4B-99B5-F31E5238A854}"/>
              </a:ext>
            </a:extLst>
          </p:cNvPr>
          <p:cNvSpPr/>
          <p:nvPr/>
        </p:nvSpPr>
        <p:spPr>
          <a:xfrm>
            <a:off x="2743148" y="4497756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3CD6B213-25C3-084F-902B-0F606C10B884}"/>
              </a:ext>
            </a:extLst>
          </p:cNvPr>
          <p:cNvSpPr/>
          <p:nvPr/>
        </p:nvSpPr>
        <p:spPr>
          <a:xfrm>
            <a:off x="1533341" y="5569878"/>
            <a:ext cx="1087673" cy="9225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– 26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5A609A8F-DD20-6A4F-B0C2-F88BF82E5A92}"/>
              </a:ext>
            </a:extLst>
          </p:cNvPr>
          <p:cNvSpPr/>
          <p:nvPr/>
        </p:nvSpPr>
        <p:spPr>
          <a:xfrm>
            <a:off x="308809" y="3420747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 18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94BB6FB3-BFAB-5643-BE3E-9F5B757EE533}"/>
              </a:ext>
            </a:extLst>
          </p:cNvPr>
          <p:cNvSpPr/>
          <p:nvPr/>
        </p:nvSpPr>
        <p:spPr>
          <a:xfrm>
            <a:off x="299159" y="1310456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97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78D4A5C9-7880-5E4A-B421-BA1C8C8B9138}"/>
              </a:ext>
            </a:extLst>
          </p:cNvPr>
          <p:cNvSpPr/>
          <p:nvPr/>
        </p:nvSpPr>
        <p:spPr>
          <a:xfrm>
            <a:off x="4017015" y="4497755"/>
            <a:ext cx="1087673" cy="9484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770539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id="{FCE13CD5-40A8-9B49-A761-DADECE5E4EDC}"/>
              </a:ext>
            </a:extLst>
          </p:cNvPr>
          <p:cNvSpPr/>
          <p:nvPr/>
        </p:nvSpPr>
        <p:spPr>
          <a:xfrm>
            <a:off x="103243" y="180304"/>
            <a:ext cx="8950817" cy="651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053B0AA-F8B0-7245-A5D0-9DA6DE82B354}"/>
              </a:ext>
            </a:extLst>
          </p:cNvPr>
          <p:cNvSpPr txBox="1"/>
          <p:nvPr/>
        </p:nvSpPr>
        <p:spPr>
          <a:xfrm>
            <a:off x="1519895" y="1857319"/>
            <a:ext cx="60201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Using just each of the 3 numbers below ONCE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A84138-81FE-954E-9FC2-F9D5B48EF138}"/>
              </a:ext>
            </a:extLst>
          </p:cNvPr>
          <p:cNvGrpSpPr/>
          <p:nvPr/>
        </p:nvGrpSpPr>
        <p:grpSpPr>
          <a:xfrm>
            <a:off x="2952520" y="2385557"/>
            <a:ext cx="3300672" cy="893202"/>
            <a:chOff x="-4218222" y="975952"/>
            <a:chExt cx="3870520" cy="113713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12885559-84EE-8946-8F78-CA8F4A126C3F}"/>
                </a:ext>
              </a:extLst>
            </p:cNvPr>
            <p:cNvSpPr/>
            <p:nvPr/>
          </p:nvSpPr>
          <p:spPr>
            <a:xfrm>
              <a:off x="-4218222" y="975952"/>
              <a:ext cx="1127320" cy="11371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50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E9E7105-96CE-7A4B-845D-93E136132079}"/>
                </a:ext>
              </a:extLst>
            </p:cNvPr>
            <p:cNvSpPr/>
            <p:nvPr/>
          </p:nvSpPr>
          <p:spPr>
            <a:xfrm>
              <a:off x="-2859656" y="975952"/>
              <a:ext cx="1127320" cy="11371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2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A7C853E-9CEC-9742-940B-1F27ED368A96}"/>
                </a:ext>
              </a:extLst>
            </p:cNvPr>
            <p:cNvSpPr/>
            <p:nvPr/>
          </p:nvSpPr>
          <p:spPr>
            <a:xfrm>
              <a:off x="-1475022" y="975952"/>
              <a:ext cx="1127320" cy="11371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</p:grp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B7951A14-15E3-9E44-95D1-93FEB9D40E7F}"/>
              </a:ext>
            </a:extLst>
          </p:cNvPr>
          <p:cNvSpPr/>
          <p:nvPr/>
        </p:nvSpPr>
        <p:spPr>
          <a:xfrm>
            <a:off x="420171" y="316945"/>
            <a:ext cx="2532350" cy="1270554"/>
          </a:xfrm>
          <a:prstGeom prst="wedgeRoundRectCallout">
            <a:avLst>
              <a:gd name="adj1" fmla="val -63569"/>
              <a:gd name="adj2" fmla="val -2097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What is the smallest number you can make?</a:t>
            </a:r>
          </a:p>
        </p:txBody>
      </p:sp>
      <p:sp>
        <p:nvSpPr>
          <p:cNvPr id="38" name="Rounded Rectangular Callout 37">
            <a:extLst>
              <a:ext uri="{FF2B5EF4-FFF2-40B4-BE49-F238E27FC236}">
                <a16:creationId xmlns:a16="http://schemas.microsoft.com/office/drawing/2014/main" id="{C9E5D84F-38B4-5C4E-BDA5-51A0DDD2DB3D}"/>
              </a:ext>
            </a:extLst>
          </p:cNvPr>
          <p:cNvSpPr/>
          <p:nvPr/>
        </p:nvSpPr>
        <p:spPr>
          <a:xfrm>
            <a:off x="3325565" y="330881"/>
            <a:ext cx="2532350" cy="1270554"/>
          </a:xfrm>
          <a:prstGeom prst="wedgeRoundRectCallout">
            <a:avLst>
              <a:gd name="adj1" fmla="val -2006"/>
              <a:gd name="adj2" fmla="val -6108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What is the largest number you can make?</a:t>
            </a:r>
          </a:p>
        </p:txBody>
      </p:sp>
      <p:sp>
        <p:nvSpPr>
          <p:cNvPr id="39" name="Rounded Rectangular Callout 38">
            <a:extLst>
              <a:ext uri="{FF2B5EF4-FFF2-40B4-BE49-F238E27FC236}">
                <a16:creationId xmlns:a16="http://schemas.microsoft.com/office/drawing/2014/main" id="{C07317DE-2D79-7240-84AF-0118E2BE2E31}"/>
              </a:ext>
            </a:extLst>
          </p:cNvPr>
          <p:cNvSpPr/>
          <p:nvPr/>
        </p:nvSpPr>
        <p:spPr>
          <a:xfrm>
            <a:off x="6191479" y="344816"/>
            <a:ext cx="2532350" cy="1270554"/>
          </a:xfrm>
          <a:prstGeom prst="wedgeRoundRectCallout">
            <a:avLst>
              <a:gd name="adj1" fmla="val 62516"/>
              <a:gd name="adj2" fmla="val -209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What is closest number to 90 you can make?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178F890-C62E-7447-A18A-D503A86D7970}"/>
                  </a:ext>
                </a:extLst>
              </p:cNvPr>
              <p:cNvSpPr/>
              <p:nvPr/>
            </p:nvSpPr>
            <p:spPr>
              <a:xfrm>
                <a:off x="2243974" y="3371363"/>
                <a:ext cx="4572000" cy="15696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ctr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How many of the surrounding questions can you answer?</a:t>
                </a:r>
              </a:p>
              <a:p>
                <a:pPr lvl="0" algn="ctr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You can use any operation</a:t>
                </a:r>
              </a:p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−÷+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178F890-C62E-7447-A18A-D503A86D79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974" y="3371363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152E71C7-CB0E-504B-A399-41BC57EA0BC8}"/>
              </a:ext>
            </a:extLst>
          </p:cNvPr>
          <p:cNvSpPr/>
          <p:nvPr/>
        </p:nvSpPr>
        <p:spPr>
          <a:xfrm>
            <a:off x="6625651" y="2385557"/>
            <a:ext cx="2241114" cy="2111492"/>
          </a:xfrm>
          <a:prstGeom prst="wedgeRoundRectCallout">
            <a:avLst>
              <a:gd name="adj1" fmla="val 57549"/>
              <a:gd name="adj2" fmla="val -4353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Can you make a number that’s a multiple of 3?</a:t>
            </a:r>
          </a:p>
        </p:txBody>
      </p:sp>
      <p:sp>
        <p:nvSpPr>
          <p:cNvPr id="42" name="Rounded Rectangular Callout 41">
            <a:extLst>
              <a:ext uri="{FF2B5EF4-FFF2-40B4-BE49-F238E27FC236}">
                <a16:creationId xmlns:a16="http://schemas.microsoft.com/office/drawing/2014/main" id="{D7E84E25-B89F-E440-9869-6AC771C6B3F8}"/>
              </a:ext>
            </a:extLst>
          </p:cNvPr>
          <p:cNvSpPr/>
          <p:nvPr/>
        </p:nvSpPr>
        <p:spPr>
          <a:xfrm>
            <a:off x="338947" y="2340586"/>
            <a:ext cx="2241114" cy="1270554"/>
          </a:xfrm>
          <a:prstGeom prst="wedgeRoundRectCallout">
            <a:avLst>
              <a:gd name="adj1" fmla="val -59503"/>
              <a:gd name="adj2" fmla="val -6411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Can you make a prime number?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68B55268-3981-1747-82A8-2B8DD5E05C00}"/>
              </a:ext>
            </a:extLst>
          </p:cNvPr>
          <p:cNvSpPr/>
          <p:nvPr/>
        </p:nvSpPr>
        <p:spPr>
          <a:xfrm>
            <a:off x="6625651" y="4651376"/>
            <a:ext cx="2241114" cy="1569661"/>
          </a:xfrm>
          <a:prstGeom prst="wedgeRoundRectCallout">
            <a:avLst>
              <a:gd name="adj1" fmla="val 48855"/>
              <a:gd name="adj2" fmla="val 780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Can you make a square number?</a:t>
            </a:r>
          </a:p>
        </p:txBody>
      </p:sp>
      <p:sp>
        <p:nvSpPr>
          <p:cNvPr id="44" name="Rounded Rectangular Callout 43">
            <a:extLst>
              <a:ext uri="{FF2B5EF4-FFF2-40B4-BE49-F238E27FC236}">
                <a16:creationId xmlns:a16="http://schemas.microsoft.com/office/drawing/2014/main" id="{19A756CA-D1EA-7340-928D-C8CA7F2D469F}"/>
              </a:ext>
            </a:extLst>
          </p:cNvPr>
          <p:cNvSpPr/>
          <p:nvPr/>
        </p:nvSpPr>
        <p:spPr>
          <a:xfrm>
            <a:off x="3043005" y="4959851"/>
            <a:ext cx="3219497" cy="1569661"/>
          </a:xfrm>
          <a:prstGeom prst="wedgeRoundRectCallout">
            <a:avLst>
              <a:gd name="adj1" fmla="val -62891"/>
              <a:gd name="adj2" fmla="val 58959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What is the largest odd number you can make?</a:t>
            </a:r>
          </a:p>
        </p:txBody>
      </p:sp>
      <p:sp>
        <p:nvSpPr>
          <p:cNvPr id="45" name="Rounded Rectangular Callout 44">
            <a:extLst>
              <a:ext uri="{FF2B5EF4-FFF2-40B4-BE49-F238E27FC236}">
                <a16:creationId xmlns:a16="http://schemas.microsoft.com/office/drawing/2014/main" id="{4C2003F5-DB0E-524C-8A4C-99CC5A4ABFC3}"/>
              </a:ext>
            </a:extLst>
          </p:cNvPr>
          <p:cNvSpPr/>
          <p:nvPr/>
        </p:nvSpPr>
        <p:spPr>
          <a:xfrm>
            <a:off x="341241" y="3903665"/>
            <a:ext cx="2338615" cy="2551402"/>
          </a:xfrm>
          <a:prstGeom prst="wedgeRoundRectCallout">
            <a:avLst>
              <a:gd name="adj1" fmla="val -57763"/>
              <a:gd name="adj2" fmla="val 5954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Can you make the following numbers?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18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3695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167">
            <a:extLst>
              <a:ext uri="{FF2B5EF4-FFF2-40B4-BE49-F238E27FC236}">
                <a16:creationId xmlns:a16="http://schemas.microsoft.com/office/drawing/2014/main" id="{6053B0AA-F8B0-7245-A5D0-9DA6DE82B354}"/>
              </a:ext>
            </a:extLst>
          </p:cNvPr>
          <p:cNvSpPr txBox="1"/>
          <p:nvPr/>
        </p:nvSpPr>
        <p:spPr>
          <a:xfrm>
            <a:off x="1519894" y="1587499"/>
            <a:ext cx="60450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Using just each of the 3 numbers below only ONCE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of the surrounding numbers can you make?</a:t>
            </a:r>
            <a:endParaRPr lang="en-US" sz="20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A84138-81FE-954E-9FC2-F9D5B48EF138}"/>
              </a:ext>
            </a:extLst>
          </p:cNvPr>
          <p:cNvGrpSpPr/>
          <p:nvPr/>
        </p:nvGrpSpPr>
        <p:grpSpPr>
          <a:xfrm>
            <a:off x="2952520" y="2250647"/>
            <a:ext cx="3300672" cy="893202"/>
            <a:chOff x="-4218222" y="975952"/>
            <a:chExt cx="3870520" cy="113713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12885559-84EE-8946-8F78-CA8F4A126C3F}"/>
                </a:ext>
              </a:extLst>
            </p:cNvPr>
            <p:cNvSpPr/>
            <p:nvPr/>
          </p:nvSpPr>
          <p:spPr>
            <a:xfrm>
              <a:off x="-4218222" y="975952"/>
              <a:ext cx="1127320" cy="113713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E9E7105-96CE-7A4B-845D-93E136132079}"/>
                </a:ext>
              </a:extLst>
            </p:cNvPr>
            <p:cNvSpPr/>
            <p:nvPr/>
          </p:nvSpPr>
          <p:spPr>
            <a:xfrm>
              <a:off x="-2859656" y="975952"/>
              <a:ext cx="1127320" cy="113713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Calibri" panose="020F0502020204030204"/>
                </a:rPr>
                <a:t>b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A7C853E-9CEC-9742-940B-1F27ED368A96}"/>
                </a:ext>
              </a:extLst>
            </p:cNvPr>
            <p:cNvSpPr/>
            <p:nvPr/>
          </p:nvSpPr>
          <p:spPr>
            <a:xfrm>
              <a:off x="-1475022" y="975952"/>
              <a:ext cx="1127320" cy="113713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F80BDCC0-5EEC-EA43-8D01-AEAE016BF0C1}"/>
                  </a:ext>
                </a:extLst>
              </p:cNvPr>
              <p:cNvSpPr/>
              <p:nvPr/>
            </p:nvSpPr>
            <p:spPr>
              <a:xfrm>
                <a:off x="1510501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F80BDCC0-5EEC-EA43-8D01-AEAE016BF0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501" y="275779"/>
                <a:ext cx="1087673" cy="94706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2E512CC-1289-F645-ADD9-15EF5CD73D7B}"/>
                  </a:ext>
                </a:extLst>
              </p:cNvPr>
              <p:cNvSpPr/>
              <p:nvPr/>
            </p:nvSpPr>
            <p:spPr>
              <a:xfrm>
                <a:off x="308809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𝒂𝒃𝒄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2E512CC-1289-F645-ADD9-15EF5CD73D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09" y="275779"/>
                <a:ext cx="1087673" cy="94706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1AAA307E-987D-824E-A7EF-4FD9588FBA96}"/>
                  </a:ext>
                </a:extLst>
              </p:cNvPr>
              <p:cNvSpPr/>
              <p:nvPr/>
            </p:nvSpPr>
            <p:spPr>
              <a:xfrm>
                <a:off x="2712193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1AAA307E-987D-824E-A7EF-4FD9588FBA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193" y="275779"/>
                <a:ext cx="1087673" cy="94706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75FA38F0-C4DA-244C-A640-ACF6BAB775EE}"/>
                  </a:ext>
                </a:extLst>
              </p:cNvPr>
              <p:cNvSpPr/>
              <p:nvPr/>
            </p:nvSpPr>
            <p:spPr>
              <a:xfrm>
                <a:off x="3913867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75FA38F0-C4DA-244C-A640-ACF6BAB775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867" y="275779"/>
                <a:ext cx="1087673" cy="94706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C82C7C47-FC4A-9D41-936C-E9174113F88F}"/>
                  </a:ext>
                </a:extLst>
              </p:cNvPr>
              <p:cNvSpPr/>
              <p:nvPr/>
            </p:nvSpPr>
            <p:spPr>
              <a:xfrm>
                <a:off x="5115541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𝒂𝒃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C82C7C47-FC4A-9D41-936C-E9174113F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41" y="275779"/>
                <a:ext cx="1087673" cy="94706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884A39D-08E0-844D-ACCE-8E17EAC0E483}"/>
                  </a:ext>
                </a:extLst>
              </p:cNvPr>
              <p:cNvSpPr/>
              <p:nvPr/>
            </p:nvSpPr>
            <p:spPr>
              <a:xfrm>
                <a:off x="6317215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884A39D-08E0-844D-ACCE-8E17EAC0E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215" y="275779"/>
                <a:ext cx="1087673" cy="947068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539FCD05-34E4-0F4E-AF82-013E8F2F3341}"/>
                  </a:ext>
                </a:extLst>
              </p:cNvPr>
              <p:cNvSpPr/>
              <p:nvPr/>
            </p:nvSpPr>
            <p:spPr>
              <a:xfrm>
                <a:off x="7518889" y="275779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539FCD05-34E4-0F4E-AF82-013E8F2F3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89" y="275779"/>
                <a:ext cx="1087673" cy="947068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9CCAA13C-58D5-0243-B899-DB12C53B417E}"/>
                  </a:ext>
                </a:extLst>
              </p:cNvPr>
              <p:cNvSpPr/>
              <p:nvPr/>
            </p:nvSpPr>
            <p:spPr>
              <a:xfrm>
                <a:off x="7518889" y="1329547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𝒂𝒄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9CCAA13C-58D5-0243-B899-DB12C53B41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89" y="1329547"/>
                <a:ext cx="1087673" cy="947068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2D82717-FC18-AD42-9826-0EDD6B3BF795}"/>
                  </a:ext>
                </a:extLst>
              </p:cNvPr>
              <p:cNvSpPr/>
              <p:nvPr/>
            </p:nvSpPr>
            <p:spPr>
              <a:xfrm>
                <a:off x="7518889" y="3458980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𝒃𝒄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2D82717-FC18-AD42-9826-0EDD6B3BF7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89" y="3458980"/>
                <a:ext cx="1087673" cy="947068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02C5FBD-240F-4647-B09F-7BEAD29C264C}"/>
                  </a:ext>
                </a:extLst>
              </p:cNvPr>
              <p:cNvSpPr/>
              <p:nvPr/>
            </p:nvSpPr>
            <p:spPr>
              <a:xfrm>
                <a:off x="7518889" y="4512748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𝒃𝒄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02C5FBD-240F-4647-B09F-7BEAD29C2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89" y="4512748"/>
                <a:ext cx="1087673" cy="947068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A2C51A7-A056-814D-9C96-CA28882A725E}"/>
                  </a:ext>
                </a:extLst>
              </p:cNvPr>
              <p:cNvSpPr/>
              <p:nvPr/>
            </p:nvSpPr>
            <p:spPr>
              <a:xfrm>
                <a:off x="7518889" y="2411524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𝒃𝒄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A2C51A7-A056-814D-9C96-CA28882A7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89" y="2411524"/>
                <a:ext cx="1087673" cy="947068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0B09133D-CAC1-B74D-AE05-FE64D654636E}"/>
                  </a:ext>
                </a:extLst>
              </p:cNvPr>
              <p:cNvSpPr/>
              <p:nvPr/>
            </p:nvSpPr>
            <p:spPr>
              <a:xfrm>
                <a:off x="308809" y="234525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0B09133D-CAC1-B74D-AE05-FE64D65463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09" y="2345252"/>
                <a:ext cx="1087673" cy="947068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3C6326CD-683A-C54A-8343-4DCEAFE12C86}"/>
                  </a:ext>
                </a:extLst>
              </p:cNvPr>
              <p:cNvSpPr/>
              <p:nvPr/>
            </p:nvSpPr>
            <p:spPr>
              <a:xfrm>
                <a:off x="1519894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3C6326CD-683A-C54A-8343-4DCEAFE12C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894" y="5522892"/>
                <a:ext cx="1087673" cy="947068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5FC50DB7-F923-3F4F-90B1-C0CBD08917B5}"/>
                  </a:ext>
                </a:extLst>
              </p:cNvPr>
              <p:cNvSpPr/>
              <p:nvPr/>
            </p:nvSpPr>
            <p:spPr>
              <a:xfrm>
                <a:off x="308809" y="1297796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5FC50DB7-F923-3F4F-90B1-C0CBD0891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09" y="1297796"/>
                <a:ext cx="1087673" cy="947068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D0A56A01-044B-1A41-9A6E-5389CC101B8D}"/>
                  </a:ext>
                </a:extLst>
              </p:cNvPr>
              <p:cNvSpPr/>
              <p:nvPr/>
            </p:nvSpPr>
            <p:spPr>
              <a:xfrm>
                <a:off x="311016" y="4451494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D0A56A01-044B-1A41-9A6E-5389CC101B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16" y="4451494"/>
                <a:ext cx="1087673" cy="947068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E277B5E4-36C5-B84E-AA11-9979C47CEA01}"/>
                  </a:ext>
                </a:extLst>
              </p:cNvPr>
              <p:cNvSpPr/>
              <p:nvPr/>
            </p:nvSpPr>
            <p:spPr>
              <a:xfrm>
                <a:off x="308807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E277B5E4-36C5-B84E-AA11-9979C47CEA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07" y="5522892"/>
                <a:ext cx="1087673" cy="947068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46B5500B-0C63-B544-B861-29ABCEEF5B2D}"/>
                  </a:ext>
                </a:extLst>
              </p:cNvPr>
              <p:cNvSpPr/>
              <p:nvPr/>
            </p:nvSpPr>
            <p:spPr>
              <a:xfrm>
                <a:off x="308806" y="3380096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46B5500B-0C63-B544-B861-29ABCEEF5B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06" y="3380096"/>
                <a:ext cx="1087673" cy="947068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0D251526-2778-3E4C-87DC-9AB9AEF699E3}"/>
                  </a:ext>
                </a:extLst>
              </p:cNvPr>
              <p:cNvSpPr/>
              <p:nvPr/>
            </p:nvSpPr>
            <p:spPr>
              <a:xfrm>
                <a:off x="2730981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0D251526-2778-3E4C-87DC-9AB9AEF699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981" y="5522892"/>
                <a:ext cx="1087673" cy="947068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1EE7BDD9-6B7A-1B48-B108-0A666E4CB299}"/>
                  </a:ext>
                </a:extLst>
              </p:cNvPr>
              <p:cNvSpPr/>
              <p:nvPr/>
            </p:nvSpPr>
            <p:spPr>
              <a:xfrm>
                <a:off x="3932655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1EE7BDD9-6B7A-1B48-B108-0A666E4CB2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655" y="5522892"/>
                <a:ext cx="1087673" cy="947068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524FEAF5-20E9-9E45-9260-3DD66C903AAB}"/>
                  </a:ext>
                </a:extLst>
              </p:cNvPr>
              <p:cNvSpPr/>
              <p:nvPr/>
            </p:nvSpPr>
            <p:spPr>
              <a:xfrm>
                <a:off x="5115540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524FEAF5-20E9-9E45-9260-3DD66C903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40" y="5522892"/>
                <a:ext cx="1087673" cy="947068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134F1756-D4EE-9A4E-9AA3-01D326F42D3C}"/>
                  </a:ext>
                </a:extLst>
              </p:cNvPr>
              <p:cNvSpPr/>
              <p:nvPr/>
            </p:nvSpPr>
            <p:spPr>
              <a:xfrm>
                <a:off x="6298425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134F1756-D4EE-9A4E-9AA3-01D326F42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425" y="5522892"/>
                <a:ext cx="1087673" cy="947068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D3973779-A8FF-A849-BE36-AB6A18A3DF43}"/>
                  </a:ext>
                </a:extLst>
              </p:cNvPr>
              <p:cNvSpPr/>
              <p:nvPr/>
            </p:nvSpPr>
            <p:spPr>
              <a:xfrm>
                <a:off x="7481310" y="5522892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D3973779-A8FF-A849-BE36-AB6A18A3DF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310" y="5522892"/>
                <a:ext cx="1087673" cy="947068"/>
              </a:xfrm>
              <a:prstGeom prst="roundRect">
                <a:avLst/>
              </a:prstGeom>
              <a:blipFill>
                <a:blip r:embed="rId2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4FB8DCFC-5C88-F644-9FBA-A8189F390397}"/>
                  </a:ext>
                </a:extLst>
              </p:cNvPr>
              <p:cNvSpPr/>
              <p:nvPr/>
            </p:nvSpPr>
            <p:spPr>
              <a:xfrm>
                <a:off x="6298424" y="4512748"/>
                <a:ext cx="1087673" cy="94706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6" name="Rounded Rectangle 85">
                <a:extLst>
                  <a:ext uri="{FF2B5EF4-FFF2-40B4-BE49-F238E27FC236}">
                    <a16:creationId xmlns:a16="http://schemas.microsoft.com/office/drawing/2014/main" id="{4FB8DCFC-5C88-F644-9FBA-A8189F3903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424" y="4512748"/>
                <a:ext cx="1087673" cy="947068"/>
              </a:xfrm>
              <a:prstGeom prst="roundRect">
                <a:avLst/>
              </a:prstGeom>
              <a:blipFill>
                <a:blip r:embed="rId2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54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335</Words>
  <Application>Microsoft Macintosh PowerPoint</Application>
  <PresentationFormat>On-screen Show (4:3)</PresentationFormat>
  <Paragraphs>113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15</cp:revision>
  <cp:lastPrinted>2020-10-02T12:33:16Z</cp:lastPrinted>
  <dcterms:created xsi:type="dcterms:W3CDTF">2020-10-01T20:28:14Z</dcterms:created>
  <dcterms:modified xsi:type="dcterms:W3CDTF">2020-11-02T21:58:24Z</dcterms:modified>
</cp:coreProperties>
</file>