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  <a:srgbClr val="00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40" autoAdjust="0"/>
    <p:restoredTop sz="81627"/>
  </p:normalViewPr>
  <p:slideViewPr>
    <p:cSldViewPr snapToGrid="0">
      <p:cViewPr varScale="1">
        <p:scale>
          <a:sx n="92" d="100"/>
          <a:sy n="92" d="100"/>
        </p:scale>
        <p:origin x="23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145E6F-D150-BD4B-8F60-7E0CA36FBF00}" type="datetimeFigureOut">
              <a:rPr lang="en-US" smtClean="0"/>
              <a:t>11/15/20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4493F-9FC2-D84E-97E2-27E4B0CC9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551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30</a:t>
            </a:r>
          </a:p>
          <a:p>
            <a:r>
              <a:rPr lang="en-US" dirty="0"/>
              <a:t>35</a:t>
            </a:r>
          </a:p>
          <a:p>
            <a:r>
              <a:rPr lang="en-US" dirty="0"/>
              <a:t>35</a:t>
            </a:r>
          </a:p>
          <a:p>
            <a:r>
              <a:rPr lang="en-US" dirty="0"/>
              <a:t>30</a:t>
            </a:r>
          </a:p>
          <a:p>
            <a:r>
              <a:rPr lang="en-US" dirty="0"/>
              <a:t>30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4493F-9FC2-D84E-97E2-27E4B0CC9A4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820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214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40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193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415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51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399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705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39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916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621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332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C64F2-2C2E-4F54-AFB2-E58AF40A8E0D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049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D881671-BC7D-744E-9440-F99C4CD794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757269"/>
              </p:ext>
            </p:extLst>
          </p:nvPr>
        </p:nvGraphicFramePr>
        <p:xfrm>
          <a:off x="-23679" y="12268"/>
          <a:ext cx="9144000" cy="68318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1321938494"/>
                    </a:ext>
                  </a:extLst>
                </a:gridCol>
                <a:gridCol w="3144982">
                  <a:extLst>
                    <a:ext uri="{9D8B030D-6E8A-4147-A177-3AD203B41FA5}">
                      <a16:colId xmlns:a16="http://schemas.microsoft.com/office/drawing/2014/main" val="3980933917"/>
                    </a:ext>
                  </a:extLst>
                </a:gridCol>
                <a:gridCol w="2951018">
                  <a:extLst>
                    <a:ext uri="{9D8B030D-6E8A-4147-A177-3AD203B41FA5}">
                      <a16:colId xmlns:a16="http://schemas.microsoft.com/office/drawing/2014/main" val="1335571716"/>
                    </a:ext>
                  </a:extLst>
                </a:gridCol>
              </a:tblGrid>
              <a:tr h="362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616504"/>
                  </a:ext>
                </a:extLst>
              </a:tr>
              <a:tr h="32108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7638028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1D5D43B-F6B2-2146-9A99-F47A0E6E74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526578"/>
              </p:ext>
            </p:extLst>
          </p:nvPr>
        </p:nvGraphicFramePr>
        <p:xfrm>
          <a:off x="153917" y="4363863"/>
          <a:ext cx="2758440" cy="198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688">
                  <a:extLst>
                    <a:ext uri="{9D8B030D-6E8A-4147-A177-3AD203B41FA5}">
                      <a16:colId xmlns:a16="http://schemas.microsoft.com/office/drawing/2014/main" val="4265478223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4179437121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3289573884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3084710473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1719389439"/>
                    </a:ext>
                  </a:extLst>
                </a:gridCol>
              </a:tblGrid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28246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42321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917744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499656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92957"/>
                  </a:ext>
                </a:extLst>
              </a:tr>
            </a:tbl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2BBF3090-8833-A746-AD15-DDEDB408375A}"/>
              </a:ext>
            </a:extLst>
          </p:cNvPr>
          <p:cNvGrpSpPr/>
          <p:nvPr/>
        </p:nvGrpSpPr>
        <p:grpSpPr>
          <a:xfrm>
            <a:off x="815156" y="4360345"/>
            <a:ext cx="1548440" cy="1989782"/>
            <a:chOff x="5619748" y="1584960"/>
            <a:chExt cx="3219452" cy="5049521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7CA7009-0196-884C-916F-B5A2C78B6079}"/>
                </a:ext>
              </a:extLst>
            </p:cNvPr>
            <p:cNvSpPr/>
            <p:nvPr/>
          </p:nvSpPr>
          <p:spPr>
            <a:xfrm>
              <a:off x="5654040" y="1615440"/>
              <a:ext cx="914400" cy="9144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Pie 5">
              <a:extLst>
                <a:ext uri="{FF2B5EF4-FFF2-40B4-BE49-F238E27FC236}">
                  <a16:creationId xmlns:a16="http://schemas.microsoft.com/office/drawing/2014/main" id="{484A8892-7551-F94D-A9D2-01FABC942BCC}"/>
                </a:ext>
              </a:extLst>
            </p:cNvPr>
            <p:cNvSpPr/>
            <p:nvPr/>
          </p:nvSpPr>
          <p:spPr>
            <a:xfrm>
              <a:off x="5619748" y="5720080"/>
              <a:ext cx="914399" cy="914401"/>
            </a:xfrm>
            <a:prstGeom prst="pi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0B40FA3-206B-9B4E-979B-464E9B8A4516}"/>
                </a:ext>
              </a:extLst>
            </p:cNvPr>
            <p:cNvSpPr/>
            <p:nvPr/>
          </p:nvSpPr>
          <p:spPr>
            <a:xfrm>
              <a:off x="5654040" y="2641600"/>
              <a:ext cx="914400" cy="9144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FE98EB0-BC64-3549-836C-2EC4610E2F57}"/>
                </a:ext>
              </a:extLst>
            </p:cNvPr>
            <p:cNvSpPr/>
            <p:nvPr/>
          </p:nvSpPr>
          <p:spPr>
            <a:xfrm>
              <a:off x="6789420" y="2641600"/>
              <a:ext cx="914400" cy="9144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Pie 8">
              <a:extLst>
                <a:ext uri="{FF2B5EF4-FFF2-40B4-BE49-F238E27FC236}">
                  <a16:creationId xmlns:a16="http://schemas.microsoft.com/office/drawing/2014/main" id="{1AE6E9AB-47C8-1441-8363-1C16219FED96}"/>
                </a:ext>
              </a:extLst>
            </p:cNvPr>
            <p:cNvSpPr/>
            <p:nvPr/>
          </p:nvSpPr>
          <p:spPr>
            <a:xfrm>
              <a:off x="7924800" y="2641600"/>
              <a:ext cx="914400" cy="914400"/>
            </a:xfrm>
            <a:prstGeom prst="pie">
              <a:avLst>
                <a:gd name="adj1" fmla="val 10800000"/>
                <a:gd name="adj2" fmla="val 1620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5C7F302-FCFE-0D4B-83BB-ED683415B89D}"/>
                </a:ext>
              </a:extLst>
            </p:cNvPr>
            <p:cNvSpPr/>
            <p:nvPr/>
          </p:nvSpPr>
          <p:spPr>
            <a:xfrm>
              <a:off x="5619750" y="3667760"/>
              <a:ext cx="914400" cy="9144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05C654F-C1AA-2841-8682-C672CAB080EF}"/>
                </a:ext>
              </a:extLst>
            </p:cNvPr>
            <p:cNvSpPr/>
            <p:nvPr/>
          </p:nvSpPr>
          <p:spPr>
            <a:xfrm>
              <a:off x="6789420" y="3698240"/>
              <a:ext cx="914400" cy="9144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Pie 11">
              <a:extLst>
                <a:ext uri="{FF2B5EF4-FFF2-40B4-BE49-F238E27FC236}">
                  <a16:creationId xmlns:a16="http://schemas.microsoft.com/office/drawing/2014/main" id="{6187D1E6-5073-354A-9C4F-D7DC85A19AA9}"/>
                </a:ext>
              </a:extLst>
            </p:cNvPr>
            <p:cNvSpPr/>
            <p:nvPr/>
          </p:nvSpPr>
          <p:spPr>
            <a:xfrm>
              <a:off x="7924800" y="3713480"/>
              <a:ext cx="914400" cy="914400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Pie 12">
              <a:extLst>
                <a:ext uri="{FF2B5EF4-FFF2-40B4-BE49-F238E27FC236}">
                  <a16:creationId xmlns:a16="http://schemas.microsoft.com/office/drawing/2014/main" id="{584A34CC-E01D-DB4B-84C5-1BEBDCC9FBCB}"/>
                </a:ext>
              </a:extLst>
            </p:cNvPr>
            <p:cNvSpPr/>
            <p:nvPr/>
          </p:nvSpPr>
          <p:spPr>
            <a:xfrm>
              <a:off x="6827520" y="1584960"/>
              <a:ext cx="914400" cy="914400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10A5219-148D-864A-BA6E-6387B58466B9}"/>
                </a:ext>
              </a:extLst>
            </p:cNvPr>
            <p:cNvSpPr/>
            <p:nvPr/>
          </p:nvSpPr>
          <p:spPr>
            <a:xfrm>
              <a:off x="5619750" y="4704081"/>
              <a:ext cx="914400" cy="9144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4F9D7D0-55A9-9D41-BF9D-AA56BD5F646A}"/>
              </a:ext>
            </a:extLst>
          </p:cNvPr>
          <p:cNvSpPr txBox="1"/>
          <p:nvPr/>
        </p:nvSpPr>
        <p:spPr>
          <a:xfrm>
            <a:off x="719868" y="6433370"/>
            <a:ext cx="2120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Represents 24 pizzas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B1605D-0B75-A94F-8865-E07D6E9B4806}"/>
              </a:ext>
            </a:extLst>
          </p:cNvPr>
          <p:cNvSpPr txBox="1"/>
          <p:nvPr/>
        </p:nvSpPr>
        <p:spPr>
          <a:xfrm>
            <a:off x="30853" y="3598084"/>
            <a:ext cx="2986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In the 5</a:t>
            </a:r>
            <a:r>
              <a:rPr lang="en-US" sz="1600" baseline="30000" dirty="0"/>
              <a:t>th</a:t>
            </a:r>
            <a:r>
              <a:rPr lang="en-US" sz="1600" dirty="0"/>
              <a:t> week the restaurant sales are shown in the pictogram. Find the total number sold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0A7E8B0-7B4E-0A4B-8C09-B1ADEBE38208}"/>
              </a:ext>
            </a:extLst>
          </p:cNvPr>
          <p:cNvSpPr/>
          <p:nvPr/>
        </p:nvSpPr>
        <p:spPr>
          <a:xfrm>
            <a:off x="1377726" y="5556932"/>
            <a:ext cx="439793" cy="36032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B843ED2-438F-A64D-A384-2A1A2B0410A6}"/>
              </a:ext>
            </a:extLst>
          </p:cNvPr>
          <p:cNvSpPr/>
          <p:nvPr/>
        </p:nvSpPr>
        <p:spPr>
          <a:xfrm>
            <a:off x="1910170" y="5562937"/>
            <a:ext cx="439793" cy="36032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9F505F1-24E5-4945-B109-B6D72952DC20}"/>
              </a:ext>
            </a:extLst>
          </p:cNvPr>
          <p:cNvSpPr/>
          <p:nvPr/>
        </p:nvSpPr>
        <p:spPr>
          <a:xfrm>
            <a:off x="280075" y="6404112"/>
            <a:ext cx="439793" cy="36032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BFDB830-E051-B843-809D-3C9AD09847F7}"/>
              </a:ext>
            </a:extLst>
          </p:cNvPr>
          <p:cNvSpPr txBox="1"/>
          <p:nvPr/>
        </p:nvSpPr>
        <p:spPr>
          <a:xfrm>
            <a:off x="2964359" y="-5004"/>
            <a:ext cx="32839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The next week the restaurant sells 155 pizzas. They sell the same amount on Monday and Tuesday. </a:t>
            </a:r>
          </a:p>
          <a:p>
            <a:pPr algn="ctr"/>
            <a:r>
              <a:rPr lang="en-US" sz="1600" dirty="0"/>
              <a:t>Complete the pictogram</a:t>
            </a: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3E0DEC90-E2E2-724A-8745-F4AF74655E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0922023"/>
              </p:ext>
            </p:extLst>
          </p:nvPr>
        </p:nvGraphicFramePr>
        <p:xfrm>
          <a:off x="3212662" y="1126088"/>
          <a:ext cx="2758440" cy="198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688">
                  <a:extLst>
                    <a:ext uri="{9D8B030D-6E8A-4147-A177-3AD203B41FA5}">
                      <a16:colId xmlns:a16="http://schemas.microsoft.com/office/drawing/2014/main" val="4265478223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4179437121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3289573884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3084710473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1719389439"/>
                    </a:ext>
                  </a:extLst>
                </a:gridCol>
              </a:tblGrid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28246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42321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917744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499656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92957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E44D27FF-6C95-8941-9CCB-B4CD75487F7F}"/>
              </a:ext>
            </a:extLst>
          </p:cNvPr>
          <p:cNvSpPr txBox="1"/>
          <p:nvPr/>
        </p:nvSpPr>
        <p:spPr>
          <a:xfrm>
            <a:off x="3850200" y="3184546"/>
            <a:ext cx="2120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Represents 20 pizzas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156A102-EE3A-F049-935F-5282CF0CE5D8}"/>
              </a:ext>
            </a:extLst>
          </p:cNvPr>
          <p:cNvSpPr/>
          <p:nvPr/>
        </p:nvSpPr>
        <p:spPr>
          <a:xfrm>
            <a:off x="3410407" y="3182998"/>
            <a:ext cx="439793" cy="3603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37C421E-2073-CE4F-A2E2-338E9A9EC581}"/>
              </a:ext>
            </a:extLst>
          </p:cNvPr>
          <p:cNvSpPr/>
          <p:nvPr/>
        </p:nvSpPr>
        <p:spPr>
          <a:xfrm>
            <a:off x="3861035" y="2738286"/>
            <a:ext cx="439793" cy="3603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BA9311F-F13F-2948-89C2-5E9A5A0E7DBE}"/>
              </a:ext>
            </a:extLst>
          </p:cNvPr>
          <p:cNvSpPr/>
          <p:nvPr/>
        </p:nvSpPr>
        <p:spPr>
          <a:xfrm>
            <a:off x="3861035" y="2340606"/>
            <a:ext cx="439793" cy="3603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ie 29">
            <a:extLst>
              <a:ext uri="{FF2B5EF4-FFF2-40B4-BE49-F238E27FC236}">
                <a16:creationId xmlns:a16="http://schemas.microsoft.com/office/drawing/2014/main" id="{7929FA5A-8E30-644A-BCDD-22C60E42A4BD}"/>
              </a:ext>
            </a:extLst>
          </p:cNvPr>
          <p:cNvSpPr/>
          <p:nvPr/>
        </p:nvSpPr>
        <p:spPr>
          <a:xfrm>
            <a:off x="4439999" y="2328680"/>
            <a:ext cx="439793" cy="360323"/>
          </a:xfrm>
          <a:prstGeom prst="pi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5B8C9CD-6892-FE47-992F-CBAD26E912CA}"/>
              </a:ext>
            </a:extLst>
          </p:cNvPr>
          <p:cNvSpPr/>
          <p:nvPr/>
        </p:nvSpPr>
        <p:spPr>
          <a:xfrm>
            <a:off x="4439999" y="2741695"/>
            <a:ext cx="439793" cy="3603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Pie 31">
            <a:extLst>
              <a:ext uri="{FF2B5EF4-FFF2-40B4-BE49-F238E27FC236}">
                <a16:creationId xmlns:a16="http://schemas.microsoft.com/office/drawing/2014/main" id="{04A6F2BA-D152-A940-AFF8-4C16F6A49C59}"/>
              </a:ext>
            </a:extLst>
          </p:cNvPr>
          <p:cNvSpPr/>
          <p:nvPr/>
        </p:nvSpPr>
        <p:spPr>
          <a:xfrm>
            <a:off x="4965100" y="2723099"/>
            <a:ext cx="439793" cy="360323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Pie 32">
            <a:extLst>
              <a:ext uri="{FF2B5EF4-FFF2-40B4-BE49-F238E27FC236}">
                <a16:creationId xmlns:a16="http://schemas.microsoft.com/office/drawing/2014/main" id="{0147D671-0949-994A-BF05-E4B2E86B1523}"/>
              </a:ext>
            </a:extLst>
          </p:cNvPr>
          <p:cNvSpPr/>
          <p:nvPr/>
        </p:nvSpPr>
        <p:spPr>
          <a:xfrm>
            <a:off x="3867883" y="1953346"/>
            <a:ext cx="439793" cy="360323"/>
          </a:xfrm>
          <a:prstGeom prst="pi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2F63871F-08C5-A240-B820-DD530C191D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271977"/>
              </p:ext>
            </p:extLst>
          </p:nvPr>
        </p:nvGraphicFramePr>
        <p:xfrm>
          <a:off x="6410895" y="1126088"/>
          <a:ext cx="2595825" cy="198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165">
                  <a:extLst>
                    <a:ext uri="{9D8B030D-6E8A-4147-A177-3AD203B41FA5}">
                      <a16:colId xmlns:a16="http://schemas.microsoft.com/office/drawing/2014/main" val="4265478223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4179437121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3289573884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3084710473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1719389439"/>
                    </a:ext>
                  </a:extLst>
                </a:gridCol>
              </a:tblGrid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28246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42321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917744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499656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92957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A5E104D8-5B19-3C4C-A5E1-82CC605B4838}"/>
              </a:ext>
            </a:extLst>
          </p:cNvPr>
          <p:cNvSpPr txBox="1"/>
          <p:nvPr/>
        </p:nvSpPr>
        <p:spPr>
          <a:xfrm>
            <a:off x="7048433" y="3184546"/>
            <a:ext cx="1994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Represents ? pizzas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3B09DEF-371D-894D-92A9-CBF590E1A980}"/>
              </a:ext>
            </a:extLst>
          </p:cNvPr>
          <p:cNvSpPr/>
          <p:nvPr/>
        </p:nvSpPr>
        <p:spPr>
          <a:xfrm>
            <a:off x="6608640" y="3182998"/>
            <a:ext cx="439793" cy="3603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73C3AA0-11FF-3848-847D-467F04B94CFC}"/>
              </a:ext>
            </a:extLst>
          </p:cNvPr>
          <p:cNvSpPr/>
          <p:nvPr/>
        </p:nvSpPr>
        <p:spPr>
          <a:xfrm>
            <a:off x="7048433" y="1538345"/>
            <a:ext cx="439793" cy="3603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F229C60-DC46-AA4D-9A68-53D0AAA22F39}"/>
              </a:ext>
            </a:extLst>
          </p:cNvPr>
          <p:cNvSpPr/>
          <p:nvPr/>
        </p:nvSpPr>
        <p:spPr>
          <a:xfrm>
            <a:off x="7576868" y="1538345"/>
            <a:ext cx="439793" cy="3603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40FEBB7-13B9-5547-A949-124E5A930E14}"/>
              </a:ext>
            </a:extLst>
          </p:cNvPr>
          <p:cNvSpPr/>
          <p:nvPr/>
        </p:nvSpPr>
        <p:spPr>
          <a:xfrm>
            <a:off x="7068156" y="2325996"/>
            <a:ext cx="439793" cy="3603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Pie 41">
            <a:extLst>
              <a:ext uri="{FF2B5EF4-FFF2-40B4-BE49-F238E27FC236}">
                <a16:creationId xmlns:a16="http://schemas.microsoft.com/office/drawing/2014/main" id="{B95D97F6-17DC-A54D-9A74-E7102A0F938E}"/>
              </a:ext>
            </a:extLst>
          </p:cNvPr>
          <p:cNvSpPr/>
          <p:nvPr/>
        </p:nvSpPr>
        <p:spPr>
          <a:xfrm>
            <a:off x="8125583" y="2723098"/>
            <a:ext cx="439793" cy="360323"/>
          </a:xfrm>
          <a:prstGeom prst="pi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73870A0-C8D6-6440-AC9B-827C07358956}"/>
              </a:ext>
            </a:extLst>
          </p:cNvPr>
          <p:cNvSpPr/>
          <p:nvPr/>
        </p:nvSpPr>
        <p:spPr>
          <a:xfrm>
            <a:off x="7053755" y="1925851"/>
            <a:ext cx="439793" cy="3603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Pie 43">
            <a:extLst>
              <a:ext uri="{FF2B5EF4-FFF2-40B4-BE49-F238E27FC236}">
                <a16:creationId xmlns:a16="http://schemas.microsoft.com/office/drawing/2014/main" id="{8EB85065-8212-B044-83EF-114AE994D52C}"/>
              </a:ext>
            </a:extLst>
          </p:cNvPr>
          <p:cNvSpPr/>
          <p:nvPr/>
        </p:nvSpPr>
        <p:spPr>
          <a:xfrm>
            <a:off x="8099345" y="1542948"/>
            <a:ext cx="439793" cy="360323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Pie 44">
            <a:extLst>
              <a:ext uri="{FF2B5EF4-FFF2-40B4-BE49-F238E27FC236}">
                <a16:creationId xmlns:a16="http://schemas.microsoft.com/office/drawing/2014/main" id="{3CC6B4EF-3C72-EE4B-BB9E-733F6C28B9DB}"/>
              </a:ext>
            </a:extLst>
          </p:cNvPr>
          <p:cNvSpPr/>
          <p:nvPr/>
        </p:nvSpPr>
        <p:spPr>
          <a:xfrm>
            <a:off x="7068156" y="1138200"/>
            <a:ext cx="439793" cy="360323"/>
          </a:xfrm>
          <a:prstGeom prst="pie">
            <a:avLst>
              <a:gd name="adj1" fmla="val 5400000"/>
              <a:gd name="adj2" fmla="val 1620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081BC27-2D3C-DF4F-A9AF-CA2A9B801020}"/>
              </a:ext>
            </a:extLst>
          </p:cNvPr>
          <p:cNvSpPr/>
          <p:nvPr/>
        </p:nvSpPr>
        <p:spPr>
          <a:xfrm>
            <a:off x="7576867" y="2325996"/>
            <a:ext cx="439793" cy="3603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03DE3C9-AFF7-9D46-91F5-FB80E9F10770}"/>
              </a:ext>
            </a:extLst>
          </p:cNvPr>
          <p:cNvSpPr/>
          <p:nvPr/>
        </p:nvSpPr>
        <p:spPr>
          <a:xfrm>
            <a:off x="7048433" y="2739748"/>
            <a:ext cx="439793" cy="3603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EA3F434-35BF-5541-B9D9-4C950221816A}"/>
              </a:ext>
            </a:extLst>
          </p:cNvPr>
          <p:cNvSpPr/>
          <p:nvPr/>
        </p:nvSpPr>
        <p:spPr>
          <a:xfrm>
            <a:off x="7576866" y="2723099"/>
            <a:ext cx="439793" cy="3603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Pie 48">
            <a:extLst>
              <a:ext uri="{FF2B5EF4-FFF2-40B4-BE49-F238E27FC236}">
                <a16:creationId xmlns:a16="http://schemas.microsoft.com/office/drawing/2014/main" id="{F67FF400-3AF1-B94C-B01F-AF0B6C24F1F1}"/>
              </a:ext>
            </a:extLst>
          </p:cNvPr>
          <p:cNvSpPr/>
          <p:nvPr/>
        </p:nvSpPr>
        <p:spPr>
          <a:xfrm>
            <a:off x="8125512" y="2329691"/>
            <a:ext cx="439793" cy="360323"/>
          </a:xfrm>
          <a:prstGeom prst="pie">
            <a:avLst>
              <a:gd name="adj1" fmla="val 5400000"/>
              <a:gd name="adj2" fmla="val 1620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3998CD5-D209-4B4D-AE8D-93380497C1A0}"/>
              </a:ext>
            </a:extLst>
          </p:cNvPr>
          <p:cNvSpPr txBox="1"/>
          <p:nvPr/>
        </p:nvSpPr>
        <p:spPr>
          <a:xfrm>
            <a:off x="6234426" y="22179"/>
            <a:ext cx="28858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In the 3</a:t>
            </a:r>
            <a:r>
              <a:rPr lang="en-US" sz="1600" baseline="30000" dirty="0"/>
              <a:t>rd</a:t>
            </a:r>
            <a:r>
              <a:rPr lang="en-US" sz="1600" dirty="0"/>
              <a:t> week the restaurant sells 49 more pizzas on Tuesday than Monday. Complete the pictogram</a:t>
            </a:r>
          </a:p>
        </p:txBody>
      </p:sp>
      <p:graphicFrame>
        <p:nvGraphicFramePr>
          <p:cNvPr id="108" name="Table 107">
            <a:extLst>
              <a:ext uri="{FF2B5EF4-FFF2-40B4-BE49-F238E27FC236}">
                <a16:creationId xmlns:a16="http://schemas.microsoft.com/office/drawing/2014/main" id="{73E69A14-D9A8-FC47-B884-482A11AC86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811366"/>
              </p:ext>
            </p:extLst>
          </p:nvPr>
        </p:nvGraphicFramePr>
        <p:xfrm>
          <a:off x="3193219" y="4739730"/>
          <a:ext cx="2758440" cy="198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688">
                  <a:extLst>
                    <a:ext uri="{9D8B030D-6E8A-4147-A177-3AD203B41FA5}">
                      <a16:colId xmlns:a16="http://schemas.microsoft.com/office/drawing/2014/main" val="4265478223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4179437121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3289573884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3084710473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1719389439"/>
                    </a:ext>
                  </a:extLst>
                </a:gridCol>
              </a:tblGrid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28246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42321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917744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499656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92957"/>
                  </a:ext>
                </a:extLst>
              </a:tr>
            </a:tbl>
          </a:graphicData>
        </a:graphic>
      </p:graphicFrame>
      <p:sp>
        <p:nvSpPr>
          <p:cNvPr id="111" name="Oval 110">
            <a:extLst>
              <a:ext uri="{FF2B5EF4-FFF2-40B4-BE49-F238E27FC236}">
                <a16:creationId xmlns:a16="http://schemas.microsoft.com/office/drawing/2014/main" id="{0ECDBA4D-8F1B-304D-94C9-FC8D15D424CE}"/>
              </a:ext>
            </a:extLst>
          </p:cNvPr>
          <p:cNvSpPr/>
          <p:nvPr/>
        </p:nvSpPr>
        <p:spPr>
          <a:xfrm>
            <a:off x="3841592" y="6351928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BBCFBF02-E9B9-364F-9A77-BA79FA3CDACD}"/>
              </a:ext>
            </a:extLst>
          </p:cNvPr>
          <p:cNvSpPr/>
          <p:nvPr/>
        </p:nvSpPr>
        <p:spPr>
          <a:xfrm>
            <a:off x="3841592" y="5954248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5AF7C159-BA33-2A45-8563-D55CBCE4111E}"/>
              </a:ext>
            </a:extLst>
          </p:cNvPr>
          <p:cNvSpPr/>
          <p:nvPr/>
        </p:nvSpPr>
        <p:spPr>
          <a:xfrm>
            <a:off x="4420556" y="6355337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Pie 114">
            <a:extLst>
              <a:ext uri="{FF2B5EF4-FFF2-40B4-BE49-F238E27FC236}">
                <a16:creationId xmlns:a16="http://schemas.microsoft.com/office/drawing/2014/main" id="{82CF7B1F-9972-FF42-A60E-A6EA0833586D}"/>
              </a:ext>
            </a:extLst>
          </p:cNvPr>
          <p:cNvSpPr/>
          <p:nvPr/>
        </p:nvSpPr>
        <p:spPr>
          <a:xfrm>
            <a:off x="4431386" y="4728100"/>
            <a:ext cx="439793" cy="360323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93E2A580-5CEF-5943-BA75-0C32E413AC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012482"/>
              </p:ext>
            </p:extLst>
          </p:nvPr>
        </p:nvGraphicFramePr>
        <p:xfrm>
          <a:off x="6391452" y="4739730"/>
          <a:ext cx="2595825" cy="198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165">
                  <a:extLst>
                    <a:ext uri="{9D8B030D-6E8A-4147-A177-3AD203B41FA5}">
                      <a16:colId xmlns:a16="http://schemas.microsoft.com/office/drawing/2014/main" val="4265478223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4179437121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3289573884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3084710473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1719389439"/>
                    </a:ext>
                  </a:extLst>
                </a:gridCol>
              </a:tblGrid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28246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42321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917744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499656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92957"/>
                  </a:ext>
                </a:extLst>
              </a:tr>
            </a:tbl>
          </a:graphicData>
        </a:graphic>
      </p:graphicFrame>
      <p:sp>
        <p:nvSpPr>
          <p:cNvPr id="122" name="Oval 121">
            <a:extLst>
              <a:ext uri="{FF2B5EF4-FFF2-40B4-BE49-F238E27FC236}">
                <a16:creationId xmlns:a16="http://schemas.microsoft.com/office/drawing/2014/main" id="{A8F9C017-B7B7-DC43-BB47-BD9AD659B3F7}"/>
              </a:ext>
            </a:extLst>
          </p:cNvPr>
          <p:cNvSpPr/>
          <p:nvPr/>
        </p:nvSpPr>
        <p:spPr>
          <a:xfrm>
            <a:off x="7048713" y="5939638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Pie 122">
            <a:extLst>
              <a:ext uri="{FF2B5EF4-FFF2-40B4-BE49-F238E27FC236}">
                <a16:creationId xmlns:a16="http://schemas.microsoft.com/office/drawing/2014/main" id="{BD41598A-790E-CA43-B949-4671760A557F}"/>
              </a:ext>
            </a:extLst>
          </p:cNvPr>
          <p:cNvSpPr/>
          <p:nvPr/>
        </p:nvSpPr>
        <p:spPr>
          <a:xfrm>
            <a:off x="7576866" y="6353389"/>
            <a:ext cx="439793" cy="360323"/>
          </a:xfrm>
          <a:prstGeom prst="pi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953F6556-8240-A44D-904A-4964FF4991E3}"/>
              </a:ext>
            </a:extLst>
          </p:cNvPr>
          <p:cNvSpPr/>
          <p:nvPr/>
        </p:nvSpPr>
        <p:spPr>
          <a:xfrm>
            <a:off x="7034312" y="5539493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Pie 124">
            <a:extLst>
              <a:ext uri="{FF2B5EF4-FFF2-40B4-BE49-F238E27FC236}">
                <a16:creationId xmlns:a16="http://schemas.microsoft.com/office/drawing/2014/main" id="{9281EF1C-30A9-A24A-AD76-53D700898EB8}"/>
              </a:ext>
            </a:extLst>
          </p:cNvPr>
          <p:cNvSpPr/>
          <p:nvPr/>
        </p:nvSpPr>
        <p:spPr>
          <a:xfrm>
            <a:off x="7068156" y="5154814"/>
            <a:ext cx="439793" cy="360323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6" name="Pie 125">
            <a:extLst>
              <a:ext uri="{FF2B5EF4-FFF2-40B4-BE49-F238E27FC236}">
                <a16:creationId xmlns:a16="http://schemas.microsoft.com/office/drawing/2014/main" id="{B7910910-8EF0-AB4A-A2C4-D896E5FD6A72}"/>
              </a:ext>
            </a:extLst>
          </p:cNvPr>
          <p:cNvSpPr/>
          <p:nvPr/>
        </p:nvSpPr>
        <p:spPr>
          <a:xfrm>
            <a:off x="7048713" y="4751842"/>
            <a:ext cx="439793" cy="360323"/>
          </a:xfrm>
          <a:prstGeom prst="pie">
            <a:avLst>
              <a:gd name="adj1" fmla="val 5400000"/>
              <a:gd name="adj2" fmla="val 1620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0221E075-D77B-104A-99BD-C46437FBA4A0}"/>
              </a:ext>
            </a:extLst>
          </p:cNvPr>
          <p:cNvSpPr/>
          <p:nvPr/>
        </p:nvSpPr>
        <p:spPr>
          <a:xfrm>
            <a:off x="7028990" y="6353390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Pie 129">
            <a:extLst>
              <a:ext uri="{FF2B5EF4-FFF2-40B4-BE49-F238E27FC236}">
                <a16:creationId xmlns:a16="http://schemas.microsoft.com/office/drawing/2014/main" id="{1DCCC008-3803-5B45-8AD0-1171189B8547}"/>
              </a:ext>
            </a:extLst>
          </p:cNvPr>
          <p:cNvSpPr/>
          <p:nvPr/>
        </p:nvSpPr>
        <p:spPr>
          <a:xfrm>
            <a:off x="7605772" y="5943565"/>
            <a:ext cx="439793" cy="360323"/>
          </a:xfrm>
          <a:prstGeom prst="pie">
            <a:avLst>
              <a:gd name="adj1" fmla="val 5400000"/>
              <a:gd name="adj2" fmla="val 1620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425E85EA-4C58-5840-8FAC-564E210AE388}"/>
              </a:ext>
            </a:extLst>
          </p:cNvPr>
          <p:cNvSpPr/>
          <p:nvPr/>
        </p:nvSpPr>
        <p:spPr>
          <a:xfrm>
            <a:off x="3838225" y="5553348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705B0989-B4F1-4048-B289-CA96B799377E}"/>
              </a:ext>
            </a:extLst>
          </p:cNvPr>
          <p:cNvSpPr/>
          <p:nvPr/>
        </p:nvSpPr>
        <p:spPr>
          <a:xfrm>
            <a:off x="3850200" y="5122158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ACCDEA21-88EF-A244-962E-75F94BC6A96B}"/>
              </a:ext>
            </a:extLst>
          </p:cNvPr>
          <p:cNvSpPr/>
          <p:nvPr/>
        </p:nvSpPr>
        <p:spPr>
          <a:xfrm>
            <a:off x="3838225" y="4750287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AA25F6CA-B8B1-E843-8CDE-C012CA054C24}"/>
              </a:ext>
            </a:extLst>
          </p:cNvPr>
          <p:cNvSpPr/>
          <p:nvPr/>
        </p:nvSpPr>
        <p:spPr>
          <a:xfrm>
            <a:off x="4419909" y="5553347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Pie 134">
            <a:extLst>
              <a:ext uri="{FF2B5EF4-FFF2-40B4-BE49-F238E27FC236}">
                <a16:creationId xmlns:a16="http://schemas.microsoft.com/office/drawing/2014/main" id="{EEDDF969-F02C-EC43-9483-EA2A3F37072D}"/>
              </a:ext>
            </a:extLst>
          </p:cNvPr>
          <p:cNvSpPr/>
          <p:nvPr/>
        </p:nvSpPr>
        <p:spPr>
          <a:xfrm>
            <a:off x="4477755" y="5947479"/>
            <a:ext cx="439793" cy="360323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6" name="Pie 135">
            <a:extLst>
              <a:ext uri="{FF2B5EF4-FFF2-40B4-BE49-F238E27FC236}">
                <a16:creationId xmlns:a16="http://schemas.microsoft.com/office/drawing/2014/main" id="{FA8420D5-0E30-9A4B-8A51-D10511068EC6}"/>
              </a:ext>
            </a:extLst>
          </p:cNvPr>
          <p:cNvSpPr/>
          <p:nvPr/>
        </p:nvSpPr>
        <p:spPr>
          <a:xfrm>
            <a:off x="4439999" y="5122158"/>
            <a:ext cx="439793" cy="360323"/>
          </a:xfrm>
          <a:prstGeom prst="pie">
            <a:avLst>
              <a:gd name="adj1" fmla="val 5400000"/>
              <a:gd name="adj2" fmla="val 1620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081E186D-DB51-4849-9B38-4E775D67D7D0}"/>
              </a:ext>
            </a:extLst>
          </p:cNvPr>
          <p:cNvSpPr/>
          <p:nvPr/>
        </p:nvSpPr>
        <p:spPr>
          <a:xfrm>
            <a:off x="4969273" y="6345959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49D55435-1A2A-EF49-BC3F-6168E11837D6}"/>
              </a:ext>
            </a:extLst>
          </p:cNvPr>
          <p:cNvSpPr txBox="1"/>
          <p:nvPr/>
        </p:nvSpPr>
        <p:spPr>
          <a:xfrm>
            <a:off x="2964359" y="3692549"/>
            <a:ext cx="60423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Look at the pictograms for pizza sales in week 5 and week 6</a:t>
            </a:r>
          </a:p>
          <a:p>
            <a:pPr algn="ctr"/>
            <a:r>
              <a:rPr lang="en-US" sz="1600" dirty="0"/>
              <a:t>The regional manager said, “This show that sales of pizzas sales are higher in week 5 than 6” Do you agree?</a:t>
            </a:r>
          </a:p>
          <a:p>
            <a:pPr algn="ctr"/>
            <a:r>
              <a:rPr lang="en-US" sz="1600" dirty="0"/>
              <a:t>Week 5.                                                            Week 6</a:t>
            </a:r>
          </a:p>
        </p:txBody>
      </p:sp>
      <p:graphicFrame>
        <p:nvGraphicFramePr>
          <p:cNvPr id="139" name="Table 138">
            <a:extLst>
              <a:ext uri="{FF2B5EF4-FFF2-40B4-BE49-F238E27FC236}">
                <a16:creationId xmlns:a16="http://schemas.microsoft.com/office/drawing/2014/main" id="{C3D8BD49-0E46-8448-8ECE-1F8A807999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474744"/>
              </p:ext>
            </p:extLst>
          </p:nvPr>
        </p:nvGraphicFramePr>
        <p:xfrm>
          <a:off x="191780" y="915699"/>
          <a:ext cx="2595825" cy="198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165">
                  <a:extLst>
                    <a:ext uri="{9D8B030D-6E8A-4147-A177-3AD203B41FA5}">
                      <a16:colId xmlns:a16="http://schemas.microsoft.com/office/drawing/2014/main" val="4265478223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4179437121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3289573884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3084710473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1719389439"/>
                    </a:ext>
                  </a:extLst>
                </a:gridCol>
              </a:tblGrid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28246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42321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917744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499656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92957"/>
                  </a:ext>
                </a:extLst>
              </a:tr>
            </a:tbl>
          </a:graphicData>
        </a:graphic>
      </p:graphicFrame>
      <p:sp>
        <p:nvSpPr>
          <p:cNvPr id="140" name="TextBox 139">
            <a:extLst>
              <a:ext uri="{FF2B5EF4-FFF2-40B4-BE49-F238E27FC236}">
                <a16:creationId xmlns:a16="http://schemas.microsoft.com/office/drawing/2014/main" id="{A6A86AD0-2390-4C4F-89DC-4F029445F37F}"/>
              </a:ext>
            </a:extLst>
          </p:cNvPr>
          <p:cNvSpPr txBox="1"/>
          <p:nvPr/>
        </p:nvSpPr>
        <p:spPr>
          <a:xfrm>
            <a:off x="677720" y="3065781"/>
            <a:ext cx="2120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Represents 12 pizzas</a:t>
            </a:r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1E97C2B3-349B-DC4A-ACBC-66E85FE930C5}"/>
              </a:ext>
            </a:extLst>
          </p:cNvPr>
          <p:cNvSpPr/>
          <p:nvPr/>
        </p:nvSpPr>
        <p:spPr>
          <a:xfrm>
            <a:off x="237927" y="3064233"/>
            <a:ext cx="439793" cy="360323"/>
          </a:xfrm>
          <a:prstGeom prst="ellipse">
            <a:avLst/>
          </a:prstGeom>
          <a:solidFill>
            <a:srgbClr val="FF8AD8">
              <a:alpha val="36863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A9F5F12-0CEB-3C40-B2CD-335167E70E1B}"/>
              </a:ext>
            </a:extLst>
          </p:cNvPr>
          <p:cNvSpPr txBox="1"/>
          <p:nvPr/>
        </p:nvSpPr>
        <p:spPr>
          <a:xfrm>
            <a:off x="54785" y="4700"/>
            <a:ext cx="28858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The pizzas sold in a week are shown In the pictogram below. Complete the pictogram</a:t>
            </a:r>
          </a:p>
        </p:txBody>
      </p:sp>
    </p:spTree>
    <p:extLst>
      <p:ext uri="{BB962C8B-B14F-4D97-AF65-F5344CB8AC3E}">
        <p14:creationId xmlns:p14="http://schemas.microsoft.com/office/powerpoint/2010/main" val="271253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D25DC4684597469283AF7CE95107EC" ma:contentTypeVersion="10" ma:contentTypeDescription="Create a new document." ma:contentTypeScope="" ma:versionID="c862eee58797b01bf37490bb092c28f1">
  <xsd:schema xmlns:xsd="http://www.w3.org/2001/XMLSchema" xmlns:xs="http://www.w3.org/2001/XMLSchema" xmlns:p="http://schemas.microsoft.com/office/2006/metadata/properties" xmlns:ns3="c81e9e3d-467c-4f61-82b9-682188d4a895" xmlns:ns4="98eff340-d4c8-42ef-ae25-89e39a86986e" targetNamespace="http://schemas.microsoft.com/office/2006/metadata/properties" ma:root="true" ma:fieldsID="3b3ecac5da3722146f015b07ff265d02" ns3:_="" ns4:_="">
    <xsd:import namespace="c81e9e3d-467c-4f61-82b9-682188d4a895"/>
    <xsd:import namespace="98eff340-d4c8-42ef-ae25-89e39a86986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1e9e3d-467c-4f61-82b9-682188d4a89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eff340-d4c8-42ef-ae25-89e39a8698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5BD206-6853-4550-957F-699F6CADBF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1e9e3d-467c-4f61-82b9-682188d4a895"/>
    <ds:schemaRef ds:uri="98eff340-d4c8-42ef-ae25-89e39a869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43FA70-B9A2-491C-84AB-C743A51A4273}">
  <ds:schemaRefs>
    <ds:schemaRef ds:uri="http://purl.org/dc/elements/1.1/"/>
    <ds:schemaRef ds:uri="http://purl.org/dc/terms/"/>
    <ds:schemaRef ds:uri="http://schemas.microsoft.com/office/2006/documentManagement/types"/>
    <ds:schemaRef ds:uri="http://purl.org/dc/dcmitype/"/>
    <ds:schemaRef ds:uri="c81e9e3d-467c-4f61-82b9-682188d4a895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98eff340-d4c8-42ef-ae25-89e39a86986e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A8451DE-304E-4AB2-8147-835CA12E58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431</TotalTime>
  <Words>170</Words>
  <Application>Microsoft Macintosh PowerPoint</Application>
  <PresentationFormat>On-screen Show (4:3)</PresentationFormat>
  <Paragraphs>53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9</cp:revision>
  <dcterms:created xsi:type="dcterms:W3CDTF">2019-11-25T11:18:46Z</dcterms:created>
  <dcterms:modified xsi:type="dcterms:W3CDTF">2020-11-15T02:30:39Z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0x010100F2D25DC4684597469283AF7CE95107EC</vt:lpwstr>
  </property>
</Properties>
</file>