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76"/>
  </p:normalViewPr>
  <p:slideViewPr>
    <p:cSldViewPr snapToGrid="0" snapToObjects="1">
      <p:cViewPr varScale="1">
        <p:scale>
          <a:sx n="116" d="100"/>
          <a:sy n="116" d="100"/>
        </p:scale>
        <p:origin x="3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37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0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85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1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23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8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39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6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5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3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23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E6071-2FB6-1F4C-A955-D1AE8EEAC489}" type="datetimeFigureOut">
              <a:rPr lang="en-US" smtClean="0"/>
              <a:t>11/26/20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440EA-4EC3-264E-9AAD-D488BD749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3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AE856D-F59B-4F46-B8CD-A4396011B854}"/>
              </a:ext>
            </a:extLst>
          </p:cNvPr>
          <p:cNvSpPr/>
          <p:nvPr/>
        </p:nvSpPr>
        <p:spPr>
          <a:xfrm>
            <a:off x="220338" y="187287"/>
            <a:ext cx="8730867" cy="65109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70579E-914D-7246-865E-6794C82E492A}"/>
                  </a:ext>
                </a:extLst>
              </p:cNvPr>
              <p:cNvSpPr txBox="1"/>
              <p:nvPr/>
            </p:nvSpPr>
            <p:spPr>
              <a:xfrm>
                <a:off x="3266501" y="1961006"/>
                <a:ext cx="1405834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36  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70579E-914D-7246-865E-6794C82E49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501" y="1961006"/>
                <a:ext cx="1405834" cy="677108"/>
              </a:xfrm>
              <a:prstGeom prst="rect">
                <a:avLst/>
              </a:prstGeom>
              <a:blipFill>
                <a:blip r:embed="rId2"/>
                <a:stretch>
                  <a:fillRect l="-9009" t="-9259" r="-6306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86B7821-7791-D44E-9A9F-F7DAC0654CF4}"/>
              </a:ext>
            </a:extLst>
          </p:cNvPr>
          <p:cNvSpPr/>
          <p:nvPr/>
        </p:nvSpPr>
        <p:spPr>
          <a:xfrm>
            <a:off x="4836404" y="1844899"/>
            <a:ext cx="914400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F06E2B-BA7F-3F41-A5C4-30D9E973EF27}"/>
              </a:ext>
            </a:extLst>
          </p:cNvPr>
          <p:cNvSpPr txBox="1"/>
          <p:nvPr/>
        </p:nvSpPr>
        <p:spPr>
          <a:xfrm>
            <a:off x="247879" y="341522"/>
            <a:ext cx="8648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Find as many different values that could fill the box below, so the result of the calculation is a SQUARE number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5A2239-06D7-7848-B0FA-C42354379AF3}"/>
              </a:ext>
            </a:extLst>
          </p:cNvPr>
          <p:cNvSpPr txBox="1"/>
          <p:nvPr/>
        </p:nvSpPr>
        <p:spPr>
          <a:xfrm>
            <a:off x="348214" y="3429000"/>
            <a:ext cx="8648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do you notice about the values that work?</a:t>
            </a:r>
          </a:p>
          <a:p>
            <a:pPr algn="ctr"/>
            <a:r>
              <a:rPr lang="en-US" sz="2800" dirty="0"/>
              <a:t>Which of the following would work?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D6F8E2A-5C78-1844-99C6-A05540DCFB21}"/>
                  </a:ext>
                </a:extLst>
              </p:cNvPr>
              <p:cNvSpPr txBox="1"/>
              <p:nvPr/>
            </p:nvSpPr>
            <p:spPr>
              <a:xfrm>
                <a:off x="348214" y="4859213"/>
                <a:ext cx="1405834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36  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D6F8E2A-5C78-1844-99C6-A05540DCF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14" y="4859213"/>
                <a:ext cx="1405834" cy="677108"/>
              </a:xfrm>
              <a:prstGeom prst="rect">
                <a:avLst/>
              </a:prstGeom>
              <a:blipFill>
                <a:blip r:embed="rId3"/>
                <a:stretch>
                  <a:fillRect l="-8929" t="-7407" r="-5357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4DF5F00C-FAD2-2C4E-90D4-D4D0CAB99E3E}"/>
                  </a:ext>
                </a:extLst>
              </p:cNvPr>
              <p:cNvSpPr/>
              <p:nvPr/>
            </p:nvSpPr>
            <p:spPr>
              <a:xfrm>
                <a:off x="1918117" y="4743106"/>
                <a:ext cx="914400" cy="9144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288</m:t>
                      </m:r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4DF5F00C-FAD2-2C4E-90D4-D4D0CAB99E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117" y="4743106"/>
                <a:ext cx="914400" cy="914400"/>
              </a:xfrm>
              <a:prstGeom prst="roundRect">
                <a:avLst/>
              </a:prstGeom>
              <a:blipFill>
                <a:blip r:embed="rId4"/>
                <a:stretch>
                  <a:fillRect l="-23684" r="-5263" b="-266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FA40FA-C168-9246-B6D1-FC91552A07C0}"/>
                  </a:ext>
                </a:extLst>
              </p:cNvPr>
              <p:cNvSpPr txBox="1"/>
              <p:nvPr/>
            </p:nvSpPr>
            <p:spPr>
              <a:xfrm>
                <a:off x="3266501" y="4859213"/>
                <a:ext cx="1405834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36  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FA40FA-C168-9246-B6D1-FC91552A0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501" y="4859213"/>
                <a:ext cx="1405834" cy="677108"/>
              </a:xfrm>
              <a:prstGeom prst="rect">
                <a:avLst/>
              </a:prstGeom>
              <a:blipFill>
                <a:blip r:embed="rId5"/>
                <a:stretch>
                  <a:fillRect l="-9009" t="-7407" r="-6306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5BD7EF34-B77A-3747-BCC2-799D36D71AB7}"/>
                  </a:ext>
                </a:extLst>
              </p:cNvPr>
              <p:cNvSpPr/>
              <p:nvPr/>
            </p:nvSpPr>
            <p:spPr>
              <a:xfrm>
                <a:off x="4836404" y="4743106"/>
                <a:ext cx="914400" cy="91440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256</m:t>
                      </m:r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5BD7EF34-B77A-3747-BCC2-799D36D71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404" y="4743106"/>
                <a:ext cx="914400" cy="914400"/>
              </a:xfrm>
              <a:prstGeom prst="roundRect">
                <a:avLst/>
              </a:prstGeom>
              <a:blipFill>
                <a:blip r:embed="rId6"/>
                <a:stretch>
                  <a:fillRect l="-25000" r="-6579" b="-266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F2F878A-A04A-FC48-84A9-AD1AF908A090}"/>
                  </a:ext>
                </a:extLst>
              </p:cNvPr>
              <p:cNvSpPr txBox="1"/>
              <p:nvPr/>
            </p:nvSpPr>
            <p:spPr>
              <a:xfrm>
                <a:off x="6184788" y="4859213"/>
                <a:ext cx="1405834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36  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F2F878A-A04A-FC48-84A9-AD1AF908A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788" y="4859213"/>
                <a:ext cx="1405834" cy="677108"/>
              </a:xfrm>
              <a:prstGeom prst="rect">
                <a:avLst/>
              </a:prstGeom>
              <a:blipFill>
                <a:blip r:embed="rId5"/>
                <a:stretch>
                  <a:fillRect l="-9009" t="-7407" r="-6306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85833AD-A296-C442-9A28-80F6BB766277}"/>
                  </a:ext>
                </a:extLst>
              </p:cNvPr>
              <p:cNvSpPr/>
              <p:nvPr/>
            </p:nvSpPr>
            <p:spPr>
              <a:xfrm>
                <a:off x="7754691" y="4743106"/>
                <a:ext cx="914400" cy="91440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216</m:t>
                      </m:r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85833AD-A296-C442-9A28-80F6BB766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4691" y="4743106"/>
                <a:ext cx="914400" cy="914400"/>
              </a:xfrm>
              <a:prstGeom prst="roundRect">
                <a:avLst/>
              </a:prstGeom>
              <a:blipFill>
                <a:blip r:embed="rId7"/>
                <a:stretch>
                  <a:fillRect l="-25333" r="-6667" b="-266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5285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76E8E4A3-050B-D04A-92B0-A8356CEACE48}"/>
              </a:ext>
            </a:extLst>
          </p:cNvPr>
          <p:cNvSpPr/>
          <p:nvPr/>
        </p:nvSpPr>
        <p:spPr>
          <a:xfrm>
            <a:off x="168003" y="187287"/>
            <a:ext cx="8816254" cy="65109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Rounded Rectangle 66">
                <a:extLst>
                  <a:ext uri="{FF2B5EF4-FFF2-40B4-BE49-F238E27FC236}">
                    <a16:creationId xmlns:a16="http://schemas.microsoft.com/office/drawing/2014/main" id="{9556B781-DA01-904D-8F55-E5DCA77B3AE8}"/>
                  </a:ext>
                </a:extLst>
              </p:cNvPr>
              <p:cNvSpPr/>
              <p:nvPr/>
            </p:nvSpPr>
            <p:spPr>
              <a:xfrm>
                <a:off x="492702" y="5577202"/>
                <a:ext cx="1718229" cy="9353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7" name="Rounded Rectangle 66">
                <a:extLst>
                  <a:ext uri="{FF2B5EF4-FFF2-40B4-BE49-F238E27FC236}">
                    <a16:creationId xmlns:a16="http://schemas.microsoft.com/office/drawing/2014/main" id="{9556B781-DA01-904D-8F55-E5DCA77B3A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02" y="5577202"/>
                <a:ext cx="1718229" cy="93535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10880ED7-1381-1842-A496-B06A6EE3F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264940"/>
              </p:ext>
            </p:extLst>
          </p:nvPr>
        </p:nvGraphicFramePr>
        <p:xfrm>
          <a:off x="192793" y="1336848"/>
          <a:ext cx="8774936" cy="3209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4936">
                  <a:extLst>
                    <a:ext uri="{9D8B030D-6E8A-4147-A177-3AD203B41FA5}">
                      <a16:colId xmlns:a16="http://schemas.microsoft.com/office/drawing/2014/main" val="341500501"/>
                    </a:ext>
                  </a:extLst>
                </a:gridCol>
              </a:tblGrid>
              <a:tr h="8023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360402"/>
                  </a:ext>
                </a:extLst>
              </a:tr>
              <a:tr h="8023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165931"/>
                  </a:ext>
                </a:extLst>
              </a:tr>
              <a:tr h="8023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318151"/>
                  </a:ext>
                </a:extLst>
              </a:tr>
              <a:tr h="8023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24220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70579E-914D-7246-865E-6794C82E492A}"/>
                  </a:ext>
                </a:extLst>
              </p:cNvPr>
              <p:cNvSpPr txBox="1"/>
              <p:nvPr/>
            </p:nvSpPr>
            <p:spPr>
              <a:xfrm>
                <a:off x="530471" y="1546883"/>
                <a:ext cx="8143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36 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70579E-914D-7246-865E-6794C82E49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71" y="1546883"/>
                <a:ext cx="814325" cy="430887"/>
              </a:xfrm>
              <a:prstGeom prst="rect">
                <a:avLst/>
              </a:prstGeom>
              <a:blipFill>
                <a:blip r:embed="rId3"/>
                <a:stretch>
                  <a:fillRect l="-9091" t="-8571" r="-4545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986B7821-7791-D44E-9A9F-F7DAC0654CF4}"/>
                  </a:ext>
                </a:extLst>
              </p:cNvPr>
              <p:cNvSpPr/>
              <p:nvPr/>
            </p:nvSpPr>
            <p:spPr>
              <a:xfrm>
                <a:off x="1386691" y="1416766"/>
                <a:ext cx="496912" cy="66176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986B7821-7791-D44E-9A9F-F7DAC0654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691" y="1416766"/>
                <a:ext cx="496912" cy="661764"/>
              </a:xfrm>
              <a:prstGeom prst="roundRect">
                <a:avLst/>
              </a:prstGeom>
              <a:blipFill>
                <a:blip r:embed="rId4"/>
                <a:stretch>
                  <a:fillRect l="-16279" b="-350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60F06E2B-BA7F-3F41-A5C4-30D9E973EF27}"/>
              </a:ext>
            </a:extLst>
          </p:cNvPr>
          <p:cNvSpPr txBox="1"/>
          <p:nvPr/>
        </p:nvSpPr>
        <p:spPr>
          <a:xfrm>
            <a:off x="247879" y="297454"/>
            <a:ext cx="8648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Find as many different values that could fill the box below, so the result of the calculation is a SQUARE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C3F7BA7-FF0C-9B4A-BFD4-FBF276ADE8C6}"/>
                  </a:ext>
                </a:extLst>
              </p:cNvPr>
              <p:cNvSpPr txBox="1"/>
              <p:nvPr/>
            </p:nvSpPr>
            <p:spPr>
              <a:xfrm>
                <a:off x="2096762" y="1549516"/>
                <a:ext cx="1772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C3F7BA7-FF0C-9B4A-BFD4-FBF276ADE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762" y="1549516"/>
                <a:ext cx="1772601" cy="430887"/>
              </a:xfrm>
              <a:prstGeom prst="rect">
                <a:avLst/>
              </a:prstGeom>
              <a:blipFill>
                <a:blip r:embed="rId5"/>
                <a:stretch>
                  <a:fillRect l="-2143" t="-5714" r="-2857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FF70E98C-C6BD-3649-A491-0770EFE0C5EF}"/>
                  </a:ext>
                </a:extLst>
              </p:cNvPr>
              <p:cNvSpPr/>
              <p:nvPr/>
            </p:nvSpPr>
            <p:spPr>
              <a:xfrm>
                <a:off x="3892970" y="1416766"/>
                <a:ext cx="540233" cy="66176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FF70E98C-C6BD-3649-A491-0770EFE0C5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970" y="1416766"/>
                <a:ext cx="540233" cy="661764"/>
              </a:xfrm>
              <a:prstGeom prst="roundRect">
                <a:avLst/>
              </a:prstGeom>
              <a:blipFill>
                <a:blip r:embed="rId6"/>
                <a:stretch>
                  <a:fillRect l="-34783" b="-350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002B8-FEAE-094A-B5E7-53E75D91644A}"/>
                  </a:ext>
                </a:extLst>
              </p:cNvPr>
              <p:cNvSpPr txBox="1"/>
              <p:nvPr/>
            </p:nvSpPr>
            <p:spPr>
              <a:xfrm>
                <a:off x="530469" y="2327836"/>
                <a:ext cx="8143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36 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F002B8-FEAE-094A-B5E7-53E75D916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69" y="2327836"/>
                <a:ext cx="814325" cy="430887"/>
              </a:xfrm>
              <a:prstGeom prst="rect">
                <a:avLst/>
              </a:prstGeom>
              <a:blipFill>
                <a:blip r:embed="rId7"/>
                <a:stretch>
                  <a:fillRect l="-9091" t="-8571" r="-4545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10931D2D-21BC-E143-A2A1-BEA1A4EFA4AF}"/>
                  </a:ext>
                </a:extLst>
              </p:cNvPr>
              <p:cNvSpPr/>
              <p:nvPr/>
            </p:nvSpPr>
            <p:spPr>
              <a:xfrm>
                <a:off x="1386689" y="2197719"/>
                <a:ext cx="496912" cy="66176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9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10931D2D-21BC-E143-A2A1-BEA1A4EFA4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689" y="2197719"/>
                <a:ext cx="496912" cy="661764"/>
              </a:xfrm>
              <a:prstGeom prst="roundRect">
                <a:avLst/>
              </a:prstGeom>
              <a:blipFill>
                <a:blip r:embed="rId8"/>
                <a:stretch>
                  <a:fillRect l="-16279" b="-3571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7F0B3C-9E0C-E94F-A865-C0469BF4F911}"/>
                  </a:ext>
                </a:extLst>
              </p:cNvPr>
              <p:cNvSpPr txBox="1"/>
              <p:nvPr/>
            </p:nvSpPr>
            <p:spPr>
              <a:xfrm>
                <a:off x="2008624" y="2330469"/>
                <a:ext cx="1772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7F0B3C-9E0C-E94F-A865-C0469BF4F9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624" y="2330469"/>
                <a:ext cx="1772601" cy="430887"/>
              </a:xfrm>
              <a:prstGeom prst="rect">
                <a:avLst/>
              </a:prstGeom>
              <a:blipFill>
                <a:blip r:embed="rId9"/>
                <a:stretch>
                  <a:fillRect l="-1418" t="-8571" r="-2837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5BC7A13E-E0DE-E74C-BFDF-0FF74623AB63}"/>
                  </a:ext>
                </a:extLst>
              </p:cNvPr>
              <p:cNvSpPr/>
              <p:nvPr/>
            </p:nvSpPr>
            <p:spPr>
              <a:xfrm>
                <a:off x="3804832" y="2197719"/>
                <a:ext cx="540233" cy="66176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5BC7A13E-E0DE-E74C-BFDF-0FF74623AB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832" y="2197719"/>
                <a:ext cx="540233" cy="661764"/>
              </a:xfrm>
              <a:prstGeom prst="roundRect">
                <a:avLst/>
              </a:prstGeom>
              <a:blipFill>
                <a:blip r:embed="rId10"/>
                <a:stretch>
                  <a:fillRect l="-32609" b="-3571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660806C-74EA-1C44-BB6D-E94F550A0EAA}"/>
                  </a:ext>
                </a:extLst>
              </p:cNvPr>
              <p:cNvSpPr txBox="1"/>
              <p:nvPr/>
            </p:nvSpPr>
            <p:spPr>
              <a:xfrm>
                <a:off x="4569244" y="1558863"/>
                <a:ext cx="15161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660806C-74EA-1C44-BB6D-E94F550A0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244" y="1558863"/>
                <a:ext cx="1516120" cy="430887"/>
              </a:xfrm>
              <a:prstGeom prst="rect">
                <a:avLst/>
              </a:prstGeom>
              <a:blipFill>
                <a:blip r:embed="rId11"/>
                <a:stretch>
                  <a:fillRect l="-2500" t="-8571" r="-833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5F4C6F9-AA14-A642-B02F-5B5FFD3924E7}"/>
                  </a:ext>
                </a:extLst>
              </p:cNvPr>
              <p:cNvSpPr txBox="1"/>
              <p:nvPr/>
            </p:nvSpPr>
            <p:spPr>
              <a:xfrm>
                <a:off x="6104666" y="1546882"/>
                <a:ext cx="14591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=16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9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5F4C6F9-AA14-A642-B02F-5B5FFD392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666" y="1546882"/>
                <a:ext cx="1459117" cy="430887"/>
              </a:xfrm>
              <a:prstGeom prst="rect">
                <a:avLst/>
              </a:prstGeom>
              <a:blipFill>
                <a:blip r:embed="rId12"/>
                <a:stretch>
                  <a:fillRect l="-1724" t="-8571" r="-5172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2F891DE-49D9-F34A-A80E-B60952FB1B3F}"/>
                  </a:ext>
                </a:extLst>
              </p:cNvPr>
              <p:cNvSpPr txBox="1"/>
              <p:nvPr/>
            </p:nvSpPr>
            <p:spPr>
              <a:xfrm>
                <a:off x="7616136" y="1547846"/>
                <a:ext cx="10455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=144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2F891DE-49D9-F34A-A80E-B60952FB1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136" y="1547846"/>
                <a:ext cx="1045543" cy="430887"/>
              </a:xfrm>
              <a:prstGeom prst="rect">
                <a:avLst/>
              </a:prstGeom>
              <a:blipFill>
                <a:blip r:embed="rId13"/>
                <a:stretch>
                  <a:fillRect l="-2381" r="-714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68A5C39-4285-9340-BDB8-7E66B264FF51}"/>
                  </a:ext>
                </a:extLst>
              </p:cNvPr>
              <p:cNvSpPr txBox="1"/>
              <p:nvPr/>
            </p:nvSpPr>
            <p:spPr>
              <a:xfrm>
                <a:off x="530471" y="3141510"/>
                <a:ext cx="8143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36 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68A5C39-4285-9340-BDB8-7E66B264F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71" y="3141510"/>
                <a:ext cx="814325" cy="430887"/>
              </a:xfrm>
              <a:prstGeom prst="rect">
                <a:avLst/>
              </a:prstGeom>
              <a:blipFill>
                <a:blip r:embed="rId7"/>
                <a:stretch>
                  <a:fillRect l="-9091" t="-8571" r="-4545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C919467C-0B3C-724B-88AD-2986170D6C14}"/>
                  </a:ext>
                </a:extLst>
              </p:cNvPr>
              <p:cNvSpPr/>
              <p:nvPr/>
            </p:nvSpPr>
            <p:spPr>
              <a:xfrm>
                <a:off x="1386691" y="3011393"/>
                <a:ext cx="575614" cy="66176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16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C919467C-0B3C-724B-88AD-2986170D6C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691" y="3011393"/>
                <a:ext cx="575614" cy="661764"/>
              </a:xfrm>
              <a:prstGeom prst="roundRect">
                <a:avLst/>
              </a:prstGeom>
              <a:blipFill>
                <a:blip r:embed="rId14"/>
                <a:stretch>
                  <a:fillRect l="-22449" r="-2041" b="-3571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C160CC9-BC4F-2446-B4D2-A3B9F1A4E890}"/>
                  </a:ext>
                </a:extLst>
              </p:cNvPr>
              <p:cNvSpPr txBox="1"/>
              <p:nvPr/>
            </p:nvSpPr>
            <p:spPr>
              <a:xfrm>
                <a:off x="1997609" y="3144143"/>
                <a:ext cx="1772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C160CC9-BC4F-2446-B4D2-A3B9F1A4E8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609" y="3144143"/>
                <a:ext cx="1772601" cy="430887"/>
              </a:xfrm>
              <a:prstGeom prst="rect">
                <a:avLst/>
              </a:prstGeom>
              <a:blipFill>
                <a:blip r:embed="rId15"/>
                <a:stretch>
                  <a:fillRect l="-1429" t="-8571" r="-2857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AAE14F62-9470-4044-9353-691E67D79C4C}"/>
                  </a:ext>
                </a:extLst>
              </p:cNvPr>
              <p:cNvSpPr/>
              <p:nvPr/>
            </p:nvSpPr>
            <p:spPr>
              <a:xfrm>
                <a:off x="3793817" y="3011393"/>
                <a:ext cx="540233" cy="66176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AAE14F62-9470-4044-9353-691E67D79C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817" y="3011393"/>
                <a:ext cx="540233" cy="661764"/>
              </a:xfrm>
              <a:prstGeom prst="roundRect">
                <a:avLst/>
              </a:prstGeom>
              <a:blipFill>
                <a:blip r:embed="rId16"/>
                <a:stretch>
                  <a:fillRect l="-32609" b="-3571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B372952-14C2-B640-A05C-CB131BF7E7F9}"/>
                  </a:ext>
                </a:extLst>
              </p:cNvPr>
              <p:cNvSpPr txBox="1"/>
              <p:nvPr/>
            </p:nvSpPr>
            <p:spPr>
              <a:xfrm>
                <a:off x="210978" y="3955184"/>
                <a:ext cx="8143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36 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B372952-14C2-B640-A05C-CB131BF7E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78" y="3955184"/>
                <a:ext cx="814325" cy="430887"/>
              </a:xfrm>
              <a:prstGeom prst="rect">
                <a:avLst/>
              </a:prstGeom>
              <a:blipFill>
                <a:blip r:embed="rId17"/>
                <a:stretch>
                  <a:fillRect l="-9231" t="-8571" r="-6154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512332C3-D6E9-B343-929A-9C5F25A9161E}"/>
                  </a:ext>
                </a:extLst>
              </p:cNvPr>
              <p:cNvSpPr/>
              <p:nvPr/>
            </p:nvSpPr>
            <p:spPr>
              <a:xfrm>
                <a:off x="1067198" y="3825067"/>
                <a:ext cx="575614" cy="66176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25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512332C3-D6E9-B343-929A-9C5F25A916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198" y="3825067"/>
                <a:ext cx="575614" cy="661764"/>
              </a:xfrm>
              <a:prstGeom prst="roundRect">
                <a:avLst/>
              </a:prstGeom>
              <a:blipFill>
                <a:blip r:embed="rId18"/>
                <a:stretch>
                  <a:fillRect l="-24490" r="-4082" b="-535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219F26-AA91-7047-9952-7414829EBEED}"/>
                  </a:ext>
                </a:extLst>
              </p:cNvPr>
              <p:cNvSpPr txBox="1"/>
              <p:nvPr/>
            </p:nvSpPr>
            <p:spPr>
              <a:xfrm>
                <a:off x="1667099" y="3957817"/>
                <a:ext cx="1772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219F26-AA91-7047-9952-7414829EB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099" y="3957817"/>
                <a:ext cx="1772601" cy="430887"/>
              </a:xfrm>
              <a:prstGeom prst="rect">
                <a:avLst/>
              </a:prstGeom>
              <a:blipFill>
                <a:blip r:embed="rId19"/>
                <a:stretch>
                  <a:fillRect l="-2143" t="-8571" r="-2857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764A69C1-E9FD-B146-A526-DF05630522FB}"/>
                  </a:ext>
                </a:extLst>
              </p:cNvPr>
              <p:cNvSpPr/>
              <p:nvPr/>
            </p:nvSpPr>
            <p:spPr>
              <a:xfrm>
                <a:off x="3463307" y="3825067"/>
                <a:ext cx="540233" cy="66176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5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764A69C1-E9FD-B146-A526-DF0563052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307" y="3825067"/>
                <a:ext cx="540233" cy="661764"/>
              </a:xfrm>
              <a:prstGeom prst="roundRect">
                <a:avLst/>
              </a:prstGeom>
              <a:blipFill>
                <a:blip r:embed="rId20"/>
                <a:stretch>
                  <a:fillRect l="-32609" b="-5357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A2E97E6-5F42-5F41-A4B9-DA640E7B7171}"/>
                  </a:ext>
                </a:extLst>
              </p:cNvPr>
              <p:cNvSpPr txBox="1"/>
              <p:nvPr/>
            </p:nvSpPr>
            <p:spPr>
              <a:xfrm>
                <a:off x="4459072" y="2327836"/>
                <a:ext cx="15161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A2E97E6-5F42-5F41-A4B9-DA640E7B7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072" y="2327836"/>
                <a:ext cx="1516120" cy="430887"/>
              </a:xfrm>
              <a:prstGeom prst="rect">
                <a:avLst/>
              </a:prstGeom>
              <a:blipFill>
                <a:blip r:embed="rId21"/>
                <a:stretch>
                  <a:fillRect l="-1653" t="-8571" r="-165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12AC86E-F8F3-9240-89FC-005297DFCF20}"/>
                  </a:ext>
                </a:extLst>
              </p:cNvPr>
              <p:cNvSpPr txBox="1"/>
              <p:nvPr/>
            </p:nvSpPr>
            <p:spPr>
              <a:xfrm>
                <a:off x="5994494" y="2315855"/>
                <a:ext cx="14591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81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12AC86E-F8F3-9240-89FC-005297DFC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494" y="2315855"/>
                <a:ext cx="1459117" cy="430887"/>
              </a:xfrm>
              <a:prstGeom prst="rect">
                <a:avLst/>
              </a:prstGeom>
              <a:blipFill>
                <a:blip r:embed="rId22"/>
                <a:stretch>
                  <a:fillRect l="-1709" t="-8571" r="-4274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3967FA-700B-6D49-A3E6-01C68D3AE041}"/>
                  </a:ext>
                </a:extLst>
              </p:cNvPr>
              <p:cNvSpPr txBox="1"/>
              <p:nvPr/>
            </p:nvSpPr>
            <p:spPr>
              <a:xfrm>
                <a:off x="7505964" y="2316819"/>
                <a:ext cx="10455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=324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3967FA-700B-6D49-A3E6-01C68D3AE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964" y="2316819"/>
                <a:ext cx="1045543" cy="430887"/>
              </a:xfrm>
              <a:prstGeom prst="rect">
                <a:avLst/>
              </a:prstGeom>
              <a:blipFill>
                <a:blip r:embed="rId23"/>
                <a:stretch>
                  <a:fillRect l="-2381" r="-714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F1A5E86-7E1C-C14B-9B7C-6F0284A02F4B}"/>
                  </a:ext>
                </a:extLst>
              </p:cNvPr>
              <p:cNvSpPr txBox="1"/>
              <p:nvPr/>
            </p:nvSpPr>
            <p:spPr>
              <a:xfrm>
                <a:off x="4448057" y="3147340"/>
                <a:ext cx="15161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F1A5E86-7E1C-C14B-9B7C-6F0284A02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057" y="3147340"/>
                <a:ext cx="1516120" cy="430887"/>
              </a:xfrm>
              <a:prstGeom prst="rect">
                <a:avLst/>
              </a:prstGeom>
              <a:blipFill>
                <a:blip r:embed="rId24"/>
                <a:stretch>
                  <a:fillRect l="-1667" t="-8571" r="-1667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AD0765B-CF99-E64C-BA6A-5CF86097D1E7}"/>
                  </a:ext>
                </a:extLst>
              </p:cNvPr>
              <p:cNvSpPr txBox="1"/>
              <p:nvPr/>
            </p:nvSpPr>
            <p:spPr>
              <a:xfrm>
                <a:off x="5983479" y="3135359"/>
                <a:ext cx="14591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=64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9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AD0765B-CF99-E64C-BA6A-5CF86097D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479" y="3135359"/>
                <a:ext cx="1459117" cy="430887"/>
              </a:xfrm>
              <a:prstGeom prst="rect">
                <a:avLst/>
              </a:prstGeom>
              <a:blipFill>
                <a:blip r:embed="rId25"/>
                <a:stretch>
                  <a:fillRect l="-2586" t="-8571" r="-4310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6B1F138-E4C1-544D-85AD-D4A07D7D2037}"/>
                  </a:ext>
                </a:extLst>
              </p:cNvPr>
              <p:cNvSpPr txBox="1"/>
              <p:nvPr/>
            </p:nvSpPr>
            <p:spPr>
              <a:xfrm>
                <a:off x="7494949" y="3136323"/>
                <a:ext cx="10455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=576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6B1F138-E4C1-544D-85AD-D4A07D7D2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949" y="3136323"/>
                <a:ext cx="1045543" cy="430887"/>
              </a:xfrm>
              <a:prstGeom prst="rect">
                <a:avLst/>
              </a:prstGeom>
              <a:blipFill>
                <a:blip r:embed="rId26"/>
                <a:stretch>
                  <a:fillRect l="-2381" r="-833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941BF49-2C56-5B44-B3C4-C8000129D606}"/>
                  </a:ext>
                </a:extLst>
              </p:cNvPr>
              <p:cNvSpPr txBox="1"/>
              <p:nvPr/>
            </p:nvSpPr>
            <p:spPr>
              <a:xfrm>
                <a:off x="4040428" y="3943846"/>
                <a:ext cx="221708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3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941BF49-2C56-5B44-B3C4-C8000129D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428" y="3943846"/>
                <a:ext cx="2217082" cy="430887"/>
              </a:xfrm>
              <a:prstGeom prst="rect">
                <a:avLst/>
              </a:prstGeom>
              <a:blipFill>
                <a:blip r:embed="rId27"/>
                <a:stretch>
                  <a:fillRect l="-1714" t="-8571" r="-1143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1775719-B5E7-ED40-85B0-15F1E0D2C747}"/>
                  </a:ext>
                </a:extLst>
              </p:cNvPr>
              <p:cNvSpPr txBox="1"/>
              <p:nvPr/>
            </p:nvSpPr>
            <p:spPr>
              <a:xfrm>
                <a:off x="6145312" y="3944737"/>
                <a:ext cx="175727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×9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1775719-B5E7-ED40-85B0-15F1E0D2C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312" y="3944737"/>
                <a:ext cx="1757276" cy="430887"/>
              </a:xfrm>
              <a:prstGeom prst="rect">
                <a:avLst/>
              </a:prstGeom>
              <a:blipFill>
                <a:blip r:embed="rId28"/>
                <a:stretch>
                  <a:fillRect l="-1429" r="-428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B042531-DEC8-1F42-8423-7D3E01E37315}"/>
                  </a:ext>
                </a:extLst>
              </p:cNvPr>
              <p:cNvSpPr txBox="1"/>
              <p:nvPr/>
            </p:nvSpPr>
            <p:spPr>
              <a:xfrm>
                <a:off x="7888600" y="3940505"/>
                <a:ext cx="10455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=900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B042531-DEC8-1F42-8423-7D3E01E37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8600" y="3940505"/>
                <a:ext cx="1045543" cy="430887"/>
              </a:xfrm>
              <a:prstGeom prst="rect">
                <a:avLst/>
              </a:prstGeom>
              <a:blipFill>
                <a:blip r:embed="rId29"/>
                <a:stretch>
                  <a:fillRect l="-3614" r="-7229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93B520B-04FB-6A47-864D-49F55526C8B5}"/>
                  </a:ext>
                </a:extLst>
              </p:cNvPr>
              <p:cNvSpPr txBox="1"/>
              <p:nvPr/>
            </p:nvSpPr>
            <p:spPr>
              <a:xfrm>
                <a:off x="761661" y="5765897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93B520B-04FB-6A47-864D-49F55526C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61" y="5765897"/>
                <a:ext cx="1045351" cy="550535"/>
              </a:xfrm>
              <a:prstGeom prst="rect">
                <a:avLst/>
              </a:prstGeom>
              <a:blipFill>
                <a:blip r:embed="rId30"/>
                <a:stretch>
                  <a:fillRect r="-8434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Rounded Rectangle 67">
                <a:extLst>
                  <a:ext uri="{FF2B5EF4-FFF2-40B4-BE49-F238E27FC236}">
                    <a16:creationId xmlns:a16="http://schemas.microsoft.com/office/drawing/2014/main" id="{C1F030AD-CB72-BC41-B8C6-E0156A06B99C}"/>
                  </a:ext>
                </a:extLst>
              </p:cNvPr>
              <p:cNvSpPr/>
              <p:nvPr/>
            </p:nvSpPr>
            <p:spPr>
              <a:xfrm>
                <a:off x="2668721" y="5565169"/>
                <a:ext cx="1718229" cy="94742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8" name="Rounded Rectangle 67">
                <a:extLst>
                  <a:ext uri="{FF2B5EF4-FFF2-40B4-BE49-F238E27FC236}">
                    <a16:creationId xmlns:a16="http://schemas.microsoft.com/office/drawing/2014/main" id="{C1F030AD-CB72-BC41-B8C6-E0156A06B9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721" y="5565169"/>
                <a:ext cx="1718229" cy="947427"/>
              </a:xfrm>
              <a:prstGeom prst="roundRect">
                <a:avLst/>
              </a:prstGeom>
              <a:blipFill>
                <a:blip r:embed="rId3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0EFC517-A7EF-CE4E-B98A-518BDADD60C2}"/>
                  </a:ext>
                </a:extLst>
              </p:cNvPr>
              <p:cNvSpPr txBox="1"/>
              <p:nvPr/>
            </p:nvSpPr>
            <p:spPr>
              <a:xfrm>
                <a:off x="2948534" y="5775328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324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0EFC517-A7EF-CE4E-B98A-518BDADD6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534" y="5775328"/>
                <a:ext cx="1045351" cy="550535"/>
              </a:xfrm>
              <a:prstGeom prst="rect">
                <a:avLst/>
              </a:prstGeom>
              <a:blipFill>
                <a:blip r:embed="rId32"/>
                <a:stretch>
                  <a:fillRect r="-843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6981FFFD-C268-974B-BB7F-AE169D2C4D8A}"/>
                  </a:ext>
                </a:extLst>
              </p:cNvPr>
              <p:cNvSpPr/>
              <p:nvPr/>
            </p:nvSpPr>
            <p:spPr>
              <a:xfrm>
                <a:off x="4844740" y="5565169"/>
                <a:ext cx="1718229" cy="94479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6981FFFD-C268-974B-BB7F-AE169D2C4D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740" y="5565169"/>
                <a:ext cx="1718229" cy="944794"/>
              </a:xfrm>
              <a:prstGeom prst="roundRect">
                <a:avLst/>
              </a:prstGeom>
              <a:blipFill>
                <a:blip r:embed="rId3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9B20516-E577-6149-ABB4-E92395FC6E5F}"/>
                  </a:ext>
                </a:extLst>
              </p:cNvPr>
              <p:cNvSpPr txBox="1"/>
              <p:nvPr/>
            </p:nvSpPr>
            <p:spPr>
              <a:xfrm>
                <a:off x="5119658" y="5739681"/>
                <a:ext cx="1045351" cy="560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576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9B20516-E577-6149-ABB4-E92395FC6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658" y="5739681"/>
                <a:ext cx="1045351" cy="560538"/>
              </a:xfrm>
              <a:prstGeom prst="rect">
                <a:avLst/>
              </a:prstGeom>
              <a:blipFill>
                <a:blip r:embed="rId34"/>
                <a:stretch>
                  <a:fillRect r="-843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6DDD20F0-26C7-3B48-A3FF-24D2CB4EBB83}"/>
                  </a:ext>
                </a:extLst>
              </p:cNvPr>
              <p:cNvSpPr/>
              <p:nvPr/>
            </p:nvSpPr>
            <p:spPr>
              <a:xfrm>
                <a:off x="7014998" y="5556941"/>
                <a:ext cx="1709668" cy="939332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6DDD20F0-26C7-3B48-A3FF-24D2CB4EBB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998" y="5556941"/>
                <a:ext cx="1709668" cy="939332"/>
              </a:xfrm>
              <a:prstGeom prst="roundRect">
                <a:avLst/>
              </a:prstGeom>
              <a:blipFill>
                <a:blip r:embed="rId3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F46B8EB-5826-9F4C-9AF5-5C95E1DD838F}"/>
                  </a:ext>
                </a:extLst>
              </p:cNvPr>
              <p:cNvSpPr txBox="1"/>
              <p:nvPr/>
            </p:nvSpPr>
            <p:spPr>
              <a:xfrm>
                <a:off x="7276378" y="5736637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900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F46B8EB-5826-9F4C-9AF5-5C95E1DD8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78" y="5736637"/>
                <a:ext cx="1045351" cy="550535"/>
              </a:xfrm>
              <a:prstGeom prst="rect">
                <a:avLst/>
              </a:prstGeom>
              <a:blipFill>
                <a:blip r:embed="rId36"/>
                <a:stretch>
                  <a:fillRect r="-8434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CE55AE5F-367E-FA4D-AD89-B56AD710C4FC}"/>
              </a:ext>
            </a:extLst>
          </p:cNvPr>
          <p:cNvSpPr txBox="1"/>
          <p:nvPr/>
        </p:nvSpPr>
        <p:spPr>
          <a:xfrm>
            <a:off x="134951" y="4755891"/>
            <a:ext cx="8648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Use the calculations above to evaluate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3802484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168</Words>
  <Application>Microsoft Macintosh PowerPoint</Application>
  <PresentationFormat>On-screen Show (4:3)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2020-11-26T21:52:02Z</dcterms:created>
  <dcterms:modified xsi:type="dcterms:W3CDTF">2020-11-26T22:31:46Z</dcterms:modified>
</cp:coreProperties>
</file>