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4"/>
  </p:normalViewPr>
  <p:slideViewPr>
    <p:cSldViewPr snapToGrid="0" snapToObjects="1">
      <p:cViewPr varScale="1">
        <p:scale>
          <a:sx n="108" d="100"/>
          <a:sy n="108" d="100"/>
        </p:scale>
        <p:origin x="17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3729-FB2A-7242-9161-FF027C3160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7DD7-BDE9-7142-92CC-9DFC5902D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27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3729-FB2A-7242-9161-FF027C3160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7DD7-BDE9-7142-92CC-9DFC5902D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019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3729-FB2A-7242-9161-FF027C3160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7DD7-BDE9-7142-92CC-9DFC5902D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696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3729-FB2A-7242-9161-FF027C3160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7DD7-BDE9-7142-92CC-9DFC5902D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399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3729-FB2A-7242-9161-FF027C3160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7DD7-BDE9-7142-92CC-9DFC5902D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2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3729-FB2A-7242-9161-FF027C3160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7DD7-BDE9-7142-92CC-9DFC5902D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603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3729-FB2A-7242-9161-FF027C3160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7DD7-BDE9-7142-92CC-9DFC5902D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796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3729-FB2A-7242-9161-FF027C3160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7DD7-BDE9-7142-92CC-9DFC5902D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54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3729-FB2A-7242-9161-FF027C3160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7DD7-BDE9-7142-92CC-9DFC5902D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771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3729-FB2A-7242-9161-FF027C3160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7DD7-BDE9-7142-92CC-9DFC5902D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56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3729-FB2A-7242-9161-FF027C3160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7DD7-BDE9-7142-92CC-9DFC5902D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2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A3729-FB2A-7242-9161-FF027C3160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A7DD7-BDE9-7142-92CC-9DFC5902D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55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C5D94BF-5DC2-4649-9979-1F9ADE2A4AFE}"/>
              </a:ext>
            </a:extLst>
          </p:cNvPr>
          <p:cNvSpPr/>
          <p:nvPr/>
        </p:nvSpPr>
        <p:spPr>
          <a:xfrm>
            <a:off x="273132" y="237507"/>
            <a:ext cx="8597736" cy="64007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A222313-C6FA-6648-AE46-A4BBE98D2EA7}"/>
                  </a:ext>
                </a:extLst>
              </p:cNvPr>
              <p:cNvSpPr txBox="1"/>
              <p:nvPr/>
            </p:nvSpPr>
            <p:spPr>
              <a:xfrm>
                <a:off x="581889" y="237507"/>
                <a:ext cx="815834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/>
                  <a:t>34 can be written as:</a:t>
                </a:r>
                <a:r>
                  <a:rPr lang="en-GB" sz="4400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2 </m:t>
                    </m:r>
                    <m:r>
                      <a:rPr lang="en-GB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1 7</m:t>
                    </m:r>
                  </m:oMath>
                </a14:m>
                <a:endParaRPr lang="en-US" sz="44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A222313-C6FA-6648-AE46-A4BBE98D2E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89" y="237507"/>
                <a:ext cx="8158349" cy="769441"/>
              </a:xfrm>
              <a:prstGeom prst="rect">
                <a:avLst/>
              </a:prstGeom>
              <a:blipFill>
                <a:blip r:embed="rId2"/>
                <a:stretch>
                  <a:fillRect l="-2950" t="-16129" b="-370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74687423-4518-604E-BDE2-00473385997A}"/>
              </a:ext>
            </a:extLst>
          </p:cNvPr>
          <p:cNvSpPr/>
          <p:nvPr/>
        </p:nvSpPr>
        <p:spPr>
          <a:xfrm>
            <a:off x="736272" y="1305030"/>
            <a:ext cx="2814452" cy="1813761"/>
          </a:xfrm>
          <a:prstGeom prst="wedgeRoundRectCallout">
            <a:avLst>
              <a:gd name="adj1" fmla="val -66244"/>
              <a:gd name="adj2" fmla="val 6810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This means 34 has exactly 4 factors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602AC3-5AA9-F64D-AC56-9D0ED0AAE529}"/>
              </a:ext>
            </a:extLst>
          </p:cNvPr>
          <p:cNvSpPr txBox="1"/>
          <p:nvPr/>
        </p:nvSpPr>
        <p:spPr>
          <a:xfrm>
            <a:off x="1567541" y="898953"/>
            <a:ext cx="1335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Adil says: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4CB5A8-DF58-DF4E-9895-4648BF33C5C8}"/>
              </a:ext>
            </a:extLst>
          </p:cNvPr>
          <p:cNvSpPr txBox="1"/>
          <p:nvPr/>
        </p:nvSpPr>
        <p:spPr>
          <a:xfrm>
            <a:off x="4381993" y="1180544"/>
            <a:ext cx="3733863" cy="2132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Is Adil correct?</a:t>
            </a:r>
          </a:p>
          <a:p>
            <a:pPr algn="ctr"/>
            <a:r>
              <a:rPr lang="en-US" sz="2400" dirty="0"/>
              <a:t>List the factors of 34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Can you find other numbers with only 4 factors?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F0F0443-5082-2A44-9097-EC29FBF83B91}"/>
                  </a:ext>
                </a:extLst>
              </p:cNvPr>
              <p:cNvSpPr txBox="1"/>
              <p:nvPr/>
            </p:nvSpPr>
            <p:spPr>
              <a:xfrm>
                <a:off x="492825" y="3384615"/>
                <a:ext cx="815834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/>
                  <a:t>63 can be written as:</a:t>
                </a:r>
                <a:r>
                  <a:rPr lang="en-GB" sz="4400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7 </m:t>
                    </m:r>
                    <m:r>
                      <a:rPr lang="en-GB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9</m:t>
                    </m:r>
                  </m:oMath>
                </a14:m>
                <a:endParaRPr lang="en-US" sz="44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F0F0443-5082-2A44-9097-EC29FBF83B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825" y="3384615"/>
                <a:ext cx="8158349" cy="769441"/>
              </a:xfrm>
              <a:prstGeom prst="rect">
                <a:avLst/>
              </a:prstGeom>
              <a:blipFill>
                <a:blip r:embed="rId3"/>
                <a:stretch>
                  <a:fillRect l="-2950" t="-16393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3B49D6E6-AE0E-7040-939F-4B18699B6BCD}"/>
              </a:ext>
            </a:extLst>
          </p:cNvPr>
          <p:cNvSpPr/>
          <p:nvPr/>
        </p:nvSpPr>
        <p:spPr>
          <a:xfrm>
            <a:off x="742209" y="4511513"/>
            <a:ext cx="2814452" cy="1813761"/>
          </a:xfrm>
          <a:prstGeom prst="wedgeRoundRectCallout">
            <a:avLst>
              <a:gd name="adj1" fmla="val -66244"/>
              <a:gd name="adj2" fmla="val 68108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This means 63 has exactly 4 factors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F5D8B3-1458-9C4E-B471-D6998A4D26CC}"/>
              </a:ext>
            </a:extLst>
          </p:cNvPr>
          <p:cNvSpPr txBox="1"/>
          <p:nvPr/>
        </p:nvSpPr>
        <p:spPr>
          <a:xfrm>
            <a:off x="1478477" y="4105436"/>
            <a:ext cx="1561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Balraj says: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C2A31F-A057-944C-9070-4A2A7CC3A6D0}"/>
              </a:ext>
            </a:extLst>
          </p:cNvPr>
          <p:cNvSpPr txBox="1"/>
          <p:nvPr/>
        </p:nvSpPr>
        <p:spPr>
          <a:xfrm>
            <a:off x="4292929" y="4685854"/>
            <a:ext cx="3733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Is Balraj correct?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List the factors of 63</a:t>
            </a:r>
          </a:p>
        </p:txBody>
      </p:sp>
    </p:spTree>
    <p:extLst>
      <p:ext uri="{BB962C8B-B14F-4D97-AF65-F5344CB8AC3E}">
        <p14:creationId xmlns:p14="http://schemas.microsoft.com/office/powerpoint/2010/main" val="3523910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3509</TotalTime>
  <Words>67</Words>
  <Application>Microsoft Macintosh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2</cp:revision>
  <dcterms:created xsi:type="dcterms:W3CDTF">2020-11-09T22:17:34Z</dcterms:created>
  <dcterms:modified xsi:type="dcterms:W3CDTF">2020-11-12T08:47:01Z</dcterms:modified>
</cp:coreProperties>
</file>