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1"/>
    <p:restoredTop sz="90437"/>
  </p:normalViewPr>
  <p:slideViewPr>
    <p:cSldViewPr snapToGrid="0" snapToObjects="1">
      <p:cViewPr varScale="1">
        <p:scale>
          <a:sx n="103" d="100"/>
          <a:sy n="103" d="100"/>
        </p:scale>
        <p:origin x="11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0371D-A5C2-4544-8DE9-DEEB985C92D8}" type="datetimeFigureOut">
              <a:rPr lang="en-US" smtClean="0"/>
              <a:t>11/4/20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52E42-A629-3E4A-9E6A-8BB7F9357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4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-7, -5, -3, -1, 1,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152E42-A629-3E4A-9E6A-8BB7F9357F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0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6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07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10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15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3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09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42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591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82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77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24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EBB44-D6A9-0E40-A6A6-6AEC05BFEFD1}" type="datetimeFigureOut">
              <a:rPr lang="en-US" smtClean="0"/>
              <a:t>11/4/20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C2777-9759-9E47-8F6B-DF8332126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35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3DACA2F7-9C50-C84D-B35A-41B114B77F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644080"/>
                  </p:ext>
                </p:extLst>
              </p:nvPr>
            </p:nvGraphicFramePr>
            <p:xfrm>
              <a:off x="74341" y="103458"/>
              <a:ext cx="8975391" cy="66927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55115">
                      <a:extLst>
                        <a:ext uri="{9D8B030D-6E8A-4147-A177-3AD203B41FA5}">
                          <a16:colId xmlns:a16="http://schemas.microsoft.com/office/drawing/2014/main" val="2188842931"/>
                        </a:ext>
                      </a:extLst>
                    </a:gridCol>
                    <a:gridCol w="3065161">
                      <a:extLst>
                        <a:ext uri="{9D8B030D-6E8A-4147-A177-3AD203B41FA5}">
                          <a16:colId xmlns:a16="http://schemas.microsoft.com/office/drawing/2014/main" val="4073210715"/>
                        </a:ext>
                      </a:extLst>
                    </a:gridCol>
                    <a:gridCol w="2955115">
                      <a:extLst>
                        <a:ext uri="{9D8B030D-6E8A-4147-A177-3AD203B41FA5}">
                          <a16:colId xmlns:a16="http://schemas.microsoft.com/office/drawing/2014/main" val="477269777"/>
                        </a:ext>
                      </a:extLst>
                    </a:gridCol>
                  </a:tblGrid>
                  <a:tr h="157515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𝒇𝒐𝒍𝒍𝒐𝒘𝒊𝒏𝒈</m:t>
                                </m:r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1600" b="1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𝑬𝒗𝒂𝒍𝒖𝒂𝒕𝒆</m:t>
                              </m:r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𝒕𝒉𝒆</m:t>
                              </m:r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𝒇𝒐𝒍𝒍𝒐𝒘𝒊𝒏𝒈</m:t>
                              </m:r>
                            </m:oMath>
                          </a14:m>
                          <a:r>
                            <a:rPr lang="en-US" sz="1600" dirty="0"/>
                            <a:t>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/>
                          <a:endParaRPr lang="en-GB" sz="1800" b="1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438706"/>
                      </a:ext>
                    </a:extLst>
                  </a:tr>
                  <a:tr h="14847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𝑭𝒊𝒏𝒅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𝒏𝒆𝒙𝒕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𝒍𝒊𝒏𝒆𝒂𝒓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𝒔𝒆𝒒𝒖𝒆𝒏𝒄𝒆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,…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𝑭𝒊𝒏𝒅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𝒏𝒆𝒙𝒕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𝒒𝒖𝒂𝒅𝒓𝒂𝒕𝒊𝒄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𝒔𝒆𝒒𝒖𝒆𝒏𝒄𝒆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𝟏𝟓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,…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0037672"/>
                      </a:ext>
                    </a:extLst>
                  </a:tr>
                  <a:tr h="176701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𝒇𝒐𝒍𝒍𝒐𝒘𝒊𝒏𝒈</m:t>
                                </m:r>
                                <m:r>
                                  <a:rPr lang="en-GB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1600" b="1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:endParaRPr lang="en-US" sz="16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3670239"/>
                      </a:ext>
                    </a:extLst>
                  </a:tr>
                  <a:tr h="17961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𝑺𝒖𝒃𝒔𝒕𝒊𝒕𝒖𝒕𝒆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𝒊𝒏𝒕𝒐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𝒆𝒙𝒑𝒓𝒆𝒔𝒔𝒊𝒐𝒏𝒔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1115433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3DACA2F7-9C50-C84D-B35A-41B114B77F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644080"/>
                  </p:ext>
                </p:extLst>
              </p:nvPr>
            </p:nvGraphicFramePr>
            <p:xfrm>
              <a:off x="74341" y="103458"/>
              <a:ext cx="8975391" cy="66927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55115">
                      <a:extLst>
                        <a:ext uri="{9D8B030D-6E8A-4147-A177-3AD203B41FA5}">
                          <a16:colId xmlns:a16="http://schemas.microsoft.com/office/drawing/2014/main" val="2188842931"/>
                        </a:ext>
                      </a:extLst>
                    </a:gridCol>
                    <a:gridCol w="3065161">
                      <a:extLst>
                        <a:ext uri="{9D8B030D-6E8A-4147-A177-3AD203B41FA5}">
                          <a16:colId xmlns:a16="http://schemas.microsoft.com/office/drawing/2014/main" val="4073210715"/>
                        </a:ext>
                      </a:extLst>
                    </a:gridCol>
                    <a:gridCol w="2955115">
                      <a:extLst>
                        <a:ext uri="{9D8B030D-6E8A-4147-A177-3AD203B41FA5}">
                          <a16:colId xmlns:a16="http://schemas.microsoft.com/office/drawing/2014/main" val="477269777"/>
                        </a:ext>
                      </a:extLst>
                    </a:gridCol>
                  </a:tblGrid>
                  <a:tr h="15751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806" r="-204292" b="-326613"/>
                          </a:stretch>
                        </a:blip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/>
                          <a:endParaRPr lang="en-GB" sz="1800" b="1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438706"/>
                      </a:ext>
                    </a:extLst>
                  </a:tr>
                  <a:tr h="1554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01626" r="-204292" b="-229268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0037672"/>
                      </a:ext>
                    </a:extLst>
                  </a:tr>
                  <a:tr h="17670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78417" r="-204292" b="-102878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3670239"/>
                      </a:ext>
                    </a:extLst>
                  </a:tr>
                  <a:tr h="17961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272535" r="-204292" b="-704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1115433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B5A7DE98-9C5A-814F-949D-37B466411A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1123326"/>
                  </p:ext>
                </p:extLst>
              </p:nvPr>
            </p:nvGraphicFramePr>
            <p:xfrm>
              <a:off x="148190" y="525448"/>
              <a:ext cx="2780372" cy="10005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90186">
                      <a:extLst>
                        <a:ext uri="{9D8B030D-6E8A-4147-A177-3AD203B41FA5}">
                          <a16:colId xmlns:a16="http://schemas.microsoft.com/office/drawing/2014/main" val="3673927243"/>
                        </a:ext>
                      </a:extLst>
                    </a:gridCol>
                    <a:gridCol w="1390186">
                      <a:extLst>
                        <a:ext uri="{9D8B030D-6E8A-4147-A177-3AD203B41FA5}">
                          <a16:colId xmlns:a16="http://schemas.microsoft.com/office/drawing/2014/main" val="239541306"/>
                        </a:ext>
                      </a:extLst>
                    </a:gridCol>
                  </a:tblGrid>
                  <a:tr h="50272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1" i="0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800" b="1" i="0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800" b="1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800" b="1" i="0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800" b="1" i="0" baseline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6114093"/>
                      </a:ext>
                    </a:extLst>
                  </a:tr>
                  <a:tr h="49778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</m:d>
                                <m:r>
                                  <a:rPr lang="en-GB" sz="1800" b="1" i="0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800" b="1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</m:d>
                                <m:r>
                                  <a:rPr lang="en-GB" sz="1800" b="1" i="0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800" b="1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314405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B5A7DE98-9C5A-814F-949D-37B466411A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1123326"/>
                  </p:ext>
                </p:extLst>
              </p:nvPr>
            </p:nvGraphicFramePr>
            <p:xfrm>
              <a:off x="148190" y="525448"/>
              <a:ext cx="2780372" cy="10005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90186">
                      <a:extLst>
                        <a:ext uri="{9D8B030D-6E8A-4147-A177-3AD203B41FA5}">
                          <a16:colId xmlns:a16="http://schemas.microsoft.com/office/drawing/2014/main" val="3673927243"/>
                        </a:ext>
                      </a:extLst>
                    </a:gridCol>
                    <a:gridCol w="1390186">
                      <a:extLst>
                        <a:ext uri="{9D8B030D-6E8A-4147-A177-3AD203B41FA5}">
                          <a16:colId xmlns:a16="http://schemas.microsoft.com/office/drawing/2014/main" val="239541306"/>
                        </a:ext>
                      </a:extLst>
                    </a:gridCol>
                  </a:tblGrid>
                  <a:tr h="5027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500" r="-100909" b="-10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2500" r="-909" b="-10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6114093"/>
                      </a:ext>
                    </a:extLst>
                  </a:tr>
                  <a:tr h="4977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2500" r="-100909" b="-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102500" r="-909" b="-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314405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17E274E-E67C-C841-BDD2-C1A639AD46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4470035"/>
                  </p:ext>
                </p:extLst>
              </p:nvPr>
            </p:nvGraphicFramePr>
            <p:xfrm>
              <a:off x="164894" y="3539530"/>
              <a:ext cx="2780372" cy="13859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90186">
                      <a:extLst>
                        <a:ext uri="{9D8B030D-6E8A-4147-A177-3AD203B41FA5}">
                          <a16:colId xmlns:a16="http://schemas.microsoft.com/office/drawing/2014/main" val="3673927243"/>
                        </a:ext>
                      </a:extLst>
                    </a:gridCol>
                    <a:gridCol w="1390186">
                      <a:extLst>
                        <a:ext uri="{9D8B030D-6E8A-4147-A177-3AD203B41FA5}">
                          <a16:colId xmlns:a16="http://schemas.microsoft.com/office/drawing/2014/main" val="239541306"/>
                        </a:ext>
                      </a:extLst>
                    </a:gridCol>
                  </a:tblGrid>
                  <a:tr h="6947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800" b="1" i="0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800" b="1" i="0" baseline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  <a:p>
                          <a:pPr algn="l"/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0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800" b="1" i="0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800" b="1" i="0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800" b="1" i="0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800" b="1" i="1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 </m:t>
                                </m:r>
                                <m:r>
                                  <a:rPr lang="en-GB" sz="1800" b="1" i="1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800" b="1" baseline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l"/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6114093"/>
                      </a:ext>
                    </a:extLst>
                  </a:tr>
                  <a:tr h="69117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</m:t>
                                </m:r>
                                <m:d>
                                  <m:dPr>
                                    <m:ctrlP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1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</m:d>
                                <m:r>
                                  <a:rPr lang="en-GB" sz="1800" b="1" i="0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800" b="1" baseline="300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l"/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0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800" b="1" i="0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800" b="1" i="0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800" b="1" i="0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800" b="1" i="1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b="1" i="1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 </m:t>
                                </m:r>
                                <m:r>
                                  <a:rPr lang="en-GB" sz="1800" b="1" i="1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800" b="1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314405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17E274E-E67C-C841-BDD2-C1A639AD46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4470035"/>
                  </p:ext>
                </p:extLst>
              </p:nvPr>
            </p:nvGraphicFramePr>
            <p:xfrm>
              <a:off x="164894" y="3539530"/>
              <a:ext cx="2780372" cy="13859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90186">
                      <a:extLst>
                        <a:ext uri="{9D8B030D-6E8A-4147-A177-3AD203B41FA5}">
                          <a16:colId xmlns:a16="http://schemas.microsoft.com/office/drawing/2014/main" val="3673927243"/>
                        </a:ext>
                      </a:extLst>
                    </a:gridCol>
                    <a:gridCol w="1390186">
                      <a:extLst>
                        <a:ext uri="{9D8B030D-6E8A-4147-A177-3AD203B41FA5}">
                          <a16:colId xmlns:a16="http://schemas.microsoft.com/office/drawing/2014/main" val="239541306"/>
                        </a:ext>
                      </a:extLst>
                    </a:gridCol>
                  </a:tblGrid>
                  <a:tr h="6947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1818" r="-101818" b="-10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000" t="-1818" r="-1818" b="-10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6114093"/>
                      </a:ext>
                    </a:extLst>
                  </a:tr>
                  <a:tr h="6911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101818" r="-101818" b="-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000" t="-101818" r="-1818" b="-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314405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5219E05C-9D1E-494F-AB94-1B4F4E1833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31960931"/>
                  </p:ext>
                </p:extLst>
              </p:nvPr>
            </p:nvGraphicFramePr>
            <p:xfrm>
              <a:off x="148192" y="5561476"/>
              <a:ext cx="2780370" cy="11691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80370">
                      <a:extLst>
                        <a:ext uri="{9D8B030D-6E8A-4147-A177-3AD203B41FA5}">
                          <a16:colId xmlns:a16="http://schemas.microsoft.com/office/drawing/2014/main" val="3673927243"/>
                        </a:ext>
                      </a:extLst>
                    </a:gridCol>
                  </a:tblGrid>
                  <a:tr h="5845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𝒂𝒃</m:t>
                                </m:r>
                                <m:r>
                                  <a:rPr lang="en-GB" sz="1800" b="1" i="0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800" b="1" i="0" baseline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6114093"/>
                      </a:ext>
                    </a:extLst>
                  </a:tr>
                  <a:tr h="58459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𝒃𝒂</m:t>
                                </m:r>
                                <m:r>
                                  <a:rPr lang="en-GB" sz="1800" b="1" i="0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800" b="1" i="0" baseline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314405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5219E05C-9D1E-494F-AB94-1B4F4E1833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31960931"/>
                  </p:ext>
                </p:extLst>
              </p:nvPr>
            </p:nvGraphicFramePr>
            <p:xfrm>
              <a:off x="148192" y="5561476"/>
              <a:ext cx="2780370" cy="11691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80370">
                      <a:extLst>
                        <a:ext uri="{9D8B030D-6E8A-4147-A177-3AD203B41FA5}">
                          <a16:colId xmlns:a16="http://schemas.microsoft.com/office/drawing/2014/main" val="3673927243"/>
                        </a:ext>
                      </a:extLst>
                    </a:gridCol>
                  </a:tblGrid>
                  <a:tr h="5845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r="-455" b="-10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6114093"/>
                      </a:ext>
                    </a:extLst>
                  </a:tr>
                  <a:tr h="5845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102174" r="-455" b="-43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314405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DE8F5F0-144A-2B4E-843C-51733A7FE5A8}"/>
                  </a:ext>
                </a:extLst>
              </p:cNvPr>
              <p:cNvSpPr/>
              <p:nvPr/>
            </p:nvSpPr>
            <p:spPr>
              <a:xfrm>
                <a:off x="3584187" y="156116"/>
                <a:ext cx="20714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𝑷𝒍𝒐𝒕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baseline="3000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DE8F5F0-144A-2B4E-843C-51733A7FE5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187" y="156116"/>
                <a:ext cx="2071401" cy="369332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9">
                <a:extLst>
                  <a:ext uri="{FF2B5EF4-FFF2-40B4-BE49-F238E27FC236}">
                    <a16:creationId xmlns:a16="http://schemas.microsoft.com/office/drawing/2014/main" id="{C81FB91F-7EF1-3D43-B66F-C63DF35EE70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5280968"/>
                  </p:ext>
                </p:extLst>
              </p:nvPr>
            </p:nvGraphicFramePr>
            <p:xfrm>
              <a:off x="3174759" y="578105"/>
              <a:ext cx="2780376" cy="7854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7547">
                      <a:extLst>
                        <a:ext uri="{9D8B030D-6E8A-4147-A177-3AD203B41FA5}">
                          <a16:colId xmlns:a16="http://schemas.microsoft.com/office/drawing/2014/main" val="345125871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38415213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4057750622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80521342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136231778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517278221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972802075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48826357"/>
                        </a:ext>
                      </a:extLst>
                    </a:gridCol>
                  </a:tblGrid>
                  <a:tr h="39274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0329607"/>
                      </a:ext>
                    </a:extLst>
                  </a:tr>
                  <a:tr h="39274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63917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9">
                <a:extLst>
                  <a:ext uri="{FF2B5EF4-FFF2-40B4-BE49-F238E27FC236}">
                    <a16:creationId xmlns:a16="http://schemas.microsoft.com/office/drawing/2014/main" id="{C81FB91F-7EF1-3D43-B66F-C63DF35EE70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5280968"/>
                  </p:ext>
                </p:extLst>
              </p:nvPr>
            </p:nvGraphicFramePr>
            <p:xfrm>
              <a:off x="3174759" y="578105"/>
              <a:ext cx="2780376" cy="7854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7547">
                      <a:extLst>
                        <a:ext uri="{9D8B030D-6E8A-4147-A177-3AD203B41FA5}">
                          <a16:colId xmlns:a16="http://schemas.microsoft.com/office/drawing/2014/main" val="345125871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38415213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4057750622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80521342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136231778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517278221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972802075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48826357"/>
                        </a:ext>
                      </a:extLst>
                    </a:gridCol>
                  </a:tblGrid>
                  <a:tr h="3927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t="-3125" r="-68928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3704" t="-3125" r="-61481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96429" t="-3125" r="-49285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7407" t="-3125" r="-41111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92857" t="-3125" r="-29642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511111" t="-3125" r="-20740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589286" t="-3125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14815" t="-3125" r="-3704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0329607"/>
                      </a:ext>
                    </a:extLst>
                  </a:tr>
                  <a:tr h="3927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t="-106452" r="-689286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639176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1" name="Picture 10" descr="Chart, scatter chart&#10;&#10;Description automatically generated">
            <a:extLst>
              <a:ext uri="{FF2B5EF4-FFF2-40B4-BE49-F238E27FC236}">
                <a16:creationId xmlns:a16="http://schemas.microsoft.com/office/drawing/2014/main" id="{8BA15F49-FCBA-B14D-9B04-8ABF255702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919" y="1597404"/>
            <a:ext cx="2704665" cy="502642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37CF180-30B0-C94F-9BA4-BCCF354B587D}"/>
                  </a:ext>
                </a:extLst>
              </p:cNvPr>
              <p:cNvSpPr/>
              <p:nvPr/>
            </p:nvSpPr>
            <p:spPr>
              <a:xfrm>
                <a:off x="6929852" y="3354864"/>
                <a:ext cx="14991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baseline="3000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37CF180-30B0-C94F-9BA4-BCCF354B58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852" y="3354864"/>
                <a:ext cx="1499128" cy="369332"/>
              </a:xfrm>
              <a:prstGeom prst="rect">
                <a:avLst/>
              </a:prstGeom>
              <a:blipFill>
                <a:blip r:embed="rId10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" name="Table 9">
                <a:extLst>
                  <a:ext uri="{FF2B5EF4-FFF2-40B4-BE49-F238E27FC236}">
                    <a16:creationId xmlns:a16="http://schemas.microsoft.com/office/drawing/2014/main" id="{AFD8D83F-7E21-034D-9F2E-E9B0F3CE48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4834649"/>
                  </p:ext>
                </p:extLst>
              </p:nvPr>
            </p:nvGraphicFramePr>
            <p:xfrm>
              <a:off x="6177773" y="3683013"/>
              <a:ext cx="2780376" cy="670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7547">
                      <a:extLst>
                        <a:ext uri="{9D8B030D-6E8A-4147-A177-3AD203B41FA5}">
                          <a16:colId xmlns:a16="http://schemas.microsoft.com/office/drawing/2014/main" val="345125871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38415213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4057750622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80521342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136231778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517278221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972802075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48826357"/>
                        </a:ext>
                      </a:extLst>
                    </a:gridCol>
                  </a:tblGrid>
                  <a:tr h="25505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0329607"/>
                      </a:ext>
                    </a:extLst>
                  </a:tr>
                  <a:tr h="25505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63917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7" name="Table 9">
                <a:extLst>
                  <a:ext uri="{FF2B5EF4-FFF2-40B4-BE49-F238E27FC236}">
                    <a16:creationId xmlns:a16="http://schemas.microsoft.com/office/drawing/2014/main" id="{AFD8D83F-7E21-034D-9F2E-E9B0F3CE48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4834649"/>
                  </p:ext>
                </p:extLst>
              </p:nvPr>
            </p:nvGraphicFramePr>
            <p:xfrm>
              <a:off x="6177773" y="3683013"/>
              <a:ext cx="2780376" cy="670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7547">
                      <a:extLst>
                        <a:ext uri="{9D8B030D-6E8A-4147-A177-3AD203B41FA5}">
                          <a16:colId xmlns:a16="http://schemas.microsoft.com/office/drawing/2014/main" val="345125871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38415213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4057750622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80521342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136231778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517278221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972802075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48826357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571" t="-3704" r="-689286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7407" t="-3704" r="-614815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3704" r="-492857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11111" t="-3704" r="-411111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96429" t="-3704" r="-296429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514815" t="-3704" r="-207407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592857" t="-3704" r="-100000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718519" t="-3704" r="-3704" b="-1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032960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571" t="-107692" r="-689286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639176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8902F663-F5E9-054F-AC84-2A977AC184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617" y="582942"/>
            <a:ext cx="1298138" cy="23411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8645799-A176-CF43-A85B-0EDD434F6360}"/>
                  </a:ext>
                </a:extLst>
              </p:cNvPr>
              <p:cNvSpPr/>
              <p:nvPr/>
            </p:nvSpPr>
            <p:spPr>
              <a:xfrm>
                <a:off x="6808068" y="4628705"/>
                <a:ext cx="19127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baseline="3000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8645799-A176-CF43-A85B-0EDD434F63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8068" y="4628705"/>
                <a:ext cx="1912703" cy="369332"/>
              </a:xfrm>
              <a:prstGeom prst="rect">
                <a:avLst/>
              </a:prstGeom>
              <a:blipFill>
                <a:blip r:embed="rId1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1" name="Table 9">
                <a:extLst>
                  <a:ext uri="{FF2B5EF4-FFF2-40B4-BE49-F238E27FC236}">
                    <a16:creationId xmlns:a16="http://schemas.microsoft.com/office/drawing/2014/main" id="{ADB77F45-7F04-8946-91D2-7CE2EB933D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3625707"/>
                  </p:ext>
                </p:extLst>
              </p:nvPr>
            </p:nvGraphicFramePr>
            <p:xfrm>
              <a:off x="6177773" y="5018555"/>
              <a:ext cx="2780376" cy="670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7547">
                      <a:extLst>
                        <a:ext uri="{9D8B030D-6E8A-4147-A177-3AD203B41FA5}">
                          <a16:colId xmlns:a16="http://schemas.microsoft.com/office/drawing/2014/main" val="345125871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38415213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4057750622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80521342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136231778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517278221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972802075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48826357"/>
                        </a:ext>
                      </a:extLst>
                    </a:gridCol>
                  </a:tblGrid>
                  <a:tr h="20595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0329607"/>
                      </a:ext>
                    </a:extLst>
                  </a:tr>
                  <a:tr h="20595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63917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1" name="Table 9">
                <a:extLst>
                  <a:ext uri="{FF2B5EF4-FFF2-40B4-BE49-F238E27FC236}">
                    <a16:creationId xmlns:a16="http://schemas.microsoft.com/office/drawing/2014/main" id="{ADB77F45-7F04-8946-91D2-7CE2EB933D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3625707"/>
                  </p:ext>
                </p:extLst>
              </p:nvPr>
            </p:nvGraphicFramePr>
            <p:xfrm>
              <a:off x="6177773" y="5018555"/>
              <a:ext cx="2780376" cy="670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7547">
                      <a:extLst>
                        <a:ext uri="{9D8B030D-6E8A-4147-A177-3AD203B41FA5}">
                          <a16:colId xmlns:a16="http://schemas.microsoft.com/office/drawing/2014/main" val="345125871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38415213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4057750622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80521342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136231778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517278221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972802075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48826357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571" t="-3704" r="-689286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7407" t="-3704" r="-614815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0000" t="-3704" r="-492857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1111" t="-3704" r="-411111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96429" t="-3704" r="-296429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514815" t="-3704" r="-207407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592857" t="-3704" r="-100000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718519" t="-3704" r="-3704" b="-1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032960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571" t="-107692" r="-689286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639176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25E6C52-7253-AA44-B63F-2C1FE54872FF}"/>
                  </a:ext>
                </a:extLst>
              </p:cNvPr>
              <p:cNvSpPr/>
              <p:nvPr/>
            </p:nvSpPr>
            <p:spPr>
              <a:xfrm>
                <a:off x="6808068" y="5685621"/>
                <a:ext cx="19127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baseline="3000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25E6C52-7253-AA44-B63F-2C1FE54872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8068" y="5685621"/>
                <a:ext cx="1912703" cy="369332"/>
              </a:xfrm>
              <a:prstGeom prst="rect">
                <a:avLst/>
              </a:prstGeom>
              <a:blipFill>
                <a:blip r:embed="rId1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3" name="Table 9">
                <a:extLst>
                  <a:ext uri="{FF2B5EF4-FFF2-40B4-BE49-F238E27FC236}">
                    <a16:creationId xmlns:a16="http://schemas.microsoft.com/office/drawing/2014/main" id="{1233E9E9-EDF1-8D49-8409-0422ECF11B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2220635"/>
                  </p:ext>
                </p:extLst>
              </p:nvPr>
            </p:nvGraphicFramePr>
            <p:xfrm>
              <a:off x="6177773" y="6064320"/>
              <a:ext cx="2780376" cy="670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7547">
                      <a:extLst>
                        <a:ext uri="{9D8B030D-6E8A-4147-A177-3AD203B41FA5}">
                          <a16:colId xmlns:a16="http://schemas.microsoft.com/office/drawing/2014/main" val="345125871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38415213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4057750622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80521342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136231778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517278221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972802075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48826357"/>
                        </a:ext>
                      </a:extLst>
                    </a:gridCol>
                  </a:tblGrid>
                  <a:tr h="31465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0329607"/>
                      </a:ext>
                    </a:extLst>
                  </a:tr>
                  <a:tr h="31465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63917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3" name="Table 9">
                <a:extLst>
                  <a:ext uri="{FF2B5EF4-FFF2-40B4-BE49-F238E27FC236}">
                    <a16:creationId xmlns:a16="http://schemas.microsoft.com/office/drawing/2014/main" id="{1233E9E9-EDF1-8D49-8409-0422ECF11B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2220635"/>
                  </p:ext>
                </p:extLst>
              </p:nvPr>
            </p:nvGraphicFramePr>
            <p:xfrm>
              <a:off x="6177773" y="6064320"/>
              <a:ext cx="2780376" cy="670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7547">
                      <a:extLst>
                        <a:ext uri="{9D8B030D-6E8A-4147-A177-3AD203B41FA5}">
                          <a16:colId xmlns:a16="http://schemas.microsoft.com/office/drawing/2014/main" val="345125871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38415213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4057750622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805213426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1362317783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517278221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2972802075"/>
                        </a:ext>
                      </a:extLst>
                    </a:gridCol>
                    <a:gridCol w="347547">
                      <a:extLst>
                        <a:ext uri="{9D8B030D-6E8A-4147-A177-3AD203B41FA5}">
                          <a16:colId xmlns:a16="http://schemas.microsoft.com/office/drawing/2014/main" val="348826357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3571" t="-3704" r="-689286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107407" t="-3704" r="-614815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200000" t="-3704" r="-492857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311111" t="-3704" r="-411111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396429" t="-3704" r="-296429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514815" t="-3704" r="-207407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592857" t="-3704" r="-100000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718519" t="-3704" r="-3704" b="-1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032960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6"/>
                          <a:stretch>
                            <a:fillRect l="-3571" t="-103704" r="-689286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639176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5" name="Picture 24" descr="Chart, line chart&#10;&#10;Description automatically generated">
            <a:extLst>
              <a:ext uri="{FF2B5EF4-FFF2-40B4-BE49-F238E27FC236}">
                <a16:creationId xmlns:a16="http://schemas.microsoft.com/office/drawing/2014/main" id="{4F4A072F-1A84-6148-B162-C501E1EF593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46924" y="594092"/>
            <a:ext cx="1330285" cy="23411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475A642-1A3C-6D4D-9E4A-22FD94968D2A}"/>
                  </a:ext>
                </a:extLst>
              </p:cNvPr>
              <p:cNvSpPr/>
              <p:nvPr/>
            </p:nvSpPr>
            <p:spPr>
              <a:xfrm>
                <a:off x="6133369" y="2912679"/>
                <a:ext cx="281989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𝑭𝒊𝒍𝒍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𝒕𝒂𝒃𝒍𝒆𝒔</m:t>
                      </m:r>
                      <m:r>
                        <a:rPr lang="en-GB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𝒖𝒔𝒊𝒏𝒈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𝒐𝒏𝒆</m:t>
                      </m:r>
                    </m:oMath>
                  </m:oMathPara>
                </a14:m>
                <a:endParaRPr lang="en-GB" sz="1600" b="1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𝒈𝒓𝒂𝒑𝒉𝒔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475A642-1A3C-6D4D-9E4A-22FD94968D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369" y="2912679"/>
                <a:ext cx="2819891" cy="584775"/>
              </a:xfrm>
              <a:prstGeom prst="rect">
                <a:avLst/>
              </a:prstGeom>
              <a:blipFill>
                <a:blip r:embed="rId18"/>
                <a:stretch>
                  <a:fillRect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A480303-D615-DA4E-8798-1FF7AF142164}"/>
                  </a:ext>
                </a:extLst>
              </p:cNvPr>
              <p:cNvSpPr/>
              <p:nvPr/>
            </p:nvSpPr>
            <p:spPr>
              <a:xfrm>
                <a:off x="6580344" y="52846"/>
                <a:ext cx="20970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𝑩𝒐𝒕𝒉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𝒈𝒓𝒂𝒑𝒉𝒔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𝒔𝒉𝒐𝒘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600" b="1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i="1" baseline="3000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A480303-D615-DA4E-8798-1FF7AF1421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344" y="52846"/>
                <a:ext cx="2097049" cy="584775"/>
              </a:xfrm>
              <a:prstGeom prst="rect">
                <a:avLst/>
              </a:prstGeom>
              <a:blipFill>
                <a:blip r:embed="rId19"/>
                <a:stretch>
                  <a:fillRect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D4D658C-C20F-C541-B8A6-F6F839714CBD}"/>
                  </a:ext>
                </a:extLst>
              </p:cNvPr>
              <p:cNvSpPr/>
              <p:nvPr/>
            </p:nvSpPr>
            <p:spPr>
              <a:xfrm>
                <a:off x="6185237" y="4362940"/>
                <a:ext cx="28198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𝑭𝒊𝒍𝒍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𝒕𝒂𝒃𝒍𝒆𝒔</m:t>
                      </m:r>
                      <m:r>
                        <a:rPr lang="en-GB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𝒑𝒍𝒐𝒕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D4D658C-C20F-C541-B8A6-F6F839714C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237" y="4362940"/>
                <a:ext cx="2819891" cy="338554"/>
              </a:xfrm>
              <a:prstGeom prst="rect">
                <a:avLst/>
              </a:prstGeom>
              <a:blipFill>
                <a:blip r:embed="rId20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0730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697</TotalTime>
  <Words>203</Words>
  <Application>Microsoft Macintosh PowerPoint</Application>
  <PresentationFormat>On-screen Show (4:3)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7</cp:revision>
  <dcterms:created xsi:type="dcterms:W3CDTF">2020-11-04T11:39:53Z</dcterms:created>
  <dcterms:modified xsi:type="dcterms:W3CDTF">2020-11-04T23:17:16Z</dcterms:modified>
</cp:coreProperties>
</file>