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0"/>
  </p:notesMasterIdLst>
  <p:sldIdLst>
    <p:sldId id="261" r:id="rId3"/>
    <p:sldId id="281" r:id="rId4"/>
    <p:sldId id="282" r:id="rId5"/>
    <p:sldId id="260" r:id="rId6"/>
    <p:sldId id="285" r:id="rId7"/>
    <p:sldId id="286" r:id="rId8"/>
    <p:sldId id="28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2F2F2"/>
    <a:srgbClr val="FFFEAD"/>
    <a:srgbClr val="FFF879"/>
    <a:srgbClr val="FFFD78"/>
    <a:srgbClr val="EAFF8A"/>
    <a:srgbClr val="D95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FB84E-1B84-594E-A6E2-9BF6B76E2150}" v="351" dt="2020-11-09T17:40:33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8"/>
    <p:restoredTop sz="91176"/>
  </p:normalViewPr>
  <p:slideViewPr>
    <p:cSldViewPr snapToGrid="0" snapToObjects="1">
      <p:cViewPr>
        <p:scale>
          <a:sx n="100" d="100"/>
          <a:sy n="100" d="100"/>
        </p:scale>
        <p:origin x="232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13A49-4C90-4842-8F8D-CBC9DAE9B62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AFE5F-4170-8A49-8186-9E491701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>
            <a:extLst>
              <a:ext uri="{FF2B5EF4-FFF2-40B4-BE49-F238E27FC236}">
                <a16:creationId xmlns:a16="http://schemas.microsoft.com/office/drawing/2014/main" id="{70AF2984-DCA4-754B-9067-7C3AEE456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8" name="Notes Placeholder 2">
            <a:extLst>
              <a:ext uri="{FF2B5EF4-FFF2-40B4-BE49-F238E27FC236}">
                <a16:creationId xmlns:a16="http://schemas.microsoft.com/office/drawing/2014/main" id="{76A342AF-3D59-3846-A93D-766B5B90F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2x2x3x3x7x7</a:t>
            </a:r>
          </a:p>
          <a:p>
            <a:r>
              <a:rPr lang="en-US" altLang="en-US"/>
              <a:t>36 x 49</a:t>
            </a:r>
          </a:p>
          <a:p>
            <a:r>
              <a:rPr lang="en-US" altLang="en-US"/>
              <a:t>4 x 441</a:t>
            </a:r>
          </a:p>
          <a:p>
            <a:r>
              <a:rPr lang="en-US" altLang="en-US"/>
              <a:t>196 x 9</a:t>
            </a:r>
          </a:p>
          <a:p>
            <a:endParaRPr lang="en-US" altLang="en-US"/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B5738F9D-4F2B-8F4D-8B08-021F02297C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B30D55-5AA7-A243-B7FA-FA88F2D8CA5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357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>
            <a:extLst>
              <a:ext uri="{FF2B5EF4-FFF2-40B4-BE49-F238E27FC236}">
                <a16:creationId xmlns:a16="http://schemas.microsoft.com/office/drawing/2014/main" id="{D7EA6E3C-5542-E241-8335-A2C0FACD4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6" name="Notes Placeholder 2">
            <a:extLst>
              <a:ext uri="{FF2B5EF4-FFF2-40B4-BE49-F238E27FC236}">
                <a16:creationId xmlns:a16="http://schemas.microsoft.com/office/drawing/2014/main" id="{40766F6C-394C-554D-9A49-214E187BE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3x3x5x7x7x13</a:t>
            </a:r>
          </a:p>
          <a:p>
            <a:endParaRPr lang="en-US" altLang="en-US"/>
          </a:p>
        </p:txBody>
      </p:sp>
      <p:sp>
        <p:nvSpPr>
          <p:cNvPr id="62467" name="Slide Number Placeholder 3">
            <a:extLst>
              <a:ext uri="{FF2B5EF4-FFF2-40B4-BE49-F238E27FC236}">
                <a16:creationId xmlns:a16="http://schemas.microsoft.com/office/drawing/2014/main" id="{EA4A0C22-E57E-0649-A983-8C8D57151A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A2FED-1CFE-DF46-A7F1-8A66F15BF13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835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8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F9EFD4-A28D-5A46-9E85-E570D44A0E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6D9476-A989-2246-A138-AFB9146253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879C2A-C619-1D4C-B9F1-F8A3B6785F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DF258CF-E3C7-494A-9EA5-A82D1798EF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514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EEC0FF-5C30-2B47-9925-DC2AE5A251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9C0CCB-1DD8-8D4B-81D7-3E81A0FF38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26BE05-424F-D449-8025-3DCAE60232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9E869AE-F36B-FA40-8065-E02D8B0D44B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321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491DD8-6442-0046-BE5D-5752A53D64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501DC1-4A4C-4B42-8B20-BAD0EBF8D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F8E74D-2DE8-EB4C-8C63-141BCB641E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5FA5670-AAC5-AA4F-B031-CEF4D82A31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579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5254E-16AA-EA45-8B34-736691E730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E02A2-6643-A94E-8C33-68F0302326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5885F-B6FC-374D-B06F-2CD3733C37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961866F-ADBF-8D4B-9F07-90389CE9F5E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430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8830196-920B-C942-845A-CFB74BE84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1B8553-B60F-814E-B6AD-43C7F6987E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660DA6D-787F-9549-983B-776F53AA3D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C1548AC-98E8-4948-A0FA-D1CE2FD23B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13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DB541B-B174-4E4C-A407-29E02EC4A6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512D976-3734-8C43-BBAC-6DBA8BE210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79B580-2BD4-4A49-A3B9-5DD6F8B255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36E4445-5731-2146-B76D-0BEA6949B4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309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7E82A6-060A-1342-9A3E-6CA2FB4D4D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73B2B7-240B-104C-8D4E-0B2EE05FA9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CB5AF9-26E8-284B-B403-A89582A8F6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3486056-4213-F147-90BF-158C8A7632A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23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7342B-2FC0-0C40-A47E-E0D3267773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B3B7C-4B48-1D48-836E-BBC55DA365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B7626-B744-E745-9412-B8761BFCB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B266E70-58D2-2A40-BAEA-0BB10A5B0DE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005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221C66-75B0-0241-BC26-86B12B540D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266D2-9C5B-7640-BD0A-93A7B63BCA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B64D7-9971-E646-9059-4DB4E0E4AB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F9A3623-DD01-1D44-8DF4-C6CEED315D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421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919831-65EF-9E43-A089-68801E52C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A8BB3B-A408-1D44-8FD9-96F48140C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45F2E8-3DB5-264F-A970-B694B96FB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A842472-4CAF-AA43-9B22-A25F25DF11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332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0D247D-4D59-8442-B031-D74D5DC610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433D99-69AC-EF44-B70F-552EEF81A2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3C3A85-70F9-3847-928E-CA993F6FA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A838A62-CE38-C645-81BB-76EABE4B728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700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46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43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3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62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15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70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41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18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16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68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7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207E79E-5D0D-9248-BFB7-6522B9B62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2B5E3A9-C568-C74B-BA8B-912730139E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00ED91D-5222-6347-9300-8DD5F29BA6F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0696C44-D8C6-A145-93D1-0C28C2EA0A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AF8788E-E8A0-DF42-BE43-A2E47FEDCD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9C816A-EF3A-D048-A121-1BC2BD8091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115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7DC93-A22F-C04C-9ECD-99978D33FA18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7667-5507-5243-8093-069FCEE5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8938"/>
            <a:ext cx="7886700" cy="994172"/>
          </a:xfrm>
        </p:spPr>
        <p:txBody>
          <a:bodyPr/>
          <a:lstStyle/>
          <a:p>
            <a:pPr algn="ctr"/>
            <a:r>
              <a:rPr lang="en-US" u="sng" dirty="0"/>
              <a:t>Surds</a:t>
            </a:r>
          </a:p>
        </p:txBody>
      </p:sp>
    </p:spTree>
    <p:extLst>
      <p:ext uri="{BB962C8B-B14F-4D97-AF65-F5344CB8AC3E}">
        <p14:creationId xmlns:p14="http://schemas.microsoft.com/office/powerpoint/2010/main" val="409568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D85C62-B4CE-FA43-A95F-58F1AB485A31}"/>
              </a:ext>
            </a:extLst>
          </p:cNvPr>
          <p:cNvSpPr/>
          <p:nvPr/>
        </p:nvSpPr>
        <p:spPr>
          <a:xfrm>
            <a:off x="271849" y="271849"/>
            <a:ext cx="8625016" cy="63143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2400CC-EF13-3B4F-9526-2C5A3D6BCC68}"/>
              </a:ext>
            </a:extLst>
          </p:cNvPr>
          <p:cNvGrpSpPr/>
          <p:nvPr/>
        </p:nvGrpSpPr>
        <p:grpSpPr>
          <a:xfrm>
            <a:off x="803191" y="395417"/>
            <a:ext cx="7661187" cy="5869459"/>
            <a:chOff x="1394222" y="967155"/>
            <a:chExt cx="6490944" cy="47680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EBAD20-16C5-6C4A-934D-D95BB8860D08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2523396" y="967155"/>
              <a:ext cx="4298052" cy="415499"/>
            </a:xfrm>
            <a:prstGeom prst="rect">
              <a:avLst/>
            </a:prstGeom>
            <a:blipFill>
              <a:blip r:embed="rId3"/>
              <a:stretch>
                <a:fillRect l="-1104" t="-4444" r="-1104" b="-37778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87DA0A87-AB71-6C42-AB31-9ABCC39C3C17}"/>
                </a:ext>
              </a:extLst>
            </p:cNvPr>
            <p:cNvSpPr/>
            <p:nvPr/>
          </p:nvSpPr>
          <p:spPr>
            <a:xfrm>
              <a:off x="3170635" y="1631156"/>
              <a:ext cx="685800" cy="685800"/>
            </a:xfrm>
            <a:prstGeom prst="roundRect">
              <a:avLst/>
            </a:prstGeom>
            <a:solidFill>
              <a:srgbClr val="008F00">
                <a:alpha val="21961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1C7D18F9-60E9-0941-8FA1-9536ECCF09FA}"/>
                </a:ext>
              </a:extLst>
            </p:cNvPr>
            <p:cNvSpPr/>
            <p:nvPr/>
          </p:nvSpPr>
          <p:spPr>
            <a:xfrm>
              <a:off x="4375547" y="1631156"/>
              <a:ext cx="685800" cy="685800"/>
            </a:xfrm>
            <a:prstGeom prst="roundRect">
              <a:avLst/>
            </a:prstGeom>
            <a:solidFill>
              <a:srgbClr val="008F00">
                <a:alpha val="21961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E70968-631D-4C45-A693-1BFFDCD29D66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982916" y="1812022"/>
              <a:ext cx="266900" cy="323165"/>
            </a:xfrm>
            <a:prstGeom prst="rect">
              <a:avLst/>
            </a:prstGeom>
            <a:blipFill>
              <a:blip r:embed="rId4"/>
              <a:stretch>
                <a:fillRect l="-13793" r="-10345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D01A15-4521-904B-8CA1-BC06DBB47382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238832" y="1821087"/>
              <a:ext cx="275316" cy="323165"/>
            </a:xfrm>
            <a:prstGeom prst="rect">
              <a:avLst/>
            </a:prstGeom>
            <a:blipFill>
              <a:blip r:embed="rId5"/>
              <a:stretch>
                <a:fillRect l="-10345" r="-10345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607E30-EEA8-7640-9361-294679AF601F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510644" y="1733708"/>
              <a:ext cx="1061829" cy="484748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9C45EDB3-5F14-A040-AA62-0B92065F248D}"/>
                </a:ext>
              </a:extLst>
            </p:cNvPr>
            <p:cNvSpPr/>
            <p:nvPr/>
          </p:nvSpPr>
          <p:spPr>
            <a:xfrm>
              <a:off x="2495550" y="5049441"/>
              <a:ext cx="685800" cy="685800"/>
            </a:xfrm>
            <a:prstGeom prst="roundRect">
              <a:avLst/>
            </a:prstGeom>
            <a:solidFill>
              <a:srgbClr val="FF7E79">
                <a:alpha val="2117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9CA31806-1F6B-EA46-BCDD-B997B459160C}"/>
                </a:ext>
              </a:extLst>
            </p:cNvPr>
            <p:cNvSpPr/>
            <p:nvPr/>
          </p:nvSpPr>
          <p:spPr>
            <a:xfrm>
              <a:off x="3700463" y="5049441"/>
              <a:ext cx="685800" cy="685800"/>
            </a:xfrm>
            <a:prstGeom prst="roundRect">
              <a:avLst/>
            </a:prstGeom>
            <a:solidFill>
              <a:srgbClr val="FF7E79">
                <a:alpha val="2117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E07DB04-2B77-5048-836D-78D37653C230}"/>
                </a:ext>
              </a:extLst>
            </p:cNvPr>
            <p:cNvSpPr/>
            <p:nvPr/>
          </p:nvSpPr>
          <p:spPr>
            <a:xfrm>
              <a:off x="4904185" y="5049441"/>
              <a:ext cx="685800" cy="685800"/>
            </a:xfrm>
            <a:prstGeom prst="roundRect">
              <a:avLst/>
            </a:prstGeom>
            <a:solidFill>
              <a:srgbClr val="FF7E79">
                <a:alpha val="2117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B3C498-CFDD-8F4C-85E9-950CBC27ADF6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307357" y="5231233"/>
              <a:ext cx="266900" cy="323165"/>
            </a:xfrm>
            <a:prstGeom prst="rect">
              <a:avLst/>
            </a:prstGeom>
            <a:blipFill>
              <a:blip r:embed="rId7"/>
              <a:stretch>
                <a:fillRect l="-13793" r="-13793" b="-2941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FCEA73-185A-914B-B2F1-E53414B84295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511902" y="5231233"/>
              <a:ext cx="266900" cy="323165"/>
            </a:xfrm>
            <a:prstGeom prst="rect">
              <a:avLst/>
            </a:prstGeom>
            <a:blipFill>
              <a:blip r:embed="rId8"/>
              <a:stretch>
                <a:fillRect l="-13793" r="-13793" b="-2941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7BD531-3911-5144-B701-F1861B44FBCD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716449" y="5231233"/>
              <a:ext cx="275316" cy="323165"/>
            </a:xfrm>
            <a:prstGeom prst="rect">
              <a:avLst/>
            </a:prstGeom>
            <a:blipFill>
              <a:blip r:embed="rId9"/>
              <a:stretch>
                <a:fillRect l="-6667" r="-6667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30E7E64-B25B-DE46-881F-586914312453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988261" y="5143854"/>
              <a:ext cx="1061829" cy="484748"/>
            </a:xfrm>
            <a:prstGeom prst="rect">
              <a:avLst/>
            </a:pr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BCA3CEB-06D0-6B4C-8FAD-06582F3E2701}"/>
                </a:ext>
              </a:extLst>
            </p:cNvPr>
            <p:cNvSpPr/>
            <p:nvPr/>
          </p:nvSpPr>
          <p:spPr>
            <a:xfrm>
              <a:off x="3170635" y="2786063"/>
              <a:ext cx="685800" cy="685800"/>
            </a:xfrm>
            <a:prstGeom prst="roundRect">
              <a:avLst/>
            </a:prstGeom>
            <a:solidFill>
              <a:srgbClr val="FFFC00">
                <a:alpha val="2117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C4CD9A7-7FDC-0E44-A600-8114DA2B5F54}"/>
                </a:ext>
              </a:extLst>
            </p:cNvPr>
            <p:cNvSpPr/>
            <p:nvPr/>
          </p:nvSpPr>
          <p:spPr>
            <a:xfrm>
              <a:off x="4375547" y="2786063"/>
              <a:ext cx="685800" cy="685800"/>
            </a:xfrm>
            <a:prstGeom prst="roundRect">
              <a:avLst/>
            </a:prstGeom>
            <a:solidFill>
              <a:srgbClr val="FFFC00">
                <a:alpha val="2117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3F2C0B4-A7DB-9C4F-AC4E-231AFDD0D26A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982916" y="2967874"/>
              <a:ext cx="266900" cy="323165"/>
            </a:xfrm>
            <a:prstGeom prst="rect">
              <a:avLst/>
            </a:prstGeom>
            <a:blipFill>
              <a:blip r:embed="rId11"/>
              <a:stretch>
                <a:fillRect l="-13793" r="-10345" b="-2857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8329061-F4C4-ED49-8D0A-B1A7EFB9BA40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238832" y="2976939"/>
              <a:ext cx="275316" cy="323165"/>
            </a:xfrm>
            <a:prstGeom prst="rect">
              <a:avLst/>
            </a:prstGeom>
            <a:blipFill>
              <a:blip r:embed="rId12"/>
              <a:stretch>
                <a:fillRect l="-10345" r="-10345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E4C5188-43D7-864A-B39A-2036E25D65DC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510644" y="2889560"/>
              <a:ext cx="1061829" cy="484748"/>
            </a:xfrm>
            <a:prstGeom prst="rect">
              <a:avLst/>
            </a:pr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7B289A1-3F82-1D49-8721-E90E8F36BEE1}"/>
                </a:ext>
              </a:extLst>
            </p:cNvPr>
            <p:cNvSpPr/>
            <p:nvPr/>
          </p:nvSpPr>
          <p:spPr>
            <a:xfrm>
              <a:off x="3187304" y="3898106"/>
              <a:ext cx="685800" cy="685800"/>
            </a:xfrm>
            <a:prstGeom prst="roundRect">
              <a:avLst/>
            </a:prstGeom>
            <a:solidFill>
              <a:srgbClr val="7A81FF">
                <a:alpha val="21961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A53737D2-ADED-1A45-8BED-40D3BB145BC5}"/>
                </a:ext>
              </a:extLst>
            </p:cNvPr>
            <p:cNvSpPr/>
            <p:nvPr/>
          </p:nvSpPr>
          <p:spPr>
            <a:xfrm>
              <a:off x="4392216" y="3898106"/>
              <a:ext cx="685800" cy="685800"/>
            </a:xfrm>
            <a:prstGeom prst="roundRect">
              <a:avLst/>
            </a:prstGeom>
            <a:solidFill>
              <a:srgbClr val="7A81FF">
                <a:alpha val="21961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0499EC-E6E6-D84D-BC9A-42EE576F8604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999280" y="4079095"/>
              <a:ext cx="266900" cy="323165"/>
            </a:xfrm>
            <a:prstGeom prst="rect">
              <a:avLst/>
            </a:prstGeom>
            <a:blipFill>
              <a:blip r:embed="rId4"/>
              <a:stretch>
                <a:fillRect l="-14286" r="-14286" b="-2941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6592A3-EBAE-CD43-AB3F-5761E7E5F4DC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255196" y="4088160"/>
              <a:ext cx="275316" cy="323165"/>
            </a:xfrm>
            <a:prstGeom prst="rect">
              <a:avLst/>
            </a:prstGeom>
            <a:blipFill>
              <a:blip r:embed="rId14"/>
              <a:stretch>
                <a:fillRect l="-6667" r="-6667"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F4CC211-F8C7-8B48-A275-2955AC8E7797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527008" y="4000781"/>
              <a:ext cx="1061829" cy="484748"/>
            </a:xfrm>
            <a:prstGeom prst="rect">
              <a:avLst/>
            </a:pr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50">
                  <a:noFill/>
                  <a:latin typeface="Arial" panose="020B0604020202020204" pitchFamily="34" charset="0"/>
                  <a:ea typeface="MS PGothic" panose="020B0600070205080204" pitchFamily="34" charset="-128"/>
                </a:rPr>
                <a:t> </a:t>
              </a:r>
            </a:p>
          </p:txBody>
        </p:sp>
        <p:sp>
          <p:nvSpPr>
            <p:cNvPr id="59417" name="TextBox 3">
              <a:extLst>
                <a:ext uri="{FF2B5EF4-FFF2-40B4-BE49-F238E27FC236}">
                  <a16:creationId xmlns:a16="http://schemas.microsoft.com/office/drawing/2014/main" id="{157B4318-CD5A-9F49-96AF-BF412CA574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4222" y="1321594"/>
              <a:ext cx="649094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50">
                  <a:solidFill>
                    <a:srgbClr val="000000"/>
                  </a:solidFill>
                </a:rPr>
                <a:t>Using 6 different SQUARE numbers. Fill in the 6 boxes to make calculation correct</a:t>
              </a:r>
            </a:p>
          </p:txBody>
        </p:sp>
        <p:sp>
          <p:nvSpPr>
            <p:cNvPr id="59418" name="TextBox 33">
              <a:extLst>
                <a:ext uri="{FF2B5EF4-FFF2-40B4-BE49-F238E27FC236}">
                  <a16:creationId xmlns:a16="http://schemas.microsoft.com/office/drawing/2014/main" id="{E393DFE3-D81D-3D49-B9D0-108D034C1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0448" y="4664869"/>
              <a:ext cx="564776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50">
                  <a:solidFill>
                    <a:srgbClr val="000000"/>
                  </a:solidFill>
                </a:rPr>
                <a:t>Using only square number. Fill in the 3 boxes to make the product 1764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703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6A1B5B-D31D-D348-8EAC-20E5B60AF00B}"/>
              </a:ext>
            </a:extLst>
          </p:cNvPr>
          <p:cNvSpPr/>
          <p:nvPr/>
        </p:nvSpPr>
        <p:spPr>
          <a:xfrm>
            <a:off x="296563" y="284205"/>
            <a:ext cx="8476734" cy="62772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2" name="Table 19">
            <a:extLst>
              <a:ext uri="{FF2B5EF4-FFF2-40B4-BE49-F238E27FC236}">
                <a16:creationId xmlns:a16="http://schemas.microsoft.com/office/drawing/2014/main" id="{3A1701CF-AA2E-CA40-A8AE-846DA78F2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150870"/>
              </p:ext>
            </p:extLst>
          </p:nvPr>
        </p:nvGraphicFramePr>
        <p:xfrm>
          <a:off x="439993" y="2043330"/>
          <a:ext cx="8190900" cy="411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977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95" t="-1163" r="-100295" b="-3023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592" t="-1163" r="-592" b="-30232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77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95" t="-102353" r="-100295" b="-20588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592" t="-102353" r="-592" b="-205882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77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95" t="-200000" r="-100295" b="-1034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592" t="-200000" r="-592" b="-10348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77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295" t="-303529" r="-100295" b="-470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100592" t="-303529" r="-592" b="-470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557745-632B-2C46-8976-75B19787DC9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99720" y="1133014"/>
            <a:ext cx="4136228" cy="446949"/>
          </a:xfrm>
          <a:prstGeom prst="rect">
            <a:avLst/>
          </a:prstGeom>
          <a:blipFill>
            <a:blip r:embed="rId4"/>
            <a:stretch>
              <a:fillRect b="-25000"/>
            </a:stretch>
          </a:blipFill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noFill/>
                <a:latin typeface="Arial" panose="020B0604020202020204" pitchFamily="34" charset="0"/>
                <a:ea typeface="MS PGothic" panose="020B0600070205080204" pitchFamily="34" charset="-128"/>
              </a:rPr>
              <a:t> </a:t>
            </a:r>
          </a:p>
        </p:txBody>
      </p:sp>
      <p:sp>
        <p:nvSpPr>
          <p:cNvPr id="61444" name="TextBox 8">
            <a:extLst>
              <a:ext uri="{FF2B5EF4-FFF2-40B4-BE49-F238E27FC236}">
                <a16:creationId xmlns:a16="http://schemas.microsoft.com/office/drawing/2014/main" id="{1DA4F26F-9BA4-BE45-9D2C-7BCFB123C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93" y="429364"/>
            <a:ext cx="7936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</a:rPr>
              <a:t>Which of the following calculations below would result in a SQUARE NUMBER?</a:t>
            </a:r>
          </a:p>
        </p:txBody>
      </p:sp>
    </p:spTree>
    <p:extLst>
      <p:ext uri="{BB962C8B-B14F-4D97-AF65-F5344CB8AC3E}">
        <p14:creationId xmlns:p14="http://schemas.microsoft.com/office/powerpoint/2010/main" val="945263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1590C7-E9D8-084A-9F6E-842076E0A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949"/>
              </p:ext>
            </p:extLst>
          </p:nvPr>
        </p:nvGraphicFramePr>
        <p:xfrm>
          <a:off x="2987453" y="4539953"/>
          <a:ext cx="1106988" cy="1095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747">
                  <a:extLst>
                    <a:ext uri="{9D8B030D-6E8A-4147-A177-3AD203B41FA5}">
                      <a16:colId xmlns:a16="http://schemas.microsoft.com/office/drawing/2014/main" val="3269391035"/>
                    </a:ext>
                  </a:extLst>
                </a:gridCol>
                <a:gridCol w="276747">
                  <a:extLst>
                    <a:ext uri="{9D8B030D-6E8A-4147-A177-3AD203B41FA5}">
                      <a16:colId xmlns:a16="http://schemas.microsoft.com/office/drawing/2014/main" val="3736595284"/>
                    </a:ext>
                  </a:extLst>
                </a:gridCol>
                <a:gridCol w="276747">
                  <a:extLst>
                    <a:ext uri="{9D8B030D-6E8A-4147-A177-3AD203B41FA5}">
                      <a16:colId xmlns:a16="http://schemas.microsoft.com/office/drawing/2014/main" val="3621843757"/>
                    </a:ext>
                  </a:extLst>
                </a:gridCol>
                <a:gridCol w="276747">
                  <a:extLst>
                    <a:ext uri="{9D8B030D-6E8A-4147-A177-3AD203B41FA5}">
                      <a16:colId xmlns:a16="http://schemas.microsoft.com/office/drawing/2014/main" val="1345389253"/>
                    </a:ext>
                  </a:extLst>
                </a:gridCol>
              </a:tblGrid>
              <a:tr h="27387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180508"/>
                  </a:ext>
                </a:extLst>
              </a:tr>
              <a:tr h="27387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87375"/>
                  </a:ext>
                </a:extLst>
              </a:tr>
              <a:tr h="27387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083766"/>
                  </a:ext>
                </a:extLst>
              </a:tr>
              <a:tr h="27387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3857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04165"/>
              </p:ext>
            </p:extLst>
          </p:nvPr>
        </p:nvGraphicFramePr>
        <p:xfrm>
          <a:off x="0" y="904700"/>
          <a:ext cx="9144000" cy="503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167515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1765092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  <a:tr h="1593974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108516"/>
                  </a:ext>
                </a:extLst>
              </a:tr>
            </a:tbl>
          </a:graphicData>
        </a:graphic>
      </p:graphicFrame>
      <p:sp>
        <p:nvSpPr>
          <p:cNvPr id="129" name="Rectangle 128">
            <a:extLst>
              <a:ext uri="{FF2B5EF4-FFF2-40B4-BE49-F238E27FC236}">
                <a16:creationId xmlns:a16="http://schemas.microsoft.com/office/drawing/2014/main" id="{AF6844C9-01CC-E245-96BE-D17EDB006874}"/>
              </a:ext>
            </a:extLst>
          </p:cNvPr>
          <p:cNvSpPr/>
          <p:nvPr/>
        </p:nvSpPr>
        <p:spPr>
          <a:xfrm>
            <a:off x="689207" y="1163798"/>
            <a:ext cx="1111827" cy="1122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0215210-9F53-1348-8CE2-DB5402E20B2D}"/>
              </a:ext>
            </a:extLst>
          </p:cNvPr>
          <p:cNvCxnSpPr>
            <a:cxnSpLocks/>
          </p:cNvCxnSpPr>
          <p:nvPr/>
        </p:nvCxnSpPr>
        <p:spPr>
          <a:xfrm>
            <a:off x="1915334" y="1163798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0E47B18-046B-D047-8EED-DEDA3F4442AE}"/>
              </a:ext>
            </a:extLst>
          </p:cNvPr>
          <p:cNvCxnSpPr>
            <a:endCxn id="129" idx="0"/>
          </p:cNvCxnSpPr>
          <p:nvPr/>
        </p:nvCxnSpPr>
        <p:spPr>
          <a:xfrm>
            <a:off x="1239925" y="1163798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E99FC39-6EA9-484D-8FFD-03D237F75BB5}"/>
              </a:ext>
            </a:extLst>
          </p:cNvPr>
          <p:cNvCxnSpPr/>
          <p:nvPr/>
        </p:nvCxnSpPr>
        <p:spPr>
          <a:xfrm>
            <a:off x="1245120" y="1080671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E95944FE-1DE8-D34E-985A-0449E4DBF242}"/>
              </a:ext>
            </a:extLst>
          </p:cNvPr>
          <p:cNvCxnSpPr/>
          <p:nvPr/>
        </p:nvCxnSpPr>
        <p:spPr>
          <a:xfrm>
            <a:off x="1245120" y="2197693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C123979-C5C9-F447-BB2E-2A3CCAEE8F73}"/>
              </a:ext>
            </a:extLst>
          </p:cNvPr>
          <p:cNvCxnSpPr>
            <a:cxnSpLocks/>
          </p:cNvCxnSpPr>
          <p:nvPr/>
        </p:nvCxnSpPr>
        <p:spPr>
          <a:xfrm flipH="1">
            <a:off x="611273" y="1714522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DCE184D-DB7B-4249-8D74-6504D4D485AF}"/>
              </a:ext>
            </a:extLst>
          </p:cNvPr>
          <p:cNvCxnSpPr>
            <a:cxnSpLocks/>
          </p:cNvCxnSpPr>
          <p:nvPr/>
        </p:nvCxnSpPr>
        <p:spPr>
          <a:xfrm flipH="1">
            <a:off x="1733497" y="1714518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BF204F3D-81FE-6A47-A5A2-FD9D40FB2E51}"/>
              </a:ext>
            </a:extLst>
          </p:cNvPr>
          <p:cNvSpPr txBox="1"/>
          <p:nvPr/>
        </p:nvSpPr>
        <p:spPr>
          <a:xfrm>
            <a:off x="87336" y="1503804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2cm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A0FCA40-B292-074F-B67B-D21BA7963BA8}"/>
              </a:ext>
            </a:extLst>
          </p:cNvPr>
          <p:cNvSpPr txBox="1"/>
          <p:nvPr/>
        </p:nvSpPr>
        <p:spPr>
          <a:xfrm>
            <a:off x="1951703" y="1586407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88BD07FF-C73E-604D-8F9B-4F3715A72958}"/>
              </a:ext>
            </a:extLst>
          </p:cNvPr>
          <p:cNvCxnSpPr>
            <a:cxnSpLocks/>
          </p:cNvCxnSpPr>
          <p:nvPr/>
        </p:nvCxnSpPr>
        <p:spPr>
          <a:xfrm>
            <a:off x="4278977" y="1158047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EC88D76-9184-5049-9B2E-EA170396DAB1}"/>
              </a:ext>
            </a:extLst>
          </p:cNvPr>
          <p:cNvCxnSpPr>
            <a:endCxn id="138" idx="0"/>
          </p:cNvCxnSpPr>
          <p:nvPr/>
        </p:nvCxnSpPr>
        <p:spPr>
          <a:xfrm>
            <a:off x="3603568" y="1158047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51E0091-76B5-954C-A352-F788145F796C}"/>
              </a:ext>
            </a:extLst>
          </p:cNvPr>
          <p:cNvCxnSpPr/>
          <p:nvPr/>
        </p:nvCxnSpPr>
        <p:spPr>
          <a:xfrm>
            <a:off x="3608763" y="1074920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BAAAAD7-9AC9-6E44-A4EA-526DC0365196}"/>
              </a:ext>
            </a:extLst>
          </p:cNvPr>
          <p:cNvCxnSpPr/>
          <p:nvPr/>
        </p:nvCxnSpPr>
        <p:spPr>
          <a:xfrm>
            <a:off x="3608763" y="2191942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631DDE0-A2DB-234A-8B59-DF7A469A4390}"/>
              </a:ext>
            </a:extLst>
          </p:cNvPr>
          <p:cNvCxnSpPr>
            <a:cxnSpLocks/>
          </p:cNvCxnSpPr>
          <p:nvPr/>
        </p:nvCxnSpPr>
        <p:spPr>
          <a:xfrm flipH="1">
            <a:off x="2974916" y="1708771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F02C358F-4800-024F-A321-3BEBDBE526A7}"/>
              </a:ext>
            </a:extLst>
          </p:cNvPr>
          <p:cNvCxnSpPr>
            <a:cxnSpLocks/>
          </p:cNvCxnSpPr>
          <p:nvPr/>
        </p:nvCxnSpPr>
        <p:spPr>
          <a:xfrm flipH="1">
            <a:off x="4097140" y="1708767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14C9DCF1-6444-2948-9DB1-7014BAB61617}"/>
              </a:ext>
            </a:extLst>
          </p:cNvPr>
          <p:cNvSpPr txBox="1"/>
          <p:nvPr/>
        </p:nvSpPr>
        <p:spPr>
          <a:xfrm>
            <a:off x="2437064" y="1503410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5cm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0BC153F-E326-2449-BFCF-AF89B478296A}"/>
              </a:ext>
            </a:extLst>
          </p:cNvPr>
          <p:cNvSpPr txBox="1"/>
          <p:nvPr/>
        </p:nvSpPr>
        <p:spPr>
          <a:xfrm>
            <a:off x="4315346" y="1580656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003961C-71A0-0748-B2D2-1D9F261EE2AD}"/>
              </a:ext>
            </a:extLst>
          </p:cNvPr>
          <p:cNvSpPr/>
          <p:nvPr/>
        </p:nvSpPr>
        <p:spPr>
          <a:xfrm>
            <a:off x="3052850" y="1158047"/>
            <a:ext cx="1111827" cy="1122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80A382F-9E7F-BB45-976A-D82102545B1A}"/>
              </a:ext>
            </a:extLst>
          </p:cNvPr>
          <p:cNvCxnSpPr>
            <a:cxnSpLocks/>
          </p:cNvCxnSpPr>
          <p:nvPr/>
        </p:nvCxnSpPr>
        <p:spPr>
          <a:xfrm>
            <a:off x="1903102" y="4537194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B74A8AA1-184B-0041-83D2-C62B02DF2119}"/>
              </a:ext>
            </a:extLst>
          </p:cNvPr>
          <p:cNvCxnSpPr>
            <a:endCxn id="193" idx="0"/>
          </p:cNvCxnSpPr>
          <p:nvPr/>
        </p:nvCxnSpPr>
        <p:spPr>
          <a:xfrm>
            <a:off x="1227694" y="4537193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68D7064B-80A3-1A48-AFE4-C19FC8479EC1}"/>
              </a:ext>
            </a:extLst>
          </p:cNvPr>
          <p:cNvCxnSpPr/>
          <p:nvPr/>
        </p:nvCxnSpPr>
        <p:spPr>
          <a:xfrm>
            <a:off x="1232888" y="4454066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33E107AD-8440-2842-A1A1-B4C2167F2AEC}"/>
              </a:ext>
            </a:extLst>
          </p:cNvPr>
          <p:cNvCxnSpPr/>
          <p:nvPr/>
        </p:nvCxnSpPr>
        <p:spPr>
          <a:xfrm>
            <a:off x="1232888" y="5571089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DD55A598-8F4B-9E40-85AD-0FC5075BD517}"/>
              </a:ext>
            </a:extLst>
          </p:cNvPr>
          <p:cNvCxnSpPr>
            <a:cxnSpLocks/>
          </p:cNvCxnSpPr>
          <p:nvPr/>
        </p:nvCxnSpPr>
        <p:spPr>
          <a:xfrm flipH="1">
            <a:off x="599041" y="5087918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AB2402F7-B709-C744-A017-D600F02E45DD}"/>
              </a:ext>
            </a:extLst>
          </p:cNvPr>
          <p:cNvCxnSpPr>
            <a:cxnSpLocks/>
          </p:cNvCxnSpPr>
          <p:nvPr/>
        </p:nvCxnSpPr>
        <p:spPr>
          <a:xfrm flipH="1">
            <a:off x="1721265" y="5087914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D9EA1876-FDA5-764F-A816-87EF67E4D425}"/>
              </a:ext>
            </a:extLst>
          </p:cNvPr>
          <p:cNvSpPr txBox="1"/>
          <p:nvPr/>
        </p:nvSpPr>
        <p:spPr>
          <a:xfrm>
            <a:off x="51373" y="4859390"/>
            <a:ext cx="6303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48cm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6E74B23-EA6B-D449-927B-E1A1136A3C3A}"/>
              </a:ext>
            </a:extLst>
          </p:cNvPr>
          <p:cNvSpPr txBox="1"/>
          <p:nvPr/>
        </p:nvSpPr>
        <p:spPr>
          <a:xfrm>
            <a:off x="1939471" y="4959802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45A4163-B4E0-1D4C-ABCF-6B98F8036887}"/>
              </a:ext>
            </a:extLst>
          </p:cNvPr>
          <p:cNvSpPr/>
          <p:nvPr/>
        </p:nvSpPr>
        <p:spPr>
          <a:xfrm>
            <a:off x="676975" y="4537194"/>
            <a:ext cx="1111827" cy="1122218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459B4BC9-350D-BF4B-A895-5C60DFA0EF79}"/>
              </a:ext>
            </a:extLst>
          </p:cNvPr>
          <p:cNvCxnSpPr>
            <a:cxnSpLocks/>
          </p:cNvCxnSpPr>
          <p:nvPr/>
        </p:nvCxnSpPr>
        <p:spPr>
          <a:xfrm>
            <a:off x="4213934" y="4529973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E08B8B12-D6A7-FC46-880E-CD9FC91FFF3B}"/>
              </a:ext>
            </a:extLst>
          </p:cNvPr>
          <p:cNvCxnSpPr>
            <a:endCxn id="202" idx="0"/>
          </p:cNvCxnSpPr>
          <p:nvPr/>
        </p:nvCxnSpPr>
        <p:spPr>
          <a:xfrm>
            <a:off x="3538526" y="4529972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359B9797-4547-BF46-800F-5B24EA135EE8}"/>
              </a:ext>
            </a:extLst>
          </p:cNvPr>
          <p:cNvCxnSpPr/>
          <p:nvPr/>
        </p:nvCxnSpPr>
        <p:spPr>
          <a:xfrm>
            <a:off x="3543721" y="4446845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E7213D7B-BAB3-4444-9F89-CBBC2D6EE1CF}"/>
              </a:ext>
            </a:extLst>
          </p:cNvPr>
          <p:cNvCxnSpPr/>
          <p:nvPr/>
        </p:nvCxnSpPr>
        <p:spPr>
          <a:xfrm>
            <a:off x="3543721" y="5563868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27987FE8-CB3C-4D47-A042-C6EFA9181C56}"/>
              </a:ext>
            </a:extLst>
          </p:cNvPr>
          <p:cNvCxnSpPr>
            <a:cxnSpLocks/>
          </p:cNvCxnSpPr>
          <p:nvPr/>
        </p:nvCxnSpPr>
        <p:spPr>
          <a:xfrm flipH="1">
            <a:off x="2909873" y="5080697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61D61DAF-979B-C742-8AAD-BDA14E2425BC}"/>
              </a:ext>
            </a:extLst>
          </p:cNvPr>
          <p:cNvCxnSpPr>
            <a:cxnSpLocks/>
          </p:cNvCxnSpPr>
          <p:nvPr/>
        </p:nvCxnSpPr>
        <p:spPr>
          <a:xfrm flipH="1">
            <a:off x="4032098" y="5080693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BEA37B27-939D-4248-A27C-7424E22B206D}"/>
              </a:ext>
            </a:extLst>
          </p:cNvPr>
          <p:cNvSpPr txBox="1"/>
          <p:nvPr/>
        </p:nvSpPr>
        <p:spPr>
          <a:xfrm>
            <a:off x="2321027" y="4838319"/>
            <a:ext cx="6303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48cm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13991F6-7C5A-5C49-8CB8-D15D5F3BF071}"/>
              </a:ext>
            </a:extLst>
          </p:cNvPr>
          <p:cNvSpPr txBox="1"/>
          <p:nvPr/>
        </p:nvSpPr>
        <p:spPr>
          <a:xfrm>
            <a:off x="4250303" y="495258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52700ABA-8719-134C-9581-E092221CC01E}"/>
              </a:ext>
            </a:extLst>
          </p:cNvPr>
          <p:cNvSpPr/>
          <p:nvPr/>
        </p:nvSpPr>
        <p:spPr>
          <a:xfrm>
            <a:off x="2987807" y="4529973"/>
            <a:ext cx="1111827" cy="11222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5E4D7E49-3072-DC45-8868-75DFD05825C2}"/>
              </a:ext>
            </a:extLst>
          </p:cNvPr>
          <p:cNvCxnSpPr>
            <a:cxnSpLocks/>
          </p:cNvCxnSpPr>
          <p:nvPr/>
        </p:nvCxnSpPr>
        <p:spPr>
          <a:xfrm>
            <a:off x="6608483" y="2818252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A4B7D4-DA3B-584F-8F80-99F0A9B7DA9A}"/>
              </a:ext>
            </a:extLst>
          </p:cNvPr>
          <p:cNvCxnSpPr>
            <a:endCxn id="231" idx="0"/>
          </p:cNvCxnSpPr>
          <p:nvPr/>
        </p:nvCxnSpPr>
        <p:spPr>
          <a:xfrm>
            <a:off x="5933074" y="2818251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195E8F8-30DF-224A-A0C8-8043AAACF2FF}"/>
              </a:ext>
            </a:extLst>
          </p:cNvPr>
          <p:cNvCxnSpPr/>
          <p:nvPr/>
        </p:nvCxnSpPr>
        <p:spPr>
          <a:xfrm>
            <a:off x="5938269" y="2735124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AE28B704-DFAE-934F-BF4F-BA7583B20385}"/>
              </a:ext>
            </a:extLst>
          </p:cNvPr>
          <p:cNvCxnSpPr/>
          <p:nvPr/>
        </p:nvCxnSpPr>
        <p:spPr>
          <a:xfrm>
            <a:off x="5938269" y="3852146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F46F9BA0-A0EA-4E45-8E2B-93047D8EBB6C}"/>
              </a:ext>
            </a:extLst>
          </p:cNvPr>
          <p:cNvCxnSpPr>
            <a:cxnSpLocks/>
          </p:cNvCxnSpPr>
          <p:nvPr/>
        </p:nvCxnSpPr>
        <p:spPr>
          <a:xfrm flipH="1">
            <a:off x="5304422" y="3368975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464F4869-63BB-E441-96FE-61A1A9702028}"/>
              </a:ext>
            </a:extLst>
          </p:cNvPr>
          <p:cNvCxnSpPr>
            <a:cxnSpLocks/>
          </p:cNvCxnSpPr>
          <p:nvPr/>
        </p:nvCxnSpPr>
        <p:spPr>
          <a:xfrm flipH="1">
            <a:off x="6426646" y="3368972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09CF344C-AD7E-714F-84D2-CDA54F09202C}"/>
              </a:ext>
            </a:extLst>
          </p:cNvPr>
          <p:cNvSpPr txBox="1"/>
          <p:nvPr/>
        </p:nvSpPr>
        <p:spPr>
          <a:xfrm>
            <a:off x="4703921" y="3129765"/>
            <a:ext cx="6303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45cm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C99B803F-8AB4-A642-9F79-FE8C773B1299}"/>
              </a:ext>
            </a:extLst>
          </p:cNvPr>
          <p:cNvSpPr txBox="1"/>
          <p:nvPr/>
        </p:nvSpPr>
        <p:spPr>
          <a:xfrm>
            <a:off x="6644852" y="3240860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1F644C1-0D96-D146-B867-2A4A65887C86}"/>
              </a:ext>
            </a:extLst>
          </p:cNvPr>
          <p:cNvSpPr/>
          <p:nvPr/>
        </p:nvSpPr>
        <p:spPr>
          <a:xfrm>
            <a:off x="5382356" y="2818252"/>
            <a:ext cx="1111827" cy="1122218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4E0811CB-D12C-6047-887B-966A927D4FE2}"/>
              </a:ext>
            </a:extLst>
          </p:cNvPr>
          <p:cNvCxnSpPr>
            <a:cxnSpLocks/>
          </p:cNvCxnSpPr>
          <p:nvPr/>
        </p:nvCxnSpPr>
        <p:spPr>
          <a:xfrm>
            <a:off x="8818127" y="2811031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22F84DD6-57BF-1F4D-90B9-DCBE823860D0}"/>
              </a:ext>
            </a:extLst>
          </p:cNvPr>
          <p:cNvCxnSpPr>
            <a:endCxn id="240" idx="0"/>
          </p:cNvCxnSpPr>
          <p:nvPr/>
        </p:nvCxnSpPr>
        <p:spPr>
          <a:xfrm>
            <a:off x="8142718" y="2811030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1861B39D-0DE2-DE47-BD35-384326B2CD72}"/>
              </a:ext>
            </a:extLst>
          </p:cNvPr>
          <p:cNvCxnSpPr/>
          <p:nvPr/>
        </p:nvCxnSpPr>
        <p:spPr>
          <a:xfrm>
            <a:off x="8147913" y="2727903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5860FA1-38D8-F04C-988F-218E7A38F21D}"/>
              </a:ext>
            </a:extLst>
          </p:cNvPr>
          <p:cNvCxnSpPr/>
          <p:nvPr/>
        </p:nvCxnSpPr>
        <p:spPr>
          <a:xfrm>
            <a:off x="8147913" y="3844925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BB40BB92-C03F-A346-AE93-044CBAA30EC4}"/>
              </a:ext>
            </a:extLst>
          </p:cNvPr>
          <p:cNvCxnSpPr>
            <a:cxnSpLocks/>
          </p:cNvCxnSpPr>
          <p:nvPr/>
        </p:nvCxnSpPr>
        <p:spPr>
          <a:xfrm flipH="1">
            <a:off x="7514066" y="3361754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6336D81C-9B60-7340-9BFF-02D584AE679E}"/>
              </a:ext>
            </a:extLst>
          </p:cNvPr>
          <p:cNvCxnSpPr>
            <a:cxnSpLocks/>
          </p:cNvCxnSpPr>
          <p:nvPr/>
        </p:nvCxnSpPr>
        <p:spPr>
          <a:xfrm flipH="1">
            <a:off x="8636290" y="3361751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FADF4D83-A5E5-9E4D-9C14-013F3161F330}"/>
              </a:ext>
            </a:extLst>
          </p:cNvPr>
          <p:cNvSpPr txBox="1"/>
          <p:nvPr/>
        </p:nvSpPr>
        <p:spPr>
          <a:xfrm>
            <a:off x="6957860" y="3178399"/>
            <a:ext cx="6303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45cm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D6DE8C0-D1D8-C044-8325-CBA915E3F49A}"/>
              </a:ext>
            </a:extLst>
          </p:cNvPr>
          <p:cNvSpPr txBox="1"/>
          <p:nvPr/>
        </p:nvSpPr>
        <p:spPr>
          <a:xfrm>
            <a:off x="8854496" y="3233639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B5BD76E9-1470-1E48-9142-C0A563E315C8}"/>
              </a:ext>
            </a:extLst>
          </p:cNvPr>
          <p:cNvSpPr/>
          <p:nvPr/>
        </p:nvSpPr>
        <p:spPr>
          <a:xfrm>
            <a:off x="7592000" y="2811031"/>
            <a:ext cx="1111827" cy="11222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241" name="Table 240">
            <a:extLst>
              <a:ext uri="{FF2B5EF4-FFF2-40B4-BE49-F238E27FC236}">
                <a16:creationId xmlns:a16="http://schemas.microsoft.com/office/drawing/2014/main" id="{AF42581E-2CC5-2D40-A785-83BF2CD4B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552395"/>
              </p:ext>
            </p:extLst>
          </p:nvPr>
        </p:nvGraphicFramePr>
        <p:xfrm>
          <a:off x="7604245" y="2817851"/>
          <a:ext cx="1099581" cy="111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527">
                  <a:extLst>
                    <a:ext uri="{9D8B030D-6E8A-4147-A177-3AD203B41FA5}">
                      <a16:colId xmlns:a16="http://schemas.microsoft.com/office/drawing/2014/main" val="2765334956"/>
                    </a:ext>
                  </a:extLst>
                </a:gridCol>
                <a:gridCol w="366527">
                  <a:extLst>
                    <a:ext uri="{9D8B030D-6E8A-4147-A177-3AD203B41FA5}">
                      <a16:colId xmlns:a16="http://schemas.microsoft.com/office/drawing/2014/main" val="2944925344"/>
                    </a:ext>
                  </a:extLst>
                </a:gridCol>
                <a:gridCol w="366527">
                  <a:extLst>
                    <a:ext uri="{9D8B030D-6E8A-4147-A177-3AD203B41FA5}">
                      <a16:colId xmlns:a16="http://schemas.microsoft.com/office/drawing/2014/main" val="2714800475"/>
                    </a:ext>
                  </a:extLst>
                </a:gridCol>
              </a:tblGrid>
              <a:tr h="371799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5cm</a:t>
                      </a:r>
                      <a:r>
                        <a:rPr lang="en-US" sz="8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039374"/>
                  </a:ext>
                </a:extLst>
              </a:tr>
              <a:tr h="3717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03160"/>
                  </a:ext>
                </a:extLst>
              </a:tr>
              <a:tr h="3717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232721"/>
                  </a:ext>
                </a:extLst>
              </a:tr>
            </a:tbl>
          </a:graphicData>
        </a:graphic>
      </p:graphicFrame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F5F0DFD9-9960-B64A-9C78-C52BCAB351EC}"/>
              </a:ext>
            </a:extLst>
          </p:cNvPr>
          <p:cNvCxnSpPr>
            <a:cxnSpLocks/>
          </p:cNvCxnSpPr>
          <p:nvPr/>
        </p:nvCxnSpPr>
        <p:spPr>
          <a:xfrm>
            <a:off x="1910699" y="2857037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37EDBB9C-2AC3-A04F-A9AB-BD4A76BEA410}"/>
              </a:ext>
            </a:extLst>
          </p:cNvPr>
          <p:cNvCxnSpPr>
            <a:endCxn id="250" idx="0"/>
          </p:cNvCxnSpPr>
          <p:nvPr/>
        </p:nvCxnSpPr>
        <p:spPr>
          <a:xfrm>
            <a:off x="1235291" y="2857037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6E8332BA-938C-6243-B2E5-0CFF01C124C3}"/>
              </a:ext>
            </a:extLst>
          </p:cNvPr>
          <p:cNvCxnSpPr/>
          <p:nvPr/>
        </p:nvCxnSpPr>
        <p:spPr>
          <a:xfrm>
            <a:off x="1240486" y="2773910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317896F0-BE2F-3743-A54D-EA9766C53352}"/>
              </a:ext>
            </a:extLst>
          </p:cNvPr>
          <p:cNvCxnSpPr/>
          <p:nvPr/>
        </p:nvCxnSpPr>
        <p:spPr>
          <a:xfrm>
            <a:off x="1240486" y="3890932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30660BA9-4024-9C4E-A916-7B5880F9114A}"/>
              </a:ext>
            </a:extLst>
          </p:cNvPr>
          <p:cNvCxnSpPr>
            <a:cxnSpLocks/>
          </p:cNvCxnSpPr>
          <p:nvPr/>
        </p:nvCxnSpPr>
        <p:spPr>
          <a:xfrm flipH="1">
            <a:off x="606638" y="3407761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7A0A9BD7-4852-C147-A5D2-E692DE04624D}"/>
              </a:ext>
            </a:extLst>
          </p:cNvPr>
          <p:cNvCxnSpPr>
            <a:cxnSpLocks/>
          </p:cNvCxnSpPr>
          <p:nvPr/>
        </p:nvCxnSpPr>
        <p:spPr>
          <a:xfrm flipH="1">
            <a:off x="1728863" y="3407757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>
            <a:extLst>
              <a:ext uri="{FF2B5EF4-FFF2-40B4-BE49-F238E27FC236}">
                <a16:creationId xmlns:a16="http://schemas.microsoft.com/office/drawing/2014/main" id="{BBFA300F-2EBA-5741-AB34-7A4DA20C8D3F}"/>
              </a:ext>
            </a:extLst>
          </p:cNvPr>
          <p:cNvSpPr txBox="1"/>
          <p:nvPr/>
        </p:nvSpPr>
        <p:spPr>
          <a:xfrm>
            <a:off x="68787" y="3202400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8cm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51144240-AAB4-1D45-89D0-5B852C1ADE0C}"/>
              </a:ext>
            </a:extLst>
          </p:cNvPr>
          <p:cNvSpPr txBox="1"/>
          <p:nvPr/>
        </p:nvSpPr>
        <p:spPr>
          <a:xfrm>
            <a:off x="1947068" y="3279646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0E99FF7A-DB4D-EC4E-B7FA-6FD8C4AE1C60}"/>
              </a:ext>
            </a:extLst>
          </p:cNvPr>
          <p:cNvSpPr/>
          <p:nvPr/>
        </p:nvSpPr>
        <p:spPr>
          <a:xfrm>
            <a:off x="684572" y="2857037"/>
            <a:ext cx="1111827" cy="1122218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DD450F90-A9AE-0541-8365-3D3FA63A4752}"/>
              </a:ext>
            </a:extLst>
          </p:cNvPr>
          <p:cNvCxnSpPr>
            <a:cxnSpLocks/>
          </p:cNvCxnSpPr>
          <p:nvPr/>
        </p:nvCxnSpPr>
        <p:spPr>
          <a:xfrm>
            <a:off x="4176562" y="2849816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97772B9A-0A6A-1F47-9B0B-6CE97856BDB4}"/>
              </a:ext>
            </a:extLst>
          </p:cNvPr>
          <p:cNvCxnSpPr>
            <a:endCxn id="263" idx="0"/>
          </p:cNvCxnSpPr>
          <p:nvPr/>
        </p:nvCxnSpPr>
        <p:spPr>
          <a:xfrm>
            <a:off x="3501154" y="2849816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50510DB0-86E9-1049-922B-2274A095DAA6}"/>
              </a:ext>
            </a:extLst>
          </p:cNvPr>
          <p:cNvCxnSpPr/>
          <p:nvPr/>
        </p:nvCxnSpPr>
        <p:spPr>
          <a:xfrm>
            <a:off x="3506348" y="2766689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B77BEF87-72B2-6447-AF82-58B6E18F8D3B}"/>
              </a:ext>
            </a:extLst>
          </p:cNvPr>
          <p:cNvCxnSpPr/>
          <p:nvPr/>
        </p:nvCxnSpPr>
        <p:spPr>
          <a:xfrm>
            <a:off x="3506348" y="3883711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AB08C4DB-31EF-B34C-B529-A4CA774CEE7D}"/>
              </a:ext>
            </a:extLst>
          </p:cNvPr>
          <p:cNvCxnSpPr>
            <a:cxnSpLocks/>
          </p:cNvCxnSpPr>
          <p:nvPr/>
        </p:nvCxnSpPr>
        <p:spPr>
          <a:xfrm flipH="1">
            <a:off x="2872501" y="3400540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70F6B652-0EDC-EF49-970A-AC0574F65A1E}"/>
              </a:ext>
            </a:extLst>
          </p:cNvPr>
          <p:cNvCxnSpPr>
            <a:cxnSpLocks/>
          </p:cNvCxnSpPr>
          <p:nvPr/>
        </p:nvCxnSpPr>
        <p:spPr>
          <a:xfrm flipH="1">
            <a:off x="3994725" y="3400536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8FB4EAFB-E85A-AA42-9AB0-20756A27DB4C}"/>
              </a:ext>
            </a:extLst>
          </p:cNvPr>
          <p:cNvSpPr txBox="1"/>
          <p:nvPr/>
        </p:nvSpPr>
        <p:spPr>
          <a:xfrm>
            <a:off x="2352586" y="3184663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8cm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21B99D73-A8A1-3744-BA71-C5694EC224AD}"/>
              </a:ext>
            </a:extLst>
          </p:cNvPr>
          <p:cNvSpPr txBox="1"/>
          <p:nvPr/>
        </p:nvSpPr>
        <p:spPr>
          <a:xfrm>
            <a:off x="4212931" y="3272425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384EBF83-989C-F04B-9500-AC167A098D64}"/>
              </a:ext>
            </a:extLst>
          </p:cNvPr>
          <p:cNvSpPr/>
          <p:nvPr/>
        </p:nvSpPr>
        <p:spPr>
          <a:xfrm>
            <a:off x="2968157" y="2849816"/>
            <a:ext cx="537786" cy="5517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ysClr val="windowText" lastClr="000000"/>
                </a:solidFill>
              </a:rPr>
              <a:t>2cm</a:t>
            </a:r>
            <a:r>
              <a:rPr lang="en-US" sz="1350" baseline="30000" dirty="0">
                <a:solidFill>
                  <a:sysClr val="windowText" lastClr="000000"/>
                </a:solidFill>
              </a:rPr>
              <a:t>2</a:t>
            </a:r>
            <a:endParaRPr lang="en-US" sz="1350" dirty="0">
              <a:solidFill>
                <a:sysClr val="windowText" lastClr="000000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54FA2F8-E3F5-AA4B-812F-189BAFDA19FE}"/>
              </a:ext>
            </a:extLst>
          </p:cNvPr>
          <p:cNvSpPr/>
          <p:nvPr/>
        </p:nvSpPr>
        <p:spPr>
          <a:xfrm>
            <a:off x="3498336" y="2855729"/>
            <a:ext cx="576114" cy="5517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ysClr val="windowText" lastClr="000000"/>
                </a:solidFill>
              </a:rPr>
              <a:t>2cm</a:t>
            </a:r>
            <a:r>
              <a:rPr lang="en-US" sz="1350" baseline="30000" dirty="0">
                <a:solidFill>
                  <a:sysClr val="windowText" lastClr="000000"/>
                </a:solidFill>
              </a:rPr>
              <a:t>2</a:t>
            </a:r>
            <a:endParaRPr lang="en-US" sz="1350" dirty="0">
              <a:solidFill>
                <a:sysClr val="windowText" lastClr="000000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B438358-9951-D144-B515-F2DFA67FE218}"/>
              </a:ext>
            </a:extLst>
          </p:cNvPr>
          <p:cNvSpPr/>
          <p:nvPr/>
        </p:nvSpPr>
        <p:spPr>
          <a:xfrm>
            <a:off x="2962091" y="3421124"/>
            <a:ext cx="537786" cy="5517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ysClr val="windowText" lastClr="000000"/>
                </a:solidFill>
              </a:rPr>
              <a:t>2cm</a:t>
            </a:r>
            <a:r>
              <a:rPr lang="en-US" sz="1350" baseline="30000" dirty="0">
                <a:solidFill>
                  <a:sysClr val="windowText" lastClr="000000"/>
                </a:solidFill>
              </a:rPr>
              <a:t>2</a:t>
            </a:r>
            <a:endParaRPr lang="en-US" sz="1350" dirty="0">
              <a:solidFill>
                <a:sysClr val="windowText" lastClr="000000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0254CA26-9655-3444-82F6-C965941FE087}"/>
              </a:ext>
            </a:extLst>
          </p:cNvPr>
          <p:cNvSpPr/>
          <p:nvPr/>
        </p:nvSpPr>
        <p:spPr>
          <a:xfrm>
            <a:off x="3492269" y="3427037"/>
            <a:ext cx="576114" cy="5517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ysClr val="windowText" lastClr="000000"/>
                </a:solidFill>
              </a:rPr>
              <a:t>2cm</a:t>
            </a:r>
            <a:r>
              <a:rPr lang="en-US" sz="1350" baseline="30000" dirty="0">
                <a:solidFill>
                  <a:sysClr val="windowText" lastClr="000000"/>
                </a:solidFill>
              </a:rPr>
              <a:t>2</a:t>
            </a:r>
            <a:endParaRPr lang="en-US" sz="1350" dirty="0">
              <a:solidFill>
                <a:sysClr val="windowText" lastClr="000000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FFDDEF7B-0CFA-BF4D-91E9-D48EAF2E3A6E}"/>
              </a:ext>
            </a:extLst>
          </p:cNvPr>
          <p:cNvSpPr/>
          <p:nvPr/>
        </p:nvSpPr>
        <p:spPr>
          <a:xfrm>
            <a:off x="2950435" y="2849816"/>
            <a:ext cx="1111827" cy="11222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480CF299-6526-A64F-935E-E154DC6EBC2B}"/>
              </a:ext>
            </a:extLst>
          </p:cNvPr>
          <p:cNvCxnSpPr>
            <a:cxnSpLocks/>
          </p:cNvCxnSpPr>
          <p:nvPr/>
        </p:nvCxnSpPr>
        <p:spPr>
          <a:xfrm>
            <a:off x="6483488" y="1147658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65F1B583-809C-B34C-8274-DC06C2DC1C6D}"/>
              </a:ext>
            </a:extLst>
          </p:cNvPr>
          <p:cNvCxnSpPr>
            <a:endCxn id="272" idx="0"/>
          </p:cNvCxnSpPr>
          <p:nvPr/>
        </p:nvCxnSpPr>
        <p:spPr>
          <a:xfrm>
            <a:off x="5808079" y="1147658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139353B5-233A-CA40-9C25-4BDC1AEB495C}"/>
              </a:ext>
            </a:extLst>
          </p:cNvPr>
          <p:cNvCxnSpPr/>
          <p:nvPr/>
        </p:nvCxnSpPr>
        <p:spPr>
          <a:xfrm>
            <a:off x="5813274" y="1064531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B3444607-F95B-9445-88C8-2CB750565504}"/>
              </a:ext>
            </a:extLst>
          </p:cNvPr>
          <p:cNvCxnSpPr/>
          <p:nvPr/>
        </p:nvCxnSpPr>
        <p:spPr>
          <a:xfrm>
            <a:off x="5813274" y="2181553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22473C36-6A88-A54D-B5AC-73EDB2092B0E}"/>
              </a:ext>
            </a:extLst>
          </p:cNvPr>
          <p:cNvCxnSpPr>
            <a:cxnSpLocks/>
          </p:cNvCxnSpPr>
          <p:nvPr/>
        </p:nvCxnSpPr>
        <p:spPr>
          <a:xfrm flipH="1">
            <a:off x="5179427" y="1698382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E788AB78-66D7-854B-803C-BCC89971B291}"/>
              </a:ext>
            </a:extLst>
          </p:cNvPr>
          <p:cNvCxnSpPr>
            <a:cxnSpLocks/>
          </p:cNvCxnSpPr>
          <p:nvPr/>
        </p:nvCxnSpPr>
        <p:spPr>
          <a:xfrm flipH="1">
            <a:off x="6301651" y="1698378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TextBox 269">
            <a:extLst>
              <a:ext uri="{FF2B5EF4-FFF2-40B4-BE49-F238E27FC236}">
                <a16:creationId xmlns:a16="http://schemas.microsoft.com/office/drawing/2014/main" id="{42B12345-4D43-AF4D-96DE-0B771091BE5D}"/>
              </a:ext>
            </a:extLst>
          </p:cNvPr>
          <p:cNvSpPr txBox="1"/>
          <p:nvPr/>
        </p:nvSpPr>
        <p:spPr>
          <a:xfrm>
            <a:off x="4641575" y="1493021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3cm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C67B8ABF-D7CC-0D4C-B2C4-17FE81A0C9EC}"/>
              </a:ext>
            </a:extLst>
          </p:cNvPr>
          <p:cNvSpPr txBox="1"/>
          <p:nvPr/>
        </p:nvSpPr>
        <p:spPr>
          <a:xfrm>
            <a:off x="6519857" y="1570267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?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D0928E47-09BE-AB40-AFB4-1345CBE324A4}"/>
              </a:ext>
            </a:extLst>
          </p:cNvPr>
          <p:cNvSpPr/>
          <p:nvPr/>
        </p:nvSpPr>
        <p:spPr>
          <a:xfrm>
            <a:off x="5257361" y="1147658"/>
            <a:ext cx="1111827" cy="1122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4E093380-4EBA-C742-B44D-6CF6385F687B}"/>
              </a:ext>
            </a:extLst>
          </p:cNvPr>
          <p:cNvSpPr/>
          <p:nvPr/>
        </p:nvSpPr>
        <p:spPr>
          <a:xfrm>
            <a:off x="5360982" y="4551146"/>
            <a:ext cx="1111827" cy="112221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4BDAE669-A2CB-E64F-8ACD-2B55AB18EAD2}"/>
              </a:ext>
            </a:extLst>
          </p:cNvPr>
          <p:cNvCxnSpPr>
            <a:cxnSpLocks/>
          </p:cNvCxnSpPr>
          <p:nvPr/>
        </p:nvCxnSpPr>
        <p:spPr>
          <a:xfrm>
            <a:off x="6587109" y="4551146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C33A07F6-A588-C948-89CD-94E51709FA77}"/>
              </a:ext>
            </a:extLst>
          </p:cNvPr>
          <p:cNvCxnSpPr>
            <a:endCxn id="273" idx="0"/>
          </p:cNvCxnSpPr>
          <p:nvPr/>
        </p:nvCxnSpPr>
        <p:spPr>
          <a:xfrm>
            <a:off x="5911701" y="4551146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6BDD0742-FD32-8740-8C24-C1E9869805A3}"/>
              </a:ext>
            </a:extLst>
          </p:cNvPr>
          <p:cNvCxnSpPr/>
          <p:nvPr/>
        </p:nvCxnSpPr>
        <p:spPr>
          <a:xfrm>
            <a:off x="5916896" y="4468019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A7EF2722-6AEF-824E-B0D9-8B29C27D75E9}"/>
              </a:ext>
            </a:extLst>
          </p:cNvPr>
          <p:cNvCxnSpPr/>
          <p:nvPr/>
        </p:nvCxnSpPr>
        <p:spPr>
          <a:xfrm>
            <a:off x="5916896" y="5585041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1E4EF41-A821-EB40-A9A0-F5701B0DF1EF}"/>
              </a:ext>
            </a:extLst>
          </p:cNvPr>
          <p:cNvCxnSpPr>
            <a:cxnSpLocks/>
          </p:cNvCxnSpPr>
          <p:nvPr/>
        </p:nvCxnSpPr>
        <p:spPr>
          <a:xfrm flipH="1">
            <a:off x="5283048" y="5101870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6BD65AB2-1FE6-6849-BBD2-E6ED1F48396F}"/>
              </a:ext>
            </a:extLst>
          </p:cNvPr>
          <p:cNvCxnSpPr>
            <a:cxnSpLocks/>
          </p:cNvCxnSpPr>
          <p:nvPr/>
        </p:nvCxnSpPr>
        <p:spPr>
          <a:xfrm flipH="1">
            <a:off x="6405272" y="5101866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97CC8C02-13B9-864F-9C41-30773F96DA78}"/>
              </a:ext>
            </a:extLst>
          </p:cNvPr>
          <p:cNvSpPr txBox="1"/>
          <p:nvPr/>
        </p:nvSpPr>
        <p:spPr>
          <a:xfrm>
            <a:off x="4631142" y="4889774"/>
            <a:ext cx="7184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175cm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C4778792-5F16-9A4A-A1B4-59C311D496B5}"/>
              </a:ext>
            </a:extLst>
          </p:cNvPr>
          <p:cNvSpPr/>
          <p:nvPr/>
        </p:nvSpPr>
        <p:spPr>
          <a:xfrm>
            <a:off x="7582781" y="1147658"/>
            <a:ext cx="1111827" cy="1122218"/>
          </a:xfrm>
          <a:prstGeom prst="rect">
            <a:avLst/>
          </a:prstGeom>
          <a:solidFill>
            <a:srgbClr val="FFFEA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4544D5E6-23EF-9742-BC6A-FEBB2C82FCF6}"/>
              </a:ext>
            </a:extLst>
          </p:cNvPr>
          <p:cNvCxnSpPr>
            <a:cxnSpLocks/>
          </p:cNvCxnSpPr>
          <p:nvPr/>
        </p:nvCxnSpPr>
        <p:spPr>
          <a:xfrm>
            <a:off x="8808908" y="1147658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C99B8058-2957-C74F-8B81-B3AC27C98DF8}"/>
              </a:ext>
            </a:extLst>
          </p:cNvPr>
          <p:cNvCxnSpPr>
            <a:endCxn id="281" idx="0"/>
          </p:cNvCxnSpPr>
          <p:nvPr/>
        </p:nvCxnSpPr>
        <p:spPr>
          <a:xfrm>
            <a:off x="8133499" y="1147658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31359217-BF92-2C4B-B9A5-1C6FA72CD51B}"/>
              </a:ext>
            </a:extLst>
          </p:cNvPr>
          <p:cNvCxnSpPr/>
          <p:nvPr/>
        </p:nvCxnSpPr>
        <p:spPr>
          <a:xfrm>
            <a:off x="8138694" y="1064531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DE372D67-9C42-034B-8D43-4F1F6E38341A}"/>
              </a:ext>
            </a:extLst>
          </p:cNvPr>
          <p:cNvCxnSpPr/>
          <p:nvPr/>
        </p:nvCxnSpPr>
        <p:spPr>
          <a:xfrm>
            <a:off x="8138694" y="2181553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857C4DF3-431E-0941-A0CA-2D3B8A8CC14F}"/>
              </a:ext>
            </a:extLst>
          </p:cNvPr>
          <p:cNvCxnSpPr>
            <a:cxnSpLocks/>
          </p:cNvCxnSpPr>
          <p:nvPr/>
        </p:nvCxnSpPr>
        <p:spPr>
          <a:xfrm flipH="1">
            <a:off x="7504847" y="1698382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F294C788-4F75-8446-BABD-69A9999B3886}"/>
              </a:ext>
            </a:extLst>
          </p:cNvPr>
          <p:cNvCxnSpPr>
            <a:cxnSpLocks/>
          </p:cNvCxnSpPr>
          <p:nvPr/>
        </p:nvCxnSpPr>
        <p:spPr>
          <a:xfrm flipH="1">
            <a:off x="8627071" y="1698378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608B4E8E-D172-6241-A91C-EEA18797C75B}"/>
              </a:ext>
            </a:extLst>
          </p:cNvPr>
          <p:cNvSpPr txBox="1"/>
          <p:nvPr/>
        </p:nvSpPr>
        <p:spPr>
          <a:xfrm>
            <a:off x="6936649" y="1486286"/>
            <a:ext cx="551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 dirty="0"/>
              <a:t>7cm</a:t>
            </a:r>
            <a:r>
              <a:rPr lang="en-US" sz="1350" baseline="30000" dirty="0"/>
              <a:t>2</a:t>
            </a:r>
            <a:endParaRPr lang="en-US" sz="1350" dirty="0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32056163-1EB7-2244-BA54-6A861350479B}"/>
              </a:ext>
            </a:extLst>
          </p:cNvPr>
          <p:cNvSpPr/>
          <p:nvPr/>
        </p:nvSpPr>
        <p:spPr>
          <a:xfrm>
            <a:off x="7608630" y="4543576"/>
            <a:ext cx="1111827" cy="1122218"/>
          </a:xfrm>
          <a:prstGeom prst="rect">
            <a:avLst/>
          </a:prstGeom>
          <a:solidFill>
            <a:srgbClr val="FFFEA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2A415B80-61ED-8D48-BE01-AD92F68CCD3C}"/>
              </a:ext>
            </a:extLst>
          </p:cNvPr>
          <p:cNvCxnSpPr>
            <a:cxnSpLocks/>
          </p:cNvCxnSpPr>
          <p:nvPr/>
        </p:nvCxnSpPr>
        <p:spPr>
          <a:xfrm>
            <a:off x="8834757" y="4543576"/>
            <a:ext cx="0" cy="11222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A0EA28B6-BC9F-F242-BDBC-84DC0F9B8B4B}"/>
              </a:ext>
            </a:extLst>
          </p:cNvPr>
          <p:cNvCxnSpPr>
            <a:endCxn id="298" idx="0"/>
          </p:cNvCxnSpPr>
          <p:nvPr/>
        </p:nvCxnSpPr>
        <p:spPr>
          <a:xfrm>
            <a:off x="8159349" y="4543575"/>
            <a:ext cx="51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6DFB237C-9F0B-4A42-A82C-4D826DE31C3A}"/>
              </a:ext>
            </a:extLst>
          </p:cNvPr>
          <p:cNvCxnSpPr/>
          <p:nvPr/>
        </p:nvCxnSpPr>
        <p:spPr>
          <a:xfrm>
            <a:off x="8164544" y="4460448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FB5ADF21-9A68-4348-9FA1-EF77EEFB721C}"/>
              </a:ext>
            </a:extLst>
          </p:cNvPr>
          <p:cNvCxnSpPr/>
          <p:nvPr/>
        </p:nvCxnSpPr>
        <p:spPr>
          <a:xfrm>
            <a:off x="8164544" y="5577470"/>
            <a:ext cx="0" cy="176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F02A15B0-7FA0-9E4B-90F1-11E02673613A}"/>
              </a:ext>
            </a:extLst>
          </p:cNvPr>
          <p:cNvCxnSpPr>
            <a:cxnSpLocks/>
          </p:cNvCxnSpPr>
          <p:nvPr/>
        </p:nvCxnSpPr>
        <p:spPr>
          <a:xfrm flipH="1">
            <a:off x="7530696" y="5094299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5A834340-4458-0642-8020-7538D639E6E4}"/>
              </a:ext>
            </a:extLst>
          </p:cNvPr>
          <p:cNvCxnSpPr>
            <a:cxnSpLocks/>
          </p:cNvCxnSpPr>
          <p:nvPr/>
        </p:nvCxnSpPr>
        <p:spPr>
          <a:xfrm flipH="1">
            <a:off x="8652920" y="5094296"/>
            <a:ext cx="1402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E3E1E4C0-3093-C64A-8687-C4A0F61E8CCC}"/>
              </a:ext>
            </a:extLst>
          </p:cNvPr>
          <p:cNvSpPr txBox="1"/>
          <p:nvPr/>
        </p:nvSpPr>
        <p:spPr>
          <a:xfrm>
            <a:off x="6878790" y="4882204"/>
            <a:ext cx="7184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Area </a:t>
            </a:r>
          </a:p>
          <a:p>
            <a:pPr algn="ctr"/>
            <a:r>
              <a:rPr lang="en-US" sz="1350"/>
              <a:t>17</a:t>
            </a:r>
            <a:r>
              <a:rPr lang="en-US" sz="1350" dirty="0"/>
              <a:t>5</a:t>
            </a:r>
            <a:r>
              <a:rPr lang="en-US" sz="1350"/>
              <a:t>cm</a:t>
            </a:r>
            <a:r>
              <a:rPr lang="en-US" sz="1350" baseline="30000"/>
              <a:t>2</a:t>
            </a:r>
            <a:endParaRPr lang="en-US" sz="135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161DD6-4126-074C-8553-2A931C536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604160"/>
              </p:ext>
            </p:extLst>
          </p:nvPr>
        </p:nvGraphicFramePr>
        <p:xfrm>
          <a:off x="7619856" y="4543574"/>
          <a:ext cx="1100605" cy="118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21">
                  <a:extLst>
                    <a:ext uri="{9D8B030D-6E8A-4147-A177-3AD203B41FA5}">
                      <a16:colId xmlns:a16="http://schemas.microsoft.com/office/drawing/2014/main" val="3540316504"/>
                    </a:ext>
                  </a:extLst>
                </a:gridCol>
                <a:gridCol w="220121">
                  <a:extLst>
                    <a:ext uri="{9D8B030D-6E8A-4147-A177-3AD203B41FA5}">
                      <a16:colId xmlns:a16="http://schemas.microsoft.com/office/drawing/2014/main" val="678923881"/>
                    </a:ext>
                  </a:extLst>
                </a:gridCol>
                <a:gridCol w="220121">
                  <a:extLst>
                    <a:ext uri="{9D8B030D-6E8A-4147-A177-3AD203B41FA5}">
                      <a16:colId xmlns:a16="http://schemas.microsoft.com/office/drawing/2014/main" val="3091616943"/>
                    </a:ext>
                  </a:extLst>
                </a:gridCol>
                <a:gridCol w="220121">
                  <a:extLst>
                    <a:ext uri="{9D8B030D-6E8A-4147-A177-3AD203B41FA5}">
                      <a16:colId xmlns:a16="http://schemas.microsoft.com/office/drawing/2014/main" val="1456834818"/>
                    </a:ext>
                  </a:extLst>
                </a:gridCol>
                <a:gridCol w="220121">
                  <a:extLst>
                    <a:ext uri="{9D8B030D-6E8A-4147-A177-3AD203B41FA5}">
                      <a16:colId xmlns:a16="http://schemas.microsoft.com/office/drawing/2014/main" val="290587548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4245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468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8256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7961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309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23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A56F09A-F577-8D4D-93F1-0A078CCEBCE5}"/>
              </a:ext>
            </a:extLst>
          </p:cNvPr>
          <p:cNvSpPr/>
          <p:nvPr/>
        </p:nvSpPr>
        <p:spPr>
          <a:xfrm>
            <a:off x="98474" y="79050"/>
            <a:ext cx="8947052" cy="6664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2E220D-8110-E74D-9963-9295C7269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617650"/>
              </p:ext>
            </p:extLst>
          </p:nvPr>
        </p:nvGraphicFramePr>
        <p:xfrm>
          <a:off x="123568" y="79050"/>
          <a:ext cx="8909221" cy="666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609">
                  <a:extLst>
                    <a:ext uri="{9D8B030D-6E8A-4147-A177-3AD203B41FA5}">
                      <a16:colId xmlns:a16="http://schemas.microsoft.com/office/drawing/2014/main" val="3580463924"/>
                    </a:ext>
                  </a:extLst>
                </a:gridCol>
                <a:gridCol w="1605001">
                  <a:extLst>
                    <a:ext uri="{9D8B030D-6E8A-4147-A177-3AD203B41FA5}">
                      <a16:colId xmlns:a16="http://schemas.microsoft.com/office/drawing/2014/main" val="275657116"/>
                    </a:ext>
                  </a:extLst>
                </a:gridCol>
                <a:gridCol w="1374518">
                  <a:extLst>
                    <a:ext uri="{9D8B030D-6E8A-4147-A177-3AD203B41FA5}">
                      <a16:colId xmlns:a16="http://schemas.microsoft.com/office/drawing/2014/main" val="1365620730"/>
                    </a:ext>
                  </a:extLst>
                </a:gridCol>
                <a:gridCol w="3080093">
                  <a:extLst>
                    <a:ext uri="{9D8B030D-6E8A-4147-A177-3AD203B41FA5}">
                      <a16:colId xmlns:a16="http://schemas.microsoft.com/office/drawing/2014/main" val="2004014781"/>
                    </a:ext>
                  </a:extLst>
                </a:gridCol>
              </a:tblGrid>
              <a:tr h="146674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60586"/>
                  </a:ext>
                </a:extLst>
              </a:tr>
              <a:tr h="25988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91165"/>
                  </a:ext>
                </a:extLst>
              </a:tr>
              <a:tr h="2598851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479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57E91AE-6BF3-C241-9002-E8E0961186EA}"/>
              </a:ext>
            </a:extLst>
          </p:cNvPr>
          <p:cNvSpPr/>
          <p:nvPr/>
        </p:nvSpPr>
        <p:spPr>
          <a:xfrm>
            <a:off x="296561" y="1754659"/>
            <a:ext cx="1062679" cy="1025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6DB912-138D-F84C-A633-F6ED5899EF77}"/>
              </a:ext>
            </a:extLst>
          </p:cNvPr>
          <p:cNvSpPr/>
          <p:nvPr/>
        </p:nvSpPr>
        <p:spPr>
          <a:xfrm>
            <a:off x="3145492" y="1742995"/>
            <a:ext cx="1147748" cy="111405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B1669-48AF-D64D-AF33-4979C649FAA0}"/>
              </a:ext>
            </a:extLst>
          </p:cNvPr>
          <p:cNvSpPr/>
          <p:nvPr/>
        </p:nvSpPr>
        <p:spPr>
          <a:xfrm>
            <a:off x="6050022" y="1680288"/>
            <a:ext cx="1296082" cy="12974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6098B-1092-2144-90E4-35DF27DE15B1}"/>
              </a:ext>
            </a:extLst>
          </p:cNvPr>
          <p:cNvSpPr/>
          <p:nvPr/>
        </p:nvSpPr>
        <p:spPr>
          <a:xfrm>
            <a:off x="543697" y="4287104"/>
            <a:ext cx="1544596" cy="1569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45</a:t>
            </a:r>
          </a:p>
        </p:txBody>
      </p:sp>
      <p:graphicFrame>
        <p:nvGraphicFramePr>
          <p:cNvPr id="13" name="Table 6">
            <a:extLst>
              <a:ext uri="{FF2B5EF4-FFF2-40B4-BE49-F238E27FC236}">
                <a16:creationId xmlns:a16="http://schemas.microsoft.com/office/drawing/2014/main" id="{4ADB3F2F-242F-8747-B809-630BF6348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13012"/>
              </p:ext>
            </p:extLst>
          </p:nvPr>
        </p:nvGraphicFramePr>
        <p:xfrm>
          <a:off x="1692860" y="1767709"/>
          <a:ext cx="1062682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34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31341">
                  <a:extLst>
                    <a:ext uri="{9D8B030D-6E8A-4147-A177-3AD203B41FA5}">
                      <a16:colId xmlns:a16="http://schemas.microsoft.com/office/drawing/2014/main" val="1582020645"/>
                    </a:ext>
                  </a:extLst>
                </a:gridCol>
              </a:tblGrid>
              <a:tr h="51280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1280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83548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9123B37D-98AB-8D4C-BEE3-90702CF33DA4}"/>
              </a:ext>
            </a:extLst>
          </p:cNvPr>
          <p:cNvSpPr/>
          <p:nvPr/>
        </p:nvSpPr>
        <p:spPr>
          <a:xfrm>
            <a:off x="1692861" y="1767711"/>
            <a:ext cx="1062679" cy="10256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2DAD61A-88C5-C545-B8D9-557DBC52B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70928"/>
              </p:ext>
            </p:extLst>
          </p:nvPr>
        </p:nvGraphicFramePr>
        <p:xfrm>
          <a:off x="2607270" y="4287105"/>
          <a:ext cx="1544595" cy="156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6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14865">
                  <a:extLst>
                    <a:ext uri="{9D8B030D-6E8A-4147-A177-3AD203B41FA5}">
                      <a16:colId xmlns:a16="http://schemas.microsoft.com/office/drawing/2014/main" val="3089952718"/>
                    </a:ext>
                  </a:extLst>
                </a:gridCol>
                <a:gridCol w="514865">
                  <a:extLst>
                    <a:ext uri="{9D8B030D-6E8A-4147-A177-3AD203B41FA5}">
                      <a16:colId xmlns:a16="http://schemas.microsoft.com/office/drawing/2014/main" val="107449956"/>
                    </a:ext>
                  </a:extLst>
                </a:gridCol>
              </a:tblGrid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68783"/>
                  </a:ext>
                </a:extLst>
              </a:tr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71588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010C1C67-581A-524C-801D-CB3E66B1C530}"/>
              </a:ext>
            </a:extLst>
          </p:cNvPr>
          <p:cNvSpPr/>
          <p:nvPr/>
        </p:nvSpPr>
        <p:spPr>
          <a:xfrm>
            <a:off x="2594910" y="4287104"/>
            <a:ext cx="1544596" cy="15699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206A9F3-DF0B-8341-9F38-65856AE46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492226"/>
              </p:ext>
            </p:extLst>
          </p:nvPr>
        </p:nvGraphicFramePr>
        <p:xfrm>
          <a:off x="4499297" y="1754656"/>
          <a:ext cx="1147748" cy="1114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874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73874">
                  <a:extLst>
                    <a:ext uri="{9D8B030D-6E8A-4147-A177-3AD203B41FA5}">
                      <a16:colId xmlns:a16="http://schemas.microsoft.com/office/drawing/2014/main" val="3089952718"/>
                    </a:ext>
                  </a:extLst>
                </a:gridCol>
              </a:tblGrid>
              <a:tr h="55702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5702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68783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F72DD59C-B14A-C144-836F-638AC03DC863}"/>
              </a:ext>
            </a:extLst>
          </p:cNvPr>
          <p:cNvSpPr/>
          <p:nvPr/>
        </p:nvSpPr>
        <p:spPr>
          <a:xfrm>
            <a:off x="4499298" y="1754655"/>
            <a:ext cx="1147748" cy="1114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847C8084-92D7-514E-96BD-211D735BC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14042"/>
              </p:ext>
            </p:extLst>
          </p:nvPr>
        </p:nvGraphicFramePr>
        <p:xfrm>
          <a:off x="7529048" y="1680287"/>
          <a:ext cx="1296084" cy="129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2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1288816979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998937657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2298384298"/>
                    </a:ext>
                  </a:extLst>
                </a:gridCol>
              </a:tblGrid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86967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456987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34954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63E876F4-0D30-634E-AB87-5B29B1EFAC27}"/>
              </a:ext>
            </a:extLst>
          </p:cNvPr>
          <p:cNvSpPr/>
          <p:nvPr/>
        </p:nvSpPr>
        <p:spPr>
          <a:xfrm>
            <a:off x="7529048" y="1680288"/>
            <a:ext cx="1296082" cy="12974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562CB0-1B7F-5E47-9870-A6C1135AED32}"/>
              </a:ext>
            </a:extLst>
          </p:cNvPr>
          <p:cNvCxnSpPr/>
          <p:nvPr/>
        </p:nvCxnSpPr>
        <p:spPr>
          <a:xfrm>
            <a:off x="296561" y="2893428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0FF686-5C39-374F-AFE5-682783013E0E}"/>
              </a:ext>
            </a:extLst>
          </p:cNvPr>
          <p:cNvCxnSpPr/>
          <p:nvPr/>
        </p:nvCxnSpPr>
        <p:spPr>
          <a:xfrm>
            <a:off x="1680501" y="2899494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D02176-66D3-9945-931E-82DC524A695D}"/>
              </a:ext>
            </a:extLst>
          </p:cNvPr>
          <p:cNvCxnSpPr/>
          <p:nvPr/>
        </p:nvCxnSpPr>
        <p:spPr>
          <a:xfrm>
            <a:off x="3170206" y="2966087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FC68F6D-4AC6-9949-8214-902772628EBC}"/>
              </a:ext>
            </a:extLst>
          </p:cNvPr>
          <p:cNvCxnSpPr/>
          <p:nvPr/>
        </p:nvCxnSpPr>
        <p:spPr>
          <a:xfrm>
            <a:off x="4584366" y="2977752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06031A9-72AA-F240-B002-46B46336DA09}"/>
              </a:ext>
            </a:extLst>
          </p:cNvPr>
          <p:cNvCxnSpPr>
            <a:cxnSpLocks/>
          </p:cNvCxnSpPr>
          <p:nvPr/>
        </p:nvCxnSpPr>
        <p:spPr>
          <a:xfrm>
            <a:off x="556057" y="5980446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EF11EA-D7CA-4444-BA91-675056861BB8}"/>
              </a:ext>
            </a:extLst>
          </p:cNvPr>
          <p:cNvCxnSpPr>
            <a:cxnSpLocks/>
          </p:cNvCxnSpPr>
          <p:nvPr/>
        </p:nvCxnSpPr>
        <p:spPr>
          <a:xfrm>
            <a:off x="2594910" y="5980446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F72B7AB-1CD4-0743-B9FC-10311530DB83}"/>
              </a:ext>
            </a:extLst>
          </p:cNvPr>
          <p:cNvCxnSpPr>
            <a:cxnSpLocks/>
          </p:cNvCxnSpPr>
          <p:nvPr/>
        </p:nvCxnSpPr>
        <p:spPr>
          <a:xfrm>
            <a:off x="6039114" y="3105214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F6CCB70-B63F-2143-BB6D-7A3B6E00B05C}"/>
              </a:ext>
            </a:extLst>
          </p:cNvPr>
          <p:cNvCxnSpPr>
            <a:cxnSpLocks/>
          </p:cNvCxnSpPr>
          <p:nvPr/>
        </p:nvCxnSpPr>
        <p:spPr>
          <a:xfrm>
            <a:off x="7518140" y="3105215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/>
              <p:nvPr/>
            </p:nvSpPr>
            <p:spPr>
              <a:xfrm>
                <a:off x="345986" y="3454495"/>
                <a:ext cx="2076659" cy="560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6" y="3454495"/>
                <a:ext cx="2076659" cy="560538"/>
              </a:xfrm>
              <a:prstGeom prst="rect">
                <a:avLst/>
              </a:prstGeom>
              <a:blipFill>
                <a:blip r:embed="rId2"/>
                <a:stretch>
                  <a:fillRect r="-426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469767-E27F-A34C-8029-79D5C9E87EF3}"/>
                  </a:ext>
                </a:extLst>
              </p:cNvPr>
              <p:cNvSpPr txBox="1"/>
              <p:nvPr/>
            </p:nvSpPr>
            <p:spPr>
              <a:xfrm>
                <a:off x="3390837" y="3496272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469767-E27F-A34C-8029-79D5C9E87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837" y="3496272"/>
                <a:ext cx="2169632" cy="619016"/>
              </a:xfrm>
              <a:prstGeom prst="rect">
                <a:avLst/>
              </a:prstGeom>
              <a:blipFill>
                <a:blip r:embed="rId3"/>
                <a:stretch>
                  <a:fillRect b="-30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/>
              <p:nvPr/>
            </p:nvSpPr>
            <p:spPr>
              <a:xfrm>
                <a:off x="6261288" y="3425256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288" y="3425256"/>
                <a:ext cx="2169632" cy="619016"/>
              </a:xfrm>
              <a:prstGeom prst="rect">
                <a:avLst/>
              </a:prstGeom>
              <a:blipFill>
                <a:blip r:embed="rId4"/>
                <a:stretch>
                  <a:fillRect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CFA2ABC-2116-9D43-9D77-DCBD73CC330E}"/>
              </a:ext>
            </a:extLst>
          </p:cNvPr>
          <p:cNvCxnSpPr>
            <a:cxnSpLocks/>
          </p:cNvCxnSpPr>
          <p:nvPr/>
        </p:nvCxnSpPr>
        <p:spPr>
          <a:xfrm>
            <a:off x="4986656" y="6042231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229E69-013A-BD4C-AE80-7DD92AA1AE18}"/>
              </a:ext>
            </a:extLst>
          </p:cNvPr>
          <p:cNvCxnSpPr>
            <a:cxnSpLocks/>
          </p:cNvCxnSpPr>
          <p:nvPr/>
        </p:nvCxnSpPr>
        <p:spPr>
          <a:xfrm>
            <a:off x="7025509" y="6042231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58E309-43CA-0046-9890-8352D4E18CAC}"/>
                  </a:ext>
                </a:extLst>
              </p:cNvPr>
              <p:cNvSpPr txBox="1"/>
              <p:nvPr/>
            </p:nvSpPr>
            <p:spPr>
              <a:xfrm>
                <a:off x="1003477" y="6076653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58E309-43CA-0046-9890-8352D4E18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77" y="6076653"/>
                <a:ext cx="2169632" cy="619016"/>
              </a:xfrm>
              <a:prstGeom prst="rect">
                <a:avLst/>
              </a:prstGeom>
              <a:blipFill>
                <a:blip r:embed="rId5"/>
                <a:stretch>
                  <a:fillRect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9DF27D-D38F-154E-84DD-98D5E2964939}"/>
                  </a:ext>
                </a:extLst>
              </p:cNvPr>
              <p:cNvSpPr txBox="1"/>
              <p:nvPr/>
            </p:nvSpPr>
            <p:spPr>
              <a:xfrm>
                <a:off x="5434076" y="6083439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9DF27D-D38F-154E-84DD-98D5E2964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76" y="6083439"/>
                <a:ext cx="2169632" cy="619016"/>
              </a:xfrm>
              <a:prstGeom prst="rect">
                <a:avLst/>
              </a:prstGeom>
              <a:blipFill>
                <a:blip r:embed="rId6"/>
                <a:stretch>
                  <a:fillRect b="-30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6436BFC-31F4-DB4A-95CF-17609097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158642"/>
              </p:ext>
            </p:extLst>
          </p:nvPr>
        </p:nvGraphicFramePr>
        <p:xfrm>
          <a:off x="7025510" y="4240317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8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2322749069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612863814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4119444883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303141970"/>
                    </a:ext>
                  </a:extLst>
                </a:gridCol>
              </a:tblGrid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906197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868245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38661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89633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7330714C-9C63-7343-BD0B-7CF67B95C523}"/>
              </a:ext>
            </a:extLst>
          </p:cNvPr>
          <p:cNvSpPr/>
          <p:nvPr/>
        </p:nvSpPr>
        <p:spPr>
          <a:xfrm>
            <a:off x="7025509" y="4248435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59B7D8F-CC6A-7148-91FA-C867DE74C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856941"/>
              </p:ext>
            </p:extLst>
          </p:nvPr>
        </p:nvGraphicFramePr>
        <p:xfrm>
          <a:off x="4956812" y="4258156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0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1699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AE7FAAC4-6962-BE42-BEC6-424BDD3438B4}"/>
              </a:ext>
            </a:extLst>
          </p:cNvPr>
          <p:cNvSpPr/>
          <p:nvPr/>
        </p:nvSpPr>
        <p:spPr>
          <a:xfrm>
            <a:off x="4959543" y="4250754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47" name="Table 6">
            <a:extLst>
              <a:ext uri="{FF2B5EF4-FFF2-40B4-BE49-F238E27FC236}">
                <a16:creationId xmlns:a16="http://schemas.microsoft.com/office/drawing/2014/main" id="{188C1B79-777A-1646-ABCE-567636A6A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194373"/>
              </p:ext>
            </p:extLst>
          </p:nvPr>
        </p:nvGraphicFramePr>
        <p:xfrm>
          <a:off x="5342296" y="209267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8" name="Table 6">
            <a:extLst>
              <a:ext uri="{FF2B5EF4-FFF2-40B4-BE49-F238E27FC236}">
                <a16:creationId xmlns:a16="http://schemas.microsoft.com/office/drawing/2014/main" id="{94EE63EB-F4F4-C041-83C9-20EB1772F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96082"/>
              </p:ext>
            </p:extLst>
          </p:nvPr>
        </p:nvGraphicFramePr>
        <p:xfrm>
          <a:off x="7307747" y="22559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9" name="Table 6">
            <a:extLst>
              <a:ext uri="{FF2B5EF4-FFF2-40B4-BE49-F238E27FC236}">
                <a16:creationId xmlns:a16="http://schemas.microsoft.com/office/drawing/2014/main" id="{038BD12A-871E-9147-91F9-A3264587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381373"/>
              </p:ext>
            </p:extLst>
          </p:nvPr>
        </p:nvGraphicFramePr>
        <p:xfrm>
          <a:off x="7991258" y="22602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51703C4-8635-0B4C-B503-08E815CE5902}"/>
              </a:ext>
            </a:extLst>
          </p:cNvPr>
          <p:cNvCxnSpPr>
            <a:cxnSpLocks/>
          </p:cNvCxnSpPr>
          <p:nvPr/>
        </p:nvCxnSpPr>
        <p:spPr>
          <a:xfrm>
            <a:off x="5344408" y="967651"/>
            <a:ext cx="70480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942688-53DA-484F-911B-11C4DB974919}"/>
              </a:ext>
            </a:extLst>
          </p:cNvPr>
          <p:cNvCxnSpPr>
            <a:cxnSpLocks/>
          </p:cNvCxnSpPr>
          <p:nvPr/>
        </p:nvCxnSpPr>
        <p:spPr>
          <a:xfrm>
            <a:off x="7286452" y="967651"/>
            <a:ext cx="14117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FA3027B-216D-A84B-9E95-EE295B29CE36}"/>
              </a:ext>
            </a:extLst>
          </p:cNvPr>
          <p:cNvSpPr txBox="1"/>
          <p:nvPr/>
        </p:nvSpPr>
        <p:spPr>
          <a:xfrm>
            <a:off x="386140" y="184223"/>
            <a:ext cx="4272645" cy="1320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All the shapes below are squares</a:t>
            </a:r>
          </a:p>
          <a:p>
            <a:pPr algn="ctr"/>
            <a:r>
              <a:rPr lang="en-US" sz="2400" dirty="0"/>
              <a:t>Find the missing lengths</a:t>
            </a:r>
          </a:p>
          <a:p>
            <a:pPr algn="ctr"/>
            <a:r>
              <a:rPr lang="en-US" sz="2400" dirty="0"/>
              <a:t>Fill in the boxes below</a:t>
            </a:r>
          </a:p>
        </p:txBody>
      </p:sp>
    </p:spTree>
    <p:extLst>
      <p:ext uri="{BB962C8B-B14F-4D97-AF65-F5344CB8AC3E}">
        <p14:creationId xmlns:p14="http://schemas.microsoft.com/office/powerpoint/2010/main" val="301033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A56F09A-F577-8D4D-93F1-0A078CCEBCE5}"/>
              </a:ext>
            </a:extLst>
          </p:cNvPr>
          <p:cNvSpPr/>
          <p:nvPr/>
        </p:nvSpPr>
        <p:spPr>
          <a:xfrm>
            <a:off x="98474" y="79050"/>
            <a:ext cx="8947052" cy="6664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2E220D-8110-E74D-9963-9295C7269A53}"/>
              </a:ext>
            </a:extLst>
          </p:cNvPr>
          <p:cNvGraphicFramePr>
            <a:graphicFrameLocks noGrp="1"/>
          </p:cNvGraphicFramePr>
          <p:nvPr/>
        </p:nvGraphicFramePr>
        <p:xfrm>
          <a:off x="123568" y="79050"/>
          <a:ext cx="8909221" cy="666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609">
                  <a:extLst>
                    <a:ext uri="{9D8B030D-6E8A-4147-A177-3AD203B41FA5}">
                      <a16:colId xmlns:a16="http://schemas.microsoft.com/office/drawing/2014/main" val="3580463924"/>
                    </a:ext>
                  </a:extLst>
                </a:gridCol>
                <a:gridCol w="1605001">
                  <a:extLst>
                    <a:ext uri="{9D8B030D-6E8A-4147-A177-3AD203B41FA5}">
                      <a16:colId xmlns:a16="http://schemas.microsoft.com/office/drawing/2014/main" val="275657116"/>
                    </a:ext>
                  </a:extLst>
                </a:gridCol>
                <a:gridCol w="1374518">
                  <a:extLst>
                    <a:ext uri="{9D8B030D-6E8A-4147-A177-3AD203B41FA5}">
                      <a16:colId xmlns:a16="http://schemas.microsoft.com/office/drawing/2014/main" val="1365620730"/>
                    </a:ext>
                  </a:extLst>
                </a:gridCol>
                <a:gridCol w="3080093">
                  <a:extLst>
                    <a:ext uri="{9D8B030D-6E8A-4147-A177-3AD203B41FA5}">
                      <a16:colId xmlns:a16="http://schemas.microsoft.com/office/drawing/2014/main" val="2004014781"/>
                    </a:ext>
                  </a:extLst>
                </a:gridCol>
              </a:tblGrid>
              <a:tr h="146674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60586"/>
                  </a:ext>
                </a:extLst>
              </a:tr>
              <a:tr h="25988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91165"/>
                  </a:ext>
                </a:extLst>
              </a:tr>
              <a:tr h="2598851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479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57E91AE-6BF3-C241-9002-E8E0961186EA}"/>
              </a:ext>
            </a:extLst>
          </p:cNvPr>
          <p:cNvSpPr/>
          <p:nvPr/>
        </p:nvSpPr>
        <p:spPr>
          <a:xfrm>
            <a:off x="296561" y="1754659"/>
            <a:ext cx="1062679" cy="1025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B1669-48AF-D64D-AF33-4979C649FAA0}"/>
              </a:ext>
            </a:extLst>
          </p:cNvPr>
          <p:cNvSpPr/>
          <p:nvPr/>
        </p:nvSpPr>
        <p:spPr>
          <a:xfrm>
            <a:off x="3070301" y="1624493"/>
            <a:ext cx="1296082" cy="12974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6098B-1092-2144-90E4-35DF27DE15B1}"/>
              </a:ext>
            </a:extLst>
          </p:cNvPr>
          <p:cNvSpPr/>
          <p:nvPr/>
        </p:nvSpPr>
        <p:spPr>
          <a:xfrm>
            <a:off x="6194021" y="1675169"/>
            <a:ext cx="1189660" cy="1236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graphicFrame>
        <p:nvGraphicFramePr>
          <p:cNvPr id="13" name="Table 6">
            <a:extLst>
              <a:ext uri="{FF2B5EF4-FFF2-40B4-BE49-F238E27FC236}">
                <a16:creationId xmlns:a16="http://schemas.microsoft.com/office/drawing/2014/main" id="{4ADB3F2F-242F-8747-B809-630BF6348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269070"/>
              </p:ext>
            </p:extLst>
          </p:nvPr>
        </p:nvGraphicFramePr>
        <p:xfrm>
          <a:off x="1692860" y="1767709"/>
          <a:ext cx="1062682" cy="1025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36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212537">
                  <a:extLst>
                    <a:ext uri="{9D8B030D-6E8A-4147-A177-3AD203B41FA5}">
                      <a16:colId xmlns:a16="http://schemas.microsoft.com/office/drawing/2014/main" val="2260823440"/>
                    </a:ext>
                  </a:extLst>
                </a:gridCol>
                <a:gridCol w="212536">
                  <a:extLst>
                    <a:ext uri="{9D8B030D-6E8A-4147-A177-3AD203B41FA5}">
                      <a16:colId xmlns:a16="http://schemas.microsoft.com/office/drawing/2014/main" val="3334843540"/>
                    </a:ext>
                  </a:extLst>
                </a:gridCol>
                <a:gridCol w="212537">
                  <a:extLst>
                    <a:ext uri="{9D8B030D-6E8A-4147-A177-3AD203B41FA5}">
                      <a16:colId xmlns:a16="http://schemas.microsoft.com/office/drawing/2014/main" val="789379057"/>
                    </a:ext>
                  </a:extLst>
                </a:gridCol>
                <a:gridCol w="212536">
                  <a:extLst>
                    <a:ext uri="{9D8B030D-6E8A-4147-A177-3AD203B41FA5}">
                      <a16:colId xmlns:a16="http://schemas.microsoft.com/office/drawing/2014/main" val="463283480"/>
                    </a:ext>
                  </a:extLst>
                </a:gridCol>
              </a:tblGrid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58868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89353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096109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1388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9123B37D-98AB-8D4C-BEE3-90702CF33DA4}"/>
              </a:ext>
            </a:extLst>
          </p:cNvPr>
          <p:cNvSpPr/>
          <p:nvPr/>
        </p:nvSpPr>
        <p:spPr>
          <a:xfrm>
            <a:off x="1692861" y="1767711"/>
            <a:ext cx="1062679" cy="10256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847C8084-92D7-514E-96BD-211D735BC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37185"/>
              </p:ext>
            </p:extLst>
          </p:nvPr>
        </p:nvGraphicFramePr>
        <p:xfrm>
          <a:off x="4549327" y="1624492"/>
          <a:ext cx="1296084" cy="129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2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432028">
                  <a:extLst>
                    <a:ext uri="{9D8B030D-6E8A-4147-A177-3AD203B41FA5}">
                      <a16:colId xmlns:a16="http://schemas.microsoft.com/office/drawing/2014/main" val="2916491128"/>
                    </a:ext>
                  </a:extLst>
                </a:gridCol>
                <a:gridCol w="432028">
                  <a:extLst>
                    <a:ext uri="{9D8B030D-6E8A-4147-A177-3AD203B41FA5}">
                      <a16:colId xmlns:a16="http://schemas.microsoft.com/office/drawing/2014/main" val="4170122991"/>
                    </a:ext>
                  </a:extLst>
                </a:gridCol>
              </a:tblGrid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93766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271455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63E876F4-0D30-634E-AB87-5B29B1EFAC27}"/>
              </a:ext>
            </a:extLst>
          </p:cNvPr>
          <p:cNvSpPr/>
          <p:nvPr/>
        </p:nvSpPr>
        <p:spPr>
          <a:xfrm>
            <a:off x="4549327" y="1624493"/>
            <a:ext cx="1296082" cy="12974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562CB0-1B7F-5E47-9870-A6C1135AED32}"/>
              </a:ext>
            </a:extLst>
          </p:cNvPr>
          <p:cNvCxnSpPr/>
          <p:nvPr/>
        </p:nvCxnSpPr>
        <p:spPr>
          <a:xfrm>
            <a:off x="296561" y="2893428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0FF686-5C39-374F-AFE5-682783013E0E}"/>
              </a:ext>
            </a:extLst>
          </p:cNvPr>
          <p:cNvCxnSpPr/>
          <p:nvPr/>
        </p:nvCxnSpPr>
        <p:spPr>
          <a:xfrm>
            <a:off x="1680501" y="2899494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06031A9-72AA-F240-B002-46B46336DA09}"/>
              </a:ext>
            </a:extLst>
          </p:cNvPr>
          <p:cNvCxnSpPr>
            <a:cxnSpLocks/>
          </p:cNvCxnSpPr>
          <p:nvPr/>
        </p:nvCxnSpPr>
        <p:spPr>
          <a:xfrm>
            <a:off x="6193536" y="3038311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F72B7AB-1CD4-0743-B9FC-10311530DB83}"/>
              </a:ext>
            </a:extLst>
          </p:cNvPr>
          <p:cNvCxnSpPr>
            <a:cxnSpLocks/>
          </p:cNvCxnSpPr>
          <p:nvPr/>
        </p:nvCxnSpPr>
        <p:spPr>
          <a:xfrm>
            <a:off x="3059393" y="3049419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F6CCB70-B63F-2143-BB6D-7A3B6E00B05C}"/>
              </a:ext>
            </a:extLst>
          </p:cNvPr>
          <p:cNvCxnSpPr>
            <a:cxnSpLocks/>
          </p:cNvCxnSpPr>
          <p:nvPr/>
        </p:nvCxnSpPr>
        <p:spPr>
          <a:xfrm>
            <a:off x="4538419" y="3049420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/>
              <p:nvPr/>
            </p:nvSpPr>
            <p:spPr>
              <a:xfrm>
                <a:off x="180886" y="3632295"/>
                <a:ext cx="1521762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86" y="3632295"/>
                <a:ext cx="1521762" cy="464230"/>
              </a:xfrm>
              <a:prstGeom prst="rect">
                <a:avLst/>
              </a:prstGeom>
              <a:blipFill>
                <a:blip r:embed="rId2"/>
                <a:stretch>
                  <a:fillRect r="-5000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/>
              <p:nvPr/>
            </p:nvSpPr>
            <p:spPr>
              <a:xfrm>
                <a:off x="3070301" y="3618461"/>
                <a:ext cx="1656415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3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301" y="3618461"/>
                <a:ext cx="1656415" cy="464230"/>
              </a:xfrm>
              <a:prstGeom prst="rect">
                <a:avLst/>
              </a:prstGeom>
              <a:blipFill>
                <a:blip r:embed="rId3"/>
                <a:stretch>
                  <a:fillRect r="-458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6">
            <a:extLst>
              <a:ext uri="{FF2B5EF4-FFF2-40B4-BE49-F238E27FC236}">
                <a16:creationId xmlns:a16="http://schemas.microsoft.com/office/drawing/2014/main" id="{188C1B79-777A-1646-ABCE-567636A6A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410137"/>
              </p:ext>
            </p:extLst>
          </p:nvPr>
        </p:nvGraphicFramePr>
        <p:xfrm>
          <a:off x="5342296" y="209267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8" name="Table 6">
            <a:extLst>
              <a:ext uri="{FF2B5EF4-FFF2-40B4-BE49-F238E27FC236}">
                <a16:creationId xmlns:a16="http://schemas.microsoft.com/office/drawing/2014/main" id="{94EE63EB-F4F4-C041-83C9-20EB1772F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34506"/>
              </p:ext>
            </p:extLst>
          </p:nvPr>
        </p:nvGraphicFramePr>
        <p:xfrm>
          <a:off x="7307747" y="22559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9" name="Table 6">
            <a:extLst>
              <a:ext uri="{FF2B5EF4-FFF2-40B4-BE49-F238E27FC236}">
                <a16:creationId xmlns:a16="http://schemas.microsoft.com/office/drawing/2014/main" id="{038BD12A-871E-9147-91F9-A3264587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99851"/>
              </p:ext>
            </p:extLst>
          </p:nvPr>
        </p:nvGraphicFramePr>
        <p:xfrm>
          <a:off x="7991258" y="22602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51703C4-8635-0B4C-B503-08E815CE5902}"/>
              </a:ext>
            </a:extLst>
          </p:cNvPr>
          <p:cNvCxnSpPr>
            <a:cxnSpLocks/>
          </p:cNvCxnSpPr>
          <p:nvPr/>
        </p:nvCxnSpPr>
        <p:spPr>
          <a:xfrm>
            <a:off x="5344408" y="967651"/>
            <a:ext cx="70480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942688-53DA-484F-911B-11C4DB974919}"/>
              </a:ext>
            </a:extLst>
          </p:cNvPr>
          <p:cNvCxnSpPr>
            <a:cxnSpLocks/>
          </p:cNvCxnSpPr>
          <p:nvPr/>
        </p:nvCxnSpPr>
        <p:spPr>
          <a:xfrm>
            <a:off x="7286452" y="967651"/>
            <a:ext cx="14117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FA3027B-216D-A84B-9E95-EE295B29CE36}"/>
              </a:ext>
            </a:extLst>
          </p:cNvPr>
          <p:cNvSpPr txBox="1"/>
          <p:nvPr/>
        </p:nvSpPr>
        <p:spPr>
          <a:xfrm>
            <a:off x="386140" y="184223"/>
            <a:ext cx="4272645" cy="1320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the shapes below are squares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missing lengths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the boxes below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161C4FD-6035-A941-8161-768606CF6E0A}"/>
                  </a:ext>
                </a:extLst>
              </p:cNvPr>
              <p:cNvSpPr/>
              <p:nvPr/>
            </p:nvSpPr>
            <p:spPr>
              <a:xfrm>
                <a:off x="5254725" y="934401"/>
                <a:ext cx="730982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161C4FD-6035-A941-8161-768606CF6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725" y="934401"/>
                <a:ext cx="730982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8759C05-165C-3D4A-885E-F35287FB7EE1}"/>
                  </a:ext>
                </a:extLst>
              </p:cNvPr>
              <p:cNvSpPr/>
              <p:nvPr/>
            </p:nvSpPr>
            <p:spPr>
              <a:xfrm>
                <a:off x="7552961" y="967221"/>
                <a:ext cx="730982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8759C05-165C-3D4A-885E-F35287FB7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961" y="967221"/>
                <a:ext cx="730982" cy="505203"/>
              </a:xfrm>
              <a:prstGeom prst="rect">
                <a:avLst/>
              </a:prstGeom>
              <a:blipFill>
                <a:blip r:embed="rId5"/>
                <a:stretch>
                  <a:fillRect l="-1695" r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E8AAD7-CD29-1D44-A9D8-4925618DBC9E}"/>
              </a:ext>
            </a:extLst>
          </p:cNvPr>
          <p:cNvCxnSpPr>
            <a:cxnSpLocks/>
          </p:cNvCxnSpPr>
          <p:nvPr/>
        </p:nvCxnSpPr>
        <p:spPr>
          <a:xfrm flipV="1">
            <a:off x="7215445" y="225597"/>
            <a:ext cx="1" cy="74162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9A1097-CD4C-9E41-8131-032C8C2CA7B8}"/>
                  </a:ext>
                </a:extLst>
              </p:cNvPr>
              <p:cNvSpPr/>
              <p:nvPr/>
            </p:nvSpPr>
            <p:spPr>
              <a:xfrm>
                <a:off x="1814221" y="2843468"/>
                <a:ext cx="795539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9A1097-CD4C-9E41-8131-032C8C2CA7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221" y="2843468"/>
                <a:ext cx="795539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6833FB-7009-1E4D-9045-E1DD3125887A}"/>
                  </a:ext>
                </a:extLst>
              </p:cNvPr>
              <p:cNvSpPr/>
              <p:nvPr/>
            </p:nvSpPr>
            <p:spPr>
              <a:xfrm>
                <a:off x="4766141" y="2994538"/>
                <a:ext cx="795539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6833FB-7009-1E4D-9045-E1DD312588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141" y="2994538"/>
                <a:ext cx="795539" cy="5027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535BDA9-7BFD-964D-A067-CCAA31AF118A}"/>
              </a:ext>
            </a:extLst>
          </p:cNvPr>
          <p:cNvCxnSpPr>
            <a:cxnSpLocks/>
          </p:cNvCxnSpPr>
          <p:nvPr/>
        </p:nvCxnSpPr>
        <p:spPr>
          <a:xfrm>
            <a:off x="342481" y="6042994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D359703-7F05-8C46-B1EF-FC439C5CC227}"/>
              </a:ext>
            </a:extLst>
          </p:cNvPr>
          <p:cNvCxnSpPr>
            <a:cxnSpLocks/>
          </p:cNvCxnSpPr>
          <p:nvPr/>
        </p:nvCxnSpPr>
        <p:spPr>
          <a:xfrm>
            <a:off x="2381334" y="6042994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9CBDDCF-172B-BB43-AF6B-7AEB8FED1F04}"/>
                  </a:ext>
                </a:extLst>
              </p:cNvPr>
              <p:cNvSpPr txBox="1"/>
              <p:nvPr/>
            </p:nvSpPr>
            <p:spPr>
              <a:xfrm>
                <a:off x="158458" y="6243292"/>
                <a:ext cx="1691681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9CBDDCF-172B-BB43-AF6B-7AEB8FED1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58" y="6243292"/>
                <a:ext cx="1691681" cy="464230"/>
              </a:xfrm>
              <a:prstGeom prst="rect">
                <a:avLst/>
              </a:prstGeom>
              <a:blipFill>
                <a:blip r:embed="rId8"/>
                <a:stretch>
                  <a:fillRect r="-3731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D2B8025A-8ABB-1842-AF03-A4F0B122DB13}"/>
              </a:ext>
            </a:extLst>
          </p:cNvPr>
          <p:cNvGrpSpPr/>
          <p:nvPr/>
        </p:nvGrpSpPr>
        <p:grpSpPr>
          <a:xfrm>
            <a:off x="2274592" y="4226604"/>
            <a:ext cx="1696471" cy="1712775"/>
            <a:chOff x="-2730785" y="2460948"/>
            <a:chExt cx="1696471" cy="171277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F73B48D-677D-E948-849A-B86EA73DF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2730785" y="2460948"/>
              <a:ext cx="1696471" cy="1712775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C81FF20-D301-8C4C-8D1E-ABADF68BE0B1}"/>
                </a:ext>
              </a:extLst>
            </p:cNvPr>
            <p:cNvSpPr/>
            <p:nvPr/>
          </p:nvSpPr>
          <p:spPr>
            <a:xfrm>
              <a:off x="-2706218" y="2474322"/>
              <a:ext cx="1671904" cy="169940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76C15B06-686D-8646-982E-235EC96B8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059139"/>
              </p:ext>
            </p:extLst>
          </p:nvPr>
        </p:nvGraphicFramePr>
        <p:xfrm>
          <a:off x="312637" y="4258919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0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1699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A77C2350-20A4-E043-86B0-8AB808B8588E}"/>
              </a:ext>
            </a:extLst>
          </p:cNvPr>
          <p:cNvSpPr/>
          <p:nvPr/>
        </p:nvSpPr>
        <p:spPr>
          <a:xfrm>
            <a:off x="315368" y="4251517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C4A15D-C837-0A43-9906-C3D1DE9F8000}"/>
                  </a:ext>
                </a:extLst>
              </p:cNvPr>
              <p:cNvSpPr/>
              <p:nvPr/>
            </p:nvSpPr>
            <p:spPr>
              <a:xfrm>
                <a:off x="2683657" y="5991653"/>
                <a:ext cx="965457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C4A15D-C837-0A43-9906-C3D1DE9F80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57" y="5991653"/>
                <a:ext cx="965457" cy="505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5014D3E-8BC3-934E-B40E-AEA7CF312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80057"/>
              </p:ext>
            </p:extLst>
          </p:nvPr>
        </p:nvGraphicFramePr>
        <p:xfrm>
          <a:off x="7663791" y="1685625"/>
          <a:ext cx="1249680" cy="123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213018679"/>
                    </a:ext>
                  </a:extLst>
                </a:gridCol>
              </a:tblGrid>
              <a:tr h="61816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61816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17799"/>
                  </a:ext>
                </a:extLst>
              </a:tr>
            </a:tbl>
          </a:graphicData>
        </a:graphic>
      </p:graphicFrame>
      <p:sp>
        <p:nvSpPr>
          <p:cNvPr id="63" name="Rectangle 62">
            <a:extLst>
              <a:ext uri="{FF2B5EF4-FFF2-40B4-BE49-F238E27FC236}">
                <a16:creationId xmlns:a16="http://schemas.microsoft.com/office/drawing/2014/main" id="{A2A28BBE-5123-FF4C-845F-092580B016A0}"/>
              </a:ext>
            </a:extLst>
          </p:cNvPr>
          <p:cNvSpPr/>
          <p:nvPr/>
        </p:nvSpPr>
        <p:spPr>
          <a:xfrm>
            <a:off x="7650540" y="1685626"/>
            <a:ext cx="1261566" cy="1236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D6B9D6F-C2F0-384B-8F3E-854749DB8C30}"/>
              </a:ext>
            </a:extLst>
          </p:cNvPr>
          <p:cNvCxnSpPr>
            <a:cxnSpLocks/>
          </p:cNvCxnSpPr>
          <p:nvPr/>
        </p:nvCxnSpPr>
        <p:spPr>
          <a:xfrm>
            <a:off x="7721961" y="3062870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B87D69F-1286-184D-8BF6-92933D9CE888}"/>
                  </a:ext>
                </a:extLst>
              </p:cNvPr>
              <p:cNvSpPr txBox="1"/>
              <p:nvPr/>
            </p:nvSpPr>
            <p:spPr>
              <a:xfrm>
                <a:off x="4623324" y="6253785"/>
                <a:ext cx="1521763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B87D69F-1286-184D-8BF6-92933D9CE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324" y="6253785"/>
                <a:ext cx="1521763" cy="464230"/>
              </a:xfrm>
              <a:prstGeom prst="rect">
                <a:avLst/>
              </a:prstGeom>
              <a:blipFill>
                <a:blip r:embed="rId11"/>
                <a:stretch>
                  <a:fillRect r="-4132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>
            <a:extLst>
              <a:ext uri="{FF2B5EF4-FFF2-40B4-BE49-F238E27FC236}">
                <a16:creationId xmlns:a16="http://schemas.microsoft.com/office/drawing/2014/main" id="{B3B1E2B1-4E55-794D-8DF2-F52D7AB6CF85}"/>
              </a:ext>
            </a:extLst>
          </p:cNvPr>
          <p:cNvSpPr/>
          <p:nvPr/>
        </p:nvSpPr>
        <p:spPr>
          <a:xfrm>
            <a:off x="4939450" y="4299049"/>
            <a:ext cx="1189660" cy="1236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58C243E-5C85-4E4A-95AF-F8574A60A738}"/>
              </a:ext>
            </a:extLst>
          </p:cNvPr>
          <p:cNvCxnSpPr>
            <a:cxnSpLocks/>
          </p:cNvCxnSpPr>
          <p:nvPr/>
        </p:nvCxnSpPr>
        <p:spPr>
          <a:xfrm>
            <a:off x="4938965" y="5662191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7601B7F7-904C-6947-A243-CC9101D0F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2211"/>
              </p:ext>
            </p:extLst>
          </p:nvPr>
        </p:nvGraphicFramePr>
        <p:xfrm>
          <a:off x="6407855" y="4309506"/>
          <a:ext cx="1249680" cy="123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023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491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66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122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457559"/>
                    </a:ext>
                  </a:extLst>
                </a:gridCol>
              </a:tblGrid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482951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93766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32766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271455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22371"/>
                  </a:ext>
                </a:extLst>
              </a:tr>
            </a:tbl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A182A9AB-4C36-4F4C-9CAF-652684239C7F}"/>
              </a:ext>
            </a:extLst>
          </p:cNvPr>
          <p:cNvSpPr/>
          <p:nvPr/>
        </p:nvSpPr>
        <p:spPr>
          <a:xfrm>
            <a:off x="6395969" y="4309506"/>
            <a:ext cx="1261566" cy="1236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59475954-470D-E34B-8DD6-ED42664F386A}"/>
              </a:ext>
            </a:extLst>
          </p:cNvPr>
          <p:cNvCxnSpPr>
            <a:cxnSpLocks/>
          </p:cNvCxnSpPr>
          <p:nvPr/>
        </p:nvCxnSpPr>
        <p:spPr>
          <a:xfrm>
            <a:off x="6467390" y="5686750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E1D7F96-A0B3-F340-B9AC-294F35157649}"/>
                  </a:ext>
                </a:extLst>
              </p:cNvPr>
              <p:cNvSpPr/>
              <p:nvPr/>
            </p:nvSpPr>
            <p:spPr>
              <a:xfrm>
                <a:off x="7883553" y="3027504"/>
                <a:ext cx="965457" cy="5127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E1D7F96-A0B3-F340-B9AC-294F351576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553" y="3027504"/>
                <a:ext cx="965457" cy="5127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6DA290B-F188-2D45-B1B8-CDED4F6C55FD}"/>
                  </a:ext>
                </a:extLst>
              </p:cNvPr>
              <p:cNvSpPr txBox="1"/>
              <p:nvPr/>
            </p:nvSpPr>
            <p:spPr>
              <a:xfrm>
                <a:off x="5994125" y="3632295"/>
                <a:ext cx="1826334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2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6DA290B-F188-2D45-B1B8-CDED4F6C5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125" y="3632295"/>
                <a:ext cx="1826334" cy="464230"/>
              </a:xfrm>
              <a:prstGeom prst="rect">
                <a:avLst/>
              </a:prstGeom>
              <a:blipFill>
                <a:blip r:embed="rId13"/>
                <a:stretch>
                  <a:fillRect r="-413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CB76D6E-82F7-6F45-AF92-7D8AED748B0D}"/>
                  </a:ext>
                </a:extLst>
              </p:cNvPr>
              <p:cNvSpPr/>
              <p:nvPr/>
            </p:nvSpPr>
            <p:spPr>
              <a:xfrm>
                <a:off x="6535380" y="5658393"/>
                <a:ext cx="795539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CB76D6E-82F7-6F45-AF92-7D8AED748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380" y="5658393"/>
                <a:ext cx="795539" cy="5052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77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8F124F8-FB80-4949-B213-A7E27EF07154}"/>
              </a:ext>
            </a:extLst>
          </p:cNvPr>
          <p:cNvSpPr/>
          <p:nvPr/>
        </p:nvSpPr>
        <p:spPr>
          <a:xfrm>
            <a:off x="139700" y="141672"/>
            <a:ext cx="8864600" cy="6576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FDE545A5-BEEA-D44F-8865-D0E5BA142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79987"/>
              </p:ext>
            </p:extLst>
          </p:nvPr>
        </p:nvGraphicFramePr>
        <p:xfrm>
          <a:off x="139700" y="141672"/>
          <a:ext cx="8864600" cy="6576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2300">
                  <a:extLst>
                    <a:ext uri="{9D8B030D-6E8A-4147-A177-3AD203B41FA5}">
                      <a16:colId xmlns:a16="http://schemas.microsoft.com/office/drawing/2014/main" val="2755131798"/>
                    </a:ext>
                  </a:extLst>
                </a:gridCol>
                <a:gridCol w="4432300">
                  <a:extLst>
                    <a:ext uri="{9D8B030D-6E8A-4147-A177-3AD203B41FA5}">
                      <a16:colId xmlns:a16="http://schemas.microsoft.com/office/drawing/2014/main" val="1944656317"/>
                    </a:ext>
                  </a:extLst>
                </a:gridCol>
              </a:tblGrid>
              <a:tr h="10961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Place either &gt; &lt; or = between each pair below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53968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3821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490476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4284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041329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4415"/>
                  </a:ext>
                </a:extLst>
              </a:tr>
            </a:tbl>
          </a:graphicData>
        </a:graphic>
      </p:graphicFrame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F9F91C3-A229-6C4A-A1B6-E530B884EACC}"/>
              </a:ext>
            </a:extLst>
          </p:cNvPr>
          <p:cNvSpPr/>
          <p:nvPr/>
        </p:nvSpPr>
        <p:spPr>
          <a:xfrm>
            <a:off x="1213494" y="1301391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B7B0499-8FD0-D049-BF25-35FF32FAB327}"/>
              </a:ext>
            </a:extLst>
          </p:cNvPr>
          <p:cNvSpPr/>
          <p:nvPr/>
        </p:nvSpPr>
        <p:spPr>
          <a:xfrm>
            <a:off x="1183152" y="2397767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2542B68-017B-8048-913E-E5955F14A5CA}"/>
              </a:ext>
            </a:extLst>
          </p:cNvPr>
          <p:cNvSpPr/>
          <p:nvPr/>
        </p:nvSpPr>
        <p:spPr>
          <a:xfrm>
            <a:off x="2754542" y="570385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2B49EB7-4BE0-7545-9A05-0E6AF39C9609}"/>
              </a:ext>
            </a:extLst>
          </p:cNvPr>
          <p:cNvSpPr/>
          <p:nvPr/>
        </p:nvSpPr>
        <p:spPr>
          <a:xfrm>
            <a:off x="2751456" y="1304027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79BABD3-23B8-9849-B61D-F22BB8AB3574}"/>
              </a:ext>
            </a:extLst>
          </p:cNvPr>
          <p:cNvSpPr/>
          <p:nvPr/>
        </p:nvSpPr>
        <p:spPr>
          <a:xfrm>
            <a:off x="2754542" y="460518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A1C1D7D7-9939-7542-ABED-51EA73AAFCD8}"/>
              </a:ext>
            </a:extLst>
          </p:cNvPr>
          <p:cNvSpPr/>
          <p:nvPr/>
        </p:nvSpPr>
        <p:spPr>
          <a:xfrm>
            <a:off x="991680" y="5723388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69EE351-5B14-0341-BD6B-E55D69F69E7D}"/>
              </a:ext>
            </a:extLst>
          </p:cNvPr>
          <p:cNvSpPr/>
          <p:nvPr/>
        </p:nvSpPr>
        <p:spPr>
          <a:xfrm>
            <a:off x="2754542" y="3506507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B555C81-AEC6-4A4C-839C-5993344D74B9}"/>
              </a:ext>
            </a:extLst>
          </p:cNvPr>
          <p:cNvSpPr/>
          <p:nvPr/>
        </p:nvSpPr>
        <p:spPr>
          <a:xfrm>
            <a:off x="991680" y="460518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6D64A0F-D2E2-C149-9C64-6944D620EB39}"/>
              </a:ext>
            </a:extLst>
          </p:cNvPr>
          <p:cNvSpPr/>
          <p:nvPr/>
        </p:nvSpPr>
        <p:spPr>
          <a:xfrm>
            <a:off x="2751973" y="2437094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8F6382C-FCC4-7047-8724-C05E94B7BA07}"/>
              </a:ext>
            </a:extLst>
          </p:cNvPr>
          <p:cNvSpPr/>
          <p:nvPr/>
        </p:nvSpPr>
        <p:spPr>
          <a:xfrm>
            <a:off x="993960" y="3514687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F91377-5C37-124F-B974-105B57923BF8}"/>
                  </a:ext>
                </a:extLst>
              </p:cNvPr>
              <p:cNvSpPr txBox="1"/>
              <p:nvPr/>
            </p:nvSpPr>
            <p:spPr>
              <a:xfrm>
                <a:off x="1255343" y="2545298"/>
                <a:ext cx="662296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F91377-5C37-124F-B974-105B57923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343" y="2545298"/>
                <a:ext cx="662296" cy="619337"/>
              </a:xfrm>
              <a:prstGeom prst="rect">
                <a:avLst/>
              </a:prstGeom>
              <a:blipFill>
                <a:blip r:embed="rId3"/>
                <a:stretch>
                  <a:fillRect r="-12963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81DDFC-951D-F445-A170-94B975AB9CFB}"/>
                  </a:ext>
                </a:extLst>
              </p:cNvPr>
              <p:cNvSpPr/>
              <p:nvPr/>
            </p:nvSpPr>
            <p:spPr>
              <a:xfrm>
                <a:off x="2928741" y="2562972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81DDFC-951D-F445-A170-94B975AB9C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741" y="2562972"/>
                <a:ext cx="543739" cy="646331"/>
              </a:xfrm>
              <a:prstGeom prst="rect">
                <a:avLst/>
              </a:prstGeom>
              <a:blipFill>
                <a:blip r:embed="rId4"/>
                <a:stretch>
                  <a:fillRect l="-2273" r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C6F078-F039-0D4C-8031-70C9D71553D1}"/>
                  </a:ext>
                </a:extLst>
              </p:cNvPr>
              <p:cNvSpPr txBox="1"/>
              <p:nvPr/>
            </p:nvSpPr>
            <p:spPr>
              <a:xfrm>
                <a:off x="1309204" y="1443280"/>
                <a:ext cx="662297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C6F078-F039-0D4C-8031-70C9D7155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204" y="1443280"/>
                <a:ext cx="662297" cy="630622"/>
              </a:xfrm>
              <a:prstGeom prst="rect">
                <a:avLst/>
              </a:prstGeom>
              <a:blipFill>
                <a:blip r:embed="rId5"/>
                <a:stretch>
                  <a:fillRect r="-15094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DF8003-D1D9-2C47-A440-71A19A7CB13D}"/>
                  </a:ext>
                </a:extLst>
              </p:cNvPr>
              <p:cNvSpPr txBox="1"/>
              <p:nvPr/>
            </p:nvSpPr>
            <p:spPr>
              <a:xfrm>
                <a:off x="2831628" y="1449017"/>
                <a:ext cx="662296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DF8003-D1D9-2C47-A440-71A19A7CB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628" y="1449017"/>
                <a:ext cx="662296" cy="619337"/>
              </a:xfrm>
              <a:prstGeom prst="rect">
                <a:avLst/>
              </a:prstGeom>
              <a:blipFill>
                <a:blip r:embed="rId6"/>
                <a:stretch>
                  <a:fillRect r="-15094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683993-1F0B-7C48-845A-88F0CEFFDFE3}"/>
                  </a:ext>
                </a:extLst>
              </p:cNvPr>
              <p:cNvSpPr txBox="1"/>
              <p:nvPr/>
            </p:nvSpPr>
            <p:spPr>
              <a:xfrm>
                <a:off x="2846862" y="3637355"/>
                <a:ext cx="917174" cy="615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683993-1F0B-7C48-845A-88F0CEFFD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862" y="3637355"/>
                <a:ext cx="917174" cy="615746"/>
              </a:xfrm>
              <a:prstGeom prst="rect">
                <a:avLst/>
              </a:prstGeom>
              <a:blipFill>
                <a:blip r:embed="rId7"/>
                <a:stretch>
                  <a:fillRect l="-10959" r="-1095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5F8C5-40E3-7547-AFAD-5286D33744D3}"/>
                  </a:ext>
                </a:extLst>
              </p:cNvPr>
              <p:cNvSpPr txBox="1"/>
              <p:nvPr/>
            </p:nvSpPr>
            <p:spPr>
              <a:xfrm>
                <a:off x="1363050" y="3699994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5F8C5-40E3-7547-AFAD-5286D3374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050" y="3699994"/>
                <a:ext cx="359073" cy="553998"/>
              </a:xfrm>
              <a:prstGeom prst="rect">
                <a:avLst/>
              </a:prstGeom>
              <a:blipFill>
                <a:blip r:embed="rId8"/>
                <a:stretch>
                  <a:fillRect l="-27586" r="-27586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591399-F3C5-A94B-B3EF-4FF0146A18D3}"/>
                  </a:ext>
                </a:extLst>
              </p:cNvPr>
              <p:cNvSpPr txBox="1"/>
              <p:nvPr/>
            </p:nvSpPr>
            <p:spPr>
              <a:xfrm>
                <a:off x="1077500" y="4725229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591399-F3C5-A94B-B3EF-4FF0146A1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500" y="4725229"/>
                <a:ext cx="917174" cy="619337"/>
              </a:xfrm>
              <a:prstGeom prst="rect">
                <a:avLst/>
              </a:prstGeom>
              <a:blipFill>
                <a:blip r:embed="rId9"/>
                <a:stretch>
                  <a:fillRect l="-10959" r="-1095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39B116-A031-504D-8FD3-E09605556DA6}"/>
                  </a:ext>
                </a:extLst>
              </p:cNvPr>
              <p:cNvSpPr txBox="1"/>
              <p:nvPr/>
            </p:nvSpPr>
            <p:spPr>
              <a:xfrm>
                <a:off x="3134851" y="4798135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39B116-A031-504D-8FD3-E09605556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851" y="4798135"/>
                <a:ext cx="359073" cy="553998"/>
              </a:xfrm>
              <a:prstGeom prst="rect">
                <a:avLst/>
              </a:prstGeom>
              <a:blipFill>
                <a:blip r:embed="rId10"/>
                <a:stretch>
                  <a:fillRect l="-26667" r="-26667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52C7710D-C6B2-2049-9C6E-3F464BE1689B}"/>
              </a:ext>
            </a:extLst>
          </p:cNvPr>
          <p:cNvSpPr/>
          <p:nvPr/>
        </p:nvSpPr>
        <p:spPr>
          <a:xfrm>
            <a:off x="7132246" y="240006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8DA5F55-D48B-774D-8204-7B258713FAD2}"/>
              </a:ext>
            </a:extLst>
          </p:cNvPr>
          <p:cNvSpPr/>
          <p:nvPr/>
        </p:nvSpPr>
        <p:spPr>
          <a:xfrm>
            <a:off x="7132246" y="130139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17E4CE1-C95C-DA4E-8166-6B43C75F2F69}"/>
              </a:ext>
            </a:extLst>
          </p:cNvPr>
          <p:cNvSpPr/>
          <p:nvPr/>
        </p:nvSpPr>
        <p:spPr>
          <a:xfrm>
            <a:off x="5369384" y="2419598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19DA089-7FC4-DB44-95E3-4BD9493AF6AB}"/>
              </a:ext>
            </a:extLst>
          </p:cNvPr>
          <p:cNvSpPr/>
          <p:nvPr/>
        </p:nvSpPr>
        <p:spPr>
          <a:xfrm>
            <a:off x="7102018" y="570385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DF3B2C9-361C-844B-A823-B5B70A877380}"/>
              </a:ext>
            </a:extLst>
          </p:cNvPr>
          <p:cNvSpPr/>
          <p:nvPr/>
        </p:nvSpPr>
        <p:spPr>
          <a:xfrm>
            <a:off x="5369384" y="130139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29FB89C6-3B27-8343-964D-AAF5550FFC83}"/>
              </a:ext>
            </a:extLst>
          </p:cNvPr>
          <p:cNvSpPr/>
          <p:nvPr/>
        </p:nvSpPr>
        <p:spPr>
          <a:xfrm>
            <a:off x="5341436" y="571203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EEB5CF-4BC7-B54F-A778-16EB98B1E374}"/>
                  </a:ext>
                </a:extLst>
              </p:cNvPr>
              <p:cNvSpPr txBox="1"/>
              <p:nvPr/>
            </p:nvSpPr>
            <p:spPr>
              <a:xfrm>
                <a:off x="5460165" y="1461059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EEB5CF-4BC7-B54F-A778-16EB98B1E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0165" y="1461059"/>
                <a:ext cx="917174" cy="619337"/>
              </a:xfrm>
              <a:prstGeom prst="rect">
                <a:avLst/>
              </a:prstGeom>
              <a:blipFill>
                <a:blip r:embed="rId11"/>
                <a:stretch>
                  <a:fillRect l="-12329" r="-958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C9A4A-E9E4-584E-922A-E792E985941B}"/>
                  </a:ext>
                </a:extLst>
              </p:cNvPr>
              <p:cNvSpPr txBox="1"/>
              <p:nvPr/>
            </p:nvSpPr>
            <p:spPr>
              <a:xfrm>
                <a:off x="5478380" y="2564522"/>
                <a:ext cx="917174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C9A4A-E9E4-584E-922A-E792E9859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380" y="2564522"/>
                <a:ext cx="917174" cy="630622"/>
              </a:xfrm>
              <a:prstGeom prst="rect">
                <a:avLst/>
              </a:prstGeom>
              <a:blipFill>
                <a:blip r:embed="rId12"/>
                <a:stretch>
                  <a:fillRect l="-12329" r="-1095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B099D7-BB71-D14C-8709-60C6F09AF355}"/>
                  </a:ext>
                </a:extLst>
              </p:cNvPr>
              <p:cNvSpPr txBox="1"/>
              <p:nvPr/>
            </p:nvSpPr>
            <p:spPr>
              <a:xfrm>
                <a:off x="7194327" y="1451527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B099D7-BB71-D14C-8709-60C6F09AF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327" y="1451527"/>
                <a:ext cx="917174" cy="619337"/>
              </a:xfrm>
              <a:prstGeom prst="rect">
                <a:avLst/>
              </a:prstGeom>
              <a:blipFill>
                <a:blip r:embed="rId13"/>
                <a:stretch>
                  <a:fillRect r="-1095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BA068D-B1B4-DE47-AEC4-B8C01BB5FEFB}"/>
                  </a:ext>
                </a:extLst>
              </p:cNvPr>
              <p:cNvSpPr txBox="1"/>
              <p:nvPr/>
            </p:nvSpPr>
            <p:spPr>
              <a:xfrm>
                <a:off x="7130388" y="2615322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BA068D-B1B4-DE47-AEC4-B8C01BB5F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0388" y="2615322"/>
                <a:ext cx="1045351" cy="550535"/>
              </a:xfrm>
              <a:prstGeom prst="rect">
                <a:avLst/>
              </a:prstGeom>
              <a:blipFill>
                <a:blip r:embed="rId14"/>
                <a:stretch>
                  <a:fillRect l="-8434" r="-84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7B9BE30-47B9-E147-A111-AF904B1501EE}"/>
              </a:ext>
            </a:extLst>
          </p:cNvPr>
          <p:cNvSpPr/>
          <p:nvPr/>
        </p:nvSpPr>
        <p:spPr>
          <a:xfrm>
            <a:off x="7132246" y="3491636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78277611-4448-5E4C-8E2F-393C64144084}"/>
              </a:ext>
            </a:extLst>
          </p:cNvPr>
          <p:cNvSpPr/>
          <p:nvPr/>
        </p:nvSpPr>
        <p:spPr>
          <a:xfrm>
            <a:off x="5369384" y="3511169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13C8D2F-C674-094D-9187-BC8E86606F72}"/>
              </a:ext>
            </a:extLst>
          </p:cNvPr>
          <p:cNvSpPr/>
          <p:nvPr/>
        </p:nvSpPr>
        <p:spPr>
          <a:xfrm>
            <a:off x="7132246" y="4602740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40F1051-5897-E342-B9D1-583253922CA9}"/>
              </a:ext>
            </a:extLst>
          </p:cNvPr>
          <p:cNvSpPr/>
          <p:nvPr/>
        </p:nvSpPr>
        <p:spPr>
          <a:xfrm>
            <a:off x="5369384" y="4622273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0752D6-30C6-ED40-8AA5-924EA0803597}"/>
                  </a:ext>
                </a:extLst>
              </p:cNvPr>
              <p:cNvSpPr txBox="1"/>
              <p:nvPr/>
            </p:nvSpPr>
            <p:spPr>
              <a:xfrm>
                <a:off x="5396076" y="3673826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0752D6-30C6-ED40-8AA5-924EA0803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076" y="3673826"/>
                <a:ext cx="1045351" cy="550535"/>
              </a:xfrm>
              <a:prstGeom prst="rect">
                <a:avLst/>
              </a:prstGeom>
              <a:blipFill>
                <a:blip r:embed="rId15"/>
                <a:stretch>
                  <a:fillRect l="-8333"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EC2699-9BC3-6646-BE16-6CD42BD92F06}"/>
                  </a:ext>
                </a:extLst>
              </p:cNvPr>
              <p:cNvSpPr txBox="1"/>
              <p:nvPr/>
            </p:nvSpPr>
            <p:spPr>
              <a:xfrm>
                <a:off x="7235146" y="3610377"/>
                <a:ext cx="917174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EC2699-9BC3-6646-BE16-6CD42BD92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146" y="3610377"/>
                <a:ext cx="917174" cy="630622"/>
              </a:xfrm>
              <a:prstGeom prst="rect">
                <a:avLst/>
              </a:prstGeom>
              <a:blipFill>
                <a:blip r:embed="rId16"/>
                <a:stretch>
                  <a:fillRect l="-10959" r="-12329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EE2E438-CBF0-D844-9B4E-36A91788BC0F}"/>
                  </a:ext>
                </a:extLst>
              </p:cNvPr>
              <p:cNvSpPr txBox="1"/>
              <p:nvPr/>
            </p:nvSpPr>
            <p:spPr>
              <a:xfrm>
                <a:off x="5597066" y="4665976"/>
                <a:ext cx="679801" cy="778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EE2E438-CBF0-D844-9B4E-36A91788B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066" y="4665976"/>
                <a:ext cx="679801" cy="778162"/>
              </a:xfrm>
              <a:prstGeom prst="rect">
                <a:avLst/>
              </a:prstGeom>
              <a:blipFill>
                <a:blip r:embed="rId17"/>
                <a:stretch>
                  <a:fillRect t="-4839" r="-16364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680C71-7D4E-E148-9EBC-099A4F01EC03}"/>
                  </a:ext>
                </a:extLst>
              </p:cNvPr>
              <p:cNvSpPr txBox="1"/>
              <p:nvPr/>
            </p:nvSpPr>
            <p:spPr>
              <a:xfrm>
                <a:off x="7456825" y="4653276"/>
                <a:ext cx="509883" cy="776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680C71-7D4E-E148-9EBC-099A4F01E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6825" y="4653276"/>
                <a:ext cx="509883" cy="776431"/>
              </a:xfrm>
              <a:prstGeom prst="rect">
                <a:avLst/>
              </a:prstGeom>
              <a:blipFill>
                <a:blip r:embed="rId18"/>
                <a:stretch>
                  <a:fillRect t="-4839" r="-21951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F9BFE25-3333-4140-8FD2-835833C36CE4}"/>
                  </a:ext>
                </a:extLst>
              </p:cNvPr>
              <p:cNvSpPr txBox="1"/>
              <p:nvPr/>
            </p:nvSpPr>
            <p:spPr>
              <a:xfrm>
                <a:off x="1013572" y="5862009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201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F9BFE25-3333-4140-8FD2-835833C36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72" y="5862009"/>
                <a:ext cx="1045351" cy="550535"/>
              </a:xfrm>
              <a:prstGeom prst="rect">
                <a:avLst/>
              </a:prstGeom>
              <a:blipFill>
                <a:blip r:embed="rId19"/>
                <a:stretch>
                  <a:fillRect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00DC6F-C2EB-C94F-B1D8-AC91F781820F}"/>
                  </a:ext>
                </a:extLst>
              </p:cNvPr>
              <p:cNvSpPr txBox="1"/>
              <p:nvPr/>
            </p:nvSpPr>
            <p:spPr>
              <a:xfrm>
                <a:off x="2751456" y="5862009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00DC6F-C2EB-C94F-B1D8-AC91F7818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456" y="5862009"/>
                <a:ext cx="1045351" cy="550535"/>
              </a:xfrm>
              <a:prstGeom prst="rect">
                <a:avLst/>
              </a:prstGeom>
              <a:blipFill>
                <a:blip r:embed="rId20"/>
                <a:stretch>
                  <a:fillRect l="-8333"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4949E15-C498-4F45-97F2-657A57C561B5}"/>
                  </a:ext>
                </a:extLst>
              </p:cNvPr>
              <p:cNvSpPr txBox="1"/>
              <p:nvPr/>
            </p:nvSpPr>
            <p:spPr>
              <a:xfrm>
                <a:off x="5701193" y="5775415"/>
                <a:ext cx="440954" cy="7629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4949E15-C498-4F45-97F2-657A57C56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193" y="5775415"/>
                <a:ext cx="440954" cy="762966"/>
              </a:xfrm>
              <a:prstGeom prst="rect">
                <a:avLst/>
              </a:prstGeom>
              <a:blipFill>
                <a:blip r:embed="rId21"/>
                <a:stretch>
                  <a:fillRect t="-14516" r="-16667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F00A67-55EC-9443-97CE-7E95E72EEFDB}"/>
                  </a:ext>
                </a:extLst>
              </p:cNvPr>
              <p:cNvSpPr txBox="1"/>
              <p:nvPr/>
            </p:nvSpPr>
            <p:spPr>
              <a:xfrm>
                <a:off x="7459352" y="5711915"/>
                <a:ext cx="440954" cy="8461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F00A67-55EC-9443-97CE-7E95E72E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352" y="5711915"/>
                <a:ext cx="440954" cy="846129"/>
              </a:xfrm>
              <a:prstGeom prst="rect">
                <a:avLst/>
              </a:prstGeom>
              <a:blipFill>
                <a:blip r:embed="rId22"/>
                <a:stretch>
                  <a:fillRect r="-13889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9497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352</Words>
  <Application>Microsoft Macintosh PowerPoint</Application>
  <PresentationFormat>On-screen Show (4:3)</PresentationFormat>
  <Paragraphs>233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Default Design</vt:lpstr>
      <vt:lpstr>Office Theme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20</cp:revision>
  <dcterms:created xsi:type="dcterms:W3CDTF">2018-10-18T20:56:15Z</dcterms:created>
  <dcterms:modified xsi:type="dcterms:W3CDTF">2020-11-09T17:42:58Z</dcterms:modified>
</cp:coreProperties>
</file>