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8"/>
  </p:notesMasterIdLst>
  <p:sldIdLst>
    <p:sldId id="261" r:id="rId2"/>
    <p:sldId id="285" r:id="rId3"/>
    <p:sldId id="286" r:id="rId4"/>
    <p:sldId id="290" r:id="rId5"/>
    <p:sldId id="291" r:id="rId6"/>
    <p:sldId id="28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  <a:srgbClr val="F2F2F2"/>
    <a:srgbClr val="FFFEAD"/>
    <a:srgbClr val="FFF879"/>
    <a:srgbClr val="FFFD78"/>
    <a:srgbClr val="EAFF8A"/>
    <a:srgbClr val="D955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1FB84E-1B84-594E-A6E2-9BF6B76E2150}" v="947" dt="2020-11-13T13:53:24.2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08"/>
    <p:restoredTop sz="91128"/>
  </p:normalViewPr>
  <p:slideViewPr>
    <p:cSldViewPr snapToGrid="0" snapToObjects="1">
      <p:cViewPr varScale="1">
        <p:scale>
          <a:sx n="104" d="100"/>
          <a:sy n="104" d="100"/>
        </p:scale>
        <p:origin x="224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e H" userId="11d19a7c-9788-4373-a3b3-84253269272b" providerId="ADAL" clId="{1C1FB84E-1B84-594E-A6E2-9BF6B76E2150}"/>
    <pc:docChg chg="undo redo custSel addSld delSld modSld sldOrd modMainMaster modNotesMaster">
      <pc:chgData name="Konstantine H" userId="11d19a7c-9788-4373-a3b3-84253269272b" providerId="ADAL" clId="{1C1FB84E-1B84-594E-A6E2-9BF6B76E2150}" dt="2020-11-13T13:53:59.126" v="2692" actId="14100"/>
      <pc:docMkLst>
        <pc:docMk/>
      </pc:docMkLst>
      <pc:sldChg chg="add">
        <pc:chgData name="Konstantine H" userId="11d19a7c-9788-4373-a3b3-84253269272b" providerId="ADAL" clId="{1C1FB84E-1B84-594E-A6E2-9BF6B76E2150}" dt="2020-11-13T12:41:12.901" v="1538"/>
        <pc:sldMkLst>
          <pc:docMk/>
          <pc:sldMk cId="858521671" sldId="257"/>
        </pc:sldMkLst>
      </pc:sldChg>
      <pc:sldChg chg="add">
        <pc:chgData name="Konstantine H" userId="11d19a7c-9788-4373-a3b3-84253269272b" providerId="ADAL" clId="{1C1FB84E-1B84-594E-A6E2-9BF6B76E2150}" dt="2020-11-13T12:41:12.901" v="1538"/>
        <pc:sldMkLst>
          <pc:docMk/>
          <pc:sldMk cId="758885026" sldId="258"/>
        </pc:sldMkLst>
      </pc:sldChg>
      <pc:sldChg chg="add">
        <pc:chgData name="Konstantine H" userId="11d19a7c-9788-4373-a3b3-84253269272b" providerId="ADAL" clId="{1C1FB84E-1B84-594E-A6E2-9BF6B76E2150}" dt="2020-11-13T12:41:12.901" v="1538"/>
        <pc:sldMkLst>
          <pc:docMk/>
          <pc:sldMk cId="101183954" sldId="259"/>
        </pc:sldMkLst>
      </pc:sldChg>
      <pc:sldChg chg="modSp modNotes">
        <pc:chgData name="Konstantine H" userId="11d19a7c-9788-4373-a3b3-84253269272b" providerId="ADAL" clId="{1C1FB84E-1B84-594E-A6E2-9BF6B76E2150}" dt="2020-11-09T16:06:20.905" v="1"/>
        <pc:sldMkLst>
          <pc:docMk/>
          <pc:sldMk cId="2251238913" sldId="260"/>
        </pc:sldMkLst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129" creationId="{AF6844C9-01CC-E245-96BE-D17EDB006874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136" creationId="{BF204F3D-81FE-6A47-A5A2-FD9D40FB2E51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137" creationId="{7A0FCA40-B292-074F-B67B-D21BA7963BA8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138" creationId="{D003961C-71A0-0748-B2D2-1D9F261EE2AD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145" creationId="{14C9DCF1-6444-2948-9DB1-7014BAB61617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146" creationId="{A0BC153F-E326-2449-BFCF-AF89B478296A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191" creationId="{D9EA1876-FDA5-764F-A816-87EF67E4D425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192" creationId="{C6E74B23-EA6B-D449-927B-E1A1136A3C3A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193" creationId="{A45A4163-B4E0-1D4C-ABCF-6B98F8036887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00" creationId="{BEA37B27-939D-4248-A27C-7424E22B206D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01" creationId="{613991F6-7C5A-5C49-8CB8-D15D5F3BF071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02" creationId="{52700ABA-8719-134C-9581-E092221CC01E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29" creationId="{09CF344C-AD7E-714F-84D2-CDA54F09202C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30" creationId="{C99B803F-8AB4-A642-9F79-FE8C773B1299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31" creationId="{01F644C1-0D96-D146-B867-2A4A65887C86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38" creationId="{FADF4D83-A5E5-9E4D-9C14-013F3161F330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39" creationId="{2D6DE8C0-D1D8-C044-8325-CBA915E3F49A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40" creationId="{B5BD76E9-1470-1E48-9142-C0A563E315C8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48" creationId="{BBFA300F-2EBA-5741-AB34-7A4DA20C8D3F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49" creationId="{51144240-AAB4-1D45-89D0-5B852C1ADE0C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50" creationId="{0E99FF7A-DB4D-EC4E-B7FA-6FD8C4AE1C60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57" creationId="{8FB4EAFB-E85A-AA42-9AB0-20756A27DB4C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58" creationId="{21B99D73-A8A1-3744-BA71-C5694EC224AD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59" creationId="{384EBF83-989C-F04B-9500-AC167A098D64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60" creationId="{E54FA2F8-E3F5-AA4B-812F-189BAFDA19FE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61" creationId="{5B438358-9951-D144-B515-F2DFA67FE218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62" creationId="{0254CA26-9655-3444-82F6-C965941FE087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63" creationId="{FFDDEF7B-0CFA-BF4D-91E9-D48EAF2E3A6E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70" creationId="{42B12345-4D43-AF4D-96DE-0B771091BE5D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71" creationId="{C67B8ABF-D7CC-0D4C-B2C4-17FE81A0C9EC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72" creationId="{D0928E47-09BE-AB40-AFB4-1345CBE324A4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73" creationId="{4E093380-4EBA-C742-B44D-6CF6385F687B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80" creationId="{97CC8C02-13B9-864F-9C41-30773F96DA78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81" creationId="{C4778792-5F16-9A4A-A1B4-59C311D496B5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88" creationId="{608B4E8E-D172-6241-A91C-EEA18797C75B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298" creationId="{32056163-1EB7-2244-BA54-6A861350479B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2251238913" sldId="260"/>
            <ac:spMk id="305" creationId="{E3E1E4C0-3093-C64A-8687-C4A0F61E8CCC}"/>
          </ac:spMkLst>
        </pc:spChg>
        <pc:graphicFrameChg chg="mod">
          <ac:chgData name="Konstantine H" userId="11d19a7c-9788-4373-a3b3-84253269272b" providerId="ADAL" clId="{1C1FB84E-1B84-594E-A6E2-9BF6B76E2150}" dt="2020-11-09T16:06:20.905" v="1"/>
          <ac:graphicFrameMkLst>
            <pc:docMk/>
            <pc:sldMk cId="2251238913" sldId="260"/>
            <ac:graphicFrameMk id="4" creationId="{437125E9-D4DA-B64E-BCA4-78B35CE6887A}"/>
          </ac:graphicFrameMkLst>
        </pc:graphicFrameChg>
        <pc:graphicFrameChg chg="mod">
          <ac:chgData name="Konstantine H" userId="11d19a7c-9788-4373-a3b3-84253269272b" providerId="ADAL" clId="{1C1FB84E-1B84-594E-A6E2-9BF6B76E2150}" dt="2020-11-09T16:06:20.905" v="1"/>
          <ac:graphicFrameMkLst>
            <pc:docMk/>
            <pc:sldMk cId="2251238913" sldId="260"/>
            <ac:graphicFrameMk id="6" creationId="{501590C7-E9D8-084A-9F6E-842076E0A187}"/>
          </ac:graphicFrameMkLst>
        </pc:graphicFrameChg>
        <pc:graphicFrameChg chg="mod">
          <ac:chgData name="Konstantine H" userId="11d19a7c-9788-4373-a3b3-84253269272b" providerId="ADAL" clId="{1C1FB84E-1B84-594E-A6E2-9BF6B76E2150}" dt="2020-11-09T16:06:20.905" v="1"/>
          <ac:graphicFrameMkLst>
            <pc:docMk/>
            <pc:sldMk cId="2251238913" sldId="260"/>
            <ac:graphicFrameMk id="7" creationId="{66161DD6-4126-074C-8553-2A931C536492}"/>
          </ac:graphicFrameMkLst>
        </pc:graphicFrameChg>
        <pc:graphicFrameChg chg="mod">
          <ac:chgData name="Konstantine H" userId="11d19a7c-9788-4373-a3b3-84253269272b" providerId="ADAL" clId="{1C1FB84E-1B84-594E-A6E2-9BF6B76E2150}" dt="2020-11-09T16:06:20.905" v="1"/>
          <ac:graphicFrameMkLst>
            <pc:docMk/>
            <pc:sldMk cId="2251238913" sldId="260"/>
            <ac:graphicFrameMk id="241" creationId="{AF42581E-2CC5-2D40-A785-83BF2CD4BE5A}"/>
          </ac:graphicFrameMkLst>
        </pc:graphicFrame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30" creationId="{A0215210-9F53-1348-8CE2-DB5402E20B2D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31" creationId="{80E47B18-046B-D047-8EED-DEDA3F4442AE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32" creationId="{2E99FC39-6EA9-484D-8FFD-03D237F75BB5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33" creationId="{E95944FE-1DE8-D34E-985A-0449E4DBF242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34" creationId="{BC123979-C5C9-F447-BB2E-2A3CCAEE8F73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35" creationId="{3DCE184D-DB7B-4249-8D74-6504D4D485AF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39" creationId="{88BD07FF-C73E-604D-8F9B-4F3715A72958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40" creationId="{7EC88D76-9184-5049-9B2E-EA170396DAB1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41" creationId="{951E0091-76B5-954C-A352-F788145F796C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42" creationId="{8BAAAAD7-9AC9-6E44-A4EA-526DC0365196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43" creationId="{1631DDE0-A2DB-234A-8B59-DF7A469A4390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44" creationId="{F02C358F-4800-024F-A321-3BEBDBE526A7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85" creationId="{C80A382F-9E7F-BB45-976A-D82102545B1A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86" creationId="{B74A8AA1-184B-0041-83D2-C62B02DF2119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87" creationId="{68D7064B-80A3-1A48-AFE4-C19FC8479EC1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88" creationId="{33E107AD-8440-2842-A1A1-B4C2167F2AEC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89" creationId="{DD55A598-8F4B-9E40-85AD-0FC5075BD517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90" creationId="{AB2402F7-B709-C744-A017-D600F02E45DD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94" creationId="{459B4BC9-350D-BF4B-A895-5C60DFA0EF79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95" creationId="{E08B8B12-D6A7-FC46-880E-CD9FC91FFF3B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96" creationId="{359B9797-4547-BF46-800F-5B24EA135EE8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97" creationId="{E7213D7B-BAB3-4444-9F89-CBBC2D6EE1CF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98" creationId="{27987FE8-CB3C-4D47-A042-C6EFA9181C56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199" creationId="{61D61DAF-979B-C742-8AAD-BDA14E2425BC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23" creationId="{5E4D7E49-3072-DC45-8868-75DFD05825C2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24" creationId="{2FA4B7D4-DA3B-584F-8F80-99F0A9B7DA9A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25" creationId="{6195E8F8-30DF-224A-A0C8-8043AAACF2FF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26" creationId="{AE28B704-DFAE-934F-BF4F-BA7583B20385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27" creationId="{F46F9BA0-A0EA-4E45-8E2B-93047D8EBB6C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28" creationId="{464F4869-63BB-E441-96FE-61A1A9702028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32" creationId="{4E0811CB-D12C-6047-887B-966A927D4FE2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33" creationId="{22F84DD6-57BF-1F4D-90B9-DCBE823860D0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34" creationId="{1861B39D-0DE2-DE47-BD35-384326B2CD72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35" creationId="{25860FA1-38D8-F04C-988F-218E7A38F21D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36" creationId="{BB40BB92-C03F-A346-AE93-044CBAA30EC4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37" creationId="{6336D81C-9B60-7340-9BFF-02D584AE679E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42" creationId="{F5F0DFD9-9960-B64A-9C78-C52BCAB351EC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43" creationId="{37EDBB9C-2AC3-A04F-A9AB-BD4A76BEA410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44" creationId="{6E8332BA-938C-6243-B2E5-0CFF01C124C3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45" creationId="{317896F0-BE2F-3743-A54D-EA9766C53352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46" creationId="{30660BA9-4024-9C4E-A916-7B5880F9114A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47" creationId="{7A0A9BD7-4852-C147-A5D2-E692DE04624D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51" creationId="{DD450F90-A9AE-0541-8365-3D3FA63A4752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52" creationId="{97772B9A-0A6A-1F47-9B0B-6CE97856BDB4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53" creationId="{50510DB0-86E9-1049-922B-2274A095DAA6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54" creationId="{B77BEF87-72B2-6447-AF82-58B6E18F8D3B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55" creationId="{AB08C4DB-31EF-B34C-B529-A4CA774CEE7D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56" creationId="{70F6B652-0EDC-EF49-970A-AC0574F65A1E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64" creationId="{480CF299-6526-A64F-935E-E154DC6EBC2B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65" creationId="{65F1B583-809C-B34C-8274-DC06C2DC1C6D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66" creationId="{139353B5-233A-CA40-9C25-4BDC1AEB495C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67" creationId="{B3444607-F95B-9445-88C8-2CB750565504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68" creationId="{22473C36-6A88-A54D-B5AC-73EDB2092B0E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69" creationId="{E788AB78-66D7-854B-803C-BCC89971B291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74" creationId="{4BDAE669-A2CB-E64F-8ACD-2B55AB18EAD2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75" creationId="{C33A07F6-A588-C948-89CD-94E51709FA77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76" creationId="{6BDD0742-FD32-8740-8C24-C1E9869805A3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77" creationId="{A7EF2722-6AEF-824E-B0D9-8B29C27D75E9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78" creationId="{41E4EF41-A821-EB40-A9A0-F5701B0DF1EF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79" creationId="{6BD65AB2-1FE6-6849-BBD2-E6ED1F48396F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82" creationId="{4544D5E6-23EF-9742-BC6A-FEBB2C82FCF6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83" creationId="{C99B8058-2957-C74F-8B81-B3AC27C98DF8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84" creationId="{31359217-BF92-2C4B-B9A5-1C6FA72CD51B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85" creationId="{DE372D67-9C42-034B-8D43-4F1F6E38341A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86" creationId="{857C4DF3-431E-0941-A0CA-2D3B8A8CC14F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87" creationId="{F294C788-4F75-8446-BABD-69A9999B3886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299" creationId="{2A415B80-61ED-8D48-BE01-AD92F68CCD3C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300" creationId="{A0EA28B6-BC9F-F242-BDBC-84DC0F9B8B4B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301" creationId="{6DFB237C-9F0B-4A42-A82C-4D826DE31C3A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302" creationId="{FB5ADF21-9A68-4348-9FA1-EF77EEFB721C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303" creationId="{F02A15B0-7FA0-9E4B-90F1-11E02673613A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2251238913" sldId="260"/>
            <ac:cxnSpMk id="304" creationId="{5A834340-4458-0642-8020-7538D639E6E4}"/>
          </ac:cxnSpMkLst>
        </pc:cxnChg>
      </pc:sldChg>
      <pc:sldChg chg="modSp">
        <pc:chgData name="Konstantine H" userId="11d19a7c-9788-4373-a3b3-84253269272b" providerId="ADAL" clId="{1C1FB84E-1B84-594E-A6E2-9BF6B76E2150}" dt="2020-11-09T16:06:20.905" v="1"/>
        <pc:sldMkLst>
          <pc:docMk/>
          <pc:sldMk cId="4095682720" sldId="261"/>
        </pc:sldMkLst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4095682720" sldId="261"/>
            <ac:spMk id="2" creationId="{376B7667-5507-5243-8093-069FCEE5FE27}"/>
          </ac:spMkLst>
        </pc:spChg>
      </pc:sldChg>
      <pc:sldChg chg="add">
        <pc:chgData name="Konstantine H" userId="11d19a7c-9788-4373-a3b3-84253269272b" providerId="ADAL" clId="{1C1FB84E-1B84-594E-A6E2-9BF6B76E2150}" dt="2020-11-13T12:41:12.901" v="1538"/>
        <pc:sldMkLst>
          <pc:docMk/>
          <pc:sldMk cId="770056533" sldId="262"/>
        </pc:sldMkLst>
      </pc:sldChg>
      <pc:sldChg chg="add">
        <pc:chgData name="Konstantine H" userId="11d19a7c-9788-4373-a3b3-84253269272b" providerId="ADAL" clId="{1C1FB84E-1B84-594E-A6E2-9BF6B76E2150}" dt="2020-11-13T12:41:12.901" v="1538"/>
        <pc:sldMkLst>
          <pc:docMk/>
          <pc:sldMk cId="886145259" sldId="263"/>
        </pc:sldMkLst>
      </pc:sldChg>
      <pc:sldChg chg="add">
        <pc:chgData name="Konstantine H" userId="11d19a7c-9788-4373-a3b3-84253269272b" providerId="ADAL" clId="{1C1FB84E-1B84-594E-A6E2-9BF6B76E2150}" dt="2020-11-13T12:41:12.901" v="1538"/>
        <pc:sldMkLst>
          <pc:docMk/>
          <pc:sldMk cId="1408555341" sldId="266"/>
        </pc:sldMkLst>
      </pc:sldChg>
      <pc:sldChg chg="add">
        <pc:chgData name="Konstantine H" userId="11d19a7c-9788-4373-a3b3-84253269272b" providerId="ADAL" clId="{1C1FB84E-1B84-594E-A6E2-9BF6B76E2150}" dt="2020-11-13T12:41:12.901" v="1538"/>
        <pc:sldMkLst>
          <pc:docMk/>
          <pc:sldMk cId="3362467956" sldId="267"/>
        </pc:sldMkLst>
      </pc:sldChg>
      <pc:sldChg chg="add">
        <pc:chgData name="Konstantine H" userId="11d19a7c-9788-4373-a3b3-84253269272b" providerId="ADAL" clId="{1C1FB84E-1B84-594E-A6E2-9BF6B76E2150}" dt="2020-11-13T12:41:12.901" v="1538"/>
        <pc:sldMkLst>
          <pc:docMk/>
          <pc:sldMk cId="3576162973" sldId="275"/>
        </pc:sldMkLst>
      </pc:sldChg>
      <pc:sldChg chg="addSp modSp mod modNotes">
        <pc:chgData name="Konstantine H" userId="11d19a7c-9788-4373-a3b3-84253269272b" providerId="ADAL" clId="{1C1FB84E-1B84-594E-A6E2-9BF6B76E2150}" dt="2020-11-09T16:06:59.005" v="15" actId="14100"/>
        <pc:sldMkLst>
          <pc:docMk/>
          <pc:sldMk cId="3017034911" sldId="281"/>
        </pc:sldMkLst>
        <pc:spChg chg="mod">
          <ac:chgData name="Konstantine H" userId="11d19a7c-9788-4373-a3b3-84253269272b" providerId="ADAL" clId="{1C1FB84E-1B84-594E-A6E2-9BF6B76E2150}" dt="2020-11-09T16:06:36.695" v="5" actId="14100"/>
          <ac:spMkLst>
            <pc:docMk/>
            <pc:sldMk cId="3017034911" sldId="281"/>
            <ac:spMk id="2" creationId="{82D85C62-B4CE-FA43-A95F-58F1AB485A31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3" creationId="{E9EBAD20-16C5-6C4A-934D-D95BB8860D08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5" creationId="{87DA0A87-AB71-6C42-AB31-9ABCC39C3C17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6" creationId="{1C7D18F9-60E9-0941-8FA1-9536ECCF09FA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8" creationId="{7EE70968-631D-4C45-A693-1BFFDCD29D66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10" creationId="{BDD01A15-4521-904B-8CA1-BC06DBB47382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11" creationId="{8D607E30-EEA8-7640-9361-294679AF601F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13" creationId="{9C45EDB3-5F14-A040-AA62-0B92065F248D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14" creationId="{9CA31806-1F6B-EA46-BCDD-B997B459160C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15" creationId="{1E07DB04-2B77-5048-836D-78D37653C230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16" creationId="{33B3C498-CFDD-8F4C-85E9-950CBC27ADF6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17" creationId="{94FCEA73-185A-914B-B2F1-E53414B84295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18" creationId="{607BD531-3911-5144-B701-F1861B44FBCD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19" creationId="{830E7E64-B25B-DE46-881F-586914312453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21" creationId="{4BCA3CEB-06D0-6B4C-8FAD-06582F3E2701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22" creationId="{0C4CD9A7-7FDC-0E44-A600-8114DA2B5F54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23" creationId="{73F2C0B4-A7DB-9C4F-AC4E-231AFDD0D26A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24" creationId="{B8329061-F4C4-ED49-8D0A-B1A7EFB9BA40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25" creationId="{2E4C5188-43D7-864A-B39A-2036E25D65DC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27" creationId="{F7B289A1-3F82-1D49-8721-E90E8F36BEE1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28" creationId="{A53737D2-ADED-1A45-8BED-40D3BB145BC5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29" creationId="{300499EC-E6E6-D84D-BC9A-42EE576F8604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30" creationId="{136592A3-EBAE-CD43-AB3F-5761E7E5F4DC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31" creationId="{FF4CC211-F8C7-8B48-A275-2955AC8E7797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59417" creationId="{157B4318-CD5A-9F49-96AF-BF412CA57437}"/>
          </ac:spMkLst>
        </pc:spChg>
        <pc:spChg chg="mod">
          <ac:chgData name="Konstantine H" userId="11d19a7c-9788-4373-a3b3-84253269272b" providerId="ADAL" clId="{1C1FB84E-1B84-594E-A6E2-9BF6B76E2150}" dt="2020-11-09T16:06:59.005" v="15" actId="14100"/>
          <ac:spMkLst>
            <pc:docMk/>
            <pc:sldMk cId="3017034911" sldId="281"/>
            <ac:spMk id="59418" creationId="{E393DFE3-D81D-3D49-B9D0-108D034C102C}"/>
          </ac:spMkLst>
        </pc:spChg>
        <pc:grpChg chg="add mod">
          <ac:chgData name="Konstantine H" userId="11d19a7c-9788-4373-a3b3-84253269272b" providerId="ADAL" clId="{1C1FB84E-1B84-594E-A6E2-9BF6B76E2150}" dt="2020-11-09T16:06:59.005" v="15" actId="14100"/>
          <ac:grpSpMkLst>
            <pc:docMk/>
            <pc:sldMk cId="3017034911" sldId="281"/>
            <ac:grpSpMk id="4" creationId="{C72400CC-EF13-3B4F-9526-2C5A3D6BCC68}"/>
          </ac:grpSpMkLst>
        </pc:grpChg>
      </pc:sldChg>
      <pc:sldChg chg="modSp modNotes">
        <pc:chgData name="Konstantine H" userId="11d19a7c-9788-4373-a3b3-84253269272b" providerId="ADAL" clId="{1C1FB84E-1B84-594E-A6E2-9BF6B76E2150}" dt="2020-11-09T16:07:41.717" v="21" actId="1076"/>
        <pc:sldMkLst>
          <pc:docMk/>
          <pc:sldMk cId="945263342" sldId="282"/>
        </pc:sldMkLst>
        <pc:spChg chg="mod">
          <ac:chgData name="Konstantine H" userId="11d19a7c-9788-4373-a3b3-84253269272b" providerId="ADAL" clId="{1C1FB84E-1B84-594E-A6E2-9BF6B76E2150}" dt="2020-11-09T16:07:35.534" v="20" actId="167"/>
          <ac:spMkLst>
            <pc:docMk/>
            <pc:sldMk cId="945263342" sldId="282"/>
            <ac:spMk id="2" creationId="{C06A1B5B-D31D-D348-8EAC-20E5B60AF00B}"/>
          </ac:spMkLst>
        </pc:spChg>
        <pc:spChg chg="mod">
          <ac:chgData name="Konstantine H" userId="11d19a7c-9788-4373-a3b3-84253269272b" providerId="ADAL" clId="{1C1FB84E-1B84-594E-A6E2-9BF6B76E2150}" dt="2020-11-09T16:07:13.442" v="18" actId="14100"/>
          <ac:spMkLst>
            <pc:docMk/>
            <pc:sldMk cId="945263342" sldId="282"/>
            <ac:spMk id="7" creationId="{2F557745-632B-2C46-8976-75B19787DC95}"/>
          </ac:spMkLst>
        </pc:spChg>
        <pc:spChg chg="mod">
          <ac:chgData name="Konstantine H" userId="11d19a7c-9788-4373-a3b3-84253269272b" providerId="ADAL" clId="{1C1FB84E-1B84-594E-A6E2-9BF6B76E2150}" dt="2020-11-09T16:07:41.717" v="21" actId="1076"/>
          <ac:spMkLst>
            <pc:docMk/>
            <pc:sldMk cId="945263342" sldId="282"/>
            <ac:spMk id="61444" creationId="{1DA4F26F-9BA4-BE45-9D2C-7BCFB123CD08}"/>
          </ac:spMkLst>
        </pc:spChg>
        <pc:graphicFrameChg chg="mod">
          <ac:chgData name="Konstantine H" userId="11d19a7c-9788-4373-a3b3-84253269272b" providerId="ADAL" clId="{1C1FB84E-1B84-594E-A6E2-9BF6B76E2150}" dt="2020-11-09T16:07:13.442" v="18" actId="14100"/>
          <ac:graphicFrameMkLst>
            <pc:docMk/>
            <pc:sldMk cId="945263342" sldId="282"/>
            <ac:graphicFrameMk id="12" creationId="{3A1701CF-AA2E-CA40-A8AE-846DA78F294A}"/>
          </ac:graphicFrameMkLst>
        </pc:graphicFrameChg>
      </pc:sldChg>
      <pc:sldChg chg="modSp del modNotes">
        <pc:chgData name="Konstantine H" userId="11d19a7c-9788-4373-a3b3-84253269272b" providerId="ADAL" clId="{1C1FB84E-1B84-594E-A6E2-9BF6B76E2150}" dt="2020-11-09T16:37:07.499" v="698" actId="2696"/>
        <pc:sldMkLst>
          <pc:docMk/>
          <pc:sldMk cId="1794309448" sldId="284"/>
        </pc:sldMkLst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1794309448" sldId="284"/>
            <ac:spMk id="26" creationId="{8DC3400A-4BDD-8242-848E-D9AACD064F46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1794309448" sldId="284"/>
            <ac:spMk id="27" creationId="{739085EB-45F8-6948-8F6A-3CC6358745E1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1794309448" sldId="284"/>
            <ac:spMk id="117" creationId="{EFB9659F-828B-E540-B75B-67C938C178F8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1794309448" sldId="284"/>
            <ac:spMk id="118" creationId="{8750A162-05BE-9249-8388-A62BEBEFB5B0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1794309448" sldId="284"/>
            <ac:spMk id="171" creationId="{A3E54C5B-6C8B-3042-BF8F-97611ADD0858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1794309448" sldId="284"/>
            <ac:spMk id="172" creationId="{687D90C6-6C73-BA41-96EA-7D779583DBCB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1794309448" sldId="284"/>
            <ac:spMk id="191" creationId="{D9EA1876-FDA5-764F-A816-87EF67E4D425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1794309448" sldId="284"/>
            <ac:spMk id="193" creationId="{A45A4163-B4E0-1D4C-ABCF-6B98F8036887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k cId="1794309448" sldId="284"/>
            <ac:spMk id="202" creationId="{52700ABA-8719-134C-9581-E092221CC01E}"/>
          </ac:spMkLst>
        </pc:spChg>
        <pc:graphicFrameChg chg="mod">
          <ac:chgData name="Konstantine H" userId="11d19a7c-9788-4373-a3b3-84253269272b" providerId="ADAL" clId="{1C1FB84E-1B84-594E-A6E2-9BF6B76E2150}" dt="2020-11-09T16:06:20.905" v="1"/>
          <ac:graphicFrameMkLst>
            <pc:docMk/>
            <pc:sldMk cId="1794309448" sldId="284"/>
            <ac:graphicFrameMk id="4" creationId="{437125E9-D4DA-B64E-BCA4-78B35CE6887A}"/>
          </ac:graphicFrameMkLst>
        </pc:graphicFrameChg>
        <pc:graphicFrameChg chg="mod">
          <ac:chgData name="Konstantine H" userId="11d19a7c-9788-4373-a3b3-84253269272b" providerId="ADAL" clId="{1C1FB84E-1B84-594E-A6E2-9BF6B76E2150}" dt="2020-11-09T16:06:20.905" v="1"/>
          <ac:graphicFrameMkLst>
            <pc:docMk/>
            <pc:sldMk cId="1794309448" sldId="284"/>
            <ac:graphicFrameMk id="6" creationId="{501590C7-E9D8-084A-9F6E-842076E0A187}"/>
          </ac:graphicFrameMkLst>
        </pc:graphicFrameChg>
        <pc:graphicFrameChg chg="mod">
          <ac:chgData name="Konstantine H" userId="11d19a7c-9788-4373-a3b3-84253269272b" providerId="ADAL" clId="{1C1FB84E-1B84-594E-A6E2-9BF6B76E2150}" dt="2020-11-09T16:06:20.905" v="1"/>
          <ac:graphicFrameMkLst>
            <pc:docMk/>
            <pc:sldMk cId="1794309448" sldId="284"/>
            <ac:graphicFrameMk id="123" creationId="{14A07993-BF6D-254E-AD9C-BE7ECF046DE0}"/>
          </ac:graphicFrameMkLst>
        </pc:graphicFrameChg>
        <pc:graphicFrameChg chg="mod">
          <ac:chgData name="Konstantine H" userId="11d19a7c-9788-4373-a3b3-84253269272b" providerId="ADAL" clId="{1C1FB84E-1B84-594E-A6E2-9BF6B76E2150}" dt="2020-11-09T16:06:20.905" v="1"/>
          <ac:graphicFrameMkLst>
            <pc:docMk/>
            <pc:sldMk cId="1794309448" sldId="284"/>
            <ac:graphicFrameMk id="124" creationId="{B83A30F0-FFAE-4B4C-A6DB-4A3E9DBDA228}"/>
          </ac:graphicFrameMkLst>
        </pc:graphicFrameChg>
        <pc:graphicFrameChg chg="mod">
          <ac:chgData name="Konstantine H" userId="11d19a7c-9788-4373-a3b3-84253269272b" providerId="ADAL" clId="{1C1FB84E-1B84-594E-A6E2-9BF6B76E2150}" dt="2020-11-09T16:06:20.905" v="1"/>
          <ac:graphicFrameMkLst>
            <pc:docMk/>
            <pc:sldMk cId="1794309448" sldId="284"/>
            <ac:graphicFrameMk id="125" creationId="{E4D38BE8-BABC-3647-A775-C0C64CEC2376}"/>
          </ac:graphicFrameMkLst>
        </pc:graphicFrameChg>
        <pc:graphicFrameChg chg="mod">
          <ac:chgData name="Konstantine H" userId="11d19a7c-9788-4373-a3b3-84253269272b" providerId="ADAL" clId="{1C1FB84E-1B84-594E-A6E2-9BF6B76E2150}" dt="2020-11-09T16:06:20.905" v="1"/>
          <ac:graphicFrameMkLst>
            <pc:docMk/>
            <pc:sldMk cId="1794309448" sldId="284"/>
            <ac:graphicFrameMk id="126" creationId="{D2445987-52D3-E545-88A8-213FDA0AF950}"/>
          </ac:graphicFrameMkLst>
        </pc:graphicFrameChg>
        <pc:graphicFrameChg chg="mod">
          <ac:chgData name="Konstantine H" userId="11d19a7c-9788-4373-a3b3-84253269272b" providerId="ADAL" clId="{1C1FB84E-1B84-594E-A6E2-9BF6B76E2150}" dt="2020-11-09T16:06:20.905" v="1"/>
          <ac:graphicFrameMkLst>
            <pc:docMk/>
            <pc:sldMk cId="1794309448" sldId="284"/>
            <ac:graphicFrameMk id="152" creationId="{21489B1B-1BED-C643-806A-417306B36063}"/>
          </ac:graphicFrameMkLst>
        </pc:graphicFrameChg>
        <pc:graphicFrameChg chg="mod">
          <ac:chgData name="Konstantine H" userId="11d19a7c-9788-4373-a3b3-84253269272b" providerId="ADAL" clId="{1C1FB84E-1B84-594E-A6E2-9BF6B76E2150}" dt="2020-11-09T16:06:20.905" v="1"/>
          <ac:graphicFrameMkLst>
            <pc:docMk/>
            <pc:sldMk cId="1794309448" sldId="284"/>
            <ac:graphicFrameMk id="153" creationId="{8F4BC0AB-E3E5-6547-B297-BAEBF40CBA00}"/>
          </ac:graphicFrameMkLst>
        </pc:graphicFrameChg>
        <pc:graphicFrameChg chg="mod">
          <ac:chgData name="Konstantine H" userId="11d19a7c-9788-4373-a3b3-84253269272b" providerId="ADAL" clId="{1C1FB84E-1B84-594E-A6E2-9BF6B76E2150}" dt="2020-11-09T16:06:20.905" v="1"/>
          <ac:graphicFrameMkLst>
            <pc:docMk/>
            <pc:sldMk cId="1794309448" sldId="284"/>
            <ac:graphicFrameMk id="154" creationId="{B8F63323-5569-0246-893C-4F29082BEA4B}"/>
          </ac:graphicFrameMkLst>
        </pc:graphicFrameChg>
        <pc:graphicFrameChg chg="mod">
          <ac:chgData name="Konstantine H" userId="11d19a7c-9788-4373-a3b3-84253269272b" providerId="ADAL" clId="{1C1FB84E-1B84-594E-A6E2-9BF6B76E2150}" dt="2020-11-09T16:06:20.905" v="1"/>
          <ac:graphicFrameMkLst>
            <pc:docMk/>
            <pc:sldMk cId="1794309448" sldId="284"/>
            <ac:graphicFrameMk id="155" creationId="{973FFDA3-86C6-4240-84D2-1E79ECC352A1}"/>
          </ac:graphicFrameMkLst>
        </pc:graphicFrameChg>
        <pc:graphicFrameChg chg="mod">
          <ac:chgData name="Konstantine H" userId="11d19a7c-9788-4373-a3b3-84253269272b" providerId="ADAL" clId="{1C1FB84E-1B84-594E-A6E2-9BF6B76E2150}" dt="2020-11-09T16:06:20.905" v="1"/>
          <ac:graphicFrameMkLst>
            <pc:docMk/>
            <pc:sldMk cId="1794309448" sldId="284"/>
            <ac:graphicFrameMk id="164" creationId="{D0431D21-0F30-3C4A-B862-44955C232B6E}"/>
          </ac:graphicFrameMkLst>
        </pc:graphicFrameChg>
        <pc:graphicFrameChg chg="mod">
          <ac:chgData name="Konstantine H" userId="11d19a7c-9788-4373-a3b3-84253269272b" providerId="ADAL" clId="{1C1FB84E-1B84-594E-A6E2-9BF6B76E2150}" dt="2020-11-09T16:06:20.905" v="1"/>
          <ac:graphicFrameMkLst>
            <pc:docMk/>
            <pc:sldMk cId="1794309448" sldId="284"/>
            <ac:graphicFrameMk id="167" creationId="{6F2D8B7F-46BB-5C4E-A02E-BE81D621C1EE}"/>
          </ac:graphicFrameMkLst>
        </pc:graphicFrame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15" creationId="{12241A9E-2B91-7A40-A011-3C1F6042208B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27" creationId="{C8016CAC-4C8E-7944-B1A9-2BC383EDC455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47" creationId="{A773F60F-252F-B748-B80A-3F84DA584CAD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48" creationId="{E83F5743-1973-3447-A49A-588A8C038A43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50" creationId="{3B65BA46-6100-AA4A-8E31-D26EB2081559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51" creationId="{6C39F636-26B5-4945-BA3D-355719D5351B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56" creationId="{F01BB2B8-7F35-F740-8303-99D42C9A1F91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57" creationId="{C9791141-6DCA-134B-B060-AB3FA63CB179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58" creationId="{A42CCEDB-1EC9-E042-A7BC-EDCB959A5B35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59" creationId="{27F58AD6-7E5F-864D-B321-D7B16500703E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60" creationId="{3EC46C4C-3AF9-A941-A29F-CE5402D17ABE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61" creationId="{8DB49A5D-11E5-D24B-A9F6-5724D662E910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62" creationId="{476155E7-2189-B34A-AF28-977FFC0F8525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63" creationId="{DF1FBC6A-E61B-4C4B-B76E-43EE2D6D2876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65" creationId="{02454424-9E02-BA45-8303-D18C58C24F47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66" creationId="{4BAFEC7A-F4C0-AA4F-B37F-03E599DE4201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68" creationId="{7B387C9B-1163-BE4C-8013-A15196B709AD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85" creationId="{C80A382F-9E7F-BB45-976A-D82102545B1A}"/>
          </ac:cxnSpMkLst>
        </pc:cxnChg>
        <pc:cxnChg chg="mod">
          <ac:chgData name="Konstantine H" userId="11d19a7c-9788-4373-a3b3-84253269272b" providerId="ADAL" clId="{1C1FB84E-1B84-594E-A6E2-9BF6B76E2150}" dt="2020-11-09T16:06:20.905" v="1"/>
          <ac:cxnSpMkLst>
            <pc:docMk/>
            <pc:sldMk cId="1794309448" sldId="284"/>
            <ac:cxnSpMk id="194" creationId="{459B4BC9-350D-BF4B-A895-5C60DFA0EF79}"/>
          </ac:cxnSpMkLst>
        </pc:cxnChg>
      </pc:sldChg>
      <pc:sldChg chg="addSp delSp modSp new mod ord setBg">
        <pc:chgData name="Konstantine H" userId="11d19a7c-9788-4373-a3b3-84253269272b" providerId="ADAL" clId="{1C1FB84E-1B84-594E-A6E2-9BF6B76E2150}" dt="2020-11-09T16:37:03.589" v="697" actId="20578"/>
        <pc:sldMkLst>
          <pc:docMk/>
          <pc:sldMk cId="3010331402" sldId="285"/>
        </pc:sldMkLst>
        <pc:spChg chg="del mod">
          <ac:chgData name="Konstantine H" userId="11d19a7c-9788-4373-a3b3-84253269272b" providerId="ADAL" clId="{1C1FB84E-1B84-594E-A6E2-9BF6B76E2150}" dt="2020-11-09T16:07:56.359" v="22" actId="478"/>
          <ac:spMkLst>
            <pc:docMk/>
            <pc:sldMk cId="3010331402" sldId="285"/>
            <ac:spMk id="2" creationId="{A9D55EA4-DF98-874E-B682-DEBD28658D37}"/>
          </ac:spMkLst>
        </pc:spChg>
        <pc:spChg chg="del mod">
          <ac:chgData name="Konstantine H" userId="11d19a7c-9788-4373-a3b3-84253269272b" providerId="ADAL" clId="{1C1FB84E-1B84-594E-A6E2-9BF6B76E2150}" dt="2020-11-09T16:07:58.482" v="23" actId="478"/>
          <ac:spMkLst>
            <pc:docMk/>
            <pc:sldMk cId="3010331402" sldId="285"/>
            <ac:spMk id="3" creationId="{1E337FC8-9599-E34E-BC26-9F947A81A181}"/>
          </ac:spMkLst>
        </pc:spChg>
        <pc:spChg chg="add mod">
          <ac:chgData name="Konstantine H" userId="11d19a7c-9788-4373-a3b3-84253269272b" providerId="ADAL" clId="{1C1FB84E-1B84-594E-A6E2-9BF6B76E2150}" dt="2020-11-09T16:26:13.555" v="390" actId="1037"/>
          <ac:spMkLst>
            <pc:docMk/>
            <pc:sldMk cId="3010331402" sldId="285"/>
            <ac:spMk id="5" creationId="{557E91AE-6BF3-C241-9002-E8E0961186EA}"/>
          </ac:spMkLst>
        </pc:spChg>
        <pc:spChg chg="add mod">
          <ac:chgData name="Konstantine H" userId="11d19a7c-9788-4373-a3b3-84253269272b" providerId="ADAL" clId="{1C1FB84E-1B84-594E-A6E2-9BF6B76E2150}" dt="2020-11-09T16:26:18.657" v="401" actId="1037"/>
          <ac:spMkLst>
            <pc:docMk/>
            <pc:sldMk cId="3010331402" sldId="285"/>
            <ac:spMk id="8" creationId="{936DB912-138D-F84C-A633-F6ED5899EF77}"/>
          </ac:spMkLst>
        </pc:spChg>
        <pc:spChg chg="add del mod">
          <ac:chgData name="Konstantine H" userId="11d19a7c-9788-4373-a3b3-84253269272b" providerId="ADAL" clId="{1C1FB84E-1B84-594E-A6E2-9BF6B76E2150}" dt="2020-11-09T16:26:29.559" v="423" actId="1038"/>
          <ac:spMkLst>
            <pc:docMk/>
            <pc:sldMk cId="3010331402" sldId="285"/>
            <ac:spMk id="10" creationId="{5DFB1669-48AF-D64D-AF33-4979C649FAA0}"/>
          </ac:spMkLst>
        </pc:spChg>
        <pc:spChg chg="add del mod">
          <ac:chgData name="Konstantine H" userId="11d19a7c-9788-4373-a3b3-84253269272b" providerId="ADAL" clId="{1C1FB84E-1B84-594E-A6E2-9BF6B76E2150}" dt="2020-11-09T16:27:22.392" v="444" actId="1038"/>
          <ac:spMkLst>
            <pc:docMk/>
            <pc:sldMk cId="3010331402" sldId="285"/>
            <ac:spMk id="12" creationId="{2F46098B-1092-2144-90E4-35DF27DE15B1}"/>
          </ac:spMkLst>
        </pc:spChg>
        <pc:spChg chg="add mod">
          <ac:chgData name="Konstantine H" userId="11d19a7c-9788-4373-a3b3-84253269272b" providerId="ADAL" clId="{1C1FB84E-1B84-594E-A6E2-9BF6B76E2150}" dt="2020-11-09T16:26:13.555" v="390" actId="1037"/>
          <ac:spMkLst>
            <pc:docMk/>
            <pc:sldMk cId="3010331402" sldId="285"/>
            <ac:spMk id="14" creationId="{9123B37D-98AB-8D4C-BEE3-90702CF33DA4}"/>
          </ac:spMkLst>
        </pc:spChg>
        <pc:spChg chg="add mod">
          <ac:chgData name="Konstantine H" userId="11d19a7c-9788-4373-a3b3-84253269272b" providerId="ADAL" clId="{1C1FB84E-1B84-594E-A6E2-9BF6B76E2150}" dt="2020-11-09T16:27:22.392" v="444" actId="1038"/>
          <ac:spMkLst>
            <pc:docMk/>
            <pc:sldMk cId="3010331402" sldId="285"/>
            <ac:spMk id="16" creationId="{010C1C67-581A-524C-801D-CB3E66B1C530}"/>
          </ac:spMkLst>
        </pc:spChg>
        <pc:spChg chg="add mod">
          <ac:chgData name="Konstantine H" userId="11d19a7c-9788-4373-a3b3-84253269272b" providerId="ADAL" clId="{1C1FB84E-1B84-594E-A6E2-9BF6B76E2150}" dt="2020-11-09T16:26:18.657" v="401" actId="1037"/>
          <ac:spMkLst>
            <pc:docMk/>
            <pc:sldMk cId="3010331402" sldId="285"/>
            <ac:spMk id="18" creationId="{F72DD59C-B14A-C144-836F-638AC03DC863}"/>
          </ac:spMkLst>
        </pc:spChg>
        <pc:spChg chg="add mod">
          <ac:chgData name="Konstantine H" userId="11d19a7c-9788-4373-a3b3-84253269272b" providerId="ADAL" clId="{1C1FB84E-1B84-594E-A6E2-9BF6B76E2150}" dt="2020-11-09T16:26:29.559" v="423" actId="1038"/>
          <ac:spMkLst>
            <pc:docMk/>
            <pc:sldMk cId="3010331402" sldId="285"/>
            <ac:spMk id="20" creationId="{63E876F4-0D30-634E-AB87-5B29B1EFAC27}"/>
          </ac:spMkLst>
        </pc:spChg>
        <pc:spChg chg="add mod">
          <ac:chgData name="Konstantine H" userId="11d19a7c-9788-4373-a3b3-84253269272b" providerId="ADAL" clId="{1C1FB84E-1B84-594E-A6E2-9BF6B76E2150}" dt="2020-11-09T16:23:45.501" v="335" actId="1076"/>
          <ac:spMkLst>
            <pc:docMk/>
            <pc:sldMk cId="3010331402" sldId="285"/>
            <ac:spMk id="32" creationId="{3EBB25B5-CB63-8F45-AD75-30DA263D47F3}"/>
          </ac:spMkLst>
        </pc:spChg>
        <pc:spChg chg="add mod">
          <ac:chgData name="Konstantine H" userId="11d19a7c-9788-4373-a3b3-84253269272b" providerId="ADAL" clId="{1C1FB84E-1B84-594E-A6E2-9BF6B76E2150}" dt="2020-11-09T16:25:35.388" v="379" actId="20577"/>
          <ac:spMkLst>
            <pc:docMk/>
            <pc:sldMk cId="3010331402" sldId="285"/>
            <ac:spMk id="33" creationId="{05469767-E27F-A34C-8029-79D5C9E87EF3}"/>
          </ac:spMkLst>
        </pc:spChg>
        <pc:spChg chg="add mod">
          <ac:chgData name="Konstantine H" userId="11d19a7c-9788-4373-a3b3-84253269272b" providerId="ADAL" clId="{1C1FB84E-1B84-594E-A6E2-9BF6B76E2150}" dt="2020-11-09T16:26:36.764" v="425" actId="1076"/>
          <ac:spMkLst>
            <pc:docMk/>
            <pc:sldMk cId="3010331402" sldId="285"/>
            <ac:spMk id="34" creationId="{1B7CA516-2F31-1544-80C2-DBA9320761F3}"/>
          </ac:spMkLst>
        </pc:spChg>
        <pc:spChg chg="add del mod">
          <ac:chgData name="Konstantine H" userId="11d19a7c-9788-4373-a3b3-84253269272b" providerId="ADAL" clId="{1C1FB84E-1B84-594E-A6E2-9BF6B76E2150}" dt="2020-11-09T16:27:08.026" v="431" actId="478"/>
          <ac:spMkLst>
            <pc:docMk/>
            <pc:sldMk cId="3010331402" sldId="285"/>
            <ac:spMk id="35" creationId="{BBB0AA28-D097-7B48-BD71-042AA9679429}"/>
          </ac:spMkLst>
        </pc:spChg>
        <pc:spChg chg="add del mod">
          <ac:chgData name="Konstantine H" userId="11d19a7c-9788-4373-a3b3-84253269272b" providerId="ADAL" clId="{1C1FB84E-1B84-594E-A6E2-9BF6B76E2150}" dt="2020-11-09T16:29:42.132" v="474" actId="478"/>
          <ac:spMkLst>
            <pc:docMk/>
            <pc:sldMk cId="3010331402" sldId="285"/>
            <ac:spMk id="36" creationId="{E0175E74-0E52-9F49-9F40-78D54277FB0B}"/>
          </ac:spMkLst>
        </pc:spChg>
        <pc:spChg chg="add del mod">
          <ac:chgData name="Konstantine H" userId="11d19a7c-9788-4373-a3b3-84253269272b" providerId="ADAL" clId="{1C1FB84E-1B84-594E-A6E2-9BF6B76E2150}" dt="2020-11-09T16:29:56.660" v="479" actId="478"/>
          <ac:spMkLst>
            <pc:docMk/>
            <pc:sldMk cId="3010331402" sldId="285"/>
            <ac:spMk id="38" creationId="{80357088-7E68-C042-9776-FDF16956823D}"/>
          </ac:spMkLst>
        </pc:spChg>
        <pc:spChg chg="add mod">
          <ac:chgData name="Konstantine H" userId="11d19a7c-9788-4373-a3b3-84253269272b" providerId="ADAL" clId="{1C1FB84E-1B84-594E-A6E2-9BF6B76E2150}" dt="2020-11-09T16:27:37.279" v="448" actId="1076"/>
          <ac:spMkLst>
            <pc:docMk/>
            <pc:sldMk cId="3010331402" sldId="285"/>
            <ac:spMk id="41" creationId="{CF58E309-43CA-0046-9890-8352D4E18CAC}"/>
          </ac:spMkLst>
        </pc:spChg>
        <pc:spChg chg="add mod">
          <ac:chgData name="Konstantine H" userId="11d19a7c-9788-4373-a3b3-84253269272b" providerId="ADAL" clId="{1C1FB84E-1B84-594E-A6E2-9BF6B76E2150}" dt="2020-11-09T16:27:43.016" v="450" actId="1076"/>
          <ac:spMkLst>
            <pc:docMk/>
            <pc:sldMk cId="3010331402" sldId="285"/>
            <ac:spMk id="42" creationId="{3D9DF27D-D38F-154E-84DD-98D5E2964939}"/>
          </ac:spMkLst>
        </pc:spChg>
        <pc:spChg chg="add mod">
          <ac:chgData name="Konstantine H" userId="11d19a7c-9788-4373-a3b3-84253269272b" providerId="ADAL" clId="{1C1FB84E-1B84-594E-A6E2-9BF6B76E2150}" dt="2020-11-09T16:31:45.606" v="506" actId="1036"/>
          <ac:spMkLst>
            <pc:docMk/>
            <pc:sldMk cId="3010331402" sldId="285"/>
            <ac:spMk id="44" creationId="{7330714C-9C63-7343-BD0B-7CF67B95C523}"/>
          </ac:spMkLst>
        </pc:spChg>
        <pc:spChg chg="add mod">
          <ac:chgData name="Konstantine H" userId="11d19a7c-9788-4373-a3b3-84253269272b" providerId="ADAL" clId="{1C1FB84E-1B84-594E-A6E2-9BF6B76E2150}" dt="2020-11-09T16:31:45.606" v="506" actId="1036"/>
          <ac:spMkLst>
            <pc:docMk/>
            <pc:sldMk cId="3010331402" sldId="285"/>
            <ac:spMk id="46" creationId="{AE7FAAC4-6962-BE42-BEC6-424BDD3438B4}"/>
          </ac:spMkLst>
        </pc:spChg>
        <pc:spChg chg="add mod">
          <ac:chgData name="Konstantine H" userId="11d19a7c-9788-4373-a3b3-84253269272b" providerId="ADAL" clId="{1C1FB84E-1B84-594E-A6E2-9BF6B76E2150}" dt="2020-11-09T16:34:32.997" v="538" actId="14100"/>
          <ac:spMkLst>
            <pc:docMk/>
            <pc:sldMk cId="3010331402" sldId="285"/>
            <ac:spMk id="50" creationId="{5A56F09A-F577-8D4D-93F1-0A078CCEBCE5}"/>
          </ac:spMkLst>
        </pc:spChg>
        <pc:spChg chg="add mod">
          <ac:chgData name="Konstantine H" userId="11d19a7c-9788-4373-a3b3-84253269272b" providerId="ADAL" clId="{1C1FB84E-1B84-594E-A6E2-9BF6B76E2150}" dt="2020-11-09T16:36:19.831" v="696" actId="1035"/>
          <ac:spMkLst>
            <pc:docMk/>
            <pc:sldMk cId="3010331402" sldId="285"/>
            <ac:spMk id="55" creationId="{0FA3027B-216D-A84B-9E95-EE295B29CE36}"/>
          </ac:spMkLst>
        </pc:spChg>
        <pc:graphicFrameChg chg="add mod modGraphic">
          <ac:chgData name="Konstantine H" userId="11d19a7c-9788-4373-a3b3-84253269272b" providerId="ADAL" clId="{1C1FB84E-1B84-594E-A6E2-9BF6B76E2150}" dt="2020-11-09T16:34:42.013" v="539" actId="207"/>
          <ac:graphicFrameMkLst>
            <pc:docMk/>
            <pc:sldMk cId="3010331402" sldId="285"/>
            <ac:graphicFrameMk id="4" creationId="{AD2E220D-8110-E74D-9963-9295C7269A53}"/>
          </ac:graphicFrameMkLst>
        </pc:graphicFrameChg>
        <pc:graphicFrameChg chg="add del mod modGraphic">
          <ac:chgData name="Konstantine H" userId="11d19a7c-9788-4373-a3b3-84253269272b" providerId="ADAL" clId="{1C1FB84E-1B84-594E-A6E2-9BF6B76E2150}" dt="2020-11-09T16:20:27.338" v="207" actId="478"/>
          <ac:graphicFrameMkLst>
            <pc:docMk/>
            <pc:sldMk cId="3010331402" sldId="285"/>
            <ac:graphicFrameMk id="6" creationId="{8E375643-3BD4-B84C-BD1C-C9C3CA41D9CF}"/>
          </ac:graphicFrameMkLst>
        </pc:graphicFrameChg>
        <pc:graphicFrameChg chg="add del mod modGraphic">
          <ac:chgData name="Konstantine H" userId="11d19a7c-9788-4373-a3b3-84253269272b" providerId="ADAL" clId="{1C1FB84E-1B84-594E-A6E2-9BF6B76E2150}" dt="2020-11-09T16:20:44.217" v="217" actId="478"/>
          <ac:graphicFrameMkLst>
            <pc:docMk/>
            <pc:sldMk cId="3010331402" sldId="285"/>
            <ac:graphicFrameMk id="7" creationId="{B6003753-1184-5C41-B02E-54545CFF8202}"/>
          </ac:graphicFrameMkLst>
        </pc:graphicFrameChg>
        <pc:graphicFrameChg chg="add del mod modGraphic">
          <ac:chgData name="Konstantine H" userId="11d19a7c-9788-4373-a3b3-84253269272b" providerId="ADAL" clId="{1C1FB84E-1B84-594E-A6E2-9BF6B76E2150}" dt="2020-11-09T16:21:23.219" v="242" actId="478"/>
          <ac:graphicFrameMkLst>
            <pc:docMk/>
            <pc:sldMk cId="3010331402" sldId="285"/>
            <ac:graphicFrameMk id="9" creationId="{8DAE9495-2AD9-B242-91B4-BAAD6608A00F}"/>
          </ac:graphicFrameMkLst>
        </pc:graphicFrameChg>
        <pc:graphicFrameChg chg="add del mod modGraphic">
          <ac:chgData name="Konstantine H" userId="11d19a7c-9788-4373-a3b3-84253269272b" providerId="ADAL" clId="{1C1FB84E-1B84-594E-A6E2-9BF6B76E2150}" dt="2020-11-09T16:21:00.839" v="230" actId="478"/>
          <ac:graphicFrameMkLst>
            <pc:docMk/>
            <pc:sldMk cId="3010331402" sldId="285"/>
            <ac:graphicFrameMk id="11" creationId="{6596B2A6-ACB7-4E4D-A93B-6353C159BF6C}"/>
          </ac:graphicFrameMkLst>
        </pc:graphicFrameChg>
        <pc:graphicFrameChg chg="add mod">
          <ac:chgData name="Konstantine H" userId="11d19a7c-9788-4373-a3b3-84253269272b" providerId="ADAL" clId="{1C1FB84E-1B84-594E-A6E2-9BF6B76E2150}" dt="2020-11-09T16:26:13.555" v="390" actId="1037"/>
          <ac:graphicFrameMkLst>
            <pc:docMk/>
            <pc:sldMk cId="3010331402" sldId="285"/>
            <ac:graphicFrameMk id="13" creationId="{4ADB3F2F-242F-8747-B809-630BF63489D9}"/>
          </ac:graphicFrameMkLst>
        </pc:graphicFrameChg>
        <pc:graphicFrameChg chg="add mod">
          <ac:chgData name="Konstantine H" userId="11d19a7c-9788-4373-a3b3-84253269272b" providerId="ADAL" clId="{1C1FB84E-1B84-594E-A6E2-9BF6B76E2150}" dt="2020-11-09T16:27:22.392" v="444" actId="1038"/>
          <ac:graphicFrameMkLst>
            <pc:docMk/>
            <pc:sldMk cId="3010331402" sldId="285"/>
            <ac:graphicFrameMk id="15" creationId="{A2DAD61A-88C5-C545-B8D9-557DBC52B350}"/>
          </ac:graphicFrameMkLst>
        </pc:graphicFrameChg>
        <pc:graphicFrameChg chg="add mod">
          <ac:chgData name="Konstantine H" userId="11d19a7c-9788-4373-a3b3-84253269272b" providerId="ADAL" clId="{1C1FB84E-1B84-594E-A6E2-9BF6B76E2150}" dt="2020-11-09T16:26:18.657" v="401" actId="1037"/>
          <ac:graphicFrameMkLst>
            <pc:docMk/>
            <pc:sldMk cId="3010331402" sldId="285"/>
            <ac:graphicFrameMk id="17" creationId="{3206A9F3-DF0B-8341-9F38-65856AE46A0E}"/>
          </ac:graphicFrameMkLst>
        </pc:graphicFrameChg>
        <pc:graphicFrameChg chg="add mod">
          <ac:chgData name="Konstantine H" userId="11d19a7c-9788-4373-a3b3-84253269272b" providerId="ADAL" clId="{1C1FB84E-1B84-594E-A6E2-9BF6B76E2150}" dt="2020-11-09T16:26:29.559" v="423" actId="1038"/>
          <ac:graphicFrameMkLst>
            <pc:docMk/>
            <pc:sldMk cId="3010331402" sldId="285"/>
            <ac:graphicFrameMk id="19" creationId="{847C8084-92D7-514E-96BD-211D735BC55F}"/>
          </ac:graphicFrameMkLst>
        </pc:graphicFrameChg>
        <pc:graphicFrameChg chg="add del mod modGraphic">
          <ac:chgData name="Konstantine H" userId="11d19a7c-9788-4373-a3b3-84253269272b" providerId="ADAL" clId="{1C1FB84E-1B84-594E-A6E2-9BF6B76E2150}" dt="2020-11-09T16:29:56.660" v="479" actId="478"/>
          <ac:graphicFrameMkLst>
            <pc:docMk/>
            <pc:sldMk cId="3010331402" sldId="285"/>
            <ac:graphicFrameMk id="37" creationId="{489240DD-18F8-CE44-8044-8B78ABC71D7A}"/>
          </ac:graphicFrameMkLst>
        </pc:graphicFrameChg>
        <pc:graphicFrameChg chg="add mod">
          <ac:chgData name="Konstantine H" userId="11d19a7c-9788-4373-a3b3-84253269272b" providerId="ADAL" clId="{1C1FB84E-1B84-594E-A6E2-9BF6B76E2150}" dt="2020-11-09T16:31:45.606" v="506" actId="1036"/>
          <ac:graphicFrameMkLst>
            <pc:docMk/>
            <pc:sldMk cId="3010331402" sldId="285"/>
            <ac:graphicFrameMk id="43" creationId="{E6436BFC-31F4-DB4A-95CF-17609097F65C}"/>
          </ac:graphicFrameMkLst>
        </pc:graphicFrameChg>
        <pc:graphicFrameChg chg="add mod modGraphic">
          <ac:chgData name="Konstantine H" userId="11d19a7c-9788-4373-a3b3-84253269272b" providerId="ADAL" clId="{1C1FB84E-1B84-594E-A6E2-9BF6B76E2150}" dt="2020-11-09T16:31:45.606" v="506" actId="1036"/>
          <ac:graphicFrameMkLst>
            <pc:docMk/>
            <pc:sldMk cId="3010331402" sldId="285"/>
            <ac:graphicFrameMk id="45" creationId="{059B7D8F-CC6A-7148-91FA-C867DE74CB9C}"/>
          </ac:graphicFrameMkLst>
        </pc:graphicFrameChg>
        <pc:graphicFrameChg chg="add mod modGraphic">
          <ac:chgData name="Konstantine H" userId="11d19a7c-9788-4373-a3b3-84253269272b" providerId="ADAL" clId="{1C1FB84E-1B84-594E-A6E2-9BF6B76E2150}" dt="2020-11-09T16:35:08.428" v="578" actId="1038"/>
          <ac:graphicFrameMkLst>
            <pc:docMk/>
            <pc:sldMk cId="3010331402" sldId="285"/>
            <ac:graphicFrameMk id="47" creationId="{188C1B79-777A-1646-ABCE-567636A6AB80}"/>
          </ac:graphicFrameMkLst>
        </pc:graphicFrameChg>
        <pc:graphicFrameChg chg="add mod">
          <ac:chgData name="Konstantine H" userId="11d19a7c-9788-4373-a3b3-84253269272b" providerId="ADAL" clId="{1C1FB84E-1B84-594E-A6E2-9BF6B76E2150}" dt="2020-11-09T16:35:08.428" v="578" actId="1038"/>
          <ac:graphicFrameMkLst>
            <pc:docMk/>
            <pc:sldMk cId="3010331402" sldId="285"/>
            <ac:graphicFrameMk id="48" creationId="{94EE63EB-F4F4-C041-83C9-20EB1772F927}"/>
          </ac:graphicFrameMkLst>
        </pc:graphicFrameChg>
        <pc:graphicFrameChg chg="add mod">
          <ac:chgData name="Konstantine H" userId="11d19a7c-9788-4373-a3b3-84253269272b" providerId="ADAL" clId="{1C1FB84E-1B84-594E-A6E2-9BF6B76E2150}" dt="2020-11-09T16:35:08.428" v="578" actId="1038"/>
          <ac:graphicFrameMkLst>
            <pc:docMk/>
            <pc:sldMk cId="3010331402" sldId="285"/>
            <ac:graphicFrameMk id="49" creationId="{038BD12A-871E-9147-91F9-A3264587A37D}"/>
          </ac:graphicFrameMkLst>
        </pc:graphicFrameChg>
        <pc:cxnChg chg="add mod">
          <ac:chgData name="Konstantine H" userId="11d19a7c-9788-4373-a3b3-84253269272b" providerId="ADAL" clId="{1C1FB84E-1B84-594E-A6E2-9BF6B76E2150}" dt="2020-11-09T16:26:13.555" v="390" actId="1037"/>
          <ac:cxnSpMkLst>
            <pc:docMk/>
            <pc:sldMk cId="3010331402" sldId="285"/>
            <ac:cxnSpMk id="22" creationId="{D9562CB0-1B7F-5E47-9870-A6C1135AED32}"/>
          </ac:cxnSpMkLst>
        </pc:cxnChg>
        <pc:cxnChg chg="add mod">
          <ac:chgData name="Konstantine H" userId="11d19a7c-9788-4373-a3b3-84253269272b" providerId="ADAL" clId="{1C1FB84E-1B84-594E-A6E2-9BF6B76E2150}" dt="2020-11-09T16:26:13.555" v="390" actId="1037"/>
          <ac:cxnSpMkLst>
            <pc:docMk/>
            <pc:sldMk cId="3010331402" sldId="285"/>
            <ac:cxnSpMk id="23" creationId="{180FF686-5C39-374F-AFE5-682783013E0E}"/>
          </ac:cxnSpMkLst>
        </pc:cxnChg>
        <pc:cxnChg chg="add mod">
          <ac:chgData name="Konstantine H" userId="11d19a7c-9788-4373-a3b3-84253269272b" providerId="ADAL" clId="{1C1FB84E-1B84-594E-A6E2-9BF6B76E2150}" dt="2020-11-09T16:26:18.657" v="401" actId="1037"/>
          <ac:cxnSpMkLst>
            <pc:docMk/>
            <pc:sldMk cId="3010331402" sldId="285"/>
            <ac:cxnSpMk id="24" creationId="{DED02176-66D3-9945-931E-82DC524A695D}"/>
          </ac:cxnSpMkLst>
        </pc:cxnChg>
        <pc:cxnChg chg="add mod">
          <ac:chgData name="Konstantine H" userId="11d19a7c-9788-4373-a3b3-84253269272b" providerId="ADAL" clId="{1C1FB84E-1B84-594E-A6E2-9BF6B76E2150}" dt="2020-11-09T16:26:18.657" v="401" actId="1037"/>
          <ac:cxnSpMkLst>
            <pc:docMk/>
            <pc:sldMk cId="3010331402" sldId="285"/>
            <ac:cxnSpMk id="25" creationId="{EFC68F6D-4AC6-9949-8214-902772628EBC}"/>
          </ac:cxnSpMkLst>
        </pc:cxnChg>
        <pc:cxnChg chg="add mod">
          <ac:chgData name="Konstantine H" userId="11d19a7c-9788-4373-a3b3-84253269272b" providerId="ADAL" clId="{1C1FB84E-1B84-594E-A6E2-9BF6B76E2150}" dt="2020-11-09T16:27:22.392" v="444" actId="1038"/>
          <ac:cxnSpMkLst>
            <pc:docMk/>
            <pc:sldMk cId="3010331402" sldId="285"/>
            <ac:cxnSpMk id="26" creationId="{606031A9-72AA-F240-B002-46B46336DA09}"/>
          </ac:cxnSpMkLst>
        </pc:cxnChg>
        <pc:cxnChg chg="add mod">
          <ac:chgData name="Konstantine H" userId="11d19a7c-9788-4373-a3b3-84253269272b" providerId="ADAL" clId="{1C1FB84E-1B84-594E-A6E2-9BF6B76E2150}" dt="2020-11-09T16:27:22.392" v="444" actId="1038"/>
          <ac:cxnSpMkLst>
            <pc:docMk/>
            <pc:sldMk cId="3010331402" sldId="285"/>
            <ac:cxnSpMk id="28" creationId="{CFEF11EA-D7CA-4444-BA91-675056861BB8}"/>
          </ac:cxnSpMkLst>
        </pc:cxnChg>
        <pc:cxnChg chg="add mod">
          <ac:chgData name="Konstantine H" userId="11d19a7c-9788-4373-a3b3-84253269272b" providerId="ADAL" clId="{1C1FB84E-1B84-594E-A6E2-9BF6B76E2150}" dt="2020-11-09T16:26:29.559" v="423" actId="1038"/>
          <ac:cxnSpMkLst>
            <pc:docMk/>
            <pc:sldMk cId="3010331402" sldId="285"/>
            <ac:cxnSpMk id="29" creationId="{1F72B7AB-1CD4-0743-B9FC-10311530DB83}"/>
          </ac:cxnSpMkLst>
        </pc:cxnChg>
        <pc:cxnChg chg="add mod">
          <ac:chgData name="Konstantine H" userId="11d19a7c-9788-4373-a3b3-84253269272b" providerId="ADAL" clId="{1C1FB84E-1B84-594E-A6E2-9BF6B76E2150}" dt="2020-11-09T16:26:29.559" v="423" actId="1038"/>
          <ac:cxnSpMkLst>
            <pc:docMk/>
            <pc:sldMk cId="3010331402" sldId="285"/>
            <ac:cxnSpMk id="31" creationId="{4F6CCB70-B63F-2143-BB6D-7A3B6E00B05C}"/>
          </ac:cxnSpMkLst>
        </pc:cxnChg>
        <pc:cxnChg chg="add mod">
          <ac:chgData name="Konstantine H" userId="11d19a7c-9788-4373-a3b3-84253269272b" providerId="ADAL" clId="{1C1FB84E-1B84-594E-A6E2-9BF6B76E2150}" dt="2020-11-09T16:31:45.606" v="506" actId="1036"/>
          <ac:cxnSpMkLst>
            <pc:docMk/>
            <pc:sldMk cId="3010331402" sldId="285"/>
            <ac:cxnSpMk id="39" creationId="{5CFA2ABC-2116-9D43-9D77-DCBD73CC330E}"/>
          </ac:cxnSpMkLst>
        </pc:cxnChg>
        <pc:cxnChg chg="add mod">
          <ac:chgData name="Konstantine H" userId="11d19a7c-9788-4373-a3b3-84253269272b" providerId="ADAL" clId="{1C1FB84E-1B84-594E-A6E2-9BF6B76E2150}" dt="2020-11-09T16:31:45.606" v="506" actId="1036"/>
          <ac:cxnSpMkLst>
            <pc:docMk/>
            <pc:sldMk cId="3010331402" sldId="285"/>
            <ac:cxnSpMk id="40" creationId="{A4229E69-013A-BD4C-AE80-7DD92AA1AE18}"/>
          </ac:cxnSpMkLst>
        </pc:cxnChg>
        <pc:cxnChg chg="add mod">
          <ac:chgData name="Konstantine H" userId="11d19a7c-9788-4373-a3b3-84253269272b" providerId="ADAL" clId="{1C1FB84E-1B84-594E-A6E2-9BF6B76E2150}" dt="2020-11-09T16:35:08.428" v="578" actId="1038"/>
          <ac:cxnSpMkLst>
            <pc:docMk/>
            <pc:sldMk cId="3010331402" sldId="285"/>
            <ac:cxnSpMk id="51" creationId="{751703C4-8635-0B4C-B503-08E815CE5902}"/>
          </ac:cxnSpMkLst>
        </pc:cxnChg>
        <pc:cxnChg chg="add mod">
          <ac:chgData name="Konstantine H" userId="11d19a7c-9788-4373-a3b3-84253269272b" providerId="ADAL" clId="{1C1FB84E-1B84-594E-A6E2-9BF6B76E2150}" dt="2020-11-09T16:35:08.428" v="578" actId="1038"/>
          <ac:cxnSpMkLst>
            <pc:docMk/>
            <pc:sldMk cId="3010331402" sldId="285"/>
            <ac:cxnSpMk id="53" creationId="{08942688-53DA-484F-911B-11C4DB974919}"/>
          </ac:cxnSpMkLst>
        </pc:cxnChg>
      </pc:sldChg>
      <pc:sldChg chg="addSp delSp modSp add mod ord">
        <pc:chgData name="Konstantine H" userId="11d19a7c-9788-4373-a3b3-84253269272b" providerId="ADAL" clId="{1C1FB84E-1B84-594E-A6E2-9BF6B76E2150}" dt="2020-11-09T17:40:53.779" v="1537" actId="478"/>
        <pc:sldMkLst>
          <pc:docMk/>
          <pc:sldMk cId="1766774553" sldId="286"/>
        </pc:sldMkLst>
        <pc:spChg chg="add mod">
          <ac:chgData name="Konstantine H" userId="11d19a7c-9788-4373-a3b3-84253269272b" providerId="ADAL" clId="{1C1FB84E-1B84-594E-A6E2-9BF6B76E2150}" dt="2020-11-09T16:38:39.278" v="718" actId="1035"/>
          <ac:spMkLst>
            <pc:docMk/>
            <pc:sldMk cId="1766774553" sldId="286"/>
            <ac:spMk id="2" creationId="{0161C4FD-6035-A941-8161-768606CF6E0A}"/>
          </ac:spMkLst>
        </pc:spChg>
        <pc:spChg chg="mod">
          <ac:chgData name="Konstantine H" userId="11d19a7c-9788-4373-a3b3-84253269272b" providerId="ADAL" clId="{1C1FB84E-1B84-594E-A6E2-9BF6B76E2150}" dt="2020-11-09T16:37:36.109" v="702" actId="20577"/>
          <ac:spMkLst>
            <pc:docMk/>
            <pc:sldMk cId="1766774553" sldId="286"/>
            <ac:spMk id="5" creationId="{557E91AE-6BF3-C241-9002-E8E0961186EA}"/>
          </ac:spMkLst>
        </pc:spChg>
        <pc:spChg chg="add mod">
          <ac:chgData name="Konstantine H" userId="11d19a7c-9788-4373-a3b3-84253269272b" providerId="ADAL" clId="{1C1FB84E-1B84-594E-A6E2-9BF6B76E2150}" dt="2020-11-09T16:41:06.135" v="760" actId="1036"/>
          <ac:spMkLst>
            <pc:docMk/>
            <pc:sldMk cId="1766774553" sldId="286"/>
            <ac:spMk id="7" creationId="{D79A1097-CD4C-9E41-8131-032C8C2CA7B8}"/>
          </ac:spMkLst>
        </pc:spChg>
        <pc:spChg chg="del mod">
          <ac:chgData name="Konstantine H" userId="11d19a7c-9788-4373-a3b3-84253269272b" providerId="ADAL" clId="{1C1FB84E-1B84-594E-A6E2-9BF6B76E2150}" dt="2020-11-09T16:54:58.825" v="973" actId="478"/>
          <ac:spMkLst>
            <pc:docMk/>
            <pc:sldMk cId="1766774553" sldId="286"/>
            <ac:spMk id="8" creationId="{936DB912-138D-F84C-A633-F6ED5899EF77}"/>
          </ac:spMkLst>
        </pc:spChg>
        <pc:spChg chg="add mod">
          <ac:chgData name="Konstantine H" userId="11d19a7c-9788-4373-a3b3-84253269272b" providerId="ADAL" clId="{1C1FB84E-1B84-594E-A6E2-9BF6B76E2150}" dt="2020-11-09T16:54:36.890" v="961" actId="20577"/>
          <ac:spMkLst>
            <pc:docMk/>
            <pc:sldMk cId="1766774553" sldId="286"/>
            <ac:spMk id="9" creationId="{5F6833FB-7009-1E4D-9045-E1DD3125887A}"/>
          </ac:spMkLst>
        </pc:spChg>
        <pc:spChg chg="mod">
          <ac:chgData name="Konstantine H" userId="11d19a7c-9788-4373-a3b3-84253269272b" providerId="ADAL" clId="{1C1FB84E-1B84-594E-A6E2-9BF6B76E2150}" dt="2020-11-09T16:42:57.194" v="783" actId="20577"/>
          <ac:spMkLst>
            <pc:docMk/>
            <pc:sldMk cId="1766774553" sldId="286"/>
            <ac:spMk id="10" creationId="{5DFB1669-48AF-D64D-AF33-4979C649FAA0}"/>
          </ac:spMkLst>
        </pc:spChg>
        <pc:spChg chg="add mod">
          <ac:chgData name="Konstantine H" userId="11d19a7c-9788-4373-a3b3-84253269272b" providerId="ADAL" clId="{1C1FB84E-1B84-594E-A6E2-9BF6B76E2150}" dt="2020-11-09T16:53:09.550" v="937" actId="1037"/>
          <ac:spMkLst>
            <pc:docMk/>
            <pc:sldMk cId="1766774553" sldId="286"/>
            <ac:spMk id="11" creationId="{F5C4A15D-C837-0A43-9906-C3D1DE9F8000}"/>
          </ac:spMkLst>
        </pc:spChg>
        <pc:spChg chg="mod">
          <ac:chgData name="Konstantine H" userId="11d19a7c-9788-4373-a3b3-84253269272b" providerId="ADAL" clId="{1C1FB84E-1B84-594E-A6E2-9BF6B76E2150}" dt="2020-11-09T16:56:00.126" v="978" actId="1038"/>
          <ac:spMkLst>
            <pc:docMk/>
            <pc:sldMk cId="1766774553" sldId="286"/>
            <ac:spMk id="12" creationId="{2F46098B-1092-2144-90E4-35DF27DE15B1}"/>
          </ac:spMkLst>
        </pc:spChg>
        <pc:spChg chg="del mod">
          <ac:chgData name="Konstantine H" userId="11d19a7c-9788-4373-a3b3-84253269272b" providerId="ADAL" clId="{1C1FB84E-1B84-594E-A6E2-9BF6B76E2150}" dt="2020-11-09T16:55:01.657" v="974" actId="478"/>
          <ac:spMkLst>
            <pc:docMk/>
            <pc:sldMk cId="1766774553" sldId="286"/>
            <ac:spMk id="16" creationId="{010C1C67-581A-524C-801D-CB3E66B1C530}"/>
          </ac:spMkLst>
        </pc:spChg>
        <pc:spChg chg="del mod">
          <ac:chgData name="Konstantine H" userId="11d19a7c-9788-4373-a3b3-84253269272b" providerId="ADAL" clId="{1C1FB84E-1B84-594E-A6E2-9BF6B76E2150}" dt="2020-11-09T16:54:58.825" v="973" actId="478"/>
          <ac:spMkLst>
            <pc:docMk/>
            <pc:sldMk cId="1766774553" sldId="286"/>
            <ac:spMk id="18" creationId="{F72DD59C-B14A-C144-836F-638AC03DC863}"/>
          </ac:spMkLst>
        </pc:spChg>
        <pc:spChg chg="mod">
          <ac:chgData name="Konstantine H" userId="11d19a7c-9788-4373-a3b3-84253269272b" providerId="ADAL" clId="{1C1FB84E-1B84-594E-A6E2-9BF6B76E2150}" dt="2020-11-09T16:41:51.581" v="761" actId="1076"/>
          <ac:spMkLst>
            <pc:docMk/>
            <pc:sldMk cId="1766774553" sldId="286"/>
            <ac:spMk id="20" creationId="{63E876F4-0D30-634E-AB87-5B29B1EFAC27}"/>
          </ac:spMkLst>
        </pc:spChg>
        <pc:spChg chg="mod">
          <ac:chgData name="Konstantine H" userId="11d19a7c-9788-4373-a3b3-84253269272b" providerId="ADAL" clId="{1C1FB84E-1B84-594E-A6E2-9BF6B76E2150}" dt="2020-11-09T16:48:46.279" v="869" actId="1037"/>
          <ac:spMkLst>
            <pc:docMk/>
            <pc:sldMk cId="1766774553" sldId="286"/>
            <ac:spMk id="32" creationId="{3EBB25B5-CB63-8F45-AD75-30DA263D47F3}"/>
          </ac:spMkLst>
        </pc:spChg>
        <pc:spChg chg="del mod">
          <ac:chgData name="Konstantine H" userId="11d19a7c-9788-4373-a3b3-84253269272b" providerId="ADAL" clId="{1C1FB84E-1B84-594E-A6E2-9BF6B76E2150}" dt="2020-11-09T16:54:55.605" v="972" actId="478"/>
          <ac:spMkLst>
            <pc:docMk/>
            <pc:sldMk cId="1766774553" sldId="286"/>
            <ac:spMk id="33" creationId="{05469767-E27F-A34C-8029-79D5C9E87EF3}"/>
          </ac:spMkLst>
        </pc:spChg>
        <pc:spChg chg="mod">
          <ac:chgData name="Konstantine H" userId="11d19a7c-9788-4373-a3b3-84253269272b" providerId="ADAL" clId="{1C1FB84E-1B84-594E-A6E2-9BF6B76E2150}" dt="2020-11-09T16:48:53.880" v="872" actId="1076"/>
          <ac:spMkLst>
            <pc:docMk/>
            <pc:sldMk cId="1766774553" sldId="286"/>
            <ac:spMk id="34" creationId="{1B7CA516-2F31-1544-80C2-DBA9320761F3}"/>
          </ac:spMkLst>
        </pc:spChg>
        <pc:spChg chg="del mod">
          <ac:chgData name="Konstantine H" userId="11d19a7c-9788-4373-a3b3-84253269272b" providerId="ADAL" clId="{1C1FB84E-1B84-594E-A6E2-9BF6B76E2150}" dt="2020-11-09T16:55:04.339" v="975" actId="478"/>
          <ac:spMkLst>
            <pc:docMk/>
            <pc:sldMk cId="1766774553" sldId="286"/>
            <ac:spMk id="41" creationId="{CF58E309-43CA-0046-9890-8352D4E18CAC}"/>
          </ac:spMkLst>
        </pc:spChg>
        <pc:spChg chg="del mod">
          <ac:chgData name="Konstantine H" userId="11d19a7c-9788-4373-a3b3-84253269272b" providerId="ADAL" clId="{1C1FB84E-1B84-594E-A6E2-9BF6B76E2150}" dt="2020-11-09T17:40:50.817" v="1536" actId="478"/>
          <ac:spMkLst>
            <pc:docMk/>
            <pc:sldMk cId="1766774553" sldId="286"/>
            <ac:spMk id="42" creationId="{3D9DF27D-D38F-154E-84DD-98D5E2964939}"/>
          </ac:spMkLst>
        </pc:spChg>
        <pc:spChg chg="del mod">
          <ac:chgData name="Konstantine H" userId="11d19a7c-9788-4373-a3b3-84253269272b" providerId="ADAL" clId="{1C1FB84E-1B84-594E-A6E2-9BF6B76E2150}" dt="2020-11-09T17:40:53.779" v="1537" actId="478"/>
          <ac:spMkLst>
            <pc:docMk/>
            <pc:sldMk cId="1766774553" sldId="286"/>
            <ac:spMk id="44" creationId="{7330714C-9C63-7343-BD0B-7CF67B95C523}"/>
          </ac:spMkLst>
        </pc:spChg>
        <pc:spChg chg="del mod">
          <ac:chgData name="Konstantine H" userId="11d19a7c-9788-4373-a3b3-84253269272b" providerId="ADAL" clId="{1C1FB84E-1B84-594E-A6E2-9BF6B76E2150}" dt="2020-11-09T17:40:48.916" v="1535" actId="478"/>
          <ac:spMkLst>
            <pc:docMk/>
            <pc:sldMk cId="1766774553" sldId="286"/>
            <ac:spMk id="46" creationId="{AE7FAAC4-6962-BE42-BEC6-424BDD3438B4}"/>
          </ac:spMkLst>
        </pc:spChg>
        <pc:spChg chg="add mod">
          <ac:chgData name="Konstantine H" userId="11d19a7c-9788-4373-a3b3-84253269272b" providerId="ADAL" clId="{1C1FB84E-1B84-594E-A6E2-9BF6B76E2150}" dt="2020-11-09T16:39:03.114" v="721" actId="20577"/>
          <ac:spMkLst>
            <pc:docMk/>
            <pc:sldMk cId="1766774553" sldId="286"/>
            <ac:spMk id="52" creationId="{C8759C05-165C-3D4A-885E-F35287FB7EE1}"/>
          </ac:spMkLst>
        </pc:spChg>
        <pc:spChg chg="add mod">
          <ac:chgData name="Konstantine H" userId="11d19a7c-9788-4373-a3b3-84253269272b" providerId="ADAL" clId="{1C1FB84E-1B84-594E-A6E2-9BF6B76E2150}" dt="2020-11-09T16:48:39.385" v="845" actId="1076"/>
          <ac:spMkLst>
            <pc:docMk/>
            <pc:sldMk cId="1766774553" sldId="286"/>
            <ac:spMk id="58" creationId="{39CBDDCF-172B-BB43-AF6B-7AEB8FED1F04}"/>
          </ac:spMkLst>
        </pc:spChg>
        <pc:spChg chg="add mod">
          <ac:chgData name="Konstantine H" userId="11d19a7c-9788-4373-a3b3-84253269272b" providerId="ADAL" clId="{1C1FB84E-1B84-594E-A6E2-9BF6B76E2150}" dt="2020-11-09T16:48:19.693" v="840" actId="164"/>
          <ac:spMkLst>
            <pc:docMk/>
            <pc:sldMk cId="1766774553" sldId="286"/>
            <ac:spMk id="60" creationId="{6C81FF20-D301-8C4C-8D1E-ABADF68BE0B1}"/>
          </ac:spMkLst>
        </pc:spChg>
        <pc:spChg chg="add mod">
          <ac:chgData name="Konstantine H" userId="11d19a7c-9788-4373-a3b3-84253269272b" providerId="ADAL" clId="{1C1FB84E-1B84-594E-A6E2-9BF6B76E2150}" dt="2020-11-09T16:43:27.680" v="785" actId="1076"/>
          <ac:spMkLst>
            <pc:docMk/>
            <pc:sldMk cId="1766774553" sldId="286"/>
            <ac:spMk id="62" creationId="{A77C2350-20A4-E043-86B0-8AB808B8588E}"/>
          </ac:spMkLst>
        </pc:spChg>
        <pc:spChg chg="add mod">
          <ac:chgData name="Konstantine H" userId="11d19a7c-9788-4373-a3b3-84253269272b" providerId="ADAL" clId="{1C1FB84E-1B84-594E-A6E2-9BF6B76E2150}" dt="2020-11-09T16:56:00.126" v="978" actId="1038"/>
          <ac:spMkLst>
            <pc:docMk/>
            <pc:sldMk cId="1766774553" sldId="286"/>
            <ac:spMk id="63" creationId="{A2A28BBE-5123-FF4C-845F-092580B016A0}"/>
          </ac:spMkLst>
        </pc:spChg>
        <pc:spChg chg="add mod">
          <ac:chgData name="Konstantine H" userId="11d19a7c-9788-4373-a3b3-84253269272b" providerId="ADAL" clId="{1C1FB84E-1B84-594E-A6E2-9BF6B76E2150}" dt="2020-11-09T16:53:00.709" v="922" actId="20577"/>
          <ac:spMkLst>
            <pc:docMk/>
            <pc:sldMk cId="1766774553" sldId="286"/>
            <ac:spMk id="66" creationId="{0B87D69F-1286-184D-8BF6-92933D9CE888}"/>
          </ac:spMkLst>
        </pc:spChg>
        <pc:spChg chg="add del mod">
          <ac:chgData name="Konstantine H" userId="11d19a7c-9788-4373-a3b3-84253269272b" providerId="ADAL" clId="{1C1FB84E-1B84-594E-A6E2-9BF6B76E2150}" dt="2020-11-09T17:40:47.276" v="1534" actId="478"/>
          <ac:spMkLst>
            <pc:docMk/>
            <pc:sldMk cId="1766774553" sldId="286"/>
            <ac:spMk id="67" creationId="{479AF8A1-0B65-2B4F-9422-3D21C1A451B4}"/>
          </ac:spMkLst>
        </pc:spChg>
        <pc:spChg chg="add del mod">
          <ac:chgData name="Konstantine H" userId="11d19a7c-9788-4373-a3b3-84253269272b" providerId="ADAL" clId="{1C1FB84E-1B84-594E-A6E2-9BF6B76E2150}" dt="2020-11-09T16:54:39.477" v="970"/>
          <ac:spMkLst>
            <pc:docMk/>
            <pc:sldMk cId="1766774553" sldId="286"/>
            <ac:spMk id="71" creationId="{3EFB6FE4-E3FA-9F43-9300-61ED284AD7AF}"/>
          </ac:spMkLst>
        </pc:spChg>
        <pc:spChg chg="add del mod">
          <ac:chgData name="Konstantine H" userId="11d19a7c-9788-4373-a3b3-84253269272b" providerId="ADAL" clId="{1C1FB84E-1B84-594E-A6E2-9BF6B76E2150}" dt="2020-11-09T16:54:39.477" v="970"/>
          <ac:spMkLst>
            <pc:docMk/>
            <pc:sldMk cId="1766774553" sldId="286"/>
            <ac:spMk id="72" creationId="{C34E6316-1464-874E-9086-D27C0E5180F9}"/>
          </ac:spMkLst>
        </pc:spChg>
        <pc:spChg chg="add mod">
          <ac:chgData name="Konstantine H" userId="11d19a7c-9788-4373-a3b3-84253269272b" providerId="ADAL" clId="{1C1FB84E-1B84-594E-A6E2-9BF6B76E2150}" dt="2020-11-09T16:56:04.021" v="980" actId="1076"/>
          <ac:spMkLst>
            <pc:docMk/>
            <pc:sldMk cId="1766774553" sldId="286"/>
            <ac:spMk id="74" creationId="{B3B1E2B1-4E55-794D-8DF2-F52D7AB6CF85}"/>
          </ac:spMkLst>
        </pc:spChg>
        <pc:spChg chg="add mod">
          <ac:chgData name="Konstantine H" userId="11d19a7c-9788-4373-a3b3-84253269272b" providerId="ADAL" clId="{1C1FB84E-1B84-594E-A6E2-9BF6B76E2150}" dt="2020-11-09T16:56:04.021" v="980" actId="1076"/>
          <ac:spMkLst>
            <pc:docMk/>
            <pc:sldMk cId="1766774553" sldId="286"/>
            <ac:spMk id="77" creationId="{A182A9AB-4C36-4F4C-9CAF-652684239C7F}"/>
          </ac:spMkLst>
        </pc:spChg>
        <pc:spChg chg="add mod">
          <ac:chgData name="Konstantine H" userId="11d19a7c-9788-4373-a3b3-84253269272b" providerId="ADAL" clId="{1C1FB84E-1B84-594E-A6E2-9BF6B76E2150}" dt="2020-11-09T16:57:41.384" v="990" actId="20577"/>
          <ac:spMkLst>
            <pc:docMk/>
            <pc:sldMk cId="1766774553" sldId="286"/>
            <ac:spMk id="79" creationId="{EE1D7F96-A0B3-F340-B9AC-294F35157649}"/>
          </ac:spMkLst>
        </pc:spChg>
        <pc:spChg chg="add mod">
          <ac:chgData name="Konstantine H" userId="11d19a7c-9788-4373-a3b3-84253269272b" providerId="ADAL" clId="{1C1FB84E-1B84-594E-A6E2-9BF6B76E2150}" dt="2020-11-09T16:57:51.614" v="996" actId="20577"/>
          <ac:spMkLst>
            <pc:docMk/>
            <pc:sldMk cId="1766774553" sldId="286"/>
            <ac:spMk id="80" creationId="{46DA290B-F188-2D45-B1B8-CDED4F6C55FD}"/>
          </ac:spMkLst>
        </pc:spChg>
        <pc:spChg chg="add mod">
          <ac:chgData name="Konstantine H" userId="11d19a7c-9788-4373-a3b3-84253269272b" providerId="ADAL" clId="{1C1FB84E-1B84-594E-A6E2-9BF6B76E2150}" dt="2020-11-09T16:58:19.149" v="1004" actId="20577"/>
          <ac:spMkLst>
            <pc:docMk/>
            <pc:sldMk cId="1766774553" sldId="286"/>
            <ac:spMk id="81" creationId="{8CB76D6E-82F7-6F45-AF92-7D8AED748B0D}"/>
          </ac:spMkLst>
        </pc:spChg>
        <pc:grpChg chg="add mod">
          <ac:chgData name="Konstantine H" userId="11d19a7c-9788-4373-a3b3-84253269272b" providerId="ADAL" clId="{1C1FB84E-1B84-594E-A6E2-9BF6B76E2150}" dt="2020-11-09T16:48:24.227" v="841" actId="1076"/>
          <ac:grpSpMkLst>
            <pc:docMk/>
            <pc:sldMk cId="1766774553" sldId="286"/>
            <ac:grpSpMk id="30" creationId="{D2B8025A-8ABB-1842-AF03-A4F0B122DB13}"/>
          </ac:grpSpMkLst>
        </pc:grpChg>
        <pc:graphicFrameChg chg="mod modGraphic">
          <ac:chgData name="Konstantine H" userId="11d19a7c-9788-4373-a3b3-84253269272b" providerId="ADAL" clId="{1C1FB84E-1B84-594E-A6E2-9BF6B76E2150}" dt="2020-11-09T16:40:27.679" v="747" actId="404"/>
          <ac:graphicFrameMkLst>
            <pc:docMk/>
            <pc:sldMk cId="1766774553" sldId="286"/>
            <ac:graphicFrameMk id="13" creationId="{4ADB3F2F-242F-8747-B809-630BF63489D9}"/>
          </ac:graphicFrameMkLst>
        </pc:graphicFrameChg>
        <pc:graphicFrameChg chg="del mod">
          <ac:chgData name="Konstantine H" userId="11d19a7c-9788-4373-a3b3-84253269272b" providerId="ADAL" clId="{1C1FB84E-1B84-594E-A6E2-9BF6B76E2150}" dt="2020-11-09T16:55:01.657" v="974" actId="478"/>
          <ac:graphicFrameMkLst>
            <pc:docMk/>
            <pc:sldMk cId="1766774553" sldId="286"/>
            <ac:graphicFrameMk id="15" creationId="{A2DAD61A-88C5-C545-B8D9-557DBC52B350}"/>
          </ac:graphicFrameMkLst>
        </pc:graphicFrameChg>
        <pc:graphicFrameChg chg="del mod">
          <ac:chgData name="Konstantine H" userId="11d19a7c-9788-4373-a3b3-84253269272b" providerId="ADAL" clId="{1C1FB84E-1B84-594E-A6E2-9BF6B76E2150}" dt="2020-11-09T16:54:58.825" v="973" actId="478"/>
          <ac:graphicFrameMkLst>
            <pc:docMk/>
            <pc:sldMk cId="1766774553" sldId="286"/>
            <ac:graphicFrameMk id="17" creationId="{3206A9F3-DF0B-8341-9F38-65856AE46A0E}"/>
          </ac:graphicFrameMkLst>
        </pc:graphicFrameChg>
        <pc:graphicFrameChg chg="mod modGraphic">
          <ac:chgData name="Konstantine H" userId="11d19a7c-9788-4373-a3b3-84253269272b" providerId="ADAL" clId="{1C1FB84E-1B84-594E-A6E2-9BF6B76E2150}" dt="2020-11-09T16:42:09.499" v="764" actId="800"/>
          <ac:graphicFrameMkLst>
            <pc:docMk/>
            <pc:sldMk cId="1766774553" sldId="286"/>
            <ac:graphicFrameMk id="19" creationId="{847C8084-92D7-514E-96BD-211D735BC55F}"/>
          </ac:graphicFrameMkLst>
        </pc:graphicFrameChg>
        <pc:graphicFrameChg chg="del mod">
          <ac:chgData name="Konstantine H" userId="11d19a7c-9788-4373-a3b3-84253269272b" providerId="ADAL" clId="{1C1FB84E-1B84-594E-A6E2-9BF6B76E2150}" dt="2020-11-09T17:40:53.779" v="1537" actId="478"/>
          <ac:graphicFrameMkLst>
            <pc:docMk/>
            <pc:sldMk cId="1766774553" sldId="286"/>
            <ac:graphicFrameMk id="43" creationId="{E6436BFC-31F4-DB4A-95CF-17609097F65C}"/>
          </ac:graphicFrameMkLst>
        </pc:graphicFrameChg>
        <pc:graphicFrameChg chg="del mod">
          <ac:chgData name="Konstantine H" userId="11d19a7c-9788-4373-a3b3-84253269272b" providerId="ADAL" clId="{1C1FB84E-1B84-594E-A6E2-9BF6B76E2150}" dt="2020-11-09T17:40:48.916" v="1535" actId="478"/>
          <ac:graphicFrameMkLst>
            <pc:docMk/>
            <pc:sldMk cId="1766774553" sldId="286"/>
            <ac:graphicFrameMk id="45" creationId="{059B7D8F-CC6A-7148-91FA-C867DE74CB9C}"/>
          </ac:graphicFrameMkLst>
        </pc:graphicFrameChg>
        <pc:graphicFrameChg chg="modGraphic">
          <ac:chgData name="Konstantine H" userId="11d19a7c-9788-4373-a3b3-84253269272b" providerId="ADAL" clId="{1C1FB84E-1B84-594E-A6E2-9BF6B76E2150}" dt="2020-11-09T16:38:03.673" v="706" actId="20577"/>
          <ac:graphicFrameMkLst>
            <pc:docMk/>
            <pc:sldMk cId="1766774553" sldId="286"/>
            <ac:graphicFrameMk id="47" creationId="{188C1B79-777A-1646-ABCE-567636A6AB80}"/>
          </ac:graphicFrameMkLst>
        </pc:graphicFrameChg>
        <pc:graphicFrameChg chg="modGraphic">
          <ac:chgData name="Konstantine H" userId="11d19a7c-9788-4373-a3b3-84253269272b" providerId="ADAL" clId="{1C1FB84E-1B84-594E-A6E2-9BF6B76E2150}" dt="2020-11-09T16:38:05.734" v="707" actId="20577"/>
          <ac:graphicFrameMkLst>
            <pc:docMk/>
            <pc:sldMk cId="1766774553" sldId="286"/>
            <ac:graphicFrameMk id="48" creationId="{94EE63EB-F4F4-C041-83C9-20EB1772F927}"/>
          </ac:graphicFrameMkLst>
        </pc:graphicFrameChg>
        <pc:graphicFrameChg chg="modGraphic">
          <ac:chgData name="Konstantine H" userId="11d19a7c-9788-4373-a3b3-84253269272b" providerId="ADAL" clId="{1C1FB84E-1B84-594E-A6E2-9BF6B76E2150}" dt="2020-11-09T16:38:07.778" v="708" actId="20577"/>
          <ac:graphicFrameMkLst>
            <pc:docMk/>
            <pc:sldMk cId="1766774553" sldId="286"/>
            <ac:graphicFrameMk id="49" creationId="{038BD12A-871E-9147-91F9-A3264587A37D}"/>
          </ac:graphicFrameMkLst>
        </pc:graphicFrameChg>
        <pc:graphicFrameChg chg="add del mod modGraphic">
          <ac:chgData name="Konstantine H" userId="11d19a7c-9788-4373-a3b3-84253269272b" providerId="ADAL" clId="{1C1FB84E-1B84-594E-A6E2-9BF6B76E2150}" dt="2020-11-09T16:49:08.720" v="873" actId="478"/>
          <ac:graphicFrameMkLst>
            <pc:docMk/>
            <pc:sldMk cId="1766774553" sldId="286"/>
            <ac:graphicFrameMk id="59" creationId="{36D13395-45F4-8F41-99A3-EBAA4085BB61}"/>
          </ac:graphicFrameMkLst>
        </pc:graphicFrameChg>
        <pc:graphicFrameChg chg="add mod modGraphic">
          <ac:chgData name="Konstantine H" userId="11d19a7c-9788-4373-a3b3-84253269272b" providerId="ADAL" clId="{1C1FB84E-1B84-594E-A6E2-9BF6B76E2150}" dt="2020-11-09T16:48:26.252" v="842" actId="20577"/>
          <ac:graphicFrameMkLst>
            <pc:docMk/>
            <pc:sldMk cId="1766774553" sldId="286"/>
            <ac:graphicFrameMk id="61" creationId="{76C15B06-686D-8646-982E-235EC96B80CD}"/>
          </ac:graphicFrameMkLst>
        </pc:graphicFrameChg>
        <pc:graphicFrameChg chg="add mod modGraphic">
          <ac:chgData name="Konstantine H" userId="11d19a7c-9788-4373-a3b3-84253269272b" providerId="ADAL" clId="{1C1FB84E-1B84-594E-A6E2-9BF6B76E2150}" dt="2020-11-09T16:56:38.605" v="984" actId="1076"/>
          <ac:graphicFrameMkLst>
            <pc:docMk/>
            <pc:sldMk cId="1766774553" sldId="286"/>
            <ac:graphicFrameMk id="64" creationId="{A5014D3E-8BC3-934E-B40E-AEA7CF31243C}"/>
          </ac:graphicFrameMkLst>
        </pc:graphicFrameChg>
        <pc:graphicFrameChg chg="add mod">
          <ac:chgData name="Konstantine H" userId="11d19a7c-9788-4373-a3b3-84253269272b" providerId="ADAL" clId="{1C1FB84E-1B84-594E-A6E2-9BF6B76E2150}" dt="2020-11-09T16:56:04.021" v="980" actId="1076"/>
          <ac:graphicFrameMkLst>
            <pc:docMk/>
            <pc:sldMk cId="1766774553" sldId="286"/>
            <ac:graphicFrameMk id="76" creationId="{7601B7F7-904C-6947-A243-CC9101D0FDE5}"/>
          </ac:graphicFrameMkLst>
        </pc:graphicFrameChg>
        <pc:picChg chg="add mod">
          <ac:chgData name="Konstantine H" userId="11d19a7c-9788-4373-a3b3-84253269272b" providerId="ADAL" clId="{1C1FB84E-1B84-594E-A6E2-9BF6B76E2150}" dt="2020-11-09T16:48:19.693" v="840" actId="164"/>
          <ac:picMkLst>
            <pc:docMk/>
            <pc:sldMk cId="1766774553" sldId="286"/>
            <ac:picMk id="27" creationId="{4F73B48D-677D-E948-849A-B86EA73DF3BD}"/>
          </ac:picMkLst>
        </pc:picChg>
        <pc:cxnChg chg="del mod">
          <ac:chgData name="Konstantine H" userId="11d19a7c-9788-4373-a3b3-84253269272b" providerId="ADAL" clId="{1C1FB84E-1B84-594E-A6E2-9BF6B76E2150}" dt="2020-11-09T16:54:58.825" v="973" actId="478"/>
          <ac:cxnSpMkLst>
            <pc:docMk/>
            <pc:sldMk cId="1766774553" sldId="286"/>
            <ac:cxnSpMk id="24" creationId="{DED02176-66D3-9945-931E-82DC524A695D}"/>
          </ac:cxnSpMkLst>
        </pc:cxnChg>
        <pc:cxnChg chg="del mod">
          <ac:chgData name="Konstantine H" userId="11d19a7c-9788-4373-a3b3-84253269272b" providerId="ADAL" clId="{1C1FB84E-1B84-594E-A6E2-9BF6B76E2150}" dt="2020-11-09T16:54:58.825" v="973" actId="478"/>
          <ac:cxnSpMkLst>
            <pc:docMk/>
            <pc:sldMk cId="1766774553" sldId="286"/>
            <ac:cxnSpMk id="25" creationId="{EFC68F6D-4AC6-9949-8214-902772628EBC}"/>
          </ac:cxnSpMkLst>
        </pc:cxnChg>
        <pc:cxnChg chg="mod">
          <ac:chgData name="Konstantine H" userId="11d19a7c-9788-4373-a3b3-84253269272b" providerId="ADAL" clId="{1C1FB84E-1B84-594E-A6E2-9BF6B76E2150}" dt="2020-11-09T16:56:00.126" v="978" actId="1038"/>
          <ac:cxnSpMkLst>
            <pc:docMk/>
            <pc:sldMk cId="1766774553" sldId="286"/>
            <ac:cxnSpMk id="26" creationId="{606031A9-72AA-F240-B002-46B46336DA09}"/>
          </ac:cxnSpMkLst>
        </pc:cxnChg>
        <pc:cxnChg chg="del mod">
          <ac:chgData name="Konstantine H" userId="11d19a7c-9788-4373-a3b3-84253269272b" providerId="ADAL" clId="{1C1FB84E-1B84-594E-A6E2-9BF6B76E2150}" dt="2020-11-09T16:55:01.657" v="974" actId="478"/>
          <ac:cxnSpMkLst>
            <pc:docMk/>
            <pc:sldMk cId="1766774553" sldId="286"/>
            <ac:cxnSpMk id="28" creationId="{CFEF11EA-D7CA-4444-BA91-675056861BB8}"/>
          </ac:cxnSpMkLst>
        </pc:cxnChg>
        <pc:cxnChg chg="mod">
          <ac:chgData name="Konstantine H" userId="11d19a7c-9788-4373-a3b3-84253269272b" providerId="ADAL" clId="{1C1FB84E-1B84-594E-A6E2-9BF6B76E2150}" dt="2020-11-09T16:41:51.581" v="761" actId="1076"/>
          <ac:cxnSpMkLst>
            <pc:docMk/>
            <pc:sldMk cId="1766774553" sldId="286"/>
            <ac:cxnSpMk id="29" creationId="{1F72B7AB-1CD4-0743-B9FC-10311530DB83}"/>
          </ac:cxnSpMkLst>
        </pc:cxnChg>
        <pc:cxnChg chg="mod">
          <ac:chgData name="Konstantine H" userId="11d19a7c-9788-4373-a3b3-84253269272b" providerId="ADAL" clId="{1C1FB84E-1B84-594E-A6E2-9BF6B76E2150}" dt="2020-11-09T16:41:51.581" v="761" actId="1076"/>
          <ac:cxnSpMkLst>
            <pc:docMk/>
            <pc:sldMk cId="1766774553" sldId="286"/>
            <ac:cxnSpMk id="31" creationId="{4F6CCB70-B63F-2143-BB6D-7A3B6E00B05C}"/>
          </ac:cxnSpMkLst>
        </pc:cxnChg>
        <pc:cxnChg chg="del mod">
          <ac:chgData name="Konstantine H" userId="11d19a7c-9788-4373-a3b3-84253269272b" providerId="ADAL" clId="{1C1FB84E-1B84-594E-A6E2-9BF6B76E2150}" dt="2020-11-09T17:40:47.276" v="1534" actId="478"/>
          <ac:cxnSpMkLst>
            <pc:docMk/>
            <pc:sldMk cId="1766774553" sldId="286"/>
            <ac:cxnSpMk id="39" creationId="{5CFA2ABC-2116-9D43-9D77-DCBD73CC330E}"/>
          </ac:cxnSpMkLst>
        </pc:cxnChg>
        <pc:cxnChg chg="del mod">
          <ac:chgData name="Konstantine H" userId="11d19a7c-9788-4373-a3b3-84253269272b" providerId="ADAL" clId="{1C1FB84E-1B84-594E-A6E2-9BF6B76E2150}" dt="2020-11-09T17:40:53.779" v="1537" actId="478"/>
          <ac:cxnSpMkLst>
            <pc:docMk/>
            <pc:sldMk cId="1766774553" sldId="286"/>
            <ac:cxnSpMk id="40" creationId="{A4229E69-013A-BD4C-AE80-7DD92AA1AE18}"/>
          </ac:cxnSpMkLst>
        </pc:cxnChg>
        <pc:cxnChg chg="add mod">
          <ac:chgData name="Konstantine H" userId="11d19a7c-9788-4373-a3b3-84253269272b" providerId="ADAL" clId="{1C1FB84E-1B84-594E-A6E2-9BF6B76E2150}" dt="2020-11-09T16:39:35.277" v="730" actId="1038"/>
          <ac:cxnSpMkLst>
            <pc:docMk/>
            <pc:sldMk cId="1766774553" sldId="286"/>
            <ac:cxnSpMk id="54" creationId="{EFE8AAD7-CD29-1D44-A9D8-4925618DBC9E}"/>
          </ac:cxnSpMkLst>
        </pc:cxnChg>
        <pc:cxnChg chg="add mod">
          <ac:chgData name="Konstantine H" userId="11d19a7c-9788-4373-a3b3-84253269272b" providerId="ADAL" clId="{1C1FB84E-1B84-594E-A6E2-9BF6B76E2150}" dt="2020-11-09T16:43:27.680" v="785" actId="1076"/>
          <ac:cxnSpMkLst>
            <pc:docMk/>
            <pc:sldMk cId="1766774553" sldId="286"/>
            <ac:cxnSpMk id="56" creationId="{A535BDA9-7BFD-964D-A067-CCAA31AF118A}"/>
          </ac:cxnSpMkLst>
        </pc:cxnChg>
        <pc:cxnChg chg="add mod">
          <ac:chgData name="Konstantine H" userId="11d19a7c-9788-4373-a3b3-84253269272b" providerId="ADAL" clId="{1C1FB84E-1B84-594E-A6E2-9BF6B76E2150}" dt="2020-11-09T16:43:27.680" v="785" actId="1076"/>
          <ac:cxnSpMkLst>
            <pc:docMk/>
            <pc:sldMk cId="1766774553" sldId="286"/>
            <ac:cxnSpMk id="57" creationId="{DD359703-7F05-8C46-B1EF-FC439C5CC227}"/>
          </ac:cxnSpMkLst>
        </pc:cxnChg>
        <pc:cxnChg chg="add mod">
          <ac:chgData name="Konstantine H" userId="11d19a7c-9788-4373-a3b3-84253269272b" providerId="ADAL" clId="{1C1FB84E-1B84-594E-A6E2-9BF6B76E2150}" dt="2020-11-09T16:56:00.126" v="978" actId="1038"/>
          <ac:cxnSpMkLst>
            <pc:docMk/>
            <pc:sldMk cId="1766774553" sldId="286"/>
            <ac:cxnSpMk id="65" creationId="{1D6B9D6F-C2F0-384B-8F3E-854749DB8C30}"/>
          </ac:cxnSpMkLst>
        </pc:cxnChg>
        <pc:cxnChg chg="add del mod">
          <ac:chgData name="Konstantine H" userId="11d19a7c-9788-4373-a3b3-84253269272b" providerId="ADAL" clId="{1C1FB84E-1B84-594E-A6E2-9BF6B76E2150}" dt="2020-11-09T16:54:39.477" v="970"/>
          <ac:cxnSpMkLst>
            <pc:docMk/>
            <pc:sldMk cId="1766774553" sldId="286"/>
            <ac:cxnSpMk id="68" creationId="{DA50451A-E98A-8947-82F1-A8C315211451}"/>
          </ac:cxnSpMkLst>
        </pc:cxnChg>
        <pc:cxnChg chg="add del mod">
          <ac:chgData name="Konstantine H" userId="11d19a7c-9788-4373-a3b3-84253269272b" providerId="ADAL" clId="{1C1FB84E-1B84-594E-A6E2-9BF6B76E2150}" dt="2020-11-09T16:54:39.477" v="970"/>
          <ac:cxnSpMkLst>
            <pc:docMk/>
            <pc:sldMk cId="1766774553" sldId="286"/>
            <ac:cxnSpMk id="69" creationId="{BAA26568-8017-4F44-9E50-0C018D9B6BC2}"/>
          </ac:cxnSpMkLst>
        </pc:cxnChg>
        <pc:cxnChg chg="add del mod">
          <ac:chgData name="Konstantine H" userId="11d19a7c-9788-4373-a3b3-84253269272b" providerId="ADAL" clId="{1C1FB84E-1B84-594E-A6E2-9BF6B76E2150}" dt="2020-11-09T16:54:39.477" v="970"/>
          <ac:cxnSpMkLst>
            <pc:docMk/>
            <pc:sldMk cId="1766774553" sldId="286"/>
            <ac:cxnSpMk id="70" creationId="{61302303-5879-E44B-83EC-DEBCF6D54534}"/>
          </ac:cxnSpMkLst>
        </pc:cxnChg>
        <pc:cxnChg chg="add del mod">
          <ac:chgData name="Konstantine H" userId="11d19a7c-9788-4373-a3b3-84253269272b" providerId="ADAL" clId="{1C1FB84E-1B84-594E-A6E2-9BF6B76E2150}" dt="2020-11-09T16:54:39.477" v="970"/>
          <ac:cxnSpMkLst>
            <pc:docMk/>
            <pc:sldMk cId="1766774553" sldId="286"/>
            <ac:cxnSpMk id="73" creationId="{F9AF60E5-AF9D-E748-A9A6-60A6808E1F25}"/>
          </ac:cxnSpMkLst>
        </pc:cxnChg>
        <pc:cxnChg chg="add mod">
          <ac:chgData name="Konstantine H" userId="11d19a7c-9788-4373-a3b3-84253269272b" providerId="ADAL" clId="{1C1FB84E-1B84-594E-A6E2-9BF6B76E2150}" dt="2020-11-09T16:56:04.021" v="980" actId="1076"/>
          <ac:cxnSpMkLst>
            <pc:docMk/>
            <pc:sldMk cId="1766774553" sldId="286"/>
            <ac:cxnSpMk id="75" creationId="{758C243E-5C85-4E4A-95AF-F8574A60A738}"/>
          </ac:cxnSpMkLst>
        </pc:cxnChg>
        <pc:cxnChg chg="add mod">
          <ac:chgData name="Konstantine H" userId="11d19a7c-9788-4373-a3b3-84253269272b" providerId="ADAL" clId="{1C1FB84E-1B84-594E-A6E2-9BF6B76E2150}" dt="2020-11-09T16:56:04.021" v="980" actId="1076"/>
          <ac:cxnSpMkLst>
            <pc:docMk/>
            <pc:sldMk cId="1766774553" sldId="286"/>
            <ac:cxnSpMk id="78" creationId="{59475954-470D-E34B-8DD6-ED42664F386A}"/>
          </ac:cxnSpMkLst>
        </pc:cxnChg>
      </pc:sldChg>
      <pc:sldChg chg="add del setBg">
        <pc:chgData name="Konstantine H" userId="11d19a7c-9788-4373-a3b3-84253269272b" providerId="ADAL" clId="{1C1FB84E-1B84-594E-A6E2-9BF6B76E2150}" dt="2020-11-09T16:37:17.687" v="700"/>
        <pc:sldMkLst>
          <pc:docMk/>
          <pc:sldMk cId="4065574616" sldId="286"/>
        </pc:sldMkLst>
      </pc:sldChg>
      <pc:sldChg chg="addSp delSp modSp new mod setBg modNotesTx">
        <pc:chgData name="Konstantine H" userId="11d19a7c-9788-4373-a3b3-84253269272b" providerId="ADAL" clId="{1C1FB84E-1B84-594E-A6E2-9BF6B76E2150}" dt="2020-11-09T17:40:37.111" v="1532" actId="1037"/>
        <pc:sldMkLst>
          <pc:docMk/>
          <pc:sldMk cId="575949798" sldId="287"/>
        </pc:sldMkLst>
        <pc:spChg chg="del">
          <ac:chgData name="Konstantine H" userId="11d19a7c-9788-4373-a3b3-84253269272b" providerId="ADAL" clId="{1C1FB84E-1B84-594E-A6E2-9BF6B76E2150}" dt="2020-11-09T16:58:33.070" v="1005" actId="478"/>
          <ac:spMkLst>
            <pc:docMk/>
            <pc:sldMk cId="575949798" sldId="287"/>
            <ac:spMk id="2" creationId="{A54DA110-95C1-CE45-B5F3-0300753D7268}"/>
          </ac:spMkLst>
        </pc:spChg>
        <pc:spChg chg="del">
          <ac:chgData name="Konstantine H" userId="11d19a7c-9788-4373-a3b3-84253269272b" providerId="ADAL" clId="{1C1FB84E-1B84-594E-A6E2-9BF6B76E2150}" dt="2020-11-09T16:58:34.667" v="1006" actId="478"/>
          <ac:spMkLst>
            <pc:docMk/>
            <pc:sldMk cId="575949798" sldId="287"/>
            <ac:spMk id="3" creationId="{ED4FC703-77F3-D84F-855E-8C35FFCA849A}"/>
          </ac:spMkLst>
        </pc:spChg>
        <pc:spChg chg="add mod">
          <ac:chgData name="Konstantine H" userId="11d19a7c-9788-4373-a3b3-84253269272b" providerId="ADAL" clId="{1C1FB84E-1B84-594E-A6E2-9BF6B76E2150}" dt="2020-11-09T17:22:55.392" v="1188" actId="1076"/>
          <ac:spMkLst>
            <pc:docMk/>
            <pc:sldMk cId="575949798" sldId="287"/>
            <ac:spMk id="4" creationId="{BDF91377-5C37-124F-B974-105B57923BF8}"/>
          </ac:spMkLst>
        </pc:spChg>
        <pc:spChg chg="add mod">
          <ac:chgData name="Konstantine H" userId="11d19a7c-9788-4373-a3b3-84253269272b" providerId="ADAL" clId="{1C1FB84E-1B84-594E-A6E2-9BF6B76E2150}" dt="2020-11-09T17:22:59.842" v="1189" actId="1076"/>
          <ac:spMkLst>
            <pc:docMk/>
            <pc:sldMk cId="575949798" sldId="287"/>
            <ac:spMk id="5" creationId="{2481DDFC-951D-F445-A170-94B975AB9CFB}"/>
          </ac:spMkLst>
        </pc:spChg>
        <pc:spChg chg="add mod">
          <ac:chgData name="Konstantine H" userId="11d19a7c-9788-4373-a3b3-84253269272b" providerId="ADAL" clId="{1C1FB84E-1B84-594E-A6E2-9BF6B76E2150}" dt="2020-11-09T17:21:45.181" v="1175" actId="1076"/>
          <ac:spMkLst>
            <pc:docMk/>
            <pc:sldMk cId="575949798" sldId="287"/>
            <ac:spMk id="6" creationId="{BEC6F078-F039-0D4C-8031-70C9D71553D1}"/>
          </ac:spMkLst>
        </pc:spChg>
        <pc:spChg chg="add mod">
          <ac:chgData name="Konstantine H" userId="11d19a7c-9788-4373-a3b3-84253269272b" providerId="ADAL" clId="{1C1FB84E-1B84-594E-A6E2-9BF6B76E2150}" dt="2020-11-09T17:21:49.733" v="1176" actId="1076"/>
          <ac:spMkLst>
            <pc:docMk/>
            <pc:sldMk cId="575949798" sldId="287"/>
            <ac:spMk id="7" creationId="{5BDF8003-D1D9-2C47-A440-71A19A7CB13D}"/>
          </ac:spMkLst>
        </pc:spChg>
        <pc:spChg chg="add mod">
          <ac:chgData name="Konstantine H" userId="11d19a7c-9788-4373-a3b3-84253269272b" providerId="ADAL" clId="{1C1FB84E-1B84-594E-A6E2-9BF6B76E2150}" dt="2020-11-09T17:37:19.111" v="1469" actId="1076"/>
          <ac:spMkLst>
            <pc:docMk/>
            <pc:sldMk cId="575949798" sldId="287"/>
            <ac:spMk id="8" creationId="{6B0752D6-30C6-ED40-8AA5-924EA0803597}"/>
          </ac:spMkLst>
        </pc:spChg>
        <pc:spChg chg="add mod">
          <ac:chgData name="Konstantine H" userId="11d19a7c-9788-4373-a3b3-84253269272b" providerId="ADAL" clId="{1C1FB84E-1B84-594E-A6E2-9BF6B76E2150}" dt="2020-11-09T17:37:19.111" v="1469" actId="1076"/>
          <ac:spMkLst>
            <pc:docMk/>
            <pc:sldMk cId="575949798" sldId="287"/>
            <ac:spMk id="9" creationId="{68EC2699-9BC3-6646-BE16-6CD42BD92F06}"/>
          </ac:spMkLst>
        </pc:spChg>
        <pc:spChg chg="add mod">
          <ac:chgData name="Konstantine H" userId="11d19a7c-9788-4373-a3b3-84253269272b" providerId="ADAL" clId="{1C1FB84E-1B84-594E-A6E2-9BF6B76E2150}" dt="2020-11-09T17:24:08.985" v="1220" actId="1076"/>
          <ac:spMkLst>
            <pc:docMk/>
            <pc:sldMk cId="575949798" sldId="287"/>
            <ac:spMk id="10" creationId="{D9683993-1F0B-7C48-845A-88F0CEFFDFE3}"/>
          </ac:spMkLst>
        </pc:spChg>
        <pc:spChg chg="add mod">
          <ac:chgData name="Konstantine H" userId="11d19a7c-9788-4373-a3b3-84253269272b" providerId="ADAL" clId="{1C1FB84E-1B84-594E-A6E2-9BF6B76E2150}" dt="2020-11-09T17:23:56.827" v="1211" actId="1037"/>
          <ac:spMkLst>
            <pc:docMk/>
            <pc:sldMk cId="575949798" sldId="287"/>
            <ac:spMk id="11" creationId="{E0F5F8C5-40E3-7547-AFAD-5286D33744D3}"/>
          </ac:spMkLst>
        </pc:spChg>
        <pc:spChg chg="add del mod">
          <ac:chgData name="Konstantine H" userId="11d19a7c-9788-4373-a3b3-84253269272b" providerId="ADAL" clId="{1C1FB84E-1B84-594E-A6E2-9BF6B76E2150}" dt="2020-11-09T17:36:48.838" v="1464" actId="478"/>
          <ac:spMkLst>
            <pc:docMk/>
            <pc:sldMk cId="575949798" sldId="287"/>
            <ac:spMk id="12" creationId="{DA8332C3-C9CC-4C4F-81CF-D32FB92A2125}"/>
          </ac:spMkLst>
        </pc:spChg>
        <pc:spChg chg="add del mod">
          <ac:chgData name="Konstantine H" userId="11d19a7c-9788-4373-a3b3-84253269272b" providerId="ADAL" clId="{1C1FB84E-1B84-594E-A6E2-9BF6B76E2150}" dt="2020-11-09T17:36:50.358" v="1465" actId="478"/>
          <ac:spMkLst>
            <pc:docMk/>
            <pc:sldMk cId="575949798" sldId="287"/>
            <ac:spMk id="13" creationId="{85B8EF98-340F-7748-9298-EB0EBCDF349D}"/>
          </ac:spMkLst>
        </pc:spChg>
        <pc:spChg chg="add mod">
          <ac:chgData name="Konstantine H" userId="11d19a7c-9788-4373-a3b3-84253269272b" providerId="ADAL" clId="{1C1FB84E-1B84-594E-A6E2-9BF6B76E2150}" dt="2020-11-09T17:24:49.016" v="1237" actId="1076"/>
          <ac:spMkLst>
            <pc:docMk/>
            <pc:sldMk cId="575949798" sldId="287"/>
            <ac:spMk id="14" creationId="{49591399-F3C5-A94B-B3EF-4FF0146A18D3}"/>
          </ac:spMkLst>
        </pc:spChg>
        <pc:spChg chg="add mod">
          <ac:chgData name="Konstantine H" userId="11d19a7c-9788-4373-a3b3-84253269272b" providerId="ADAL" clId="{1C1FB84E-1B84-594E-A6E2-9BF6B76E2150}" dt="2020-11-09T17:24:54.227" v="1238" actId="1076"/>
          <ac:spMkLst>
            <pc:docMk/>
            <pc:sldMk cId="575949798" sldId="287"/>
            <ac:spMk id="15" creationId="{6539B116-A031-504D-8FD3-E09605556DA6}"/>
          </ac:spMkLst>
        </pc:spChg>
        <pc:spChg chg="add mod">
          <ac:chgData name="Konstantine H" userId="11d19a7c-9788-4373-a3b3-84253269272b" providerId="ADAL" clId="{1C1FB84E-1B84-594E-A6E2-9BF6B76E2150}" dt="2020-11-09T17:37:19.111" v="1469" actId="1076"/>
          <ac:spMkLst>
            <pc:docMk/>
            <pc:sldMk cId="575949798" sldId="287"/>
            <ac:spMk id="16" creationId="{01EEB5CF-4BC7-B54F-A778-16EB98B1E374}"/>
          </ac:spMkLst>
        </pc:spChg>
        <pc:spChg chg="add mod">
          <ac:chgData name="Konstantine H" userId="11d19a7c-9788-4373-a3b3-84253269272b" providerId="ADAL" clId="{1C1FB84E-1B84-594E-A6E2-9BF6B76E2150}" dt="2020-11-09T17:37:19.111" v="1469" actId="1076"/>
          <ac:spMkLst>
            <pc:docMk/>
            <pc:sldMk cId="575949798" sldId="287"/>
            <ac:spMk id="17" creationId="{C9B099D7-BB71-D14C-8709-60C6F09AF355}"/>
          </ac:spMkLst>
        </pc:spChg>
        <pc:spChg chg="add mod">
          <ac:chgData name="Konstantine H" userId="11d19a7c-9788-4373-a3b3-84253269272b" providerId="ADAL" clId="{1C1FB84E-1B84-594E-A6E2-9BF6B76E2150}" dt="2020-11-09T17:37:19.111" v="1469" actId="1076"/>
          <ac:spMkLst>
            <pc:docMk/>
            <pc:sldMk cId="575949798" sldId="287"/>
            <ac:spMk id="18" creationId="{620C9A4A-E9E4-584E-922A-E792E985941B}"/>
          </ac:spMkLst>
        </pc:spChg>
        <pc:spChg chg="add mod">
          <ac:chgData name="Konstantine H" userId="11d19a7c-9788-4373-a3b3-84253269272b" providerId="ADAL" clId="{1C1FB84E-1B84-594E-A6E2-9BF6B76E2150}" dt="2020-11-09T17:37:19.111" v="1469" actId="1076"/>
          <ac:spMkLst>
            <pc:docMk/>
            <pc:sldMk cId="575949798" sldId="287"/>
            <ac:spMk id="19" creationId="{3BBA068D-B1B4-DE47-AEC4-B8C01BB5FEFB}"/>
          </ac:spMkLst>
        </pc:spChg>
        <pc:spChg chg="add mod">
          <ac:chgData name="Konstantine H" userId="11d19a7c-9788-4373-a3b3-84253269272b" providerId="ADAL" clId="{1C1FB84E-1B84-594E-A6E2-9BF6B76E2150}" dt="2020-11-09T17:19:23.139" v="1139" actId="167"/>
          <ac:spMkLst>
            <pc:docMk/>
            <pc:sldMk cId="575949798" sldId="287"/>
            <ac:spMk id="21" creationId="{88F124F8-FB80-4949-B213-A7E27EF07154}"/>
          </ac:spMkLst>
        </pc:spChg>
        <pc:spChg chg="add del mod">
          <ac:chgData name="Konstantine H" userId="11d19a7c-9788-4373-a3b3-84253269272b" providerId="ADAL" clId="{1C1FB84E-1B84-594E-A6E2-9BF6B76E2150}" dt="2020-11-09T17:25:20.006" v="1239" actId="478"/>
          <ac:spMkLst>
            <pc:docMk/>
            <pc:sldMk cId="575949798" sldId="287"/>
            <ac:spMk id="22" creationId="{9321E470-96C5-5C45-B40D-C3D09062B48A}"/>
          </ac:spMkLst>
        </pc:spChg>
        <pc:spChg chg="add del mod">
          <ac:chgData name="Konstantine H" userId="11d19a7c-9788-4373-a3b3-84253269272b" providerId="ADAL" clId="{1C1FB84E-1B84-594E-A6E2-9BF6B76E2150}" dt="2020-11-09T17:27:27.523" v="1312" actId="478"/>
          <ac:spMkLst>
            <pc:docMk/>
            <pc:sldMk cId="575949798" sldId="287"/>
            <ac:spMk id="23" creationId="{D911C13D-ED66-AA4B-85C4-6D216B4385E9}"/>
          </ac:spMkLst>
        </pc:spChg>
        <pc:spChg chg="add mod">
          <ac:chgData name="Konstantine H" userId="11d19a7c-9788-4373-a3b3-84253269272b" providerId="ADAL" clId="{1C1FB84E-1B84-594E-A6E2-9BF6B76E2150}" dt="2020-11-09T17:21:39.531" v="1174" actId="1076"/>
          <ac:spMkLst>
            <pc:docMk/>
            <pc:sldMk cId="575949798" sldId="287"/>
            <ac:spMk id="24" creationId="{0F9F91C3-A229-6C4A-A1B6-E530B884EACC}"/>
          </ac:spMkLst>
        </pc:spChg>
        <pc:spChg chg="add del mod">
          <ac:chgData name="Konstantine H" userId="11d19a7c-9788-4373-a3b3-84253269272b" providerId="ADAL" clId="{1C1FB84E-1B84-594E-A6E2-9BF6B76E2150}" dt="2020-11-09T17:27:27.523" v="1312" actId="478"/>
          <ac:spMkLst>
            <pc:docMk/>
            <pc:sldMk cId="575949798" sldId="287"/>
            <ac:spMk id="25" creationId="{19A9337E-D33A-9745-BB97-AE1EEA6ACB43}"/>
          </ac:spMkLst>
        </pc:spChg>
        <pc:spChg chg="add mod">
          <ac:chgData name="Konstantine H" userId="11d19a7c-9788-4373-a3b3-84253269272b" providerId="ADAL" clId="{1C1FB84E-1B84-594E-A6E2-9BF6B76E2150}" dt="2020-11-09T17:22:34.744" v="1184" actId="1076"/>
          <ac:spMkLst>
            <pc:docMk/>
            <pc:sldMk cId="575949798" sldId="287"/>
            <ac:spMk id="26" creationId="{8B7B0499-8FD0-D049-BF25-35FF32FAB327}"/>
          </ac:spMkLst>
        </pc:spChg>
        <pc:spChg chg="add del mod">
          <ac:chgData name="Konstantine H" userId="11d19a7c-9788-4373-a3b3-84253269272b" providerId="ADAL" clId="{1C1FB84E-1B84-594E-A6E2-9BF6B76E2150}" dt="2020-11-09T17:27:27.523" v="1312" actId="478"/>
          <ac:spMkLst>
            <pc:docMk/>
            <pc:sldMk cId="575949798" sldId="287"/>
            <ac:spMk id="27" creationId="{3F40AC6C-B34A-274F-B211-F7A013999A02}"/>
          </ac:spMkLst>
        </pc:spChg>
        <pc:spChg chg="add del mod">
          <ac:chgData name="Konstantine H" userId="11d19a7c-9788-4373-a3b3-84253269272b" providerId="ADAL" clId="{1C1FB84E-1B84-594E-A6E2-9BF6B76E2150}" dt="2020-11-09T17:27:27.523" v="1312" actId="478"/>
          <ac:spMkLst>
            <pc:docMk/>
            <pc:sldMk cId="575949798" sldId="287"/>
            <ac:spMk id="28" creationId="{2C97F6FA-72DD-DA41-A3E8-E03414D988B7}"/>
          </ac:spMkLst>
        </pc:spChg>
        <pc:spChg chg="add del mod">
          <ac:chgData name="Konstantine H" userId="11d19a7c-9788-4373-a3b3-84253269272b" providerId="ADAL" clId="{1C1FB84E-1B84-594E-A6E2-9BF6B76E2150}" dt="2020-11-09T17:27:27.523" v="1312" actId="478"/>
          <ac:spMkLst>
            <pc:docMk/>
            <pc:sldMk cId="575949798" sldId="287"/>
            <ac:spMk id="29" creationId="{ED0DBBD7-423E-FE47-8A66-E9410EA8ED62}"/>
          </ac:spMkLst>
        </pc:spChg>
        <pc:spChg chg="add del mod">
          <ac:chgData name="Konstantine H" userId="11d19a7c-9788-4373-a3b3-84253269272b" providerId="ADAL" clId="{1C1FB84E-1B84-594E-A6E2-9BF6B76E2150}" dt="2020-11-09T17:27:27.523" v="1312" actId="478"/>
          <ac:spMkLst>
            <pc:docMk/>
            <pc:sldMk cId="575949798" sldId="287"/>
            <ac:spMk id="30" creationId="{E34E05E4-84E1-CE43-AA96-BFB2206DD749}"/>
          </ac:spMkLst>
        </pc:spChg>
        <pc:spChg chg="add del mod">
          <ac:chgData name="Konstantine H" userId="11d19a7c-9788-4373-a3b3-84253269272b" providerId="ADAL" clId="{1C1FB84E-1B84-594E-A6E2-9BF6B76E2150}" dt="2020-11-09T17:27:27.523" v="1312" actId="478"/>
          <ac:spMkLst>
            <pc:docMk/>
            <pc:sldMk cId="575949798" sldId="287"/>
            <ac:spMk id="31" creationId="{2337D52D-F21F-BE43-A456-A577BF64AF13}"/>
          </ac:spMkLst>
        </pc:spChg>
        <pc:spChg chg="add del mod">
          <ac:chgData name="Konstantine H" userId="11d19a7c-9788-4373-a3b3-84253269272b" providerId="ADAL" clId="{1C1FB84E-1B84-594E-A6E2-9BF6B76E2150}" dt="2020-11-09T17:25:21.135" v="1240" actId="478"/>
          <ac:spMkLst>
            <pc:docMk/>
            <pc:sldMk cId="575949798" sldId="287"/>
            <ac:spMk id="32" creationId="{504787DA-2C49-2F4B-977E-E82BD3A9CCBD}"/>
          </ac:spMkLst>
        </pc:spChg>
        <pc:spChg chg="add mod">
          <ac:chgData name="Konstantine H" userId="11d19a7c-9788-4373-a3b3-84253269272b" providerId="ADAL" clId="{1C1FB84E-1B84-594E-A6E2-9BF6B76E2150}" dt="2020-11-09T17:24:03.546" v="1219" actId="1038"/>
          <ac:spMkLst>
            <pc:docMk/>
            <pc:sldMk cId="575949798" sldId="287"/>
            <ac:spMk id="33" creationId="{32542B68-017B-8048-913E-E5955F14A5CA}"/>
          </ac:spMkLst>
        </pc:spChg>
        <pc:spChg chg="add mod">
          <ac:chgData name="Konstantine H" userId="11d19a7c-9788-4373-a3b3-84253269272b" providerId="ADAL" clId="{1C1FB84E-1B84-594E-A6E2-9BF6B76E2150}" dt="2020-11-09T17:21:35.238" v="1173" actId="1076"/>
          <ac:spMkLst>
            <pc:docMk/>
            <pc:sldMk cId="575949798" sldId="287"/>
            <ac:spMk id="34" creationId="{B2B49EB7-4BE0-7545-9A05-0E6AF39C9609}"/>
          </ac:spMkLst>
        </pc:spChg>
        <pc:spChg chg="add del mod">
          <ac:chgData name="Konstantine H" userId="11d19a7c-9788-4373-a3b3-84253269272b" providerId="ADAL" clId="{1C1FB84E-1B84-594E-A6E2-9BF6B76E2150}" dt="2020-11-09T17:27:27.523" v="1312" actId="478"/>
          <ac:spMkLst>
            <pc:docMk/>
            <pc:sldMk cId="575949798" sldId="287"/>
            <ac:spMk id="35" creationId="{352BAB82-574A-CD49-9067-6BA278DDCC77}"/>
          </ac:spMkLst>
        </pc:spChg>
        <pc:spChg chg="add mod">
          <ac:chgData name="Konstantine H" userId="11d19a7c-9788-4373-a3b3-84253269272b" providerId="ADAL" clId="{1C1FB84E-1B84-594E-A6E2-9BF6B76E2150}" dt="2020-11-09T17:24:03.546" v="1219" actId="1038"/>
          <ac:spMkLst>
            <pc:docMk/>
            <pc:sldMk cId="575949798" sldId="287"/>
            <ac:spMk id="36" creationId="{279BABD3-23B8-9849-B61D-F22BB8AB3574}"/>
          </ac:spMkLst>
        </pc:spChg>
        <pc:spChg chg="add mod">
          <ac:chgData name="Konstantine H" userId="11d19a7c-9788-4373-a3b3-84253269272b" providerId="ADAL" clId="{1C1FB84E-1B84-594E-A6E2-9BF6B76E2150}" dt="2020-11-09T17:23:56.827" v="1211" actId="1037"/>
          <ac:spMkLst>
            <pc:docMk/>
            <pc:sldMk cId="575949798" sldId="287"/>
            <ac:spMk id="37" creationId="{A1C1D7D7-9939-7542-ABED-51EA73AAFCD8}"/>
          </ac:spMkLst>
        </pc:spChg>
        <pc:spChg chg="add mod">
          <ac:chgData name="Konstantine H" userId="11d19a7c-9788-4373-a3b3-84253269272b" providerId="ADAL" clId="{1C1FB84E-1B84-594E-A6E2-9BF6B76E2150}" dt="2020-11-09T17:24:03.546" v="1219" actId="1038"/>
          <ac:spMkLst>
            <pc:docMk/>
            <pc:sldMk cId="575949798" sldId="287"/>
            <ac:spMk id="38" creationId="{869EE351-5B14-0341-BD6B-E55D69F69E7D}"/>
          </ac:spMkLst>
        </pc:spChg>
        <pc:spChg chg="add mod">
          <ac:chgData name="Konstantine H" userId="11d19a7c-9788-4373-a3b3-84253269272b" providerId="ADAL" clId="{1C1FB84E-1B84-594E-A6E2-9BF6B76E2150}" dt="2020-11-09T17:23:56.827" v="1211" actId="1037"/>
          <ac:spMkLst>
            <pc:docMk/>
            <pc:sldMk cId="575949798" sldId="287"/>
            <ac:spMk id="39" creationId="{8B555C81-AEC6-4A4C-839C-5993344D74B9}"/>
          </ac:spMkLst>
        </pc:spChg>
        <pc:spChg chg="add mod">
          <ac:chgData name="Konstantine H" userId="11d19a7c-9788-4373-a3b3-84253269272b" providerId="ADAL" clId="{1C1FB84E-1B84-594E-A6E2-9BF6B76E2150}" dt="2020-11-09T17:22:14.948" v="1180" actId="1076"/>
          <ac:spMkLst>
            <pc:docMk/>
            <pc:sldMk cId="575949798" sldId="287"/>
            <ac:spMk id="40" creationId="{D6D64A0F-D2E2-C149-9C64-6944D620EB39}"/>
          </ac:spMkLst>
        </pc:spChg>
        <pc:spChg chg="add mod">
          <ac:chgData name="Konstantine H" userId="11d19a7c-9788-4373-a3b3-84253269272b" providerId="ADAL" clId="{1C1FB84E-1B84-594E-A6E2-9BF6B76E2150}" dt="2020-11-09T17:23:56.827" v="1211" actId="1037"/>
          <ac:spMkLst>
            <pc:docMk/>
            <pc:sldMk cId="575949798" sldId="287"/>
            <ac:spMk id="41" creationId="{18F6382C-FCC4-7047-8724-C05E94B7BA07}"/>
          </ac:spMkLst>
        </pc:spChg>
        <pc:spChg chg="add mod">
          <ac:chgData name="Konstantine H" userId="11d19a7c-9788-4373-a3b3-84253269272b" providerId="ADAL" clId="{1C1FB84E-1B84-594E-A6E2-9BF6B76E2150}" dt="2020-11-09T17:37:19.111" v="1469" actId="1076"/>
          <ac:spMkLst>
            <pc:docMk/>
            <pc:sldMk cId="575949798" sldId="287"/>
            <ac:spMk id="42" creationId="{52C7710D-C6B2-2049-9C6E-3F464BE1689B}"/>
          </ac:spMkLst>
        </pc:spChg>
        <pc:spChg chg="add mod">
          <ac:chgData name="Konstantine H" userId="11d19a7c-9788-4373-a3b3-84253269272b" providerId="ADAL" clId="{1C1FB84E-1B84-594E-A6E2-9BF6B76E2150}" dt="2020-11-09T17:37:19.111" v="1469" actId="1076"/>
          <ac:spMkLst>
            <pc:docMk/>
            <pc:sldMk cId="575949798" sldId="287"/>
            <ac:spMk id="43" creationId="{C8DA5F55-D48B-774D-8204-7B258713FAD2}"/>
          </ac:spMkLst>
        </pc:spChg>
        <pc:spChg chg="add mod">
          <ac:chgData name="Konstantine H" userId="11d19a7c-9788-4373-a3b3-84253269272b" providerId="ADAL" clId="{1C1FB84E-1B84-594E-A6E2-9BF6B76E2150}" dt="2020-11-09T17:37:19.111" v="1469" actId="1076"/>
          <ac:spMkLst>
            <pc:docMk/>
            <pc:sldMk cId="575949798" sldId="287"/>
            <ac:spMk id="44" creationId="{F17E4CE1-C95C-DA4E-8166-6B43C75F2F69}"/>
          </ac:spMkLst>
        </pc:spChg>
        <pc:spChg chg="add mod">
          <ac:chgData name="Konstantine H" userId="11d19a7c-9788-4373-a3b3-84253269272b" providerId="ADAL" clId="{1C1FB84E-1B84-594E-A6E2-9BF6B76E2150}" dt="2020-11-09T17:37:27.001" v="1470" actId="1076"/>
          <ac:spMkLst>
            <pc:docMk/>
            <pc:sldMk cId="575949798" sldId="287"/>
            <ac:spMk id="45" creationId="{A19DA089-7FC4-DB44-95E3-4BD9493AF6AB}"/>
          </ac:spMkLst>
        </pc:spChg>
        <pc:spChg chg="add mod">
          <ac:chgData name="Konstantine H" userId="11d19a7c-9788-4373-a3b3-84253269272b" providerId="ADAL" clId="{1C1FB84E-1B84-594E-A6E2-9BF6B76E2150}" dt="2020-11-09T17:37:19.111" v="1469" actId="1076"/>
          <ac:spMkLst>
            <pc:docMk/>
            <pc:sldMk cId="575949798" sldId="287"/>
            <ac:spMk id="46" creationId="{BDF3B2C9-361C-844B-A823-B5B70A877380}"/>
          </ac:spMkLst>
        </pc:spChg>
        <pc:spChg chg="add mod">
          <ac:chgData name="Konstantine H" userId="11d19a7c-9788-4373-a3b3-84253269272b" providerId="ADAL" clId="{1C1FB84E-1B84-594E-A6E2-9BF6B76E2150}" dt="2020-11-09T17:37:27.001" v="1470" actId="1076"/>
          <ac:spMkLst>
            <pc:docMk/>
            <pc:sldMk cId="575949798" sldId="287"/>
            <ac:spMk id="47" creationId="{29FB89C6-3B27-8343-964D-AAF5550FFC83}"/>
          </ac:spMkLst>
        </pc:spChg>
        <pc:spChg chg="add mod">
          <ac:chgData name="Konstantine H" userId="11d19a7c-9788-4373-a3b3-84253269272b" providerId="ADAL" clId="{1C1FB84E-1B84-594E-A6E2-9BF6B76E2150}" dt="2020-11-09T17:37:19.111" v="1469" actId="1076"/>
          <ac:spMkLst>
            <pc:docMk/>
            <pc:sldMk cId="575949798" sldId="287"/>
            <ac:spMk id="48" creationId="{87B9BE30-47B9-E147-A111-AF904B1501EE}"/>
          </ac:spMkLst>
        </pc:spChg>
        <pc:spChg chg="add mod">
          <ac:chgData name="Konstantine H" userId="11d19a7c-9788-4373-a3b3-84253269272b" providerId="ADAL" clId="{1C1FB84E-1B84-594E-A6E2-9BF6B76E2150}" dt="2020-11-09T17:37:19.111" v="1469" actId="1076"/>
          <ac:spMkLst>
            <pc:docMk/>
            <pc:sldMk cId="575949798" sldId="287"/>
            <ac:spMk id="49" creationId="{78277611-4448-5E4C-8E2F-393C64144084}"/>
          </ac:spMkLst>
        </pc:spChg>
        <pc:spChg chg="add mod">
          <ac:chgData name="Konstantine H" userId="11d19a7c-9788-4373-a3b3-84253269272b" providerId="ADAL" clId="{1C1FB84E-1B84-594E-A6E2-9BF6B76E2150}" dt="2020-11-09T17:37:19.111" v="1469" actId="1076"/>
          <ac:spMkLst>
            <pc:docMk/>
            <pc:sldMk cId="575949798" sldId="287"/>
            <ac:spMk id="50" creationId="{813C8D2F-C674-094D-9187-BC8E86606F72}"/>
          </ac:spMkLst>
        </pc:spChg>
        <pc:spChg chg="add mod">
          <ac:chgData name="Konstantine H" userId="11d19a7c-9788-4373-a3b3-84253269272b" providerId="ADAL" clId="{1C1FB84E-1B84-594E-A6E2-9BF6B76E2150}" dt="2020-11-09T17:37:19.111" v="1469" actId="1076"/>
          <ac:spMkLst>
            <pc:docMk/>
            <pc:sldMk cId="575949798" sldId="287"/>
            <ac:spMk id="51" creationId="{E40F1051-5897-E342-B9D1-583253922CA9}"/>
          </ac:spMkLst>
        </pc:spChg>
        <pc:spChg chg="add del mod">
          <ac:chgData name="Konstantine H" userId="11d19a7c-9788-4373-a3b3-84253269272b" providerId="ADAL" clId="{1C1FB84E-1B84-594E-A6E2-9BF6B76E2150}" dt="2020-11-09T17:37:47.555" v="1472" actId="478"/>
          <ac:spMkLst>
            <pc:docMk/>
            <pc:sldMk cId="575949798" sldId="287"/>
            <ac:spMk id="52" creationId="{BD3B7C64-C779-8F48-899B-5839FDF607F3}"/>
          </ac:spMkLst>
        </pc:spChg>
        <pc:spChg chg="add del mod">
          <ac:chgData name="Konstantine H" userId="11d19a7c-9788-4373-a3b3-84253269272b" providerId="ADAL" clId="{1C1FB84E-1B84-594E-A6E2-9BF6B76E2150}" dt="2020-11-09T17:37:49.252" v="1473" actId="478"/>
          <ac:spMkLst>
            <pc:docMk/>
            <pc:sldMk cId="575949798" sldId="287"/>
            <ac:spMk id="53" creationId="{41235C4B-C32B-1F47-AA24-229D3A9F48A0}"/>
          </ac:spMkLst>
        </pc:spChg>
        <pc:spChg chg="add del mod">
          <ac:chgData name="Konstantine H" userId="11d19a7c-9788-4373-a3b3-84253269272b" providerId="ADAL" clId="{1C1FB84E-1B84-594E-A6E2-9BF6B76E2150}" dt="2020-11-09T17:31:28.285" v="1332" actId="478"/>
          <ac:spMkLst>
            <pc:docMk/>
            <pc:sldMk cId="575949798" sldId="287"/>
            <ac:spMk id="54" creationId="{EBEE46E0-03CD-C44E-9514-95E875716679}"/>
          </ac:spMkLst>
        </pc:spChg>
        <pc:spChg chg="add del mod">
          <ac:chgData name="Konstantine H" userId="11d19a7c-9788-4373-a3b3-84253269272b" providerId="ADAL" clId="{1C1FB84E-1B84-594E-A6E2-9BF6B76E2150}" dt="2020-11-09T17:35:31.325" v="1445" actId="478"/>
          <ac:spMkLst>
            <pc:docMk/>
            <pc:sldMk cId="575949798" sldId="287"/>
            <ac:spMk id="55" creationId="{F19BED55-E922-CB40-9A05-8351C9A6F90D}"/>
          </ac:spMkLst>
        </pc:spChg>
        <pc:spChg chg="add del mod">
          <ac:chgData name="Konstantine H" userId="11d19a7c-9788-4373-a3b3-84253269272b" providerId="ADAL" clId="{1C1FB84E-1B84-594E-A6E2-9BF6B76E2150}" dt="2020-11-09T17:35:34.087" v="1446" actId="478"/>
          <ac:spMkLst>
            <pc:docMk/>
            <pc:sldMk cId="575949798" sldId="287"/>
            <ac:spMk id="56" creationId="{67D7AC89-C3D6-FB49-8AE0-E0D6CAC94732}"/>
          </ac:spMkLst>
        </pc:spChg>
        <pc:spChg chg="add del mod">
          <ac:chgData name="Konstantine H" userId="11d19a7c-9788-4373-a3b3-84253269272b" providerId="ADAL" clId="{1C1FB84E-1B84-594E-A6E2-9BF6B76E2150}" dt="2020-11-09T17:35:31.325" v="1445" actId="478"/>
          <ac:spMkLst>
            <pc:docMk/>
            <pc:sldMk cId="575949798" sldId="287"/>
            <ac:spMk id="57" creationId="{6CCC51D1-2B51-3C45-A772-2E2352CAF869}"/>
          </ac:spMkLst>
        </pc:spChg>
        <pc:spChg chg="add del mod">
          <ac:chgData name="Konstantine H" userId="11d19a7c-9788-4373-a3b3-84253269272b" providerId="ADAL" clId="{1C1FB84E-1B84-594E-A6E2-9BF6B76E2150}" dt="2020-11-09T17:35:31.325" v="1445" actId="478"/>
          <ac:spMkLst>
            <pc:docMk/>
            <pc:sldMk cId="575949798" sldId="287"/>
            <ac:spMk id="58" creationId="{36C1D006-7993-0B43-8689-A07D8541E0F5}"/>
          </ac:spMkLst>
        </pc:spChg>
        <pc:spChg chg="add mod">
          <ac:chgData name="Konstantine H" userId="11d19a7c-9788-4373-a3b3-84253269272b" providerId="ADAL" clId="{1C1FB84E-1B84-594E-A6E2-9BF6B76E2150}" dt="2020-11-09T17:37:19.111" v="1469" actId="1076"/>
          <ac:spMkLst>
            <pc:docMk/>
            <pc:sldMk cId="575949798" sldId="287"/>
            <ac:spMk id="59" creationId="{AEE2E438-CBF0-D844-9B4E-36A91788BC0F}"/>
          </ac:spMkLst>
        </pc:spChg>
        <pc:spChg chg="add mod">
          <ac:chgData name="Konstantine H" userId="11d19a7c-9788-4373-a3b3-84253269272b" providerId="ADAL" clId="{1C1FB84E-1B84-594E-A6E2-9BF6B76E2150}" dt="2020-11-09T17:38:49.377" v="1504" actId="20577"/>
          <ac:spMkLst>
            <pc:docMk/>
            <pc:sldMk cId="575949798" sldId="287"/>
            <ac:spMk id="60" creationId="{2F680C71-7D4E-E148-9EBC-099A4F01EC03}"/>
          </ac:spMkLst>
        </pc:spChg>
        <pc:spChg chg="add mod">
          <ac:chgData name="Konstantine H" userId="11d19a7c-9788-4373-a3b3-84253269272b" providerId="ADAL" clId="{1C1FB84E-1B84-594E-A6E2-9BF6B76E2150}" dt="2020-11-09T17:37:03.651" v="1467" actId="1076"/>
          <ac:spMkLst>
            <pc:docMk/>
            <pc:sldMk cId="575949798" sldId="287"/>
            <ac:spMk id="61" creationId="{3F9BFE25-3333-4140-8FD2-835833C36CE4}"/>
          </ac:spMkLst>
        </pc:spChg>
        <pc:spChg chg="add mod">
          <ac:chgData name="Konstantine H" userId="11d19a7c-9788-4373-a3b3-84253269272b" providerId="ADAL" clId="{1C1FB84E-1B84-594E-A6E2-9BF6B76E2150}" dt="2020-11-09T17:37:03.651" v="1467" actId="1076"/>
          <ac:spMkLst>
            <pc:docMk/>
            <pc:sldMk cId="575949798" sldId="287"/>
            <ac:spMk id="62" creationId="{0300DC6F-C2EB-C94F-B1D8-AC91F781820F}"/>
          </ac:spMkLst>
        </pc:spChg>
        <pc:spChg chg="add mod">
          <ac:chgData name="Konstantine H" userId="11d19a7c-9788-4373-a3b3-84253269272b" providerId="ADAL" clId="{1C1FB84E-1B84-594E-A6E2-9BF6B76E2150}" dt="2020-11-09T17:39:39.312" v="1514" actId="1038"/>
          <ac:spMkLst>
            <pc:docMk/>
            <pc:sldMk cId="575949798" sldId="287"/>
            <ac:spMk id="63" creationId="{34949E15-C498-4F45-97F2-657A57C561B5}"/>
          </ac:spMkLst>
        </pc:spChg>
        <pc:spChg chg="add mod">
          <ac:chgData name="Konstantine H" userId="11d19a7c-9788-4373-a3b3-84253269272b" providerId="ADAL" clId="{1C1FB84E-1B84-594E-A6E2-9BF6B76E2150}" dt="2020-11-09T17:40:37.111" v="1532" actId="1037"/>
          <ac:spMkLst>
            <pc:docMk/>
            <pc:sldMk cId="575949798" sldId="287"/>
            <ac:spMk id="64" creationId="{23F00A67-55EC-9443-97CE-7E95E72EEFDB}"/>
          </ac:spMkLst>
        </pc:spChg>
        <pc:graphicFrameChg chg="add mod modGraphic">
          <ac:chgData name="Konstantine H" userId="11d19a7c-9788-4373-a3b3-84253269272b" providerId="ADAL" clId="{1C1FB84E-1B84-594E-A6E2-9BF6B76E2150}" dt="2020-11-09T17:37:39.132" v="1471"/>
          <ac:graphicFrameMkLst>
            <pc:docMk/>
            <pc:sldMk cId="575949798" sldId="287"/>
            <ac:graphicFrameMk id="20" creationId="{FDE545A5-BEEA-D44F-8865-D0E5BA142FCB}"/>
          </ac:graphicFrameMkLst>
        </pc:graphicFrameChg>
      </pc:sldChg>
      <pc:sldChg chg="add">
        <pc:chgData name="Konstantine H" userId="11d19a7c-9788-4373-a3b3-84253269272b" providerId="ADAL" clId="{1C1FB84E-1B84-594E-A6E2-9BF6B76E2150}" dt="2020-11-13T12:41:12.901" v="1538"/>
        <pc:sldMkLst>
          <pc:docMk/>
          <pc:sldMk cId="3359382456" sldId="288"/>
        </pc:sldMkLst>
      </pc:sldChg>
      <pc:sldChg chg="add">
        <pc:chgData name="Konstantine H" userId="11d19a7c-9788-4373-a3b3-84253269272b" providerId="ADAL" clId="{1C1FB84E-1B84-594E-A6E2-9BF6B76E2150}" dt="2020-11-13T12:41:12.901" v="1538"/>
        <pc:sldMkLst>
          <pc:docMk/>
          <pc:sldMk cId="2984854903" sldId="289"/>
        </pc:sldMkLst>
      </pc:sldChg>
      <pc:sldChg chg="addSp delSp modSp new mod setBg">
        <pc:chgData name="Konstantine H" userId="11d19a7c-9788-4373-a3b3-84253269272b" providerId="ADAL" clId="{1C1FB84E-1B84-594E-A6E2-9BF6B76E2150}" dt="2020-11-13T13:10:12.698" v="2053" actId="478"/>
        <pc:sldMkLst>
          <pc:docMk/>
          <pc:sldMk cId="1863917262" sldId="290"/>
        </pc:sldMkLst>
        <pc:spChg chg="del">
          <ac:chgData name="Konstantine H" userId="11d19a7c-9788-4373-a3b3-84253269272b" providerId="ADAL" clId="{1C1FB84E-1B84-594E-A6E2-9BF6B76E2150}" dt="2020-11-13T12:41:44.233" v="1540" actId="478"/>
          <ac:spMkLst>
            <pc:docMk/>
            <pc:sldMk cId="1863917262" sldId="290"/>
            <ac:spMk id="2" creationId="{59562B08-42B2-6D4E-B1DF-77C8870B4E6E}"/>
          </ac:spMkLst>
        </pc:spChg>
        <pc:spChg chg="del">
          <ac:chgData name="Konstantine H" userId="11d19a7c-9788-4373-a3b3-84253269272b" providerId="ADAL" clId="{1C1FB84E-1B84-594E-A6E2-9BF6B76E2150}" dt="2020-11-13T12:41:45.833" v="1541" actId="478"/>
          <ac:spMkLst>
            <pc:docMk/>
            <pc:sldMk cId="1863917262" sldId="290"/>
            <ac:spMk id="3" creationId="{C287EDAB-2B64-A949-91D8-3046CFC59F1F}"/>
          </ac:spMkLst>
        </pc:spChg>
        <pc:spChg chg="add del mod">
          <ac:chgData name="Konstantine H" userId="11d19a7c-9788-4373-a3b3-84253269272b" providerId="ADAL" clId="{1C1FB84E-1B84-594E-A6E2-9BF6B76E2150}" dt="2020-11-13T12:43:25.385" v="1562" actId="478"/>
          <ac:spMkLst>
            <pc:docMk/>
            <pc:sldMk cId="1863917262" sldId="290"/>
            <ac:spMk id="6" creationId="{87BA13AD-BA21-8C40-BCC8-410AE8B92F20}"/>
          </ac:spMkLst>
        </pc:spChg>
        <pc:spChg chg="add mod">
          <ac:chgData name="Konstantine H" userId="11d19a7c-9788-4373-a3b3-84253269272b" providerId="ADAL" clId="{1C1FB84E-1B84-594E-A6E2-9BF6B76E2150}" dt="2020-11-13T13:07:06.564" v="2023" actId="1035"/>
          <ac:spMkLst>
            <pc:docMk/>
            <pc:sldMk cId="1863917262" sldId="290"/>
            <ac:spMk id="7" creationId="{EAB36018-0B1A-C74E-8DFB-30863514ABBC}"/>
          </ac:spMkLst>
        </pc:spChg>
        <pc:spChg chg="add del mod">
          <ac:chgData name="Konstantine H" userId="11d19a7c-9788-4373-a3b3-84253269272b" providerId="ADAL" clId="{1C1FB84E-1B84-594E-A6E2-9BF6B76E2150}" dt="2020-11-13T12:49:50.654" v="1635" actId="478"/>
          <ac:spMkLst>
            <pc:docMk/>
            <pc:sldMk cId="1863917262" sldId="290"/>
            <ac:spMk id="8" creationId="{E2D167D9-9BB7-D94D-B0DD-2EF8A8A22231}"/>
          </ac:spMkLst>
        </pc:spChg>
        <pc:spChg chg="add mod">
          <ac:chgData name="Konstantine H" userId="11d19a7c-9788-4373-a3b3-84253269272b" providerId="ADAL" clId="{1C1FB84E-1B84-594E-A6E2-9BF6B76E2150}" dt="2020-11-13T13:07:17.807" v="2044" actId="1036"/>
          <ac:spMkLst>
            <pc:docMk/>
            <pc:sldMk cId="1863917262" sldId="290"/>
            <ac:spMk id="9" creationId="{A1EB25B7-1FCA-CE4A-A5F9-E12FCF106E10}"/>
          </ac:spMkLst>
        </pc:spChg>
        <pc:spChg chg="add mod">
          <ac:chgData name="Konstantine H" userId="11d19a7c-9788-4373-a3b3-84253269272b" providerId="ADAL" clId="{1C1FB84E-1B84-594E-A6E2-9BF6B76E2150}" dt="2020-11-13T13:07:17.807" v="2044" actId="1036"/>
          <ac:spMkLst>
            <pc:docMk/>
            <pc:sldMk cId="1863917262" sldId="290"/>
            <ac:spMk id="10" creationId="{985DC963-3F6C-8F46-A93E-3B5D91D21131}"/>
          </ac:spMkLst>
        </pc:spChg>
        <pc:spChg chg="add mod">
          <ac:chgData name="Konstantine H" userId="11d19a7c-9788-4373-a3b3-84253269272b" providerId="ADAL" clId="{1C1FB84E-1B84-594E-A6E2-9BF6B76E2150}" dt="2020-11-13T13:07:06.564" v="2023" actId="1035"/>
          <ac:spMkLst>
            <pc:docMk/>
            <pc:sldMk cId="1863917262" sldId="290"/>
            <ac:spMk id="19" creationId="{CEDEEA04-A55B-5143-8117-0A5CF9951487}"/>
          </ac:spMkLst>
        </pc:spChg>
        <pc:spChg chg="add mod">
          <ac:chgData name="Konstantine H" userId="11d19a7c-9788-4373-a3b3-84253269272b" providerId="ADAL" clId="{1C1FB84E-1B84-594E-A6E2-9BF6B76E2150}" dt="2020-11-13T13:07:06.564" v="2023" actId="1035"/>
          <ac:spMkLst>
            <pc:docMk/>
            <pc:sldMk cId="1863917262" sldId="290"/>
            <ac:spMk id="20" creationId="{D16BCE4B-A010-6245-9F76-24DEBB0B3440}"/>
          </ac:spMkLst>
        </pc:spChg>
        <pc:spChg chg="add mod">
          <ac:chgData name="Konstantine H" userId="11d19a7c-9788-4373-a3b3-84253269272b" providerId="ADAL" clId="{1C1FB84E-1B84-594E-A6E2-9BF6B76E2150}" dt="2020-11-13T13:07:06.564" v="2023" actId="1035"/>
          <ac:spMkLst>
            <pc:docMk/>
            <pc:sldMk cId="1863917262" sldId="290"/>
            <ac:spMk id="21" creationId="{D0E04565-4940-934D-B81E-FA7B322508FB}"/>
          </ac:spMkLst>
        </pc:spChg>
        <pc:spChg chg="add mod">
          <ac:chgData name="Konstantine H" userId="11d19a7c-9788-4373-a3b3-84253269272b" providerId="ADAL" clId="{1C1FB84E-1B84-594E-A6E2-9BF6B76E2150}" dt="2020-11-13T13:07:06.564" v="2023" actId="1035"/>
          <ac:spMkLst>
            <pc:docMk/>
            <pc:sldMk cId="1863917262" sldId="290"/>
            <ac:spMk id="22" creationId="{7A4D517A-FA7C-034C-8CD1-AAA0B7A2A3F9}"/>
          </ac:spMkLst>
        </pc:spChg>
        <pc:spChg chg="add mod">
          <ac:chgData name="Konstantine H" userId="11d19a7c-9788-4373-a3b3-84253269272b" providerId="ADAL" clId="{1C1FB84E-1B84-594E-A6E2-9BF6B76E2150}" dt="2020-11-13T13:07:06.564" v="2023" actId="1035"/>
          <ac:spMkLst>
            <pc:docMk/>
            <pc:sldMk cId="1863917262" sldId="290"/>
            <ac:spMk id="23" creationId="{72B84972-7E1B-164D-AEDE-9BD9A2BE643E}"/>
          </ac:spMkLst>
        </pc:spChg>
        <pc:spChg chg="add mod">
          <ac:chgData name="Konstantine H" userId="11d19a7c-9788-4373-a3b3-84253269272b" providerId="ADAL" clId="{1C1FB84E-1B84-594E-A6E2-9BF6B76E2150}" dt="2020-11-13T13:07:06.564" v="2023" actId="1035"/>
          <ac:spMkLst>
            <pc:docMk/>
            <pc:sldMk cId="1863917262" sldId="290"/>
            <ac:spMk id="24" creationId="{EE7290CA-4608-874C-A752-BEF4F44DD410}"/>
          </ac:spMkLst>
        </pc:spChg>
        <pc:spChg chg="add mod">
          <ac:chgData name="Konstantine H" userId="11d19a7c-9788-4373-a3b3-84253269272b" providerId="ADAL" clId="{1C1FB84E-1B84-594E-A6E2-9BF6B76E2150}" dt="2020-11-13T13:07:06.564" v="2023" actId="1035"/>
          <ac:spMkLst>
            <pc:docMk/>
            <pc:sldMk cId="1863917262" sldId="290"/>
            <ac:spMk id="25" creationId="{0AEB87F7-9763-FB4E-9C42-2F1164A12C95}"/>
          </ac:spMkLst>
        </pc:spChg>
        <pc:spChg chg="add mod">
          <ac:chgData name="Konstantine H" userId="11d19a7c-9788-4373-a3b3-84253269272b" providerId="ADAL" clId="{1C1FB84E-1B84-594E-A6E2-9BF6B76E2150}" dt="2020-11-13T13:07:17.807" v="2044" actId="1036"/>
          <ac:spMkLst>
            <pc:docMk/>
            <pc:sldMk cId="1863917262" sldId="290"/>
            <ac:spMk id="26" creationId="{45D3532B-E7CC-1946-8D7E-D45D75A8AA18}"/>
          </ac:spMkLst>
        </pc:spChg>
        <pc:spChg chg="add mod">
          <ac:chgData name="Konstantine H" userId="11d19a7c-9788-4373-a3b3-84253269272b" providerId="ADAL" clId="{1C1FB84E-1B84-594E-A6E2-9BF6B76E2150}" dt="2020-11-13T13:07:17.807" v="2044" actId="1036"/>
          <ac:spMkLst>
            <pc:docMk/>
            <pc:sldMk cId="1863917262" sldId="290"/>
            <ac:spMk id="27" creationId="{2240EC35-02EC-154D-AF6F-BF9A719D62E8}"/>
          </ac:spMkLst>
        </pc:spChg>
        <pc:spChg chg="add mod">
          <ac:chgData name="Konstantine H" userId="11d19a7c-9788-4373-a3b3-84253269272b" providerId="ADAL" clId="{1C1FB84E-1B84-594E-A6E2-9BF6B76E2150}" dt="2020-11-13T13:07:17.807" v="2044" actId="1036"/>
          <ac:spMkLst>
            <pc:docMk/>
            <pc:sldMk cId="1863917262" sldId="290"/>
            <ac:spMk id="28" creationId="{3AC575CC-8C52-154A-9C30-0EF6B2F83455}"/>
          </ac:spMkLst>
        </pc:spChg>
        <pc:spChg chg="add mod">
          <ac:chgData name="Konstantine H" userId="11d19a7c-9788-4373-a3b3-84253269272b" providerId="ADAL" clId="{1C1FB84E-1B84-594E-A6E2-9BF6B76E2150}" dt="2020-11-13T13:07:17.807" v="2044" actId="1036"/>
          <ac:spMkLst>
            <pc:docMk/>
            <pc:sldMk cId="1863917262" sldId="290"/>
            <ac:spMk id="29" creationId="{96707FBF-71C0-794F-8820-676E30FAC4DF}"/>
          </ac:spMkLst>
        </pc:spChg>
        <pc:spChg chg="add del mod">
          <ac:chgData name="Konstantine H" userId="11d19a7c-9788-4373-a3b3-84253269272b" providerId="ADAL" clId="{1C1FB84E-1B84-594E-A6E2-9BF6B76E2150}" dt="2020-11-13T13:01:45.757" v="1734" actId="478"/>
          <ac:spMkLst>
            <pc:docMk/>
            <pc:sldMk cId="1863917262" sldId="290"/>
            <ac:spMk id="30" creationId="{3584A647-67CA-E743-AF09-25B0CE90F030}"/>
          </ac:spMkLst>
        </pc:spChg>
        <pc:spChg chg="add mod">
          <ac:chgData name="Konstantine H" userId="11d19a7c-9788-4373-a3b3-84253269272b" providerId="ADAL" clId="{1C1FB84E-1B84-594E-A6E2-9BF6B76E2150}" dt="2020-11-13T13:07:06.564" v="2023" actId="1035"/>
          <ac:spMkLst>
            <pc:docMk/>
            <pc:sldMk cId="1863917262" sldId="290"/>
            <ac:spMk id="31" creationId="{335F94BD-E21C-134B-B48B-99885146FFBE}"/>
          </ac:spMkLst>
        </pc:spChg>
        <pc:spChg chg="add mod">
          <ac:chgData name="Konstantine H" userId="11d19a7c-9788-4373-a3b3-84253269272b" providerId="ADAL" clId="{1C1FB84E-1B84-594E-A6E2-9BF6B76E2150}" dt="2020-11-13T13:07:11.213" v="2035" actId="1036"/>
          <ac:spMkLst>
            <pc:docMk/>
            <pc:sldMk cId="1863917262" sldId="290"/>
            <ac:spMk id="32" creationId="{3D67C41B-CC3F-724C-8DA6-97819F647BF3}"/>
          </ac:spMkLst>
        </pc:spChg>
        <pc:spChg chg="add mod">
          <ac:chgData name="Konstantine H" userId="11d19a7c-9788-4373-a3b3-84253269272b" providerId="ADAL" clId="{1C1FB84E-1B84-594E-A6E2-9BF6B76E2150}" dt="2020-11-13T13:09:39.541" v="2047" actId="167"/>
          <ac:spMkLst>
            <pc:docMk/>
            <pc:sldMk cId="1863917262" sldId="290"/>
            <ac:spMk id="33" creationId="{1A631013-2D94-A342-9217-540D5AB9BEC2}"/>
          </ac:spMkLst>
        </pc:spChg>
        <pc:picChg chg="add del mod">
          <ac:chgData name="Konstantine H" userId="11d19a7c-9788-4373-a3b3-84253269272b" providerId="ADAL" clId="{1C1FB84E-1B84-594E-A6E2-9BF6B76E2150}" dt="2020-11-13T13:09:55.751" v="2049" actId="21"/>
          <ac:picMkLst>
            <pc:docMk/>
            <pc:sldMk cId="1863917262" sldId="290"/>
            <ac:picMk id="5" creationId="{72EBEF26-7DAC-9940-9FB4-9F654AFCB961}"/>
          </ac:picMkLst>
        </pc:picChg>
        <pc:picChg chg="add del mod">
          <ac:chgData name="Konstantine H" userId="11d19a7c-9788-4373-a3b3-84253269272b" providerId="ADAL" clId="{1C1FB84E-1B84-594E-A6E2-9BF6B76E2150}" dt="2020-11-13T13:10:12.698" v="2053" actId="478"/>
          <ac:picMkLst>
            <pc:docMk/>
            <pc:sldMk cId="1863917262" sldId="290"/>
            <ac:picMk id="34" creationId="{DC76A084-9D3B-954D-8E4D-BF5D9F0AD28C}"/>
          </ac:picMkLst>
        </pc:picChg>
        <pc:cxnChg chg="add mod">
          <ac:chgData name="Konstantine H" userId="11d19a7c-9788-4373-a3b3-84253269272b" providerId="ADAL" clId="{1C1FB84E-1B84-594E-A6E2-9BF6B76E2150}" dt="2020-11-13T13:07:17.807" v="2044" actId="1036"/>
          <ac:cxnSpMkLst>
            <pc:docMk/>
            <pc:sldMk cId="1863917262" sldId="290"/>
            <ac:cxnSpMk id="12" creationId="{49593A73-388A-7C4F-83D5-76B8D7161AE0}"/>
          </ac:cxnSpMkLst>
        </pc:cxnChg>
        <pc:cxnChg chg="add mod">
          <ac:chgData name="Konstantine H" userId="11d19a7c-9788-4373-a3b3-84253269272b" providerId="ADAL" clId="{1C1FB84E-1B84-594E-A6E2-9BF6B76E2150}" dt="2020-11-13T13:07:17.807" v="2044" actId="1036"/>
          <ac:cxnSpMkLst>
            <pc:docMk/>
            <pc:sldMk cId="1863917262" sldId="290"/>
            <ac:cxnSpMk id="13" creationId="{101B0238-315A-3141-9F36-C933D67E8931}"/>
          </ac:cxnSpMkLst>
        </pc:cxnChg>
        <pc:cxnChg chg="add mod">
          <ac:chgData name="Konstantine H" userId="11d19a7c-9788-4373-a3b3-84253269272b" providerId="ADAL" clId="{1C1FB84E-1B84-594E-A6E2-9BF6B76E2150}" dt="2020-11-13T13:07:17.807" v="2044" actId="1036"/>
          <ac:cxnSpMkLst>
            <pc:docMk/>
            <pc:sldMk cId="1863917262" sldId="290"/>
            <ac:cxnSpMk id="15" creationId="{8B3EEBDA-9151-5E41-967D-BAF4D493A996}"/>
          </ac:cxnSpMkLst>
        </pc:cxnChg>
        <pc:cxnChg chg="add mod">
          <ac:chgData name="Konstantine H" userId="11d19a7c-9788-4373-a3b3-84253269272b" providerId="ADAL" clId="{1C1FB84E-1B84-594E-A6E2-9BF6B76E2150}" dt="2020-11-13T13:07:17.807" v="2044" actId="1036"/>
          <ac:cxnSpMkLst>
            <pc:docMk/>
            <pc:sldMk cId="1863917262" sldId="290"/>
            <ac:cxnSpMk id="17" creationId="{48DECE56-1D40-2049-9DE9-51CCFE60542C}"/>
          </ac:cxnSpMkLst>
        </pc:cxnChg>
      </pc:sldChg>
      <pc:sldChg chg="addSp delSp modSp new mod ord setBg modNotesTx">
        <pc:chgData name="Konstantine H" userId="11d19a7c-9788-4373-a3b3-84253269272b" providerId="ADAL" clId="{1C1FB84E-1B84-594E-A6E2-9BF6B76E2150}" dt="2020-11-13T13:53:59.126" v="2692" actId="14100"/>
        <pc:sldMkLst>
          <pc:docMk/>
          <pc:sldMk cId="2717150209" sldId="291"/>
        </pc:sldMkLst>
        <pc:spChg chg="del">
          <ac:chgData name="Konstantine H" userId="11d19a7c-9788-4373-a3b3-84253269272b" providerId="ADAL" clId="{1C1FB84E-1B84-594E-A6E2-9BF6B76E2150}" dt="2020-11-13T13:10:40.445" v="2058" actId="3680"/>
          <ac:spMkLst>
            <pc:docMk/>
            <pc:sldMk cId="2717150209" sldId="291"/>
            <ac:spMk id="3" creationId="{E36A9C6A-2ADF-854D-9FDF-E0ACA5D462A3}"/>
          </ac:spMkLst>
        </pc:spChg>
        <pc:spChg chg="add mod">
          <ac:chgData name="Konstantine H" userId="11d19a7c-9788-4373-a3b3-84253269272b" providerId="ADAL" clId="{1C1FB84E-1B84-594E-A6E2-9BF6B76E2150}" dt="2020-11-13T13:31:37.820" v="2451" actId="167"/>
          <ac:spMkLst>
            <pc:docMk/>
            <pc:sldMk cId="2717150209" sldId="291"/>
            <ac:spMk id="7" creationId="{51F72E8F-43B1-FB4A-A32C-149C7508BBFC}"/>
          </ac:spMkLst>
        </pc:spChg>
        <pc:graphicFrameChg chg="add mod ord modGraphic">
          <ac:chgData name="Konstantine H" userId="11d19a7c-9788-4373-a3b3-84253269272b" providerId="ADAL" clId="{1C1FB84E-1B84-594E-A6E2-9BF6B76E2150}" dt="2020-11-13T13:53:59.126" v="2692" actId="14100"/>
          <ac:graphicFrameMkLst>
            <pc:docMk/>
            <pc:sldMk cId="2717150209" sldId="291"/>
            <ac:graphicFrameMk id="5" creationId="{57E260C0-878E-2D43-8900-83F0C3CC48CF}"/>
          </ac:graphicFrameMkLst>
        </pc:graphicFrameChg>
        <pc:graphicFrameChg chg="add del mod modGraphic">
          <ac:chgData name="Konstantine H" userId="11d19a7c-9788-4373-a3b3-84253269272b" providerId="ADAL" clId="{1C1FB84E-1B84-594E-A6E2-9BF6B76E2150}" dt="2020-11-13T13:30:47.549" v="2441" actId="478"/>
          <ac:graphicFrameMkLst>
            <pc:docMk/>
            <pc:sldMk cId="2717150209" sldId="291"/>
            <ac:graphicFrameMk id="6" creationId="{19924A28-56A4-CE47-B764-DA4167710206}"/>
          </ac:graphicFrameMkLst>
        </pc:graphicFrameChg>
        <pc:graphicFrameChg chg="add del mod modGraphic">
          <ac:chgData name="Konstantine H" userId="11d19a7c-9788-4373-a3b3-84253269272b" providerId="ADAL" clId="{1C1FB84E-1B84-594E-A6E2-9BF6B76E2150}" dt="2020-11-13T13:53:43.251" v="2685" actId="478"/>
          <ac:graphicFrameMkLst>
            <pc:docMk/>
            <pc:sldMk cId="2717150209" sldId="291"/>
            <ac:graphicFrameMk id="8" creationId="{C75C3F00-D827-F741-A749-B678F75550CD}"/>
          </ac:graphicFrameMkLst>
        </pc:graphicFrameChg>
        <pc:picChg chg="add del mod">
          <ac:chgData name="Konstantine H" userId="11d19a7c-9788-4373-a3b3-84253269272b" providerId="ADAL" clId="{1C1FB84E-1B84-594E-A6E2-9BF6B76E2150}" dt="2020-11-13T13:21:37.903" v="2294" actId="478"/>
          <ac:picMkLst>
            <pc:docMk/>
            <pc:sldMk cId="2717150209" sldId="291"/>
            <ac:picMk id="4" creationId="{4BD03711-ED17-E14D-9D4F-BE56B30556F2}"/>
          </ac:picMkLst>
        </pc:picChg>
      </pc:sldChg>
      <pc:sldChg chg="addSp delSp modSp add del mod">
        <pc:chgData name="Konstantine H" userId="11d19a7c-9788-4373-a3b3-84253269272b" providerId="ADAL" clId="{1C1FB84E-1B84-594E-A6E2-9BF6B76E2150}" dt="2020-11-13T13:53:22.280" v="2678" actId="2696"/>
        <pc:sldMkLst>
          <pc:docMk/>
          <pc:sldMk cId="2105611473" sldId="292"/>
        </pc:sldMkLst>
        <pc:spChg chg="add del mod">
          <ac:chgData name="Konstantine H" userId="11d19a7c-9788-4373-a3b3-84253269272b" providerId="ADAL" clId="{1C1FB84E-1B84-594E-A6E2-9BF6B76E2150}" dt="2020-11-13T13:30:20.587" v="2435" actId="478"/>
          <ac:spMkLst>
            <pc:docMk/>
            <pc:sldMk cId="2105611473" sldId="292"/>
            <ac:spMk id="4" creationId="{2DE91BB1-A4BF-5142-A58B-566AA190D9F3}"/>
          </ac:spMkLst>
        </pc:spChg>
        <pc:graphicFrameChg chg="del">
          <ac:chgData name="Konstantine H" userId="11d19a7c-9788-4373-a3b3-84253269272b" providerId="ADAL" clId="{1C1FB84E-1B84-594E-A6E2-9BF6B76E2150}" dt="2020-11-13T13:30:09.069" v="2433" actId="478"/>
          <ac:graphicFrameMkLst>
            <pc:docMk/>
            <pc:sldMk cId="2105611473" sldId="292"/>
            <ac:graphicFrameMk id="5" creationId="{57E260C0-878E-2D43-8900-83F0C3CC48CF}"/>
          </ac:graphicFrameMkLst>
        </pc:graphicFrameChg>
        <pc:graphicFrameChg chg="mod modGraphic">
          <ac:chgData name="Konstantine H" userId="11d19a7c-9788-4373-a3b3-84253269272b" providerId="ADAL" clId="{1C1FB84E-1B84-594E-A6E2-9BF6B76E2150}" dt="2020-11-13T13:30:42.411" v="2440" actId="207"/>
          <ac:graphicFrameMkLst>
            <pc:docMk/>
            <pc:sldMk cId="2105611473" sldId="292"/>
            <ac:graphicFrameMk id="6" creationId="{19924A28-56A4-CE47-B764-DA4167710206}"/>
          </ac:graphicFrameMkLst>
        </pc:graphicFrameChg>
      </pc:sldChg>
      <pc:sldChg chg="addSp delSp modSp add mod setBg">
        <pc:chgData name="Konstantine H" userId="11d19a7c-9788-4373-a3b3-84253269272b" providerId="ADAL" clId="{1C1FB84E-1B84-594E-A6E2-9BF6B76E2150}" dt="2020-11-13T13:53:38.379" v="2684" actId="478"/>
        <pc:sldMkLst>
          <pc:docMk/>
          <pc:sldMk cId="2817882912" sldId="292"/>
        </pc:sldMkLst>
        <pc:spChg chg="add del mod">
          <ac:chgData name="Konstantine H" userId="11d19a7c-9788-4373-a3b3-84253269272b" providerId="ADAL" clId="{1C1FB84E-1B84-594E-A6E2-9BF6B76E2150}" dt="2020-11-13T13:53:38.379" v="2684" actId="478"/>
          <ac:spMkLst>
            <pc:docMk/>
            <pc:sldMk cId="2817882912" sldId="292"/>
            <ac:spMk id="4" creationId="{006D36CD-150C-3E45-AE4E-C2D3B76D6E84}"/>
          </ac:spMkLst>
        </pc:spChg>
        <pc:graphicFrameChg chg="del modGraphic">
          <ac:chgData name="Konstantine H" userId="11d19a7c-9788-4373-a3b3-84253269272b" providerId="ADAL" clId="{1C1FB84E-1B84-594E-A6E2-9BF6B76E2150}" dt="2020-11-13T13:53:26.939" v="2681" actId="478"/>
          <ac:graphicFrameMkLst>
            <pc:docMk/>
            <pc:sldMk cId="2817882912" sldId="292"/>
            <ac:graphicFrameMk id="5" creationId="{57E260C0-878E-2D43-8900-83F0C3CC48CF}"/>
          </ac:graphicFrameMkLst>
        </pc:graphicFrameChg>
        <pc:graphicFrameChg chg="mod modGraphic">
          <ac:chgData name="Konstantine H" userId="11d19a7c-9788-4373-a3b3-84253269272b" providerId="ADAL" clId="{1C1FB84E-1B84-594E-A6E2-9BF6B76E2150}" dt="2020-11-13T13:53:34.128" v="2683" actId="14100"/>
          <ac:graphicFrameMkLst>
            <pc:docMk/>
            <pc:sldMk cId="2817882912" sldId="292"/>
            <ac:graphicFrameMk id="8" creationId="{C75C3F00-D827-F741-A749-B678F75550CD}"/>
          </ac:graphicFrameMkLst>
        </pc:graphicFrameChg>
      </pc:sldChg>
      <pc:sldMasterChg chg="modSp modSldLayout">
        <pc:chgData name="Konstantine H" userId="11d19a7c-9788-4373-a3b3-84253269272b" providerId="ADAL" clId="{1C1FB84E-1B84-594E-A6E2-9BF6B76E2150}" dt="2020-11-09T16:06:20.905" v="1"/>
        <pc:sldMasterMkLst>
          <pc:docMk/>
          <pc:sldMasterMk cId="115063064" sldId="2147483648"/>
        </pc:sldMasterMkLst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asterMk cId="115063064" sldId="2147483648"/>
            <ac:spMk id="2" creationId="{CEAA7FD2-8775-4B49-B4AB-D169F1CB5E55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asterMk cId="115063064" sldId="2147483648"/>
            <ac:spMk id="3" creationId="{A5E66FD9-7FA9-A443-843E-109935FA971F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asterMk cId="115063064" sldId="2147483648"/>
            <ac:spMk id="4" creationId="{6699FC6D-5420-8640-8543-AAA6120CD23C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asterMk cId="115063064" sldId="2147483648"/>
            <ac:spMk id="5" creationId="{76B47D36-E8D3-2548-A305-DC0854502477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asterMk cId="115063064" sldId="2147483648"/>
            <ac:spMk id="6" creationId="{5B133058-B1D1-F243-97BD-65D675BB4E2D}"/>
          </ac:spMkLst>
        </pc:spChg>
        <pc:sldLayoutChg chg="modSp">
          <pc:chgData name="Konstantine H" userId="11d19a7c-9788-4373-a3b3-84253269272b" providerId="ADAL" clId="{1C1FB84E-1B84-594E-A6E2-9BF6B76E2150}" dt="2020-11-09T16:06:20.905" v="1"/>
          <pc:sldLayoutMkLst>
            <pc:docMk/>
            <pc:sldMasterMk cId="115063064" sldId="2147483648"/>
            <pc:sldLayoutMk cId="824873241" sldId="2147483649"/>
          </pc:sldLayoutMkLst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824873241" sldId="2147483649"/>
              <ac:spMk id="2" creationId="{0F80A20B-085A-B64E-BEB0-F692D4ADBB04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824873241" sldId="2147483649"/>
              <ac:spMk id="3" creationId="{05188DEB-695C-0341-A338-CA568DB47F5E}"/>
            </ac:spMkLst>
          </pc:spChg>
        </pc:sldLayoutChg>
        <pc:sldLayoutChg chg="modSp">
          <pc:chgData name="Konstantine H" userId="11d19a7c-9788-4373-a3b3-84253269272b" providerId="ADAL" clId="{1C1FB84E-1B84-594E-A6E2-9BF6B76E2150}" dt="2020-11-09T16:06:20.905" v="1"/>
          <pc:sldLayoutMkLst>
            <pc:docMk/>
            <pc:sldMasterMk cId="115063064" sldId="2147483648"/>
            <pc:sldLayoutMk cId="306020791" sldId="2147483651"/>
          </pc:sldLayoutMkLst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306020791" sldId="2147483651"/>
              <ac:spMk id="2" creationId="{8ACEF587-9D80-B34D-BF00-8FF1991B72CC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306020791" sldId="2147483651"/>
              <ac:spMk id="3" creationId="{8CA6C23C-9572-3346-B461-11BC2BA7F63E}"/>
            </ac:spMkLst>
          </pc:spChg>
        </pc:sldLayoutChg>
        <pc:sldLayoutChg chg="modSp">
          <pc:chgData name="Konstantine H" userId="11d19a7c-9788-4373-a3b3-84253269272b" providerId="ADAL" clId="{1C1FB84E-1B84-594E-A6E2-9BF6B76E2150}" dt="2020-11-09T16:06:20.905" v="1"/>
          <pc:sldLayoutMkLst>
            <pc:docMk/>
            <pc:sldMasterMk cId="115063064" sldId="2147483648"/>
            <pc:sldLayoutMk cId="1410449152" sldId="2147483652"/>
          </pc:sldLayoutMkLst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1410449152" sldId="2147483652"/>
              <ac:spMk id="3" creationId="{5276C237-8091-A34E-8704-9F66FAE72FE8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1410449152" sldId="2147483652"/>
              <ac:spMk id="4" creationId="{54E13181-57A6-E64C-93DA-ED6A0937587B}"/>
            </ac:spMkLst>
          </pc:spChg>
        </pc:sldLayoutChg>
        <pc:sldLayoutChg chg="modSp">
          <pc:chgData name="Konstantine H" userId="11d19a7c-9788-4373-a3b3-84253269272b" providerId="ADAL" clId="{1C1FB84E-1B84-594E-A6E2-9BF6B76E2150}" dt="2020-11-09T16:06:20.905" v="1"/>
          <pc:sldLayoutMkLst>
            <pc:docMk/>
            <pc:sldMasterMk cId="115063064" sldId="2147483648"/>
            <pc:sldLayoutMk cId="2321260380" sldId="2147483653"/>
          </pc:sldLayoutMkLst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2321260380" sldId="2147483653"/>
              <ac:spMk id="2" creationId="{8809BB95-C629-544C-A8C0-A3F914483B4B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2321260380" sldId="2147483653"/>
              <ac:spMk id="3" creationId="{529D6D29-842A-C34A-873D-8D47DB6CE701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2321260380" sldId="2147483653"/>
              <ac:spMk id="4" creationId="{B861D061-F221-334B-A442-AF17E29C1E54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2321260380" sldId="2147483653"/>
              <ac:spMk id="5" creationId="{2A478296-02F9-424D-9B2A-57541D41B3D2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2321260380" sldId="2147483653"/>
              <ac:spMk id="6" creationId="{AE115EEF-B2F6-D042-8C13-5FF62022E1AB}"/>
            </ac:spMkLst>
          </pc:spChg>
        </pc:sldLayoutChg>
        <pc:sldLayoutChg chg="modSp">
          <pc:chgData name="Konstantine H" userId="11d19a7c-9788-4373-a3b3-84253269272b" providerId="ADAL" clId="{1C1FB84E-1B84-594E-A6E2-9BF6B76E2150}" dt="2020-11-09T16:06:20.905" v="1"/>
          <pc:sldLayoutMkLst>
            <pc:docMk/>
            <pc:sldMasterMk cId="115063064" sldId="2147483648"/>
            <pc:sldLayoutMk cId="3180530813" sldId="2147483656"/>
          </pc:sldLayoutMkLst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3180530813" sldId="2147483656"/>
              <ac:spMk id="2" creationId="{ED30270F-1134-B14E-B268-F6F392BF0A57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3180530813" sldId="2147483656"/>
              <ac:spMk id="3" creationId="{807DE478-0E7D-DF49-9727-01E265FFEF61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3180530813" sldId="2147483656"/>
              <ac:spMk id="4" creationId="{3BC7DE63-FA05-1740-9C01-D27C8F2EDFD7}"/>
            </ac:spMkLst>
          </pc:spChg>
        </pc:sldLayoutChg>
        <pc:sldLayoutChg chg="modSp">
          <pc:chgData name="Konstantine H" userId="11d19a7c-9788-4373-a3b3-84253269272b" providerId="ADAL" clId="{1C1FB84E-1B84-594E-A6E2-9BF6B76E2150}" dt="2020-11-09T16:06:20.905" v="1"/>
          <pc:sldLayoutMkLst>
            <pc:docMk/>
            <pc:sldMasterMk cId="115063064" sldId="2147483648"/>
            <pc:sldLayoutMk cId="2766211960" sldId="2147483657"/>
          </pc:sldLayoutMkLst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2766211960" sldId="2147483657"/>
              <ac:spMk id="2" creationId="{5896034E-E8CF-F248-B9A1-BBF4EB85BE4D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2766211960" sldId="2147483657"/>
              <ac:spMk id="3" creationId="{8432FBEB-9634-734A-8815-468B8C329B19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2766211960" sldId="2147483657"/>
              <ac:spMk id="4" creationId="{59B2B581-CC1E-E342-8A55-DFAE73C9715E}"/>
            </ac:spMkLst>
          </pc:spChg>
        </pc:sldLayoutChg>
        <pc:sldLayoutChg chg="modSp">
          <pc:chgData name="Konstantine H" userId="11d19a7c-9788-4373-a3b3-84253269272b" providerId="ADAL" clId="{1C1FB84E-1B84-594E-A6E2-9BF6B76E2150}" dt="2020-11-09T16:06:20.905" v="1"/>
          <pc:sldLayoutMkLst>
            <pc:docMk/>
            <pc:sldMasterMk cId="115063064" sldId="2147483648"/>
            <pc:sldLayoutMk cId="293364450" sldId="2147483659"/>
          </pc:sldLayoutMkLst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293364450" sldId="2147483659"/>
              <ac:spMk id="2" creationId="{EDABE962-7547-DA41-8F13-861AB7427EE1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15063064" sldId="2147483648"/>
              <pc:sldLayoutMk cId="293364450" sldId="2147483659"/>
              <ac:spMk id="3" creationId="{3D7C5F18-03CD-6E40-8EA9-C34999ACC1B7}"/>
            </ac:spMkLst>
          </pc:spChg>
        </pc:sldLayoutChg>
      </pc:sldMasterChg>
      <pc:sldMasterChg chg="modSp modSldLayout">
        <pc:chgData name="Konstantine H" userId="11d19a7c-9788-4373-a3b3-84253269272b" providerId="ADAL" clId="{1C1FB84E-1B84-594E-A6E2-9BF6B76E2150}" dt="2020-11-09T16:06:20.905" v="1"/>
        <pc:sldMasterMkLst>
          <pc:docMk/>
          <pc:sldMasterMk cId="1571153896" sldId="2147483660"/>
        </pc:sldMasterMkLst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asterMk cId="1571153896" sldId="2147483660"/>
            <ac:spMk id="1028" creationId="{F00ED91D-5222-6347-9300-8DD5F29BA6FE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asterMk cId="1571153896" sldId="2147483660"/>
            <ac:spMk id="1029" creationId="{10696C44-D8C6-A145-93D1-0C28C2EA0ABC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asterMk cId="1571153896" sldId="2147483660"/>
            <ac:spMk id="1030" creationId="{2AF8788E-E8A0-DF42-BE43-A2E47FEDCD05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asterMk cId="1571153896" sldId="2147483660"/>
            <ac:spMk id="38914" creationId="{B207E79E-5D0D-9248-BFB7-6522B9B629F3}"/>
          </ac:spMkLst>
        </pc:spChg>
        <pc:spChg chg="mod">
          <ac:chgData name="Konstantine H" userId="11d19a7c-9788-4373-a3b3-84253269272b" providerId="ADAL" clId="{1C1FB84E-1B84-594E-A6E2-9BF6B76E2150}" dt="2020-11-09T16:06:20.905" v="1"/>
          <ac:spMkLst>
            <pc:docMk/>
            <pc:sldMasterMk cId="1571153896" sldId="2147483660"/>
            <ac:spMk id="38915" creationId="{22B5E3A9-C568-C74B-BA8B-912730139E60}"/>
          </ac:spMkLst>
        </pc:spChg>
        <pc:sldLayoutChg chg="modSp">
          <pc:chgData name="Konstantine H" userId="11d19a7c-9788-4373-a3b3-84253269272b" providerId="ADAL" clId="{1C1FB84E-1B84-594E-A6E2-9BF6B76E2150}" dt="2020-11-09T16:06:20.905" v="1"/>
          <pc:sldLayoutMkLst>
            <pc:docMk/>
            <pc:sldMasterMk cId="1571153896" sldId="2147483660"/>
            <pc:sldLayoutMk cId="3835144731" sldId="2147483661"/>
          </pc:sldLayoutMkLst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3835144731" sldId="2147483661"/>
              <ac:spMk id="2" creationId="{00000000-0000-0000-0000-000000000000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3835144731" sldId="2147483661"/>
              <ac:spMk id="3" creationId="{00000000-0000-0000-0000-000000000000}"/>
            </ac:spMkLst>
          </pc:spChg>
        </pc:sldLayoutChg>
        <pc:sldLayoutChg chg="modSp">
          <pc:chgData name="Konstantine H" userId="11d19a7c-9788-4373-a3b3-84253269272b" providerId="ADAL" clId="{1C1FB84E-1B84-594E-A6E2-9BF6B76E2150}" dt="2020-11-09T16:06:20.905" v="1"/>
          <pc:sldLayoutMkLst>
            <pc:docMk/>
            <pc:sldMasterMk cId="1571153896" sldId="2147483660"/>
            <pc:sldLayoutMk cId="4235790877" sldId="2147483663"/>
          </pc:sldLayoutMkLst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4235790877" sldId="2147483663"/>
              <ac:spMk id="2" creationId="{00000000-0000-0000-0000-000000000000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4235790877" sldId="2147483663"/>
              <ac:spMk id="3" creationId="{00000000-0000-0000-0000-000000000000}"/>
            </ac:spMkLst>
          </pc:spChg>
        </pc:sldLayoutChg>
        <pc:sldLayoutChg chg="modSp">
          <pc:chgData name="Konstantine H" userId="11d19a7c-9788-4373-a3b3-84253269272b" providerId="ADAL" clId="{1C1FB84E-1B84-594E-A6E2-9BF6B76E2150}" dt="2020-11-09T16:06:20.905" v="1"/>
          <pc:sldLayoutMkLst>
            <pc:docMk/>
            <pc:sldMasterMk cId="1571153896" sldId="2147483660"/>
            <pc:sldLayoutMk cId="4114303263" sldId="2147483664"/>
          </pc:sldLayoutMkLst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4114303263" sldId="2147483664"/>
              <ac:spMk id="3" creationId="{00000000-0000-0000-0000-000000000000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4114303263" sldId="2147483664"/>
              <ac:spMk id="4" creationId="{00000000-0000-0000-0000-000000000000}"/>
            </ac:spMkLst>
          </pc:spChg>
        </pc:sldLayoutChg>
        <pc:sldLayoutChg chg="modSp">
          <pc:chgData name="Konstantine H" userId="11d19a7c-9788-4373-a3b3-84253269272b" providerId="ADAL" clId="{1C1FB84E-1B84-594E-A6E2-9BF6B76E2150}" dt="2020-11-09T16:06:20.905" v="1"/>
          <pc:sldLayoutMkLst>
            <pc:docMk/>
            <pc:sldMasterMk cId="1571153896" sldId="2147483660"/>
            <pc:sldLayoutMk cId="2201332923" sldId="2147483665"/>
          </pc:sldLayoutMkLst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2201332923" sldId="2147483665"/>
              <ac:spMk id="3" creationId="{00000000-0000-0000-0000-000000000000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2201332923" sldId="2147483665"/>
              <ac:spMk id="4" creationId="{00000000-0000-0000-0000-000000000000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2201332923" sldId="2147483665"/>
              <ac:spMk id="5" creationId="{00000000-0000-0000-0000-000000000000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2201332923" sldId="2147483665"/>
              <ac:spMk id="6" creationId="{00000000-0000-0000-0000-000000000000}"/>
            </ac:spMkLst>
          </pc:spChg>
        </pc:sldLayoutChg>
        <pc:sldLayoutChg chg="modSp">
          <pc:chgData name="Konstantine H" userId="11d19a7c-9788-4373-a3b3-84253269272b" providerId="ADAL" clId="{1C1FB84E-1B84-594E-A6E2-9BF6B76E2150}" dt="2020-11-09T16:06:20.905" v="1"/>
          <pc:sldLayoutMkLst>
            <pc:docMk/>
            <pc:sldMasterMk cId="1571153896" sldId="2147483660"/>
            <pc:sldLayoutMk cId="790056117" sldId="2147483668"/>
          </pc:sldLayoutMkLst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790056117" sldId="2147483668"/>
              <ac:spMk id="2" creationId="{00000000-0000-0000-0000-000000000000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790056117" sldId="2147483668"/>
              <ac:spMk id="3" creationId="{00000000-0000-0000-0000-000000000000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790056117" sldId="2147483668"/>
              <ac:spMk id="4" creationId="{00000000-0000-0000-0000-000000000000}"/>
            </ac:spMkLst>
          </pc:spChg>
        </pc:sldLayoutChg>
        <pc:sldLayoutChg chg="modSp">
          <pc:chgData name="Konstantine H" userId="11d19a7c-9788-4373-a3b3-84253269272b" providerId="ADAL" clId="{1C1FB84E-1B84-594E-A6E2-9BF6B76E2150}" dt="2020-11-09T16:06:20.905" v="1"/>
          <pc:sldLayoutMkLst>
            <pc:docMk/>
            <pc:sldMasterMk cId="1571153896" sldId="2147483660"/>
            <pc:sldLayoutMk cId="3234212914" sldId="2147483669"/>
          </pc:sldLayoutMkLst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3234212914" sldId="2147483669"/>
              <ac:spMk id="2" creationId="{00000000-0000-0000-0000-000000000000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3234212914" sldId="2147483669"/>
              <ac:spMk id="3" creationId="{00000000-0000-0000-0000-000000000000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3234212914" sldId="2147483669"/>
              <ac:spMk id="4" creationId="{00000000-0000-0000-0000-000000000000}"/>
            </ac:spMkLst>
          </pc:spChg>
        </pc:sldLayoutChg>
        <pc:sldLayoutChg chg="modSp">
          <pc:chgData name="Konstantine H" userId="11d19a7c-9788-4373-a3b3-84253269272b" providerId="ADAL" clId="{1C1FB84E-1B84-594E-A6E2-9BF6B76E2150}" dt="2020-11-09T16:06:20.905" v="1"/>
          <pc:sldLayoutMkLst>
            <pc:docMk/>
            <pc:sldMasterMk cId="1571153896" sldId="2147483660"/>
            <pc:sldLayoutMk cId="4136700229" sldId="2147483671"/>
          </pc:sldLayoutMkLst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4136700229" sldId="2147483671"/>
              <ac:spMk id="2" creationId="{00000000-0000-0000-0000-000000000000}"/>
            </ac:spMkLst>
          </pc:spChg>
          <pc:spChg chg="mod">
            <ac:chgData name="Konstantine H" userId="11d19a7c-9788-4373-a3b3-84253269272b" providerId="ADAL" clId="{1C1FB84E-1B84-594E-A6E2-9BF6B76E2150}" dt="2020-11-09T16:06:20.905" v="1"/>
            <ac:spMkLst>
              <pc:docMk/>
              <pc:sldMasterMk cId="1571153896" sldId="2147483660"/>
              <pc:sldLayoutMk cId="4136700229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913A49-4C90-4842-8F8D-CBC9DAE9B628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AFE5F-4170-8A49-8186-9E4917011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92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1, 4, 9, 16, 25, 36, 49, 64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AFE5F-4170-8A49-8186-9E4917011C6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048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AFE5F-4170-8A49-8186-9E4917011C6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789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46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43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103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62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615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70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941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18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21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6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DC93-A22F-C04C-9ECD-99978D33FA18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274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7DC93-A22F-C04C-9ECD-99978D33FA18}" type="datetimeFigureOut">
              <a:rPr lang="en-US" smtClean="0"/>
              <a:t>11/13/20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AD988-DF23-BF45-A922-A636DBA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08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190.png"/><Relationship Id="rId4" Type="http://schemas.openxmlformats.org/officeDocument/2006/relationships/image" Target="../media/image18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image" Target="../media/image320.png"/><Relationship Id="rId3" Type="http://schemas.openxmlformats.org/officeDocument/2006/relationships/image" Target="../media/image220.png"/><Relationship Id="rId7" Type="http://schemas.openxmlformats.org/officeDocument/2006/relationships/image" Target="../media/image260.png"/><Relationship Id="rId12" Type="http://schemas.openxmlformats.org/officeDocument/2006/relationships/image" Target="../media/image31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11" Type="http://schemas.openxmlformats.org/officeDocument/2006/relationships/image" Target="../media/image300.png"/><Relationship Id="rId5" Type="http://schemas.openxmlformats.org/officeDocument/2006/relationships/image" Target="../media/image240.png"/><Relationship Id="rId10" Type="http://schemas.openxmlformats.org/officeDocument/2006/relationships/image" Target="../media/image290.png"/><Relationship Id="rId4" Type="http://schemas.openxmlformats.org/officeDocument/2006/relationships/image" Target="../media/image230.png"/><Relationship Id="rId9" Type="http://schemas.openxmlformats.org/officeDocument/2006/relationships/image" Target="../media/image1.png"/><Relationship Id="rId14" Type="http://schemas.openxmlformats.org/officeDocument/2006/relationships/image" Target="../media/image3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13" Type="http://schemas.openxmlformats.org/officeDocument/2006/relationships/image" Target="../media/image440.png"/><Relationship Id="rId18" Type="http://schemas.openxmlformats.org/officeDocument/2006/relationships/image" Target="../media/image490.png"/><Relationship Id="rId3" Type="http://schemas.openxmlformats.org/officeDocument/2006/relationships/image" Target="../media/image340.png"/><Relationship Id="rId21" Type="http://schemas.openxmlformats.org/officeDocument/2006/relationships/image" Target="../media/image520.png"/><Relationship Id="rId7" Type="http://schemas.openxmlformats.org/officeDocument/2006/relationships/image" Target="../media/image380.png"/><Relationship Id="rId12" Type="http://schemas.openxmlformats.org/officeDocument/2006/relationships/image" Target="../media/image430.png"/><Relationship Id="rId17" Type="http://schemas.openxmlformats.org/officeDocument/2006/relationships/image" Target="../media/image48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70.png"/><Relationship Id="rId20" Type="http://schemas.openxmlformats.org/officeDocument/2006/relationships/image" Target="../media/image5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11" Type="http://schemas.openxmlformats.org/officeDocument/2006/relationships/image" Target="../media/image420.png"/><Relationship Id="rId5" Type="http://schemas.openxmlformats.org/officeDocument/2006/relationships/image" Target="../media/image360.png"/><Relationship Id="rId15" Type="http://schemas.openxmlformats.org/officeDocument/2006/relationships/image" Target="../media/image460.png"/><Relationship Id="rId10" Type="http://schemas.openxmlformats.org/officeDocument/2006/relationships/image" Target="../media/image410.png"/><Relationship Id="rId19" Type="http://schemas.openxmlformats.org/officeDocument/2006/relationships/image" Target="../media/image500.png"/><Relationship Id="rId4" Type="http://schemas.openxmlformats.org/officeDocument/2006/relationships/image" Target="../media/image350.png"/><Relationship Id="rId9" Type="http://schemas.openxmlformats.org/officeDocument/2006/relationships/image" Target="../media/image400.png"/><Relationship Id="rId14" Type="http://schemas.openxmlformats.org/officeDocument/2006/relationships/image" Target="../media/image450.png"/><Relationship Id="rId22" Type="http://schemas.openxmlformats.org/officeDocument/2006/relationships/image" Target="../media/image5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B7667-5507-5243-8093-069FCEE5F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8938"/>
            <a:ext cx="7886700" cy="994172"/>
          </a:xfrm>
        </p:spPr>
        <p:txBody>
          <a:bodyPr/>
          <a:lstStyle/>
          <a:p>
            <a:pPr algn="ctr"/>
            <a:r>
              <a:rPr lang="en-US" u="sng" dirty="0"/>
              <a:t>Surds</a:t>
            </a:r>
          </a:p>
        </p:txBody>
      </p:sp>
    </p:spTree>
    <p:extLst>
      <p:ext uri="{BB962C8B-B14F-4D97-AF65-F5344CB8AC3E}">
        <p14:creationId xmlns:p14="http://schemas.microsoft.com/office/powerpoint/2010/main" val="4095682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5A56F09A-F577-8D4D-93F1-0A078CCEBCE5}"/>
              </a:ext>
            </a:extLst>
          </p:cNvPr>
          <p:cNvSpPr/>
          <p:nvPr/>
        </p:nvSpPr>
        <p:spPr>
          <a:xfrm>
            <a:off x="98474" y="79050"/>
            <a:ext cx="8947052" cy="66644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D2E220D-8110-E74D-9963-9295C7269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617650"/>
              </p:ext>
            </p:extLst>
          </p:nvPr>
        </p:nvGraphicFramePr>
        <p:xfrm>
          <a:off x="123568" y="79050"/>
          <a:ext cx="8909221" cy="6664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9609">
                  <a:extLst>
                    <a:ext uri="{9D8B030D-6E8A-4147-A177-3AD203B41FA5}">
                      <a16:colId xmlns:a16="http://schemas.microsoft.com/office/drawing/2014/main" val="3580463924"/>
                    </a:ext>
                  </a:extLst>
                </a:gridCol>
                <a:gridCol w="1605001">
                  <a:extLst>
                    <a:ext uri="{9D8B030D-6E8A-4147-A177-3AD203B41FA5}">
                      <a16:colId xmlns:a16="http://schemas.microsoft.com/office/drawing/2014/main" val="275657116"/>
                    </a:ext>
                  </a:extLst>
                </a:gridCol>
                <a:gridCol w="1374518">
                  <a:extLst>
                    <a:ext uri="{9D8B030D-6E8A-4147-A177-3AD203B41FA5}">
                      <a16:colId xmlns:a16="http://schemas.microsoft.com/office/drawing/2014/main" val="1365620730"/>
                    </a:ext>
                  </a:extLst>
                </a:gridCol>
                <a:gridCol w="3080093">
                  <a:extLst>
                    <a:ext uri="{9D8B030D-6E8A-4147-A177-3AD203B41FA5}">
                      <a16:colId xmlns:a16="http://schemas.microsoft.com/office/drawing/2014/main" val="2004014781"/>
                    </a:ext>
                  </a:extLst>
                </a:gridCol>
              </a:tblGrid>
              <a:tr h="1466745"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660586"/>
                  </a:ext>
                </a:extLst>
              </a:tr>
              <a:tr h="25988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191165"/>
                  </a:ext>
                </a:extLst>
              </a:tr>
              <a:tr h="2598851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047955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57E91AE-6BF3-C241-9002-E8E0961186EA}"/>
              </a:ext>
            </a:extLst>
          </p:cNvPr>
          <p:cNvSpPr/>
          <p:nvPr/>
        </p:nvSpPr>
        <p:spPr>
          <a:xfrm>
            <a:off x="296561" y="1754659"/>
            <a:ext cx="1062679" cy="102561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6DB912-138D-F84C-A633-F6ED5899EF77}"/>
              </a:ext>
            </a:extLst>
          </p:cNvPr>
          <p:cNvSpPr/>
          <p:nvPr/>
        </p:nvSpPr>
        <p:spPr>
          <a:xfrm>
            <a:off x="3145492" y="1742995"/>
            <a:ext cx="1147748" cy="111405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FB1669-48AF-D64D-AF33-4979C649FAA0}"/>
              </a:ext>
            </a:extLst>
          </p:cNvPr>
          <p:cNvSpPr/>
          <p:nvPr/>
        </p:nvSpPr>
        <p:spPr>
          <a:xfrm>
            <a:off x="6050022" y="1680288"/>
            <a:ext cx="1296082" cy="129746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32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46098B-1092-2144-90E4-35DF27DE15B1}"/>
              </a:ext>
            </a:extLst>
          </p:cNvPr>
          <p:cNvSpPr/>
          <p:nvPr/>
        </p:nvSpPr>
        <p:spPr>
          <a:xfrm>
            <a:off x="543697" y="4287104"/>
            <a:ext cx="1544596" cy="156999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45</a:t>
            </a:r>
          </a:p>
        </p:txBody>
      </p:sp>
      <p:graphicFrame>
        <p:nvGraphicFramePr>
          <p:cNvPr id="13" name="Table 6">
            <a:extLst>
              <a:ext uri="{FF2B5EF4-FFF2-40B4-BE49-F238E27FC236}">
                <a16:creationId xmlns:a16="http://schemas.microsoft.com/office/drawing/2014/main" id="{4ADB3F2F-242F-8747-B809-630BF63489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113012"/>
              </p:ext>
            </p:extLst>
          </p:nvPr>
        </p:nvGraphicFramePr>
        <p:xfrm>
          <a:off x="1692860" y="1767709"/>
          <a:ext cx="1062682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341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531341">
                  <a:extLst>
                    <a:ext uri="{9D8B030D-6E8A-4147-A177-3AD203B41FA5}">
                      <a16:colId xmlns:a16="http://schemas.microsoft.com/office/drawing/2014/main" val="1582020645"/>
                    </a:ext>
                  </a:extLst>
                </a:gridCol>
              </a:tblGrid>
              <a:tr h="512807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512807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835485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9123B37D-98AB-8D4C-BEE3-90702CF33DA4}"/>
              </a:ext>
            </a:extLst>
          </p:cNvPr>
          <p:cNvSpPr/>
          <p:nvPr/>
        </p:nvSpPr>
        <p:spPr>
          <a:xfrm>
            <a:off x="1692861" y="1767711"/>
            <a:ext cx="1062679" cy="10256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2DAD61A-88C5-C545-B8D9-557DBC52B3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670928"/>
              </p:ext>
            </p:extLst>
          </p:nvPr>
        </p:nvGraphicFramePr>
        <p:xfrm>
          <a:off x="2607270" y="4287105"/>
          <a:ext cx="1544595" cy="1569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865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514865">
                  <a:extLst>
                    <a:ext uri="{9D8B030D-6E8A-4147-A177-3AD203B41FA5}">
                      <a16:colId xmlns:a16="http://schemas.microsoft.com/office/drawing/2014/main" val="3089952718"/>
                    </a:ext>
                  </a:extLst>
                </a:gridCol>
                <a:gridCol w="514865">
                  <a:extLst>
                    <a:ext uri="{9D8B030D-6E8A-4147-A177-3AD203B41FA5}">
                      <a16:colId xmlns:a16="http://schemas.microsoft.com/office/drawing/2014/main" val="107449956"/>
                    </a:ext>
                  </a:extLst>
                </a:gridCol>
              </a:tblGrid>
              <a:tr h="5233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5233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068783"/>
                  </a:ext>
                </a:extLst>
              </a:tr>
              <a:tr h="5233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371588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010C1C67-581A-524C-801D-CB3E66B1C530}"/>
              </a:ext>
            </a:extLst>
          </p:cNvPr>
          <p:cNvSpPr/>
          <p:nvPr/>
        </p:nvSpPr>
        <p:spPr>
          <a:xfrm>
            <a:off x="2594910" y="4287104"/>
            <a:ext cx="1544596" cy="15699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3206A9F3-DF0B-8341-9F38-65856AE46A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492226"/>
              </p:ext>
            </p:extLst>
          </p:nvPr>
        </p:nvGraphicFramePr>
        <p:xfrm>
          <a:off x="4499297" y="1754656"/>
          <a:ext cx="1147748" cy="1114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874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573874">
                  <a:extLst>
                    <a:ext uri="{9D8B030D-6E8A-4147-A177-3AD203B41FA5}">
                      <a16:colId xmlns:a16="http://schemas.microsoft.com/office/drawing/2014/main" val="3089952718"/>
                    </a:ext>
                  </a:extLst>
                </a:gridCol>
              </a:tblGrid>
              <a:tr h="55702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55702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068783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F72DD59C-B14A-C144-836F-638AC03DC863}"/>
              </a:ext>
            </a:extLst>
          </p:cNvPr>
          <p:cNvSpPr/>
          <p:nvPr/>
        </p:nvSpPr>
        <p:spPr>
          <a:xfrm>
            <a:off x="4499298" y="1754655"/>
            <a:ext cx="1147748" cy="111405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847C8084-92D7-514E-96BD-211D735BC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514042"/>
              </p:ext>
            </p:extLst>
          </p:nvPr>
        </p:nvGraphicFramePr>
        <p:xfrm>
          <a:off x="7529048" y="1680287"/>
          <a:ext cx="1296084" cy="1297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21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324021">
                  <a:extLst>
                    <a:ext uri="{9D8B030D-6E8A-4147-A177-3AD203B41FA5}">
                      <a16:colId xmlns:a16="http://schemas.microsoft.com/office/drawing/2014/main" val="1288816979"/>
                    </a:ext>
                  </a:extLst>
                </a:gridCol>
                <a:gridCol w="324021">
                  <a:extLst>
                    <a:ext uri="{9D8B030D-6E8A-4147-A177-3AD203B41FA5}">
                      <a16:colId xmlns:a16="http://schemas.microsoft.com/office/drawing/2014/main" val="998937657"/>
                    </a:ext>
                  </a:extLst>
                </a:gridCol>
                <a:gridCol w="324021">
                  <a:extLst>
                    <a:ext uri="{9D8B030D-6E8A-4147-A177-3AD203B41FA5}">
                      <a16:colId xmlns:a16="http://schemas.microsoft.com/office/drawing/2014/main" val="2298384298"/>
                    </a:ext>
                  </a:extLst>
                </a:gridCol>
              </a:tblGrid>
              <a:tr h="324366"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324366"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86967"/>
                  </a:ext>
                </a:extLst>
              </a:tr>
              <a:tr h="324366"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456987"/>
                  </a:ext>
                </a:extLst>
              </a:tr>
              <a:tr h="324366"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34954"/>
                  </a:ext>
                </a:extLst>
              </a:tr>
            </a:tbl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63E876F4-0D30-634E-AB87-5B29B1EFAC27}"/>
              </a:ext>
            </a:extLst>
          </p:cNvPr>
          <p:cNvSpPr/>
          <p:nvPr/>
        </p:nvSpPr>
        <p:spPr>
          <a:xfrm>
            <a:off x="7529048" y="1680288"/>
            <a:ext cx="1296082" cy="12974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9562CB0-1B7F-5E47-9870-A6C1135AED32}"/>
              </a:ext>
            </a:extLst>
          </p:cNvPr>
          <p:cNvCxnSpPr/>
          <p:nvPr/>
        </p:nvCxnSpPr>
        <p:spPr>
          <a:xfrm>
            <a:off x="296561" y="2893428"/>
            <a:ext cx="1062679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80FF686-5C39-374F-AFE5-682783013E0E}"/>
              </a:ext>
            </a:extLst>
          </p:cNvPr>
          <p:cNvCxnSpPr/>
          <p:nvPr/>
        </p:nvCxnSpPr>
        <p:spPr>
          <a:xfrm>
            <a:off x="1680501" y="2899494"/>
            <a:ext cx="1062679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ED02176-66D3-9945-931E-82DC524A695D}"/>
              </a:ext>
            </a:extLst>
          </p:cNvPr>
          <p:cNvCxnSpPr/>
          <p:nvPr/>
        </p:nvCxnSpPr>
        <p:spPr>
          <a:xfrm>
            <a:off x="3170206" y="2966087"/>
            <a:ext cx="1062679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FC68F6D-4AC6-9949-8214-902772628EBC}"/>
              </a:ext>
            </a:extLst>
          </p:cNvPr>
          <p:cNvCxnSpPr/>
          <p:nvPr/>
        </p:nvCxnSpPr>
        <p:spPr>
          <a:xfrm>
            <a:off x="4584366" y="2977752"/>
            <a:ext cx="1062679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06031A9-72AA-F240-B002-46B46336DA09}"/>
              </a:ext>
            </a:extLst>
          </p:cNvPr>
          <p:cNvCxnSpPr>
            <a:cxnSpLocks/>
          </p:cNvCxnSpPr>
          <p:nvPr/>
        </p:nvCxnSpPr>
        <p:spPr>
          <a:xfrm>
            <a:off x="556057" y="5980446"/>
            <a:ext cx="1532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FEF11EA-D7CA-4444-BA91-675056861BB8}"/>
              </a:ext>
            </a:extLst>
          </p:cNvPr>
          <p:cNvCxnSpPr>
            <a:cxnSpLocks/>
          </p:cNvCxnSpPr>
          <p:nvPr/>
        </p:nvCxnSpPr>
        <p:spPr>
          <a:xfrm>
            <a:off x="2594910" y="5980446"/>
            <a:ext cx="1532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F72B7AB-1CD4-0743-B9FC-10311530DB83}"/>
              </a:ext>
            </a:extLst>
          </p:cNvPr>
          <p:cNvCxnSpPr>
            <a:cxnSpLocks/>
          </p:cNvCxnSpPr>
          <p:nvPr/>
        </p:nvCxnSpPr>
        <p:spPr>
          <a:xfrm>
            <a:off x="6039114" y="3105214"/>
            <a:ext cx="130699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F6CCB70-B63F-2143-BB6D-7A3B6E00B05C}"/>
              </a:ext>
            </a:extLst>
          </p:cNvPr>
          <p:cNvCxnSpPr>
            <a:cxnSpLocks/>
          </p:cNvCxnSpPr>
          <p:nvPr/>
        </p:nvCxnSpPr>
        <p:spPr>
          <a:xfrm>
            <a:off x="7518140" y="3105215"/>
            <a:ext cx="130699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EBB25B5-CB63-8F45-AD75-30DA263D47F3}"/>
                  </a:ext>
                </a:extLst>
              </p:cNvPr>
              <p:cNvSpPr txBox="1"/>
              <p:nvPr/>
            </p:nvSpPr>
            <p:spPr>
              <a:xfrm>
                <a:off x="345986" y="3454495"/>
                <a:ext cx="2076659" cy="5605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ra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EBB25B5-CB63-8F45-AD75-30DA263D4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86" y="3454495"/>
                <a:ext cx="2076659" cy="560538"/>
              </a:xfrm>
              <a:prstGeom prst="rect">
                <a:avLst/>
              </a:prstGeom>
              <a:blipFill>
                <a:blip r:embed="rId2"/>
                <a:stretch>
                  <a:fillRect r="-4268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5469767-E27F-A34C-8029-79D5C9E87EF3}"/>
                  </a:ext>
                </a:extLst>
              </p:cNvPr>
              <p:cNvSpPr txBox="1"/>
              <p:nvPr/>
            </p:nvSpPr>
            <p:spPr>
              <a:xfrm>
                <a:off x="3390837" y="3496272"/>
                <a:ext cx="2169632" cy="619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  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5469767-E27F-A34C-8029-79D5C9E87E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0837" y="3496272"/>
                <a:ext cx="2169632" cy="619016"/>
              </a:xfrm>
              <a:prstGeom prst="rect">
                <a:avLst/>
              </a:prstGeom>
              <a:blipFill>
                <a:blip r:embed="rId3"/>
                <a:stretch>
                  <a:fillRect b="-30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7CA516-2F31-1544-80C2-DBA9320761F3}"/>
                  </a:ext>
                </a:extLst>
              </p:cNvPr>
              <p:cNvSpPr txBox="1"/>
              <p:nvPr/>
            </p:nvSpPr>
            <p:spPr>
              <a:xfrm>
                <a:off x="6261288" y="3425256"/>
                <a:ext cx="2169632" cy="619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  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7CA516-2F31-1544-80C2-DBA932076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288" y="3425256"/>
                <a:ext cx="2169632" cy="619016"/>
              </a:xfrm>
              <a:prstGeom prst="rect">
                <a:avLst/>
              </a:prstGeom>
              <a:blipFill>
                <a:blip r:embed="rId4"/>
                <a:stretch>
                  <a:fillRect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CFA2ABC-2116-9D43-9D77-DCBD73CC330E}"/>
              </a:ext>
            </a:extLst>
          </p:cNvPr>
          <p:cNvCxnSpPr>
            <a:cxnSpLocks/>
          </p:cNvCxnSpPr>
          <p:nvPr/>
        </p:nvCxnSpPr>
        <p:spPr>
          <a:xfrm>
            <a:off x="4986656" y="6042231"/>
            <a:ext cx="1532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4229E69-013A-BD4C-AE80-7DD92AA1AE18}"/>
              </a:ext>
            </a:extLst>
          </p:cNvPr>
          <p:cNvCxnSpPr>
            <a:cxnSpLocks/>
          </p:cNvCxnSpPr>
          <p:nvPr/>
        </p:nvCxnSpPr>
        <p:spPr>
          <a:xfrm>
            <a:off x="7025509" y="6042231"/>
            <a:ext cx="1532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F58E309-43CA-0046-9890-8352D4E18CAC}"/>
                  </a:ext>
                </a:extLst>
              </p:cNvPr>
              <p:cNvSpPr txBox="1"/>
              <p:nvPr/>
            </p:nvSpPr>
            <p:spPr>
              <a:xfrm>
                <a:off x="1003477" y="6076653"/>
                <a:ext cx="2169632" cy="619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  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F58E309-43CA-0046-9890-8352D4E18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477" y="6076653"/>
                <a:ext cx="2169632" cy="619016"/>
              </a:xfrm>
              <a:prstGeom prst="rect">
                <a:avLst/>
              </a:prstGeom>
              <a:blipFill>
                <a:blip r:embed="rId5"/>
                <a:stretch>
                  <a:fillRect b="-2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D9DF27D-D38F-154E-84DD-98D5E2964939}"/>
                  </a:ext>
                </a:extLst>
              </p:cNvPr>
              <p:cNvSpPr txBox="1"/>
              <p:nvPr/>
            </p:nvSpPr>
            <p:spPr>
              <a:xfrm>
                <a:off x="5434076" y="6083439"/>
                <a:ext cx="2169632" cy="619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  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D9DF27D-D38F-154E-84DD-98D5E2964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4076" y="6083439"/>
                <a:ext cx="2169632" cy="619016"/>
              </a:xfrm>
              <a:prstGeom prst="rect">
                <a:avLst/>
              </a:prstGeom>
              <a:blipFill>
                <a:blip r:embed="rId6"/>
                <a:stretch>
                  <a:fillRect b="-30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E6436BFC-31F4-DB4A-95CF-17609097F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158642"/>
              </p:ext>
            </p:extLst>
          </p:nvPr>
        </p:nvGraphicFramePr>
        <p:xfrm>
          <a:off x="7025510" y="4240317"/>
          <a:ext cx="1671905" cy="169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381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334381">
                  <a:extLst>
                    <a:ext uri="{9D8B030D-6E8A-4147-A177-3AD203B41FA5}">
                      <a16:colId xmlns:a16="http://schemas.microsoft.com/office/drawing/2014/main" val="2322749069"/>
                    </a:ext>
                  </a:extLst>
                </a:gridCol>
                <a:gridCol w="334381">
                  <a:extLst>
                    <a:ext uri="{9D8B030D-6E8A-4147-A177-3AD203B41FA5}">
                      <a16:colId xmlns:a16="http://schemas.microsoft.com/office/drawing/2014/main" val="612863814"/>
                    </a:ext>
                  </a:extLst>
                </a:gridCol>
                <a:gridCol w="334381">
                  <a:extLst>
                    <a:ext uri="{9D8B030D-6E8A-4147-A177-3AD203B41FA5}">
                      <a16:colId xmlns:a16="http://schemas.microsoft.com/office/drawing/2014/main" val="4119444883"/>
                    </a:ext>
                  </a:extLst>
                </a:gridCol>
                <a:gridCol w="334381">
                  <a:extLst>
                    <a:ext uri="{9D8B030D-6E8A-4147-A177-3AD203B41FA5}">
                      <a16:colId xmlns:a16="http://schemas.microsoft.com/office/drawing/2014/main" val="303141970"/>
                    </a:ext>
                  </a:extLst>
                </a:gridCol>
              </a:tblGrid>
              <a:tr h="33988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33988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9906197"/>
                  </a:ext>
                </a:extLst>
              </a:tr>
              <a:tr h="33988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868245"/>
                  </a:ext>
                </a:extLst>
              </a:tr>
              <a:tr h="33988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938661"/>
                  </a:ext>
                </a:extLst>
              </a:tr>
              <a:tr h="33988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389633"/>
                  </a:ext>
                </a:extLst>
              </a:tr>
            </a:tbl>
          </a:graphicData>
        </a:graphic>
      </p:graphicFrame>
      <p:sp>
        <p:nvSpPr>
          <p:cNvPr id="44" name="Rectangle 43">
            <a:extLst>
              <a:ext uri="{FF2B5EF4-FFF2-40B4-BE49-F238E27FC236}">
                <a16:creationId xmlns:a16="http://schemas.microsoft.com/office/drawing/2014/main" id="{7330714C-9C63-7343-BD0B-7CF67B95C523}"/>
              </a:ext>
            </a:extLst>
          </p:cNvPr>
          <p:cNvSpPr/>
          <p:nvPr/>
        </p:nvSpPr>
        <p:spPr>
          <a:xfrm>
            <a:off x="7025509" y="4248435"/>
            <a:ext cx="1671904" cy="16994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059B7D8F-CC6A-7148-91FA-C867DE74C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856941"/>
              </p:ext>
            </p:extLst>
          </p:nvPr>
        </p:nvGraphicFramePr>
        <p:xfrm>
          <a:off x="4956812" y="4258156"/>
          <a:ext cx="1671905" cy="169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1905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</a:tblGrid>
              <a:tr h="16994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</a:tbl>
          </a:graphicData>
        </a:graphic>
      </p:graphicFrame>
      <p:sp>
        <p:nvSpPr>
          <p:cNvPr id="46" name="Rectangle 45">
            <a:extLst>
              <a:ext uri="{FF2B5EF4-FFF2-40B4-BE49-F238E27FC236}">
                <a16:creationId xmlns:a16="http://schemas.microsoft.com/office/drawing/2014/main" id="{AE7FAAC4-6962-BE42-BEC6-424BDD3438B4}"/>
              </a:ext>
            </a:extLst>
          </p:cNvPr>
          <p:cNvSpPr/>
          <p:nvPr/>
        </p:nvSpPr>
        <p:spPr>
          <a:xfrm>
            <a:off x="4959543" y="4250754"/>
            <a:ext cx="1671904" cy="16994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aphicFrame>
        <p:nvGraphicFramePr>
          <p:cNvPr id="47" name="Table 6">
            <a:extLst>
              <a:ext uri="{FF2B5EF4-FFF2-40B4-BE49-F238E27FC236}">
                <a16:creationId xmlns:a16="http://schemas.microsoft.com/office/drawing/2014/main" id="{188C1B79-777A-1646-ABCE-567636A6A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194373"/>
              </p:ext>
            </p:extLst>
          </p:nvPr>
        </p:nvGraphicFramePr>
        <p:xfrm>
          <a:off x="5342296" y="209267"/>
          <a:ext cx="706918" cy="676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918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</a:tblGrid>
              <a:tr h="6761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</a:tbl>
          </a:graphicData>
        </a:graphic>
      </p:graphicFrame>
      <p:graphicFrame>
        <p:nvGraphicFramePr>
          <p:cNvPr id="48" name="Table 6">
            <a:extLst>
              <a:ext uri="{FF2B5EF4-FFF2-40B4-BE49-F238E27FC236}">
                <a16:creationId xmlns:a16="http://schemas.microsoft.com/office/drawing/2014/main" id="{94EE63EB-F4F4-C041-83C9-20EB1772F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96082"/>
              </p:ext>
            </p:extLst>
          </p:nvPr>
        </p:nvGraphicFramePr>
        <p:xfrm>
          <a:off x="7307747" y="225596"/>
          <a:ext cx="706918" cy="676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918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</a:tblGrid>
              <a:tr h="6761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</a:tbl>
          </a:graphicData>
        </a:graphic>
      </p:graphicFrame>
      <p:graphicFrame>
        <p:nvGraphicFramePr>
          <p:cNvPr id="49" name="Table 6">
            <a:extLst>
              <a:ext uri="{FF2B5EF4-FFF2-40B4-BE49-F238E27FC236}">
                <a16:creationId xmlns:a16="http://schemas.microsoft.com/office/drawing/2014/main" id="{038BD12A-871E-9147-91F9-A3264587A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381373"/>
              </p:ext>
            </p:extLst>
          </p:nvPr>
        </p:nvGraphicFramePr>
        <p:xfrm>
          <a:off x="7991258" y="226026"/>
          <a:ext cx="706918" cy="676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918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</a:tblGrid>
              <a:tr h="6761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</a:tbl>
          </a:graphicData>
        </a:graphic>
      </p:graphicFrame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51703C4-8635-0B4C-B503-08E815CE5902}"/>
              </a:ext>
            </a:extLst>
          </p:cNvPr>
          <p:cNvCxnSpPr>
            <a:cxnSpLocks/>
          </p:cNvCxnSpPr>
          <p:nvPr/>
        </p:nvCxnSpPr>
        <p:spPr>
          <a:xfrm>
            <a:off x="5344408" y="967651"/>
            <a:ext cx="70480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8942688-53DA-484F-911B-11C4DB974919}"/>
              </a:ext>
            </a:extLst>
          </p:cNvPr>
          <p:cNvCxnSpPr>
            <a:cxnSpLocks/>
          </p:cNvCxnSpPr>
          <p:nvPr/>
        </p:nvCxnSpPr>
        <p:spPr>
          <a:xfrm>
            <a:off x="7286452" y="967651"/>
            <a:ext cx="141172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0FA3027B-216D-A84B-9E95-EE295B29CE36}"/>
              </a:ext>
            </a:extLst>
          </p:cNvPr>
          <p:cNvSpPr txBox="1"/>
          <p:nvPr/>
        </p:nvSpPr>
        <p:spPr>
          <a:xfrm>
            <a:off x="386140" y="184223"/>
            <a:ext cx="4272645" cy="1320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All the shapes below are squares</a:t>
            </a:r>
          </a:p>
          <a:p>
            <a:pPr algn="ctr"/>
            <a:r>
              <a:rPr lang="en-US" sz="2400" dirty="0"/>
              <a:t>Find the missing lengths</a:t>
            </a:r>
          </a:p>
          <a:p>
            <a:pPr algn="ctr"/>
            <a:r>
              <a:rPr lang="en-US" sz="2400" dirty="0"/>
              <a:t>Fill in the boxes below</a:t>
            </a:r>
          </a:p>
        </p:txBody>
      </p:sp>
    </p:spTree>
    <p:extLst>
      <p:ext uri="{BB962C8B-B14F-4D97-AF65-F5344CB8AC3E}">
        <p14:creationId xmlns:p14="http://schemas.microsoft.com/office/powerpoint/2010/main" val="3010331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5A56F09A-F577-8D4D-93F1-0A078CCEBCE5}"/>
              </a:ext>
            </a:extLst>
          </p:cNvPr>
          <p:cNvSpPr/>
          <p:nvPr/>
        </p:nvSpPr>
        <p:spPr>
          <a:xfrm>
            <a:off x="98474" y="79050"/>
            <a:ext cx="8947052" cy="66644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D2E220D-8110-E74D-9963-9295C7269A53}"/>
              </a:ext>
            </a:extLst>
          </p:cNvPr>
          <p:cNvGraphicFramePr>
            <a:graphicFrameLocks noGrp="1"/>
          </p:cNvGraphicFramePr>
          <p:nvPr/>
        </p:nvGraphicFramePr>
        <p:xfrm>
          <a:off x="123568" y="79050"/>
          <a:ext cx="8909221" cy="6664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9609">
                  <a:extLst>
                    <a:ext uri="{9D8B030D-6E8A-4147-A177-3AD203B41FA5}">
                      <a16:colId xmlns:a16="http://schemas.microsoft.com/office/drawing/2014/main" val="3580463924"/>
                    </a:ext>
                  </a:extLst>
                </a:gridCol>
                <a:gridCol w="1605001">
                  <a:extLst>
                    <a:ext uri="{9D8B030D-6E8A-4147-A177-3AD203B41FA5}">
                      <a16:colId xmlns:a16="http://schemas.microsoft.com/office/drawing/2014/main" val="275657116"/>
                    </a:ext>
                  </a:extLst>
                </a:gridCol>
                <a:gridCol w="1374518">
                  <a:extLst>
                    <a:ext uri="{9D8B030D-6E8A-4147-A177-3AD203B41FA5}">
                      <a16:colId xmlns:a16="http://schemas.microsoft.com/office/drawing/2014/main" val="1365620730"/>
                    </a:ext>
                  </a:extLst>
                </a:gridCol>
                <a:gridCol w="3080093">
                  <a:extLst>
                    <a:ext uri="{9D8B030D-6E8A-4147-A177-3AD203B41FA5}">
                      <a16:colId xmlns:a16="http://schemas.microsoft.com/office/drawing/2014/main" val="2004014781"/>
                    </a:ext>
                  </a:extLst>
                </a:gridCol>
              </a:tblGrid>
              <a:tr h="1466745"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660586"/>
                  </a:ext>
                </a:extLst>
              </a:tr>
              <a:tr h="25988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191165"/>
                  </a:ext>
                </a:extLst>
              </a:tr>
              <a:tr h="2598851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047955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57E91AE-6BF3-C241-9002-E8E0961186EA}"/>
              </a:ext>
            </a:extLst>
          </p:cNvPr>
          <p:cNvSpPr/>
          <p:nvPr/>
        </p:nvSpPr>
        <p:spPr>
          <a:xfrm>
            <a:off x="296561" y="1754659"/>
            <a:ext cx="1062679" cy="102561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FB1669-48AF-D64D-AF33-4979C649FAA0}"/>
              </a:ext>
            </a:extLst>
          </p:cNvPr>
          <p:cNvSpPr/>
          <p:nvPr/>
        </p:nvSpPr>
        <p:spPr>
          <a:xfrm>
            <a:off x="3070301" y="1624493"/>
            <a:ext cx="1296082" cy="129746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46098B-1092-2144-90E4-35DF27DE15B1}"/>
              </a:ext>
            </a:extLst>
          </p:cNvPr>
          <p:cNvSpPr/>
          <p:nvPr/>
        </p:nvSpPr>
        <p:spPr>
          <a:xfrm>
            <a:off x="6194021" y="1675169"/>
            <a:ext cx="1189660" cy="1236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graphicFrame>
        <p:nvGraphicFramePr>
          <p:cNvPr id="13" name="Table 6">
            <a:extLst>
              <a:ext uri="{FF2B5EF4-FFF2-40B4-BE49-F238E27FC236}">
                <a16:creationId xmlns:a16="http://schemas.microsoft.com/office/drawing/2014/main" id="{4ADB3F2F-242F-8747-B809-630BF63489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269070"/>
              </p:ext>
            </p:extLst>
          </p:nvPr>
        </p:nvGraphicFramePr>
        <p:xfrm>
          <a:off x="1692860" y="1767709"/>
          <a:ext cx="1062682" cy="1025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536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212537">
                  <a:extLst>
                    <a:ext uri="{9D8B030D-6E8A-4147-A177-3AD203B41FA5}">
                      <a16:colId xmlns:a16="http://schemas.microsoft.com/office/drawing/2014/main" val="2260823440"/>
                    </a:ext>
                  </a:extLst>
                </a:gridCol>
                <a:gridCol w="212536">
                  <a:extLst>
                    <a:ext uri="{9D8B030D-6E8A-4147-A177-3AD203B41FA5}">
                      <a16:colId xmlns:a16="http://schemas.microsoft.com/office/drawing/2014/main" val="3334843540"/>
                    </a:ext>
                  </a:extLst>
                </a:gridCol>
                <a:gridCol w="212537">
                  <a:extLst>
                    <a:ext uri="{9D8B030D-6E8A-4147-A177-3AD203B41FA5}">
                      <a16:colId xmlns:a16="http://schemas.microsoft.com/office/drawing/2014/main" val="789379057"/>
                    </a:ext>
                  </a:extLst>
                </a:gridCol>
                <a:gridCol w="212536">
                  <a:extLst>
                    <a:ext uri="{9D8B030D-6E8A-4147-A177-3AD203B41FA5}">
                      <a16:colId xmlns:a16="http://schemas.microsoft.com/office/drawing/2014/main" val="463283480"/>
                    </a:ext>
                  </a:extLst>
                </a:gridCol>
              </a:tblGrid>
              <a:tr h="205122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205122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958868"/>
                  </a:ext>
                </a:extLst>
              </a:tr>
              <a:tr h="205122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889353"/>
                  </a:ext>
                </a:extLst>
              </a:tr>
              <a:tr h="205122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096109"/>
                  </a:ext>
                </a:extLst>
              </a:tr>
              <a:tr h="205122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713888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9123B37D-98AB-8D4C-BEE3-90702CF33DA4}"/>
              </a:ext>
            </a:extLst>
          </p:cNvPr>
          <p:cNvSpPr/>
          <p:nvPr/>
        </p:nvSpPr>
        <p:spPr>
          <a:xfrm>
            <a:off x="1692861" y="1767711"/>
            <a:ext cx="1062679" cy="10256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847C8084-92D7-514E-96BD-211D735BC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037185"/>
              </p:ext>
            </p:extLst>
          </p:nvPr>
        </p:nvGraphicFramePr>
        <p:xfrm>
          <a:off x="4549327" y="1624492"/>
          <a:ext cx="1296084" cy="1297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28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432028">
                  <a:extLst>
                    <a:ext uri="{9D8B030D-6E8A-4147-A177-3AD203B41FA5}">
                      <a16:colId xmlns:a16="http://schemas.microsoft.com/office/drawing/2014/main" val="2916491128"/>
                    </a:ext>
                  </a:extLst>
                </a:gridCol>
                <a:gridCol w="432028">
                  <a:extLst>
                    <a:ext uri="{9D8B030D-6E8A-4147-A177-3AD203B41FA5}">
                      <a16:colId xmlns:a16="http://schemas.microsoft.com/office/drawing/2014/main" val="4170122991"/>
                    </a:ext>
                  </a:extLst>
                </a:gridCol>
              </a:tblGrid>
              <a:tr h="43248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193766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271455"/>
                  </a:ext>
                </a:extLst>
              </a:tr>
            </a:tbl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63E876F4-0D30-634E-AB87-5B29B1EFAC27}"/>
              </a:ext>
            </a:extLst>
          </p:cNvPr>
          <p:cNvSpPr/>
          <p:nvPr/>
        </p:nvSpPr>
        <p:spPr>
          <a:xfrm>
            <a:off x="4549327" y="1624493"/>
            <a:ext cx="1296082" cy="12974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9562CB0-1B7F-5E47-9870-A6C1135AED32}"/>
              </a:ext>
            </a:extLst>
          </p:cNvPr>
          <p:cNvCxnSpPr/>
          <p:nvPr/>
        </p:nvCxnSpPr>
        <p:spPr>
          <a:xfrm>
            <a:off x="296561" y="2893428"/>
            <a:ext cx="1062679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80FF686-5C39-374F-AFE5-682783013E0E}"/>
              </a:ext>
            </a:extLst>
          </p:cNvPr>
          <p:cNvCxnSpPr/>
          <p:nvPr/>
        </p:nvCxnSpPr>
        <p:spPr>
          <a:xfrm>
            <a:off x="1680501" y="2899494"/>
            <a:ext cx="1062679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06031A9-72AA-F240-B002-46B46336DA09}"/>
              </a:ext>
            </a:extLst>
          </p:cNvPr>
          <p:cNvCxnSpPr>
            <a:cxnSpLocks/>
          </p:cNvCxnSpPr>
          <p:nvPr/>
        </p:nvCxnSpPr>
        <p:spPr>
          <a:xfrm>
            <a:off x="6193536" y="3038311"/>
            <a:ext cx="1190145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F72B7AB-1CD4-0743-B9FC-10311530DB83}"/>
              </a:ext>
            </a:extLst>
          </p:cNvPr>
          <p:cNvCxnSpPr>
            <a:cxnSpLocks/>
          </p:cNvCxnSpPr>
          <p:nvPr/>
        </p:nvCxnSpPr>
        <p:spPr>
          <a:xfrm>
            <a:off x="3059393" y="3049419"/>
            <a:ext cx="130699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F6CCB70-B63F-2143-BB6D-7A3B6E00B05C}"/>
              </a:ext>
            </a:extLst>
          </p:cNvPr>
          <p:cNvCxnSpPr>
            <a:cxnSpLocks/>
          </p:cNvCxnSpPr>
          <p:nvPr/>
        </p:nvCxnSpPr>
        <p:spPr>
          <a:xfrm>
            <a:off x="4538419" y="3049420"/>
            <a:ext cx="130699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EBB25B5-CB63-8F45-AD75-30DA263D47F3}"/>
                  </a:ext>
                </a:extLst>
              </p:cNvPr>
              <p:cNvSpPr txBox="1"/>
              <p:nvPr/>
            </p:nvSpPr>
            <p:spPr>
              <a:xfrm>
                <a:off x="180886" y="3632295"/>
                <a:ext cx="1521762" cy="4642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/>
                      </m:rad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=5</m:t>
                      </m:r>
                      <m:rad>
                        <m:radPr>
                          <m:degHide m:val="on"/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EBB25B5-CB63-8F45-AD75-30DA263D4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86" y="3632295"/>
                <a:ext cx="1521762" cy="464230"/>
              </a:xfrm>
              <a:prstGeom prst="rect">
                <a:avLst/>
              </a:prstGeom>
              <a:blipFill>
                <a:blip r:embed="rId2"/>
                <a:stretch>
                  <a:fillRect r="-5000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7CA516-2F31-1544-80C2-DBA9320761F3}"/>
                  </a:ext>
                </a:extLst>
              </p:cNvPr>
              <p:cNvSpPr txBox="1"/>
              <p:nvPr/>
            </p:nvSpPr>
            <p:spPr>
              <a:xfrm>
                <a:off x="3070301" y="3618461"/>
                <a:ext cx="1656415" cy="4642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/>
                      </m:rad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 3</m:t>
                      </m:r>
                      <m:rad>
                        <m:radPr>
                          <m:degHide m:val="on"/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7CA516-2F31-1544-80C2-DBA932076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0301" y="3618461"/>
                <a:ext cx="1656415" cy="464230"/>
              </a:xfrm>
              <a:prstGeom prst="rect">
                <a:avLst/>
              </a:prstGeom>
              <a:blipFill>
                <a:blip r:embed="rId3"/>
                <a:stretch>
                  <a:fillRect r="-4580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7" name="Table 6">
            <a:extLst>
              <a:ext uri="{FF2B5EF4-FFF2-40B4-BE49-F238E27FC236}">
                <a16:creationId xmlns:a16="http://schemas.microsoft.com/office/drawing/2014/main" id="{188C1B79-777A-1646-ABCE-567636A6A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410137"/>
              </p:ext>
            </p:extLst>
          </p:nvPr>
        </p:nvGraphicFramePr>
        <p:xfrm>
          <a:off x="5342296" y="209267"/>
          <a:ext cx="706918" cy="676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918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</a:tblGrid>
              <a:tr h="6761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?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</a:tbl>
          </a:graphicData>
        </a:graphic>
      </p:graphicFrame>
      <p:graphicFrame>
        <p:nvGraphicFramePr>
          <p:cNvPr id="48" name="Table 6">
            <a:extLst>
              <a:ext uri="{FF2B5EF4-FFF2-40B4-BE49-F238E27FC236}">
                <a16:creationId xmlns:a16="http://schemas.microsoft.com/office/drawing/2014/main" id="{94EE63EB-F4F4-C041-83C9-20EB1772F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234506"/>
              </p:ext>
            </p:extLst>
          </p:nvPr>
        </p:nvGraphicFramePr>
        <p:xfrm>
          <a:off x="7307747" y="225596"/>
          <a:ext cx="706918" cy="676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918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</a:tblGrid>
              <a:tr h="6761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?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</a:tbl>
          </a:graphicData>
        </a:graphic>
      </p:graphicFrame>
      <p:graphicFrame>
        <p:nvGraphicFramePr>
          <p:cNvPr id="49" name="Table 6">
            <a:extLst>
              <a:ext uri="{FF2B5EF4-FFF2-40B4-BE49-F238E27FC236}">
                <a16:creationId xmlns:a16="http://schemas.microsoft.com/office/drawing/2014/main" id="{038BD12A-871E-9147-91F9-A3264587A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999851"/>
              </p:ext>
            </p:extLst>
          </p:nvPr>
        </p:nvGraphicFramePr>
        <p:xfrm>
          <a:off x="7991258" y="226026"/>
          <a:ext cx="706918" cy="676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918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</a:tblGrid>
              <a:tr h="67613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?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</a:tbl>
          </a:graphicData>
        </a:graphic>
      </p:graphicFrame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51703C4-8635-0B4C-B503-08E815CE5902}"/>
              </a:ext>
            </a:extLst>
          </p:cNvPr>
          <p:cNvCxnSpPr>
            <a:cxnSpLocks/>
          </p:cNvCxnSpPr>
          <p:nvPr/>
        </p:nvCxnSpPr>
        <p:spPr>
          <a:xfrm>
            <a:off x="5344408" y="967651"/>
            <a:ext cx="70480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8942688-53DA-484F-911B-11C4DB974919}"/>
              </a:ext>
            </a:extLst>
          </p:cNvPr>
          <p:cNvCxnSpPr>
            <a:cxnSpLocks/>
          </p:cNvCxnSpPr>
          <p:nvPr/>
        </p:nvCxnSpPr>
        <p:spPr>
          <a:xfrm>
            <a:off x="7286452" y="967651"/>
            <a:ext cx="141172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0FA3027B-216D-A84B-9E95-EE295B29CE36}"/>
              </a:ext>
            </a:extLst>
          </p:cNvPr>
          <p:cNvSpPr txBox="1"/>
          <p:nvPr/>
        </p:nvSpPr>
        <p:spPr>
          <a:xfrm>
            <a:off x="386140" y="184223"/>
            <a:ext cx="4272645" cy="1320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the shapes below are squares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 the missing lengths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Fill in the boxes below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161C4FD-6035-A941-8161-768606CF6E0A}"/>
                  </a:ext>
                </a:extLst>
              </p:cNvPr>
              <p:cNvSpPr/>
              <p:nvPr/>
            </p:nvSpPr>
            <p:spPr>
              <a:xfrm>
                <a:off x="5254725" y="934401"/>
                <a:ext cx="730982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161C4FD-6035-A941-8161-768606CF6E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4725" y="934401"/>
                <a:ext cx="730982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8759C05-165C-3D4A-885E-F35287FB7EE1}"/>
                  </a:ext>
                </a:extLst>
              </p:cNvPr>
              <p:cNvSpPr/>
              <p:nvPr/>
            </p:nvSpPr>
            <p:spPr>
              <a:xfrm>
                <a:off x="7552961" y="967221"/>
                <a:ext cx="730982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8759C05-165C-3D4A-885E-F35287FB7E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2961" y="967221"/>
                <a:ext cx="730982" cy="505203"/>
              </a:xfrm>
              <a:prstGeom prst="rect">
                <a:avLst/>
              </a:prstGeom>
              <a:blipFill>
                <a:blip r:embed="rId5"/>
                <a:stretch>
                  <a:fillRect l="-1695" r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FE8AAD7-CD29-1D44-A9D8-4925618DBC9E}"/>
              </a:ext>
            </a:extLst>
          </p:cNvPr>
          <p:cNvCxnSpPr>
            <a:cxnSpLocks/>
          </p:cNvCxnSpPr>
          <p:nvPr/>
        </p:nvCxnSpPr>
        <p:spPr>
          <a:xfrm flipV="1">
            <a:off x="7215445" y="225597"/>
            <a:ext cx="1" cy="741624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79A1097-CD4C-9E41-8131-032C8C2CA7B8}"/>
                  </a:ext>
                </a:extLst>
              </p:cNvPr>
              <p:cNvSpPr/>
              <p:nvPr/>
            </p:nvSpPr>
            <p:spPr>
              <a:xfrm>
                <a:off x="1814221" y="2843468"/>
                <a:ext cx="795539" cy="5052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79A1097-CD4C-9E41-8131-032C8C2CA7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221" y="2843468"/>
                <a:ext cx="795539" cy="5052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F6833FB-7009-1E4D-9045-E1DD3125887A}"/>
                  </a:ext>
                </a:extLst>
              </p:cNvPr>
              <p:cNvSpPr/>
              <p:nvPr/>
            </p:nvSpPr>
            <p:spPr>
              <a:xfrm>
                <a:off x="4766141" y="2994538"/>
                <a:ext cx="795539" cy="5027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F6833FB-7009-1E4D-9045-E1DD312588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141" y="2994538"/>
                <a:ext cx="795539" cy="50276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535BDA9-7BFD-964D-A067-CCAA31AF118A}"/>
              </a:ext>
            </a:extLst>
          </p:cNvPr>
          <p:cNvCxnSpPr>
            <a:cxnSpLocks/>
          </p:cNvCxnSpPr>
          <p:nvPr/>
        </p:nvCxnSpPr>
        <p:spPr>
          <a:xfrm>
            <a:off x="342481" y="6042994"/>
            <a:ext cx="1532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D359703-7F05-8C46-B1EF-FC439C5CC227}"/>
              </a:ext>
            </a:extLst>
          </p:cNvPr>
          <p:cNvCxnSpPr>
            <a:cxnSpLocks/>
          </p:cNvCxnSpPr>
          <p:nvPr/>
        </p:nvCxnSpPr>
        <p:spPr>
          <a:xfrm>
            <a:off x="2381334" y="6042994"/>
            <a:ext cx="153223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9CBDDCF-172B-BB43-AF6B-7AEB8FED1F04}"/>
                  </a:ext>
                </a:extLst>
              </p:cNvPr>
              <p:cNvSpPr txBox="1"/>
              <p:nvPr/>
            </p:nvSpPr>
            <p:spPr>
              <a:xfrm>
                <a:off x="158458" y="6243292"/>
                <a:ext cx="1691681" cy="4642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/>
                      </m:rad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=10</m:t>
                      </m:r>
                      <m:rad>
                        <m:radPr>
                          <m:degHide m:val="on"/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9CBDDCF-172B-BB43-AF6B-7AEB8FED1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458" y="6243292"/>
                <a:ext cx="1691681" cy="464230"/>
              </a:xfrm>
              <a:prstGeom prst="rect">
                <a:avLst/>
              </a:prstGeom>
              <a:blipFill>
                <a:blip r:embed="rId8"/>
                <a:stretch>
                  <a:fillRect r="-3731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D2B8025A-8ABB-1842-AF03-A4F0B122DB13}"/>
              </a:ext>
            </a:extLst>
          </p:cNvPr>
          <p:cNvGrpSpPr/>
          <p:nvPr/>
        </p:nvGrpSpPr>
        <p:grpSpPr>
          <a:xfrm>
            <a:off x="2274592" y="4226604"/>
            <a:ext cx="1696471" cy="1712775"/>
            <a:chOff x="-2730785" y="2460948"/>
            <a:chExt cx="1696471" cy="171277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F73B48D-677D-E948-849A-B86EA73DF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2730785" y="2460948"/>
              <a:ext cx="1696471" cy="1712775"/>
            </a:xfrm>
            <a:prstGeom prst="rect">
              <a:avLst/>
            </a:prstGeom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C81FF20-D301-8C4C-8D1E-ABADF68BE0B1}"/>
                </a:ext>
              </a:extLst>
            </p:cNvPr>
            <p:cNvSpPr/>
            <p:nvPr/>
          </p:nvSpPr>
          <p:spPr>
            <a:xfrm>
              <a:off x="-2706218" y="2474322"/>
              <a:ext cx="1671904" cy="169940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76C15B06-686D-8646-982E-235EC96B8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059139"/>
              </p:ext>
            </p:extLst>
          </p:nvPr>
        </p:nvGraphicFramePr>
        <p:xfrm>
          <a:off x="312637" y="4258919"/>
          <a:ext cx="1671905" cy="169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1905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</a:tblGrid>
              <a:tr h="16994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</a:tbl>
          </a:graphicData>
        </a:graphic>
      </p:graphicFrame>
      <p:sp>
        <p:nvSpPr>
          <p:cNvPr id="62" name="Rectangle 61">
            <a:extLst>
              <a:ext uri="{FF2B5EF4-FFF2-40B4-BE49-F238E27FC236}">
                <a16:creationId xmlns:a16="http://schemas.microsoft.com/office/drawing/2014/main" id="{A77C2350-20A4-E043-86B0-8AB808B8588E}"/>
              </a:ext>
            </a:extLst>
          </p:cNvPr>
          <p:cNvSpPr/>
          <p:nvPr/>
        </p:nvSpPr>
        <p:spPr>
          <a:xfrm>
            <a:off x="315368" y="4251517"/>
            <a:ext cx="1671904" cy="16994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5C4A15D-C837-0A43-9906-C3D1DE9F8000}"/>
                  </a:ext>
                </a:extLst>
              </p:cNvPr>
              <p:cNvSpPr/>
              <p:nvPr/>
            </p:nvSpPr>
            <p:spPr>
              <a:xfrm>
                <a:off x="2683657" y="5991653"/>
                <a:ext cx="965457" cy="5052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5C4A15D-C837-0A43-9906-C3D1DE9F80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657" y="5991653"/>
                <a:ext cx="965457" cy="50520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A5014D3E-8BC3-934E-B40E-AEA7CF312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380057"/>
              </p:ext>
            </p:extLst>
          </p:nvPr>
        </p:nvGraphicFramePr>
        <p:xfrm>
          <a:off x="7663791" y="1685625"/>
          <a:ext cx="1249680" cy="123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840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624840">
                  <a:extLst>
                    <a:ext uri="{9D8B030D-6E8A-4147-A177-3AD203B41FA5}">
                      <a16:colId xmlns:a16="http://schemas.microsoft.com/office/drawing/2014/main" val="213018679"/>
                    </a:ext>
                  </a:extLst>
                </a:gridCol>
              </a:tblGrid>
              <a:tr h="618165"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618165"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917799"/>
                  </a:ext>
                </a:extLst>
              </a:tr>
            </a:tbl>
          </a:graphicData>
        </a:graphic>
      </p:graphicFrame>
      <p:sp>
        <p:nvSpPr>
          <p:cNvPr id="63" name="Rectangle 62">
            <a:extLst>
              <a:ext uri="{FF2B5EF4-FFF2-40B4-BE49-F238E27FC236}">
                <a16:creationId xmlns:a16="http://schemas.microsoft.com/office/drawing/2014/main" id="{A2A28BBE-5123-FF4C-845F-092580B016A0}"/>
              </a:ext>
            </a:extLst>
          </p:cNvPr>
          <p:cNvSpPr/>
          <p:nvPr/>
        </p:nvSpPr>
        <p:spPr>
          <a:xfrm>
            <a:off x="7650540" y="1685626"/>
            <a:ext cx="1261566" cy="1236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1D6B9D6F-C2F0-384B-8F3E-854749DB8C30}"/>
              </a:ext>
            </a:extLst>
          </p:cNvPr>
          <p:cNvCxnSpPr>
            <a:cxnSpLocks/>
          </p:cNvCxnSpPr>
          <p:nvPr/>
        </p:nvCxnSpPr>
        <p:spPr>
          <a:xfrm>
            <a:off x="7721961" y="3062870"/>
            <a:ext cx="1190145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B87D69F-1286-184D-8BF6-92933D9CE888}"/>
                  </a:ext>
                </a:extLst>
              </p:cNvPr>
              <p:cNvSpPr txBox="1"/>
              <p:nvPr/>
            </p:nvSpPr>
            <p:spPr>
              <a:xfrm>
                <a:off x="4623324" y="6253785"/>
                <a:ext cx="1521763" cy="4642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/>
                      </m:rad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=6</m:t>
                      </m:r>
                      <m:rad>
                        <m:radPr>
                          <m:degHide m:val="on"/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B87D69F-1286-184D-8BF6-92933D9CE8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3324" y="6253785"/>
                <a:ext cx="1521763" cy="464230"/>
              </a:xfrm>
              <a:prstGeom prst="rect">
                <a:avLst/>
              </a:prstGeom>
              <a:blipFill>
                <a:blip r:embed="rId11"/>
                <a:stretch>
                  <a:fillRect r="-4132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Rectangle 73">
            <a:extLst>
              <a:ext uri="{FF2B5EF4-FFF2-40B4-BE49-F238E27FC236}">
                <a16:creationId xmlns:a16="http://schemas.microsoft.com/office/drawing/2014/main" id="{B3B1E2B1-4E55-794D-8DF2-F52D7AB6CF85}"/>
              </a:ext>
            </a:extLst>
          </p:cNvPr>
          <p:cNvSpPr/>
          <p:nvPr/>
        </p:nvSpPr>
        <p:spPr>
          <a:xfrm>
            <a:off x="4939450" y="4299049"/>
            <a:ext cx="1189660" cy="1236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758C243E-5C85-4E4A-95AF-F8574A60A738}"/>
              </a:ext>
            </a:extLst>
          </p:cNvPr>
          <p:cNvCxnSpPr>
            <a:cxnSpLocks/>
          </p:cNvCxnSpPr>
          <p:nvPr/>
        </p:nvCxnSpPr>
        <p:spPr>
          <a:xfrm>
            <a:off x="4938965" y="5662191"/>
            <a:ext cx="1190145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6" name="Table 75">
            <a:extLst>
              <a:ext uri="{FF2B5EF4-FFF2-40B4-BE49-F238E27FC236}">
                <a16:creationId xmlns:a16="http://schemas.microsoft.com/office/drawing/2014/main" id="{7601B7F7-904C-6947-A243-CC9101D0FD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22211"/>
              </p:ext>
            </p:extLst>
          </p:nvPr>
        </p:nvGraphicFramePr>
        <p:xfrm>
          <a:off x="6407855" y="4309506"/>
          <a:ext cx="1249680" cy="123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559349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3023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6491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766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0122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7457559"/>
                    </a:ext>
                  </a:extLst>
                </a:gridCol>
              </a:tblGrid>
              <a:tr h="206055"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21191"/>
                  </a:ext>
                </a:extLst>
              </a:tr>
              <a:tr h="206055"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482951"/>
                  </a:ext>
                </a:extLst>
              </a:tr>
              <a:tr h="206055"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193766"/>
                  </a:ext>
                </a:extLst>
              </a:tr>
              <a:tr h="206055"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732766"/>
                  </a:ext>
                </a:extLst>
              </a:tr>
              <a:tr h="206055"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271455"/>
                  </a:ext>
                </a:extLst>
              </a:tr>
              <a:tr h="206055"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22371"/>
                  </a:ext>
                </a:extLst>
              </a:tr>
            </a:tbl>
          </a:graphicData>
        </a:graphic>
      </p:graphicFrame>
      <p:sp>
        <p:nvSpPr>
          <p:cNvPr id="77" name="Rectangle 76">
            <a:extLst>
              <a:ext uri="{FF2B5EF4-FFF2-40B4-BE49-F238E27FC236}">
                <a16:creationId xmlns:a16="http://schemas.microsoft.com/office/drawing/2014/main" id="{A182A9AB-4C36-4F4C-9CAF-652684239C7F}"/>
              </a:ext>
            </a:extLst>
          </p:cNvPr>
          <p:cNvSpPr/>
          <p:nvPr/>
        </p:nvSpPr>
        <p:spPr>
          <a:xfrm>
            <a:off x="6395969" y="4309506"/>
            <a:ext cx="1261566" cy="1236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59475954-470D-E34B-8DD6-ED42664F386A}"/>
              </a:ext>
            </a:extLst>
          </p:cNvPr>
          <p:cNvCxnSpPr>
            <a:cxnSpLocks/>
          </p:cNvCxnSpPr>
          <p:nvPr/>
        </p:nvCxnSpPr>
        <p:spPr>
          <a:xfrm>
            <a:off x="6467390" y="5686750"/>
            <a:ext cx="1190145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EE1D7F96-A0B3-F340-B9AC-294F35157649}"/>
                  </a:ext>
                </a:extLst>
              </p:cNvPr>
              <p:cNvSpPr/>
              <p:nvPr/>
            </p:nvSpPr>
            <p:spPr>
              <a:xfrm>
                <a:off x="7883553" y="3027504"/>
                <a:ext cx="965457" cy="5127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EE1D7F96-A0B3-F340-B9AC-294F351576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553" y="3027504"/>
                <a:ext cx="965457" cy="51270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6DA290B-F188-2D45-B1B8-CDED4F6C55FD}"/>
                  </a:ext>
                </a:extLst>
              </p:cNvPr>
              <p:cNvSpPr txBox="1"/>
              <p:nvPr/>
            </p:nvSpPr>
            <p:spPr>
              <a:xfrm>
                <a:off x="5994125" y="3632295"/>
                <a:ext cx="1826334" cy="4642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/>
                      </m:rad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 2</m:t>
                      </m:r>
                      <m:rad>
                        <m:radPr>
                          <m:degHide m:val="on"/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15</m:t>
                          </m:r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6DA290B-F188-2D45-B1B8-CDED4F6C55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4125" y="3632295"/>
                <a:ext cx="1826334" cy="464230"/>
              </a:xfrm>
              <a:prstGeom prst="rect">
                <a:avLst/>
              </a:prstGeom>
              <a:blipFill>
                <a:blip r:embed="rId13"/>
                <a:stretch>
                  <a:fillRect r="-413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8CB76D6E-82F7-6F45-AF92-7D8AED748B0D}"/>
                  </a:ext>
                </a:extLst>
              </p:cNvPr>
              <p:cNvSpPr/>
              <p:nvPr/>
            </p:nvSpPr>
            <p:spPr>
              <a:xfrm>
                <a:off x="6535380" y="5658393"/>
                <a:ext cx="795539" cy="5052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8CB76D6E-82F7-6F45-AF92-7D8AED748B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5380" y="5658393"/>
                <a:ext cx="795539" cy="50520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6774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A631013-2D94-A342-9217-540D5AB9BEC2}"/>
              </a:ext>
            </a:extLst>
          </p:cNvPr>
          <p:cNvSpPr/>
          <p:nvPr/>
        </p:nvSpPr>
        <p:spPr>
          <a:xfrm>
            <a:off x="219785" y="259080"/>
            <a:ext cx="8655991" cy="63855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AB36018-0B1A-C74E-8DFB-30863514ABBC}"/>
                  </a:ext>
                </a:extLst>
              </p:cNvPr>
              <p:cNvSpPr txBox="1"/>
              <p:nvPr/>
            </p:nvSpPr>
            <p:spPr>
              <a:xfrm>
                <a:off x="874554" y="4041587"/>
                <a:ext cx="961994" cy="986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latin typeface="Cambria Math" panose="02040503050406030204" pitchFamily="18" charset="0"/>
                                </a:rPr>
                                <m:t>𝟐𝟎𝟎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AB36018-0B1A-C74E-8DFB-30863514AB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554" y="4041587"/>
                <a:ext cx="961994" cy="986937"/>
              </a:xfrm>
              <a:prstGeom prst="rect">
                <a:avLst/>
              </a:prstGeom>
              <a:blipFill>
                <a:blip r:embed="rId2"/>
                <a:stretch>
                  <a:fillRect r="-7792"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A1EB25B7-1FCA-CE4A-A5F9-E12FCF106E10}"/>
              </a:ext>
            </a:extLst>
          </p:cNvPr>
          <p:cNvSpPr/>
          <p:nvPr/>
        </p:nvSpPr>
        <p:spPr>
          <a:xfrm>
            <a:off x="1996373" y="1827477"/>
            <a:ext cx="475488" cy="4785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85DC963-3F6C-8F46-A93E-3B5D91D21131}"/>
                  </a:ext>
                </a:extLst>
              </p:cNvPr>
              <p:cNvSpPr/>
              <p:nvPr/>
            </p:nvSpPr>
            <p:spPr>
              <a:xfrm>
                <a:off x="2471861" y="1827477"/>
                <a:ext cx="4596384" cy="47853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200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85DC963-3F6C-8F46-A93E-3B5D91D211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1861" y="1827477"/>
                <a:ext cx="4596384" cy="4785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9593A73-388A-7C4F-83D5-76B8D7161AE0}"/>
              </a:ext>
            </a:extLst>
          </p:cNvPr>
          <p:cNvCxnSpPr/>
          <p:nvPr/>
        </p:nvCxnSpPr>
        <p:spPr>
          <a:xfrm>
            <a:off x="2471861" y="1742133"/>
            <a:ext cx="459638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01B0238-315A-3141-9F36-C933D67E8931}"/>
              </a:ext>
            </a:extLst>
          </p:cNvPr>
          <p:cNvCxnSpPr>
            <a:cxnSpLocks/>
          </p:cNvCxnSpPr>
          <p:nvPr/>
        </p:nvCxnSpPr>
        <p:spPr>
          <a:xfrm>
            <a:off x="1996373" y="1742133"/>
            <a:ext cx="475488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B3EEBDA-9151-5E41-967D-BAF4D493A996}"/>
              </a:ext>
            </a:extLst>
          </p:cNvPr>
          <p:cNvCxnSpPr>
            <a:cxnSpLocks/>
          </p:cNvCxnSpPr>
          <p:nvPr/>
        </p:nvCxnSpPr>
        <p:spPr>
          <a:xfrm>
            <a:off x="1996373" y="2394405"/>
            <a:ext cx="5071872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8DECE56-1D40-2049-9DE9-51CCFE60542C}"/>
              </a:ext>
            </a:extLst>
          </p:cNvPr>
          <p:cNvCxnSpPr>
            <a:cxnSpLocks/>
          </p:cNvCxnSpPr>
          <p:nvPr/>
        </p:nvCxnSpPr>
        <p:spPr>
          <a:xfrm>
            <a:off x="1880549" y="1827477"/>
            <a:ext cx="0" cy="499872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EDEEA04-A55B-5143-8117-0A5CF9951487}"/>
                  </a:ext>
                </a:extLst>
              </p:cNvPr>
              <p:cNvSpPr txBox="1"/>
              <p:nvPr/>
            </p:nvSpPr>
            <p:spPr>
              <a:xfrm>
                <a:off x="2944474" y="4294253"/>
                <a:ext cx="593432" cy="48160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EDEEA04-A55B-5143-8117-0A5CF99514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4474" y="4294253"/>
                <a:ext cx="593432" cy="481607"/>
              </a:xfrm>
              <a:prstGeom prst="rect">
                <a:avLst/>
              </a:prstGeom>
              <a:blipFill>
                <a:blip r:embed="rId4"/>
                <a:stretch>
                  <a:fillRect r="-8333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16BCE4B-A010-6245-9F76-24DEBB0B3440}"/>
                  </a:ext>
                </a:extLst>
              </p:cNvPr>
              <p:cNvSpPr/>
              <p:nvPr/>
            </p:nvSpPr>
            <p:spPr>
              <a:xfrm>
                <a:off x="748901" y="5735952"/>
                <a:ext cx="1146661" cy="5739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16BCE4B-A010-6245-9F76-24DEBB0B34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901" y="5735952"/>
                <a:ext cx="1146661" cy="5739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0E04565-4940-934D-B81E-FA7B322508FB}"/>
                  </a:ext>
                </a:extLst>
              </p:cNvPr>
              <p:cNvSpPr/>
              <p:nvPr/>
            </p:nvSpPr>
            <p:spPr>
              <a:xfrm>
                <a:off x="2841883" y="5742783"/>
                <a:ext cx="69602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0E04565-4940-934D-B81E-FA7B322508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883" y="5742783"/>
                <a:ext cx="69602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A4D517A-FA7C-034C-8CD1-AAA0B7A2A3F9}"/>
                  </a:ext>
                </a:extLst>
              </p:cNvPr>
              <p:cNvSpPr/>
              <p:nvPr/>
            </p:nvSpPr>
            <p:spPr>
              <a:xfrm>
                <a:off x="6791129" y="4206249"/>
                <a:ext cx="1573892" cy="5739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A4D517A-FA7C-034C-8CD1-AAA0B7A2A3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1129" y="4206249"/>
                <a:ext cx="1573892" cy="5739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2B84972-7E1B-164D-AEDE-9BD9A2BE643E}"/>
                  </a:ext>
                </a:extLst>
              </p:cNvPr>
              <p:cNvSpPr/>
              <p:nvPr/>
            </p:nvSpPr>
            <p:spPr>
              <a:xfrm>
                <a:off x="4022633" y="5692063"/>
                <a:ext cx="2661838" cy="5739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ad>
                        <m:radPr>
                          <m:degHide m:val="on"/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2B84972-7E1B-164D-AEDE-9BD9A2BE64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2633" y="5692063"/>
                <a:ext cx="2661838" cy="5739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E7290CA-4608-874C-A752-BEF4F44DD410}"/>
                  </a:ext>
                </a:extLst>
              </p:cNvPr>
              <p:cNvSpPr/>
              <p:nvPr/>
            </p:nvSpPr>
            <p:spPr>
              <a:xfrm>
                <a:off x="3950785" y="4201920"/>
                <a:ext cx="2661838" cy="5739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ad>
                        <m:radPr>
                          <m:degHide m:val="on"/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E7290CA-4608-874C-A752-BEF4F44DD4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0785" y="4201920"/>
                <a:ext cx="2661838" cy="5739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AEB87F7-9763-FB4E-9C42-2F1164A12C95}"/>
                  </a:ext>
                </a:extLst>
              </p:cNvPr>
              <p:cNvSpPr txBox="1"/>
              <p:nvPr/>
            </p:nvSpPr>
            <p:spPr>
              <a:xfrm>
                <a:off x="7066704" y="5525832"/>
                <a:ext cx="961994" cy="9064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latin typeface="Cambria Math" panose="02040503050406030204" pitchFamily="18" charset="0"/>
                                </a:rPr>
                                <m:t>𝟐𝟎𝟎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AEB87F7-9763-FB4E-9C42-2F1164A12C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6704" y="5525832"/>
                <a:ext cx="961994" cy="906402"/>
              </a:xfrm>
              <a:prstGeom prst="rect">
                <a:avLst/>
              </a:prstGeom>
              <a:blipFill>
                <a:blip r:embed="rId10"/>
                <a:stretch>
                  <a:fillRect r="-7792" b="-12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5D3532B-E7CC-1946-8D7E-D45D75A8AA18}"/>
                  </a:ext>
                </a:extLst>
              </p:cNvPr>
              <p:cNvSpPr txBox="1"/>
              <p:nvPr/>
            </p:nvSpPr>
            <p:spPr>
              <a:xfrm>
                <a:off x="1494110" y="1856998"/>
                <a:ext cx="4443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5D3532B-E7CC-1946-8D7E-D45D75A8A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110" y="1856998"/>
                <a:ext cx="444352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240EC35-02EC-154D-AF6F-BF9A719D62E8}"/>
                  </a:ext>
                </a:extLst>
              </p:cNvPr>
              <p:cNvSpPr txBox="1"/>
              <p:nvPr/>
            </p:nvSpPr>
            <p:spPr>
              <a:xfrm>
                <a:off x="2061541" y="1332284"/>
                <a:ext cx="4443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240EC35-02EC-154D-AF6F-BF9A719D62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541" y="1332284"/>
                <a:ext cx="444352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AC575CC-8C52-154A-9C30-0EF6B2F83455}"/>
                  </a:ext>
                </a:extLst>
              </p:cNvPr>
              <p:cNvSpPr txBox="1"/>
              <p:nvPr/>
            </p:nvSpPr>
            <p:spPr>
              <a:xfrm>
                <a:off x="4486301" y="1332284"/>
                <a:ext cx="4090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AC575CC-8C52-154A-9C30-0EF6B2F83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6301" y="1332284"/>
                <a:ext cx="40908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6707FBF-71C0-794F-8820-676E30FAC4DF}"/>
                  </a:ext>
                </a:extLst>
              </p:cNvPr>
              <p:cNvSpPr txBox="1"/>
              <p:nvPr/>
            </p:nvSpPr>
            <p:spPr>
              <a:xfrm>
                <a:off x="4325701" y="2363925"/>
                <a:ext cx="4523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en-US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6707FBF-71C0-794F-8820-676E30FAC4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5701" y="2363925"/>
                <a:ext cx="452368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335F94BD-E21C-134B-B48B-99885146FFBE}"/>
              </a:ext>
            </a:extLst>
          </p:cNvPr>
          <p:cNvSpPr txBox="1"/>
          <p:nvPr/>
        </p:nvSpPr>
        <p:spPr>
          <a:xfrm>
            <a:off x="219785" y="3122222"/>
            <a:ext cx="8757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Which of the areas or lengths could each of the expressions below be referring to?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D67C41B-CC3F-724C-8DA6-97819F647BF3}"/>
                  </a:ext>
                </a:extLst>
              </p:cNvPr>
              <p:cNvSpPr txBox="1"/>
              <p:nvPr/>
            </p:nvSpPr>
            <p:spPr>
              <a:xfrm>
                <a:off x="1536756" y="400666"/>
                <a:ext cx="6048072" cy="736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/>
                  <a:t>The shape below is made up of a square with an area 2cm</a:t>
                </a:r>
                <a:r>
                  <a:rPr lang="en-US" sz="2000" baseline="30000" dirty="0"/>
                  <a:t>2</a:t>
                </a:r>
                <a:r>
                  <a:rPr lang="en-US" sz="2000" dirty="0"/>
                  <a:t> and a rectangle with an area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200</m:t>
                        </m:r>
                      </m:e>
                    </m:rad>
                  </m:oMath>
                </a14:m>
                <a:r>
                  <a:rPr lang="en-US" sz="2000" dirty="0"/>
                  <a:t> cm</a:t>
                </a:r>
                <a:r>
                  <a:rPr lang="en-US" sz="2000" baseline="30000" dirty="0"/>
                  <a:t>2</a:t>
                </a:r>
                <a:endParaRPr lang="en-US" sz="20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D67C41B-CC3F-724C-8DA6-97819F647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756" y="400666"/>
                <a:ext cx="6048072" cy="736868"/>
              </a:xfrm>
              <a:prstGeom prst="rect">
                <a:avLst/>
              </a:prstGeom>
              <a:blipFill>
                <a:blip r:embed="rId15"/>
                <a:stretch>
                  <a:fillRect t="-5085" b="-13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3917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F72E8F-43B1-FB4A-A32C-149C7508BBFC}"/>
              </a:ext>
            </a:extLst>
          </p:cNvPr>
          <p:cNvSpPr/>
          <p:nvPr/>
        </p:nvSpPr>
        <p:spPr>
          <a:xfrm>
            <a:off x="116586" y="161797"/>
            <a:ext cx="8881110" cy="65194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737E66-3AE7-604D-9EE2-DEE882B59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57E260C0-878E-2D43-8900-83F0C3CC48C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106207325"/>
                  </p:ext>
                </p:extLst>
              </p:nvPr>
            </p:nvGraphicFramePr>
            <p:xfrm>
              <a:off x="109728" y="164592"/>
              <a:ext cx="8881110" cy="65316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80185">
                      <a:extLst>
                        <a:ext uri="{9D8B030D-6E8A-4147-A177-3AD203B41FA5}">
                          <a16:colId xmlns:a16="http://schemas.microsoft.com/office/drawing/2014/main" val="530589234"/>
                        </a:ext>
                      </a:extLst>
                    </a:gridCol>
                    <a:gridCol w="1480185">
                      <a:extLst>
                        <a:ext uri="{9D8B030D-6E8A-4147-A177-3AD203B41FA5}">
                          <a16:colId xmlns:a16="http://schemas.microsoft.com/office/drawing/2014/main" val="1630189119"/>
                        </a:ext>
                      </a:extLst>
                    </a:gridCol>
                    <a:gridCol w="1480185">
                      <a:extLst>
                        <a:ext uri="{9D8B030D-6E8A-4147-A177-3AD203B41FA5}">
                          <a16:colId xmlns:a16="http://schemas.microsoft.com/office/drawing/2014/main" val="2019160386"/>
                        </a:ext>
                      </a:extLst>
                    </a:gridCol>
                    <a:gridCol w="1480185">
                      <a:extLst>
                        <a:ext uri="{9D8B030D-6E8A-4147-A177-3AD203B41FA5}">
                          <a16:colId xmlns:a16="http://schemas.microsoft.com/office/drawing/2014/main" val="611751425"/>
                        </a:ext>
                      </a:extLst>
                    </a:gridCol>
                    <a:gridCol w="1480185">
                      <a:extLst>
                        <a:ext uri="{9D8B030D-6E8A-4147-A177-3AD203B41FA5}">
                          <a16:colId xmlns:a16="http://schemas.microsoft.com/office/drawing/2014/main" val="3928314820"/>
                        </a:ext>
                      </a:extLst>
                    </a:gridCol>
                    <a:gridCol w="1480185">
                      <a:extLst>
                        <a:ext uri="{9D8B030D-6E8A-4147-A177-3AD203B41FA5}">
                          <a16:colId xmlns:a16="http://schemas.microsoft.com/office/drawing/2014/main" val="2929101280"/>
                        </a:ext>
                      </a:extLst>
                    </a:gridCol>
                  </a:tblGrid>
                  <a:tr h="488375">
                    <a:tc gridSpan="6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Simplify the following: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94348044"/>
                      </a:ext>
                    </a:extLst>
                  </a:tr>
                  <a:tr h="54236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44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242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63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147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500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250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67958700"/>
                      </a:ext>
                    </a:extLst>
                  </a:tr>
                  <a:tr h="488375">
                    <a:tc gridSpan="6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Simplify the following: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4736906"/>
                      </a:ext>
                    </a:extLst>
                  </a:tr>
                  <a:tr h="542368">
                    <a:tc gridSpan="2"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44</m:t>
                                    </m:r>
                                  </m:e>
                                </m:rad>
                                <m:r>
                                  <a:rPr lang="en-GB" sz="2400" b="0" i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400" b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242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63</m:t>
                                    </m:r>
                                  </m:e>
                                </m:rad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147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500</m:t>
                                    </m:r>
                                  </m:e>
                                </m:rad>
                                <m:r>
                                  <a:rPr kumimoji="0" lang="en-GB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250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1710934"/>
                      </a:ext>
                    </a:extLst>
                  </a:tr>
                  <a:tr h="488375">
                    <a:tc gridSpan="6"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Simplify the following:</a:t>
                          </a:r>
                          <a:endParaRPr lang="en-US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5677675"/>
                      </a:ext>
                    </a:extLst>
                  </a:tr>
                  <a:tr h="99669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US" sz="2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400" b="0" i="1" smtClean="0">
                                            <a:latin typeface="Cambria Math" panose="02040503050406030204" pitchFamily="18" charset="0"/>
                                          </a:rPr>
                                          <m:t>44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400" b="0" i="1" smtClean="0">
                                            <a:latin typeface="Cambria Math" panose="02040503050406030204" pitchFamily="18" charset="0"/>
                                          </a:rPr>
                                          <m:t>11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242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63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7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147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500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5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250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10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24510092"/>
                      </a:ext>
                    </a:extLst>
                  </a:tr>
                  <a:tr h="488375">
                    <a:tc gridSpan="6"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Simplify the following:</a:t>
                          </a:r>
                          <a:endParaRPr lang="en-US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4662229"/>
                      </a:ext>
                    </a:extLst>
                  </a:tr>
                  <a:tr h="92357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US" sz="2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2400" b="0" i="1" smtClean="0">
                                            <a:latin typeface="Cambria Math" panose="02040503050406030204" pitchFamily="18" charset="0"/>
                                          </a:rPr>
                                          <m:t>44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240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242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63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147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500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kumimoji="0" lang="en-GB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250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8214800"/>
                      </a:ext>
                    </a:extLst>
                  </a:tr>
                  <a:tr h="488375">
                    <a:tc gridSpan="6"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Expand and Simplify the following:</a:t>
                          </a:r>
                          <a:endParaRPr lang="en-US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6512522"/>
                      </a:ext>
                    </a:extLst>
                  </a:tr>
                  <a:tr h="542368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22</m:t>
                                    </m:r>
                                  </m:e>
                                </m:rad>
                                <m:r>
                                  <a:rPr lang="en-GB" sz="24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  <m:r>
                                  <a:rPr lang="en-GB" sz="2400" b="0" i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11</m:t>
                                    </m:r>
                                  </m:e>
                                </m:rad>
                                <m:r>
                                  <a:rPr lang="en-GB" sz="2400" b="0" i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21</m:t>
                                    </m:r>
                                  </m:e>
                                </m:rad>
                                <m:r>
                                  <a:rPr kumimoji="0" lang="en-GB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e>
                                </m:rad>
                                <m:r>
                                  <a:rPr kumimoji="0" lang="en-GB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</m:t>
                                    </m:r>
                                  </m:e>
                                </m:rad>
                                <m:r>
                                  <a:rPr kumimoji="0" lang="en-GB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15</m:t>
                                    </m:r>
                                  </m:e>
                                </m:rad>
                                <m:r>
                                  <a:rPr kumimoji="0" lang="en-GB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e>
                                </m:rad>
                                <m:r>
                                  <a:rPr kumimoji="0" lang="en-GB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e>
                                </m:rad>
                                <m:r>
                                  <a:rPr kumimoji="0" lang="en-GB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2429133"/>
                      </a:ext>
                    </a:extLst>
                  </a:tr>
                  <a:tr h="542368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e>
                                </m:rad>
                                <m:r>
                                  <a:rPr lang="en-GB" sz="24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e>
                                </m:rad>
                                <m:r>
                                  <a:rPr lang="en-GB" sz="2400" b="0" i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sz="2400" b="0" i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</m:t>
                                    </m:r>
                                  </m:e>
                                </m:rad>
                                <m:r>
                                  <a:rPr kumimoji="0" lang="en-GB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</m:t>
                                </m:r>
                                <m:r>
                                  <a:rPr kumimoji="0" lang="en-GB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</m:t>
                                    </m:r>
                                  </m:e>
                                </m:rad>
                                <m:r>
                                  <a:rPr kumimoji="0" lang="en-GB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e>
                                </m:rad>
                                <m:r>
                                  <a:rPr kumimoji="0" lang="en-GB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e>
                                </m:rad>
                                <m:r>
                                  <a:rPr kumimoji="0" lang="en-GB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20</m:t>
                                    </m:r>
                                  </m:e>
                                </m:rad>
                                <m:r>
                                  <a:rPr kumimoji="0" lang="en-GB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944297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57E260C0-878E-2D43-8900-83F0C3CC48C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106207325"/>
                  </p:ext>
                </p:extLst>
              </p:nvPr>
            </p:nvGraphicFramePr>
            <p:xfrm>
              <a:off x="109728" y="164592"/>
              <a:ext cx="8881110" cy="65316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80185">
                      <a:extLst>
                        <a:ext uri="{9D8B030D-6E8A-4147-A177-3AD203B41FA5}">
                          <a16:colId xmlns:a16="http://schemas.microsoft.com/office/drawing/2014/main" val="530589234"/>
                        </a:ext>
                      </a:extLst>
                    </a:gridCol>
                    <a:gridCol w="1480185">
                      <a:extLst>
                        <a:ext uri="{9D8B030D-6E8A-4147-A177-3AD203B41FA5}">
                          <a16:colId xmlns:a16="http://schemas.microsoft.com/office/drawing/2014/main" val="1630189119"/>
                        </a:ext>
                      </a:extLst>
                    </a:gridCol>
                    <a:gridCol w="1480185">
                      <a:extLst>
                        <a:ext uri="{9D8B030D-6E8A-4147-A177-3AD203B41FA5}">
                          <a16:colId xmlns:a16="http://schemas.microsoft.com/office/drawing/2014/main" val="2019160386"/>
                        </a:ext>
                      </a:extLst>
                    </a:gridCol>
                    <a:gridCol w="1480185">
                      <a:extLst>
                        <a:ext uri="{9D8B030D-6E8A-4147-A177-3AD203B41FA5}">
                          <a16:colId xmlns:a16="http://schemas.microsoft.com/office/drawing/2014/main" val="611751425"/>
                        </a:ext>
                      </a:extLst>
                    </a:gridCol>
                    <a:gridCol w="1480185">
                      <a:extLst>
                        <a:ext uri="{9D8B030D-6E8A-4147-A177-3AD203B41FA5}">
                          <a16:colId xmlns:a16="http://schemas.microsoft.com/office/drawing/2014/main" val="3928314820"/>
                        </a:ext>
                      </a:extLst>
                    </a:gridCol>
                    <a:gridCol w="1480185">
                      <a:extLst>
                        <a:ext uri="{9D8B030D-6E8A-4147-A177-3AD203B41FA5}">
                          <a16:colId xmlns:a16="http://schemas.microsoft.com/office/drawing/2014/main" val="2929101280"/>
                        </a:ext>
                      </a:extLst>
                    </a:gridCol>
                  </a:tblGrid>
                  <a:tr h="488375">
                    <a:tc gridSpan="6"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Simplify the following: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94348044"/>
                      </a:ext>
                    </a:extLst>
                  </a:tr>
                  <a:tr h="5423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55" t="-100000" r="-499145" b="-104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724" t="-100000" r="-403448" b="-104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100000" r="-300000" b="-104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000" t="-100000" r="-200000" b="-104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3448" t="-100000" r="-101724" b="-104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9145" t="-100000" r="-855" b="-10452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67958700"/>
                      </a:ext>
                    </a:extLst>
                  </a:tr>
                  <a:tr h="488375">
                    <a:tc gridSpan="6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Simplify the following: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4736906"/>
                      </a:ext>
                    </a:extLst>
                  </a:tr>
                  <a:tr h="542368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9" t="-286047" r="-200858" b="-8302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l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242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286047" r="-100000" b="-8302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l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147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858" t="-286047" r="-429" b="-8302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l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250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1710934"/>
                      </a:ext>
                    </a:extLst>
                  </a:tr>
                  <a:tr h="488375">
                    <a:tc gridSpan="6"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Simplify the following:</a:t>
                          </a:r>
                          <a:endParaRPr lang="en-US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5677675"/>
                      </a:ext>
                    </a:extLst>
                  </a:tr>
                  <a:tr h="9966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55" t="-258228" r="-499145" b="-3037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724" t="-258228" r="-403448" b="-3037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258228" r="-300000" b="-3037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000" t="-258228" r="-200000" b="-3037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3448" t="-258228" r="-101724" b="-3037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9145" t="-258228" r="-855" b="-3037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24510092"/>
                      </a:ext>
                    </a:extLst>
                  </a:tr>
                  <a:tr h="488375">
                    <a:tc gridSpan="6"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Simplify the following:</a:t>
                          </a:r>
                          <a:endParaRPr lang="en-US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4662229"/>
                      </a:ext>
                    </a:extLst>
                  </a:tr>
                  <a:tr h="9235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55" t="-441096" r="-499145" b="-1753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724" t="-441096" r="-403448" b="-1753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441096" r="-300000" b="-1753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000" t="-441096" r="-200000" b="-1753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3448" t="-441096" r="-101724" b="-1753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9145" t="-441096" r="-855" b="-1753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8214800"/>
                      </a:ext>
                    </a:extLst>
                  </a:tr>
                  <a:tr h="488375">
                    <a:tc gridSpan="6"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Expand and Simplify the following:</a:t>
                          </a:r>
                          <a:endParaRPr lang="en-US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6512522"/>
                      </a:ext>
                    </a:extLst>
                  </a:tr>
                  <a:tr h="542368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9" t="-1006977" r="-200858" b="-109302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1006977" r="-100000" b="-109302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858" t="-1006977" r="-429" b="-109302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2429133"/>
                      </a:ext>
                    </a:extLst>
                  </a:tr>
                  <a:tr h="542368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9" t="-1106977" r="-200858" b="-9302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1106977" r="-100000" b="-9302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858" t="-1106977" r="-429" b="-9302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9442974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17150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8F124F8-FB80-4949-B213-A7E27EF07154}"/>
              </a:ext>
            </a:extLst>
          </p:cNvPr>
          <p:cNvSpPr/>
          <p:nvPr/>
        </p:nvSpPr>
        <p:spPr>
          <a:xfrm>
            <a:off x="139700" y="141672"/>
            <a:ext cx="8864600" cy="65766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Table 20">
            <a:extLst>
              <a:ext uri="{FF2B5EF4-FFF2-40B4-BE49-F238E27FC236}">
                <a16:creationId xmlns:a16="http://schemas.microsoft.com/office/drawing/2014/main" id="{FDE545A5-BEEA-D44F-8865-D0E5BA142F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279987"/>
              </p:ext>
            </p:extLst>
          </p:nvPr>
        </p:nvGraphicFramePr>
        <p:xfrm>
          <a:off x="139700" y="141672"/>
          <a:ext cx="8864600" cy="6576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2300">
                  <a:extLst>
                    <a:ext uri="{9D8B030D-6E8A-4147-A177-3AD203B41FA5}">
                      <a16:colId xmlns:a16="http://schemas.microsoft.com/office/drawing/2014/main" val="2755131798"/>
                    </a:ext>
                  </a:extLst>
                </a:gridCol>
                <a:gridCol w="4432300">
                  <a:extLst>
                    <a:ext uri="{9D8B030D-6E8A-4147-A177-3AD203B41FA5}">
                      <a16:colId xmlns:a16="http://schemas.microsoft.com/office/drawing/2014/main" val="1944656317"/>
                    </a:ext>
                  </a:extLst>
                </a:gridCol>
              </a:tblGrid>
              <a:tr h="109610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Place either &gt; &lt; or = between each pair below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553968"/>
                  </a:ext>
                </a:extLst>
              </a:tr>
              <a:tr h="109610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653821"/>
                  </a:ext>
                </a:extLst>
              </a:tr>
              <a:tr h="109610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490476"/>
                  </a:ext>
                </a:extLst>
              </a:tr>
              <a:tr h="109610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024284"/>
                  </a:ext>
                </a:extLst>
              </a:tr>
              <a:tr h="109610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041329"/>
                  </a:ext>
                </a:extLst>
              </a:tr>
              <a:tr h="109610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14415"/>
                  </a:ext>
                </a:extLst>
              </a:tr>
            </a:tbl>
          </a:graphicData>
        </a:graphic>
      </p:graphicFrame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F9F91C3-A229-6C4A-A1B6-E530B884EACC}"/>
              </a:ext>
            </a:extLst>
          </p:cNvPr>
          <p:cNvSpPr/>
          <p:nvPr/>
        </p:nvSpPr>
        <p:spPr>
          <a:xfrm>
            <a:off x="1213494" y="1301391"/>
            <a:ext cx="914400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B7B0499-8FD0-D049-BF25-35FF32FAB327}"/>
              </a:ext>
            </a:extLst>
          </p:cNvPr>
          <p:cNvSpPr/>
          <p:nvPr/>
        </p:nvSpPr>
        <p:spPr>
          <a:xfrm>
            <a:off x="1183152" y="2397767"/>
            <a:ext cx="914400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2542B68-017B-8048-913E-E5955F14A5CA}"/>
              </a:ext>
            </a:extLst>
          </p:cNvPr>
          <p:cNvSpPr/>
          <p:nvPr/>
        </p:nvSpPr>
        <p:spPr>
          <a:xfrm>
            <a:off x="2754542" y="5703855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B2B49EB7-4BE0-7545-9A05-0E6AF39C9609}"/>
              </a:ext>
            </a:extLst>
          </p:cNvPr>
          <p:cNvSpPr/>
          <p:nvPr/>
        </p:nvSpPr>
        <p:spPr>
          <a:xfrm>
            <a:off x="2751456" y="1304027"/>
            <a:ext cx="914400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279BABD3-23B8-9849-B61D-F22BB8AB3574}"/>
              </a:ext>
            </a:extLst>
          </p:cNvPr>
          <p:cNvSpPr/>
          <p:nvPr/>
        </p:nvSpPr>
        <p:spPr>
          <a:xfrm>
            <a:off x="2754542" y="4605181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A1C1D7D7-9939-7542-ABED-51EA73AAFCD8}"/>
              </a:ext>
            </a:extLst>
          </p:cNvPr>
          <p:cNvSpPr/>
          <p:nvPr/>
        </p:nvSpPr>
        <p:spPr>
          <a:xfrm>
            <a:off x="991680" y="5723388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869EE351-5B14-0341-BD6B-E55D69F69E7D}"/>
              </a:ext>
            </a:extLst>
          </p:cNvPr>
          <p:cNvSpPr/>
          <p:nvPr/>
        </p:nvSpPr>
        <p:spPr>
          <a:xfrm>
            <a:off x="2754542" y="3506507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8B555C81-AEC6-4A4C-839C-5993344D74B9}"/>
              </a:ext>
            </a:extLst>
          </p:cNvPr>
          <p:cNvSpPr/>
          <p:nvPr/>
        </p:nvSpPr>
        <p:spPr>
          <a:xfrm>
            <a:off x="991680" y="4605181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D6D64A0F-D2E2-C149-9C64-6944D620EB39}"/>
              </a:ext>
            </a:extLst>
          </p:cNvPr>
          <p:cNvSpPr/>
          <p:nvPr/>
        </p:nvSpPr>
        <p:spPr>
          <a:xfrm>
            <a:off x="2751973" y="2437094"/>
            <a:ext cx="914400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18F6382C-FCC4-7047-8724-C05E94B7BA07}"/>
              </a:ext>
            </a:extLst>
          </p:cNvPr>
          <p:cNvSpPr/>
          <p:nvPr/>
        </p:nvSpPr>
        <p:spPr>
          <a:xfrm>
            <a:off x="993960" y="3514687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DF91377-5C37-124F-B974-105B57923BF8}"/>
                  </a:ext>
                </a:extLst>
              </p:cNvPr>
              <p:cNvSpPr txBox="1"/>
              <p:nvPr/>
            </p:nvSpPr>
            <p:spPr>
              <a:xfrm>
                <a:off x="1255343" y="2545298"/>
                <a:ext cx="662296" cy="619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DF91377-5C37-124F-B974-105B57923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343" y="2545298"/>
                <a:ext cx="662296" cy="619337"/>
              </a:xfrm>
              <a:prstGeom prst="rect">
                <a:avLst/>
              </a:prstGeom>
              <a:blipFill>
                <a:blip r:embed="rId3"/>
                <a:stretch>
                  <a:fillRect r="-12963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481DDFC-951D-F445-A170-94B975AB9CFB}"/>
                  </a:ext>
                </a:extLst>
              </p:cNvPr>
              <p:cNvSpPr/>
              <p:nvPr/>
            </p:nvSpPr>
            <p:spPr>
              <a:xfrm>
                <a:off x="2928741" y="2562972"/>
                <a:ext cx="54373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481DDFC-951D-F445-A170-94B975AB9C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741" y="2562972"/>
                <a:ext cx="543739" cy="646331"/>
              </a:xfrm>
              <a:prstGeom prst="rect">
                <a:avLst/>
              </a:prstGeom>
              <a:blipFill>
                <a:blip r:embed="rId4"/>
                <a:stretch>
                  <a:fillRect l="-2273" r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EC6F078-F039-0D4C-8031-70C9D71553D1}"/>
                  </a:ext>
                </a:extLst>
              </p:cNvPr>
              <p:cNvSpPr txBox="1"/>
              <p:nvPr/>
            </p:nvSpPr>
            <p:spPr>
              <a:xfrm>
                <a:off x="1309204" y="1443280"/>
                <a:ext cx="662297" cy="6306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EC6F078-F039-0D4C-8031-70C9D71553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9204" y="1443280"/>
                <a:ext cx="662297" cy="630622"/>
              </a:xfrm>
              <a:prstGeom prst="rect">
                <a:avLst/>
              </a:prstGeom>
              <a:blipFill>
                <a:blip r:embed="rId5"/>
                <a:stretch>
                  <a:fillRect r="-15094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BDF8003-D1D9-2C47-A440-71A19A7CB13D}"/>
                  </a:ext>
                </a:extLst>
              </p:cNvPr>
              <p:cNvSpPr txBox="1"/>
              <p:nvPr/>
            </p:nvSpPr>
            <p:spPr>
              <a:xfrm>
                <a:off x="2831628" y="1449017"/>
                <a:ext cx="662296" cy="619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BDF8003-D1D9-2C47-A440-71A19A7CB1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628" y="1449017"/>
                <a:ext cx="662296" cy="619337"/>
              </a:xfrm>
              <a:prstGeom prst="rect">
                <a:avLst/>
              </a:prstGeom>
              <a:blipFill>
                <a:blip r:embed="rId6"/>
                <a:stretch>
                  <a:fillRect r="-15094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9683993-1F0B-7C48-845A-88F0CEFFDFE3}"/>
                  </a:ext>
                </a:extLst>
              </p:cNvPr>
              <p:cNvSpPr txBox="1"/>
              <p:nvPr/>
            </p:nvSpPr>
            <p:spPr>
              <a:xfrm>
                <a:off x="2846862" y="3637355"/>
                <a:ext cx="917174" cy="6157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9683993-1F0B-7C48-845A-88F0CEFFDF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6862" y="3637355"/>
                <a:ext cx="917174" cy="615746"/>
              </a:xfrm>
              <a:prstGeom prst="rect">
                <a:avLst/>
              </a:prstGeom>
              <a:blipFill>
                <a:blip r:embed="rId7"/>
                <a:stretch>
                  <a:fillRect l="-10959" r="-10959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F5F8C5-40E3-7547-AFAD-5286D33744D3}"/>
                  </a:ext>
                </a:extLst>
              </p:cNvPr>
              <p:cNvSpPr txBox="1"/>
              <p:nvPr/>
            </p:nvSpPr>
            <p:spPr>
              <a:xfrm>
                <a:off x="1363050" y="3699994"/>
                <a:ext cx="35907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F5F8C5-40E3-7547-AFAD-5286D33744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3050" y="3699994"/>
                <a:ext cx="359073" cy="553998"/>
              </a:xfrm>
              <a:prstGeom prst="rect">
                <a:avLst/>
              </a:prstGeom>
              <a:blipFill>
                <a:blip r:embed="rId8"/>
                <a:stretch>
                  <a:fillRect l="-27586" r="-27586"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9591399-F3C5-A94B-B3EF-4FF0146A18D3}"/>
                  </a:ext>
                </a:extLst>
              </p:cNvPr>
              <p:cNvSpPr txBox="1"/>
              <p:nvPr/>
            </p:nvSpPr>
            <p:spPr>
              <a:xfrm>
                <a:off x="1077500" y="4725229"/>
                <a:ext cx="917174" cy="619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9591399-F3C5-A94B-B3EF-4FF0146A1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500" y="4725229"/>
                <a:ext cx="917174" cy="619337"/>
              </a:xfrm>
              <a:prstGeom prst="rect">
                <a:avLst/>
              </a:prstGeom>
              <a:blipFill>
                <a:blip r:embed="rId9"/>
                <a:stretch>
                  <a:fillRect l="-10959" r="-10959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539B116-A031-504D-8FD3-E09605556DA6}"/>
                  </a:ext>
                </a:extLst>
              </p:cNvPr>
              <p:cNvSpPr txBox="1"/>
              <p:nvPr/>
            </p:nvSpPr>
            <p:spPr>
              <a:xfrm>
                <a:off x="3134851" y="4798135"/>
                <a:ext cx="35907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539B116-A031-504D-8FD3-E09605556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4851" y="4798135"/>
                <a:ext cx="359073" cy="553998"/>
              </a:xfrm>
              <a:prstGeom prst="rect">
                <a:avLst/>
              </a:prstGeom>
              <a:blipFill>
                <a:blip r:embed="rId10"/>
                <a:stretch>
                  <a:fillRect l="-26667" r="-26667"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52C7710D-C6B2-2049-9C6E-3F464BE1689B}"/>
              </a:ext>
            </a:extLst>
          </p:cNvPr>
          <p:cNvSpPr/>
          <p:nvPr/>
        </p:nvSpPr>
        <p:spPr>
          <a:xfrm>
            <a:off x="7132246" y="2400065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8DA5F55-D48B-774D-8204-7B258713FAD2}"/>
              </a:ext>
            </a:extLst>
          </p:cNvPr>
          <p:cNvSpPr/>
          <p:nvPr/>
        </p:nvSpPr>
        <p:spPr>
          <a:xfrm>
            <a:off x="7132246" y="1301391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F17E4CE1-C95C-DA4E-8166-6B43C75F2F69}"/>
              </a:ext>
            </a:extLst>
          </p:cNvPr>
          <p:cNvSpPr/>
          <p:nvPr/>
        </p:nvSpPr>
        <p:spPr>
          <a:xfrm>
            <a:off x="5369384" y="2419598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19DA089-7FC4-DB44-95E3-4BD9493AF6AB}"/>
              </a:ext>
            </a:extLst>
          </p:cNvPr>
          <p:cNvSpPr/>
          <p:nvPr/>
        </p:nvSpPr>
        <p:spPr>
          <a:xfrm>
            <a:off x="7102018" y="5703855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BDF3B2C9-361C-844B-A823-B5B70A877380}"/>
              </a:ext>
            </a:extLst>
          </p:cNvPr>
          <p:cNvSpPr/>
          <p:nvPr/>
        </p:nvSpPr>
        <p:spPr>
          <a:xfrm>
            <a:off x="5369384" y="1301391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29FB89C6-3B27-8343-964D-AAF5550FFC83}"/>
              </a:ext>
            </a:extLst>
          </p:cNvPr>
          <p:cNvSpPr/>
          <p:nvPr/>
        </p:nvSpPr>
        <p:spPr>
          <a:xfrm>
            <a:off x="5341436" y="5712035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1EEB5CF-4BC7-B54F-A778-16EB98B1E374}"/>
                  </a:ext>
                </a:extLst>
              </p:cNvPr>
              <p:cNvSpPr txBox="1"/>
              <p:nvPr/>
            </p:nvSpPr>
            <p:spPr>
              <a:xfrm>
                <a:off x="5460165" y="1461059"/>
                <a:ext cx="917174" cy="619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1EEB5CF-4BC7-B54F-A778-16EB98B1E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0165" y="1461059"/>
                <a:ext cx="917174" cy="619337"/>
              </a:xfrm>
              <a:prstGeom prst="rect">
                <a:avLst/>
              </a:prstGeom>
              <a:blipFill>
                <a:blip r:embed="rId11"/>
                <a:stretch>
                  <a:fillRect l="-12329" r="-9589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20C9A4A-E9E4-584E-922A-E792E985941B}"/>
                  </a:ext>
                </a:extLst>
              </p:cNvPr>
              <p:cNvSpPr txBox="1"/>
              <p:nvPr/>
            </p:nvSpPr>
            <p:spPr>
              <a:xfrm>
                <a:off x="5478380" y="2564522"/>
                <a:ext cx="917174" cy="6306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20C9A4A-E9E4-584E-922A-E792E98594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8380" y="2564522"/>
                <a:ext cx="917174" cy="630622"/>
              </a:xfrm>
              <a:prstGeom prst="rect">
                <a:avLst/>
              </a:prstGeom>
              <a:blipFill>
                <a:blip r:embed="rId12"/>
                <a:stretch>
                  <a:fillRect l="-12329" r="-10959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B099D7-BB71-D14C-8709-60C6F09AF355}"/>
                  </a:ext>
                </a:extLst>
              </p:cNvPr>
              <p:cNvSpPr txBox="1"/>
              <p:nvPr/>
            </p:nvSpPr>
            <p:spPr>
              <a:xfrm>
                <a:off x="7194327" y="1451527"/>
                <a:ext cx="917174" cy="619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72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B099D7-BB71-D14C-8709-60C6F09AF3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327" y="1451527"/>
                <a:ext cx="917174" cy="619337"/>
              </a:xfrm>
              <a:prstGeom prst="rect">
                <a:avLst/>
              </a:prstGeom>
              <a:blipFill>
                <a:blip r:embed="rId13"/>
                <a:stretch>
                  <a:fillRect r="-10959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BBA068D-B1B4-DE47-AEC4-B8C01BB5FEFB}"/>
                  </a:ext>
                </a:extLst>
              </p:cNvPr>
              <p:cNvSpPr txBox="1"/>
              <p:nvPr/>
            </p:nvSpPr>
            <p:spPr>
              <a:xfrm>
                <a:off x="7130388" y="2615322"/>
                <a:ext cx="1045351" cy="5505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BBA068D-B1B4-DE47-AEC4-B8C01BB5F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0388" y="2615322"/>
                <a:ext cx="1045351" cy="550535"/>
              </a:xfrm>
              <a:prstGeom prst="rect">
                <a:avLst/>
              </a:prstGeom>
              <a:blipFill>
                <a:blip r:embed="rId14"/>
                <a:stretch>
                  <a:fillRect l="-8434" r="-8434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7B9BE30-47B9-E147-A111-AF904B1501EE}"/>
              </a:ext>
            </a:extLst>
          </p:cNvPr>
          <p:cNvSpPr/>
          <p:nvPr/>
        </p:nvSpPr>
        <p:spPr>
          <a:xfrm>
            <a:off x="7132246" y="3491636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78277611-4448-5E4C-8E2F-393C64144084}"/>
              </a:ext>
            </a:extLst>
          </p:cNvPr>
          <p:cNvSpPr/>
          <p:nvPr/>
        </p:nvSpPr>
        <p:spPr>
          <a:xfrm>
            <a:off x="5369384" y="3511169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813C8D2F-C674-094D-9187-BC8E86606F72}"/>
              </a:ext>
            </a:extLst>
          </p:cNvPr>
          <p:cNvSpPr/>
          <p:nvPr/>
        </p:nvSpPr>
        <p:spPr>
          <a:xfrm>
            <a:off x="7132246" y="4602740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E40F1051-5897-E342-B9D1-583253922CA9}"/>
              </a:ext>
            </a:extLst>
          </p:cNvPr>
          <p:cNvSpPr/>
          <p:nvPr/>
        </p:nvSpPr>
        <p:spPr>
          <a:xfrm>
            <a:off x="5369384" y="4622273"/>
            <a:ext cx="1101814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0752D6-30C6-ED40-8AA5-924EA0803597}"/>
                  </a:ext>
                </a:extLst>
              </p:cNvPr>
              <p:cNvSpPr txBox="1"/>
              <p:nvPr/>
            </p:nvSpPr>
            <p:spPr>
              <a:xfrm>
                <a:off x="5396076" y="3673826"/>
                <a:ext cx="1045351" cy="5505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0752D6-30C6-ED40-8AA5-924EA08035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076" y="3673826"/>
                <a:ext cx="1045351" cy="550535"/>
              </a:xfrm>
              <a:prstGeom prst="rect">
                <a:avLst/>
              </a:prstGeom>
              <a:blipFill>
                <a:blip r:embed="rId15"/>
                <a:stretch>
                  <a:fillRect l="-8333" r="-8333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EC2699-9BC3-6646-BE16-6CD42BD92F06}"/>
                  </a:ext>
                </a:extLst>
              </p:cNvPr>
              <p:cNvSpPr txBox="1"/>
              <p:nvPr/>
            </p:nvSpPr>
            <p:spPr>
              <a:xfrm>
                <a:off x="7235146" y="3610377"/>
                <a:ext cx="917174" cy="6306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EC2699-9BC3-6646-BE16-6CD42BD92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5146" y="3610377"/>
                <a:ext cx="917174" cy="630622"/>
              </a:xfrm>
              <a:prstGeom prst="rect">
                <a:avLst/>
              </a:prstGeom>
              <a:blipFill>
                <a:blip r:embed="rId16"/>
                <a:stretch>
                  <a:fillRect l="-10959" r="-12329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EE2E438-CBF0-D844-9B4E-36A91788BC0F}"/>
                  </a:ext>
                </a:extLst>
              </p:cNvPr>
              <p:cNvSpPr txBox="1"/>
              <p:nvPr/>
            </p:nvSpPr>
            <p:spPr>
              <a:xfrm>
                <a:off x="5597066" y="4665976"/>
                <a:ext cx="679801" cy="7781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EE2E438-CBF0-D844-9B4E-36A91788BC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066" y="4665976"/>
                <a:ext cx="679801" cy="778162"/>
              </a:xfrm>
              <a:prstGeom prst="rect">
                <a:avLst/>
              </a:prstGeom>
              <a:blipFill>
                <a:blip r:embed="rId17"/>
                <a:stretch>
                  <a:fillRect t="-4839" r="-16364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F680C71-7D4E-E148-9EBC-099A4F01EC03}"/>
                  </a:ext>
                </a:extLst>
              </p:cNvPr>
              <p:cNvSpPr txBox="1"/>
              <p:nvPr/>
            </p:nvSpPr>
            <p:spPr>
              <a:xfrm>
                <a:off x="7456825" y="4653276"/>
                <a:ext cx="509883" cy="7764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F680C71-7D4E-E148-9EBC-099A4F01E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6825" y="4653276"/>
                <a:ext cx="509883" cy="776431"/>
              </a:xfrm>
              <a:prstGeom prst="rect">
                <a:avLst/>
              </a:prstGeom>
              <a:blipFill>
                <a:blip r:embed="rId18"/>
                <a:stretch>
                  <a:fillRect t="-4839" r="-21951" b="-1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F9BFE25-3333-4140-8FD2-835833C36CE4}"/>
                  </a:ext>
                </a:extLst>
              </p:cNvPr>
              <p:cNvSpPr txBox="1"/>
              <p:nvPr/>
            </p:nvSpPr>
            <p:spPr>
              <a:xfrm>
                <a:off x="1013572" y="5862009"/>
                <a:ext cx="1045351" cy="5505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201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F9BFE25-3333-4140-8FD2-835833C36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572" y="5862009"/>
                <a:ext cx="1045351" cy="550535"/>
              </a:xfrm>
              <a:prstGeom prst="rect">
                <a:avLst/>
              </a:prstGeom>
              <a:blipFill>
                <a:blip r:embed="rId19"/>
                <a:stretch>
                  <a:fillRect r="-8333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300DC6F-C2EB-C94F-B1D8-AC91F781820F}"/>
                  </a:ext>
                </a:extLst>
              </p:cNvPr>
              <p:cNvSpPr txBox="1"/>
              <p:nvPr/>
            </p:nvSpPr>
            <p:spPr>
              <a:xfrm>
                <a:off x="2751456" y="5862009"/>
                <a:ext cx="1045351" cy="5505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10</m:t>
                      </m:r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300DC6F-C2EB-C94F-B1D8-AC91F7818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1456" y="5862009"/>
                <a:ext cx="1045351" cy="550535"/>
              </a:xfrm>
              <a:prstGeom prst="rect">
                <a:avLst/>
              </a:prstGeom>
              <a:blipFill>
                <a:blip r:embed="rId20"/>
                <a:stretch>
                  <a:fillRect l="-8333" r="-8333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4949E15-C498-4F45-97F2-657A57C561B5}"/>
                  </a:ext>
                </a:extLst>
              </p:cNvPr>
              <p:cNvSpPr txBox="1"/>
              <p:nvPr/>
            </p:nvSpPr>
            <p:spPr>
              <a:xfrm>
                <a:off x="5701193" y="5775415"/>
                <a:ext cx="440954" cy="7629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4949E15-C498-4F45-97F2-657A57C561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1193" y="5775415"/>
                <a:ext cx="440954" cy="762966"/>
              </a:xfrm>
              <a:prstGeom prst="rect">
                <a:avLst/>
              </a:prstGeom>
              <a:blipFill>
                <a:blip r:embed="rId21"/>
                <a:stretch>
                  <a:fillRect t="-14516" r="-16667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3F00A67-55EC-9443-97CE-7E95E72EEFDB}"/>
                  </a:ext>
                </a:extLst>
              </p:cNvPr>
              <p:cNvSpPr txBox="1"/>
              <p:nvPr/>
            </p:nvSpPr>
            <p:spPr>
              <a:xfrm>
                <a:off x="7459352" y="5711915"/>
                <a:ext cx="440954" cy="8461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3F00A67-55EC-9443-97CE-7E95E72EE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9352" y="5711915"/>
                <a:ext cx="440954" cy="846129"/>
              </a:xfrm>
              <a:prstGeom prst="rect">
                <a:avLst/>
              </a:prstGeom>
              <a:blipFill>
                <a:blip r:embed="rId22"/>
                <a:stretch>
                  <a:fillRect r="-13889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5949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2990</TotalTime>
  <Words>354</Words>
  <Application>Microsoft Macintosh PowerPoint</Application>
  <PresentationFormat>On-screen Show (4:3)</PresentationFormat>
  <Paragraphs>170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20</cp:revision>
  <dcterms:created xsi:type="dcterms:W3CDTF">2018-10-18T20:56:15Z</dcterms:created>
  <dcterms:modified xsi:type="dcterms:W3CDTF">2020-11-13T13:59:30Z</dcterms:modified>
</cp:coreProperties>
</file>