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57" r:id="rId3"/>
    <p:sldId id="260" r:id="rId4"/>
    <p:sldId id="261" r:id="rId5"/>
  </p:sldIdLst>
  <p:sldSz cx="12192000" cy="6858000"/>
  <p:notesSz cx="6805613" cy="9944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063"/>
    <p:restoredTop sz="94619"/>
  </p:normalViewPr>
  <p:slideViewPr>
    <p:cSldViewPr snapToGrid="0" snapToObjects="1">
      <p:cViewPr varScale="1">
        <p:scale>
          <a:sx n="109" d="100"/>
          <a:sy n="109" d="100"/>
        </p:scale>
        <p:origin x="123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2-11T22:41:47.66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28055 2183 24575,'0'60'0,"0"-29"0,0 6 0,0 2 0,0 7 0,0-11 0,0 7 0,0 19 0,0-31 0,2 11 0,2-1 0,1-11 0,0 5 0,1-1 0,-2-10 0,2 18 0,-2-7 0,0-9 0,0 9 0,-4-1 0,0-15 0,0 37 0,0-36 0,-10 42 0,8-42 0,-11 20 0,6-9 0,3-9 0,-2 12 0,3-7 0,-1-5 0,0 19 0,1-27 0,0 19 0,3-24 0,-3 12 0,3-13 0,-3 10 0,3-10 0,-3 13 0,3-12 0,0 6 0,0-3 0,0-3 0,0 5 0,-2-9 0,-35 33 0,10-17 0,-22 18 0,-3 3 0,6-3 0,7-9 0,-2 2 0,4-1 0,4-2 0,-5 0 0,-8 9 0,2-2 0,15-15 0,-12 15 0,0 0 0,10-8 0,0 0 0,-7 6 0,6-6 0,-3 2 0,-11 8 0,1-2 0,22-16 0,-7 7 0,2 2 0,13-10 0,-10 14 0,2 1 0,11-8 0,-12 15 0,-1 2 0,9-11 0,-10 14 0,-1-1 0,8-18 0,-2 9 0,0-2 0,5-15 0,-7 16 0,0 1 0,3-10 0,-6 11 0,0 0 0,8-14 0,-3 5 0,-1-1 0,5-11 0,-23 29 0,24-30 0,-14 21 0,18-19 0,-12 20 0,16-22 0,-5 13 0,2-10 0,9-5 0,-6 5 0,5-11 0,3-3 0,-3 0 0</inkml:trace>
  <inkml:trace contextRef="#ctx0" brushRef="#br0" timeOffset="7361">26454 5187 24575,'0'47'0,"0"-14"0,0 9 0,0 11 0,0-5 0,-2-15 0,0 1 0,2 19 0,0 7 0,-1-9 0,-7 4 0,7 4 0,1-3 0,-4-20 0,4 7 0,0-2 0,0-13 0,0 22 0,0 12 0,0-22 0,0-1 0,0-1 0,0-8 0,0 4 0,0 1 0,0-17 0,0 48 0,0-40 0,0 14 0,0-1 0,0-14 0,0 35 0,0-42 0,3 28 0,-2-29 0,1 11 0,4-6 0,-5-3 0,14 21 0,-13-22 0,9 20 0,-7-29 0,2 16 0,-3-16 0,2 15 0,-4-15 0,2 8 0,-1-12 0,9-1 0,8-2 0,19-9 0,4-4 0,3-1 0,5-2 0,11-5 0,-10 2 0,0-5 0,-3 5 0,14-4 0,0 0 0,-12 3 0,-17 6 0,-1-1 0,15-6 0,11-3 0,0-1 0,-13 5 0,7-6 0,-9 3 0,7-3 0,-10 4 0,-2-1 0,-8 6 0,2-1 0,24-11 0,-33 16 0,12-7 0,-2 1 0,-16 7 0,9-12 0,-6 4 0,-11 3 0,25-15 0,-23 18 0,29-17 0,-29 20 0,23-23 0,-25 19 0,11-13 0,-16 15 0,2 0 0,-4 5 0,-1-7 0,1-11 0,2-10 0,5-10 0,4-17 0,2-3 0,2 0 0,-4 7 0,3-11 0,-4 12 0,-4 3 0,2 4 0,3-9 0,-3 9 0,-3-4 0,2 5 0,2-9 0,-1 10 0,1-5 0,-2 9 0,0-3 0,1 4 0,-1 3 0,1-5 0,6-21 0,0 2 0,-1 23 0,5-18 0,1 2 0,-2 24 0,6-19 0,1 0 0,-7 19 0,3-10 0,5-10 0,-4 7 0,2 0 0,-1-5 0,5-10 0,-6 12 0,-5 7 0,7-14 0,0 4 0,-14 26 0,6-6 0,0 2 0,-7 11 0,5-14 0,0-1 0,-5 11 0,11-36 0,-14 48 0,-1-7 0,-4 17 0</inkml:trace>
  <inkml:trace contextRef="#ctx0" brushRef="#br0" timeOffset="12616">28826 3790 24575,'46'-20'0,"-18"8"0,17-9 0,1 0 0,-5 1 0,-10 6 0,3-1 0,12-6 0,-2 1 0,-3-2 0,1 1 0,9-3 0,-11 3 0,-10 1 0,17-9 0,-3 0 0,-25 11 0,11-7 0,-1 0 0,-10 10 0,30-25 0,-32 30 0,29-23 0,-31 20 0,32-24 0,-35 24 0,32-14 0,-34 22 0,28-9 0,-29 10 0,26-9 0,-22 6 0,29-11 0,-28 12 0,24-13 0,-30 17 0,17-12 0,-17 13 0,6-8 0,-8 9 0,-1-3 0,1 3 0,0 0 0,2 0 0,-2 0 0,0 10 0,-4 2 0,-2 14 0,-7 36 0,-3 8 0,4-36 0,0 0 0,-1 12 0,-1 6 0,0-1 0,-3-1 0,-1-2 0,3-4 0,2-12 0,0 2 0,-5 23 0,-3 9 0,4-12 0,4-11 0,-2 1 0,-2 9 0,2-8 0,2 8 0,-1-7 0,-2 9 0,2-9 0,-2 0 0,1-8 0,0 2 0,-2-5 0,0-3 0,-7 5 0,1 5 0,-3 11 0,3-9 0,-6 4 0,1 2 0,-4 10 0,4-9 0,-1 1 0,3-7 0,-2 5 0,-6 12 0,3-5 0,3-5 0,-1-2 0,-5 11 0,6-11 0,5-7 0,-8 14 0,1-3 0,9-22 0,-1 1 0,3-3 0,8-17 0,-6 7 0,8-14 0,0-3 0,0 0 0</inkml:trace>
  <inkml:trace contextRef="#ctx0" brushRef="#br0" timeOffset="16015">29340 5605 24575,'42'-14'0,"0"1"0,-4 0 0,4-4 0,16-7 0,1-2 0,-13 5 0,-15 5 0,0-1 0,21-8 0,13-7 0,1 0 0,-15 7 0,7-7 0,-16 9 0,10-6 0,-1 1 0,-10 7 0,9-5 0,-4-1 0,8-6 0,-11 7 0,-5 3 0,16-15 0,-1 0 0,-25 16 0,6-8 0,9-7 0,-10 5 0,-5 1 0,6-7 0,9-9 0,-9 8 0,-4 3 0,1-3 0,3-2 0,-1 5 0,-3 4 0,0-6 0,0 6 0,2-2 0,-1-2 0,-3 2 0,5 2 0,-3 1 0,6-7 0,-6 8 0,0 7 0,12-12 0,-2 1 0,-18 18 0,26-12 0,-43 23 0,6 14 0,2 24 0,0 6 0,1 3 0,3 3 0,5 4 0,7 2 0,1-4 0,5 7 0,-3-6 0,6 8 0,-7-11 0,-1-7 0,-2-4 0,5 4 0,-7-9 0,-5-11 0,11 12 0,-2 0 0,-15-14 0,27 36 0,-29-35 0,4 12 0,0 1 0,-4-6 0,4 20 0,-2 3 0,-8-14 0,4 24 0,-2-2 0,-8-25 0,0 14 0,1-2 0,-2-26 0,0 28 0,0-35 0,0 7 0,0-10 0,0-3 0,0-1 0</inkml:trace>
  <inkml:trace contextRef="#ctx0" brushRef="#br0" timeOffset="19041">32112 5431 24575,'-17'0'0,"-31"20"0,-7 7 0,24-16 0,-2 2 0,-15 7 0,-11 5 0,0 1 0,11-5 0,14-6 0,1 0 0,-22 4 0,-8 3 0,13-5 0,13-4 0,3-4 0,-1 1 0,0 2 0,4 0 0,-7 4 0,7-2 0,-3 1 0,-23 9 0,26-10 0,-27 6 0,19-5 0,2 0 0,2 2 0,-2-3 0,-2 4 0,7 3 0,4-1 0,1-2 0,-22 20 0,0 2 0,20-13 0,-17 13 0,-1 0 0,16-17 0,-14 8 0,1-1 0,17-18 0,-14 9 0,1 1 0,20-12 0,-15 8 0,0 0 0,14-8 0,-12 8 0,0 0 0,12-7 0,-15 10 0,12-9 0,14-5 0,-13 5 0,17-9 0,-2 5 0,2-4 0,-8 9 0,6-6 0,-11 10 0,11-13 0,-6 6 0,10-9 0,-1 2 0</inkml:trace>
  <inkml:trace contextRef="#ctx0" brushRef="#br0" timeOffset="86132">26619 9328 24575,'0'13'0,"0"-6"0,0 18 0,0-16 0,0 8 0,0-11 0,-2-3 0,1 2 0,-1 3 0,2 3 0,-4 30 0,4-18 0,-2 17 0,0 2 0,2-6 0,1 18 0,-2 1 0,-2-12 0,-1 11 0,0 0 0,-1-13 0,-4 11 0,0 0 0,3-10 0,-3 14 0,-1 0 0,1-13 0,3 16 0,1-1 0,0-15 0,2-9 0,-1 2 0,0 24 0,0-30 0,-2 18 0,1 1 0,3-11 0,-2-4 0,-3 2 0,0-2 0,0-2 0,-4 4 0,-2 11 0,-2 0 0,6-21 0,-2 11 0,1-1 0,3-17 0,-3 36 0,4-39 0,2 21 0,1-28 0,13 2 0,11-8 0,13 4 0,21 14 0,5 6 0,-27-11 0,1 4 0,8 3 0,8 6 0,0 1 0,-9-5 0,-9-4 0,-1 0 0,19 14 0,8 4 0,-11-5 0,-4-1 0,-9-7 0,7 3 0,-7-5 0,1 1 0,-9-4 0,2 0 0,24 13 0,-23-10 0,7 4 0,-2-1 0,-13-7 0,18 16 0,-26-10 0,-2-13 0,1 11 0,0-8 0,-4-5 0,1 4 0,-4-6 0,-1-3 0,-1 3 0,2-4 0,1 9 0,1-3 0,14 25 0,-4-13 0,7 5 0,2-1 0,2-3 0,4 3 0,-2-1 0,-10-9 0,26 30 0,-36-32 0,17 24 0,-19-27 0,13 25 0,-12-20 0,13 29 0,-14-28 0,11 42 0,-11-39 0,6 25 0,-5-15 0,-1-6 0,-1 5 0,2-8 0,-8-10 0,10 11 0,-10-15 0,7 8 0,-7-9 0,4 1 0,-4-2 0,4-3 0,-5 2 0,6-5 0,-6 5 0,6-2 0,-6 3 0,3 2 0,-3 5 0,-2 28 0,0 6 0,1-2 0,-3 2 0,-2 10 0,1-10 0,-2-2 0,0-3 0,-1 7 0,0-8 0,-2 3 0,5-5 0,-1 2 0,-2-2 0,1-3 0,5 6 0,-7 15 0,0-1 0,7-14 0,-5 24 0,4-2 0,2-32 0,-1 18 0,1-1 0,1-17 0,0 15 0,0-1 0,0-16 0,0 19 0,-3-2 0,2-23 0,-6 38 0,7-40 0,-3 16 0,3-26 0,0 10 0,0-15 0,0 4 0,0-5 0,0 2 0,-5-4 0,-41-18 0,15-2 0,-5-4 0,-9-7 0,5 2 0,13 6 0,0-2 0,-9-7 0,-8-5 0,0-1 0,8 5 0,7 5 0,2-1 0,-6-8 0,-7-7 0,2 0 0,7 7 0,-10-16 0,11 13 0,-3-6 0,6 7 0,2 1 0,-9-9 0,0 1 0,7 10 0,-15-18 0,0 0 0,13 16 0,-10-11 0,2 0 0,16 16 0,-10-12 0,0-1 0,10 11 0,2 2 0,-1-3 0,3 0 0,2 1 0,-4-5 0,-3-7 0,0 2 0,8 17 0,-14-26 0,20 34 0,-12-16 0,14 20 0,-8-9 0,2 6 0,4 0 0,-15-8 0,17 12 0,-8-4 0,3-2 0,3 8 0,-9-11 0,13 14 0,-2-3 0,4 6 0,-4 0 0,2-2 0,-3 3 0,4-3 0,0 3 0,0-1 0,3 9 0,0 13 0,0 15 0,2 21 0,0 5 0,-1 1 0,0-8 0,0 10 0,0-12 0,-1 0 0,0-4 0,0 8 0,0-10 0,0-4 0,0 22 0,0-3 0,0-29 0,0 34 0,0 2 0,0-25 0,0 19 0,0 1 0,0-16 0,1 2 0,-1 10 0,-1-9 0,-2 1 0,1-3 0,1 10 0,-1-10 0,-2-3 0,0 4 0,0 10 0,1-8 0,1 1 0,0 2 0,-1 12 0,1-13 0,2-9 0,0 18 0,0-3 0,0-32 0,0 36 0,0-45 0,0 20 0,0-24 0,0 20 0,0-24 0,0 11 0,-7-17 0,-25-1 0,-5-2 0,-2 0 0,-2 0 0,-7 0 0,3 0 0,-3 0 0,7 0 0,-22 0 0,14-1 0,-12 0 0,-1-2 0,15 1 0,-7-4 0,-3-6 0,-13-6 0,15 2 0,12-1 0,-16-9 0,4 3 0,31 17 0,-14-3 0,20 9 0,10 0 0,-8 0 0,9 0 0,-4 0 0,5 0 0,-20 0 0,15 0 0,-23 3 0,25-3 0,-6 1 0,12-56 0,3 25 0,-3-24 0,-1-17 0,0 11 0,-3 0 0,2 8 0,-3-14 0,1-1 0,0 17 0,-4-5 0,6 10 0,-1-12 0,1-1 0,2 14 0,-2-9 0,3-1 0,1-10 0,1 12 0,0 10 0,1-5 0,2-10 0,-1 10 0,0 4 0,3-1 0,1-6 0,-4-14 0,0 4 0,3 0 0,-4 15 0,0-11 0,0-1 0,0 13 0,-1-12 0,0 1 0,0-10 0,0 13 0,0 12 0,0-21 0,0 3 0,0 35 0,0-16 0,0-1 0,0 19 0,0-42 0,0 48 0,0-17 0,-8 35 0,-20 17 0,3 3 0,-19 15 0,11-10 0,0 1 0,-7 9 0,7-10 0,-4 4 0,-4 10 0,2-1 0,-3-3 0,-1 3 0,-8 9 0,9-9 0,3-3 0,2-2 0,-12 11 0,0 1 0,10-10 0,15-12 0,0 0 0,-14 13 0,-11 9 0,0 1 0,12-11 0,-3 5 0,9-11 0,-9 9 0,1-1 0,10-8 0,-2 7 0,-5 5 0,-9 10 0,11-10 0,13-8 0,-17 16 0,1-3 0,20-24 0,-17 16 0,3 2 0,12-22 0,-6 16 0,0 0 0,11-19 0,-4 12 0,2-2 0,11-18 0,-9 14 0,7-4 0,1-11 0,-6 22 0,5-22 0,1 8 0,-2-6 0,6-4 0,-8 7 0,8-8 0,-5 0 0,-2 7 0,1-7 0,-3 8 0,5-9 0,1-2 0,1-3 0,2-10 0,2-9 0,0-26 0,0-5 0,0-4 0,0 4 0,0-5 0,0 0 0,0 4 0,0-2 0,0-4 0,0-11 0,0 12 0,0 4 0,0-1 0,0-8 0,2 5 0,0-4 0,1 9 0,2-10 0,-2 7 0,-1-10 0,1 11 0,3-1 0,-5 18 0,4-3 0,0 2 0,-3 16 0,7-42 0,-5 48 0,2-26 0,-3 32 0,0-14 0,-3 15 0,0-10 0,0-1 0,7-4 0,5-13 0,2-2 0,6-1 0,-4 3 0,2-3 0,-1 3 0,-1 2 0,3-3 0,15-14 0,2 3 0,-8 16 0,0 4 0,5-1 0,8 2 0,1 2 0,-12 5 0,2 0 0,10-3 0,6-2 0,-6 2 0,11-9 0,2-3 0,-4 0 0,-19 8 0,13-14 0,1 1 0,-10 12 0,-9 3 0,2-1 0,23-8 0,-22 6 0,6 0 0,1-1 0,-7 5 0,3-5 0,0 2 0,-7 7 0,5-5 0,0-1 0,-4 7 0,10-10 0,0 0 0,-2 8 0,8-11 0,2 1 0,-10 9 0,10-11 0,-1-1 0,-13 8 0,2-5 0,-2 1 0,-12 7 0,10-7 0,-24 20 0,3 4 0,-8 4 0</inkml:trace>
  <inkml:trace contextRef="#ctx0" brushRef="#br0" timeOffset="96960">22747 9273 24575,'-46'-4'0,"-1"0"0,-10-7 0,4 2 0,-16-3 0,-2 0 0,11 1 0,7 0 0,-2 0 0,7 0 0,-10-2 0,-5-1 0,0 0 0,5 1 0,11 3 0,-7-2 0,3 1 0,5 0 0,-5-2 0,-2 0 0,4 0 0,-2 0 0,2 1 0,7 0 0,9 3 0,-1 0 0,-18-3 0,-12-3 0,0 2 0,14 2 0,-13 2 0,2 1 0,-12-2 0,15 2 0,15 4 0,2 4 0,-2-4 0,-12-18 0,23 14 0,-24-14 0,2 3 0,35 12 0,-38-11 0,48 17 0,-8-2 0,11 3 0,0 0 0,3-2 0,1-2 0,-3 1 0,-40 23 0,20-8 0,-11 9 0,-15 10 0,-1 2 0,10-6 0,13-7 0,-1 0 0,-8 6 0,-12 7 0,-3 3 0,5-4 0,12-7 0,-6 8 0,2-6 0,-11 7 0,0-1 0,13-7 0,-2 1 0,-4 3 0,-9 6 0,11-8 0,15-10 0,-14 18 0,1-1 0,22-21 0,-19 19 0,0-1 0,22-20 0,-17 12 0,0-2 0,20-12 0,-17 7 0,35-14 0,45 15 0,13 5 0,-7-1 0,-11-5 0,17 5 0,9 3 0,2 0 0,-8-1 0,-13-6 0,-2 1 0,0-1 0,-1-1 0,13 5 0,6 1 0,-1-1 0,-8-3 0,-16-5 0,13 1 0,-7-1 0,9 2 0,-12-2 0,-4-4 0,-7 0 0,3-1 0,6-3 0,-1-1 0,2 1 0,18-2 0,-1-1 0,-21-3 0,23 0 0,-5 0 0,-30 0 0,29 3 0,-23-2 0,-1-1 0,7 4 0,11-3 0,-2 1 0,-16 2 0,1 0 0,-3-1 0,-11 1 0,11-1 0,-22-3 0,0 0 0,1 0 0,-5 0 0,5 0 0,-16 0 0,-29 7 0,-17 15 0,-5 3 0,16-11 0,-3 2 0,-15 13 0,-7 6 0,10-4 0,22-13 0,0-1 0,-15 12 0,-8 3 0,9-5 0,-4 1 0,10-3 0,-3 2 0,-2-1 0,3 0 0,-6 8 0,2-2 0,-10 7 0,9-5 0,-3 8 0,2-3 0,-4 2 0,6-3 0,5-2 0,-7 9 0,7-11 0,-2 1 0,5-2 0,4-2 0,-12 3 0,12-6 0,-3 3 0,-9 1 0,3-2 0,-1 5 0,9-9 0,-5 3 0,5-4 0,-6 4 0,10-7 0,1-1 0,3-6 0,2 0 0,-4 6 0,17-12 0,-25 17 0,28-19 0,-9 2 0,22-6 0,21 8 0,19 16 0,-6-3 0,-1 3 0,-5 2 0,-13-10 0,12 8 0,-1-1 0,-18-9 0,26 22 0,-28-26 0,7 7 0,12 13 0,-13-17 0,18 18 0,-12-7 0,0 0 0,6-1 0,3 13 0,-1-1 0,-7-13 0,14 20 0,-22-28 0,21 19 0,-22-23 0,37 26 0,-35-25 0,39 23 0,-40-21 0,28 15 0,-31-16 0,13 9 0,-16-17 0,-3 4 0,-1-11 0,-2 3 0,0-3 0,0 0 0</inkml:trace>
  <inkml:trace contextRef="#ctx0" brushRef="#br0" timeOffset="142913">22867 3816 24575,'-17'0'0,"1"-6"0,-19-13 0,-12-9 0,3 1 0,10 5 0,-1-3 0,-11-7 0,-10-6 0,0-1 0,10 7 0,10 3 0,2 3 0,-17-10 0,2-2 0,18 8 0,5 3 0,0 8 0,-7-14 0,1 1 0,14 20 0,-10-11 0,-2 1 0,10 14 0,-37-24 0,42 26 0,-14-6 0,-8 0 0,20 7 0,-43-13 0,51 10 0,-31-6 0,34 9 0,-13-3 0,12 8 0,2 4 0,20 46 0,11 12 0,-8-13 0,-1-5 0,5 14 0,1 0 0,-6-14 0,2 3 0,1 5 0,4 12 0,-5-13 0,-1-13 0,0 6 0,3 12 0,-3-13 0,-2-10 0,-1 6 0,0 2 0,4 15 0,-11-29 0,2 21 0,-2 0 0,-7-20 0,2 36 0,-2-13 0,-2-2 0,1 1 0,0 5 0,0 12 0,0-12 0,0-5 0,2 0 0,1 10 0,-1-11 0,0-8 0,5 22 0,2-1 0,-4-33 0,5 13 0,-1-2 0,-4-21 0,17 40 0,-15-40 0,22 37 0,-20-41 0,16 36 0,-19-39 0,7 18 0,-12-23 0,4-1 0,-5-1 0,0-5 0,-44-17 0,-19-10 0,20 8 0,0-4 0,-13-10 0,0-1 0,13 7 0,-3-8 0,7 5 0,-9-8 0,0-1 0,11 9 0,-5-8 0,5 10 0,-13-7 0,0 0 0,10 8 0,-13-6 0,4 4 0,-13-8 0,-2 0 0,13 9 0,16 11 0,-1 0 0,-7-4 0,-12-8 0,-3-1 0,4 3 0,12 7 0,10 7 0,1 1 0,-21-11 0,-14-7 0,1 0 0,15 8 0,-2-1 0,1-2 0,-11-7 0,15 7 0,20 7 0,-25-17 0,37 26 0,10 10 0,-6 9 0,7 8 0,-14 18 0,-9 12 0,4-8 0,-3 3 0,-3 6 0,-7 11 0,7-15 0,10-18 0,-15 21 0,0 2 0,11-18 0,-9 12 0,0 0 0,12-16 0,-13 16 0,9-11 0,8-12 0,-7 9 0,-6 5 0,14-17 0,-12 10 0,4 6 0,10-19 0,-17 27 0,21-27 0,-5 3 0,5 0 0,2-10 0,-7 17 0,6-17 0,-9 17 0,12-17 0,-8 17 0,9-19 0,-5 15 0,6-16 0,-3 11 0,6-9 0,-6 13 0,5-12 0,-1 6 0,-1-3 0,2-4 0,-4 2 0,11-7 0,9 10 0,11 6 0,26 19 0,4 3 0,-5-2 0,-8-11 0,10 7 0,1-2 0,-11-6 0,11 2 0,-14-6 0,9 5 0,1 1 0,-12-7 0,9 3 0,-7-1 0,7 4 0,-9-6 0,-1-3 0,18 8 0,0-2 0,-21-13 0,25 8 0,1-1 0,-26-7 0,23 7 0,-1 1 0,-23-4 0,20 11 0,-1 2 0,-20-7 0,-4-2 0,3 2 0,2 4 0,-3-2 0,1 0 0,15 8 0,-1-1 0,-20-16 0,18 7 0,0 0 0,-19-10 0,19 9 0,0-2 0,-18-8 0,12 6 0,-1 0 0,-11-6 0,16 6 0,-14-4 0,-13-10 0,14 9 0,-23-13 0,-4 4 0,-67 6 0,29-2 0,-9 2 0,-10 2 0,9-2 0,-2-1 0,-8 2 0,-13 1 0,12-2 0,0-6 0,1 5 0,-6 1 0,-2-1 0,6-1 0,0 1 0,12-1 0,-12 3 0,0-1 0,12-1 0,-18 2 0,5 1 0,-10 4 0,12-1 0,5 3 0,5-1 0,-8 4 0,8-2 0,-3 6 0,8-5 0,-5 1 0,-3 5 0,3-3 0,5-5 0,-1 4 0,-9 4 0,12-5 0,10-6 0,-23 9 0,1-2 0,30-13 0,-15 5 0,2 0 0,20-10 0,-19 9 0,28-10 0,3 2 0,14 6 0,4-4 0,22 19 0,2 3 0,-7-7 0,17 9 0,13 7 0,-9-5 0,2 0 0,-17-11 0,6 2 0,-1-1 0,11 8 0,-5-4 0,1 0 0,-3-3 0,2 1 0,-14-2 0,-4-3 0,3-3 0,11 10 0,-2 0 0,-21-14 0,11 7 0,0 0 0,-13-8 0,15 11 0,-8-4 0,-16-8 0,23 16 0,-24-17 0,18 12 0,-21-13 0,18 10 0,-18-13 0,8 7 0,-9-10 0,6 1 0,25-1 0,17-1 0,-6-1 0,18 1 0,-17 0 0,15-1 0,6 1 0,-5-1 0,-13-1 0,-10 0 0,0 0 0,17-2 0,13 0 0,-2 0 0,-15-1 0,8-5 0,-16 3 0,13-2 0,-1 1 0,-10 0 0,-15 2 0,1 0 0,14-4 0,11-3 0,-1 0 0,-12 2 0,11-7 0,-14 5 0,12-3 0,-1 0 0,-11 2 0,11-7 0,2 2 0,13-1 0,-14 3 0,-12 0 0,22-2 0,-4 1 0,-33 9 0,12-2 0,-2-1 0,-18 4 0,37-10 0,-38 9 0,25-11 0,-31 11 0,14-10 0,-19 14 0,9-9 0,-11 11 0,3-3 0,2-8 0,-6 9 0,5-9 0,-6 8 0,-1 0 0,0 0 0,4 10 0,26 22 0,-3 0 0,3 1 0,8 7 0,-5-5 0,13 4 0,-4 3 0,4 2 0,0-6 0,-5-4 0,4 3 0,-4-4 0,8 5 0,-11-7 0,-6-7 0,24 14 0,-1-2 0,-32-17 0,27 11 0,0 0 0,-29-14 0,27 13 0,-24-9 0,-17-8 0,14 7 0,-5-4 0,-9-1 0,23 14 0,-24-16 0,18 15 0,-21-16 0,7 6 0,-10-5 0,-2-3 0,-21 15 0,-9 3 0,1 0 0,-1 2 0,-20 17 0,14-9 0,2-1 0,-6 2 0,3 3 0,2-1 0,9-13 0,-12 16 0,-1 1 0,12-12 0,-13 12 0,-1-1 0,10-11 0,-12 10 0,-1-2 0,7-11 0,-8 10 0,-1 1 0,11-13 0,-9 14 0,1 1 0,12-14 0,-13 17 0,0 1 0,13-18 0,-11 15 0,0 0 0,12-15 0,-3 7 0,1 1 0,9-12 0,-3 6 0,0-1 0,7-9 0,-28 22 0,27-24 0,-15 15 0,20-16 0,2 3 0,7-11 0,-1 0 0,2-3 0,-1 0 0</inkml:trace>
  <inkml:trace contextRef="#ctx0" brushRef="#br0" timeOffset="172662">26459 3797 24575,'0'-24'0,"0"3"0,0-18 0,0-14 0,0 7 0,0-14 0,-1 6 0,0-15 0,0-1 0,0 15 0,0 20 0,1 1 0,-1-19 0,0-14 0,0 1 0,0 12 0,1 18 0,0 0 0,0-10 0,0-10 0,0 1 0,0 10 0,0-20 0,0 15 0,0-2 0,-3 5 0,-1 4 0,-2-7 0,-2-3 0,-2-12 0,1 10 0,-3-4 0,2 2 0,-2-11 0,3 13 0,3 7 0,2 1 0,-1-8 0,3 9 0,2 5 0,0-14 0,0 2 0,0 24 0,0-5 0,0 1 0,0 14 0,0-16 0,2 30 0,-1-6 0,1 8 0,-2-2 0,0-1 0,0-2 0,0 1 0,0-4 0,3 5 0,-12 0 0,-38 15 0,-10 8 0,-4-6 0,15-1 0,-11 3 0,-1 0 0,12-4 0,-17 0 0,7 1 0,-3-4 0,2-20 0,5-2 0,-10 4 0,18 2 0,-11-3 0,0 0 0,11 3 0,-15-1 0,14 5 0,-6 0 0,14 1 0,16 2 0,-14 3 0,28 0 0,-1 0 0,5 7 0,0 19 0,3 2 0,-1 11 0,0 11 0,-1-5 0,1 21 0,0-16 0,0 13 0,0 1 0,0-13 0,1-15 0,0 1 0,0 20 0,0 14 0,0 0 0,0-15 0,0-20 0,0 0 0,1 10 0,-1 13 0,1 3 0,0-3 0,0-13 0,1-6 0,0-1 0,0 15 0,-1 13 0,0 0 0,0-14 0,2 13 0,-2-6 0,-1 10 0,-1-13 0,1-13 0,0 4 0,0 3 0,2-11 0,0-4 0,2 8 0,1 15 0,1-1 0,-1-25 0,1 25 0,-6-31 0,3-16 0,-2 19 0,2-25 0,-3 16 0,0-13 0,-3 3 0,-14-14 0,8 2 0,-11-7 0,-17-20 0,11 7 0,-8-8 0,-11-12 0,-3-2 0,7 8 0,7 7 0,0-2 0,0-2 0,-8-10 0,-4-4 0,1-1 0,4 5 0,9 8 0,2 1 0,2 0 0,-5-5 0,-7-8 0,-3-3 0,4 3 0,9 10 0,9 10 0,1 0 0,-14-9 0,-9-9 0,0 2 0,9 10 0,-4-1 0,3 0 0,-10-12 0,1 0 0,9 10 0,-7-6 0,10 2 0,-8-11 0,0-1 0,10 13 0,3 1 0,-11-20 0,4 5 0,25 37 0,-14-26 0,15 33 0,-12-20 0,12 21 0,-3-9 0,8 20 0,2 46 0,2 13 0,-1-10 0,0-2 0,-1 16 0,-1 0 0,2-14 0,-1 10 0,0-7 0,0 17 0,0-1 0,0-15 0,1-24 0,0 1 0,0 20 0,0 15 0,0-1 0,0-15 0,0 7 0,2-1 0,-4 0 0,-7-22 0,-1-6 0,5 2 0,-12 19 0,-1-2 0,15-25 0,-16 30 0,24-44 0,23 29 0,7 7 0,3 1 0,-1 0 0,6 6 0,-4-9 0,2 3 0,-6-6 0,-10-13 0,1 1 0,10 6 0,10 11 0,3 2 0,-2-3 0,-10-10 0,-7-8 0,0 0 0,6 5 0,10 8 0,3 3 0,-4-3 0,-10-8 0,-10-7 0,0 1 0,18 14 0,11 10 0,0 0 0,-11-11 0,-18-15 0,1-1 0,16 12 0,11 7 0,1 0 0,-11-10 0,10 5 0,-15-11 0,9 6 0,-1 0 0,-9-7 0,7 5 0,-7-3 0,7 5 0,-10-9 0,-12-10 0,16 18 0,-35-20 0,-2 30 0,-1 19 0,-1-6 0,1-22 0,0 3 0,0 10 0,0 15 0,0 7 0,0 1 0,0-6 0,0-15 0,0-3 0,0-1 0,0 4 0,0 13 0,0 6 0,0 0 0,0-6 0,0-15 0,0-8 0,0-1 0,0 10 0,0 13 0,0 3 0,0-4 0,0-13 0,0 19 0,-1-4 0,0 11 0,0-16 0,0-20 0,1-2 0,-6 1 0,-21-2 0,15-18 0,-34 17 0,36-28 0,-33 1 0,32-5 0,-29-5 0,31 4 0,-11-5 0,15 6 0,-48-21 0,23 4 0,-18-15 0,-14-12 0,9 5 0,27 18 0,-1-2 0,-17-14 0,-11-9 0,0-1 0,13 11 0,-5-4 0,5 3 0,-12-10 0,0-1 0,12 11 0,-10-4 0,16 8 0,-5-5 0,0 4 0,-10-3 0,6 7 0,3-2 0,-8 2 0,-13-5 0,12 8 0,12 9 0,-22-7 0,2 3 0,33 16 0,-11-5 0,1 1 0,16 5 0,-36-10 0,41 7 0,-8 0 0,20 4 0,3 2 0</inkml:trace>
  <inkml:trace contextRef="#ctx0" brushRef="#br0" timeOffset="183444">25010 11272 24575,'-6'-54'0,"1"28"0,-6-28 0,-1-3 0,2 23 0,-2-11 0,-2-13 0,2 11 0,0 0 0,1 4 0,-2-13 0,-1 0 0,4 11 0,0-14 0,0-2 0,-1-11 0,3 13 0,7 6 0,0-9 0,0-13 0,0 12 0,1 1 0,0 12 0,0-13 0,0 0 0,0 13 0,0-10 0,0 1 0,0-1 0,0-5 0,0 41 0,0-12 0,0 4 0,0 21 0,0-16 0,0 20 0,0-9 0,-3 11 0,-7-3 0,-5 15 0,-36 17 0,-6 5 0,13-3 0,-5 0 0,-12 4 0,14-6 0,13-8 0,0 1 0,-3 0 0,-5 2 0,4-2 0,1 3 0,-5 2 0,-10 5 0,10-4 0,6 0 0,-5 8 0,-8 10 0,9-8 0,6-4 0,-5 7 0,-7 10 0,8-11 0,4-9 0,-1 4 0,-7 6 0,9-9 0,8-8 0,-7 6 0,4-2 0,23-16 0,-12 4 0,16-1 0,-15 38 0,2-11 0,-4 16 0,-3 15 0,1-9 0,5-23 0,0-1 0,-2 13 0,-2 6 0,1 0 0,4-3 0,1-1 0,2-6 0,-1-8 0,0 3 0,1 8 0,-2 14 0,0 3 0,1-3 0,1-12 0,-1-8 0,0 1 0,1 4 0,-2 12 0,-1 3 0,1-4 0,2-14 0,-8 17 0,8-16 0,-3 10 0,0 0 0,4-11 0,-2 6 0,0 7 0,-3 12 0,2-12 0,1-5 0,-7 7 0,-5 12 0,3-13 0,0-10 0,-6 5 0,-7 12 0,6-14 0,3-12 0,2-1 0,-4 8 0,6-11 0,5-12 0,-12 25 0,15-43 0,-6 1 0,-4 1 0,-30 16 0,-4 5 0,-2 4 0,21-12 0,-5 2 0,0 1 0,0 2 0,0 2 0,4-4 0,9-6 0,-2 1 0,-21 13 0,-8 5 0,13-7 0,11-6 0,-1 3 0,-8 6 0,9-5 0,12-3 0,-19 17 0,2-1 0,26-22 0,-8 11 0,3-1 0,15-16 0,-11 11 0,17-22 0,-3-43 0,3 5 0,1 4 0,2-6 0,4-16 0,3-7 0,-1 6 0,-2 17 0,0 0 0,2-13 0,1-8 0,0 1 0,1 0 0,1 1 0,-2 6 0,-3 14 0,0-2 0,4-9 0,3-13 0,1-4 0,0 5 0,-4 14 0,-3 12 0,1 3 0,3-15 0,3-8 0,-1 3 0,2-10 0,-2 8 0,4-4 0,-4 15 0,4-11 0,0 1 0,-2 10 0,8-12 0,0 6 0,5-7 0,-4 10 0,-2 8 0,2-1 0,5-8 0,-6 9 0,-5 7 0,6-15 0,-5 4 0,-15 28 0,-2-18 0,-1-1 0,-2 15 0,0-43 0,0 49 0,0-10 0,0 20 0,0-3 0</inkml:trace>
  <inkml:trace contextRef="#ctx0" brushRef="#br0" timeOffset="200071">32106 7254 24575,'-8'0'0,"-11"0"0,-17 12 0,-16 9 0,-4 2 0,9-5 0,9-8 0,-1 2 0,-10 6 0,-14 9 0,-3 1 0,5-2 0,14-8 0,-13 1 0,5 2 0,-9 5 0,12-6 0,9-3 0,-9 4 0,3 1 0,24-8 0,-20 13 0,0 0 0,21-12 0,-23 20 0,0 0 0,28-18 0,-18 10 0,3-1 0,22-14 0,-32 14 0,35-18 0,-16 3 0,15-8 0,-40-1 0,-12-1 0,1-1 0,14-3 0,-14-2 0,-5-2 0,3 1 0,12 0 0,1-1 0,0-1 0,-1-1 0,-10-4 0,-3 0 0,5 0 0,13 1 0,14 1 0,1-1 0,-21-6 0,-14-5 0,0-1 0,14 6 0,18 6 0,0 0 0,-9-2 0,-12-5 0,-5-1 0,5 2 0,13 5 0,-21-3 0,17 0 0,-11-7 0,1 0 0,13 6 0,-1-2 0,-2-6 0,0 1 0,-9 11 0,32 4 0,-12 3 0,2-1 0,18 1 0,-15 3 0,9-6 0,8 8 0,-7-8 0,14 8 0,-31 14 0,-1 8 0,-4 7 0,-15 10 0,-2 2 0,8-5 0,3-2 0,1-1 0,2 0 0,-4 3 0,-3 2 0,3-4 0,-6 3 0,1-3 0,7-5 0,12-7 0,0 0 0,-13 9 0,-11 6 0,2 0 0,11-9 0,-7 4 0,4 0 0,-9 7 0,12-7 0,4-5 0,4 3 0,-7 7 0,10-8 0,7-8 0,-10 13 0,3-2 0,20-21 0,-23 16 0,30-22 0,-3 4 0,33 12 0,4-5 0,11 8 0,18 11 0,8 5 0,-2-2 0,-9-6 0,-11-7 0,-5-3 0,6 3 0,8 5 0,7 6 0,4 1 0,0 0 0,-5-4 0,-2-3 0,-1-2 0,-3-2 0,-6-4 0,3 2 0,0-1 0,9 7 0,6 2 0,-5-4 0,0-8 0,-8-3 0,4 5 0,-10-11 0,7-1 0,-10-2 0,-4-4 0,17-3 0,-34 0 0,-12 0 0,40 0 0,-10 0 0,9 0 0,20-1 0,8 0 0,-2-1 0,-14 1 0,-3-1 0,2-1 0,-10-1 0,14 0 0,7-2 0,5-1 0,-1 1 0,-4-1 0,-9 0 0,-13 0 0,4-3 0,-1-2 0,2 1 0,14-2 0,7-2 0,0 1 0,-8 1 0,-15 2 0,-7 1 0,-3-1 0,19-1 0,12-4 0,-1 1 0,-16 2 0,0-3 0,1 5 0,-1-5 0,4-19 0,-31 21 0,14-8 0,-2 1 0,-18 14 0,20-11 0,-6 9 0,-19 1 0,14-1 0,-15 6 0,-1 8 0,25 18 0,-10-5 0,8 6 0,14 9 0,2 2 0,-8-8 0,-10-8 0,3 0 0,8 7 0,12 7 0,4 3 0,-4-4 0,-14-8 0,17 4 0,-22-9 0,5 3 0,0-1 0,16 1 0,-5-4 0,-2 1 0,-3-7 0,9 2 0,-12-5 0,-12-5 0,10 0 0,-4-2 0,-24-1 0,24 4 0,-32-4 0,17 7 0,-17-7 0,17 10 0,-17-10 0,5 4 0,-7-5 0,-12 0 0,-22 12 0,-7 3 0,-10-1 0,-6 5 0,-18 6 0,-2 2 0,12-6 0,12-4 0,-2-1 0,-3-1 0,-14 4 0,-7 2 0,0 0 0,7-3 0,13-4 0,3-2 0,2-1 0,-5 1 0,-11 3 0,-4 1 0,6-2 0,15-2 0,-10 5 0,0 2 0,-11 4 0,13-2 0,6 1 0,8-2 0,-11 5 0,0 1 0,11-5 0,-13 6 0,10-2 0,-10 6 0,0 1 0,12-8 0,-4 4 0,4-2 0,-6 4 0,11-7 0,15-11 0,-19 9 0,30-19 0,6 2 0,-5-1 0,21 0 0,25 7 0,6 3 0,3 0 0,-1 7 0,16 11 0,7 4 0,-4-1 0,-13-7 0,-4-2 0,-2 0 0,6 5 0,8 7 0,3 0 0,-1-5 0,-5-8 0,2-4 0,-3-2 0,-7-2 0,-3-1 0,2 1 0,2 0 0,13 3 0,6 2 0,0 0 0,-7-3 0,-14-4 0,-7-4 0,-4-2 0,21 8 0,8 2 0,-8-2 0,-15-6 0,-7-1 0,2 2 0,21 14 0,-4 3 0,-33-13 0,29 26 0,-40-32 0,3 0 0,-7 5 0,-9 9 0,-17 4 0,-8 9 0,-2 4 0,-8 9 0,7-7 0,-5 7 0,6-7 0,-5 11 0,5-8 0,-6 9 0,6-9 0,-3 3 0,3-5 0,-5 7 0,5-8 0,-4-1 0,4-6 0,-1 1 0,6-10 0,3-4 0,-2-1 0,-17 22 0,10-9 0,18-19 0,-22 32 0,30-36 0,-8 15 0,-2 2 0,10-14 0,-20 29 0,23-32 0,-11 22 0,11-24 0,-1 11 0,-3-16 0,-4 1 0,-6-12 0,-10-1 0,-10-12 0,-1-2 0,-7 0 0,1-2 0,-11-5 0,6 4 0,12 9 0,1 0 0,-12-10 0,-6-1 0,-1 2 0,-5 1 0,9 2 0,18 6 0,0-1 0,-16-6 0,-11-4 0,1-1 0,12 6 0,-8-8 0,6 6 0,3 2 0,3 2 0,19 11 0,-31-13 0,27 10 0,-5 0 0,-2-2 0,-1-3 0,-13-3 0,0-1 0,12 1 0,4 7 0,-1-2 0,-1-8 0,3 1 0,0 3 0,-18-18 0,1-1 0,18 15 0,-7-10 0,2 1 0,14 12 0,-9-15 0,-4-3 0,20 22 0,-21-23 0,28 32 0,-1 20 0,16 27 0,7 9 0,-5 14 0,5-4 0,4 11 0,-3-11 0,2 3 0,-1-4 0,2 10 0,-1-11 0,4 1 0,-3-6 0,2 8 0,-3-8 0,1 5 0,0-8 0,0 4 0,-2-1 0,-1-4 0,6 4 0,-6-10 0,0 5 0,-1-8 0,0-2 0,2 18 0,-1-1 0,-5-20 0,4 27 0,-1 1 0,-2-23 0,4 25 0,1 1 0,-1-16 0,2 9 0,2-1 0,-2-15 0,6 11 0,-1-2 0,-5-18 0,6 13 0,-1-3 0,-11-22 0,10 19 0,-9-25 0,-7-3 0,6 2 0,-11-8 0,-4-3 0,-14-7 0,-11-14 0,-4-6 0,-10-7 0,8 5 0,-4-4 0,4 0 0,-3-3 0,5 4 0,5 8 0,-1 0 0,-11-12 0,-9-9 0,0 0 0,9 10 0,11 10 0,2 3 0,-7-8 0,-4-4 0,2 3 0,-6-2 0,4 4 0,-1-3 0,3 4 0,-1 0 0,-18-9 0,24 18 0,-10-10 0,2 1 0,17 12 0,-13-9 0,1 0 0,14 12 0,-15-10 0,21 15 0,6 4 0,-6-2 0,10 1 0,-1-9 0,2-8 0,-11-19 0,-7-13 0,3 4 0,6 13 0,-1-1 0,-7-16 0,-7-13 0,0 1 0,6 11 0,5 15 0,1 0 0,-4-14 0,-4-11 0,1 0 0,4 11 0,4 13 0,2 2 0,-1-10 0,-2-6 0,1 2 0,-3-14 0,2 6 0,8 24 0,-1-1 0,-6-22 0,-4-10 0,4 8 0,5 23 0,2-1 0,-4-17 0,0-8 0,1 7 0,2 11 0,2 0 0,-1-11 0,0-6 0,1 6 0,1 11 0,1 1 0,-1-25 0,1 3 0,1 8 0,3 6 0,0 35 0,0 7 0,0 1 0,0 4 0,0-1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78735-1B49-404A-AE82-3B636814B000}" type="datetimeFigureOut">
              <a:rPr lang="en-US" smtClean="0"/>
              <a:t>12/11/20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F4C77-CFBF-FC44-B310-F8ECD8CDF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772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78735-1B49-404A-AE82-3B636814B000}" type="datetimeFigureOut">
              <a:rPr lang="en-US" smtClean="0"/>
              <a:t>12/11/20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F4C77-CFBF-FC44-B310-F8ECD8CDF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793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78735-1B49-404A-AE82-3B636814B000}" type="datetimeFigureOut">
              <a:rPr lang="en-US" smtClean="0"/>
              <a:t>12/11/20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F4C77-CFBF-FC44-B310-F8ECD8CDF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905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78735-1B49-404A-AE82-3B636814B000}" type="datetimeFigureOut">
              <a:rPr lang="en-US" smtClean="0"/>
              <a:t>12/11/20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F4C77-CFBF-FC44-B310-F8ECD8CDF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647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78735-1B49-404A-AE82-3B636814B000}" type="datetimeFigureOut">
              <a:rPr lang="en-US" smtClean="0"/>
              <a:t>12/11/20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F4C77-CFBF-FC44-B310-F8ECD8CDF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6050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78735-1B49-404A-AE82-3B636814B000}" type="datetimeFigureOut">
              <a:rPr lang="en-US" smtClean="0"/>
              <a:t>12/11/20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F4C77-CFBF-FC44-B310-F8ECD8CDF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690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78735-1B49-404A-AE82-3B636814B000}" type="datetimeFigureOut">
              <a:rPr lang="en-US" smtClean="0"/>
              <a:t>12/11/20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F4C77-CFBF-FC44-B310-F8ECD8CDF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875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78735-1B49-404A-AE82-3B636814B000}" type="datetimeFigureOut">
              <a:rPr lang="en-US" smtClean="0"/>
              <a:t>12/11/20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F4C77-CFBF-FC44-B310-F8ECD8CDF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847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78735-1B49-404A-AE82-3B636814B000}" type="datetimeFigureOut">
              <a:rPr lang="en-US" smtClean="0"/>
              <a:t>12/11/20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F4C77-CFBF-FC44-B310-F8ECD8CDF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63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78735-1B49-404A-AE82-3B636814B000}" type="datetimeFigureOut">
              <a:rPr lang="en-US" smtClean="0"/>
              <a:t>12/11/20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F4C77-CFBF-FC44-B310-F8ECD8CDF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36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78735-1B49-404A-AE82-3B636814B000}" type="datetimeFigureOut">
              <a:rPr lang="en-US" smtClean="0"/>
              <a:t>12/11/20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F4C77-CFBF-FC44-B310-F8ECD8CDF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578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78735-1B49-404A-AE82-3B636814B000}" type="datetimeFigureOut">
              <a:rPr lang="en-US" smtClean="0"/>
              <a:t>12/11/20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4F4C77-CFBF-FC44-B310-F8ECD8CDF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078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customXml" Target="../ink/ink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622470" y="762000"/>
            <a:ext cx="5334001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Join 1 to the next term in the sequence:5, 8, 11, 14, 17…</a:t>
            </a:r>
          </a:p>
          <a:p>
            <a:r>
              <a:rPr lang="en-US" sz="1400" dirty="0"/>
              <a:t>Join that to the only even prime number</a:t>
            </a:r>
          </a:p>
          <a:p>
            <a:r>
              <a:rPr lang="en-US" sz="1400" dirty="0"/>
              <a:t>Join that to the missing factor of 15; 1, 3, 5 …</a:t>
            </a:r>
          </a:p>
          <a:p>
            <a:r>
              <a:rPr lang="en-US" sz="1400" dirty="0"/>
              <a:t>Join that to 4 squared</a:t>
            </a:r>
          </a:p>
          <a:p>
            <a:r>
              <a:rPr lang="en-US" sz="1400" dirty="0"/>
              <a:t>Join that to the 3</a:t>
            </a:r>
            <a:r>
              <a:rPr lang="en-US" sz="1400" baseline="30000" dirty="0"/>
              <a:t>rd</a:t>
            </a:r>
            <a:r>
              <a:rPr lang="en-US" sz="1400" dirty="0"/>
              <a:t> multiple of 6</a:t>
            </a:r>
          </a:p>
          <a:p>
            <a:r>
              <a:rPr lang="en-US" sz="1400" dirty="0"/>
              <a:t>Join that to the 7</a:t>
            </a:r>
            <a:r>
              <a:rPr lang="en-US" sz="1400" baseline="30000" dirty="0"/>
              <a:t>th</a:t>
            </a:r>
            <a:r>
              <a:rPr lang="en-US" sz="1400" dirty="0"/>
              <a:t> Prime number</a:t>
            </a:r>
          </a:p>
          <a:p>
            <a:r>
              <a:rPr lang="en-US" sz="1400" dirty="0"/>
              <a:t>Join that to the largest prime factor of 57</a:t>
            </a:r>
          </a:p>
          <a:p>
            <a:r>
              <a:rPr lang="en-US" sz="1400" dirty="0"/>
              <a:t>Join that to the LCM of 3 and 4</a:t>
            </a:r>
          </a:p>
          <a:p>
            <a:r>
              <a:rPr lang="en-US" sz="1400" dirty="0"/>
              <a:t>Join that to 2 cubed</a:t>
            </a:r>
          </a:p>
          <a:p>
            <a:r>
              <a:rPr lang="en-US" sz="1400" dirty="0"/>
              <a:t>Join that to the 4</a:t>
            </a:r>
            <a:r>
              <a:rPr lang="en-US" sz="1400" baseline="30000" dirty="0"/>
              <a:t>th</a:t>
            </a:r>
            <a:r>
              <a:rPr lang="en-US" sz="1400" dirty="0"/>
              <a:t> Prime Number</a:t>
            </a:r>
          </a:p>
          <a:p>
            <a:r>
              <a:rPr lang="en-US" sz="1400" dirty="0"/>
              <a:t>Join that to 3 squared</a:t>
            </a:r>
          </a:p>
          <a:p>
            <a:r>
              <a:rPr lang="en-US" sz="1400" dirty="0"/>
              <a:t>Join that to the next number in the sequence:5, 11, 17, 23, …</a:t>
            </a:r>
          </a:p>
          <a:p>
            <a:r>
              <a:rPr lang="en-US" sz="1400" dirty="0"/>
              <a:t>Join that to the LCM of 5 and 6</a:t>
            </a:r>
          </a:p>
          <a:p>
            <a:r>
              <a:rPr lang="en-US" sz="1400" dirty="0"/>
              <a:t>Join that to 5 squared</a:t>
            </a:r>
          </a:p>
          <a:p>
            <a:r>
              <a:rPr lang="en-US" sz="1400" dirty="0"/>
              <a:t>Join that to the next 2 odd numbers after 1</a:t>
            </a:r>
          </a:p>
          <a:p>
            <a:r>
              <a:rPr lang="en-US" sz="1400" dirty="0"/>
              <a:t>Join that to the next 2 even numbers after 2</a:t>
            </a:r>
          </a:p>
          <a:p>
            <a:r>
              <a:rPr lang="en-US" sz="1400" dirty="0"/>
              <a:t>Join that to the 5</a:t>
            </a:r>
            <a:r>
              <a:rPr lang="en-US" sz="1400" baseline="30000" dirty="0"/>
              <a:t>th</a:t>
            </a:r>
            <a:r>
              <a:rPr lang="en-US" sz="1400" dirty="0"/>
              <a:t> prime number</a:t>
            </a:r>
          </a:p>
          <a:p>
            <a:r>
              <a:rPr lang="en-US" sz="1400" dirty="0"/>
              <a:t>Join that to the missing factor of 20; 1,2,4,5,20</a:t>
            </a:r>
          </a:p>
          <a:p>
            <a:r>
              <a:rPr lang="en-US" sz="1400" dirty="0"/>
              <a:t>Join that to the 6</a:t>
            </a:r>
            <a:r>
              <a:rPr lang="en-US" sz="1400" baseline="30000" dirty="0"/>
              <a:t>th</a:t>
            </a:r>
            <a:r>
              <a:rPr lang="en-US" sz="1400" dirty="0"/>
              <a:t> prime number</a:t>
            </a:r>
          </a:p>
          <a:p>
            <a:r>
              <a:rPr lang="en-US" sz="1400" dirty="0"/>
              <a:t>Join that to 1</a:t>
            </a:r>
            <a:r>
              <a:rPr lang="en-US" sz="1400" baseline="30000" dirty="0"/>
              <a:t>2</a:t>
            </a:r>
            <a:r>
              <a:rPr lang="en-US" sz="1400" dirty="0"/>
              <a:t> + 2</a:t>
            </a:r>
            <a:r>
              <a:rPr lang="en-US" sz="1400" baseline="30000" dirty="0"/>
              <a:t>2</a:t>
            </a:r>
            <a:r>
              <a:rPr lang="en-US" sz="1400" dirty="0"/>
              <a:t> + 3</a:t>
            </a:r>
            <a:r>
              <a:rPr lang="en-US" sz="1400" baseline="30000" dirty="0"/>
              <a:t>2</a:t>
            </a:r>
            <a:endParaRPr lang="en-US" sz="1400" dirty="0"/>
          </a:p>
          <a:p>
            <a:r>
              <a:rPr lang="en-US" sz="1400" dirty="0"/>
              <a:t>Join that to the 7</a:t>
            </a:r>
            <a:r>
              <a:rPr lang="en-US" sz="1400" baseline="30000" dirty="0"/>
              <a:t>th</a:t>
            </a:r>
            <a:r>
              <a:rPr lang="en-US" sz="1400" dirty="0"/>
              <a:t> multiple of 3</a:t>
            </a:r>
          </a:p>
          <a:p>
            <a:r>
              <a:rPr lang="en-US" sz="1400" dirty="0"/>
              <a:t>Join that to the first 4 terms in the sequence; 2n + 20</a:t>
            </a:r>
          </a:p>
          <a:p>
            <a:r>
              <a:rPr lang="en-US" sz="1400" dirty="0"/>
              <a:t>Join that to the 9</a:t>
            </a:r>
            <a:r>
              <a:rPr lang="en-US" sz="1400" baseline="30000" dirty="0"/>
              <a:t>th</a:t>
            </a:r>
            <a:r>
              <a:rPr lang="en-US" sz="1400" dirty="0"/>
              <a:t> prime number</a:t>
            </a:r>
          </a:p>
          <a:p>
            <a:r>
              <a:rPr lang="en-US" sz="1400" dirty="0"/>
              <a:t>Join that to missing factor of 27; 1,3,9 …</a:t>
            </a:r>
          </a:p>
          <a:p>
            <a:r>
              <a:rPr lang="en-US" sz="1400" dirty="0"/>
              <a:t>To finish the pattern join the last point to 31 and continue to join the dots in order until you reach 77</a:t>
            </a:r>
          </a:p>
          <a:p>
            <a:r>
              <a:rPr lang="en-US" sz="1400" dirty="0"/>
              <a:t>Then join that to 1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16" y="0"/>
            <a:ext cx="5939607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876070" y="277091"/>
            <a:ext cx="2876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/>
              <a:t>Dot to Dot Types of Number</a:t>
            </a:r>
          </a:p>
        </p:txBody>
      </p:sp>
    </p:spTree>
    <p:extLst>
      <p:ext uri="{BB962C8B-B14F-4D97-AF65-F5344CB8AC3E}">
        <p14:creationId xmlns:p14="http://schemas.microsoft.com/office/powerpoint/2010/main" val="28467197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6" y="0"/>
            <a:ext cx="5939607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623" y="0"/>
            <a:ext cx="59396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1902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7" name="Table 10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3152245"/>
              </p:ext>
            </p:extLst>
          </p:nvPr>
        </p:nvGraphicFramePr>
        <p:xfrm>
          <a:off x="82401" y="53423"/>
          <a:ext cx="2601811" cy="21149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0363">
                  <a:extLst>
                    <a:ext uri="{9D8B030D-6E8A-4147-A177-3AD203B41FA5}">
                      <a16:colId xmlns:a16="http://schemas.microsoft.com/office/drawing/2014/main" val="2173780494"/>
                    </a:ext>
                  </a:extLst>
                </a:gridCol>
                <a:gridCol w="520361">
                  <a:extLst>
                    <a:ext uri="{9D8B030D-6E8A-4147-A177-3AD203B41FA5}">
                      <a16:colId xmlns:a16="http://schemas.microsoft.com/office/drawing/2014/main" val="3090976580"/>
                    </a:ext>
                  </a:extLst>
                </a:gridCol>
                <a:gridCol w="520363">
                  <a:extLst>
                    <a:ext uri="{9D8B030D-6E8A-4147-A177-3AD203B41FA5}">
                      <a16:colId xmlns:a16="http://schemas.microsoft.com/office/drawing/2014/main" val="2108304401"/>
                    </a:ext>
                  </a:extLst>
                </a:gridCol>
                <a:gridCol w="520361">
                  <a:extLst>
                    <a:ext uri="{9D8B030D-6E8A-4147-A177-3AD203B41FA5}">
                      <a16:colId xmlns:a16="http://schemas.microsoft.com/office/drawing/2014/main" val="1413743547"/>
                    </a:ext>
                  </a:extLst>
                </a:gridCol>
                <a:gridCol w="520363">
                  <a:extLst>
                    <a:ext uri="{9D8B030D-6E8A-4147-A177-3AD203B41FA5}">
                      <a16:colId xmlns:a16="http://schemas.microsoft.com/office/drawing/2014/main" val="3381348886"/>
                    </a:ext>
                  </a:extLst>
                </a:gridCol>
              </a:tblGrid>
              <a:tr h="746463">
                <a:tc gridSpan="5"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ysClr val="windowText" lastClr="000000"/>
                          </a:solidFill>
                        </a:rPr>
                        <a:t>Starting at 2</a:t>
                      </a:r>
                    </a:p>
                    <a:p>
                      <a:pPr algn="ctr"/>
                      <a:r>
                        <a:rPr lang="en-GB" sz="1400" baseline="0" dirty="0">
                          <a:solidFill>
                            <a:sysClr val="windowText" lastClr="000000"/>
                          </a:solidFill>
                        </a:rPr>
                        <a:t>Find the smallest Prime factor of the following numbers</a:t>
                      </a:r>
                      <a:endParaRPr lang="en-GB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8379474"/>
                  </a:ext>
                </a:extLst>
              </a:tr>
              <a:tr h="311026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ysClr val="windowText" lastClr="000000"/>
                          </a:solidFill>
                        </a:rPr>
                        <a:t>35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ysClr val="windowText" lastClr="000000"/>
                          </a:solidFill>
                        </a:rPr>
                        <a:t>143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ysClr val="windowText" lastClr="000000"/>
                          </a:solidFill>
                        </a:rPr>
                        <a:t>77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ysClr val="windowText" lastClr="000000"/>
                          </a:solidFill>
                        </a:rPr>
                        <a:t>47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ysClr val="windowText" lastClr="000000"/>
                          </a:solidFill>
                        </a:rPr>
                        <a:t>39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9138901"/>
                  </a:ext>
                </a:extLst>
              </a:tr>
              <a:tr h="746463">
                <a:tc gridSpan="5"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ysClr val="windowText" lastClr="000000"/>
                          </a:solidFill>
                        </a:rPr>
                        <a:t>Join the previous answer</a:t>
                      </a:r>
                    </a:p>
                    <a:p>
                      <a:pPr algn="ctr"/>
                      <a:r>
                        <a:rPr lang="en-GB" sz="1400" b="1" dirty="0">
                          <a:solidFill>
                            <a:sysClr val="windowText" lastClr="000000"/>
                          </a:solidFill>
                        </a:rPr>
                        <a:t>Find the largest Prime Factor of the following numbers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2153804"/>
                  </a:ext>
                </a:extLst>
              </a:tr>
              <a:tr h="311026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ysClr val="windowText" lastClr="000000"/>
                          </a:solidFill>
                        </a:rPr>
                        <a:t>51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ysClr val="windowText" lastClr="000000"/>
                          </a:solidFill>
                        </a:rPr>
                        <a:t>46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ysClr val="windowText" lastClr="000000"/>
                          </a:solidFill>
                        </a:rPr>
                        <a:t>290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ysClr val="windowText" lastClr="000000"/>
                          </a:solidFill>
                        </a:rPr>
                        <a:t>91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ysClr val="windowText" lastClr="000000"/>
                          </a:solidFill>
                        </a:rPr>
                        <a:t>93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632491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60" name="Table 159">
                <a:extLst>
                  <a:ext uri="{FF2B5EF4-FFF2-40B4-BE49-F238E27FC236}">
                    <a16:creationId xmlns:a16="http://schemas.microsoft.com/office/drawing/2014/main" id="{07C0B37F-3F9E-4B48-83AA-428C5EB9024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43690079"/>
                  </p:ext>
                </p:extLst>
              </p:nvPr>
            </p:nvGraphicFramePr>
            <p:xfrm>
              <a:off x="82401" y="2222457"/>
              <a:ext cx="2599466" cy="377085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19894">
                      <a:extLst>
                        <a:ext uri="{9D8B030D-6E8A-4147-A177-3AD203B41FA5}">
                          <a16:colId xmlns:a16="http://schemas.microsoft.com/office/drawing/2014/main" val="2173780494"/>
                        </a:ext>
                      </a:extLst>
                    </a:gridCol>
                    <a:gridCol w="519892">
                      <a:extLst>
                        <a:ext uri="{9D8B030D-6E8A-4147-A177-3AD203B41FA5}">
                          <a16:colId xmlns:a16="http://schemas.microsoft.com/office/drawing/2014/main" val="3090976580"/>
                        </a:ext>
                      </a:extLst>
                    </a:gridCol>
                    <a:gridCol w="519894">
                      <a:extLst>
                        <a:ext uri="{9D8B030D-6E8A-4147-A177-3AD203B41FA5}">
                          <a16:colId xmlns:a16="http://schemas.microsoft.com/office/drawing/2014/main" val="2108304401"/>
                        </a:ext>
                      </a:extLst>
                    </a:gridCol>
                    <a:gridCol w="519892">
                      <a:extLst>
                        <a:ext uri="{9D8B030D-6E8A-4147-A177-3AD203B41FA5}">
                          <a16:colId xmlns:a16="http://schemas.microsoft.com/office/drawing/2014/main" val="1413743547"/>
                        </a:ext>
                      </a:extLst>
                    </a:gridCol>
                    <a:gridCol w="519894">
                      <a:extLst>
                        <a:ext uri="{9D8B030D-6E8A-4147-A177-3AD203B41FA5}">
                          <a16:colId xmlns:a16="http://schemas.microsoft.com/office/drawing/2014/main" val="3381348886"/>
                        </a:ext>
                      </a:extLst>
                    </a:gridCol>
                  </a:tblGrid>
                  <a:tr h="746463">
                    <a:tc gridSpan="5"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>
                              <a:solidFill>
                                <a:sysClr val="windowText" lastClr="000000"/>
                              </a:solidFill>
                            </a:rPr>
                            <a:t>Starting at 19</a:t>
                          </a:r>
                        </a:p>
                        <a:p>
                          <a:pPr algn="ctr"/>
                          <a:r>
                            <a:rPr lang="en-GB" sz="1400" baseline="0" dirty="0">
                              <a:solidFill>
                                <a:sysClr val="windowText" lastClr="000000"/>
                              </a:solidFill>
                            </a:rPr>
                            <a:t>Find the smallest number the following numbers can multiplied by so the answer is a square number</a:t>
                          </a:r>
                          <a:endParaRPr lang="en-GB" sz="14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48379474"/>
                      </a:ext>
                    </a:extLst>
                  </a:tr>
                  <a:tr h="311026">
                    <a:tc gridSpan="5"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>
                              <a:solidFill>
                                <a:sysClr val="windowText" lastClr="000000"/>
                              </a:solidFill>
                            </a:rPr>
                            <a:t>60 =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GB" sz="140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en-GB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140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GB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3 × 5</m:t>
                              </m:r>
                            </m:oMath>
                          </a14:m>
                          <a:endParaRPr lang="en-GB" sz="14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>
                              <a:solidFill>
                                <a:sysClr val="windowText" lastClr="000000"/>
                              </a:solidFill>
                            </a:rPr>
                            <a:t>143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>
                              <a:solidFill>
                                <a:sysClr val="windowText" lastClr="000000"/>
                              </a:solidFill>
                            </a:rPr>
                            <a:t>77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>
                              <a:solidFill>
                                <a:sysClr val="windowText" lastClr="000000"/>
                              </a:solidFill>
                            </a:rPr>
                            <a:t>47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>
                              <a:solidFill>
                                <a:sysClr val="windowText" lastClr="000000"/>
                              </a:solidFill>
                            </a:rPr>
                            <a:t>39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69138901"/>
                      </a:ext>
                    </a:extLst>
                  </a:tr>
                  <a:tr h="311026">
                    <a:tc gridSpan="5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>
                              <a:solidFill>
                                <a:sysClr val="windowText" lastClr="000000"/>
                              </a:solidFill>
                            </a:rPr>
                            <a:t>294 = </a:t>
                          </a:r>
                          <a14:m>
                            <m:oMath xmlns:m="http://schemas.openxmlformats.org/officeDocument/2006/math">
                              <m:r>
                                <a:rPr lang="en-GB" sz="140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140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GB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3 × </m:t>
                              </m:r>
                              <m:sSup>
                                <m:sSupPr>
                                  <m:ctrlPr>
                                    <a:rPr lang="en-GB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7</m:t>
                                  </m:r>
                                </m:e>
                                <m:sup>
                                  <m:r>
                                    <a:rPr lang="en-GB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endParaRPr lang="en-GB" sz="14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906563"/>
                      </a:ext>
                    </a:extLst>
                  </a:tr>
                  <a:tr h="311026">
                    <a:tc gridSpan="5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>
                              <a:solidFill>
                                <a:sysClr val="windowText" lastClr="000000"/>
                              </a:solidFill>
                            </a:rPr>
                            <a:t>14 = </a:t>
                          </a:r>
                          <a14:m>
                            <m:oMath xmlns:m="http://schemas.openxmlformats.org/officeDocument/2006/math">
                              <m:r>
                                <a:rPr lang="en-GB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× </m:t>
                              </m:r>
                              <m:r>
                                <a:rPr lang="en-GB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7</m:t>
                              </m:r>
                            </m:oMath>
                          </a14:m>
                          <a:endParaRPr lang="en-GB" sz="14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62218252"/>
                      </a:ext>
                    </a:extLst>
                  </a:tr>
                  <a:tr h="311026">
                    <a:tc gridSpan="5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>
                              <a:solidFill>
                                <a:sysClr val="windowText" lastClr="000000"/>
                              </a:solidFill>
                            </a:rPr>
                            <a:t>90 =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GB" sz="140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2 </m:t>
                                  </m:r>
                                  <m:r>
                                    <a:rPr lang="en-GB" sz="140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×</m:t>
                                  </m:r>
                                  <m:r>
                                    <a:rPr lang="en-GB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en-GB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  <m:sup>
                                  <m:r>
                                    <a:rPr lang="en-GB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140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GB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5</m:t>
                              </m:r>
                            </m:oMath>
                          </a14:m>
                          <a:endParaRPr lang="en-GB" sz="14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5709936"/>
                      </a:ext>
                    </a:extLst>
                  </a:tr>
                  <a:tr h="311026">
                    <a:tc gridSpan="5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>
                              <a:solidFill>
                                <a:sysClr val="windowText" lastClr="000000"/>
                              </a:solidFill>
                            </a:rPr>
                            <a:t>2662 = </a:t>
                          </a:r>
                          <a14:m>
                            <m:oMath xmlns:m="http://schemas.openxmlformats.org/officeDocument/2006/math">
                              <m:r>
                                <a:rPr lang="en-GB" sz="140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140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sSup>
                                <m:sSupPr>
                                  <m:ctrlPr>
                                    <a:rPr lang="en-GB" sz="140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11</m:t>
                                  </m:r>
                                </m:e>
                                <m:sup>
                                  <m:r>
                                    <a:rPr lang="en-GB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oMath>
                          </a14:m>
                          <a:endParaRPr lang="en-GB" sz="14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02445521"/>
                      </a:ext>
                    </a:extLst>
                  </a:tr>
                  <a:tr h="746463">
                    <a:tc gridSpan="5"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ysClr val="windowText" lastClr="000000"/>
                              </a:solidFill>
                            </a:rPr>
                            <a:t>Join to the previous…</a:t>
                          </a:r>
                        </a:p>
                        <a:p>
                          <a:pPr algn="ctr"/>
                          <a:r>
                            <a:rPr lang="en-GB" sz="1400" b="1" dirty="0">
                              <a:solidFill>
                                <a:sysClr val="windowText" lastClr="000000"/>
                              </a:solidFill>
                            </a:rPr>
                            <a:t>Find the LCM of each of the pairs of numbers below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62153804"/>
                      </a:ext>
                    </a:extLst>
                  </a:tr>
                  <a:tr h="31102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ysClr val="windowText" lastClr="000000"/>
                              </a:solidFill>
                            </a:rPr>
                            <a:t>6, 4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ysClr val="windowText" lastClr="000000"/>
                              </a:solidFill>
                            </a:rPr>
                            <a:t>13,2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ysClr val="windowText" lastClr="000000"/>
                              </a:solidFill>
                            </a:rPr>
                            <a:t>5, 4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ysClr val="windowText" lastClr="000000"/>
                              </a:solidFill>
                            </a:rPr>
                            <a:t>8,12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ysClr val="windowText" lastClr="000000"/>
                              </a:solidFill>
                            </a:rPr>
                            <a:t>25,5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4963249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60" name="Table 159">
                <a:extLst>
                  <a:ext uri="{FF2B5EF4-FFF2-40B4-BE49-F238E27FC236}">
                    <a16:creationId xmlns:a16="http://schemas.microsoft.com/office/drawing/2014/main" id="{07C0B37F-3F9E-4B48-83AA-428C5EB9024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43690079"/>
                  </p:ext>
                </p:extLst>
              </p:nvPr>
            </p:nvGraphicFramePr>
            <p:xfrm>
              <a:off x="82401" y="2222457"/>
              <a:ext cx="2599466" cy="377085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19894">
                      <a:extLst>
                        <a:ext uri="{9D8B030D-6E8A-4147-A177-3AD203B41FA5}">
                          <a16:colId xmlns:a16="http://schemas.microsoft.com/office/drawing/2014/main" val="2173780494"/>
                        </a:ext>
                      </a:extLst>
                    </a:gridCol>
                    <a:gridCol w="519892">
                      <a:extLst>
                        <a:ext uri="{9D8B030D-6E8A-4147-A177-3AD203B41FA5}">
                          <a16:colId xmlns:a16="http://schemas.microsoft.com/office/drawing/2014/main" val="3090976580"/>
                        </a:ext>
                      </a:extLst>
                    </a:gridCol>
                    <a:gridCol w="519894">
                      <a:extLst>
                        <a:ext uri="{9D8B030D-6E8A-4147-A177-3AD203B41FA5}">
                          <a16:colId xmlns:a16="http://schemas.microsoft.com/office/drawing/2014/main" val="2108304401"/>
                        </a:ext>
                      </a:extLst>
                    </a:gridCol>
                    <a:gridCol w="519892">
                      <a:extLst>
                        <a:ext uri="{9D8B030D-6E8A-4147-A177-3AD203B41FA5}">
                          <a16:colId xmlns:a16="http://schemas.microsoft.com/office/drawing/2014/main" val="1413743547"/>
                        </a:ext>
                      </a:extLst>
                    </a:gridCol>
                    <a:gridCol w="519894">
                      <a:extLst>
                        <a:ext uri="{9D8B030D-6E8A-4147-A177-3AD203B41FA5}">
                          <a16:colId xmlns:a16="http://schemas.microsoft.com/office/drawing/2014/main" val="3381348886"/>
                        </a:ext>
                      </a:extLst>
                    </a:gridCol>
                  </a:tblGrid>
                  <a:tr h="1158240">
                    <a:tc gridSpan="5"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>
                              <a:solidFill>
                                <a:sysClr val="windowText" lastClr="000000"/>
                              </a:solidFill>
                            </a:rPr>
                            <a:t>Starting at 19</a:t>
                          </a:r>
                        </a:p>
                        <a:p>
                          <a:pPr algn="ctr"/>
                          <a:r>
                            <a:rPr lang="en-GB" sz="1400" baseline="0" dirty="0">
                              <a:solidFill>
                                <a:sysClr val="windowText" lastClr="000000"/>
                              </a:solidFill>
                            </a:rPr>
                            <a:t>Find the smallest number the following numbers can multiplied by so the answer is a square number</a:t>
                          </a:r>
                          <a:endParaRPr lang="en-GB" sz="14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48379474"/>
                      </a:ext>
                    </a:extLst>
                  </a:tr>
                  <a:tr h="311026">
                    <a:tc gridSpan="5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485" t="-383333" r="-485" b="-783333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>
                              <a:solidFill>
                                <a:sysClr val="windowText" lastClr="000000"/>
                              </a:solidFill>
                            </a:rPr>
                            <a:t>143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>
                              <a:solidFill>
                                <a:sysClr val="windowText" lastClr="000000"/>
                              </a:solidFill>
                            </a:rPr>
                            <a:t>77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>
                              <a:solidFill>
                                <a:sysClr val="windowText" lastClr="000000"/>
                              </a:solidFill>
                            </a:rPr>
                            <a:t>47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>
                              <a:solidFill>
                                <a:sysClr val="windowText" lastClr="000000"/>
                              </a:solidFill>
                            </a:rPr>
                            <a:t>39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69138901"/>
                      </a:ext>
                    </a:extLst>
                  </a:tr>
                  <a:tr h="311026">
                    <a:tc gridSpan="5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485" t="-464000" r="-485" b="-652000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906563"/>
                      </a:ext>
                    </a:extLst>
                  </a:tr>
                  <a:tr h="311026">
                    <a:tc gridSpan="5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485" t="-587500" r="-485" b="-579167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62218252"/>
                      </a:ext>
                    </a:extLst>
                  </a:tr>
                  <a:tr h="311026">
                    <a:tc gridSpan="5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485" t="-660000" r="-485" b="-456000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5709936"/>
                      </a:ext>
                    </a:extLst>
                  </a:tr>
                  <a:tr h="311026">
                    <a:tc gridSpan="5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485" t="-791667" r="-485" b="-375000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02445521"/>
                      </a:ext>
                    </a:extLst>
                  </a:tr>
                  <a:tr h="746463">
                    <a:tc gridSpan="5"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ysClr val="windowText" lastClr="000000"/>
                              </a:solidFill>
                            </a:rPr>
                            <a:t>Join to the previous…</a:t>
                          </a:r>
                        </a:p>
                        <a:p>
                          <a:pPr algn="ctr"/>
                          <a:r>
                            <a:rPr lang="en-GB" sz="1400" b="1" dirty="0">
                              <a:solidFill>
                                <a:sysClr val="windowText" lastClr="000000"/>
                              </a:solidFill>
                            </a:rPr>
                            <a:t>Find the LCM of each of the pairs of numbers below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62153804"/>
                      </a:ext>
                    </a:extLst>
                  </a:tr>
                  <a:tr h="31102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ysClr val="windowText" lastClr="000000"/>
                              </a:solidFill>
                            </a:rPr>
                            <a:t>6, 4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ysClr val="windowText" lastClr="000000"/>
                              </a:solidFill>
                            </a:rPr>
                            <a:t>13,2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ysClr val="windowText" lastClr="000000"/>
                              </a:solidFill>
                            </a:rPr>
                            <a:t>5, 4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ysClr val="windowText" lastClr="000000"/>
                              </a:solidFill>
                            </a:rPr>
                            <a:t>8,12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ysClr val="windowText" lastClr="000000"/>
                              </a:solidFill>
                            </a:rPr>
                            <a:t>25,5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4963249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75" name="Table 174">
                <a:extLst>
                  <a:ext uri="{FF2B5EF4-FFF2-40B4-BE49-F238E27FC236}">
                    <a16:creationId xmlns:a16="http://schemas.microsoft.com/office/drawing/2014/main" id="{E6F04657-3288-2449-A399-0261DE369F3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15058357"/>
                  </p:ext>
                </p:extLst>
              </p:nvPr>
            </p:nvGraphicFramePr>
            <p:xfrm>
              <a:off x="2746674" y="53424"/>
              <a:ext cx="2462198" cy="341191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92440">
                      <a:extLst>
                        <a:ext uri="{9D8B030D-6E8A-4147-A177-3AD203B41FA5}">
                          <a16:colId xmlns:a16="http://schemas.microsoft.com/office/drawing/2014/main" val="2173780494"/>
                        </a:ext>
                      </a:extLst>
                    </a:gridCol>
                    <a:gridCol w="492439">
                      <a:extLst>
                        <a:ext uri="{9D8B030D-6E8A-4147-A177-3AD203B41FA5}">
                          <a16:colId xmlns:a16="http://schemas.microsoft.com/office/drawing/2014/main" val="3090976580"/>
                        </a:ext>
                      </a:extLst>
                    </a:gridCol>
                    <a:gridCol w="492440">
                      <a:extLst>
                        <a:ext uri="{9D8B030D-6E8A-4147-A177-3AD203B41FA5}">
                          <a16:colId xmlns:a16="http://schemas.microsoft.com/office/drawing/2014/main" val="2108304401"/>
                        </a:ext>
                      </a:extLst>
                    </a:gridCol>
                    <a:gridCol w="492439">
                      <a:extLst>
                        <a:ext uri="{9D8B030D-6E8A-4147-A177-3AD203B41FA5}">
                          <a16:colId xmlns:a16="http://schemas.microsoft.com/office/drawing/2014/main" val="1413743547"/>
                        </a:ext>
                      </a:extLst>
                    </a:gridCol>
                    <a:gridCol w="492440">
                      <a:extLst>
                        <a:ext uri="{9D8B030D-6E8A-4147-A177-3AD203B41FA5}">
                          <a16:colId xmlns:a16="http://schemas.microsoft.com/office/drawing/2014/main" val="3381348886"/>
                        </a:ext>
                      </a:extLst>
                    </a:gridCol>
                  </a:tblGrid>
                  <a:tr h="601757">
                    <a:tc gridSpan="5"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>
                              <a:solidFill>
                                <a:sysClr val="windowText" lastClr="000000"/>
                              </a:solidFill>
                            </a:rPr>
                            <a:t>Starting at 61</a:t>
                          </a:r>
                          <a:r>
                            <a:rPr lang="en-GB" sz="1400" baseline="0" dirty="0">
                              <a:solidFill>
                                <a:sysClr val="windowText" lastClr="000000"/>
                              </a:solidFill>
                            </a:rPr>
                            <a:t>. Find the missing factor of the following:</a:t>
                          </a:r>
                          <a:endParaRPr lang="en-GB" sz="14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48379474"/>
                      </a:ext>
                    </a:extLst>
                  </a:tr>
                  <a:tr h="308809">
                    <a:tc gridSpan="5"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>
                              <a:solidFill>
                                <a:sysClr val="windowText" lastClr="000000"/>
                              </a:solidFill>
                            </a:rPr>
                            <a:t>16:  </a:t>
                          </a:r>
                          <a14:m>
                            <m:oMath xmlns:m="http://schemas.openxmlformats.org/officeDocument/2006/math">
                              <m:r>
                                <a:rPr lang="en-GB" sz="140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GB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, 16, 2, 8</m:t>
                              </m:r>
                            </m:oMath>
                          </a14:m>
                          <a:endParaRPr lang="en-GB" sz="14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>
                              <a:solidFill>
                                <a:sysClr val="windowText" lastClr="000000"/>
                              </a:solidFill>
                            </a:rPr>
                            <a:t>143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>
                              <a:solidFill>
                                <a:sysClr val="windowText" lastClr="000000"/>
                              </a:solidFill>
                            </a:rPr>
                            <a:t>77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>
                              <a:solidFill>
                                <a:sysClr val="windowText" lastClr="000000"/>
                              </a:solidFill>
                            </a:rPr>
                            <a:t>47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>
                              <a:solidFill>
                                <a:sysClr val="windowText" lastClr="000000"/>
                              </a:solidFill>
                            </a:rPr>
                            <a:t>39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69138901"/>
                      </a:ext>
                    </a:extLst>
                  </a:tr>
                  <a:tr h="308809">
                    <a:tc gridSpan="5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>
                              <a:solidFill>
                                <a:sysClr val="windowText" lastClr="000000"/>
                              </a:solidFill>
                            </a:rPr>
                            <a:t>81: 1, 81, 3, 27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906563"/>
                      </a:ext>
                    </a:extLst>
                  </a:tr>
                  <a:tr h="308809">
                    <a:tc gridSpan="5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>
                              <a:solidFill>
                                <a:sysClr val="windowText" lastClr="000000"/>
                              </a:solidFill>
                            </a:rPr>
                            <a:t>64: 1, 64, 2, 32, 4, 16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62218252"/>
                      </a:ext>
                    </a:extLst>
                  </a:tr>
                  <a:tr h="308809">
                    <a:tc gridSpan="5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>
                              <a:solidFill>
                                <a:sysClr val="windowText" lastClr="000000"/>
                              </a:solidFill>
                            </a:rPr>
                            <a:t>36: 1, 36, 2, 4, 9, 6, 3, 12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5709936"/>
                      </a:ext>
                    </a:extLst>
                  </a:tr>
                  <a:tr h="308809">
                    <a:tc gridSpan="5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>
                              <a:solidFill>
                                <a:sysClr val="windowText" lastClr="000000"/>
                              </a:solidFill>
                            </a:rPr>
                            <a:t>64: 1, 64, 2, 32, 4, 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02445521"/>
                      </a:ext>
                    </a:extLst>
                  </a:tr>
                  <a:tr h="741141">
                    <a:tc gridSpan="5"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ysClr val="windowText" lastClr="000000"/>
                              </a:solidFill>
                            </a:rPr>
                            <a:t>Join to the previous…</a:t>
                          </a:r>
                        </a:p>
                        <a:p>
                          <a:pPr algn="ctr"/>
                          <a:r>
                            <a:rPr lang="en-GB" sz="1400" b="1" dirty="0">
                              <a:solidFill>
                                <a:sysClr val="windowText" lastClr="000000"/>
                              </a:solidFill>
                            </a:rPr>
                            <a:t>Join to the prime number in each pair of numbers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62153804"/>
                      </a:ext>
                    </a:extLst>
                  </a:tr>
                  <a:tr h="52497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ysClr val="windowText" lastClr="000000"/>
                              </a:solidFill>
                            </a:rPr>
                            <a:t>51 41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ysClr val="windowText" lastClr="000000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53  63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ysClr val="windowText" lastClr="000000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49 59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ysClr val="windowText" lastClr="000000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57 67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ysClr val="windowText" lastClr="000000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71 91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4963249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75" name="Table 174">
                <a:extLst>
                  <a:ext uri="{FF2B5EF4-FFF2-40B4-BE49-F238E27FC236}">
                    <a16:creationId xmlns:a16="http://schemas.microsoft.com/office/drawing/2014/main" id="{E6F04657-3288-2449-A399-0261DE369F3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15058357"/>
                  </p:ext>
                </p:extLst>
              </p:nvPr>
            </p:nvGraphicFramePr>
            <p:xfrm>
              <a:off x="2746674" y="53424"/>
              <a:ext cx="2462198" cy="341191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92440">
                      <a:extLst>
                        <a:ext uri="{9D8B030D-6E8A-4147-A177-3AD203B41FA5}">
                          <a16:colId xmlns:a16="http://schemas.microsoft.com/office/drawing/2014/main" val="2173780494"/>
                        </a:ext>
                      </a:extLst>
                    </a:gridCol>
                    <a:gridCol w="492439">
                      <a:extLst>
                        <a:ext uri="{9D8B030D-6E8A-4147-A177-3AD203B41FA5}">
                          <a16:colId xmlns:a16="http://schemas.microsoft.com/office/drawing/2014/main" val="3090976580"/>
                        </a:ext>
                      </a:extLst>
                    </a:gridCol>
                    <a:gridCol w="492440">
                      <a:extLst>
                        <a:ext uri="{9D8B030D-6E8A-4147-A177-3AD203B41FA5}">
                          <a16:colId xmlns:a16="http://schemas.microsoft.com/office/drawing/2014/main" val="2108304401"/>
                        </a:ext>
                      </a:extLst>
                    </a:gridCol>
                    <a:gridCol w="492439">
                      <a:extLst>
                        <a:ext uri="{9D8B030D-6E8A-4147-A177-3AD203B41FA5}">
                          <a16:colId xmlns:a16="http://schemas.microsoft.com/office/drawing/2014/main" val="1413743547"/>
                        </a:ext>
                      </a:extLst>
                    </a:gridCol>
                    <a:gridCol w="492440">
                      <a:extLst>
                        <a:ext uri="{9D8B030D-6E8A-4147-A177-3AD203B41FA5}">
                          <a16:colId xmlns:a16="http://schemas.microsoft.com/office/drawing/2014/main" val="3381348886"/>
                        </a:ext>
                      </a:extLst>
                    </a:gridCol>
                  </a:tblGrid>
                  <a:tr h="601757">
                    <a:tc gridSpan="5"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>
                              <a:solidFill>
                                <a:sysClr val="windowText" lastClr="000000"/>
                              </a:solidFill>
                            </a:rPr>
                            <a:t>Starting at 61</a:t>
                          </a:r>
                          <a:r>
                            <a:rPr lang="en-GB" sz="1400" baseline="0" dirty="0">
                              <a:solidFill>
                                <a:sysClr val="windowText" lastClr="000000"/>
                              </a:solidFill>
                            </a:rPr>
                            <a:t>. Find the missing factor of the following:</a:t>
                          </a:r>
                          <a:endParaRPr lang="en-GB" sz="14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48379474"/>
                      </a:ext>
                    </a:extLst>
                  </a:tr>
                  <a:tr h="308809">
                    <a:tc gridSpan="5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513" t="-192000" r="-513" b="-808000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>
                              <a:solidFill>
                                <a:sysClr val="windowText" lastClr="000000"/>
                              </a:solidFill>
                            </a:rPr>
                            <a:t>143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>
                              <a:solidFill>
                                <a:sysClr val="windowText" lastClr="000000"/>
                              </a:solidFill>
                            </a:rPr>
                            <a:t>77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>
                              <a:solidFill>
                                <a:sysClr val="windowText" lastClr="000000"/>
                              </a:solidFill>
                            </a:rPr>
                            <a:t>47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>
                              <a:solidFill>
                                <a:sysClr val="windowText" lastClr="000000"/>
                              </a:solidFill>
                            </a:rPr>
                            <a:t>39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69138901"/>
                      </a:ext>
                    </a:extLst>
                  </a:tr>
                  <a:tr h="308809">
                    <a:tc gridSpan="5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>
                              <a:solidFill>
                                <a:sysClr val="windowText" lastClr="000000"/>
                              </a:solidFill>
                            </a:rPr>
                            <a:t>81: 1, 81, 3, 27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906563"/>
                      </a:ext>
                    </a:extLst>
                  </a:tr>
                  <a:tr h="308809">
                    <a:tc gridSpan="5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>
                              <a:solidFill>
                                <a:sysClr val="windowText" lastClr="000000"/>
                              </a:solidFill>
                            </a:rPr>
                            <a:t>64: 1, 64, 2, 32, 4, 16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62218252"/>
                      </a:ext>
                    </a:extLst>
                  </a:tr>
                  <a:tr h="308809">
                    <a:tc gridSpan="5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>
                              <a:solidFill>
                                <a:sysClr val="windowText" lastClr="000000"/>
                              </a:solidFill>
                            </a:rPr>
                            <a:t>36: 1, 36, 2, 4, 9, 6, 3, 12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5709936"/>
                      </a:ext>
                    </a:extLst>
                  </a:tr>
                  <a:tr h="308809">
                    <a:tc gridSpan="5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>
                              <a:solidFill>
                                <a:sysClr val="windowText" lastClr="000000"/>
                              </a:solidFill>
                            </a:rPr>
                            <a:t>64: 1, 64, 2, 32, 4, 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02445521"/>
                      </a:ext>
                    </a:extLst>
                  </a:tr>
                  <a:tr h="741141">
                    <a:tc gridSpan="5"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ysClr val="windowText" lastClr="000000"/>
                              </a:solidFill>
                            </a:rPr>
                            <a:t>Join to the previous…</a:t>
                          </a:r>
                        </a:p>
                        <a:p>
                          <a:pPr algn="ctr"/>
                          <a:r>
                            <a:rPr lang="en-GB" sz="1400" b="1" dirty="0">
                              <a:solidFill>
                                <a:sysClr val="windowText" lastClr="000000"/>
                              </a:solidFill>
                            </a:rPr>
                            <a:t>Join to the prime number in each pair of numbers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62153804"/>
                      </a:ext>
                    </a:extLst>
                  </a:tr>
                  <a:tr h="52497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ysClr val="windowText" lastClr="000000"/>
                              </a:solidFill>
                            </a:rPr>
                            <a:t>51 41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ysClr val="windowText" lastClr="000000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53  63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ysClr val="windowText" lastClr="000000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49 59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ysClr val="windowText" lastClr="000000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57 67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ysClr val="windowText" lastClr="000000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71 91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49632491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5" name="Group 4">
            <a:extLst>
              <a:ext uri="{FF2B5EF4-FFF2-40B4-BE49-F238E27FC236}">
                <a16:creationId xmlns:a16="http://schemas.microsoft.com/office/drawing/2014/main" id="{628FBD4C-2485-CA4E-8DCF-8DABC7C65161}"/>
              </a:ext>
            </a:extLst>
          </p:cNvPr>
          <p:cNvGrpSpPr/>
          <p:nvPr/>
        </p:nvGrpSpPr>
        <p:grpSpPr>
          <a:xfrm>
            <a:off x="6834101" y="442955"/>
            <a:ext cx="4709431" cy="5182103"/>
            <a:chOff x="6134415" y="1063872"/>
            <a:chExt cx="4709431" cy="5182103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1ED1FD10-DD4C-4B46-B1EE-2E3145CCFEE6}"/>
                </a:ext>
              </a:extLst>
            </p:cNvPr>
            <p:cNvGrpSpPr/>
            <p:nvPr/>
          </p:nvGrpSpPr>
          <p:grpSpPr>
            <a:xfrm>
              <a:off x="6294860" y="1063872"/>
              <a:ext cx="4548986" cy="5022765"/>
              <a:chOff x="6294860" y="1063873"/>
              <a:chExt cx="2722935" cy="3006530"/>
            </a:xfrm>
          </p:grpSpPr>
          <p:grpSp>
            <p:nvGrpSpPr>
              <p:cNvPr id="74" name="Group 73"/>
              <p:cNvGrpSpPr/>
              <p:nvPr/>
            </p:nvGrpSpPr>
            <p:grpSpPr>
              <a:xfrm>
                <a:off x="7121770" y="1063873"/>
                <a:ext cx="1073556" cy="899743"/>
                <a:chOff x="7121770" y="1063873"/>
                <a:chExt cx="1073556" cy="899743"/>
              </a:xfrm>
            </p:grpSpPr>
            <p:sp>
              <p:nvSpPr>
                <p:cNvPr id="73" name="Oval 72"/>
                <p:cNvSpPr/>
                <p:nvPr/>
              </p:nvSpPr>
              <p:spPr>
                <a:xfrm>
                  <a:off x="7746024" y="1872760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5" name="Oval 74"/>
                <p:cNvSpPr/>
                <p:nvPr/>
              </p:nvSpPr>
              <p:spPr>
                <a:xfrm>
                  <a:off x="7476392" y="1875693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7" name="Oval 76"/>
                <p:cNvSpPr/>
                <p:nvPr/>
              </p:nvSpPr>
              <p:spPr>
                <a:xfrm>
                  <a:off x="7470532" y="1562099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8" name="Oval 77"/>
                <p:cNvSpPr/>
                <p:nvPr/>
              </p:nvSpPr>
              <p:spPr>
                <a:xfrm>
                  <a:off x="7127630" y="1509342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9" name="Oval 78"/>
                <p:cNvSpPr/>
                <p:nvPr/>
              </p:nvSpPr>
              <p:spPr>
                <a:xfrm>
                  <a:off x="7121770" y="1195748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0" name="Oval 79"/>
                <p:cNvSpPr/>
                <p:nvPr/>
              </p:nvSpPr>
              <p:spPr>
                <a:xfrm>
                  <a:off x="7748957" y="1567954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1" name="Oval 80"/>
                <p:cNvSpPr/>
                <p:nvPr/>
              </p:nvSpPr>
              <p:spPr>
                <a:xfrm>
                  <a:off x="8100647" y="1506412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2" name="Oval 81"/>
                <p:cNvSpPr/>
                <p:nvPr/>
              </p:nvSpPr>
              <p:spPr>
                <a:xfrm>
                  <a:off x="8103580" y="1201606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3" name="Oval 82"/>
                <p:cNvSpPr/>
                <p:nvPr/>
              </p:nvSpPr>
              <p:spPr>
                <a:xfrm>
                  <a:off x="7464672" y="1063873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4" name="Oval 83"/>
                <p:cNvSpPr/>
                <p:nvPr/>
              </p:nvSpPr>
              <p:spPr>
                <a:xfrm>
                  <a:off x="7743097" y="1069728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6" name="Group 85"/>
              <p:cNvGrpSpPr/>
              <p:nvPr/>
            </p:nvGrpSpPr>
            <p:grpSpPr>
              <a:xfrm rot="3687317">
                <a:off x="8031146" y="1598247"/>
                <a:ext cx="1073556" cy="899743"/>
                <a:chOff x="7121770" y="1063873"/>
                <a:chExt cx="1073556" cy="899743"/>
              </a:xfrm>
            </p:grpSpPr>
            <p:sp>
              <p:nvSpPr>
                <p:cNvPr id="87" name="Oval 86"/>
                <p:cNvSpPr/>
                <p:nvPr/>
              </p:nvSpPr>
              <p:spPr>
                <a:xfrm>
                  <a:off x="7746024" y="1872760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8" name="Oval 87"/>
                <p:cNvSpPr/>
                <p:nvPr/>
              </p:nvSpPr>
              <p:spPr>
                <a:xfrm>
                  <a:off x="7476392" y="1875693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9" name="Oval 88"/>
                <p:cNvSpPr/>
                <p:nvPr/>
              </p:nvSpPr>
              <p:spPr>
                <a:xfrm>
                  <a:off x="7470532" y="1562099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0" name="Oval 89"/>
                <p:cNvSpPr/>
                <p:nvPr/>
              </p:nvSpPr>
              <p:spPr>
                <a:xfrm>
                  <a:off x="7127630" y="1509342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1" name="Oval 90"/>
                <p:cNvSpPr/>
                <p:nvPr/>
              </p:nvSpPr>
              <p:spPr>
                <a:xfrm>
                  <a:off x="7121770" y="1195748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2" name="Oval 91"/>
                <p:cNvSpPr/>
                <p:nvPr/>
              </p:nvSpPr>
              <p:spPr>
                <a:xfrm>
                  <a:off x="7748957" y="1567954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3" name="Oval 92"/>
                <p:cNvSpPr/>
                <p:nvPr/>
              </p:nvSpPr>
              <p:spPr>
                <a:xfrm>
                  <a:off x="8100647" y="1506412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4" name="Oval 93"/>
                <p:cNvSpPr/>
                <p:nvPr/>
              </p:nvSpPr>
              <p:spPr>
                <a:xfrm>
                  <a:off x="8103580" y="1201606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5" name="Oval 94"/>
                <p:cNvSpPr/>
                <p:nvPr/>
              </p:nvSpPr>
              <p:spPr>
                <a:xfrm>
                  <a:off x="7464672" y="1063873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6" name="Oval 95"/>
                <p:cNvSpPr/>
                <p:nvPr/>
              </p:nvSpPr>
              <p:spPr>
                <a:xfrm>
                  <a:off x="7743097" y="1069728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97" name="Group 96"/>
              <p:cNvGrpSpPr/>
              <p:nvPr/>
            </p:nvGrpSpPr>
            <p:grpSpPr>
              <a:xfrm rot="7169696">
                <a:off x="8022232" y="2656312"/>
                <a:ext cx="1073556" cy="899743"/>
                <a:chOff x="7121770" y="1063873"/>
                <a:chExt cx="1073556" cy="899743"/>
              </a:xfrm>
            </p:grpSpPr>
            <p:sp>
              <p:nvSpPr>
                <p:cNvPr id="98" name="Oval 97"/>
                <p:cNvSpPr/>
                <p:nvPr/>
              </p:nvSpPr>
              <p:spPr>
                <a:xfrm>
                  <a:off x="7746024" y="1872760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9" name="Oval 98"/>
                <p:cNvSpPr/>
                <p:nvPr/>
              </p:nvSpPr>
              <p:spPr>
                <a:xfrm>
                  <a:off x="7476392" y="1875693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0" name="Oval 99"/>
                <p:cNvSpPr/>
                <p:nvPr/>
              </p:nvSpPr>
              <p:spPr>
                <a:xfrm>
                  <a:off x="7470532" y="1562099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1" name="Oval 100"/>
                <p:cNvSpPr/>
                <p:nvPr/>
              </p:nvSpPr>
              <p:spPr>
                <a:xfrm>
                  <a:off x="7127630" y="1509342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2" name="Oval 101"/>
                <p:cNvSpPr/>
                <p:nvPr/>
              </p:nvSpPr>
              <p:spPr>
                <a:xfrm>
                  <a:off x="7121770" y="1195748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3" name="Oval 102"/>
                <p:cNvSpPr/>
                <p:nvPr/>
              </p:nvSpPr>
              <p:spPr>
                <a:xfrm>
                  <a:off x="7748957" y="1567954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4" name="Oval 103"/>
                <p:cNvSpPr/>
                <p:nvPr/>
              </p:nvSpPr>
              <p:spPr>
                <a:xfrm>
                  <a:off x="8100647" y="1506412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5" name="Oval 104"/>
                <p:cNvSpPr/>
                <p:nvPr/>
              </p:nvSpPr>
              <p:spPr>
                <a:xfrm>
                  <a:off x="8103580" y="1201606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6" name="Oval 105"/>
                <p:cNvSpPr/>
                <p:nvPr/>
              </p:nvSpPr>
              <p:spPr>
                <a:xfrm>
                  <a:off x="7464672" y="1063873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7" name="Oval 106"/>
                <p:cNvSpPr/>
                <p:nvPr/>
              </p:nvSpPr>
              <p:spPr>
                <a:xfrm>
                  <a:off x="7743097" y="1069728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08" name="Group 107"/>
              <p:cNvGrpSpPr/>
              <p:nvPr/>
            </p:nvGrpSpPr>
            <p:grpSpPr>
              <a:xfrm rot="10800000">
                <a:off x="7101076" y="3170660"/>
                <a:ext cx="1073556" cy="899743"/>
                <a:chOff x="7121770" y="1063873"/>
                <a:chExt cx="1073556" cy="899743"/>
              </a:xfrm>
            </p:grpSpPr>
            <p:sp>
              <p:nvSpPr>
                <p:cNvPr id="109" name="Oval 108"/>
                <p:cNvSpPr/>
                <p:nvPr/>
              </p:nvSpPr>
              <p:spPr>
                <a:xfrm>
                  <a:off x="7746024" y="1872760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0" name="Oval 109"/>
                <p:cNvSpPr/>
                <p:nvPr/>
              </p:nvSpPr>
              <p:spPr>
                <a:xfrm>
                  <a:off x="7476392" y="1875693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1" name="Oval 110"/>
                <p:cNvSpPr/>
                <p:nvPr/>
              </p:nvSpPr>
              <p:spPr>
                <a:xfrm>
                  <a:off x="7470532" y="1562099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2" name="Oval 111"/>
                <p:cNvSpPr/>
                <p:nvPr/>
              </p:nvSpPr>
              <p:spPr>
                <a:xfrm>
                  <a:off x="7127630" y="1509342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3" name="Oval 112"/>
                <p:cNvSpPr/>
                <p:nvPr/>
              </p:nvSpPr>
              <p:spPr>
                <a:xfrm>
                  <a:off x="7121770" y="1195748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4" name="Oval 113"/>
                <p:cNvSpPr/>
                <p:nvPr/>
              </p:nvSpPr>
              <p:spPr>
                <a:xfrm>
                  <a:off x="7748957" y="1567954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5" name="Oval 114"/>
                <p:cNvSpPr/>
                <p:nvPr/>
              </p:nvSpPr>
              <p:spPr>
                <a:xfrm>
                  <a:off x="8100647" y="1506412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6" name="Oval 115"/>
                <p:cNvSpPr/>
                <p:nvPr/>
              </p:nvSpPr>
              <p:spPr>
                <a:xfrm>
                  <a:off x="8103580" y="1201606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7" name="Oval 116"/>
                <p:cNvSpPr/>
                <p:nvPr/>
              </p:nvSpPr>
              <p:spPr>
                <a:xfrm>
                  <a:off x="7464672" y="1063873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8" name="Oval 117"/>
                <p:cNvSpPr/>
                <p:nvPr/>
              </p:nvSpPr>
              <p:spPr>
                <a:xfrm>
                  <a:off x="7743097" y="1069728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19" name="Group 118"/>
              <p:cNvGrpSpPr/>
              <p:nvPr/>
            </p:nvGrpSpPr>
            <p:grpSpPr>
              <a:xfrm rot="14238107">
                <a:off x="6207954" y="2665766"/>
                <a:ext cx="1073556" cy="899743"/>
                <a:chOff x="7121770" y="1063873"/>
                <a:chExt cx="1073556" cy="899743"/>
              </a:xfrm>
            </p:grpSpPr>
            <p:sp>
              <p:nvSpPr>
                <p:cNvPr id="120" name="Oval 119"/>
                <p:cNvSpPr/>
                <p:nvPr/>
              </p:nvSpPr>
              <p:spPr>
                <a:xfrm>
                  <a:off x="7746024" y="1872760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1" name="Oval 120"/>
                <p:cNvSpPr/>
                <p:nvPr/>
              </p:nvSpPr>
              <p:spPr>
                <a:xfrm>
                  <a:off x="7476392" y="1875693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2" name="Oval 121"/>
                <p:cNvSpPr/>
                <p:nvPr/>
              </p:nvSpPr>
              <p:spPr>
                <a:xfrm>
                  <a:off x="7470532" y="1562099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3" name="Oval 122"/>
                <p:cNvSpPr/>
                <p:nvPr/>
              </p:nvSpPr>
              <p:spPr>
                <a:xfrm>
                  <a:off x="7127630" y="1509342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4" name="Oval 123"/>
                <p:cNvSpPr/>
                <p:nvPr/>
              </p:nvSpPr>
              <p:spPr>
                <a:xfrm>
                  <a:off x="7121770" y="1195748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5" name="Oval 124"/>
                <p:cNvSpPr/>
                <p:nvPr/>
              </p:nvSpPr>
              <p:spPr>
                <a:xfrm>
                  <a:off x="7748957" y="1567954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6" name="Oval 125"/>
                <p:cNvSpPr/>
                <p:nvPr/>
              </p:nvSpPr>
              <p:spPr>
                <a:xfrm>
                  <a:off x="8100647" y="1506412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7" name="Oval 126"/>
                <p:cNvSpPr/>
                <p:nvPr/>
              </p:nvSpPr>
              <p:spPr>
                <a:xfrm>
                  <a:off x="8103580" y="1201606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8" name="Oval 127"/>
                <p:cNvSpPr/>
                <p:nvPr/>
              </p:nvSpPr>
              <p:spPr>
                <a:xfrm>
                  <a:off x="7464672" y="1063873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9" name="Oval 128"/>
                <p:cNvSpPr/>
                <p:nvPr/>
              </p:nvSpPr>
              <p:spPr>
                <a:xfrm>
                  <a:off x="7743097" y="1069728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30" name="Group 129"/>
              <p:cNvGrpSpPr/>
              <p:nvPr/>
            </p:nvGrpSpPr>
            <p:grpSpPr>
              <a:xfrm rot="17976952">
                <a:off x="6219989" y="1578800"/>
                <a:ext cx="1073556" cy="899743"/>
                <a:chOff x="7121770" y="1063873"/>
                <a:chExt cx="1073556" cy="899743"/>
              </a:xfrm>
            </p:grpSpPr>
            <p:sp>
              <p:nvSpPr>
                <p:cNvPr id="131" name="Oval 130"/>
                <p:cNvSpPr/>
                <p:nvPr/>
              </p:nvSpPr>
              <p:spPr>
                <a:xfrm>
                  <a:off x="7746024" y="1872760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2" name="Oval 131"/>
                <p:cNvSpPr/>
                <p:nvPr/>
              </p:nvSpPr>
              <p:spPr>
                <a:xfrm>
                  <a:off x="7476392" y="1875693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3" name="Oval 132"/>
                <p:cNvSpPr/>
                <p:nvPr/>
              </p:nvSpPr>
              <p:spPr>
                <a:xfrm>
                  <a:off x="7470532" y="1562099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4" name="Oval 133"/>
                <p:cNvSpPr/>
                <p:nvPr/>
              </p:nvSpPr>
              <p:spPr>
                <a:xfrm>
                  <a:off x="7127630" y="1509342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5" name="Oval 134"/>
                <p:cNvSpPr/>
                <p:nvPr/>
              </p:nvSpPr>
              <p:spPr>
                <a:xfrm>
                  <a:off x="7121770" y="1195748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6" name="Oval 135"/>
                <p:cNvSpPr/>
                <p:nvPr/>
              </p:nvSpPr>
              <p:spPr>
                <a:xfrm>
                  <a:off x="7748957" y="1567954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7" name="Oval 136"/>
                <p:cNvSpPr/>
                <p:nvPr/>
              </p:nvSpPr>
              <p:spPr>
                <a:xfrm>
                  <a:off x="8100647" y="1506412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8" name="Oval 137"/>
                <p:cNvSpPr/>
                <p:nvPr/>
              </p:nvSpPr>
              <p:spPr>
                <a:xfrm>
                  <a:off x="8103580" y="1201606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9" name="Oval 138"/>
                <p:cNvSpPr/>
                <p:nvPr/>
              </p:nvSpPr>
              <p:spPr>
                <a:xfrm>
                  <a:off x="7464672" y="1063873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0" name="Oval 139"/>
                <p:cNvSpPr/>
                <p:nvPr/>
              </p:nvSpPr>
              <p:spPr>
                <a:xfrm>
                  <a:off x="7743097" y="1069728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142" name="Oval 141"/>
              <p:cNvSpPr/>
              <p:nvPr/>
            </p:nvSpPr>
            <p:spPr>
              <a:xfrm rot="17976952">
                <a:off x="7425356" y="2246702"/>
                <a:ext cx="91746" cy="87923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3" name="Oval 142"/>
              <p:cNvSpPr/>
              <p:nvPr/>
            </p:nvSpPr>
            <p:spPr>
              <a:xfrm rot="17976952">
                <a:off x="7245539" y="2482558"/>
                <a:ext cx="91746" cy="87923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4" name="Oval 143"/>
              <p:cNvSpPr/>
              <p:nvPr/>
            </p:nvSpPr>
            <p:spPr>
              <a:xfrm rot="17976952">
                <a:off x="7906707" y="2539776"/>
                <a:ext cx="91746" cy="87923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5" name="Oval 144"/>
              <p:cNvSpPr/>
              <p:nvPr/>
            </p:nvSpPr>
            <p:spPr>
              <a:xfrm rot="17976952">
                <a:off x="7776009" y="2775632"/>
                <a:ext cx="91746" cy="87923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6" name="Oval 145"/>
              <p:cNvSpPr/>
              <p:nvPr/>
            </p:nvSpPr>
            <p:spPr>
              <a:xfrm rot="17976952">
                <a:off x="7436039" y="2787356"/>
                <a:ext cx="91746" cy="87923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7" name="Oval 146"/>
              <p:cNvSpPr/>
              <p:nvPr/>
            </p:nvSpPr>
            <p:spPr>
              <a:xfrm rot="17976952">
                <a:off x="7778940" y="2242231"/>
                <a:ext cx="91746" cy="87923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24" name="TextBox 1023"/>
              <p:cNvSpPr txBox="1"/>
              <p:nvPr/>
            </p:nvSpPr>
            <p:spPr>
              <a:xfrm>
                <a:off x="7618999" y="1865097"/>
                <a:ext cx="179623" cy="1381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900" dirty="0"/>
                  <a:t>11</a:t>
                </a:r>
              </a:p>
            </p:txBody>
          </p:sp>
          <p:sp>
            <p:nvSpPr>
              <p:cNvPr id="151" name="TextBox 150"/>
              <p:cNvSpPr txBox="1"/>
              <p:nvPr/>
            </p:nvSpPr>
            <p:spPr>
              <a:xfrm>
                <a:off x="7990632" y="1494192"/>
                <a:ext cx="242374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900" dirty="0"/>
                  <a:t>5</a:t>
                </a:r>
              </a:p>
            </p:txBody>
          </p:sp>
          <p:sp>
            <p:nvSpPr>
              <p:cNvPr id="152" name="TextBox 151"/>
              <p:cNvSpPr txBox="1"/>
              <p:nvPr/>
            </p:nvSpPr>
            <p:spPr>
              <a:xfrm>
                <a:off x="7985113" y="1199737"/>
                <a:ext cx="145080" cy="1381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900" dirty="0"/>
                  <a:t>2</a:t>
                </a:r>
              </a:p>
            </p:txBody>
          </p:sp>
        </p:grp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6CB7A0FE-2645-2D4B-8AF1-659BAE83074E}"/>
                </a:ext>
              </a:extLst>
            </p:cNvPr>
            <p:cNvSpPr txBox="1"/>
            <p:nvPr/>
          </p:nvSpPr>
          <p:spPr>
            <a:xfrm>
              <a:off x="9831180" y="1746711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dirty="0"/>
                <a:t>17</a:t>
              </a: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A765B280-CB23-3C49-9774-4D0367E3D02F}"/>
                </a:ext>
              </a:extLst>
            </p:cNvPr>
            <p:cNvSpPr txBox="1"/>
            <p:nvPr/>
          </p:nvSpPr>
          <p:spPr>
            <a:xfrm>
              <a:off x="9431438" y="2039227"/>
              <a:ext cx="24237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dirty="0"/>
                <a:t>3</a:t>
              </a:r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2193AA22-85C7-2749-A846-E21B885F0870}"/>
                </a:ext>
              </a:extLst>
            </p:cNvPr>
            <p:cNvSpPr txBox="1"/>
            <p:nvPr/>
          </p:nvSpPr>
          <p:spPr>
            <a:xfrm>
              <a:off x="10298282" y="2122001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dirty="0"/>
                <a:t>29</a:t>
              </a:r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DB09B4E1-3000-4442-BC36-426B1E10EF3F}"/>
                </a:ext>
              </a:extLst>
            </p:cNvPr>
            <p:cNvSpPr txBox="1"/>
            <p:nvPr/>
          </p:nvSpPr>
          <p:spPr>
            <a:xfrm>
              <a:off x="8602281" y="3048252"/>
              <a:ext cx="24237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dirty="0"/>
                <a:t>7</a:t>
              </a:r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53483E70-A679-E14A-9590-997C819E5F03}"/>
                </a:ext>
              </a:extLst>
            </p:cNvPr>
            <p:cNvSpPr txBox="1"/>
            <p:nvPr/>
          </p:nvSpPr>
          <p:spPr>
            <a:xfrm>
              <a:off x="9094076" y="2811964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dirty="0"/>
                <a:t>47</a:t>
              </a: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17F35E24-6A14-BE4F-9C78-44A9B42005A0}"/>
                </a:ext>
              </a:extLst>
            </p:cNvPr>
            <p:cNvSpPr txBox="1"/>
            <p:nvPr/>
          </p:nvSpPr>
          <p:spPr>
            <a:xfrm>
              <a:off x="9558532" y="2531992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dirty="0"/>
                <a:t>23</a:t>
              </a:r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BB169D71-FB17-3F46-97E9-5A70F24E630B}"/>
                </a:ext>
              </a:extLst>
            </p:cNvPr>
            <p:cNvSpPr txBox="1"/>
            <p:nvPr/>
          </p:nvSpPr>
          <p:spPr>
            <a:xfrm>
              <a:off x="10509147" y="2555522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dirty="0"/>
                <a:t>13</a:t>
              </a:r>
            </a:p>
          </p:txBody>
        </p: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46DF69A8-9576-594C-8E24-82AA88B3291A}"/>
                </a:ext>
              </a:extLst>
            </p:cNvPr>
            <p:cNvSpPr txBox="1"/>
            <p:nvPr/>
          </p:nvSpPr>
          <p:spPr>
            <a:xfrm>
              <a:off x="9770597" y="2954106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dirty="0"/>
                <a:t>31</a:t>
              </a:r>
            </a:p>
          </p:txBody>
        </p: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2D072D73-FB8C-F546-953A-2E7BAE66C2F2}"/>
                </a:ext>
              </a:extLst>
            </p:cNvPr>
            <p:cNvSpPr txBox="1"/>
            <p:nvPr/>
          </p:nvSpPr>
          <p:spPr>
            <a:xfrm>
              <a:off x="8565476" y="3962339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dirty="0"/>
                <a:t>19</a:t>
              </a: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85A92831-6B36-C14B-B92F-DAFACC9517FD}"/>
                </a:ext>
              </a:extLst>
            </p:cNvPr>
            <p:cNvSpPr txBox="1"/>
            <p:nvPr/>
          </p:nvSpPr>
          <p:spPr>
            <a:xfrm>
              <a:off x="8519840" y="4667109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dirty="0"/>
                <a:t>15</a:t>
              </a:r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1FD38EAC-7078-1349-B777-F33B533E918E}"/>
                </a:ext>
              </a:extLst>
            </p:cNvPr>
            <p:cNvSpPr txBox="1"/>
            <p:nvPr/>
          </p:nvSpPr>
          <p:spPr>
            <a:xfrm>
              <a:off x="9105799" y="5245540"/>
              <a:ext cx="24237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dirty="0"/>
                <a:t>6</a:t>
              </a: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CE866E8E-DBBF-BA4C-89EC-D24BD21322D3}"/>
                </a:ext>
              </a:extLst>
            </p:cNvPr>
            <p:cNvSpPr txBox="1"/>
            <p:nvPr/>
          </p:nvSpPr>
          <p:spPr>
            <a:xfrm>
              <a:off x="9105222" y="5794085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dirty="0"/>
                <a:t>14</a:t>
              </a:r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7B371CE0-3090-B84C-92D4-F048118BB0A3}"/>
                </a:ext>
              </a:extLst>
            </p:cNvPr>
            <p:cNvSpPr txBox="1"/>
            <p:nvPr/>
          </p:nvSpPr>
          <p:spPr>
            <a:xfrm>
              <a:off x="8506991" y="5170158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dirty="0"/>
                <a:t>10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06C446CE-9CF0-C048-BB33-47CB5C65EA26}"/>
                </a:ext>
              </a:extLst>
            </p:cNvPr>
            <p:cNvSpPr txBox="1"/>
            <p:nvPr/>
          </p:nvSpPr>
          <p:spPr>
            <a:xfrm>
              <a:off x="8506991" y="6015143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dirty="0"/>
                <a:t>22</a:t>
              </a: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5C3C805F-41F3-0246-9C2E-3CD70AAD0B99}"/>
                </a:ext>
              </a:extLst>
            </p:cNvPr>
            <p:cNvSpPr txBox="1"/>
            <p:nvPr/>
          </p:nvSpPr>
          <p:spPr>
            <a:xfrm>
              <a:off x="7274820" y="2007102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dirty="0"/>
                <a:t>61</a:t>
              </a:r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00D77A65-3A7B-CD4B-AB16-E06B22568D0C}"/>
                </a:ext>
              </a:extLst>
            </p:cNvPr>
            <p:cNvSpPr txBox="1"/>
            <p:nvPr/>
          </p:nvSpPr>
          <p:spPr>
            <a:xfrm>
              <a:off x="8049795" y="6003421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dirty="0"/>
                <a:t>12</a:t>
              </a:r>
            </a:p>
          </p:txBody>
        </p: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948C1683-7654-0C4C-9694-6BCB4A646B2D}"/>
                </a:ext>
              </a:extLst>
            </p:cNvPr>
            <p:cNvSpPr txBox="1"/>
            <p:nvPr/>
          </p:nvSpPr>
          <p:spPr>
            <a:xfrm>
              <a:off x="8096991" y="5180492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dirty="0"/>
                <a:t>26</a:t>
              </a: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8993249B-7A49-094D-9928-0DEEC87B9900}"/>
                </a:ext>
              </a:extLst>
            </p:cNvPr>
            <p:cNvSpPr txBox="1"/>
            <p:nvPr/>
          </p:nvSpPr>
          <p:spPr>
            <a:xfrm>
              <a:off x="7452865" y="5779025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dirty="0"/>
                <a:t>20</a:t>
              </a:r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0431EA72-F15B-F94C-9204-D533E010A61A}"/>
                </a:ext>
              </a:extLst>
            </p:cNvPr>
            <p:cNvSpPr txBox="1"/>
            <p:nvPr/>
          </p:nvSpPr>
          <p:spPr>
            <a:xfrm>
              <a:off x="7464860" y="5262970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dirty="0"/>
                <a:t>24</a:t>
              </a:r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454E89F6-92C9-3B47-A24D-A9A5D90F3893}"/>
                </a:ext>
              </a:extLst>
            </p:cNvPr>
            <p:cNvSpPr txBox="1"/>
            <p:nvPr/>
          </p:nvSpPr>
          <p:spPr>
            <a:xfrm>
              <a:off x="8049795" y="4653612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dirty="0"/>
                <a:t>25</a:t>
              </a:r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A41AFA42-DCEB-1746-84EE-7083573E2C64}"/>
                </a:ext>
              </a:extLst>
            </p:cNvPr>
            <p:cNvSpPr txBox="1"/>
            <p:nvPr/>
          </p:nvSpPr>
          <p:spPr>
            <a:xfrm>
              <a:off x="6863929" y="1705540"/>
              <a:ext cx="24237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dirty="0"/>
                <a:t>4</a:t>
              </a: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BF304974-A7F2-0A45-915D-3251EBC7C29E}"/>
                </a:ext>
              </a:extLst>
            </p:cNvPr>
            <p:cNvSpPr txBox="1"/>
            <p:nvPr/>
          </p:nvSpPr>
          <p:spPr>
            <a:xfrm>
              <a:off x="7083881" y="2538882"/>
              <a:ext cx="24237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dirty="0"/>
                <a:t>9</a:t>
              </a:r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7CFD4FC6-ADED-FC48-9BCF-E7A9DD261DDB}"/>
                </a:ext>
              </a:extLst>
            </p:cNvPr>
            <p:cNvSpPr txBox="1"/>
            <p:nvPr/>
          </p:nvSpPr>
          <p:spPr>
            <a:xfrm>
              <a:off x="6380597" y="2142210"/>
              <a:ext cx="24237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dirty="0"/>
                <a:t>8</a:t>
              </a: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23D1910F-FEC3-4A48-846B-34EF8109D30E}"/>
                </a:ext>
              </a:extLst>
            </p:cNvPr>
            <p:cNvSpPr txBox="1"/>
            <p:nvPr/>
          </p:nvSpPr>
          <p:spPr>
            <a:xfrm>
              <a:off x="6134415" y="2564239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dirty="0"/>
                <a:t>18</a:t>
              </a: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82175BD1-A27D-E54A-9EAE-6F5346FBB71E}"/>
                </a:ext>
              </a:extLst>
            </p:cNvPr>
            <p:cNvSpPr txBox="1"/>
            <p:nvPr/>
          </p:nvSpPr>
          <p:spPr>
            <a:xfrm>
              <a:off x="6793977" y="2916138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dirty="0"/>
                <a:t>16</a:t>
              </a:r>
            </a:p>
          </p:txBody>
        </p:sp>
      </p:grpSp>
      <p:sp>
        <p:nvSpPr>
          <p:cNvPr id="181" name="TextBox 180">
            <a:extLst>
              <a:ext uri="{FF2B5EF4-FFF2-40B4-BE49-F238E27FC236}">
                <a16:creationId xmlns:a16="http://schemas.microsoft.com/office/drawing/2014/main" id="{41303601-783B-3D4A-B688-692917A98423}"/>
              </a:ext>
            </a:extLst>
          </p:cNvPr>
          <p:cNvSpPr txBox="1"/>
          <p:nvPr/>
        </p:nvSpPr>
        <p:spPr>
          <a:xfrm>
            <a:off x="6650603" y="2541499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41</a:t>
            </a: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62CCCE94-43D8-D34F-B686-99921364E1AC}"/>
              </a:ext>
            </a:extLst>
          </p:cNvPr>
          <p:cNvSpPr txBox="1"/>
          <p:nvPr/>
        </p:nvSpPr>
        <p:spPr>
          <a:xfrm>
            <a:off x="7094496" y="2751237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53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B50BF9A9-FD0A-8746-9E70-3ECA2666586A}"/>
              </a:ext>
            </a:extLst>
          </p:cNvPr>
          <p:cNvSpPr txBox="1"/>
          <p:nvPr/>
        </p:nvSpPr>
        <p:spPr>
          <a:xfrm>
            <a:off x="7927614" y="2549561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59</a:t>
            </a: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76AA2854-47E2-7748-86AF-F43099696149}"/>
              </a:ext>
            </a:extLst>
          </p:cNvPr>
          <p:cNvSpPr txBox="1"/>
          <p:nvPr/>
        </p:nvSpPr>
        <p:spPr>
          <a:xfrm>
            <a:off x="8326712" y="2831806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67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56047461-F60C-004F-BE13-63F4E530B414}"/>
              </a:ext>
            </a:extLst>
          </p:cNvPr>
          <p:cNvSpPr txBox="1"/>
          <p:nvPr/>
        </p:nvSpPr>
        <p:spPr>
          <a:xfrm>
            <a:off x="7857277" y="3263585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71</a:t>
            </a:r>
          </a:p>
        </p:txBody>
      </p:sp>
      <p:graphicFrame>
        <p:nvGraphicFramePr>
          <p:cNvPr id="186" name="Table 185">
            <a:extLst>
              <a:ext uri="{FF2B5EF4-FFF2-40B4-BE49-F238E27FC236}">
                <a16:creationId xmlns:a16="http://schemas.microsoft.com/office/drawing/2014/main" id="{72065EAC-6BCB-1F41-8902-DF46C08CAD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6826539"/>
              </p:ext>
            </p:extLst>
          </p:nvPr>
        </p:nvGraphicFramePr>
        <p:xfrm>
          <a:off x="80055" y="6053277"/>
          <a:ext cx="2601811" cy="7464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1811">
                  <a:extLst>
                    <a:ext uri="{9D8B030D-6E8A-4147-A177-3AD203B41FA5}">
                      <a16:colId xmlns:a16="http://schemas.microsoft.com/office/drawing/2014/main" val="2173780494"/>
                    </a:ext>
                  </a:extLst>
                </a:gridCol>
              </a:tblGrid>
              <a:tr h="74646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ysClr val="windowText" lastClr="000000"/>
                          </a:solidFill>
                        </a:rPr>
                        <a:t>Starting at 71</a:t>
                      </a:r>
                    </a:p>
                    <a:p>
                      <a:pPr algn="ctr"/>
                      <a:r>
                        <a:rPr lang="en-GB" sz="1400" baseline="0" dirty="0">
                          <a:solidFill>
                            <a:sysClr val="windowText" lastClr="000000"/>
                          </a:solidFill>
                        </a:rPr>
                        <a:t>Find the next 5 PRIMES and join them</a:t>
                      </a:r>
                      <a:endParaRPr lang="en-GB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8379474"/>
                  </a:ext>
                </a:extLst>
              </a:tr>
            </a:tbl>
          </a:graphicData>
        </a:graphic>
      </p:graphicFrame>
      <p:sp>
        <p:nvSpPr>
          <p:cNvPr id="187" name="TextBox 186">
            <a:extLst>
              <a:ext uri="{FF2B5EF4-FFF2-40B4-BE49-F238E27FC236}">
                <a16:creationId xmlns:a16="http://schemas.microsoft.com/office/drawing/2014/main" id="{FDC22B76-4DD7-5B49-9E5D-38F1CA6A0AAE}"/>
              </a:ext>
            </a:extLst>
          </p:cNvPr>
          <p:cNvSpPr txBox="1"/>
          <p:nvPr/>
        </p:nvSpPr>
        <p:spPr>
          <a:xfrm>
            <a:off x="7061624" y="3147429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73</a:t>
            </a: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997C7458-2589-8948-8FB0-568318F88EAF}"/>
              </a:ext>
            </a:extLst>
          </p:cNvPr>
          <p:cNvSpPr txBox="1"/>
          <p:nvPr/>
        </p:nvSpPr>
        <p:spPr>
          <a:xfrm>
            <a:off x="6650603" y="3430395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79</a:t>
            </a: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29269E49-ABAE-5844-99BB-51B1C56E598F}"/>
              </a:ext>
            </a:extLst>
          </p:cNvPr>
          <p:cNvSpPr txBox="1"/>
          <p:nvPr/>
        </p:nvSpPr>
        <p:spPr>
          <a:xfrm>
            <a:off x="7448090" y="3591230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83</a:t>
            </a: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9C9F4AB6-0405-054D-BE86-EC20ED58D7B8}"/>
              </a:ext>
            </a:extLst>
          </p:cNvPr>
          <p:cNvSpPr txBox="1"/>
          <p:nvPr/>
        </p:nvSpPr>
        <p:spPr>
          <a:xfrm>
            <a:off x="6755843" y="4057106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89</a:t>
            </a: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B3A5EFA5-29B5-9A4A-A4AE-4A5B4D29D446}"/>
              </a:ext>
            </a:extLst>
          </p:cNvPr>
          <p:cNvSpPr txBox="1"/>
          <p:nvPr/>
        </p:nvSpPr>
        <p:spPr>
          <a:xfrm>
            <a:off x="7001574" y="4444159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97</a:t>
            </a:r>
          </a:p>
        </p:txBody>
      </p:sp>
      <p:graphicFrame>
        <p:nvGraphicFramePr>
          <p:cNvPr id="192" name="Table 191">
            <a:extLst>
              <a:ext uri="{FF2B5EF4-FFF2-40B4-BE49-F238E27FC236}">
                <a16:creationId xmlns:a16="http://schemas.microsoft.com/office/drawing/2014/main" id="{B0C3244E-4D7B-6344-9955-5799BB6C9F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6587555"/>
              </p:ext>
            </p:extLst>
          </p:nvPr>
        </p:nvGraphicFramePr>
        <p:xfrm>
          <a:off x="5265695" y="5308538"/>
          <a:ext cx="1764705" cy="7464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4705">
                  <a:extLst>
                    <a:ext uri="{9D8B030D-6E8A-4147-A177-3AD203B41FA5}">
                      <a16:colId xmlns:a16="http://schemas.microsoft.com/office/drawing/2014/main" val="2173780494"/>
                    </a:ext>
                  </a:extLst>
                </a:gridCol>
              </a:tblGrid>
              <a:tr h="74646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ysClr val="windowText" lastClr="000000"/>
                          </a:solidFill>
                        </a:rPr>
                        <a:t>Starting at 25</a:t>
                      </a:r>
                    </a:p>
                    <a:p>
                      <a:pPr algn="ctr"/>
                      <a:r>
                        <a:rPr lang="en-GB" sz="1400" baseline="0" dirty="0">
                          <a:solidFill>
                            <a:sysClr val="windowText" lastClr="000000"/>
                          </a:solidFill>
                        </a:rPr>
                        <a:t>Find the next 5 SQUARE numbers</a:t>
                      </a:r>
                      <a:endParaRPr lang="en-GB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8379474"/>
                  </a:ext>
                </a:extLst>
              </a:tr>
            </a:tbl>
          </a:graphicData>
        </a:graphic>
      </p:graphicFrame>
      <p:sp>
        <p:nvSpPr>
          <p:cNvPr id="193" name="TextBox 192">
            <a:extLst>
              <a:ext uri="{FF2B5EF4-FFF2-40B4-BE49-F238E27FC236}">
                <a16:creationId xmlns:a16="http://schemas.microsoft.com/office/drawing/2014/main" id="{900319BF-D655-8844-9774-0318DBC5D286}"/>
              </a:ext>
            </a:extLst>
          </p:cNvPr>
          <p:cNvSpPr txBox="1"/>
          <p:nvPr/>
        </p:nvSpPr>
        <p:spPr>
          <a:xfrm>
            <a:off x="8714312" y="3399654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36</a:t>
            </a: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F16F90B8-77B5-CC4B-A899-42270756F234}"/>
              </a:ext>
            </a:extLst>
          </p:cNvPr>
          <p:cNvSpPr txBox="1"/>
          <p:nvPr/>
        </p:nvSpPr>
        <p:spPr>
          <a:xfrm>
            <a:off x="8188854" y="3704770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49</a:t>
            </a: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C17C5DED-A3BB-A84A-A645-09B9DC77F1FF}"/>
              </a:ext>
            </a:extLst>
          </p:cNvPr>
          <p:cNvSpPr txBox="1"/>
          <p:nvPr/>
        </p:nvSpPr>
        <p:spPr>
          <a:xfrm>
            <a:off x="7943907" y="4514310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64</a:t>
            </a:r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3FAA9935-92EB-4242-A9F1-EFDF49404F23}"/>
              </a:ext>
            </a:extLst>
          </p:cNvPr>
          <p:cNvSpPr txBox="1"/>
          <p:nvPr/>
        </p:nvSpPr>
        <p:spPr>
          <a:xfrm>
            <a:off x="7510703" y="4808134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81</a:t>
            </a: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11CEB9EF-25D8-2343-910F-57DD4AA642E3}"/>
              </a:ext>
            </a:extLst>
          </p:cNvPr>
          <p:cNvSpPr txBox="1"/>
          <p:nvPr/>
        </p:nvSpPr>
        <p:spPr>
          <a:xfrm>
            <a:off x="7783567" y="4008975"/>
            <a:ext cx="3577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100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AC75CDE-8FF1-8346-B7C2-376F9354365E}"/>
              </a:ext>
            </a:extLst>
          </p:cNvPr>
          <p:cNvCxnSpPr>
            <a:cxnSpLocks/>
          </p:cNvCxnSpPr>
          <p:nvPr/>
        </p:nvCxnSpPr>
        <p:spPr>
          <a:xfrm flipV="1">
            <a:off x="7268960" y="3981181"/>
            <a:ext cx="713848" cy="45671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8" name="Table 197">
            <a:extLst>
              <a:ext uri="{FF2B5EF4-FFF2-40B4-BE49-F238E27FC236}">
                <a16:creationId xmlns:a16="http://schemas.microsoft.com/office/drawing/2014/main" id="{FD29CBFC-EF99-1F4E-964B-C579E63D5B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0035304"/>
              </p:ext>
            </p:extLst>
          </p:nvPr>
        </p:nvGraphicFramePr>
        <p:xfrm>
          <a:off x="5268688" y="6059053"/>
          <a:ext cx="1764704" cy="7464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4704">
                  <a:extLst>
                    <a:ext uri="{9D8B030D-6E8A-4147-A177-3AD203B41FA5}">
                      <a16:colId xmlns:a16="http://schemas.microsoft.com/office/drawing/2014/main" val="2173780494"/>
                    </a:ext>
                  </a:extLst>
                </a:gridCol>
              </a:tblGrid>
              <a:tr h="74646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ysClr val="windowText" lastClr="000000"/>
                          </a:solidFill>
                        </a:rPr>
                        <a:t>Starting at 39</a:t>
                      </a:r>
                    </a:p>
                    <a:p>
                      <a:pPr algn="ctr"/>
                      <a:r>
                        <a:rPr lang="en-GB" sz="1400" baseline="0" dirty="0">
                          <a:solidFill>
                            <a:sysClr val="windowText" lastClr="000000"/>
                          </a:solidFill>
                        </a:rPr>
                        <a:t>Find the next 13 multiples of 3</a:t>
                      </a:r>
                      <a:endParaRPr lang="en-GB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8379474"/>
                  </a:ext>
                </a:extLst>
              </a:tr>
            </a:tbl>
          </a:graphicData>
        </a:graphic>
      </p:graphicFrame>
      <p:sp>
        <p:nvSpPr>
          <p:cNvPr id="199" name="TextBox 198">
            <a:extLst>
              <a:ext uri="{FF2B5EF4-FFF2-40B4-BE49-F238E27FC236}">
                <a16:creationId xmlns:a16="http://schemas.microsoft.com/office/drawing/2014/main" id="{5AD76954-AFD8-5949-A1CE-3BE8109EF8FC}"/>
              </a:ext>
            </a:extLst>
          </p:cNvPr>
          <p:cNvSpPr txBox="1"/>
          <p:nvPr/>
        </p:nvSpPr>
        <p:spPr>
          <a:xfrm>
            <a:off x="11302347" y="2580595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39</a:t>
            </a: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080F158E-BB35-714E-B737-43507265E5E5}"/>
              </a:ext>
            </a:extLst>
          </p:cNvPr>
          <p:cNvSpPr txBox="1"/>
          <p:nvPr/>
        </p:nvSpPr>
        <p:spPr>
          <a:xfrm>
            <a:off x="10771541" y="2791888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42</a:t>
            </a: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A0B5A6E8-E8D7-DD44-84BB-8C965EED14DB}"/>
              </a:ext>
            </a:extLst>
          </p:cNvPr>
          <p:cNvSpPr txBox="1"/>
          <p:nvPr/>
        </p:nvSpPr>
        <p:spPr>
          <a:xfrm>
            <a:off x="10011399" y="2616213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45</a:t>
            </a:r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CE1A1E47-A920-7C4D-800B-9ECDAA9F6EBB}"/>
              </a:ext>
            </a:extLst>
          </p:cNvPr>
          <p:cNvSpPr txBox="1"/>
          <p:nvPr/>
        </p:nvSpPr>
        <p:spPr>
          <a:xfrm>
            <a:off x="9448632" y="2967355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48</a:t>
            </a: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6A083E4F-E407-7F43-A5DD-796B98F631C3}"/>
              </a:ext>
            </a:extLst>
          </p:cNvPr>
          <p:cNvSpPr txBox="1"/>
          <p:nvPr/>
        </p:nvSpPr>
        <p:spPr>
          <a:xfrm>
            <a:off x="9964435" y="3306909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51</a:t>
            </a: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85EC98A7-2715-9C46-B683-B775DBA4D5C7}"/>
              </a:ext>
            </a:extLst>
          </p:cNvPr>
          <p:cNvSpPr txBox="1"/>
          <p:nvPr/>
        </p:nvSpPr>
        <p:spPr>
          <a:xfrm>
            <a:off x="10784225" y="3110590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54</a:t>
            </a:r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CE2C3230-D19F-B746-ABCF-73594B8F730B}"/>
              </a:ext>
            </a:extLst>
          </p:cNvPr>
          <p:cNvSpPr txBox="1"/>
          <p:nvPr/>
        </p:nvSpPr>
        <p:spPr>
          <a:xfrm>
            <a:off x="11274604" y="3331708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57</a:t>
            </a:r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3DCFBC74-0A13-2240-8D57-DE9462AEFD9E}"/>
              </a:ext>
            </a:extLst>
          </p:cNvPr>
          <p:cNvSpPr txBox="1"/>
          <p:nvPr/>
        </p:nvSpPr>
        <p:spPr>
          <a:xfrm>
            <a:off x="10447223" y="3553555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60</a:t>
            </a:r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B76DCD76-16BC-B44A-90BF-D03A0DF30861}"/>
              </a:ext>
            </a:extLst>
          </p:cNvPr>
          <p:cNvSpPr txBox="1"/>
          <p:nvPr/>
        </p:nvSpPr>
        <p:spPr>
          <a:xfrm>
            <a:off x="11208449" y="3963485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63</a:t>
            </a: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DBB7E9AC-A0E7-044C-803B-35C7796DBBA5}"/>
              </a:ext>
            </a:extLst>
          </p:cNvPr>
          <p:cNvSpPr txBox="1"/>
          <p:nvPr/>
        </p:nvSpPr>
        <p:spPr>
          <a:xfrm>
            <a:off x="10961079" y="4349534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66</a:t>
            </a: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60286D77-C3C7-DC4E-8787-9EAFB3A4EC0E}"/>
              </a:ext>
            </a:extLst>
          </p:cNvPr>
          <p:cNvSpPr txBox="1"/>
          <p:nvPr/>
        </p:nvSpPr>
        <p:spPr>
          <a:xfrm>
            <a:off x="10200760" y="3944973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69</a:t>
            </a:r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4A3D9FCB-7BCE-4A4D-A587-70D0360A6D9E}"/>
              </a:ext>
            </a:extLst>
          </p:cNvPr>
          <p:cNvSpPr txBox="1"/>
          <p:nvPr/>
        </p:nvSpPr>
        <p:spPr>
          <a:xfrm>
            <a:off x="10500842" y="4786424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72</a:t>
            </a:r>
          </a:p>
        </p:txBody>
      </p:sp>
      <p:sp>
        <p:nvSpPr>
          <p:cNvPr id="211" name="TextBox 210">
            <a:extLst>
              <a:ext uri="{FF2B5EF4-FFF2-40B4-BE49-F238E27FC236}">
                <a16:creationId xmlns:a16="http://schemas.microsoft.com/office/drawing/2014/main" id="{08EF95E8-82A3-4B4B-86F2-6D4A34A785F8}"/>
              </a:ext>
            </a:extLst>
          </p:cNvPr>
          <p:cNvSpPr txBox="1"/>
          <p:nvPr/>
        </p:nvSpPr>
        <p:spPr>
          <a:xfrm>
            <a:off x="10105567" y="4538298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75</a:t>
            </a: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14F9DA98-D703-3340-9914-3332F792BC45}"/>
              </a:ext>
            </a:extLst>
          </p:cNvPr>
          <p:cNvSpPr txBox="1"/>
          <p:nvPr/>
        </p:nvSpPr>
        <p:spPr>
          <a:xfrm>
            <a:off x="9765039" y="3730682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78</a:t>
            </a:r>
          </a:p>
        </p:txBody>
      </p:sp>
      <p:cxnSp>
        <p:nvCxnSpPr>
          <p:cNvPr id="213" name="Straight Connector 212">
            <a:extLst>
              <a:ext uri="{FF2B5EF4-FFF2-40B4-BE49-F238E27FC236}">
                <a16:creationId xmlns:a16="http://schemas.microsoft.com/office/drawing/2014/main" id="{29493313-A911-E34A-AB6C-4C7150825F92}"/>
              </a:ext>
            </a:extLst>
          </p:cNvPr>
          <p:cNvCxnSpPr>
            <a:cxnSpLocks/>
            <a:stCxn id="145" idx="4"/>
            <a:endCxn id="98" idx="4"/>
          </p:cNvCxnSpPr>
          <p:nvPr/>
        </p:nvCxnSpPr>
        <p:spPr>
          <a:xfrm>
            <a:off x="9609466" y="3412388"/>
            <a:ext cx="408034" cy="2687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156E205D-8AAE-E14B-8BA3-564F29AB34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6165087"/>
              </p:ext>
            </p:extLst>
          </p:nvPr>
        </p:nvGraphicFramePr>
        <p:xfrm>
          <a:off x="2738690" y="3534980"/>
          <a:ext cx="2470182" cy="32630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0182">
                  <a:extLst>
                    <a:ext uri="{9D8B030D-6E8A-4147-A177-3AD203B41FA5}">
                      <a16:colId xmlns:a16="http://schemas.microsoft.com/office/drawing/2014/main" val="300121216"/>
                    </a:ext>
                  </a:extLst>
                </a:gridCol>
              </a:tblGrid>
              <a:tr h="824646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ysClr val="windowText" lastClr="000000"/>
                          </a:solidFill>
                        </a:rPr>
                        <a:t>Start at 92. Choose the correct numbers from the list: </a:t>
                      </a:r>
                    </a:p>
                    <a:p>
                      <a:pPr algn="ctr"/>
                      <a:r>
                        <a:rPr lang="en-GB" sz="1400" b="1" dirty="0">
                          <a:solidFill>
                            <a:sysClr val="windowText" lastClr="000000"/>
                          </a:solidFill>
                        </a:rPr>
                        <a:t>21, 27, 28, 30, 32, 33, 34, 35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968554"/>
                  </a:ext>
                </a:extLst>
              </a:tr>
              <a:tr h="292756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ysClr val="windowText" lastClr="000000"/>
                          </a:solidFill>
                        </a:rPr>
                        <a:t>Multiple of 7 and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916399"/>
                  </a:ext>
                </a:extLst>
              </a:tr>
              <a:tr h="29275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ysClr val="windowText" lastClr="000000"/>
                          </a:solidFill>
                        </a:rPr>
                        <a:t>Multiple of 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060101"/>
                  </a:ext>
                </a:extLst>
              </a:tr>
              <a:tr h="29275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ysClr val="windowText" lastClr="000000"/>
                          </a:solidFill>
                        </a:rPr>
                        <a:t>Multiple of 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5946947"/>
                  </a:ext>
                </a:extLst>
              </a:tr>
              <a:tr h="29275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ysClr val="windowText" lastClr="000000"/>
                          </a:solidFill>
                        </a:rPr>
                        <a:t>Multiple of 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695785"/>
                  </a:ext>
                </a:extLst>
              </a:tr>
              <a:tr h="29275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ysClr val="windowText" lastClr="000000"/>
                          </a:solidFill>
                        </a:rPr>
                        <a:t>Multiple of 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3967767"/>
                  </a:ext>
                </a:extLst>
              </a:tr>
              <a:tr h="29275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ysClr val="windowText" lastClr="000000"/>
                          </a:solidFill>
                        </a:rPr>
                        <a:t>Multiple of 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0090954"/>
                  </a:ext>
                </a:extLst>
              </a:tr>
              <a:tr h="29275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ysClr val="windowText" lastClr="000000"/>
                          </a:solidFill>
                        </a:rPr>
                        <a:t>Multiple of 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7344459"/>
                  </a:ext>
                </a:extLst>
              </a:tr>
              <a:tr h="29275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ysClr val="windowText" lastClr="000000"/>
                          </a:solidFill>
                        </a:rPr>
                        <a:t>Multiple of 7 and 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7640296"/>
                  </a:ext>
                </a:extLst>
              </a:tr>
            </a:tbl>
          </a:graphicData>
        </a:graphic>
      </p:graphicFrame>
      <p:sp>
        <p:nvSpPr>
          <p:cNvPr id="214" name="TextBox 213">
            <a:extLst>
              <a:ext uri="{FF2B5EF4-FFF2-40B4-BE49-F238E27FC236}">
                <a16:creationId xmlns:a16="http://schemas.microsoft.com/office/drawing/2014/main" id="{0547D079-F38D-0F4C-984B-42B661BFCA0E}"/>
              </a:ext>
            </a:extLst>
          </p:cNvPr>
          <p:cNvSpPr txBox="1"/>
          <p:nvPr/>
        </p:nvSpPr>
        <p:spPr>
          <a:xfrm>
            <a:off x="9220906" y="1338679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92</a:t>
            </a:r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B8F04E30-83EE-FC41-AD22-EA0D03D95100}"/>
              </a:ext>
            </a:extLst>
          </p:cNvPr>
          <p:cNvSpPr txBox="1"/>
          <p:nvPr/>
        </p:nvSpPr>
        <p:spPr>
          <a:xfrm>
            <a:off x="9230343" y="529942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21</a:t>
            </a: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D20F47C9-8843-1F4E-BFA4-B352F1444714}"/>
              </a:ext>
            </a:extLst>
          </p:cNvPr>
          <p:cNvSpPr txBox="1"/>
          <p:nvPr/>
        </p:nvSpPr>
        <p:spPr>
          <a:xfrm>
            <a:off x="8760298" y="529941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30</a:t>
            </a:r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687A578D-FE74-BC45-883E-DD1D8BB0AD03}"/>
              </a:ext>
            </a:extLst>
          </p:cNvPr>
          <p:cNvSpPr txBox="1"/>
          <p:nvPr/>
        </p:nvSpPr>
        <p:spPr>
          <a:xfrm>
            <a:off x="8797206" y="1373847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33</a:t>
            </a:r>
          </a:p>
        </p:txBody>
      </p:sp>
      <p:sp>
        <p:nvSpPr>
          <p:cNvPr id="218" name="TextBox 217">
            <a:extLst>
              <a:ext uri="{FF2B5EF4-FFF2-40B4-BE49-F238E27FC236}">
                <a16:creationId xmlns:a16="http://schemas.microsoft.com/office/drawing/2014/main" id="{E6E5FD3C-ECF4-2B45-BE7D-08E31237071F}"/>
              </a:ext>
            </a:extLst>
          </p:cNvPr>
          <p:cNvSpPr txBox="1"/>
          <p:nvPr/>
        </p:nvSpPr>
        <p:spPr>
          <a:xfrm>
            <a:off x="8808930" y="1877937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28</a:t>
            </a:r>
          </a:p>
        </p:txBody>
      </p:sp>
      <p:sp>
        <p:nvSpPr>
          <p:cNvPr id="219" name="TextBox 218">
            <a:extLst>
              <a:ext uri="{FF2B5EF4-FFF2-40B4-BE49-F238E27FC236}">
                <a16:creationId xmlns:a16="http://schemas.microsoft.com/office/drawing/2014/main" id="{4BA58A32-A5F5-C84C-B1B8-06A1F11A872B}"/>
              </a:ext>
            </a:extLst>
          </p:cNvPr>
          <p:cNvSpPr txBox="1"/>
          <p:nvPr/>
        </p:nvSpPr>
        <p:spPr>
          <a:xfrm>
            <a:off x="8199334" y="740803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32</a:t>
            </a:r>
          </a:p>
        </p:txBody>
      </p:sp>
      <p:sp>
        <p:nvSpPr>
          <p:cNvPr id="220" name="TextBox 219">
            <a:extLst>
              <a:ext uri="{FF2B5EF4-FFF2-40B4-BE49-F238E27FC236}">
                <a16:creationId xmlns:a16="http://schemas.microsoft.com/office/drawing/2014/main" id="{BA2CD629-2D48-8D49-9161-90FD1BC63892}"/>
              </a:ext>
            </a:extLst>
          </p:cNvPr>
          <p:cNvSpPr txBox="1"/>
          <p:nvPr/>
        </p:nvSpPr>
        <p:spPr>
          <a:xfrm>
            <a:off x="8211058" y="1256616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34</a:t>
            </a:r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02394ACA-65BD-6444-A111-90F9411255D4}"/>
              </a:ext>
            </a:extLst>
          </p:cNvPr>
          <p:cNvSpPr txBox="1"/>
          <p:nvPr/>
        </p:nvSpPr>
        <p:spPr>
          <a:xfrm>
            <a:off x="8211059" y="2182734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35</a:t>
            </a:r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837DCB56-C6C0-8149-A6C6-4158ABB7081A}"/>
              </a:ext>
            </a:extLst>
          </p:cNvPr>
          <p:cNvSpPr txBox="1"/>
          <p:nvPr/>
        </p:nvSpPr>
        <p:spPr>
          <a:xfrm>
            <a:off x="8715149" y="2475810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27</a:t>
            </a:r>
          </a:p>
        </p:txBody>
      </p:sp>
      <p:cxnSp>
        <p:nvCxnSpPr>
          <p:cNvPr id="223" name="Straight Connector 222">
            <a:extLst>
              <a:ext uri="{FF2B5EF4-FFF2-40B4-BE49-F238E27FC236}">
                <a16:creationId xmlns:a16="http://schemas.microsoft.com/office/drawing/2014/main" id="{C448A1E5-1DB1-014F-BD2E-AB72C68F944D}"/>
              </a:ext>
            </a:extLst>
          </p:cNvPr>
          <p:cNvCxnSpPr>
            <a:cxnSpLocks/>
          </p:cNvCxnSpPr>
          <p:nvPr/>
        </p:nvCxnSpPr>
        <p:spPr>
          <a:xfrm>
            <a:off x="8225844" y="1348372"/>
            <a:ext cx="238405" cy="8911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Straight Connector 223">
            <a:extLst>
              <a:ext uri="{FF2B5EF4-FFF2-40B4-BE49-F238E27FC236}">
                <a16:creationId xmlns:a16="http://schemas.microsoft.com/office/drawing/2014/main" id="{7A9CE424-9EAB-F243-B985-A589F7D865A2}"/>
              </a:ext>
            </a:extLst>
          </p:cNvPr>
          <p:cNvCxnSpPr>
            <a:cxnSpLocks/>
            <a:endCxn id="82" idx="3"/>
          </p:cNvCxnSpPr>
          <p:nvPr/>
        </p:nvCxnSpPr>
        <p:spPr>
          <a:xfrm flipV="1">
            <a:off x="9504920" y="798429"/>
            <a:ext cx="533753" cy="53748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Straight Connector 224">
            <a:extLst>
              <a:ext uri="{FF2B5EF4-FFF2-40B4-BE49-F238E27FC236}">
                <a16:creationId xmlns:a16="http://schemas.microsoft.com/office/drawing/2014/main" id="{160C4FB0-4B0E-814C-A9DC-1057F96605E1}"/>
              </a:ext>
            </a:extLst>
          </p:cNvPr>
          <p:cNvCxnSpPr>
            <a:cxnSpLocks/>
            <a:endCxn id="94" idx="7"/>
          </p:cNvCxnSpPr>
          <p:nvPr/>
        </p:nvCxnSpPr>
        <p:spPr>
          <a:xfrm>
            <a:off x="10770365" y="2367896"/>
            <a:ext cx="878569" cy="2484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52991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7" name="Table 1026"/>
          <p:cNvGraphicFramePr>
            <a:graphicFrameLocks noGrp="1"/>
          </p:cNvGraphicFramePr>
          <p:nvPr/>
        </p:nvGraphicFramePr>
        <p:xfrm>
          <a:off x="82401" y="53423"/>
          <a:ext cx="2601811" cy="21149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0363">
                  <a:extLst>
                    <a:ext uri="{9D8B030D-6E8A-4147-A177-3AD203B41FA5}">
                      <a16:colId xmlns:a16="http://schemas.microsoft.com/office/drawing/2014/main" val="2173780494"/>
                    </a:ext>
                  </a:extLst>
                </a:gridCol>
                <a:gridCol w="520361">
                  <a:extLst>
                    <a:ext uri="{9D8B030D-6E8A-4147-A177-3AD203B41FA5}">
                      <a16:colId xmlns:a16="http://schemas.microsoft.com/office/drawing/2014/main" val="3090976580"/>
                    </a:ext>
                  </a:extLst>
                </a:gridCol>
                <a:gridCol w="520363">
                  <a:extLst>
                    <a:ext uri="{9D8B030D-6E8A-4147-A177-3AD203B41FA5}">
                      <a16:colId xmlns:a16="http://schemas.microsoft.com/office/drawing/2014/main" val="2108304401"/>
                    </a:ext>
                  </a:extLst>
                </a:gridCol>
                <a:gridCol w="520361">
                  <a:extLst>
                    <a:ext uri="{9D8B030D-6E8A-4147-A177-3AD203B41FA5}">
                      <a16:colId xmlns:a16="http://schemas.microsoft.com/office/drawing/2014/main" val="1413743547"/>
                    </a:ext>
                  </a:extLst>
                </a:gridCol>
                <a:gridCol w="520363">
                  <a:extLst>
                    <a:ext uri="{9D8B030D-6E8A-4147-A177-3AD203B41FA5}">
                      <a16:colId xmlns:a16="http://schemas.microsoft.com/office/drawing/2014/main" val="3381348886"/>
                    </a:ext>
                  </a:extLst>
                </a:gridCol>
              </a:tblGrid>
              <a:tr h="746463">
                <a:tc gridSpan="5"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ysClr val="windowText" lastClr="000000"/>
                          </a:solidFill>
                        </a:rPr>
                        <a:t>Starting at 2</a:t>
                      </a:r>
                    </a:p>
                    <a:p>
                      <a:pPr algn="ctr"/>
                      <a:r>
                        <a:rPr lang="en-GB" sz="1400" baseline="0" dirty="0">
                          <a:solidFill>
                            <a:sysClr val="windowText" lastClr="000000"/>
                          </a:solidFill>
                        </a:rPr>
                        <a:t>Find the smallest Prime factor of the following numbers</a:t>
                      </a:r>
                      <a:endParaRPr lang="en-GB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8379474"/>
                  </a:ext>
                </a:extLst>
              </a:tr>
              <a:tr h="311026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ysClr val="windowText" lastClr="000000"/>
                          </a:solidFill>
                        </a:rPr>
                        <a:t>35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ysClr val="windowText" lastClr="000000"/>
                          </a:solidFill>
                        </a:rPr>
                        <a:t>143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ysClr val="windowText" lastClr="000000"/>
                          </a:solidFill>
                        </a:rPr>
                        <a:t>77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ysClr val="windowText" lastClr="000000"/>
                          </a:solidFill>
                        </a:rPr>
                        <a:t>47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ysClr val="windowText" lastClr="000000"/>
                          </a:solidFill>
                        </a:rPr>
                        <a:t>39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9138901"/>
                  </a:ext>
                </a:extLst>
              </a:tr>
              <a:tr h="746463">
                <a:tc gridSpan="5"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ysClr val="windowText" lastClr="000000"/>
                          </a:solidFill>
                        </a:rPr>
                        <a:t>Join the previous answer</a:t>
                      </a:r>
                    </a:p>
                    <a:p>
                      <a:pPr algn="ctr"/>
                      <a:r>
                        <a:rPr lang="en-GB" sz="1400" b="1" dirty="0">
                          <a:solidFill>
                            <a:sysClr val="windowText" lastClr="000000"/>
                          </a:solidFill>
                        </a:rPr>
                        <a:t>Find the largest Prime Factor of the following numbers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2153804"/>
                  </a:ext>
                </a:extLst>
              </a:tr>
              <a:tr h="311026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ysClr val="windowText" lastClr="000000"/>
                          </a:solidFill>
                        </a:rPr>
                        <a:t>51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ysClr val="windowText" lastClr="000000"/>
                          </a:solidFill>
                        </a:rPr>
                        <a:t>46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ysClr val="windowText" lastClr="000000"/>
                          </a:solidFill>
                        </a:rPr>
                        <a:t>290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ysClr val="windowText" lastClr="000000"/>
                          </a:solidFill>
                        </a:rPr>
                        <a:t>91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ysClr val="windowText" lastClr="000000"/>
                          </a:solidFill>
                        </a:rPr>
                        <a:t>93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632491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60" name="Table 159">
                <a:extLst>
                  <a:ext uri="{FF2B5EF4-FFF2-40B4-BE49-F238E27FC236}">
                    <a16:creationId xmlns:a16="http://schemas.microsoft.com/office/drawing/2014/main" id="{07C0B37F-3F9E-4B48-83AA-428C5EB9024E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82401" y="2222457"/>
              <a:ext cx="2599466" cy="377085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19894">
                      <a:extLst>
                        <a:ext uri="{9D8B030D-6E8A-4147-A177-3AD203B41FA5}">
                          <a16:colId xmlns:a16="http://schemas.microsoft.com/office/drawing/2014/main" val="2173780494"/>
                        </a:ext>
                      </a:extLst>
                    </a:gridCol>
                    <a:gridCol w="519892">
                      <a:extLst>
                        <a:ext uri="{9D8B030D-6E8A-4147-A177-3AD203B41FA5}">
                          <a16:colId xmlns:a16="http://schemas.microsoft.com/office/drawing/2014/main" val="3090976580"/>
                        </a:ext>
                      </a:extLst>
                    </a:gridCol>
                    <a:gridCol w="519894">
                      <a:extLst>
                        <a:ext uri="{9D8B030D-6E8A-4147-A177-3AD203B41FA5}">
                          <a16:colId xmlns:a16="http://schemas.microsoft.com/office/drawing/2014/main" val="2108304401"/>
                        </a:ext>
                      </a:extLst>
                    </a:gridCol>
                    <a:gridCol w="519892">
                      <a:extLst>
                        <a:ext uri="{9D8B030D-6E8A-4147-A177-3AD203B41FA5}">
                          <a16:colId xmlns:a16="http://schemas.microsoft.com/office/drawing/2014/main" val="1413743547"/>
                        </a:ext>
                      </a:extLst>
                    </a:gridCol>
                    <a:gridCol w="519894">
                      <a:extLst>
                        <a:ext uri="{9D8B030D-6E8A-4147-A177-3AD203B41FA5}">
                          <a16:colId xmlns:a16="http://schemas.microsoft.com/office/drawing/2014/main" val="3381348886"/>
                        </a:ext>
                      </a:extLst>
                    </a:gridCol>
                  </a:tblGrid>
                  <a:tr h="746463">
                    <a:tc gridSpan="5"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>
                              <a:solidFill>
                                <a:sysClr val="windowText" lastClr="000000"/>
                              </a:solidFill>
                            </a:rPr>
                            <a:t>Starting at 19</a:t>
                          </a:r>
                        </a:p>
                        <a:p>
                          <a:pPr algn="ctr"/>
                          <a:r>
                            <a:rPr lang="en-GB" sz="1400" baseline="0" dirty="0">
                              <a:solidFill>
                                <a:sysClr val="windowText" lastClr="000000"/>
                              </a:solidFill>
                            </a:rPr>
                            <a:t>Find the smallest number the following numbers can multiplied by so the answer is a square number</a:t>
                          </a:r>
                          <a:endParaRPr lang="en-GB" sz="14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48379474"/>
                      </a:ext>
                    </a:extLst>
                  </a:tr>
                  <a:tr h="311026">
                    <a:tc gridSpan="5"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>
                              <a:solidFill>
                                <a:sysClr val="windowText" lastClr="000000"/>
                              </a:solidFill>
                            </a:rPr>
                            <a:t>60 =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GB" sz="140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en-GB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140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GB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3 × 5</m:t>
                              </m:r>
                            </m:oMath>
                          </a14:m>
                          <a:endParaRPr lang="en-GB" sz="14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>
                              <a:solidFill>
                                <a:sysClr val="windowText" lastClr="000000"/>
                              </a:solidFill>
                            </a:rPr>
                            <a:t>143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>
                              <a:solidFill>
                                <a:sysClr val="windowText" lastClr="000000"/>
                              </a:solidFill>
                            </a:rPr>
                            <a:t>77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>
                              <a:solidFill>
                                <a:sysClr val="windowText" lastClr="000000"/>
                              </a:solidFill>
                            </a:rPr>
                            <a:t>47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>
                              <a:solidFill>
                                <a:sysClr val="windowText" lastClr="000000"/>
                              </a:solidFill>
                            </a:rPr>
                            <a:t>39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69138901"/>
                      </a:ext>
                    </a:extLst>
                  </a:tr>
                  <a:tr h="311026">
                    <a:tc gridSpan="5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>
                              <a:solidFill>
                                <a:sysClr val="windowText" lastClr="000000"/>
                              </a:solidFill>
                            </a:rPr>
                            <a:t>294 = </a:t>
                          </a:r>
                          <a14:m>
                            <m:oMath xmlns:m="http://schemas.openxmlformats.org/officeDocument/2006/math">
                              <m:r>
                                <a:rPr lang="en-GB" sz="140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140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GB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3 × </m:t>
                              </m:r>
                              <m:sSup>
                                <m:sSupPr>
                                  <m:ctrlPr>
                                    <a:rPr lang="en-GB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7</m:t>
                                  </m:r>
                                </m:e>
                                <m:sup>
                                  <m:r>
                                    <a:rPr lang="en-GB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endParaRPr lang="en-GB" sz="14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906563"/>
                      </a:ext>
                    </a:extLst>
                  </a:tr>
                  <a:tr h="311026">
                    <a:tc gridSpan="5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>
                              <a:solidFill>
                                <a:sysClr val="windowText" lastClr="000000"/>
                              </a:solidFill>
                            </a:rPr>
                            <a:t>14 = </a:t>
                          </a:r>
                          <a14:m>
                            <m:oMath xmlns:m="http://schemas.openxmlformats.org/officeDocument/2006/math">
                              <m:r>
                                <a:rPr lang="en-GB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× </m:t>
                              </m:r>
                              <m:r>
                                <a:rPr lang="en-GB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7</m:t>
                              </m:r>
                            </m:oMath>
                          </a14:m>
                          <a:endParaRPr lang="en-GB" sz="14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62218252"/>
                      </a:ext>
                    </a:extLst>
                  </a:tr>
                  <a:tr h="311026">
                    <a:tc gridSpan="5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>
                              <a:solidFill>
                                <a:sysClr val="windowText" lastClr="000000"/>
                              </a:solidFill>
                            </a:rPr>
                            <a:t>90 =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GB" sz="140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2 </m:t>
                                  </m:r>
                                  <m:r>
                                    <a:rPr lang="en-GB" sz="140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×</m:t>
                                  </m:r>
                                  <m:r>
                                    <a:rPr lang="en-GB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en-GB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  <m:sup>
                                  <m:r>
                                    <a:rPr lang="en-GB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140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GB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5</m:t>
                              </m:r>
                            </m:oMath>
                          </a14:m>
                          <a:endParaRPr lang="en-GB" sz="14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5709936"/>
                      </a:ext>
                    </a:extLst>
                  </a:tr>
                  <a:tr h="311026">
                    <a:tc gridSpan="5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>
                              <a:solidFill>
                                <a:sysClr val="windowText" lastClr="000000"/>
                              </a:solidFill>
                            </a:rPr>
                            <a:t>2662 = </a:t>
                          </a:r>
                          <a14:m>
                            <m:oMath xmlns:m="http://schemas.openxmlformats.org/officeDocument/2006/math">
                              <m:r>
                                <a:rPr lang="en-GB" sz="140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140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sSup>
                                <m:sSupPr>
                                  <m:ctrlPr>
                                    <a:rPr lang="en-GB" sz="140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11</m:t>
                                  </m:r>
                                </m:e>
                                <m:sup>
                                  <m:r>
                                    <a:rPr lang="en-GB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oMath>
                          </a14:m>
                          <a:endParaRPr lang="en-GB" sz="14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02445521"/>
                      </a:ext>
                    </a:extLst>
                  </a:tr>
                  <a:tr h="746463">
                    <a:tc gridSpan="5"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ysClr val="windowText" lastClr="000000"/>
                              </a:solidFill>
                            </a:rPr>
                            <a:t>Join to the previous…</a:t>
                          </a:r>
                        </a:p>
                        <a:p>
                          <a:pPr algn="ctr"/>
                          <a:r>
                            <a:rPr lang="en-GB" sz="1400" b="1" dirty="0">
                              <a:solidFill>
                                <a:sysClr val="windowText" lastClr="000000"/>
                              </a:solidFill>
                            </a:rPr>
                            <a:t>Find the LCM of each of the pairs of numbers below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62153804"/>
                      </a:ext>
                    </a:extLst>
                  </a:tr>
                  <a:tr h="31102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ysClr val="windowText" lastClr="000000"/>
                              </a:solidFill>
                            </a:rPr>
                            <a:t>6, 4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ysClr val="windowText" lastClr="000000"/>
                              </a:solidFill>
                            </a:rPr>
                            <a:t>13,2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ysClr val="windowText" lastClr="000000"/>
                              </a:solidFill>
                            </a:rPr>
                            <a:t>5, 4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ysClr val="windowText" lastClr="000000"/>
                              </a:solidFill>
                            </a:rPr>
                            <a:t>8,12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ysClr val="windowText" lastClr="000000"/>
                              </a:solidFill>
                            </a:rPr>
                            <a:t>25,5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4963249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60" name="Table 159">
                <a:extLst>
                  <a:ext uri="{FF2B5EF4-FFF2-40B4-BE49-F238E27FC236}">
                    <a16:creationId xmlns:a16="http://schemas.microsoft.com/office/drawing/2014/main" id="{07C0B37F-3F9E-4B48-83AA-428C5EB9024E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82401" y="2222457"/>
              <a:ext cx="2599466" cy="377085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19894">
                      <a:extLst>
                        <a:ext uri="{9D8B030D-6E8A-4147-A177-3AD203B41FA5}">
                          <a16:colId xmlns:a16="http://schemas.microsoft.com/office/drawing/2014/main" val="2173780494"/>
                        </a:ext>
                      </a:extLst>
                    </a:gridCol>
                    <a:gridCol w="519892">
                      <a:extLst>
                        <a:ext uri="{9D8B030D-6E8A-4147-A177-3AD203B41FA5}">
                          <a16:colId xmlns:a16="http://schemas.microsoft.com/office/drawing/2014/main" val="3090976580"/>
                        </a:ext>
                      </a:extLst>
                    </a:gridCol>
                    <a:gridCol w="519894">
                      <a:extLst>
                        <a:ext uri="{9D8B030D-6E8A-4147-A177-3AD203B41FA5}">
                          <a16:colId xmlns:a16="http://schemas.microsoft.com/office/drawing/2014/main" val="2108304401"/>
                        </a:ext>
                      </a:extLst>
                    </a:gridCol>
                    <a:gridCol w="519892">
                      <a:extLst>
                        <a:ext uri="{9D8B030D-6E8A-4147-A177-3AD203B41FA5}">
                          <a16:colId xmlns:a16="http://schemas.microsoft.com/office/drawing/2014/main" val="1413743547"/>
                        </a:ext>
                      </a:extLst>
                    </a:gridCol>
                    <a:gridCol w="519894">
                      <a:extLst>
                        <a:ext uri="{9D8B030D-6E8A-4147-A177-3AD203B41FA5}">
                          <a16:colId xmlns:a16="http://schemas.microsoft.com/office/drawing/2014/main" val="3381348886"/>
                        </a:ext>
                      </a:extLst>
                    </a:gridCol>
                  </a:tblGrid>
                  <a:tr h="1158240">
                    <a:tc gridSpan="5"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>
                              <a:solidFill>
                                <a:sysClr val="windowText" lastClr="000000"/>
                              </a:solidFill>
                            </a:rPr>
                            <a:t>Starting at 19</a:t>
                          </a:r>
                        </a:p>
                        <a:p>
                          <a:pPr algn="ctr"/>
                          <a:r>
                            <a:rPr lang="en-GB" sz="1400" baseline="0" dirty="0">
                              <a:solidFill>
                                <a:sysClr val="windowText" lastClr="000000"/>
                              </a:solidFill>
                            </a:rPr>
                            <a:t>Find the smallest number the following numbers can multiplied by so the answer is a square number</a:t>
                          </a:r>
                          <a:endParaRPr lang="en-GB" sz="14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48379474"/>
                      </a:ext>
                    </a:extLst>
                  </a:tr>
                  <a:tr h="311026">
                    <a:tc gridSpan="5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485" t="-383333" r="-485" b="-783333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>
                              <a:solidFill>
                                <a:sysClr val="windowText" lastClr="000000"/>
                              </a:solidFill>
                            </a:rPr>
                            <a:t>143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>
                              <a:solidFill>
                                <a:sysClr val="windowText" lastClr="000000"/>
                              </a:solidFill>
                            </a:rPr>
                            <a:t>77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>
                              <a:solidFill>
                                <a:sysClr val="windowText" lastClr="000000"/>
                              </a:solidFill>
                            </a:rPr>
                            <a:t>47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>
                              <a:solidFill>
                                <a:sysClr val="windowText" lastClr="000000"/>
                              </a:solidFill>
                            </a:rPr>
                            <a:t>39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69138901"/>
                      </a:ext>
                    </a:extLst>
                  </a:tr>
                  <a:tr h="311026">
                    <a:tc gridSpan="5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485" t="-464000" r="-485" b="-652000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906563"/>
                      </a:ext>
                    </a:extLst>
                  </a:tr>
                  <a:tr h="311026">
                    <a:tc gridSpan="5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485" t="-587500" r="-485" b="-579167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62218252"/>
                      </a:ext>
                    </a:extLst>
                  </a:tr>
                  <a:tr h="311026">
                    <a:tc gridSpan="5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485" t="-660000" r="-485" b="-456000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5709936"/>
                      </a:ext>
                    </a:extLst>
                  </a:tr>
                  <a:tr h="311026">
                    <a:tc gridSpan="5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485" t="-791667" r="-485" b="-375000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02445521"/>
                      </a:ext>
                    </a:extLst>
                  </a:tr>
                  <a:tr h="746463">
                    <a:tc gridSpan="5"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ysClr val="windowText" lastClr="000000"/>
                              </a:solidFill>
                            </a:rPr>
                            <a:t>Join to the previous…</a:t>
                          </a:r>
                        </a:p>
                        <a:p>
                          <a:pPr algn="ctr"/>
                          <a:r>
                            <a:rPr lang="en-GB" sz="1400" b="1" dirty="0">
                              <a:solidFill>
                                <a:sysClr val="windowText" lastClr="000000"/>
                              </a:solidFill>
                            </a:rPr>
                            <a:t>Find the LCM of each of the pairs of numbers below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62153804"/>
                      </a:ext>
                    </a:extLst>
                  </a:tr>
                  <a:tr h="31102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ysClr val="windowText" lastClr="000000"/>
                              </a:solidFill>
                            </a:rPr>
                            <a:t>6, 4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ysClr val="windowText" lastClr="000000"/>
                              </a:solidFill>
                            </a:rPr>
                            <a:t>13,2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ysClr val="windowText" lastClr="000000"/>
                              </a:solidFill>
                            </a:rPr>
                            <a:t>5, 4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ysClr val="windowText" lastClr="000000"/>
                              </a:solidFill>
                            </a:rPr>
                            <a:t>8,12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ysClr val="windowText" lastClr="000000"/>
                              </a:solidFill>
                            </a:rPr>
                            <a:t>25,5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4963249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75" name="Table 174">
                <a:extLst>
                  <a:ext uri="{FF2B5EF4-FFF2-40B4-BE49-F238E27FC236}">
                    <a16:creationId xmlns:a16="http://schemas.microsoft.com/office/drawing/2014/main" id="{E6F04657-3288-2449-A399-0261DE369F3B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746674" y="53424"/>
              <a:ext cx="2462198" cy="341191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92440">
                      <a:extLst>
                        <a:ext uri="{9D8B030D-6E8A-4147-A177-3AD203B41FA5}">
                          <a16:colId xmlns:a16="http://schemas.microsoft.com/office/drawing/2014/main" val="2173780494"/>
                        </a:ext>
                      </a:extLst>
                    </a:gridCol>
                    <a:gridCol w="492439">
                      <a:extLst>
                        <a:ext uri="{9D8B030D-6E8A-4147-A177-3AD203B41FA5}">
                          <a16:colId xmlns:a16="http://schemas.microsoft.com/office/drawing/2014/main" val="3090976580"/>
                        </a:ext>
                      </a:extLst>
                    </a:gridCol>
                    <a:gridCol w="492440">
                      <a:extLst>
                        <a:ext uri="{9D8B030D-6E8A-4147-A177-3AD203B41FA5}">
                          <a16:colId xmlns:a16="http://schemas.microsoft.com/office/drawing/2014/main" val="2108304401"/>
                        </a:ext>
                      </a:extLst>
                    </a:gridCol>
                    <a:gridCol w="492439">
                      <a:extLst>
                        <a:ext uri="{9D8B030D-6E8A-4147-A177-3AD203B41FA5}">
                          <a16:colId xmlns:a16="http://schemas.microsoft.com/office/drawing/2014/main" val="1413743547"/>
                        </a:ext>
                      </a:extLst>
                    </a:gridCol>
                    <a:gridCol w="492440">
                      <a:extLst>
                        <a:ext uri="{9D8B030D-6E8A-4147-A177-3AD203B41FA5}">
                          <a16:colId xmlns:a16="http://schemas.microsoft.com/office/drawing/2014/main" val="3381348886"/>
                        </a:ext>
                      </a:extLst>
                    </a:gridCol>
                  </a:tblGrid>
                  <a:tr h="601757">
                    <a:tc gridSpan="5"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>
                              <a:solidFill>
                                <a:sysClr val="windowText" lastClr="000000"/>
                              </a:solidFill>
                            </a:rPr>
                            <a:t>Starting at 61</a:t>
                          </a:r>
                          <a:r>
                            <a:rPr lang="en-GB" sz="1400" baseline="0" dirty="0">
                              <a:solidFill>
                                <a:sysClr val="windowText" lastClr="000000"/>
                              </a:solidFill>
                            </a:rPr>
                            <a:t>. Find the missing factor of the following:</a:t>
                          </a:r>
                          <a:endParaRPr lang="en-GB" sz="14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48379474"/>
                      </a:ext>
                    </a:extLst>
                  </a:tr>
                  <a:tr h="308809">
                    <a:tc gridSpan="5"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>
                              <a:solidFill>
                                <a:sysClr val="windowText" lastClr="000000"/>
                              </a:solidFill>
                            </a:rPr>
                            <a:t>16:  </a:t>
                          </a:r>
                          <a14:m>
                            <m:oMath xmlns:m="http://schemas.openxmlformats.org/officeDocument/2006/math">
                              <m:r>
                                <a:rPr lang="en-GB" sz="140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GB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, 16, 2, 8</m:t>
                              </m:r>
                            </m:oMath>
                          </a14:m>
                          <a:endParaRPr lang="en-GB" sz="14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>
                              <a:solidFill>
                                <a:sysClr val="windowText" lastClr="000000"/>
                              </a:solidFill>
                            </a:rPr>
                            <a:t>143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>
                              <a:solidFill>
                                <a:sysClr val="windowText" lastClr="000000"/>
                              </a:solidFill>
                            </a:rPr>
                            <a:t>77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>
                              <a:solidFill>
                                <a:sysClr val="windowText" lastClr="000000"/>
                              </a:solidFill>
                            </a:rPr>
                            <a:t>47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>
                              <a:solidFill>
                                <a:sysClr val="windowText" lastClr="000000"/>
                              </a:solidFill>
                            </a:rPr>
                            <a:t>39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69138901"/>
                      </a:ext>
                    </a:extLst>
                  </a:tr>
                  <a:tr h="308809">
                    <a:tc gridSpan="5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>
                              <a:solidFill>
                                <a:sysClr val="windowText" lastClr="000000"/>
                              </a:solidFill>
                            </a:rPr>
                            <a:t>81: 1, 81, 3, 27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906563"/>
                      </a:ext>
                    </a:extLst>
                  </a:tr>
                  <a:tr h="308809">
                    <a:tc gridSpan="5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>
                              <a:solidFill>
                                <a:sysClr val="windowText" lastClr="000000"/>
                              </a:solidFill>
                            </a:rPr>
                            <a:t>64: 1, 64, 2, 32, 4, 16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62218252"/>
                      </a:ext>
                    </a:extLst>
                  </a:tr>
                  <a:tr h="308809">
                    <a:tc gridSpan="5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>
                              <a:solidFill>
                                <a:sysClr val="windowText" lastClr="000000"/>
                              </a:solidFill>
                            </a:rPr>
                            <a:t>36: 1, 36, 2, 4, 9, 6, 3, 12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5709936"/>
                      </a:ext>
                    </a:extLst>
                  </a:tr>
                  <a:tr h="308809">
                    <a:tc gridSpan="5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>
                              <a:solidFill>
                                <a:sysClr val="windowText" lastClr="000000"/>
                              </a:solidFill>
                            </a:rPr>
                            <a:t>64: 1, 64, 2, 32, 4, 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02445521"/>
                      </a:ext>
                    </a:extLst>
                  </a:tr>
                  <a:tr h="741141">
                    <a:tc gridSpan="5"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ysClr val="windowText" lastClr="000000"/>
                              </a:solidFill>
                            </a:rPr>
                            <a:t>Join to the previous…</a:t>
                          </a:r>
                        </a:p>
                        <a:p>
                          <a:pPr algn="ctr"/>
                          <a:r>
                            <a:rPr lang="en-GB" sz="1400" b="1" dirty="0">
                              <a:solidFill>
                                <a:sysClr val="windowText" lastClr="000000"/>
                              </a:solidFill>
                            </a:rPr>
                            <a:t>Join to the prime number in each pair of numbers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62153804"/>
                      </a:ext>
                    </a:extLst>
                  </a:tr>
                  <a:tr h="52497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ysClr val="windowText" lastClr="000000"/>
                              </a:solidFill>
                            </a:rPr>
                            <a:t>51 41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ysClr val="windowText" lastClr="000000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53  63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ysClr val="windowText" lastClr="000000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49 59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ysClr val="windowText" lastClr="000000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57 67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ysClr val="windowText" lastClr="000000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71 91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4963249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75" name="Table 174">
                <a:extLst>
                  <a:ext uri="{FF2B5EF4-FFF2-40B4-BE49-F238E27FC236}">
                    <a16:creationId xmlns:a16="http://schemas.microsoft.com/office/drawing/2014/main" id="{E6F04657-3288-2449-A399-0261DE369F3B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746674" y="53424"/>
              <a:ext cx="2462198" cy="341191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92440">
                      <a:extLst>
                        <a:ext uri="{9D8B030D-6E8A-4147-A177-3AD203B41FA5}">
                          <a16:colId xmlns:a16="http://schemas.microsoft.com/office/drawing/2014/main" val="2173780494"/>
                        </a:ext>
                      </a:extLst>
                    </a:gridCol>
                    <a:gridCol w="492439">
                      <a:extLst>
                        <a:ext uri="{9D8B030D-6E8A-4147-A177-3AD203B41FA5}">
                          <a16:colId xmlns:a16="http://schemas.microsoft.com/office/drawing/2014/main" val="3090976580"/>
                        </a:ext>
                      </a:extLst>
                    </a:gridCol>
                    <a:gridCol w="492440">
                      <a:extLst>
                        <a:ext uri="{9D8B030D-6E8A-4147-A177-3AD203B41FA5}">
                          <a16:colId xmlns:a16="http://schemas.microsoft.com/office/drawing/2014/main" val="2108304401"/>
                        </a:ext>
                      </a:extLst>
                    </a:gridCol>
                    <a:gridCol w="492439">
                      <a:extLst>
                        <a:ext uri="{9D8B030D-6E8A-4147-A177-3AD203B41FA5}">
                          <a16:colId xmlns:a16="http://schemas.microsoft.com/office/drawing/2014/main" val="1413743547"/>
                        </a:ext>
                      </a:extLst>
                    </a:gridCol>
                    <a:gridCol w="492440">
                      <a:extLst>
                        <a:ext uri="{9D8B030D-6E8A-4147-A177-3AD203B41FA5}">
                          <a16:colId xmlns:a16="http://schemas.microsoft.com/office/drawing/2014/main" val="3381348886"/>
                        </a:ext>
                      </a:extLst>
                    </a:gridCol>
                  </a:tblGrid>
                  <a:tr h="601757">
                    <a:tc gridSpan="5"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>
                              <a:solidFill>
                                <a:sysClr val="windowText" lastClr="000000"/>
                              </a:solidFill>
                            </a:rPr>
                            <a:t>Starting at 61</a:t>
                          </a:r>
                          <a:r>
                            <a:rPr lang="en-GB" sz="1400" baseline="0" dirty="0">
                              <a:solidFill>
                                <a:sysClr val="windowText" lastClr="000000"/>
                              </a:solidFill>
                            </a:rPr>
                            <a:t>. Find the missing factor of the following:</a:t>
                          </a:r>
                          <a:endParaRPr lang="en-GB" sz="14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48379474"/>
                      </a:ext>
                    </a:extLst>
                  </a:tr>
                  <a:tr h="308809">
                    <a:tc gridSpan="5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513" t="-192000" r="-513" b="-808000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>
                              <a:solidFill>
                                <a:sysClr val="windowText" lastClr="000000"/>
                              </a:solidFill>
                            </a:rPr>
                            <a:t>143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>
                              <a:solidFill>
                                <a:sysClr val="windowText" lastClr="000000"/>
                              </a:solidFill>
                            </a:rPr>
                            <a:t>77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>
                              <a:solidFill>
                                <a:sysClr val="windowText" lastClr="000000"/>
                              </a:solidFill>
                            </a:rPr>
                            <a:t>47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>
                              <a:solidFill>
                                <a:sysClr val="windowText" lastClr="000000"/>
                              </a:solidFill>
                            </a:rPr>
                            <a:t>39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69138901"/>
                      </a:ext>
                    </a:extLst>
                  </a:tr>
                  <a:tr h="308809">
                    <a:tc gridSpan="5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>
                              <a:solidFill>
                                <a:sysClr val="windowText" lastClr="000000"/>
                              </a:solidFill>
                            </a:rPr>
                            <a:t>81: 1, 81, 3, 27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906563"/>
                      </a:ext>
                    </a:extLst>
                  </a:tr>
                  <a:tr h="308809">
                    <a:tc gridSpan="5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>
                              <a:solidFill>
                                <a:sysClr val="windowText" lastClr="000000"/>
                              </a:solidFill>
                            </a:rPr>
                            <a:t>64: 1, 64, 2, 32, 4, 16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62218252"/>
                      </a:ext>
                    </a:extLst>
                  </a:tr>
                  <a:tr h="308809">
                    <a:tc gridSpan="5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>
                              <a:solidFill>
                                <a:sysClr val="windowText" lastClr="000000"/>
                              </a:solidFill>
                            </a:rPr>
                            <a:t>36: 1, 36, 2, 4, 9, 6, 3, 12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5709936"/>
                      </a:ext>
                    </a:extLst>
                  </a:tr>
                  <a:tr h="308809">
                    <a:tc gridSpan="5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>
                              <a:solidFill>
                                <a:sysClr val="windowText" lastClr="000000"/>
                              </a:solidFill>
                            </a:rPr>
                            <a:t>64: 1, 64, 2, 32, 4, 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02445521"/>
                      </a:ext>
                    </a:extLst>
                  </a:tr>
                  <a:tr h="741141">
                    <a:tc gridSpan="5"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ysClr val="windowText" lastClr="000000"/>
                              </a:solidFill>
                            </a:rPr>
                            <a:t>Join to the previous…</a:t>
                          </a:r>
                        </a:p>
                        <a:p>
                          <a:pPr algn="ctr"/>
                          <a:r>
                            <a:rPr lang="en-GB" sz="1400" b="1" dirty="0">
                              <a:solidFill>
                                <a:sysClr val="windowText" lastClr="000000"/>
                              </a:solidFill>
                            </a:rPr>
                            <a:t>Join to the prime number in each pair of numbers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62153804"/>
                      </a:ext>
                    </a:extLst>
                  </a:tr>
                  <a:tr h="52497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ysClr val="windowText" lastClr="000000"/>
                              </a:solidFill>
                            </a:rPr>
                            <a:t>51 41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ysClr val="windowText" lastClr="000000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53  63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ysClr val="windowText" lastClr="000000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49 59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ysClr val="windowText" lastClr="000000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57 67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1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ysClr val="windowText" lastClr="000000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71 91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49632491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5" name="Group 4">
            <a:extLst>
              <a:ext uri="{FF2B5EF4-FFF2-40B4-BE49-F238E27FC236}">
                <a16:creationId xmlns:a16="http://schemas.microsoft.com/office/drawing/2014/main" id="{628FBD4C-2485-CA4E-8DCF-8DABC7C65161}"/>
              </a:ext>
            </a:extLst>
          </p:cNvPr>
          <p:cNvGrpSpPr/>
          <p:nvPr/>
        </p:nvGrpSpPr>
        <p:grpSpPr>
          <a:xfrm>
            <a:off x="6834101" y="442955"/>
            <a:ext cx="4709431" cy="5182103"/>
            <a:chOff x="6134415" y="1063872"/>
            <a:chExt cx="4709431" cy="5182103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1ED1FD10-DD4C-4B46-B1EE-2E3145CCFEE6}"/>
                </a:ext>
              </a:extLst>
            </p:cNvPr>
            <p:cNvGrpSpPr/>
            <p:nvPr/>
          </p:nvGrpSpPr>
          <p:grpSpPr>
            <a:xfrm>
              <a:off x="6294860" y="1063872"/>
              <a:ext cx="4548986" cy="5022765"/>
              <a:chOff x="6294860" y="1063873"/>
              <a:chExt cx="2722935" cy="3006530"/>
            </a:xfrm>
          </p:grpSpPr>
          <p:grpSp>
            <p:nvGrpSpPr>
              <p:cNvPr id="74" name="Group 73"/>
              <p:cNvGrpSpPr/>
              <p:nvPr/>
            </p:nvGrpSpPr>
            <p:grpSpPr>
              <a:xfrm>
                <a:off x="7121770" y="1063873"/>
                <a:ext cx="1073556" cy="899743"/>
                <a:chOff x="7121770" y="1063873"/>
                <a:chExt cx="1073556" cy="899743"/>
              </a:xfrm>
            </p:grpSpPr>
            <p:sp>
              <p:nvSpPr>
                <p:cNvPr id="73" name="Oval 72"/>
                <p:cNvSpPr/>
                <p:nvPr/>
              </p:nvSpPr>
              <p:spPr>
                <a:xfrm>
                  <a:off x="7746024" y="1872760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5" name="Oval 74"/>
                <p:cNvSpPr/>
                <p:nvPr/>
              </p:nvSpPr>
              <p:spPr>
                <a:xfrm>
                  <a:off x="7476392" y="1875693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7" name="Oval 76"/>
                <p:cNvSpPr/>
                <p:nvPr/>
              </p:nvSpPr>
              <p:spPr>
                <a:xfrm>
                  <a:off x="7470532" y="1562099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8" name="Oval 77"/>
                <p:cNvSpPr/>
                <p:nvPr/>
              </p:nvSpPr>
              <p:spPr>
                <a:xfrm>
                  <a:off x="7127630" y="1509342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9" name="Oval 78"/>
                <p:cNvSpPr/>
                <p:nvPr/>
              </p:nvSpPr>
              <p:spPr>
                <a:xfrm>
                  <a:off x="7121770" y="1195748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0" name="Oval 79"/>
                <p:cNvSpPr/>
                <p:nvPr/>
              </p:nvSpPr>
              <p:spPr>
                <a:xfrm>
                  <a:off x="7748957" y="1567954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1" name="Oval 80"/>
                <p:cNvSpPr/>
                <p:nvPr/>
              </p:nvSpPr>
              <p:spPr>
                <a:xfrm>
                  <a:off x="8100647" y="1506412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2" name="Oval 81"/>
                <p:cNvSpPr/>
                <p:nvPr/>
              </p:nvSpPr>
              <p:spPr>
                <a:xfrm>
                  <a:off x="8103580" y="1201606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3" name="Oval 82"/>
                <p:cNvSpPr/>
                <p:nvPr/>
              </p:nvSpPr>
              <p:spPr>
                <a:xfrm>
                  <a:off x="7464672" y="1063873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4" name="Oval 83"/>
                <p:cNvSpPr/>
                <p:nvPr/>
              </p:nvSpPr>
              <p:spPr>
                <a:xfrm>
                  <a:off x="7743097" y="1069728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6" name="Group 85"/>
              <p:cNvGrpSpPr/>
              <p:nvPr/>
            </p:nvGrpSpPr>
            <p:grpSpPr>
              <a:xfrm rot="3687317">
                <a:off x="8031146" y="1598247"/>
                <a:ext cx="1073556" cy="899743"/>
                <a:chOff x="7121770" y="1063873"/>
                <a:chExt cx="1073556" cy="899743"/>
              </a:xfrm>
            </p:grpSpPr>
            <p:sp>
              <p:nvSpPr>
                <p:cNvPr id="87" name="Oval 86"/>
                <p:cNvSpPr/>
                <p:nvPr/>
              </p:nvSpPr>
              <p:spPr>
                <a:xfrm>
                  <a:off x="7746024" y="1872760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8" name="Oval 87"/>
                <p:cNvSpPr/>
                <p:nvPr/>
              </p:nvSpPr>
              <p:spPr>
                <a:xfrm>
                  <a:off x="7476392" y="1875693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9" name="Oval 88"/>
                <p:cNvSpPr/>
                <p:nvPr/>
              </p:nvSpPr>
              <p:spPr>
                <a:xfrm>
                  <a:off x="7470532" y="1562099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0" name="Oval 89"/>
                <p:cNvSpPr/>
                <p:nvPr/>
              </p:nvSpPr>
              <p:spPr>
                <a:xfrm>
                  <a:off x="7127630" y="1509342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1" name="Oval 90"/>
                <p:cNvSpPr/>
                <p:nvPr/>
              </p:nvSpPr>
              <p:spPr>
                <a:xfrm>
                  <a:off x="7121770" y="1195748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2" name="Oval 91"/>
                <p:cNvSpPr/>
                <p:nvPr/>
              </p:nvSpPr>
              <p:spPr>
                <a:xfrm>
                  <a:off x="7748957" y="1567954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3" name="Oval 92"/>
                <p:cNvSpPr/>
                <p:nvPr/>
              </p:nvSpPr>
              <p:spPr>
                <a:xfrm>
                  <a:off x="8100647" y="1506412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4" name="Oval 93"/>
                <p:cNvSpPr/>
                <p:nvPr/>
              </p:nvSpPr>
              <p:spPr>
                <a:xfrm>
                  <a:off x="8103580" y="1201606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5" name="Oval 94"/>
                <p:cNvSpPr/>
                <p:nvPr/>
              </p:nvSpPr>
              <p:spPr>
                <a:xfrm>
                  <a:off x="7464672" y="1063873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6" name="Oval 95"/>
                <p:cNvSpPr/>
                <p:nvPr/>
              </p:nvSpPr>
              <p:spPr>
                <a:xfrm>
                  <a:off x="7743097" y="1069728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97" name="Group 96"/>
              <p:cNvGrpSpPr/>
              <p:nvPr/>
            </p:nvGrpSpPr>
            <p:grpSpPr>
              <a:xfrm rot="7169696">
                <a:off x="8022232" y="2656312"/>
                <a:ext cx="1073556" cy="899743"/>
                <a:chOff x="7121770" y="1063873"/>
                <a:chExt cx="1073556" cy="899743"/>
              </a:xfrm>
            </p:grpSpPr>
            <p:sp>
              <p:nvSpPr>
                <p:cNvPr id="98" name="Oval 97"/>
                <p:cNvSpPr/>
                <p:nvPr/>
              </p:nvSpPr>
              <p:spPr>
                <a:xfrm>
                  <a:off x="7746024" y="1872760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9" name="Oval 98"/>
                <p:cNvSpPr/>
                <p:nvPr/>
              </p:nvSpPr>
              <p:spPr>
                <a:xfrm>
                  <a:off x="7476392" y="1875693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0" name="Oval 99"/>
                <p:cNvSpPr/>
                <p:nvPr/>
              </p:nvSpPr>
              <p:spPr>
                <a:xfrm>
                  <a:off x="7470532" y="1562099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1" name="Oval 100"/>
                <p:cNvSpPr/>
                <p:nvPr/>
              </p:nvSpPr>
              <p:spPr>
                <a:xfrm>
                  <a:off x="7127630" y="1509342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2" name="Oval 101"/>
                <p:cNvSpPr/>
                <p:nvPr/>
              </p:nvSpPr>
              <p:spPr>
                <a:xfrm>
                  <a:off x="7121770" y="1195748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3" name="Oval 102"/>
                <p:cNvSpPr/>
                <p:nvPr/>
              </p:nvSpPr>
              <p:spPr>
                <a:xfrm>
                  <a:off x="7748957" y="1567954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4" name="Oval 103"/>
                <p:cNvSpPr/>
                <p:nvPr/>
              </p:nvSpPr>
              <p:spPr>
                <a:xfrm>
                  <a:off x="8100647" y="1506412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5" name="Oval 104"/>
                <p:cNvSpPr/>
                <p:nvPr/>
              </p:nvSpPr>
              <p:spPr>
                <a:xfrm>
                  <a:off x="8103580" y="1201606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6" name="Oval 105"/>
                <p:cNvSpPr/>
                <p:nvPr/>
              </p:nvSpPr>
              <p:spPr>
                <a:xfrm>
                  <a:off x="7464672" y="1063873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7" name="Oval 106"/>
                <p:cNvSpPr/>
                <p:nvPr/>
              </p:nvSpPr>
              <p:spPr>
                <a:xfrm>
                  <a:off x="7743097" y="1069728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08" name="Group 107"/>
              <p:cNvGrpSpPr/>
              <p:nvPr/>
            </p:nvGrpSpPr>
            <p:grpSpPr>
              <a:xfrm rot="10800000">
                <a:off x="7101076" y="3170660"/>
                <a:ext cx="1073556" cy="899743"/>
                <a:chOff x="7121770" y="1063873"/>
                <a:chExt cx="1073556" cy="899743"/>
              </a:xfrm>
            </p:grpSpPr>
            <p:sp>
              <p:nvSpPr>
                <p:cNvPr id="109" name="Oval 108"/>
                <p:cNvSpPr/>
                <p:nvPr/>
              </p:nvSpPr>
              <p:spPr>
                <a:xfrm>
                  <a:off x="7746024" y="1872760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0" name="Oval 109"/>
                <p:cNvSpPr/>
                <p:nvPr/>
              </p:nvSpPr>
              <p:spPr>
                <a:xfrm>
                  <a:off x="7476392" y="1875693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1" name="Oval 110"/>
                <p:cNvSpPr/>
                <p:nvPr/>
              </p:nvSpPr>
              <p:spPr>
                <a:xfrm>
                  <a:off x="7470532" y="1562099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2" name="Oval 111"/>
                <p:cNvSpPr/>
                <p:nvPr/>
              </p:nvSpPr>
              <p:spPr>
                <a:xfrm>
                  <a:off x="7127630" y="1509342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3" name="Oval 112"/>
                <p:cNvSpPr/>
                <p:nvPr/>
              </p:nvSpPr>
              <p:spPr>
                <a:xfrm>
                  <a:off x="7121770" y="1195748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4" name="Oval 113"/>
                <p:cNvSpPr/>
                <p:nvPr/>
              </p:nvSpPr>
              <p:spPr>
                <a:xfrm>
                  <a:off x="7748957" y="1567954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5" name="Oval 114"/>
                <p:cNvSpPr/>
                <p:nvPr/>
              </p:nvSpPr>
              <p:spPr>
                <a:xfrm>
                  <a:off x="8100647" y="1506412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6" name="Oval 115"/>
                <p:cNvSpPr/>
                <p:nvPr/>
              </p:nvSpPr>
              <p:spPr>
                <a:xfrm>
                  <a:off x="8103580" y="1201606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7" name="Oval 116"/>
                <p:cNvSpPr/>
                <p:nvPr/>
              </p:nvSpPr>
              <p:spPr>
                <a:xfrm>
                  <a:off x="7464672" y="1063873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8" name="Oval 117"/>
                <p:cNvSpPr/>
                <p:nvPr/>
              </p:nvSpPr>
              <p:spPr>
                <a:xfrm>
                  <a:off x="7743097" y="1069728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19" name="Group 118"/>
              <p:cNvGrpSpPr/>
              <p:nvPr/>
            </p:nvGrpSpPr>
            <p:grpSpPr>
              <a:xfrm rot="14238107">
                <a:off x="6207954" y="2665766"/>
                <a:ext cx="1073556" cy="899743"/>
                <a:chOff x="7121770" y="1063873"/>
                <a:chExt cx="1073556" cy="899743"/>
              </a:xfrm>
            </p:grpSpPr>
            <p:sp>
              <p:nvSpPr>
                <p:cNvPr id="120" name="Oval 119"/>
                <p:cNvSpPr/>
                <p:nvPr/>
              </p:nvSpPr>
              <p:spPr>
                <a:xfrm>
                  <a:off x="7746024" y="1872760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1" name="Oval 120"/>
                <p:cNvSpPr/>
                <p:nvPr/>
              </p:nvSpPr>
              <p:spPr>
                <a:xfrm>
                  <a:off x="7476392" y="1875693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2" name="Oval 121"/>
                <p:cNvSpPr/>
                <p:nvPr/>
              </p:nvSpPr>
              <p:spPr>
                <a:xfrm>
                  <a:off x="7470532" y="1562099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3" name="Oval 122"/>
                <p:cNvSpPr/>
                <p:nvPr/>
              </p:nvSpPr>
              <p:spPr>
                <a:xfrm>
                  <a:off x="7127630" y="1509342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4" name="Oval 123"/>
                <p:cNvSpPr/>
                <p:nvPr/>
              </p:nvSpPr>
              <p:spPr>
                <a:xfrm>
                  <a:off x="7121770" y="1195748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5" name="Oval 124"/>
                <p:cNvSpPr/>
                <p:nvPr/>
              </p:nvSpPr>
              <p:spPr>
                <a:xfrm>
                  <a:off x="7748957" y="1567954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6" name="Oval 125"/>
                <p:cNvSpPr/>
                <p:nvPr/>
              </p:nvSpPr>
              <p:spPr>
                <a:xfrm>
                  <a:off x="8100647" y="1506412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7" name="Oval 126"/>
                <p:cNvSpPr/>
                <p:nvPr/>
              </p:nvSpPr>
              <p:spPr>
                <a:xfrm>
                  <a:off x="8103580" y="1201606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8" name="Oval 127"/>
                <p:cNvSpPr/>
                <p:nvPr/>
              </p:nvSpPr>
              <p:spPr>
                <a:xfrm>
                  <a:off x="7464672" y="1063873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9" name="Oval 128"/>
                <p:cNvSpPr/>
                <p:nvPr/>
              </p:nvSpPr>
              <p:spPr>
                <a:xfrm>
                  <a:off x="7743097" y="1069728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30" name="Group 129"/>
              <p:cNvGrpSpPr/>
              <p:nvPr/>
            </p:nvGrpSpPr>
            <p:grpSpPr>
              <a:xfrm rot="17976952">
                <a:off x="6219989" y="1578800"/>
                <a:ext cx="1073556" cy="899743"/>
                <a:chOff x="7121770" y="1063873"/>
                <a:chExt cx="1073556" cy="899743"/>
              </a:xfrm>
            </p:grpSpPr>
            <p:sp>
              <p:nvSpPr>
                <p:cNvPr id="131" name="Oval 130"/>
                <p:cNvSpPr/>
                <p:nvPr/>
              </p:nvSpPr>
              <p:spPr>
                <a:xfrm>
                  <a:off x="7746024" y="1872760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2" name="Oval 131"/>
                <p:cNvSpPr/>
                <p:nvPr/>
              </p:nvSpPr>
              <p:spPr>
                <a:xfrm>
                  <a:off x="7476392" y="1875693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3" name="Oval 132"/>
                <p:cNvSpPr/>
                <p:nvPr/>
              </p:nvSpPr>
              <p:spPr>
                <a:xfrm>
                  <a:off x="7470532" y="1562099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4" name="Oval 133"/>
                <p:cNvSpPr/>
                <p:nvPr/>
              </p:nvSpPr>
              <p:spPr>
                <a:xfrm>
                  <a:off x="7127630" y="1509342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5" name="Oval 134"/>
                <p:cNvSpPr/>
                <p:nvPr/>
              </p:nvSpPr>
              <p:spPr>
                <a:xfrm>
                  <a:off x="7121770" y="1195748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6" name="Oval 135"/>
                <p:cNvSpPr/>
                <p:nvPr/>
              </p:nvSpPr>
              <p:spPr>
                <a:xfrm>
                  <a:off x="7748957" y="1567954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7" name="Oval 136"/>
                <p:cNvSpPr/>
                <p:nvPr/>
              </p:nvSpPr>
              <p:spPr>
                <a:xfrm>
                  <a:off x="8100647" y="1506412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8" name="Oval 137"/>
                <p:cNvSpPr/>
                <p:nvPr/>
              </p:nvSpPr>
              <p:spPr>
                <a:xfrm>
                  <a:off x="8103580" y="1201606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9" name="Oval 138"/>
                <p:cNvSpPr/>
                <p:nvPr/>
              </p:nvSpPr>
              <p:spPr>
                <a:xfrm>
                  <a:off x="7464672" y="1063873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0" name="Oval 139"/>
                <p:cNvSpPr/>
                <p:nvPr/>
              </p:nvSpPr>
              <p:spPr>
                <a:xfrm>
                  <a:off x="7743097" y="1069728"/>
                  <a:ext cx="91746" cy="8792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142" name="Oval 141"/>
              <p:cNvSpPr/>
              <p:nvPr/>
            </p:nvSpPr>
            <p:spPr>
              <a:xfrm rot="17976952">
                <a:off x="7425356" y="2246702"/>
                <a:ext cx="91746" cy="87923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3" name="Oval 142"/>
              <p:cNvSpPr/>
              <p:nvPr/>
            </p:nvSpPr>
            <p:spPr>
              <a:xfrm rot="17976952">
                <a:off x="7245539" y="2482558"/>
                <a:ext cx="91746" cy="87923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4" name="Oval 143"/>
              <p:cNvSpPr/>
              <p:nvPr/>
            </p:nvSpPr>
            <p:spPr>
              <a:xfrm rot="17976952">
                <a:off x="7906707" y="2539776"/>
                <a:ext cx="91746" cy="87923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5" name="Oval 144"/>
              <p:cNvSpPr/>
              <p:nvPr/>
            </p:nvSpPr>
            <p:spPr>
              <a:xfrm rot="17976952">
                <a:off x="7776009" y="2775632"/>
                <a:ext cx="91746" cy="87923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6" name="Oval 145"/>
              <p:cNvSpPr/>
              <p:nvPr/>
            </p:nvSpPr>
            <p:spPr>
              <a:xfrm rot="17976952">
                <a:off x="7436039" y="2787356"/>
                <a:ext cx="91746" cy="87923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7" name="Oval 146"/>
              <p:cNvSpPr/>
              <p:nvPr/>
            </p:nvSpPr>
            <p:spPr>
              <a:xfrm rot="17976952">
                <a:off x="7778940" y="2242231"/>
                <a:ext cx="91746" cy="87923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24" name="TextBox 1023"/>
              <p:cNvSpPr txBox="1"/>
              <p:nvPr/>
            </p:nvSpPr>
            <p:spPr>
              <a:xfrm>
                <a:off x="7618999" y="1865097"/>
                <a:ext cx="179623" cy="1381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900" dirty="0"/>
                  <a:t>11</a:t>
                </a:r>
              </a:p>
            </p:txBody>
          </p:sp>
          <p:sp>
            <p:nvSpPr>
              <p:cNvPr id="151" name="TextBox 150"/>
              <p:cNvSpPr txBox="1"/>
              <p:nvPr/>
            </p:nvSpPr>
            <p:spPr>
              <a:xfrm>
                <a:off x="7990632" y="1494192"/>
                <a:ext cx="242374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900" dirty="0"/>
                  <a:t>5</a:t>
                </a:r>
              </a:p>
            </p:txBody>
          </p:sp>
          <p:sp>
            <p:nvSpPr>
              <p:cNvPr id="152" name="TextBox 151"/>
              <p:cNvSpPr txBox="1"/>
              <p:nvPr/>
            </p:nvSpPr>
            <p:spPr>
              <a:xfrm>
                <a:off x="7985113" y="1199737"/>
                <a:ext cx="145080" cy="1381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900" dirty="0"/>
                  <a:t>2</a:t>
                </a:r>
              </a:p>
            </p:txBody>
          </p:sp>
        </p:grp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6CB7A0FE-2645-2D4B-8AF1-659BAE83074E}"/>
                </a:ext>
              </a:extLst>
            </p:cNvPr>
            <p:cNvSpPr txBox="1"/>
            <p:nvPr/>
          </p:nvSpPr>
          <p:spPr>
            <a:xfrm>
              <a:off x="9831180" y="1746711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dirty="0"/>
                <a:t>17</a:t>
              </a: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A765B280-CB23-3C49-9774-4D0367E3D02F}"/>
                </a:ext>
              </a:extLst>
            </p:cNvPr>
            <p:cNvSpPr txBox="1"/>
            <p:nvPr/>
          </p:nvSpPr>
          <p:spPr>
            <a:xfrm>
              <a:off x="9431438" y="2039227"/>
              <a:ext cx="24237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dirty="0"/>
                <a:t>3</a:t>
              </a:r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2193AA22-85C7-2749-A846-E21B885F0870}"/>
                </a:ext>
              </a:extLst>
            </p:cNvPr>
            <p:cNvSpPr txBox="1"/>
            <p:nvPr/>
          </p:nvSpPr>
          <p:spPr>
            <a:xfrm>
              <a:off x="10298282" y="2122001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dirty="0"/>
                <a:t>29</a:t>
              </a:r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DB09B4E1-3000-4442-BC36-426B1E10EF3F}"/>
                </a:ext>
              </a:extLst>
            </p:cNvPr>
            <p:cNvSpPr txBox="1"/>
            <p:nvPr/>
          </p:nvSpPr>
          <p:spPr>
            <a:xfrm>
              <a:off x="8602281" y="3048252"/>
              <a:ext cx="24237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dirty="0"/>
                <a:t>7</a:t>
              </a:r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53483E70-A679-E14A-9590-997C819E5F03}"/>
                </a:ext>
              </a:extLst>
            </p:cNvPr>
            <p:cNvSpPr txBox="1"/>
            <p:nvPr/>
          </p:nvSpPr>
          <p:spPr>
            <a:xfrm>
              <a:off x="9094076" y="2811964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dirty="0"/>
                <a:t>47</a:t>
              </a: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17F35E24-6A14-BE4F-9C78-44A9B42005A0}"/>
                </a:ext>
              </a:extLst>
            </p:cNvPr>
            <p:cNvSpPr txBox="1"/>
            <p:nvPr/>
          </p:nvSpPr>
          <p:spPr>
            <a:xfrm>
              <a:off x="9558532" y="2531992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dirty="0"/>
                <a:t>23</a:t>
              </a:r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BB169D71-FB17-3F46-97E9-5A70F24E630B}"/>
                </a:ext>
              </a:extLst>
            </p:cNvPr>
            <p:cNvSpPr txBox="1"/>
            <p:nvPr/>
          </p:nvSpPr>
          <p:spPr>
            <a:xfrm>
              <a:off x="10509147" y="2555522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dirty="0"/>
                <a:t>13</a:t>
              </a:r>
            </a:p>
          </p:txBody>
        </p: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46DF69A8-9576-594C-8E24-82AA88B3291A}"/>
                </a:ext>
              </a:extLst>
            </p:cNvPr>
            <p:cNvSpPr txBox="1"/>
            <p:nvPr/>
          </p:nvSpPr>
          <p:spPr>
            <a:xfrm>
              <a:off x="9770597" y="2954106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dirty="0"/>
                <a:t>31</a:t>
              </a:r>
            </a:p>
          </p:txBody>
        </p: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2D072D73-FB8C-F546-953A-2E7BAE66C2F2}"/>
                </a:ext>
              </a:extLst>
            </p:cNvPr>
            <p:cNvSpPr txBox="1"/>
            <p:nvPr/>
          </p:nvSpPr>
          <p:spPr>
            <a:xfrm>
              <a:off x="8565476" y="3962339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dirty="0"/>
                <a:t>19</a:t>
              </a: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85A92831-6B36-C14B-B92F-DAFACC9517FD}"/>
                </a:ext>
              </a:extLst>
            </p:cNvPr>
            <p:cNvSpPr txBox="1"/>
            <p:nvPr/>
          </p:nvSpPr>
          <p:spPr>
            <a:xfrm>
              <a:off x="8519840" y="4667109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dirty="0"/>
                <a:t>15</a:t>
              </a:r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1FD38EAC-7078-1349-B777-F33B533E918E}"/>
                </a:ext>
              </a:extLst>
            </p:cNvPr>
            <p:cNvSpPr txBox="1"/>
            <p:nvPr/>
          </p:nvSpPr>
          <p:spPr>
            <a:xfrm>
              <a:off x="9105799" y="5245540"/>
              <a:ext cx="24237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dirty="0"/>
                <a:t>6</a:t>
              </a: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CE866E8E-DBBF-BA4C-89EC-D24BD21322D3}"/>
                </a:ext>
              </a:extLst>
            </p:cNvPr>
            <p:cNvSpPr txBox="1"/>
            <p:nvPr/>
          </p:nvSpPr>
          <p:spPr>
            <a:xfrm>
              <a:off x="9105222" y="5794085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dirty="0"/>
                <a:t>14</a:t>
              </a:r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7B371CE0-3090-B84C-92D4-F048118BB0A3}"/>
                </a:ext>
              </a:extLst>
            </p:cNvPr>
            <p:cNvSpPr txBox="1"/>
            <p:nvPr/>
          </p:nvSpPr>
          <p:spPr>
            <a:xfrm>
              <a:off x="8506991" y="5170158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dirty="0"/>
                <a:t>10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06C446CE-9CF0-C048-BB33-47CB5C65EA26}"/>
                </a:ext>
              </a:extLst>
            </p:cNvPr>
            <p:cNvSpPr txBox="1"/>
            <p:nvPr/>
          </p:nvSpPr>
          <p:spPr>
            <a:xfrm>
              <a:off x="8506991" y="6015143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dirty="0"/>
                <a:t>22</a:t>
              </a: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5C3C805F-41F3-0246-9C2E-3CD70AAD0B99}"/>
                </a:ext>
              </a:extLst>
            </p:cNvPr>
            <p:cNvSpPr txBox="1"/>
            <p:nvPr/>
          </p:nvSpPr>
          <p:spPr>
            <a:xfrm>
              <a:off x="7274820" y="2007102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dirty="0"/>
                <a:t>61</a:t>
              </a:r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00D77A65-3A7B-CD4B-AB16-E06B22568D0C}"/>
                </a:ext>
              </a:extLst>
            </p:cNvPr>
            <p:cNvSpPr txBox="1"/>
            <p:nvPr/>
          </p:nvSpPr>
          <p:spPr>
            <a:xfrm>
              <a:off x="8049795" y="6003421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dirty="0"/>
                <a:t>12</a:t>
              </a:r>
            </a:p>
          </p:txBody>
        </p: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948C1683-7654-0C4C-9694-6BCB4A646B2D}"/>
                </a:ext>
              </a:extLst>
            </p:cNvPr>
            <p:cNvSpPr txBox="1"/>
            <p:nvPr/>
          </p:nvSpPr>
          <p:spPr>
            <a:xfrm>
              <a:off x="8096991" y="5180492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dirty="0"/>
                <a:t>26</a:t>
              </a: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8993249B-7A49-094D-9928-0DEEC87B9900}"/>
                </a:ext>
              </a:extLst>
            </p:cNvPr>
            <p:cNvSpPr txBox="1"/>
            <p:nvPr/>
          </p:nvSpPr>
          <p:spPr>
            <a:xfrm>
              <a:off x="7452865" y="5779025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dirty="0"/>
                <a:t>20</a:t>
              </a:r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0431EA72-F15B-F94C-9204-D533E010A61A}"/>
                </a:ext>
              </a:extLst>
            </p:cNvPr>
            <p:cNvSpPr txBox="1"/>
            <p:nvPr/>
          </p:nvSpPr>
          <p:spPr>
            <a:xfrm>
              <a:off x="7464860" y="5262970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dirty="0"/>
                <a:t>24</a:t>
              </a:r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454E89F6-92C9-3B47-A24D-A9A5D90F3893}"/>
                </a:ext>
              </a:extLst>
            </p:cNvPr>
            <p:cNvSpPr txBox="1"/>
            <p:nvPr/>
          </p:nvSpPr>
          <p:spPr>
            <a:xfrm>
              <a:off x="8049795" y="4653612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dirty="0"/>
                <a:t>25</a:t>
              </a:r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A41AFA42-DCEB-1746-84EE-7083573E2C64}"/>
                </a:ext>
              </a:extLst>
            </p:cNvPr>
            <p:cNvSpPr txBox="1"/>
            <p:nvPr/>
          </p:nvSpPr>
          <p:spPr>
            <a:xfrm>
              <a:off x="6863929" y="1705540"/>
              <a:ext cx="24237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dirty="0"/>
                <a:t>4</a:t>
              </a: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BF304974-A7F2-0A45-915D-3251EBC7C29E}"/>
                </a:ext>
              </a:extLst>
            </p:cNvPr>
            <p:cNvSpPr txBox="1"/>
            <p:nvPr/>
          </p:nvSpPr>
          <p:spPr>
            <a:xfrm>
              <a:off x="7083881" y="2538882"/>
              <a:ext cx="24237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dirty="0"/>
                <a:t>9</a:t>
              </a:r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7CFD4FC6-ADED-FC48-9BCF-E7A9DD261DDB}"/>
                </a:ext>
              </a:extLst>
            </p:cNvPr>
            <p:cNvSpPr txBox="1"/>
            <p:nvPr/>
          </p:nvSpPr>
          <p:spPr>
            <a:xfrm>
              <a:off x="6380597" y="2142210"/>
              <a:ext cx="24237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dirty="0"/>
                <a:t>8</a:t>
              </a: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23D1910F-FEC3-4A48-846B-34EF8109D30E}"/>
                </a:ext>
              </a:extLst>
            </p:cNvPr>
            <p:cNvSpPr txBox="1"/>
            <p:nvPr/>
          </p:nvSpPr>
          <p:spPr>
            <a:xfrm>
              <a:off x="6134415" y="2564239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dirty="0"/>
                <a:t>18</a:t>
              </a: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82175BD1-A27D-E54A-9EAE-6F5346FBB71E}"/>
                </a:ext>
              </a:extLst>
            </p:cNvPr>
            <p:cNvSpPr txBox="1"/>
            <p:nvPr/>
          </p:nvSpPr>
          <p:spPr>
            <a:xfrm>
              <a:off x="6793977" y="2916138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dirty="0"/>
                <a:t>16</a:t>
              </a:r>
            </a:p>
          </p:txBody>
        </p:sp>
      </p:grpSp>
      <p:sp>
        <p:nvSpPr>
          <p:cNvPr id="181" name="TextBox 180">
            <a:extLst>
              <a:ext uri="{FF2B5EF4-FFF2-40B4-BE49-F238E27FC236}">
                <a16:creationId xmlns:a16="http://schemas.microsoft.com/office/drawing/2014/main" id="{41303601-783B-3D4A-B688-692917A98423}"/>
              </a:ext>
            </a:extLst>
          </p:cNvPr>
          <p:cNvSpPr txBox="1"/>
          <p:nvPr/>
        </p:nvSpPr>
        <p:spPr>
          <a:xfrm>
            <a:off x="6650603" y="2541499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41</a:t>
            </a: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62CCCE94-43D8-D34F-B686-99921364E1AC}"/>
              </a:ext>
            </a:extLst>
          </p:cNvPr>
          <p:cNvSpPr txBox="1"/>
          <p:nvPr/>
        </p:nvSpPr>
        <p:spPr>
          <a:xfrm>
            <a:off x="7094496" y="2751237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53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B50BF9A9-FD0A-8746-9E70-3ECA2666586A}"/>
              </a:ext>
            </a:extLst>
          </p:cNvPr>
          <p:cNvSpPr txBox="1"/>
          <p:nvPr/>
        </p:nvSpPr>
        <p:spPr>
          <a:xfrm>
            <a:off x="7927614" y="2549561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59</a:t>
            </a: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76AA2854-47E2-7748-86AF-F43099696149}"/>
              </a:ext>
            </a:extLst>
          </p:cNvPr>
          <p:cNvSpPr txBox="1"/>
          <p:nvPr/>
        </p:nvSpPr>
        <p:spPr>
          <a:xfrm>
            <a:off x="8326712" y="2831806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67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56047461-F60C-004F-BE13-63F4E530B414}"/>
              </a:ext>
            </a:extLst>
          </p:cNvPr>
          <p:cNvSpPr txBox="1"/>
          <p:nvPr/>
        </p:nvSpPr>
        <p:spPr>
          <a:xfrm>
            <a:off x="7857277" y="3263585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71</a:t>
            </a:r>
          </a:p>
        </p:txBody>
      </p:sp>
      <p:graphicFrame>
        <p:nvGraphicFramePr>
          <p:cNvPr id="186" name="Table 185">
            <a:extLst>
              <a:ext uri="{FF2B5EF4-FFF2-40B4-BE49-F238E27FC236}">
                <a16:creationId xmlns:a16="http://schemas.microsoft.com/office/drawing/2014/main" id="{72065EAC-6BCB-1F41-8902-DF46C08CAD8D}"/>
              </a:ext>
            </a:extLst>
          </p:cNvPr>
          <p:cNvGraphicFramePr>
            <a:graphicFrameLocks noGrp="1"/>
          </p:cNvGraphicFramePr>
          <p:nvPr/>
        </p:nvGraphicFramePr>
        <p:xfrm>
          <a:off x="80055" y="6053277"/>
          <a:ext cx="2601811" cy="7464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1811">
                  <a:extLst>
                    <a:ext uri="{9D8B030D-6E8A-4147-A177-3AD203B41FA5}">
                      <a16:colId xmlns:a16="http://schemas.microsoft.com/office/drawing/2014/main" val="2173780494"/>
                    </a:ext>
                  </a:extLst>
                </a:gridCol>
              </a:tblGrid>
              <a:tr h="74646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ysClr val="windowText" lastClr="000000"/>
                          </a:solidFill>
                        </a:rPr>
                        <a:t>Starting at 71</a:t>
                      </a:r>
                    </a:p>
                    <a:p>
                      <a:pPr algn="ctr"/>
                      <a:r>
                        <a:rPr lang="en-GB" sz="1400" baseline="0" dirty="0">
                          <a:solidFill>
                            <a:sysClr val="windowText" lastClr="000000"/>
                          </a:solidFill>
                        </a:rPr>
                        <a:t>Find the next 5 PRIMES and join them</a:t>
                      </a:r>
                      <a:endParaRPr lang="en-GB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8379474"/>
                  </a:ext>
                </a:extLst>
              </a:tr>
            </a:tbl>
          </a:graphicData>
        </a:graphic>
      </p:graphicFrame>
      <p:sp>
        <p:nvSpPr>
          <p:cNvPr id="187" name="TextBox 186">
            <a:extLst>
              <a:ext uri="{FF2B5EF4-FFF2-40B4-BE49-F238E27FC236}">
                <a16:creationId xmlns:a16="http://schemas.microsoft.com/office/drawing/2014/main" id="{FDC22B76-4DD7-5B49-9E5D-38F1CA6A0AAE}"/>
              </a:ext>
            </a:extLst>
          </p:cNvPr>
          <p:cNvSpPr txBox="1"/>
          <p:nvPr/>
        </p:nvSpPr>
        <p:spPr>
          <a:xfrm>
            <a:off x="7061624" y="3147429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73</a:t>
            </a: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997C7458-2589-8948-8FB0-568318F88EAF}"/>
              </a:ext>
            </a:extLst>
          </p:cNvPr>
          <p:cNvSpPr txBox="1"/>
          <p:nvPr/>
        </p:nvSpPr>
        <p:spPr>
          <a:xfrm>
            <a:off x="6650603" y="3430395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79</a:t>
            </a: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29269E49-ABAE-5844-99BB-51B1C56E598F}"/>
              </a:ext>
            </a:extLst>
          </p:cNvPr>
          <p:cNvSpPr txBox="1"/>
          <p:nvPr/>
        </p:nvSpPr>
        <p:spPr>
          <a:xfrm>
            <a:off x="7448090" y="3591230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83</a:t>
            </a: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9C9F4AB6-0405-054D-BE86-EC20ED58D7B8}"/>
              </a:ext>
            </a:extLst>
          </p:cNvPr>
          <p:cNvSpPr txBox="1"/>
          <p:nvPr/>
        </p:nvSpPr>
        <p:spPr>
          <a:xfrm>
            <a:off x="6755843" y="4057106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89</a:t>
            </a: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B3A5EFA5-29B5-9A4A-A4AE-4A5B4D29D446}"/>
              </a:ext>
            </a:extLst>
          </p:cNvPr>
          <p:cNvSpPr txBox="1"/>
          <p:nvPr/>
        </p:nvSpPr>
        <p:spPr>
          <a:xfrm>
            <a:off x="7001574" y="4444159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97</a:t>
            </a:r>
          </a:p>
        </p:txBody>
      </p:sp>
      <p:graphicFrame>
        <p:nvGraphicFramePr>
          <p:cNvPr id="192" name="Table 191">
            <a:extLst>
              <a:ext uri="{FF2B5EF4-FFF2-40B4-BE49-F238E27FC236}">
                <a16:creationId xmlns:a16="http://schemas.microsoft.com/office/drawing/2014/main" id="{B0C3244E-4D7B-6344-9955-5799BB6C9F7E}"/>
              </a:ext>
            </a:extLst>
          </p:cNvPr>
          <p:cNvGraphicFramePr>
            <a:graphicFrameLocks noGrp="1"/>
          </p:cNvGraphicFramePr>
          <p:nvPr/>
        </p:nvGraphicFramePr>
        <p:xfrm>
          <a:off x="5265695" y="5308538"/>
          <a:ext cx="1764705" cy="7464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4705">
                  <a:extLst>
                    <a:ext uri="{9D8B030D-6E8A-4147-A177-3AD203B41FA5}">
                      <a16:colId xmlns:a16="http://schemas.microsoft.com/office/drawing/2014/main" val="2173780494"/>
                    </a:ext>
                  </a:extLst>
                </a:gridCol>
              </a:tblGrid>
              <a:tr h="74646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ysClr val="windowText" lastClr="000000"/>
                          </a:solidFill>
                        </a:rPr>
                        <a:t>Starting at 25</a:t>
                      </a:r>
                    </a:p>
                    <a:p>
                      <a:pPr algn="ctr"/>
                      <a:r>
                        <a:rPr lang="en-GB" sz="1400" baseline="0" dirty="0">
                          <a:solidFill>
                            <a:sysClr val="windowText" lastClr="000000"/>
                          </a:solidFill>
                        </a:rPr>
                        <a:t>Find the next 5 SQUARE numbers</a:t>
                      </a:r>
                      <a:endParaRPr lang="en-GB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8379474"/>
                  </a:ext>
                </a:extLst>
              </a:tr>
            </a:tbl>
          </a:graphicData>
        </a:graphic>
      </p:graphicFrame>
      <p:sp>
        <p:nvSpPr>
          <p:cNvPr id="193" name="TextBox 192">
            <a:extLst>
              <a:ext uri="{FF2B5EF4-FFF2-40B4-BE49-F238E27FC236}">
                <a16:creationId xmlns:a16="http://schemas.microsoft.com/office/drawing/2014/main" id="{900319BF-D655-8844-9774-0318DBC5D286}"/>
              </a:ext>
            </a:extLst>
          </p:cNvPr>
          <p:cNvSpPr txBox="1"/>
          <p:nvPr/>
        </p:nvSpPr>
        <p:spPr>
          <a:xfrm>
            <a:off x="8714312" y="3399654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36</a:t>
            </a: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F16F90B8-77B5-CC4B-A899-42270756F234}"/>
              </a:ext>
            </a:extLst>
          </p:cNvPr>
          <p:cNvSpPr txBox="1"/>
          <p:nvPr/>
        </p:nvSpPr>
        <p:spPr>
          <a:xfrm>
            <a:off x="8188854" y="3704770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49</a:t>
            </a: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C17C5DED-A3BB-A84A-A645-09B9DC77F1FF}"/>
              </a:ext>
            </a:extLst>
          </p:cNvPr>
          <p:cNvSpPr txBox="1"/>
          <p:nvPr/>
        </p:nvSpPr>
        <p:spPr>
          <a:xfrm>
            <a:off x="7943907" y="4514310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64</a:t>
            </a:r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3FAA9935-92EB-4242-A9F1-EFDF49404F23}"/>
              </a:ext>
            </a:extLst>
          </p:cNvPr>
          <p:cNvSpPr txBox="1"/>
          <p:nvPr/>
        </p:nvSpPr>
        <p:spPr>
          <a:xfrm>
            <a:off x="7510703" y="4808134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81</a:t>
            </a: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11CEB9EF-25D8-2343-910F-57DD4AA642E3}"/>
              </a:ext>
            </a:extLst>
          </p:cNvPr>
          <p:cNvSpPr txBox="1"/>
          <p:nvPr/>
        </p:nvSpPr>
        <p:spPr>
          <a:xfrm>
            <a:off x="7783567" y="4008975"/>
            <a:ext cx="3577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100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AC75CDE-8FF1-8346-B7C2-376F9354365E}"/>
              </a:ext>
            </a:extLst>
          </p:cNvPr>
          <p:cNvCxnSpPr>
            <a:cxnSpLocks/>
          </p:cNvCxnSpPr>
          <p:nvPr/>
        </p:nvCxnSpPr>
        <p:spPr>
          <a:xfrm flipV="1">
            <a:off x="7268960" y="3981181"/>
            <a:ext cx="713848" cy="45671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8" name="Table 197">
            <a:extLst>
              <a:ext uri="{FF2B5EF4-FFF2-40B4-BE49-F238E27FC236}">
                <a16:creationId xmlns:a16="http://schemas.microsoft.com/office/drawing/2014/main" id="{FD29CBFC-EF99-1F4E-964B-C579E63D5BC9}"/>
              </a:ext>
            </a:extLst>
          </p:cNvPr>
          <p:cNvGraphicFramePr>
            <a:graphicFrameLocks noGrp="1"/>
          </p:cNvGraphicFramePr>
          <p:nvPr/>
        </p:nvGraphicFramePr>
        <p:xfrm>
          <a:off x="5268688" y="6059053"/>
          <a:ext cx="1764704" cy="7464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4704">
                  <a:extLst>
                    <a:ext uri="{9D8B030D-6E8A-4147-A177-3AD203B41FA5}">
                      <a16:colId xmlns:a16="http://schemas.microsoft.com/office/drawing/2014/main" val="2173780494"/>
                    </a:ext>
                  </a:extLst>
                </a:gridCol>
              </a:tblGrid>
              <a:tr h="74646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ysClr val="windowText" lastClr="000000"/>
                          </a:solidFill>
                        </a:rPr>
                        <a:t>Starting at 39</a:t>
                      </a:r>
                    </a:p>
                    <a:p>
                      <a:pPr algn="ctr"/>
                      <a:r>
                        <a:rPr lang="en-GB" sz="1400" baseline="0" dirty="0">
                          <a:solidFill>
                            <a:sysClr val="windowText" lastClr="000000"/>
                          </a:solidFill>
                        </a:rPr>
                        <a:t>Find the next 13 multiples of 3</a:t>
                      </a:r>
                      <a:endParaRPr lang="en-GB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8379474"/>
                  </a:ext>
                </a:extLst>
              </a:tr>
            </a:tbl>
          </a:graphicData>
        </a:graphic>
      </p:graphicFrame>
      <p:sp>
        <p:nvSpPr>
          <p:cNvPr id="199" name="TextBox 198">
            <a:extLst>
              <a:ext uri="{FF2B5EF4-FFF2-40B4-BE49-F238E27FC236}">
                <a16:creationId xmlns:a16="http://schemas.microsoft.com/office/drawing/2014/main" id="{5AD76954-AFD8-5949-A1CE-3BE8109EF8FC}"/>
              </a:ext>
            </a:extLst>
          </p:cNvPr>
          <p:cNvSpPr txBox="1"/>
          <p:nvPr/>
        </p:nvSpPr>
        <p:spPr>
          <a:xfrm>
            <a:off x="11243732" y="2580595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39</a:t>
            </a: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080F158E-BB35-714E-B737-43507265E5E5}"/>
              </a:ext>
            </a:extLst>
          </p:cNvPr>
          <p:cNvSpPr txBox="1"/>
          <p:nvPr/>
        </p:nvSpPr>
        <p:spPr>
          <a:xfrm>
            <a:off x="10771541" y="2791888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42</a:t>
            </a: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A0B5A6E8-E8D7-DD44-84BB-8C965EED14DB}"/>
              </a:ext>
            </a:extLst>
          </p:cNvPr>
          <p:cNvSpPr txBox="1"/>
          <p:nvPr/>
        </p:nvSpPr>
        <p:spPr>
          <a:xfrm>
            <a:off x="10011399" y="2616213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45</a:t>
            </a:r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CE1A1E47-A920-7C4D-800B-9ECDAA9F6EBB}"/>
              </a:ext>
            </a:extLst>
          </p:cNvPr>
          <p:cNvSpPr txBox="1"/>
          <p:nvPr/>
        </p:nvSpPr>
        <p:spPr>
          <a:xfrm>
            <a:off x="9448632" y="2967355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48</a:t>
            </a: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6A083E4F-E407-7F43-A5DD-796B98F631C3}"/>
              </a:ext>
            </a:extLst>
          </p:cNvPr>
          <p:cNvSpPr txBox="1"/>
          <p:nvPr/>
        </p:nvSpPr>
        <p:spPr>
          <a:xfrm>
            <a:off x="9964435" y="3306909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51</a:t>
            </a: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85EC98A7-2715-9C46-B683-B775DBA4D5C7}"/>
              </a:ext>
            </a:extLst>
          </p:cNvPr>
          <p:cNvSpPr txBox="1"/>
          <p:nvPr/>
        </p:nvSpPr>
        <p:spPr>
          <a:xfrm>
            <a:off x="10784225" y="3110590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54</a:t>
            </a:r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CE2C3230-D19F-B746-ABCF-73594B8F730B}"/>
              </a:ext>
            </a:extLst>
          </p:cNvPr>
          <p:cNvSpPr txBox="1"/>
          <p:nvPr/>
        </p:nvSpPr>
        <p:spPr>
          <a:xfrm>
            <a:off x="11251158" y="3331708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57</a:t>
            </a:r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3DCFBC74-0A13-2240-8D57-DE9462AEFD9E}"/>
              </a:ext>
            </a:extLst>
          </p:cNvPr>
          <p:cNvSpPr txBox="1"/>
          <p:nvPr/>
        </p:nvSpPr>
        <p:spPr>
          <a:xfrm>
            <a:off x="10447223" y="3553555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60</a:t>
            </a:r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B76DCD76-16BC-B44A-90BF-D03A0DF30861}"/>
              </a:ext>
            </a:extLst>
          </p:cNvPr>
          <p:cNvSpPr txBox="1"/>
          <p:nvPr/>
        </p:nvSpPr>
        <p:spPr>
          <a:xfrm>
            <a:off x="11173280" y="3963485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63</a:t>
            </a: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DBB7E9AC-A0E7-044C-803B-35C7796DBBA5}"/>
              </a:ext>
            </a:extLst>
          </p:cNvPr>
          <p:cNvSpPr txBox="1"/>
          <p:nvPr/>
        </p:nvSpPr>
        <p:spPr>
          <a:xfrm>
            <a:off x="10914187" y="4349534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66</a:t>
            </a: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60286D77-C3C7-DC4E-8787-9EAFB3A4EC0E}"/>
              </a:ext>
            </a:extLst>
          </p:cNvPr>
          <p:cNvSpPr txBox="1"/>
          <p:nvPr/>
        </p:nvSpPr>
        <p:spPr>
          <a:xfrm>
            <a:off x="10200760" y="3944973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69</a:t>
            </a:r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4A3D9FCB-7BCE-4A4D-A587-70D0360A6D9E}"/>
              </a:ext>
            </a:extLst>
          </p:cNvPr>
          <p:cNvSpPr txBox="1"/>
          <p:nvPr/>
        </p:nvSpPr>
        <p:spPr>
          <a:xfrm>
            <a:off x="10500842" y="4786424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72</a:t>
            </a:r>
          </a:p>
        </p:txBody>
      </p:sp>
      <p:sp>
        <p:nvSpPr>
          <p:cNvPr id="211" name="TextBox 210">
            <a:extLst>
              <a:ext uri="{FF2B5EF4-FFF2-40B4-BE49-F238E27FC236}">
                <a16:creationId xmlns:a16="http://schemas.microsoft.com/office/drawing/2014/main" id="{08EF95E8-82A3-4B4B-86F2-6D4A34A785F8}"/>
              </a:ext>
            </a:extLst>
          </p:cNvPr>
          <p:cNvSpPr txBox="1"/>
          <p:nvPr/>
        </p:nvSpPr>
        <p:spPr>
          <a:xfrm>
            <a:off x="10046952" y="4550021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75</a:t>
            </a: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14F9DA98-D703-3340-9914-3332F792BC45}"/>
              </a:ext>
            </a:extLst>
          </p:cNvPr>
          <p:cNvSpPr txBox="1"/>
          <p:nvPr/>
        </p:nvSpPr>
        <p:spPr>
          <a:xfrm>
            <a:off x="9765039" y="3730682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78</a:t>
            </a:r>
          </a:p>
        </p:txBody>
      </p:sp>
      <p:cxnSp>
        <p:nvCxnSpPr>
          <p:cNvPr id="213" name="Straight Connector 212">
            <a:extLst>
              <a:ext uri="{FF2B5EF4-FFF2-40B4-BE49-F238E27FC236}">
                <a16:creationId xmlns:a16="http://schemas.microsoft.com/office/drawing/2014/main" id="{29493313-A911-E34A-AB6C-4C7150825F92}"/>
              </a:ext>
            </a:extLst>
          </p:cNvPr>
          <p:cNvCxnSpPr>
            <a:cxnSpLocks/>
            <a:stCxn id="145" idx="4"/>
            <a:endCxn id="98" idx="4"/>
          </p:cNvCxnSpPr>
          <p:nvPr/>
        </p:nvCxnSpPr>
        <p:spPr>
          <a:xfrm>
            <a:off x="9609466" y="3412388"/>
            <a:ext cx="408034" cy="2687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156E205D-8AAE-E14B-8BA3-564F29AB3446}"/>
              </a:ext>
            </a:extLst>
          </p:cNvPr>
          <p:cNvGraphicFramePr>
            <a:graphicFrameLocks noGrp="1"/>
          </p:cNvGraphicFramePr>
          <p:nvPr/>
        </p:nvGraphicFramePr>
        <p:xfrm>
          <a:off x="2738690" y="3534980"/>
          <a:ext cx="2470182" cy="32630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0182">
                  <a:extLst>
                    <a:ext uri="{9D8B030D-6E8A-4147-A177-3AD203B41FA5}">
                      <a16:colId xmlns:a16="http://schemas.microsoft.com/office/drawing/2014/main" val="300121216"/>
                    </a:ext>
                  </a:extLst>
                </a:gridCol>
              </a:tblGrid>
              <a:tr h="824646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ysClr val="windowText" lastClr="000000"/>
                          </a:solidFill>
                        </a:rPr>
                        <a:t>Start at 92. Choose the correct numbers from the list: </a:t>
                      </a:r>
                    </a:p>
                    <a:p>
                      <a:pPr algn="ctr"/>
                      <a:r>
                        <a:rPr lang="en-GB" sz="1400" b="1" dirty="0">
                          <a:solidFill>
                            <a:sysClr val="windowText" lastClr="000000"/>
                          </a:solidFill>
                        </a:rPr>
                        <a:t>21, 27, 28, 30, 32, 33, 34, 35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968554"/>
                  </a:ext>
                </a:extLst>
              </a:tr>
              <a:tr h="292756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ysClr val="windowText" lastClr="000000"/>
                          </a:solidFill>
                        </a:rPr>
                        <a:t>Multiple of 7 and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916399"/>
                  </a:ext>
                </a:extLst>
              </a:tr>
              <a:tr h="29275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ysClr val="windowText" lastClr="000000"/>
                          </a:solidFill>
                        </a:rPr>
                        <a:t>Multiple of 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060101"/>
                  </a:ext>
                </a:extLst>
              </a:tr>
              <a:tr h="29275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ysClr val="windowText" lastClr="000000"/>
                          </a:solidFill>
                        </a:rPr>
                        <a:t>Multiple of 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5946947"/>
                  </a:ext>
                </a:extLst>
              </a:tr>
              <a:tr h="29275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ysClr val="windowText" lastClr="000000"/>
                          </a:solidFill>
                        </a:rPr>
                        <a:t>Multiple of 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695785"/>
                  </a:ext>
                </a:extLst>
              </a:tr>
              <a:tr h="29275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ysClr val="windowText" lastClr="000000"/>
                          </a:solidFill>
                        </a:rPr>
                        <a:t>Multiple of 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3967767"/>
                  </a:ext>
                </a:extLst>
              </a:tr>
              <a:tr h="29275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ysClr val="windowText" lastClr="000000"/>
                          </a:solidFill>
                        </a:rPr>
                        <a:t>Multiple of 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0090954"/>
                  </a:ext>
                </a:extLst>
              </a:tr>
              <a:tr h="29275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ysClr val="windowText" lastClr="000000"/>
                          </a:solidFill>
                        </a:rPr>
                        <a:t>Multiple of 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7344459"/>
                  </a:ext>
                </a:extLst>
              </a:tr>
              <a:tr h="29275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ysClr val="windowText" lastClr="000000"/>
                          </a:solidFill>
                        </a:rPr>
                        <a:t>Multiple of 7 and 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7640296"/>
                  </a:ext>
                </a:extLst>
              </a:tr>
            </a:tbl>
          </a:graphicData>
        </a:graphic>
      </p:graphicFrame>
      <p:sp>
        <p:nvSpPr>
          <p:cNvPr id="214" name="TextBox 213">
            <a:extLst>
              <a:ext uri="{FF2B5EF4-FFF2-40B4-BE49-F238E27FC236}">
                <a16:creationId xmlns:a16="http://schemas.microsoft.com/office/drawing/2014/main" id="{0547D079-F38D-0F4C-984B-42B661BFCA0E}"/>
              </a:ext>
            </a:extLst>
          </p:cNvPr>
          <p:cNvSpPr txBox="1"/>
          <p:nvPr/>
        </p:nvSpPr>
        <p:spPr>
          <a:xfrm>
            <a:off x="9220906" y="1338679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92</a:t>
            </a:r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B8F04E30-83EE-FC41-AD22-EA0D03D95100}"/>
              </a:ext>
            </a:extLst>
          </p:cNvPr>
          <p:cNvSpPr txBox="1"/>
          <p:nvPr/>
        </p:nvSpPr>
        <p:spPr>
          <a:xfrm>
            <a:off x="9230343" y="529942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21</a:t>
            </a: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D20F47C9-8843-1F4E-BFA4-B352F1444714}"/>
              </a:ext>
            </a:extLst>
          </p:cNvPr>
          <p:cNvSpPr txBox="1"/>
          <p:nvPr/>
        </p:nvSpPr>
        <p:spPr>
          <a:xfrm>
            <a:off x="8760298" y="529941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30</a:t>
            </a:r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687A578D-FE74-BC45-883E-DD1D8BB0AD03}"/>
              </a:ext>
            </a:extLst>
          </p:cNvPr>
          <p:cNvSpPr txBox="1"/>
          <p:nvPr/>
        </p:nvSpPr>
        <p:spPr>
          <a:xfrm>
            <a:off x="8797206" y="1373847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33</a:t>
            </a:r>
          </a:p>
        </p:txBody>
      </p:sp>
      <p:sp>
        <p:nvSpPr>
          <p:cNvPr id="218" name="TextBox 217">
            <a:extLst>
              <a:ext uri="{FF2B5EF4-FFF2-40B4-BE49-F238E27FC236}">
                <a16:creationId xmlns:a16="http://schemas.microsoft.com/office/drawing/2014/main" id="{E6E5FD3C-ECF4-2B45-BE7D-08E31237071F}"/>
              </a:ext>
            </a:extLst>
          </p:cNvPr>
          <p:cNvSpPr txBox="1"/>
          <p:nvPr/>
        </p:nvSpPr>
        <p:spPr>
          <a:xfrm>
            <a:off x="8808930" y="1877937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28</a:t>
            </a:r>
          </a:p>
        </p:txBody>
      </p:sp>
      <p:sp>
        <p:nvSpPr>
          <p:cNvPr id="219" name="TextBox 218">
            <a:extLst>
              <a:ext uri="{FF2B5EF4-FFF2-40B4-BE49-F238E27FC236}">
                <a16:creationId xmlns:a16="http://schemas.microsoft.com/office/drawing/2014/main" id="{4BA58A32-A5F5-C84C-B1B8-06A1F11A872B}"/>
              </a:ext>
            </a:extLst>
          </p:cNvPr>
          <p:cNvSpPr txBox="1"/>
          <p:nvPr/>
        </p:nvSpPr>
        <p:spPr>
          <a:xfrm>
            <a:off x="8199334" y="740803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32</a:t>
            </a:r>
          </a:p>
        </p:txBody>
      </p:sp>
      <p:sp>
        <p:nvSpPr>
          <p:cNvPr id="220" name="TextBox 219">
            <a:extLst>
              <a:ext uri="{FF2B5EF4-FFF2-40B4-BE49-F238E27FC236}">
                <a16:creationId xmlns:a16="http://schemas.microsoft.com/office/drawing/2014/main" id="{BA2CD629-2D48-8D49-9161-90FD1BC63892}"/>
              </a:ext>
            </a:extLst>
          </p:cNvPr>
          <p:cNvSpPr txBox="1"/>
          <p:nvPr/>
        </p:nvSpPr>
        <p:spPr>
          <a:xfrm>
            <a:off x="8211058" y="1256616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34</a:t>
            </a:r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02394ACA-65BD-6444-A111-90F9411255D4}"/>
              </a:ext>
            </a:extLst>
          </p:cNvPr>
          <p:cNvSpPr txBox="1"/>
          <p:nvPr/>
        </p:nvSpPr>
        <p:spPr>
          <a:xfrm>
            <a:off x="8211059" y="2182734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35</a:t>
            </a:r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837DCB56-C6C0-8149-A6C6-4158ABB7081A}"/>
              </a:ext>
            </a:extLst>
          </p:cNvPr>
          <p:cNvSpPr txBox="1"/>
          <p:nvPr/>
        </p:nvSpPr>
        <p:spPr>
          <a:xfrm>
            <a:off x="8715149" y="2475810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27</a:t>
            </a:r>
          </a:p>
        </p:txBody>
      </p:sp>
      <p:cxnSp>
        <p:nvCxnSpPr>
          <p:cNvPr id="223" name="Straight Connector 222">
            <a:extLst>
              <a:ext uri="{FF2B5EF4-FFF2-40B4-BE49-F238E27FC236}">
                <a16:creationId xmlns:a16="http://schemas.microsoft.com/office/drawing/2014/main" id="{C448A1E5-1DB1-014F-BD2E-AB72C68F944D}"/>
              </a:ext>
            </a:extLst>
          </p:cNvPr>
          <p:cNvCxnSpPr>
            <a:cxnSpLocks/>
          </p:cNvCxnSpPr>
          <p:nvPr/>
        </p:nvCxnSpPr>
        <p:spPr>
          <a:xfrm>
            <a:off x="8225844" y="1348372"/>
            <a:ext cx="238405" cy="8911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Straight Connector 223">
            <a:extLst>
              <a:ext uri="{FF2B5EF4-FFF2-40B4-BE49-F238E27FC236}">
                <a16:creationId xmlns:a16="http://schemas.microsoft.com/office/drawing/2014/main" id="{7A9CE424-9EAB-F243-B985-A589F7D865A2}"/>
              </a:ext>
            </a:extLst>
          </p:cNvPr>
          <p:cNvCxnSpPr>
            <a:cxnSpLocks/>
            <a:endCxn id="82" idx="3"/>
          </p:cNvCxnSpPr>
          <p:nvPr/>
        </p:nvCxnSpPr>
        <p:spPr>
          <a:xfrm flipV="1">
            <a:off x="9504920" y="798429"/>
            <a:ext cx="533753" cy="53748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Straight Connector 224">
            <a:extLst>
              <a:ext uri="{FF2B5EF4-FFF2-40B4-BE49-F238E27FC236}">
                <a16:creationId xmlns:a16="http://schemas.microsoft.com/office/drawing/2014/main" id="{160C4FB0-4B0E-814C-A9DC-1057F96605E1}"/>
              </a:ext>
            </a:extLst>
          </p:cNvPr>
          <p:cNvCxnSpPr>
            <a:cxnSpLocks/>
            <a:endCxn id="94" idx="7"/>
          </p:cNvCxnSpPr>
          <p:nvPr/>
        </p:nvCxnSpPr>
        <p:spPr>
          <a:xfrm>
            <a:off x="10770365" y="2367896"/>
            <a:ext cx="878569" cy="2484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512BBBD7-FB60-E14A-AD3F-C43920E7A2F2}"/>
                  </a:ext>
                </a:extLst>
              </p14:cNvPr>
              <p14:cNvContentPartPr/>
              <p14:nvPr/>
            </p14:nvContentPartPr>
            <p14:xfrm>
              <a:off x="6910920" y="514440"/>
              <a:ext cx="4719240" cy="48927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512BBBD7-FB60-E14A-AD3F-C43920E7A2F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901560" y="505080"/>
                <a:ext cx="4737960" cy="4911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767643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</TotalTime>
  <Words>971</Words>
  <Application>Microsoft Macintosh PowerPoint</Application>
  <PresentationFormat>Widescreen</PresentationFormat>
  <Paragraphs>273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Helen Konstantine</dc:creator>
  <cp:lastModifiedBy>Konstantine H</cp:lastModifiedBy>
  <cp:revision>24</cp:revision>
  <cp:lastPrinted>2020-12-11T22:31:38Z</cp:lastPrinted>
  <dcterms:created xsi:type="dcterms:W3CDTF">2017-12-18T22:31:04Z</dcterms:created>
  <dcterms:modified xsi:type="dcterms:W3CDTF">2020-12-11T22:46:31Z</dcterms:modified>
</cp:coreProperties>
</file>