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4"/>
  </p:notesMasterIdLst>
  <p:sldIdLst>
    <p:sldId id="256" r:id="rId2"/>
    <p:sldId id="257" r:id="rId3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2F9"/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5"/>
  </p:normalViewPr>
  <p:slideViewPr>
    <p:cSldViewPr snapToGrid="0" snapToObjects="1">
      <p:cViewPr varScale="1">
        <p:scale>
          <a:sx n="45" d="100"/>
          <a:sy n="45" d="100"/>
        </p:scale>
        <p:origin x="3136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8B1E0-DD63-964B-9786-366FE30D55C0}" type="datetimeFigureOut">
              <a:rPr lang="en-US" smtClean="0"/>
              <a:t>3/31/21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C6833-2936-3747-A4A6-BC763D5E0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178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8C6833-2936-3747-A4A6-BC763D5E0E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948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C1BCB-9E35-E844-A4B0-3E52599A070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B13B-42B5-C949-8FCC-A028E45DA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714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C1BCB-9E35-E844-A4B0-3E52599A070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B13B-42B5-C949-8FCC-A028E45DA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70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C1BCB-9E35-E844-A4B0-3E52599A070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B13B-42B5-C949-8FCC-A028E45DA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708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C1BCB-9E35-E844-A4B0-3E52599A070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B13B-42B5-C949-8FCC-A028E45DA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21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C1BCB-9E35-E844-A4B0-3E52599A070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B13B-42B5-C949-8FCC-A028E45DA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641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C1BCB-9E35-E844-A4B0-3E52599A070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B13B-42B5-C949-8FCC-A028E45DA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947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C1BCB-9E35-E844-A4B0-3E52599A070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B13B-42B5-C949-8FCC-A028E45DA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97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C1BCB-9E35-E844-A4B0-3E52599A070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B13B-42B5-C949-8FCC-A028E45DA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216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C1BCB-9E35-E844-A4B0-3E52599A070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B13B-42B5-C949-8FCC-A028E45DA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02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C1BCB-9E35-E844-A4B0-3E52599A070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B13B-42B5-C949-8FCC-A028E45DA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15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C1BCB-9E35-E844-A4B0-3E52599A070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B13B-42B5-C949-8FCC-A028E45DA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66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C1BCB-9E35-E844-A4B0-3E52599A070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1B13B-42B5-C949-8FCC-A028E45DA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244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EA3A23A-60D8-544C-9EE3-3F485F0BBC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904672"/>
              </p:ext>
            </p:extLst>
          </p:nvPr>
        </p:nvGraphicFramePr>
        <p:xfrm>
          <a:off x="85724" y="105005"/>
          <a:ext cx="12013747" cy="16043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1851">
                  <a:extLst>
                    <a:ext uri="{9D8B030D-6E8A-4147-A177-3AD203B41FA5}">
                      <a16:colId xmlns:a16="http://schemas.microsoft.com/office/drawing/2014/main" val="1984080575"/>
                    </a:ext>
                  </a:extLst>
                </a:gridCol>
                <a:gridCol w="2371725">
                  <a:extLst>
                    <a:ext uri="{9D8B030D-6E8A-4147-A177-3AD203B41FA5}">
                      <a16:colId xmlns:a16="http://schemas.microsoft.com/office/drawing/2014/main" val="2059441872"/>
                    </a:ext>
                  </a:extLst>
                </a:gridCol>
                <a:gridCol w="2318657">
                  <a:extLst>
                    <a:ext uri="{9D8B030D-6E8A-4147-A177-3AD203B41FA5}">
                      <a16:colId xmlns:a16="http://schemas.microsoft.com/office/drawing/2014/main" val="198941825"/>
                    </a:ext>
                  </a:extLst>
                </a:gridCol>
                <a:gridCol w="2318657">
                  <a:extLst>
                    <a:ext uri="{9D8B030D-6E8A-4147-A177-3AD203B41FA5}">
                      <a16:colId xmlns:a16="http://schemas.microsoft.com/office/drawing/2014/main" val="1936914010"/>
                    </a:ext>
                  </a:extLst>
                </a:gridCol>
                <a:gridCol w="1632857">
                  <a:extLst>
                    <a:ext uri="{9D8B030D-6E8A-4147-A177-3AD203B41FA5}">
                      <a16:colId xmlns:a16="http://schemas.microsoft.com/office/drawing/2014/main" val="3813264175"/>
                    </a:ext>
                  </a:extLst>
                </a:gridCol>
              </a:tblGrid>
              <a:tr h="79510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3D shape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Side Elevation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Front Elevation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Plan</a:t>
                      </a:r>
                      <a:endParaRPr lang="en-US" sz="4300" dirty="0"/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Surface Area</a:t>
                      </a:r>
                      <a:endParaRPr lang="en-US" sz="4300" dirty="0"/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2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705003"/>
                  </a:ext>
                </a:extLst>
              </a:tr>
              <a:tr h="3065464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368603"/>
                  </a:ext>
                </a:extLst>
              </a:tr>
              <a:tr h="3065464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85903"/>
                  </a:ext>
                </a:extLst>
              </a:tr>
              <a:tr h="3065464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397674"/>
                  </a:ext>
                </a:extLst>
              </a:tr>
              <a:tr h="3065464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168316"/>
                  </a:ext>
                </a:extLst>
              </a:tr>
              <a:tr h="2986995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40cm</a:t>
                      </a:r>
                      <a:r>
                        <a:rPr lang="en-US" sz="2400" baseline="30000" dirty="0"/>
                        <a:t>2</a:t>
                      </a:r>
                      <a:endParaRPr lang="en-US" sz="4300" dirty="0"/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2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3724339"/>
                  </a:ext>
                </a:extLst>
              </a:tr>
            </a:tbl>
          </a:graphicData>
        </a:graphic>
      </p:graphicFrame>
      <p:pic>
        <p:nvPicPr>
          <p:cNvPr id="1025" name="Picture 1" descr="page1image13312544">
            <a:extLst>
              <a:ext uri="{FF2B5EF4-FFF2-40B4-BE49-F238E27FC236}">
                <a16:creationId xmlns:a16="http://schemas.microsoft.com/office/drawing/2014/main" id="{779BACD3-FA46-FE40-B86A-4A0743085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86" y="10236946"/>
            <a:ext cx="3014715" cy="279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2image13197440">
            <a:extLst>
              <a:ext uri="{FF2B5EF4-FFF2-40B4-BE49-F238E27FC236}">
                <a16:creationId xmlns:a16="http://schemas.microsoft.com/office/drawing/2014/main" id="{32FDD2D1-10D8-7D4B-96E0-65F181300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86" y="7207847"/>
            <a:ext cx="3014715" cy="272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page3image13225840">
            <a:extLst>
              <a:ext uri="{FF2B5EF4-FFF2-40B4-BE49-F238E27FC236}">
                <a16:creationId xmlns:a16="http://schemas.microsoft.com/office/drawing/2014/main" id="{B9C452A1-A8A2-7946-AED9-2A556DFD8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60" y="4178745"/>
            <a:ext cx="3023864" cy="272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ge4image13314208">
            <a:extLst>
              <a:ext uri="{FF2B5EF4-FFF2-40B4-BE49-F238E27FC236}">
                <a16:creationId xmlns:a16="http://schemas.microsoft.com/office/drawing/2014/main" id="{33FEDF3B-610A-1147-A70A-7BA18F565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88" y="1149644"/>
            <a:ext cx="3028439" cy="272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62D8DBB-1001-3A4A-912B-0DC60F8E64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327281"/>
              </p:ext>
            </p:extLst>
          </p:nvPr>
        </p:nvGraphicFramePr>
        <p:xfrm>
          <a:off x="3571205" y="1133718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12" name="Table 5">
            <a:extLst>
              <a:ext uri="{FF2B5EF4-FFF2-40B4-BE49-F238E27FC236}">
                <a16:creationId xmlns:a16="http://schemas.microsoft.com/office/drawing/2014/main" id="{0279F111-12AA-984F-8F2B-0B3D1C6471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516049"/>
              </p:ext>
            </p:extLst>
          </p:nvPr>
        </p:nvGraphicFramePr>
        <p:xfrm>
          <a:off x="5927963" y="1133718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13" name="Table 5">
            <a:extLst>
              <a:ext uri="{FF2B5EF4-FFF2-40B4-BE49-F238E27FC236}">
                <a16:creationId xmlns:a16="http://schemas.microsoft.com/office/drawing/2014/main" id="{BBEA6BE6-9C24-2D41-B330-94FB80AA0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678506"/>
              </p:ext>
            </p:extLst>
          </p:nvPr>
        </p:nvGraphicFramePr>
        <p:xfrm>
          <a:off x="8235734" y="1119097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14" name="Table 5">
            <a:extLst>
              <a:ext uri="{FF2B5EF4-FFF2-40B4-BE49-F238E27FC236}">
                <a16:creationId xmlns:a16="http://schemas.microsoft.com/office/drawing/2014/main" id="{6C1F5885-E306-E740-BE5D-608F01590D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118606"/>
              </p:ext>
            </p:extLst>
          </p:nvPr>
        </p:nvGraphicFramePr>
        <p:xfrm>
          <a:off x="3571205" y="4223274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15" name="Table 5">
            <a:extLst>
              <a:ext uri="{FF2B5EF4-FFF2-40B4-BE49-F238E27FC236}">
                <a16:creationId xmlns:a16="http://schemas.microsoft.com/office/drawing/2014/main" id="{19F22850-756A-4848-8D66-9B1EB008C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150365"/>
              </p:ext>
            </p:extLst>
          </p:nvPr>
        </p:nvGraphicFramePr>
        <p:xfrm>
          <a:off x="5927963" y="4223274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16" name="Table 5">
            <a:extLst>
              <a:ext uri="{FF2B5EF4-FFF2-40B4-BE49-F238E27FC236}">
                <a16:creationId xmlns:a16="http://schemas.microsoft.com/office/drawing/2014/main" id="{7B0C70AA-AB1F-AB47-8BF7-A7596A4A2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206420"/>
              </p:ext>
            </p:extLst>
          </p:nvPr>
        </p:nvGraphicFramePr>
        <p:xfrm>
          <a:off x="8235734" y="4208653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17" name="Table 5">
            <a:extLst>
              <a:ext uri="{FF2B5EF4-FFF2-40B4-BE49-F238E27FC236}">
                <a16:creationId xmlns:a16="http://schemas.microsoft.com/office/drawing/2014/main" id="{1269FA22-6726-E14F-A532-F91D761F7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125341"/>
              </p:ext>
            </p:extLst>
          </p:nvPr>
        </p:nvGraphicFramePr>
        <p:xfrm>
          <a:off x="3571205" y="7287784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18" name="Table 5">
            <a:extLst>
              <a:ext uri="{FF2B5EF4-FFF2-40B4-BE49-F238E27FC236}">
                <a16:creationId xmlns:a16="http://schemas.microsoft.com/office/drawing/2014/main" id="{3F0DA9B4-E92C-1146-A21D-DE29189A2C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537055"/>
              </p:ext>
            </p:extLst>
          </p:nvPr>
        </p:nvGraphicFramePr>
        <p:xfrm>
          <a:off x="5927963" y="7287784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19" name="Table 5">
            <a:extLst>
              <a:ext uri="{FF2B5EF4-FFF2-40B4-BE49-F238E27FC236}">
                <a16:creationId xmlns:a16="http://schemas.microsoft.com/office/drawing/2014/main" id="{1263155A-5E35-4645-B73F-F8F8C143A6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394666"/>
              </p:ext>
            </p:extLst>
          </p:nvPr>
        </p:nvGraphicFramePr>
        <p:xfrm>
          <a:off x="8235734" y="7273163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20" name="Table 5">
            <a:extLst>
              <a:ext uri="{FF2B5EF4-FFF2-40B4-BE49-F238E27FC236}">
                <a16:creationId xmlns:a16="http://schemas.microsoft.com/office/drawing/2014/main" id="{1FA1CDA0-F44C-7E4B-839F-30567F08D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807975"/>
              </p:ext>
            </p:extLst>
          </p:nvPr>
        </p:nvGraphicFramePr>
        <p:xfrm>
          <a:off x="3571205" y="10337673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21" name="Table 5">
            <a:extLst>
              <a:ext uri="{FF2B5EF4-FFF2-40B4-BE49-F238E27FC236}">
                <a16:creationId xmlns:a16="http://schemas.microsoft.com/office/drawing/2014/main" id="{ACC11EA7-7E02-8347-956B-970060A197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548490"/>
              </p:ext>
            </p:extLst>
          </p:nvPr>
        </p:nvGraphicFramePr>
        <p:xfrm>
          <a:off x="5927963" y="10337673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22" name="Table 5">
            <a:extLst>
              <a:ext uri="{FF2B5EF4-FFF2-40B4-BE49-F238E27FC236}">
                <a16:creationId xmlns:a16="http://schemas.microsoft.com/office/drawing/2014/main" id="{85850FB8-0CB6-764B-BBA6-471232DA5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071068"/>
              </p:ext>
            </p:extLst>
          </p:nvPr>
        </p:nvGraphicFramePr>
        <p:xfrm>
          <a:off x="8235734" y="10323052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23" name="Table 5">
            <a:extLst>
              <a:ext uri="{FF2B5EF4-FFF2-40B4-BE49-F238E27FC236}">
                <a16:creationId xmlns:a16="http://schemas.microsoft.com/office/drawing/2014/main" id="{F55F9AA2-34C3-E748-9773-5F8BE73396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432382"/>
              </p:ext>
            </p:extLst>
          </p:nvPr>
        </p:nvGraphicFramePr>
        <p:xfrm>
          <a:off x="3554876" y="13372941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24" name="Table 5">
            <a:extLst>
              <a:ext uri="{FF2B5EF4-FFF2-40B4-BE49-F238E27FC236}">
                <a16:creationId xmlns:a16="http://schemas.microsoft.com/office/drawing/2014/main" id="{FDA46FA2-21AF-4D46-93D6-9502651A21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776699"/>
              </p:ext>
            </p:extLst>
          </p:nvPr>
        </p:nvGraphicFramePr>
        <p:xfrm>
          <a:off x="5911634" y="13372941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25" name="Table 5">
            <a:extLst>
              <a:ext uri="{FF2B5EF4-FFF2-40B4-BE49-F238E27FC236}">
                <a16:creationId xmlns:a16="http://schemas.microsoft.com/office/drawing/2014/main" id="{860EE317-264F-CB44-B609-4D36DE65CB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443118"/>
              </p:ext>
            </p:extLst>
          </p:nvPr>
        </p:nvGraphicFramePr>
        <p:xfrm>
          <a:off x="8219405" y="13358320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E179FBC-8101-5B49-8CD3-B733920D9010}"/>
              </a:ext>
            </a:extLst>
          </p:cNvPr>
          <p:cNvSpPr txBox="1"/>
          <p:nvPr/>
        </p:nvSpPr>
        <p:spPr>
          <a:xfrm>
            <a:off x="222186" y="3324706"/>
            <a:ext cx="303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F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49E9F11-F0F1-3C44-B741-37858B87124F}"/>
              </a:ext>
            </a:extLst>
          </p:cNvPr>
          <p:cNvCxnSpPr>
            <a:cxnSpLocks/>
          </p:cNvCxnSpPr>
          <p:nvPr/>
        </p:nvCxnSpPr>
        <p:spPr>
          <a:xfrm flipV="1">
            <a:off x="571500" y="3069771"/>
            <a:ext cx="560852" cy="3866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620E07C-27F3-5D4A-8D18-1213600CA742}"/>
              </a:ext>
            </a:extLst>
          </p:cNvPr>
          <p:cNvSpPr txBox="1"/>
          <p:nvPr/>
        </p:nvSpPr>
        <p:spPr>
          <a:xfrm>
            <a:off x="274253" y="6436229"/>
            <a:ext cx="303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F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EE62BBF-BC53-9A45-A48C-D22780327B4A}"/>
              </a:ext>
            </a:extLst>
          </p:cNvPr>
          <p:cNvCxnSpPr>
            <a:cxnSpLocks/>
          </p:cNvCxnSpPr>
          <p:nvPr/>
        </p:nvCxnSpPr>
        <p:spPr>
          <a:xfrm flipV="1">
            <a:off x="623567" y="6181294"/>
            <a:ext cx="560852" cy="3866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1BF7A19-68EE-E841-850D-8E7F2E7DF8DE}"/>
              </a:ext>
            </a:extLst>
          </p:cNvPr>
          <p:cNvSpPr txBox="1"/>
          <p:nvPr/>
        </p:nvSpPr>
        <p:spPr>
          <a:xfrm>
            <a:off x="267392" y="9453418"/>
            <a:ext cx="303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F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2585ADE-7E69-A646-9DA8-CED62FA6C64F}"/>
              </a:ext>
            </a:extLst>
          </p:cNvPr>
          <p:cNvCxnSpPr>
            <a:cxnSpLocks/>
          </p:cNvCxnSpPr>
          <p:nvPr/>
        </p:nvCxnSpPr>
        <p:spPr>
          <a:xfrm flipV="1">
            <a:off x="616706" y="9198483"/>
            <a:ext cx="560852" cy="3866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CA9013A-7EE0-A341-8265-A6E306671ADC}"/>
              </a:ext>
            </a:extLst>
          </p:cNvPr>
          <p:cNvSpPr txBox="1"/>
          <p:nvPr/>
        </p:nvSpPr>
        <p:spPr>
          <a:xfrm>
            <a:off x="221366" y="12628072"/>
            <a:ext cx="303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F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A034012-14E6-724F-BC8C-D8151977EA75}"/>
              </a:ext>
            </a:extLst>
          </p:cNvPr>
          <p:cNvCxnSpPr>
            <a:cxnSpLocks/>
          </p:cNvCxnSpPr>
          <p:nvPr/>
        </p:nvCxnSpPr>
        <p:spPr>
          <a:xfrm flipV="1">
            <a:off x="570680" y="12373137"/>
            <a:ext cx="560852" cy="3866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D555693C-34B8-E54E-9D26-4D22FE77C76D}"/>
              </a:ext>
            </a:extLst>
          </p:cNvPr>
          <p:cNvSpPr/>
          <p:nvPr/>
        </p:nvSpPr>
        <p:spPr>
          <a:xfrm>
            <a:off x="4261757" y="14091557"/>
            <a:ext cx="734786" cy="76744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4CB16EF-7022-404C-8B7C-A8A0EB9FAB5C}"/>
              </a:ext>
            </a:extLst>
          </p:cNvPr>
          <p:cNvSpPr/>
          <p:nvPr/>
        </p:nvSpPr>
        <p:spPr>
          <a:xfrm>
            <a:off x="4626773" y="14091558"/>
            <a:ext cx="369770" cy="391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27991C-F1E8-F545-B05A-E20E270790A1}"/>
              </a:ext>
            </a:extLst>
          </p:cNvPr>
          <p:cNvSpPr/>
          <p:nvPr/>
        </p:nvSpPr>
        <p:spPr>
          <a:xfrm>
            <a:off x="6283777" y="14106073"/>
            <a:ext cx="1390651" cy="73070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DABE5C3-180C-8240-A097-47FFE8FE7EE9}"/>
              </a:ext>
            </a:extLst>
          </p:cNvPr>
          <p:cNvSpPr/>
          <p:nvPr/>
        </p:nvSpPr>
        <p:spPr>
          <a:xfrm>
            <a:off x="8572845" y="14087702"/>
            <a:ext cx="1432546" cy="7490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89A69A6-924A-7741-A200-18335FEC6E58}"/>
              </a:ext>
            </a:extLst>
          </p:cNvPr>
          <p:cNvSpPr/>
          <p:nvPr/>
        </p:nvSpPr>
        <p:spPr>
          <a:xfrm>
            <a:off x="9634329" y="14083635"/>
            <a:ext cx="371061" cy="3865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Isometric graph paper background seamless pattern Vector Image">
            <a:extLst>
              <a:ext uri="{FF2B5EF4-FFF2-40B4-BE49-F238E27FC236}">
                <a16:creationId xmlns:a16="http://schemas.microsoft.com/office/drawing/2014/main" id="{EAA51373-4674-8F46-8EA1-5591B13B69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2" r="21776" b="13817"/>
          <a:stretch/>
        </p:blipFill>
        <p:spPr bwMode="auto">
          <a:xfrm>
            <a:off x="304198" y="13271314"/>
            <a:ext cx="2896182" cy="275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681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EA3A23A-60D8-544C-9EE3-3F485F0BBC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840421"/>
              </p:ext>
            </p:extLst>
          </p:nvPr>
        </p:nvGraphicFramePr>
        <p:xfrm>
          <a:off x="85724" y="105005"/>
          <a:ext cx="12013747" cy="16043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1851">
                  <a:extLst>
                    <a:ext uri="{9D8B030D-6E8A-4147-A177-3AD203B41FA5}">
                      <a16:colId xmlns:a16="http://schemas.microsoft.com/office/drawing/2014/main" val="1984080575"/>
                    </a:ext>
                  </a:extLst>
                </a:gridCol>
                <a:gridCol w="2371725">
                  <a:extLst>
                    <a:ext uri="{9D8B030D-6E8A-4147-A177-3AD203B41FA5}">
                      <a16:colId xmlns:a16="http://schemas.microsoft.com/office/drawing/2014/main" val="2059441872"/>
                    </a:ext>
                  </a:extLst>
                </a:gridCol>
                <a:gridCol w="2318657">
                  <a:extLst>
                    <a:ext uri="{9D8B030D-6E8A-4147-A177-3AD203B41FA5}">
                      <a16:colId xmlns:a16="http://schemas.microsoft.com/office/drawing/2014/main" val="198941825"/>
                    </a:ext>
                  </a:extLst>
                </a:gridCol>
                <a:gridCol w="2318657">
                  <a:extLst>
                    <a:ext uri="{9D8B030D-6E8A-4147-A177-3AD203B41FA5}">
                      <a16:colId xmlns:a16="http://schemas.microsoft.com/office/drawing/2014/main" val="1936914010"/>
                    </a:ext>
                  </a:extLst>
                </a:gridCol>
                <a:gridCol w="1632857">
                  <a:extLst>
                    <a:ext uri="{9D8B030D-6E8A-4147-A177-3AD203B41FA5}">
                      <a16:colId xmlns:a16="http://schemas.microsoft.com/office/drawing/2014/main" val="3813264175"/>
                    </a:ext>
                  </a:extLst>
                </a:gridCol>
              </a:tblGrid>
              <a:tr h="79510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3D shape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Side Elevation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Front Elevation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Plan</a:t>
                      </a:r>
                      <a:endParaRPr lang="en-US" sz="4300" dirty="0"/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Surface Area</a:t>
                      </a:r>
                      <a:endParaRPr lang="en-US" sz="4300" dirty="0"/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705003"/>
                  </a:ext>
                </a:extLst>
              </a:tr>
              <a:tr h="3065464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368603"/>
                  </a:ext>
                </a:extLst>
              </a:tr>
              <a:tr h="3065464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85903"/>
                  </a:ext>
                </a:extLst>
              </a:tr>
              <a:tr h="3065464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397674"/>
                  </a:ext>
                </a:extLst>
              </a:tr>
              <a:tr h="3065464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168316"/>
                  </a:ext>
                </a:extLst>
              </a:tr>
              <a:tr h="2986995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40cm</a:t>
                      </a:r>
                      <a:r>
                        <a:rPr lang="en-US" sz="2400" baseline="30000" dirty="0"/>
                        <a:t>2</a:t>
                      </a:r>
                      <a:endParaRPr lang="en-US" sz="4300" dirty="0"/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3724339"/>
                  </a:ext>
                </a:extLst>
              </a:tr>
            </a:tbl>
          </a:graphicData>
        </a:graphic>
      </p:graphicFrame>
      <p:pic>
        <p:nvPicPr>
          <p:cNvPr id="1025" name="Picture 1" descr="page1image13312544">
            <a:extLst>
              <a:ext uri="{FF2B5EF4-FFF2-40B4-BE49-F238E27FC236}">
                <a16:creationId xmlns:a16="http://schemas.microsoft.com/office/drawing/2014/main" id="{779BACD3-FA46-FE40-B86A-4A0743085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86" y="10236946"/>
            <a:ext cx="3014715" cy="279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2image13197440">
            <a:extLst>
              <a:ext uri="{FF2B5EF4-FFF2-40B4-BE49-F238E27FC236}">
                <a16:creationId xmlns:a16="http://schemas.microsoft.com/office/drawing/2014/main" id="{32FDD2D1-10D8-7D4B-96E0-65F181300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86" y="7207847"/>
            <a:ext cx="3014715" cy="272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page3image13225840">
            <a:extLst>
              <a:ext uri="{FF2B5EF4-FFF2-40B4-BE49-F238E27FC236}">
                <a16:creationId xmlns:a16="http://schemas.microsoft.com/office/drawing/2014/main" id="{B9C452A1-A8A2-7946-AED9-2A556DFD8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60" y="4178745"/>
            <a:ext cx="3023864" cy="272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ge4image13314208">
            <a:extLst>
              <a:ext uri="{FF2B5EF4-FFF2-40B4-BE49-F238E27FC236}">
                <a16:creationId xmlns:a16="http://schemas.microsoft.com/office/drawing/2014/main" id="{33FEDF3B-610A-1147-A70A-7BA18F565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88" y="1149644"/>
            <a:ext cx="3028439" cy="272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62D8DBB-1001-3A4A-912B-0DC60F8E64A5}"/>
              </a:ext>
            </a:extLst>
          </p:cNvPr>
          <p:cNvGraphicFramePr>
            <a:graphicFrameLocks noGrp="1"/>
          </p:cNvGraphicFramePr>
          <p:nvPr/>
        </p:nvGraphicFramePr>
        <p:xfrm>
          <a:off x="3571205" y="1133718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12" name="Table 5">
            <a:extLst>
              <a:ext uri="{FF2B5EF4-FFF2-40B4-BE49-F238E27FC236}">
                <a16:creationId xmlns:a16="http://schemas.microsoft.com/office/drawing/2014/main" id="{0279F111-12AA-984F-8F2B-0B3D1C647183}"/>
              </a:ext>
            </a:extLst>
          </p:cNvPr>
          <p:cNvGraphicFramePr>
            <a:graphicFrameLocks noGrp="1"/>
          </p:cNvGraphicFramePr>
          <p:nvPr/>
        </p:nvGraphicFramePr>
        <p:xfrm>
          <a:off x="5927963" y="1133718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13" name="Table 5">
            <a:extLst>
              <a:ext uri="{FF2B5EF4-FFF2-40B4-BE49-F238E27FC236}">
                <a16:creationId xmlns:a16="http://schemas.microsoft.com/office/drawing/2014/main" id="{BBEA6BE6-9C24-2D41-B330-94FB80AA03B6}"/>
              </a:ext>
            </a:extLst>
          </p:cNvPr>
          <p:cNvGraphicFramePr>
            <a:graphicFrameLocks noGrp="1"/>
          </p:cNvGraphicFramePr>
          <p:nvPr/>
        </p:nvGraphicFramePr>
        <p:xfrm>
          <a:off x="8235734" y="1119097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14" name="Table 5">
            <a:extLst>
              <a:ext uri="{FF2B5EF4-FFF2-40B4-BE49-F238E27FC236}">
                <a16:creationId xmlns:a16="http://schemas.microsoft.com/office/drawing/2014/main" id="{6C1F5885-E306-E740-BE5D-608F01590DBC}"/>
              </a:ext>
            </a:extLst>
          </p:cNvPr>
          <p:cNvGraphicFramePr>
            <a:graphicFrameLocks noGrp="1"/>
          </p:cNvGraphicFramePr>
          <p:nvPr/>
        </p:nvGraphicFramePr>
        <p:xfrm>
          <a:off x="3571205" y="4223274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15" name="Table 5">
            <a:extLst>
              <a:ext uri="{FF2B5EF4-FFF2-40B4-BE49-F238E27FC236}">
                <a16:creationId xmlns:a16="http://schemas.microsoft.com/office/drawing/2014/main" id="{19F22850-756A-4848-8D66-9B1EB008C791}"/>
              </a:ext>
            </a:extLst>
          </p:cNvPr>
          <p:cNvGraphicFramePr>
            <a:graphicFrameLocks noGrp="1"/>
          </p:cNvGraphicFramePr>
          <p:nvPr/>
        </p:nvGraphicFramePr>
        <p:xfrm>
          <a:off x="5927963" y="4223274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16" name="Table 5">
            <a:extLst>
              <a:ext uri="{FF2B5EF4-FFF2-40B4-BE49-F238E27FC236}">
                <a16:creationId xmlns:a16="http://schemas.microsoft.com/office/drawing/2014/main" id="{7B0C70AA-AB1F-AB47-8BF7-A7596A4A261C}"/>
              </a:ext>
            </a:extLst>
          </p:cNvPr>
          <p:cNvGraphicFramePr>
            <a:graphicFrameLocks noGrp="1"/>
          </p:cNvGraphicFramePr>
          <p:nvPr/>
        </p:nvGraphicFramePr>
        <p:xfrm>
          <a:off x="8235734" y="4208653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17" name="Table 5">
            <a:extLst>
              <a:ext uri="{FF2B5EF4-FFF2-40B4-BE49-F238E27FC236}">
                <a16:creationId xmlns:a16="http://schemas.microsoft.com/office/drawing/2014/main" id="{1269FA22-6726-E14F-A532-F91D761F71F7}"/>
              </a:ext>
            </a:extLst>
          </p:cNvPr>
          <p:cNvGraphicFramePr>
            <a:graphicFrameLocks noGrp="1"/>
          </p:cNvGraphicFramePr>
          <p:nvPr/>
        </p:nvGraphicFramePr>
        <p:xfrm>
          <a:off x="3571205" y="7287784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18" name="Table 5">
            <a:extLst>
              <a:ext uri="{FF2B5EF4-FFF2-40B4-BE49-F238E27FC236}">
                <a16:creationId xmlns:a16="http://schemas.microsoft.com/office/drawing/2014/main" id="{3F0DA9B4-E92C-1146-A21D-DE29189A2C0B}"/>
              </a:ext>
            </a:extLst>
          </p:cNvPr>
          <p:cNvGraphicFramePr>
            <a:graphicFrameLocks noGrp="1"/>
          </p:cNvGraphicFramePr>
          <p:nvPr/>
        </p:nvGraphicFramePr>
        <p:xfrm>
          <a:off x="5927963" y="7287784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19" name="Table 5">
            <a:extLst>
              <a:ext uri="{FF2B5EF4-FFF2-40B4-BE49-F238E27FC236}">
                <a16:creationId xmlns:a16="http://schemas.microsoft.com/office/drawing/2014/main" id="{1263155A-5E35-4645-B73F-F8F8C143A6F8}"/>
              </a:ext>
            </a:extLst>
          </p:cNvPr>
          <p:cNvGraphicFramePr>
            <a:graphicFrameLocks noGrp="1"/>
          </p:cNvGraphicFramePr>
          <p:nvPr/>
        </p:nvGraphicFramePr>
        <p:xfrm>
          <a:off x="8235734" y="7273163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20" name="Table 5">
            <a:extLst>
              <a:ext uri="{FF2B5EF4-FFF2-40B4-BE49-F238E27FC236}">
                <a16:creationId xmlns:a16="http://schemas.microsoft.com/office/drawing/2014/main" id="{1FA1CDA0-F44C-7E4B-839F-30567F08DF5E}"/>
              </a:ext>
            </a:extLst>
          </p:cNvPr>
          <p:cNvGraphicFramePr>
            <a:graphicFrameLocks noGrp="1"/>
          </p:cNvGraphicFramePr>
          <p:nvPr/>
        </p:nvGraphicFramePr>
        <p:xfrm>
          <a:off x="3571205" y="10337673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21" name="Table 5">
            <a:extLst>
              <a:ext uri="{FF2B5EF4-FFF2-40B4-BE49-F238E27FC236}">
                <a16:creationId xmlns:a16="http://schemas.microsoft.com/office/drawing/2014/main" id="{ACC11EA7-7E02-8347-956B-970060A19746}"/>
              </a:ext>
            </a:extLst>
          </p:cNvPr>
          <p:cNvGraphicFramePr>
            <a:graphicFrameLocks noGrp="1"/>
          </p:cNvGraphicFramePr>
          <p:nvPr/>
        </p:nvGraphicFramePr>
        <p:xfrm>
          <a:off x="5927963" y="10337673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22" name="Table 5">
            <a:extLst>
              <a:ext uri="{FF2B5EF4-FFF2-40B4-BE49-F238E27FC236}">
                <a16:creationId xmlns:a16="http://schemas.microsoft.com/office/drawing/2014/main" id="{85850FB8-0CB6-764B-BBA6-471232DA51DF}"/>
              </a:ext>
            </a:extLst>
          </p:cNvPr>
          <p:cNvGraphicFramePr>
            <a:graphicFrameLocks noGrp="1"/>
          </p:cNvGraphicFramePr>
          <p:nvPr/>
        </p:nvGraphicFramePr>
        <p:xfrm>
          <a:off x="8235734" y="10323052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23" name="Table 5">
            <a:extLst>
              <a:ext uri="{FF2B5EF4-FFF2-40B4-BE49-F238E27FC236}">
                <a16:creationId xmlns:a16="http://schemas.microsoft.com/office/drawing/2014/main" id="{F55F9AA2-34C3-E748-9773-5F8BE73396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613997"/>
              </p:ext>
            </p:extLst>
          </p:nvPr>
        </p:nvGraphicFramePr>
        <p:xfrm>
          <a:off x="3554876" y="13372941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24" name="Table 5">
            <a:extLst>
              <a:ext uri="{FF2B5EF4-FFF2-40B4-BE49-F238E27FC236}">
                <a16:creationId xmlns:a16="http://schemas.microsoft.com/office/drawing/2014/main" id="{FDA46FA2-21AF-4D46-93D6-9502651A21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039727"/>
              </p:ext>
            </p:extLst>
          </p:nvPr>
        </p:nvGraphicFramePr>
        <p:xfrm>
          <a:off x="5911634" y="13372941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graphicFrame>
        <p:nvGraphicFramePr>
          <p:cNvPr id="25" name="Table 5">
            <a:extLst>
              <a:ext uri="{FF2B5EF4-FFF2-40B4-BE49-F238E27FC236}">
                <a16:creationId xmlns:a16="http://schemas.microsoft.com/office/drawing/2014/main" id="{860EE317-264F-CB44-B609-4D36DE65CB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694280"/>
              </p:ext>
            </p:extLst>
          </p:nvPr>
        </p:nvGraphicFramePr>
        <p:xfrm>
          <a:off x="8219405" y="13358320"/>
          <a:ext cx="214379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99">
                  <a:extLst>
                    <a:ext uri="{9D8B030D-6E8A-4147-A177-3AD203B41FA5}">
                      <a16:colId xmlns:a16="http://schemas.microsoft.com/office/drawing/2014/main" val="83362929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78868145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1542635419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768456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013547286"/>
                    </a:ext>
                  </a:extLst>
                </a:gridCol>
                <a:gridCol w="357299">
                  <a:extLst>
                    <a:ext uri="{9D8B030D-6E8A-4147-A177-3AD203B41FA5}">
                      <a16:colId xmlns:a16="http://schemas.microsoft.com/office/drawing/2014/main" val="3129011630"/>
                    </a:ext>
                  </a:extLst>
                </a:gridCol>
              </a:tblGrid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91940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2944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39202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772464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05392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56045"/>
                  </a:ext>
                </a:extLst>
              </a:tr>
              <a:tr h="28343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42211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E179FBC-8101-5B49-8CD3-B733920D9010}"/>
              </a:ext>
            </a:extLst>
          </p:cNvPr>
          <p:cNvSpPr txBox="1"/>
          <p:nvPr/>
        </p:nvSpPr>
        <p:spPr>
          <a:xfrm>
            <a:off x="222186" y="3324706"/>
            <a:ext cx="303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F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49E9F11-F0F1-3C44-B741-37858B87124F}"/>
              </a:ext>
            </a:extLst>
          </p:cNvPr>
          <p:cNvCxnSpPr>
            <a:cxnSpLocks/>
          </p:cNvCxnSpPr>
          <p:nvPr/>
        </p:nvCxnSpPr>
        <p:spPr>
          <a:xfrm flipV="1">
            <a:off x="571500" y="3069771"/>
            <a:ext cx="560852" cy="3866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620E07C-27F3-5D4A-8D18-1213600CA742}"/>
              </a:ext>
            </a:extLst>
          </p:cNvPr>
          <p:cNvSpPr txBox="1"/>
          <p:nvPr/>
        </p:nvSpPr>
        <p:spPr>
          <a:xfrm>
            <a:off x="274253" y="6436229"/>
            <a:ext cx="303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F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EE62BBF-BC53-9A45-A48C-D22780327B4A}"/>
              </a:ext>
            </a:extLst>
          </p:cNvPr>
          <p:cNvCxnSpPr>
            <a:cxnSpLocks/>
          </p:cNvCxnSpPr>
          <p:nvPr/>
        </p:nvCxnSpPr>
        <p:spPr>
          <a:xfrm flipV="1">
            <a:off x="623567" y="6181294"/>
            <a:ext cx="560852" cy="3866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1BF7A19-68EE-E841-850D-8E7F2E7DF8DE}"/>
              </a:ext>
            </a:extLst>
          </p:cNvPr>
          <p:cNvSpPr txBox="1"/>
          <p:nvPr/>
        </p:nvSpPr>
        <p:spPr>
          <a:xfrm>
            <a:off x="267392" y="9453418"/>
            <a:ext cx="303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F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2585ADE-7E69-A646-9DA8-CED62FA6C64F}"/>
              </a:ext>
            </a:extLst>
          </p:cNvPr>
          <p:cNvCxnSpPr>
            <a:cxnSpLocks/>
          </p:cNvCxnSpPr>
          <p:nvPr/>
        </p:nvCxnSpPr>
        <p:spPr>
          <a:xfrm flipV="1">
            <a:off x="616706" y="9198483"/>
            <a:ext cx="560852" cy="3866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CA9013A-7EE0-A341-8265-A6E306671ADC}"/>
              </a:ext>
            </a:extLst>
          </p:cNvPr>
          <p:cNvSpPr txBox="1"/>
          <p:nvPr/>
        </p:nvSpPr>
        <p:spPr>
          <a:xfrm>
            <a:off x="221366" y="12628072"/>
            <a:ext cx="303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F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A034012-14E6-724F-BC8C-D8151977EA75}"/>
              </a:ext>
            </a:extLst>
          </p:cNvPr>
          <p:cNvCxnSpPr>
            <a:cxnSpLocks/>
          </p:cNvCxnSpPr>
          <p:nvPr/>
        </p:nvCxnSpPr>
        <p:spPr>
          <a:xfrm flipV="1">
            <a:off x="570680" y="12373137"/>
            <a:ext cx="560852" cy="3866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D555693C-34B8-E54E-9D26-4D22FE77C76D}"/>
              </a:ext>
            </a:extLst>
          </p:cNvPr>
          <p:cNvSpPr/>
          <p:nvPr/>
        </p:nvSpPr>
        <p:spPr>
          <a:xfrm>
            <a:off x="4261757" y="14091557"/>
            <a:ext cx="734786" cy="76744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4CB16EF-7022-404C-8B7C-A8A0EB9FAB5C}"/>
              </a:ext>
            </a:extLst>
          </p:cNvPr>
          <p:cNvSpPr/>
          <p:nvPr/>
        </p:nvSpPr>
        <p:spPr>
          <a:xfrm>
            <a:off x="4626773" y="14091558"/>
            <a:ext cx="369770" cy="391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27991C-F1E8-F545-B05A-E20E270790A1}"/>
              </a:ext>
            </a:extLst>
          </p:cNvPr>
          <p:cNvSpPr/>
          <p:nvPr/>
        </p:nvSpPr>
        <p:spPr>
          <a:xfrm>
            <a:off x="6283777" y="14106073"/>
            <a:ext cx="1390651" cy="73070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DABE5C3-180C-8240-A097-47FFE8FE7EE9}"/>
              </a:ext>
            </a:extLst>
          </p:cNvPr>
          <p:cNvSpPr/>
          <p:nvPr/>
        </p:nvSpPr>
        <p:spPr>
          <a:xfrm>
            <a:off x="8572845" y="14087702"/>
            <a:ext cx="1432546" cy="7490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89A69A6-924A-7741-A200-18335FEC6E58}"/>
              </a:ext>
            </a:extLst>
          </p:cNvPr>
          <p:cNvSpPr/>
          <p:nvPr/>
        </p:nvSpPr>
        <p:spPr>
          <a:xfrm>
            <a:off x="9634329" y="14083635"/>
            <a:ext cx="371061" cy="3865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Isometric graph paper background seamless pattern Vector Image">
            <a:extLst>
              <a:ext uri="{FF2B5EF4-FFF2-40B4-BE49-F238E27FC236}">
                <a16:creationId xmlns:a16="http://schemas.microsoft.com/office/drawing/2014/main" id="{EAA51373-4674-8F46-8EA1-5591B13B69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2" r="21776" b="13817"/>
          <a:stretch/>
        </p:blipFill>
        <p:spPr bwMode="auto">
          <a:xfrm>
            <a:off x="304198" y="13271314"/>
            <a:ext cx="2896182" cy="275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A921068D-9107-C247-9C04-50372BE5673F}"/>
              </a:ext>
            </a:extLst>
          </p:cNvPr>
          <p:cNvSpPr/>
          <p:nvPr/>
        </p:nvSpPr>
        <p:spPr>
          <a:xfrm rot="1680129">
            <a:off x="564566" y="1668754"/>
            <a:ext cx="2364898" cy="805075"/>
          </a:xfrm>
          <a:prstGeom prst="parallelogram">
            <a:avLst>
              <a:gd name="adj" fmla="val 66113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Parallelogram 41">
            <a:extLst>
              <a:ext uri="{FF2B5EF4-FFF2-40B4-BE49-F238E27FC236}">
                <a16:creationId xmlns:a16="http://schemas.microsoft.com/office/drawing/2014/main" id="{7D332024-3105-2F49-A789-54FB79BC6644}"/>
              </a:ext>
            </a:extLst>
          </p:cNvPr>
          <p:cNvSpPr/>
          <p:nvPr/>
        </p:nvSpPr>
        <p:spPr>
          <a:xfrm rot="5400000">
            <a:off x="439990" y="1961027"/>
            <a:ext cx="1821157" cy="1651830"/>
          </a:xfrm>
          <a:prstGeom prst="parallelogram">
            <a:avLst>
              <a:gd name="adj" fmla="val 53503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597CA193-6F9A-8549-94C1-96DE1C23EA39}"/>
              </a:ext>
            </a:extLst>
          </p:cNvPr>
          <p:cNvSpPr/>
          <p:nvPr/>
        </p:nvSpPr>
        <p:spPr>
          <a:xfrm rot="19675028">
            <a:off x="1843721" y="2563714"/>
            <a:ext cx="1433351" cy="811042"/>
          </a:xfrm>
          <a:prstGeom prst="parallelogram">
            <a:avLst>
              <a:gd name="adj" fmla="val 60961"/>
            </a:avLst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Parallelogram 42">
            <a:extLst>
              <a:ext uri="{FF2B5EF4-FFF2-40B4-BE49-F238E27FC236}">
                <a16:creationId xmlns:a16="http://schemas.microsoft.com/office/drawing/2014/main" id="{A08C70D1-C1FE-3944-BFB3-8E55839922A0}"/>
              </a:ext>
            </a:extLst>
          </p:cNvPr>
          <p:cNvSpPr/>
          <p:nvPr/>
        </p:nvSpPr>
        <p:spPr>
          <a:xfrm rot="19675028">
            <a:off x="1703568" y="5464858"/>
            <a:ext cx="657576" cy="367062"/>
          </a:xfrm>
          <a:prstGeom prst="parallelogram">
            <a:avLst>
              <a:gd name="adj" fmla="val 60961"/>
            </a:avLst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Parallelogram 43">
            <a:extLst>
              <a:ext uri="{FF2B5EF4-FFF2-40B4-BE49-F238E27FC236}">
                <a16:creationId xmlns:a16="http://schemas.microsoft.com/office/drawing/2014/main" id="{8FBBAEB0-2213-8E43-A5D8-22CC4E3EC869}"/>
              </a:ext>
            </a:extLst>
          </p:cNvPr>
          <p:cNvSpPr/>
          <p:nvPr/>
        </p:nvSpPr>
        <p:spPr>
          <a:xfrm rot="5400000">
            <a:off x="2104909" y="5473944"/>
            <a:ext cx="660273" cy="348893"/>
          </a:xfrm>
          <a:prstGeom prst="parallelogram">
            <a:avLst>
              <a:gd name="adj" fmla="val 53503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arallelogram 44">
            <a:extLst>
              <a:ext uri="{FF2B5EF4-FFF2-40B4-BE49-F238E27FC236}">
                <a16:creationId xmlns:a16="http://schemas.microsoft.com/office/drawing/2014/main" id="{AC74E205-CE42-A44F-B8FF-52A3819BF6D4}"/>
              </a:ext>
            </a:extLst>
          </p:cNvPr>
          <p:cNvSpPr/>
          <p:nvPr/>
        </p:nvSpPr>
        <p:spPr>
          <a:xfrm rot="1680129">
            <a:off x="1881973" y="5794157"/>
            <a:ext cx="686579" cy="396226"/>
          </a:xfrm>
          <a:prstGeom prst="parallelogram">
            <a:avLst>
              <a:gd name="adj" fmla="val 66113"/>
            </a:avLst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834B29E-4FEA-8847-80D3-EF4251071381}"/>
              </a:ext>
            </a:extLst>
          </p:cNvPr>
          <p:cNvSpPr/>
          <p:nvPr/>
        </p:nvSpPr>
        <p:spPr>
          <a:xfrm>
            <a:off x="593725" y="4416425"/>
            <a:ext cx="2416175" cy="1130300"/>
          </a:xfrm>
          <a:custGeom>
            <a:avLst/>
            <a:gdLst>
              <a:gd name="connsiteX0" fmla="*/ 0 w 2416175"/>
              <a:gd name="connsiteY0" fmla="*/ 457200 h 1130300"/>
              <a:gd name="connsiteX1" fmla="*/ 854075 w 2416175"/>
              <a:gd name="connsiteY1" fmla="*/ 0 h 1130300"/>
              <a:gd name="connsiteX2" fmla="*/ 2416175 w 2416175"/>
              <a:gd name="connsiteY2" fmla="*/ 831850 h 1130300"/>
              <a:gd name="connsiteX3" fmla="*/ 2019300 w 2416175"/>
              <a:gd name="connsiteY3" fmla="*/ 1082675 h 1130300"/>
              <a:gd name="connsiteX4" fmla="*/ 1635125 w 2416175"/>
              <a:gd name="connsiteY4" fmla="*/ 889000 h 1130300"/>
              <a:gd name="connsiteX5" fmla="*/ 1212850 w 2416175"/>
              <a:gd name="connsiteY5" fmla="*/ 1130300 h 1130300"/>
              <a:gd name="connsiteX6" fmla="*/ 0 w 2416175"/>
              <a:gd name="connsiteY6" fmla="*/ 457200 h 113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6175" h="1130300">
                <a:moveTo>
                  <a:pt x="0" y="457200"/>
                </a:moveTo>
                <a:lnTo>
                  <a:pt x="854075" y="0"/>
                </a:lnTo>
                <a:lnTo>
                  <a:pt x="2416175" y="831850"/>
                </a:lnTo>
                <a:lnTo>
                  <a:pt x="2019300" y="1082675"/>
                </a:lnTo>
                <a:lnTo>
                  <a:pt x="1635125" y="889000"/>
                </a:lnTo>
                <a:lnTo>
                  <a:pt x="1212850" y="11303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5142B31-99C2-A547-AD75-03B674EE1B83}"/>
              </a:ext>
            </a:extLst>
          </p:cNvPr>
          <p:cNvSpPr/>
          <p:nvPr/>
        </p:nvSpPr>
        <p:spPr>
          <a:xfrm>
            <a:off x="552450" y="4870450"/>
            <a:ext cx="1679575" cy="1838325"/>
          </a:xfrm>
          <a:custGeom>
            <a:avLst/>
            <a:gdLst>
              <a:gd name="connsiteX0" fmla="*/ 38100 w 1679575"/>
              <a:gd name="connsiteY0" fmla="*/ 0 h 1838325"/>
              <a:gd name="connsiteX1" fmla="*/ 0 w 1679575"/>
              <a:gd name="connsiteY1" fmla="*/ 955675 h 1838325"/>
              <a:gd name="connsiteX2" fmla="*/ 1679575 w 1679575"/>
              <a:gd name="connsiteY2" fmla="*/ 1838325 h 1838325"/>
              <a:gd name="connsiteX3" fmla="*/ 1679575 w 1679575"/>
              <a:gd name="connsiteY3" fmla="*/ 1346200 h 1838325"/>
              <a:gd name="connsiteX4" fmla="*/ 1260475 w 1679575"/>
              <a:gd name="connsiteY4" fmla="*/ 1133475 h 1838325"/>
              <a:gd name="connsiteX5" fmla="*/ 1260475 w 1679575"/>
              <a:gd name="connsiteY5" fmla="*/ 673100 h 1838325"/>
              <a:gd name="connsiteX6" fmla="*/ 38100 w 1679575"/>
              <a:gd name="connsiteY6" fmla="*/ 0 h 183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9575" h="1838325">
                <a:moveTo>
                  <a:pt x="38100" y="0"/>
                </a:moveTo>
                <a:lnTo>
                  <a:pt x="0" y="955675"/>
                </a:lnTo>
                <a:lnTo>
                  <a:pt x="1679575" y="1838325"/>
                </a:lnTo>
                <a:lnTo>
                  <a:pt x="1679575" y="1346200"/>
                </a:lnTo>
                <a:lnTo>
                  <a:pt x="1260475" y="1133475"/>
                </a:lnTo>
                <a:lnTo>
                  <a:pt x="1260475" y="673100"/>
                </a:lnTo>
                <a:lnTo>
                  <a:pt x="3810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8F66C3FC-60B4-5B49-AF58-BC932B855782}"/>
              </a:ext>
            </a:extLst>
          </p:cNvPr>
          <p:cNvSpPr/>
          <p:nvPr/>
        </p:nvSpPr>
        <p:spPr>
          <a:xfrm>
            <a:off x="2225675" y="5241925"/>
            <a:ext cx="819150" cy="1460500"/>
          </a:xfrm>
          <a:custGeom>
            <a:avLst/>
            <a:gdLst>
              <a:gd name="connsiteX0" fmla="*/ 0 w 819150"/>
              <a:gd name="connsiteY0" fmla="*/ 962025 h 1460500"/>
              <a:gd name="connsiteX1" fmla="*/ 393700 w 819150"/>
              <a:gd name="connsiteY1" fmla="*/ 733425 h 1460500"/>
              <a:gd name="connsiteX2" fmla="*/ 384175 w 819150"/>
              <a:gd name="connsiteY2" fmla="*/ 250825 h 1460500"/>
              <a:gd name="connsiteX3" fmla="*/ 784225 w 819150"/>
              <a:gd name="connsiteY3" fmla="*/ 0 h 1460500"/>
              <a:gd name="connsiteX4" fmla="*/ 819150 w 819150"/>
              <a:gd name="connsiteY4" fmla="*/ 927100 h 1460500"/>
              <a:gd name="connsiteX5" fmla="*/ 12700 w 819150"/>
              <a:gd name="connsiteY5" fmla="*/ 1460500 h 1460500"/>
              <a:gd name="connsiteX6" fmla="*/ 0 w 819150"/>
              <a:gd name="connsiteY6" fmla="*/ 962025 h 146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9150" h="1460500">
                <a:moveTo>
                  <a:pt x="0" y="962025"/>
                </a:moveTo>
                <a:lnTo>
                  <a:pt x="393700" y="733425"/>
                </a:lnTo>
                <a:lnTo>
                  <a:pt x="384175" y="250825"/>
                </a:lnTo>
                <a:lnTo>
                  <a:pt x="784225" y="0"/>
                </a:lnTo>
                <a:lnTo>
                  <a:pt x="819150" y="927100"/>
                </a:lnTo>
                <a:lnTo>
                  <a:pt x="12700" y="1460500"/>
                </a:lnTo>
                <a:cubicBezTo>
                  <a:pt x="11642" y="1296458"/>
                  <a:pt x="10583" y="1132417"/>
                  <a:pt x="0" y="962025"/>
                </a:cubicBez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arallelogram 45">
            <a:extLst>
              <a:ext uri="{FF2B5EF4-FFF2-40B4-BE49-F238E27FC236}">
                <a16:creationId xmlns:a16="http://schemas.microsoft.com/office/drawing/2014/main" id="{4F39DB65-E22B-E74C-813F-DE3F31CD16DE}"/>
              </a:ext>
            </a:extLst>
          </p:cNvPr>
          <p:cNvSpPr/>
          <p:nvPr/>
        </p:nvSpPr>
        <p:spPr>
          <a:xfrm rot="19675028">
            <a:off x="1201730" y="8277761"/>
            <a:ext cx="673298" cy="367062"/>
          </a:xfrm>
          <a:prstGeom prst="parallelogram">
            <a:avLst>
              <a:gd name="adj" fmla="val 65358"/>
            </a:avLst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028DEAAE-7A10-3548-85D0-92C9CB5379C0}"/>
              </a:ext>
            </a:extLst>
          </p:cNvPr>
          <p:cNvSpPr/>
          <p:nvPr/>
        </p:nvSpPr>
        <p:spPr>
          <a:xfrm>
            <a:off x="2137587" y="8299506"/>
            <a:ext cx="819150" cy="1460500"/>
          </a:xfrm>
          <a:custGeom>
            <a:avLst/>
            <a:gdLst>
              <a:gd name="connsiteX0" fmla="*/ 0 w 819150"/>
              <a:gd name="connsiteY0" fmla="*/ 962025 h 1460500"/>
              <a:gd name="connsiteX1" fmla="*/ 393700 w 819150"/>
              <a:gd name="connsiteY1" fmla="*/ 733425 h 1460500"/>
              <a:gd name="connsiteX2" fmla="*/ 384175 w 819150"/>
              <a:gd name="connsiteY2" fmla="*/ 250825 h 1460500"/>
              <a:gd name="connsiteX3" fmla="*/ 784225 w 819150"/>
              <a:gd name="connsiteY3" fmla="*/ 0 h 1460500"/>
              <a:gd name="connsiteX4" fmla="*/ 819150 w 819150"/>
              <a:gd name="connsiteY4" fmla="*/ 927100 h 1460500"/>
              <a:gd name="connsiteX5" fmla="*/ 12700 w 819150"/>
              <a:gd name="connsiteY5" fmla="*/ 1460500 h 1460500"/>
              <a:gd name="connsiteX6" fmla="*/ 0 w 819150"/>
              <a:gd name="connsiteY6" fmla="*/ 962025 h 146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9150" h="1460500">
                <a:moveTo>
                  <a:pt x="0" y="962025"/>
                </a:moveTo>
                <a:lnTo>
                  <a:pt x="393700" y="733425"/>
                </a:lnTo>
                <a:lnTo>
                  <a:pt x="384175" y="250825"/>
                </a:lnTo>
                <a:lnTo>
                  <a:pt x="784225" y="0"/>
                </a:lnTo>
                <a:lnTo>
                  <a:pt x="819150" y="927100"/>
                </a:lnTo>
                <a:lnTo>
                  <a:pt x="12700" y="1460500"/>
                </a:lnTo>
                <a:cubicBezTo>
                  <a:pt x="11642" y="1296458"/>
                  <a:pt x="10583" y="1132417"/>
                  <a:pt x="0" y="962025"/>
                </a:cubicBez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Parallelogram 47">
            <a:extLst>
              <a:ext uri="{FF2B5EF4-FFF2-40B4-BE49-F238E27FC236}">
                <a16:creationId xmlns:a16="http://schemas.microsoft.com/office/drawing/2014/main" id="{1AC74263-52F3-0647-A74D-823100A55BB0}"/>
              </a:ext>
            </a:extLst>
          </p:cNvPr>
          <p:cNvSpPr/>
          <p:nvPr/>
        </p:nvSpPr>
        <p:spPr>
          <a:xfrm rot="1680129">
            <a:off x="1329759" y="8709155"/>
            <a:ext cx="1208354" cy="396226"/>
          </a:xfrm>
          <a:prstGeom prst="parallelogram">
            <a:avLst>
              <a:gd name="adj" fmla="val 67483"/>
            </a:avLst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Parallelogram 48">
            <a:extLst>
              <a:ext uri="{FF2B5EF4-FFF2-40B4-BE49-F238E27FC236}">
                <a16:creationId xmlns:a16="http://schemas.microsoft.com/office/drawing/2014/main" id="{16E28257-48CB-B84B-B48C-6B40F636AEB1}"/>
              </a:ext>
            </a:extLst>
          </p:cNvPr>
          <p:cNvSpPr/>
          <p:nvPr/>
        </p:nvSpPr>
        <p:spPr>
          <a:xfrm rot="5400000">
            <a:off x="1683621" y="8163027"/>
            <a:ext cx="917168" cy="765434"/>
          </a:xfrm>
          <a:prstGeom prst="parallelogram">
            <a:avLst>
              <a:gd name="adj" fmla="val 53503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97E51164-8147-8247-BE46-69AFEDA0D8B0}"/>
              </a:ext>
            </a:extLst>
          </p:cNvPr>
          <p:cNvSpPr/>
          <p:nvPr/>
        </p:nvSpPr>
        <p:spPr>
          <a:xfrm>
            <a:off x="473075" y="7851775"/>
            <a:ext cx="1689100" cy="1892300"/>
          </a:xfrm>
          <a:custGeom>
            <a:avLst/>
            <a:gdLst>
              <a:gd name="connsiteX0" fmla="*/ 41275 w 1689100"/>
              <a:gd name="connsiteY0" fmla="*/ 0 h 1892300"/>
              <a:gd name="connsiteX1" fmla="*/ 873125 w 1689100"/>
              <a:gd name="connsiteY1" fmla="*/ 473075 h 1892300"/>
              <a:gd name="connsiteX2" fmla="*/ 844550 w 1689100"/>
              <a:gd name="connsiteY2" fmla="*/ 942975 h 1892300"/>
              <a:gd name="connsiteX3" fmla="*/ 1673225 w 1689100"/>
              <a:gd name="connsiteY3" fmla="*/ 1377950 h 1892300"/>
              <a:gd name="connsiteX4" fmla="*/ 1689100 w 1689100"/>
              <a:gd name="connsiteY4" fmla="*/ 1892300 h 1892300"/>
              <a:gd name="connsiteX5" fmla="*/ 0 w 1689100"/>
              <a:gd name="connsiteY5" fmla="*/ 946150 h 1892300"/>
              <a:gd name="connsiteX6" fmla="*/ 41275 w 1689100"/>
              <a:gd name="connsiteY6" fmla="*/ 0 h 189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9100" h="1892300">
                <a:moveTo>
                  <a:pt x="41275" y="0"/>
                </a:moveTo>
                <a:lnTo>
                  <a:pt x="873125" y="473075"/>
                </a:lnTo>
                <a:lnTo>
                  <a:pt x="844550" y="942975"/>
                </a:lnTo>
                <a:lnTo>
                  <a:pt x="1673225" y="1377950"/>
                </a:lnTo>
                <a:lnTo>
                  <a:pt x="1689100" y="1892300"/>
                </a:lnTo>
                <a:lnTo>
                  <a:pt x="0" y="946150"/>
                </a:lnTo>
                <a:lnTo>
                  <a:pt x="41275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9CDFF2C2-6C49-E942-B738-1D9350378A73}"/>
              </a:ext>
            </a:extLst>
          </p:cNvPr>
          <p:cNvSpPr/>
          <p:nvPr/>
        </p:nvSpPr>
        <p:spPr>
          <a:xfrm>
            <a:off x="511175" y="7413625"/>
            <a:ext cx="2425700" cy="1092200"/>
          </a:xfrm>
          <a:custGeom>
            <a:avLst/>
            <a:gdLst>
              <a:gd name="connsiteX0" fmla="*/ 0 w 2425700"/>
              <a:gd name="connsiteY0" fmla="*/ 419100 h 1092200"/>
              <a:gd name="connsiteX1" fmla="*/ 828675 w 2425700"/>
              <a:gd name="connsiteY1" fmla="*/ 0 h 1092200"/>
              <a:gd name="connsiteX2" fmla="*/ 2425700 w 2425700"/>
              <a:gd name="connsiteY2" fmla="*/ 860425 h 1092200"/>
              <a:gd name="connsiteX3" fmla="*/ 2019300 w 2425700"/>
              <a:gd name="connsiteY3" fmla="*/ 1092200 h 1092200"/>
              <a:gd name="connsiteX4" fmla="*/ 1247775 w 2425700"/>
              <a:gd name="connsiteY4" fmla="*/ 676275 h 1092200"/>
              <a:gd name="connsiteX5" fmla="*/ 841375 w 2425700"/>
              <a:gd name="connsiteY5" fmla="*/ 908050 h 1092200"/>
              <a:gd name="connsiteX6" fmla="*/ 0 w 2425700"/>
              <a:gd name="connsiteY6" fmla="*/ 419100 h 109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25700" h="1092200">
                <a:moveTo>
                  <a:pt x="0" y="419100"/>
                </a:moveTo>
                <a:lnTo>
                  <a:pt x="828675" y="0"/>
                </a:lnTo>
                <a:lnTo>
                  <a:pt x="2425700" y="860425"/>
                </a:lnTo>
                <a:lnTo>
                  <a:pt x="2019300" y="1092200"/>
                </a:lnTo>
                <a:lnTo>
                  <a:pt x="1247775" y="676275"/>
                </a:lnTo>
                <a:lnTo>
                  <a:pt x="841375" y="908050"/>
                </a:lnTo>
                <a:lnTo>
                  <a:pt x="0" y="4191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6B50E18D-1171-9346-B227-6BFE23E6ED31}"/>
              </a:ext>
            </a:extLst>
          </p:cNvPr>
          <p:cNvSpPr/>
          <p:nvPr/>
        </p:nvSpPr>
        <p:spPr>
          <a:xfrm>
            <a:off x="2115347" y="11422871"/>
            <a:ext cx="841390" cy="1475121"/>
          </a:xfrm>
          <a:custGeom>
            <a:avLst/>
            <a:gdLst>
              <a:gd name="connsiteX0" fmla="*/ 0 w 819150"/>
              <a:gd name="connsiteY0" fmla="*/ 962025 h 1460500"/>
              <a:gd name="connsiteX1" fmla="*/ 393700 w 819150"/>
              <a:gd name="connsiteY1" fmla="*/ 733425 h 1460500"/>
              <a:gd name="connsiteX2" fmla="*/ 384175 w 819150"/>
              <a:gd name="connsiteY2" fmla="*/ 250825 h 1460500"/>
              <a:gd name="connsiteX3" fmla="*/ 784225 w 819150"/>
              <a:gd name="connsiteY3" fmla="*/ 0 h 1460500"/>
              <a:gd name="connsiteX4" fmla="*/ 819150 w 819150"/>
              <a:gd name="connsiteY4" fmla="*/ 927100 h 1460500"/>
              <a:gd name="connsiteX5" fmla="*/ 12700 w 819150"/>
              <a:gd name="connsiteY5" fmla="*/ 1460500 h 1460500"/>
              <a:gd name="connsiteX6" fmla="*/ 0 w 819150"/>
              <a:gd name="connsiteY6" fmla="*/ 962025 h 146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9150" h="1460500">
                <a:moveTo>
                  <a:pt x="0" y="962025"/>
                </a:moveTo>
                <a:lnTo>
                  <a:pt x="393700" y="733425"/>
                </a:lnTo>
                <a:lnTo>
                  <a:pt x="384175" y="250825"/>
                </a:lnTo>
                <a:lnTo>
                  <a:pt x="784225" y="0"/>
                </a:lnTo>
                <a:lnTo>
                  <a:pt x="819150" y="927100"/>
                </a:lnTo>
                <a:lnTo>
                  <a:pt x="12700" y="1460500"/>
                </a:lnTo>
                <a:cubicBezTo>
                  <a:pt x="11642" y="1296458"/>
                  <a:pt x="10583" y="1132417"/>
                  <a:pt x="0" y="962025"/>
                </a:cubicBezTo>
                <a:close/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Parallelogram 51">
            <a:extLst>
              <a:ext uri="{FF2B5EF4-FFF2-40B4-BE49-F238E27FC236}">
                <a16:creationId xmlns:a16="http://schemas.microsoft.com/office/drawing/2014/main" id="{B65D55EC-24D8-814D-896F-AE22C2BCABE6}"/>
              </a:ext>
            </a:extLst>
          </p:cNvPr>
          <p:cNvSpPr/>
          <p:nvPr/>
        </p:nvSpPr>
        <p:spPr>
          <a:xfrm rot="19675028">
            <a:off x="735139" y="11119544"/>
            <a:ext cx="673298" cy="367062"/>
          </a:xfrm>
          <a:prstGeom prst="parallelogram">
            <a:avLst>
              <a:gd name="adj" fmla="val 65358"/>
            </a:avLst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Parallelogram 52">
            <a:extLst>
              <a:ext uri="{FF2B5EF4-FFF2-40B4-BE49-F238E27FC236}">
                <a16:creationId xmlns:a16="http://schemas.microsoft.com/office/drawing/2014/main" id="{DEF18382-5875-7E40-B667-40D88595EF7B}"/>
              </a:ext>
            </a:extLst>
          </p:cNvPr>
          <p:cNvSpPr/>
          <p:nvPr/>
        </p:nvSpPr>
        <p:spPr>
          <a:xfrm rot="5400000">
            <a:off x="1318166" y="10919701"/>
            <a:ext cx="1162169" cy="1251341"/>
          </a:xfrm>
          <a:prstGeom prst="parallelogram">
            <a:avLst>
              <a:gd name="adj" fmla="val 59513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Parallelogram 53">
            <a:extLst>
              <a:ext uri="{FF2B5EF4-FFF2-40B4-BE49-F238E27FC236}">
                <a16:creationId xmlns:a16="http://schemas.microsoft.com/office/drawing/2014/main" id="{53D151D5-2278-D349-AB4D-CAEB8CBA9BCA}"/>
              </a:ext>
            </a:extLst>
          </p:cNvPr>
          <p:cNvSpPr/>
          <p:nvPr/>
        </p:nvSpPr>
        <p:spPr>
          <a:xfrm rot="1680129">
            <a:off x="861464" y="11687944"/>
            <a:ext cx="1688710" cy="418279"/>
          </a:xfrm>
          <a:prstGeom prst="parallelogram">
            <a:avLst>
              <a:gd name="adj" fmla="val 57488"/>
            </a:avLst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68E7A7FA-43F3-EB43-8A56-EFAAE1F685A6}"/>
              </a:ext>
            </a:extLst>
          </p:cNvPr>
          <p:cNvSpPr/>
          <p:nvPr/>
        </p:nvSpPr>
        <p:spPr>
          <a:xfrm>
            <a:off x="455254" y="10486417"/>
            <a:ext cx="2482499" cy="1159537"/>
          </a:xfrm>
          <a:custGeom>
            <a:avLst/>
            <a:gdLst>
              <a:gd name="connsiteX0" fmla="*/ 416344 w 2482499"/>
              <a:gd name="connsiteY0" fmla="*/ 704283 h 1159537"/>
              <a:gd name="connsiteX1" fmla="*/ 0 w 2482499"/>
              <a:gd name="connsiteY1" fmla="*/ 463037 h 1159537"/>
              <a:gd name="connsiteX2" fmla="*/ 821015 w 2482499"/>
              <a:gd name="connsiteY2" fmla="*/ 0 h 1159537"/>
              <a:gd name="connsiteX3" fmla="*/ 2482499 w 2482499"/>
              <a:gd name="connsiteY3" fmla="*/ 898836 h 1159537"/>
              <a:gd name="connsiteX4" fmla="*/ 2073937 w 2482499"/>
              <a:gd name="connsiteY4" fmla="*/ 1159537 h 1159537"/>
              <a:gd name="connsiteX5" fmla="*/ 817124 w 2482499"/>
              <a:gd name="connsiteY5" fmla="*/ 478601 h 1159537"/>
              <a:gd name="connsiteX6" fmla="*/ 416344 w 2482499"/>
              <a:gd name="connsiteY6" fmla="*/ 704283 h 1159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2499" h="1159537">
                <a:moveTo>
                  <a:pt x="416344" y="704283"/>
                </a:moveTo>
                <a:lnTo>
                  <a:pt x="0" y="463037"/>
                </a:lnTo>
                <a:lnTo>
                  <a:pt x="821015" y="0"/>
                </a:lnTo>
                <a:lnTo>
                  <a:pt x="2482499" y="898836"/>
                </a:lnTo>
                <a:lnTo>
                  <a:pt x="2073937" y="1159537"/>
                </a:lnTo>
                <a:lnTo>
                  <a:pt x="817124" y="478601"/>
                </a:lnTo>
                <a:lnTo>
                  <a:pt x="416344" y="70428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821AF787-0EA8-0B4D-8F64-4DCA05BDE828}"/>
              </a:ext>
            </a:extLst>
          </p:cNvPr>
          <p:cNvSpPr/>
          <p:nvPr/>
        </p:nvSpPr>
        <p:spPr>
          <a:xfrm>
            <a:off x="424126" y="10949454"/>
            <a:ext cx="1708177" cy="1949423"/>
          </a:xfrm>
          <a:custGeom>
            <a:avLst/>
            <a:gdLst>
              <a:gd name="connsiteX0" fmla="*/ 11673 w 1708177"/>
              <a:gd name="connsiteY0" fmla="*/ 0 h 1949423"/>
              <a:gd name="connsiteX1" fmla="*/ 435799 w 1708177"/>
              <a:gd name="connsiteY1" fmla="*/ 241246 h 1949423"/>
              <a:gd name="connsiteX2" fmla="*/ 424126 w 1708177"/>
              <a:gd name="connsiteY2" fmla="*/ 739302 h 1949423"/>
              <a:gd name="connsiteX3" fmla="*/ 1708177 w 1708177"/>
              <a:gd name="connsiteY3" fmla="*/ 1400783 h 1949423"/>
              <a:gd name="connsiteX4" fmla="*/ 1688722 w 1708177"/>
              <a:gd name="connsiteY4" fmla="*/ 1949423 h 1949423"/>
              <a:gd name="connsiteX5" fmla="*/ 0 w 1708177"/>
              <a:gd name="connsiteY5" fmla="*/ 996112 h 1949423"/>
              <a:gd name="connsiteX6" fmla="*/ 11673 w 1708177"/>
              <a:gd name="connsiteY6" fmla="*/ 0 h 194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8177" h="1949423">
                <a:moveTo>
                  <a:pt x="11673" y="0"/>
                </a:moveTo>
                <a:lnTo>
                  <a:pt x="435799" y="241246"/>
                </a:lnTo>
                <a:lnTo>
                  <a:pt x="424126" y="739302"/>
                </a:lnTo>
                <a:lnTo>
                  <a:pt x="1708177" y="1400783"/>
                </a:lnTo>
                <a:lnTo>
                  <a:pt x="1688722" y="1949423"/>
                </a:lnTo>
                <a:lnTo>
                  <a:pt x="0" y="996112"/>
                </a:lnTo>
                <a:lnTo>
                  <a:pt x="11673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885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275</TotalTime>
  <Words>29</Words>
  <Application>Microsoft Macintosh PowerPoint</Application>
  <PresentationFormat>Custom</PresentationFormat>
  <Paragraphs>21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6</cp:revision>
  <dcterms:created xsi:type="dcterms:W3CDTF">2021-03-31T15:24:13Z</dcterms:created>
  <dcterms:modified xsi:type="dcterms:W3CDTF">2021-03-31T20:07:43Z</dcterms:modified>
</cp:coreProperties>
</file>