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1"/>
  </p:normalViewPr>
  <p:slideViewPr>
    <p:cSldViewPr snapToGrid="0" snapToObjects="1">
      <p:cViewPr varScale="1">
        <p:scale>
          <a:sx n="110" d="100"/>
          <a:sy n="110" d="100"/>
        </p:scale>
        <p:origin x="1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0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4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2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4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3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5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9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0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78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88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45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278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838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001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001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842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768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969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72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ED9FD-474E-3A4C-B817-24D9E45BF5F4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3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ABB02-86C0-4EF5-A03A-0CD37DCF17DE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D3258-56A4-42CC-BE38-F2360DA36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44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9C75DD1B-3489-554D-B8FA-D6C9393F38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560433"/>
                  </p:ext>
                </p:extLst>
              </p:nvPr>
            </p:nvGraphicFramePr>
            <p:xfrm>
              <a:off x="117231" y="107959"/>
              <a:ext cx="2919046" cy="66287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19046">
                      <a:extLst>
                        <a:ext uri="{9D8B030D-6E8A-4147-A177-3AD203B41FA5}">
                          <a16:colId xmlns:a16="http://schemas.microsoft.com/office/drawing/2014/main" val="1760979146"/>
                        </a:ext>
                      </a:extLst>
                    </a:gridCol>
                  </a:tblGrid>
                  <a:tr h="5268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3554553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4+3−3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53308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4+2.7−2.7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2422891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4−0.45+0.45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141181"/>
                      </a:ext>
                    </a:extLst>
                  </a:tr>
                  <a:tr h="8178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(6 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4)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÷6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4484574"/>
                      </a:ext>
                    </a:extLst>
                  </a:tr>
                  <a:tr h="8972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−10 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 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5324312"/>
                      </a:ext>
                    </a:extLst>
                  </a:tr>
                  <a:tr h="89423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4 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 7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72247"/>
                      </a:ext>
                    </a:extLst>
                  </a:tr>
                  <a:tr h="8929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11 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4651431"/>
                      </a:ext>
                    </a:extLst>
                  </a:tr>
                  <a:tr h="90579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4×5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8733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9C75DD1B-3489-554D-B8FA-D6C9393F38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560433"/>
                  </p:ext>
                </p:extLst>
              </p:nvPr>
            </p:nvGraphicFramePr>
            <p:xfrm>
              <a:off x="117231" y="107959"/>
              <a:ext cx="2919046" cy="66287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19046">
                      <a:extLst>
                        <a:ext uri="{9D8B030D-6E8A-4147-A177-3AD203B41FA5}">
                          <a16:colId xmlns:a16="http://schemas.microsoft.com/office/drawing/2014/main" val="1760979146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3554553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129268" r="-433" b="-10536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53308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223810" r="-433" b="-9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2422891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331707" r="-433" b="-8512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141181"/>
                      </a:ext>
                    </a:extLst>
                  </a:tr>
                  <a:tr h="8178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272308" r="-433" b="-43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4484574"/>
                      </a:ext>
                    </a:extLst>
                  </a:tr>
                  <a:tr h="8972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340845" r="-433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5324312"/>
                      </a:ext>
                    </a:extLst>
                  </a:tr>
                  <a:tr h="8942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447143" r="-433" b="-20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72247"/>
                      </a:ext>
                    </a:extLst>
                  </a:tr>
                  <a:tr h="892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539437" r="-433" b="-1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4651431"/>
                      </a:ext>
                    </a:extLst>
                  </a:tr>
                  <a:tr h="905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639437" r="-433" b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87336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7">
                <a:extLst>
                  <a:ext uri="{FF2B5EF4-FFF2-40B4-BE49-F238E27FC236}">
                    <a16:creationId xmlns:a16="http://schemas.microsoft.com/office/drawing/2014/main" id="{AA3B4060-E02A-6C41-8F93-75928F544B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639425"/>
                  </p:ext>
                </p:extLst>
              </p:nvPr>
            </p:nvGraphicFramePr>
            <p:xfrm>
              <a:off x="3176954" y="107958"/>
              <a:ext cx="5849816" cy="30221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708116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155296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7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+9−9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6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−2+2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15869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−1+</m:t>
                                </m:r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8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−5+5+</m:t>
                                </m:r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−1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prstClr val="black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7">
                <a:extLst>
                  <a:ext uri="{FF2B5EF4-FFF2-40B4-BE49-F238E27FC236}">
                    <a16:creationId xmlns:a16="http://schemas.microsoft.com/office/drawing/2014/main" id="{AA3B4060-E02A-6C41-8F93-75928F544B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639425"/>
                  </p:ext>
                </p:extLst>
              </p:nvPr>
            </p:nvGraphicFramePr>
            <p:xfrm>
              <a:off x="3176954" y="107958"/>
              <a:ext cx="5849816" cy="30221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708116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1552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3" t="-62637" r="-100000" b="-1021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70" t="-62637" r="-435" b="-1021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1586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3" t="-160870" r="-100000" b="-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70" t="-160870" r="-435" b="-1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17">
                <a:extLst>
                  <a:ext uri="{FF2B5EF4-FFF2-40B4-BE49-F238E27FC236}">
                    <a16:creationId xmlns:a16="http://schemas.microsoft.com/office/drawing/2014/main" id="{D56859EC-2BBE-3647-8F30-D8E5659F7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6041155"/>
                  </p:ext>
                </p:extLst>
              </p:nvPr>
            </p:nvGraphicFramePr>
            <p:xfrm>
              <a:off x="3176953" y="3254378"/>
              <a:ext cx="5849816" cy="34823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81596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331244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6 </m:t>
                                </m:r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      =4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−7+        =3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335157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8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8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−2+        =8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6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4 </m:t>
                                </m:r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      =1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17">
                <a:extLst>
                  <a:ext uri="{FF2B5EF4-FFF2-40B4-BE49-F238E27FC236}">
                    <a16:creationId xmlns:a16="http://schemas.microsoft.com/office/drawing/2014/main" id="{D56859EC-2BBE-3647-8F30-D8E5659F7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6041155"/>
                  </p:ext>
                </p:extLst>
              </p:nvPr>
            </p:nvGraphicFramePr>
            <p:xfrm>
              <a:off x="3176953" y="3254378"/>
              <a:ext cx="5849816" cy="34823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81596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3312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61321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70" t="-61321" r="-43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3351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162857" r="-100000" b="-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70" t="-162857" r="-435" b="-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FE218CD-7C0D-5343-B3EE-3725DEA70B41}"/>
              </a:ext>
            </a:extLst>
          </p:cNvPr>
          <p:cNvSpPr/>
          <p:nvPr/>
        </p:nvSpPr>
        <p:spPr>
          <a:xfrm>
            <a:off x="3528647" y="48533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897026-9C81-FC4A-9181-086E1E72D9C1}"/>
              </a:ext>
            </a:extLst>
          </p:cNvPr>
          <p:cNvSpPr/>
          <p:nvPr/>
        </p:nvSpPr>
        <p:spPr>
          <a:xfrm>
            <a:off x="4929554" y="4561804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0765C5C-A19F-3F49-B0A4-B17817DB55FC}"/>
              </a:ext>
            </a:extLst>
          </p:cNvPr>
          <p:cNvSpPr/>
          <p:nvPr/>
        </p:nvSpPr>
        <p:spPr>
          <a:xfrm>
            <a:off x="3528647" y="6172502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C93AEDF-767C-474F-8FB8-D9450AE091CB}"/>
              </a:ext>
            </a:extLst>
          </p:cNvPr>
          <p:cNvSpPr/>
          <p:nvPr/>
        </p:nvSpPr>
        <p:spPr>
          <a:xfrm>
            <a:off x="4906108" y="58809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D386DF8-6804-1145-80C4-7878419C8FD6}"/>
              </a:ext>
            </a:extLst>
          </p:cNvPr>
          <p:cNvSpPr/>
          <p:nvPr/>
        </p:nvSpPr>
        <p:spPr>
          <a:xfrm>
            <a:off x="6441830" y="4829907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701998E-CA4E-8D49-B15F-9FEB08783C86}"/>
              </a:ext>
            </a:extLst>
          </p:cNvPr>
          <p:cNvSpPr/>
          <p:nvPr/>
        </p:nvSpPr>
        <p:spPr>
          <a:xfrm>
            <a:off x="7831014" y="4561804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13B6256-5CC4-5E4A-8597-78F0BDE0F3C6}"/>
              </a:ext>
            </a:extLst>
          </p:cNvPr>
          <p:cNvSpPr/>
          <p:nvPr/>
        </p:nvSpPr>
        <p:spPr>
          <a:xfrm>
            <a:off x="6418384" y="6172502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304314C-50EC-474E-9108-EEE8D691B004}"/>
              </a:ext>
            </a:extLst>
          </p:cNvPr>
          <p:cNvSpPr/>
          <p:nvPr/>
        </p:nvSpPr>
        <p:spPr>
          <a:xfrm>
            <a:off x="7842737" y="58809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8542022"/>
                  </p:ext>
                </p:extLst>
              </p:nvPr>
            </p:nvGraphicFramePr>
            <p:xfrm>
              <a:off x="110834" y="116840"/>
              <a:ext cx="8883537" cy="65998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1179">
                      <a:extLst>
                        <a:ext uri="{9D8B030D-6E8A-4147-A177-3AD203B41FA5}">
                          <a16:colId xmlns:a16="http://schemas.microsoft.com/office/drawing/2014/main" val="183779061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81592712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2638202562"/>
                        </a:ext>
                      </a:extLst>
                    </a:gridCol>
                  </a:tblGrid>
                  <a:tr h="2199948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Which</a:t>
                          </a:r>
                          <a:r>
                            <a:rPr lang="en-GB" sz="3200" baseline="0" dirty="0">
                              <a:solidFill>
                                <a:schemeClr val="tx1"/>
                              </a:solidFill>
                            </a:rPr>
                            <a:t> of the following are equivalent to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num>
                                <m:den>
                                  <m:r>
                                    <a:rPr lang="en-GB" sz="32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778936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+5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642535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+5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4+3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4+3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5−3)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(5−3)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792328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8542022"/>
                  </p:ext>
                </p:extLst>
              </p:nvPr>
            </p:nvGraphicFramePr>
            <p:xfrm>
              <a:off x="110834" y="116840"/>
              <a:ext cx="8883537" cy="65998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1179">
                      <a:extLst>
                        <a:ext uri="{9D8B030D-6E8A-4147-A177-3AD203B41FA5}">
                          <a16:colId xmlns:a16="http://schemas.microsoft.com/office/drawing/2014/main" val="183779061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81592712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2638202562"/>
                        </a:ext>
                      </a:extLst>
                    </a:gridCol>
                  </a:tblGrid>
                  <a:tr h="2199948"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578" r="-143" b="-20115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778936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9" t="-100000" r="-10085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573" t="-100000" r="-42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642535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1156" r="-200000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9" t="-201156" r="-100858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573" t="-201156" r="-427" b="-5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79232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22DB6CA-65AA-404A-9047-FB5509A1612B}"/>
              </a:ext>
            </a:extLst>
          </p:cNvPr>
          <p:cNvSpPr txBox="1"/>
          <p:nvPr/>
        </p:nvSpPr>
        <p:spPr>
          <a:xfrm>
            <a:off x="149629" y="2338086"/>
            <a:ext cx="627928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                                                 B                                                      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                                                      E  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313730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3688098"/>
                  </p:ext>
                </p:extLst>
              </p:nvPr>
            </p:nvGraphicFramePr>
            <p:xfrm>
              <a:off x="110834" y="116840"/>
              <a:ext cx="8883537" cy="65998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1179">
                      <a:extLst>
                        <a:ext uri="{9D8B030D-6E8A-4147-A177-3AD203B41FA5}">
                          <a16:colId xmlns:a16="http://schemas.microsoft.com/office/drawing/2014/main" val="183779061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81592712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2638202562"/>
                        </a:ext>
                      </a:extLst>
                    </a:gridCol>
                  </a:tblGrid>
                  <a:tr h="2199948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Which</a:t>
                          </a:r>
                          <a:r>
                            <a:rPr lang="en-GB" sz="3200" baseline="0" dirty="0">
                              <a:solidFill>
                                <a:schemeClr val="tx1"/>
                              </a:solidFill>
                            </a:rPr>
                            <a:t> of the following are equivalent to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num>
                                <m:den>
                                  <m:r>
                                    <a:rPr lang="en-GB" sz="32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778936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7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8 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7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8 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 7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3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 9</m:t>
                                        </m:r>
                                      </m:e>
                                      <m:sup>
                                        <m:r>
                                          <a:rPr lang="en-GB" sz="3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642535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+7+7+7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+8+8+8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7 </m:t>
                                    </m:r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 3+7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 × 3+7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792328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3688098"/>
                  </p:ext>
                </p:extLst>
              </p:nvPr>
            </p:nvGraphicFramePr>
            <p:xfrm>
              <a:off x="110834" y="116840"/>
              <a:ext cx="8883537" cy="65998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1179">
                      <a:extLst>
                        <a:ext uri="{9D8B030D-6E8A-4147-A177-3AD203B41FA5}">
                          <a16:colId xmlns:a16="http://schemas.microsoft.com/office/drawing/2014/main" val="183779061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815927126"/>
                        </a:ext>
                      </a:extLst>
                    </a:gridCol>
                    <a:gridCol w="2961179">
                      <a:extLst>
                        <a:ext uri="{9D8B030D-6E8A-4147-A177-3AD203B41FA5}">
                          <a16:colId xmlns:a16="http://schemas.microsoft.com/office/drawing/2014/main" val="2638202562"/>
                        </a:ext>
                      </a:extLst>
                    </a:gridCol>
                  </a:tblGrid>
                  <a:tr h="2199948"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578" r="-143" b="-20115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778936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9" t="-100000" r="-10085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573" t="-100000" r="-42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642535"/>
                      </a:ext>
                    </a:extLst>
                  </a:tr>
                  <a:tr h="2199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1156" r="-200000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9" t="-201156" r="-100858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573" t="-201156" r="-427" b="-5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79232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22DB6CA-65AA-404A-9047-FB5509A1612B}"/>
              </a:ext>
            </a:extLst>
          </p:cNvPr>
          <p:cNvSpPr txBox="1"/>
          <p:nvPr/>
        </p:nvSpPr>
        <p:spPr>
          <a:xfrm>
            <a:off x="149629" y="2338086"/>
            <a:ext cx="627928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                                                     B                                                      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E  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213777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123</Words>
  <Application>Microsoft Macintosh PowerPoint</Application>
  <PresentationFormat>On-screen Show (4:3)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2020-12-08T21:33:29Z</dcterms:created>
  <dcterms:modified xsi:type="dcterms:W3CDTF">2020-12-10T14:32:03Z</dcterms:modified>
</cp:coreProperties>
</file>