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0"/>
  </p:normalViewPr>
  <p:slideViewPr>
    <p:cSldViewPr snapToGrid="0" snapToObjects="1">
      <p:cViewPr varScale="1">
        <p:scale>
          <a:sx n="109" d="100"/>
          <a:sy n="109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27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9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4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3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54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91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0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3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09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7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1F257-6330-F746-A225-7177BF772C30}" type="datetimeFigureOut">
              <a:rPr lang="en-US" smtClean="0"/>
              <a:t>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D6614-51B4-A141-9E81-57EC35E8C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5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C8AC82-A97B-9D40-BE59-ABDD3606B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412128"/>
              </p:ext>
            </p:extLst>
          </p:nvPr>
        </p:nvGraphicFramePr>
        <p:xfrm>
          <a:off x="93784" y="107462"/>
          <a:ext cx="8921262" cy="664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1262">
                  <a:extLst>
                    <a:ext uri="{9D8B030D-6E8A-4147-A177-3AD203B41FA5}">
                      <a16:colId xmlns:a16="http://schemas.microsoft.com/office/drawing/2014/main" val="818264011"/>
                    </a:ext>
                  </a:extLst>
                </a:gridCol>
              </a:tblGrid>
              <a:tr h="66450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096972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8119E00-D72E-8744-BA36-63C02F9EA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747862"/>
              </p:ext>
            </p:extLst>
          </p:nvPr>
        </p:nvGraphicFramePr>
        <p:xfrm>
          <a:off x="844062" y="1174263"/>
          <a:ext cx="223910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77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1679331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</a:tblGrid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6868C52-B4A7-F143-BF96-9D33388F6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863410"/>
              </p:ext>
            </p:extLst>
          </p:nvPr>
        </p:nvGraphicFramePr>
        <p:xfrm>
          <a:off x="844062" y="2419254"/>
          <a:ext cx="223910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331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559777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BD2706EC-7F5F-D947-BA41-5438F6C8A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324306"/>
              </p:ext>
            </p:extLst>
          </p:nvPr>
        </p:nvGraphicFramePr>
        <p:xfrm>
          <a:off x="844062" y="3664245"/>
          <a:ext cx="223910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77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1679331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20230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571A2E3-67C3-ED49-9929-6698A2BA5E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889531"/>
              </p:ext>
            </p:extLst>
          </p:nvPr>
        </p:nvGraphicFramePr>
        <p:xfrm>
          <a:off x="844062" y="4909236"/>
          <a:ext cx="223910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331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559777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0941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F34DDC5-8BE4-1746-8154-F0912546AE11}"/>
                  </a:ext>
                </a:extLst>
              </p:cNvPr>
              <p:cNvSpPr txBox="1"/>
              <p:nvPr/>
            </p:nvSpPr>
            <p:spPr>
              <a:xfrm>
                <a:off x="4337539" y="1370204"/>
                <a:ext cx="1869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20−5=15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F34DDC5-8BE4-1746-8154-F0912546A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539" y="1370204"/>
                <a:ext cx="1869423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3FF997-2D73-E24E-BF92-6889E9DBD87C}"/>
                  </a:ext>
                </a:extLst>
              </p:cNvPr>
              <p:cNvSpPr txBox="1"/>
              <p:nvPr/>
            </p:nvSpPr>
            <p:spPr>
              <a:xfrm>
                <a:off x="4337539" y="2537126"/>
                <a:ext cx="19367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0 −15=5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3FF997-2D73-E24E-BF92-6889E9DBD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539" y="2537126"/>
                <a:ext cx="1936749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B5EB54D-0293-8A47-88C9-F8247AB612A4}"/>
                  </a:ext>
                </a:extLst>
              </p:cNvPr>
              <p:cNvSpPr txBox="1"/>
              <p:nvPr/>
            </p:nvSpPr>
            <p:spPr>
              <a:xfrm>
                <a:off x="4337539" y="3723181"/>
                <a:ext cx="19367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 +15=20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B5EB54D-0293-8A47-88C9-F8247AB612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539" y="3723181"/>
                <a:ext cx="1936749" cy="461665"/>
              </a:xfrm>
              <a:prstGeom prst="rect">
                <a:avLst/>
              </a:prstGeom>
              <a:blipFill>
                <a:blip r:embed="rId4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EC59C79-8E6C-BD46-A11D-B47E7549D8FF}"/>
                  </a:ext>
                </a:extLst>
              </p:cNvPr>
              <p:cNvSpPr txBox="1"/>
              <p:nvPr/>
            </p:nvSpPr>
            <p:spPr>
              <a:xfrm>
                <a:off x="4337539" y="4909236"/>
                <a:ext cx="20040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+ 5=20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EC59C79-8E6C-BD46-A11D-B47E7549D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539" y="4909236"/>
                <a:ext cx="2004075" cy="461665"/>
              </a:xfrm>
              <a:prstGeom prst="rect">
                <a:avLst/>
              </a:prstGeom>
              <a:blipFill>
                <a:blip r:embed="rId5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540E31D-7279-5048-86FF-7388D7DF6D41}"/>
              </a:ext>
            </a:extLst>
          </p:cNvPr>
          <p:cNvSpPr txBox="1"/>
          <p:nvPr/>
        </p:nvSpPr>
        <p:spPr>
          <a:xfrm>
            <a:off x="737681" y="410030"/>
            <a:ext cx="7668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Bar Models: Writing the calculation and drawing the models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914E66-4130-094A-B0E9-3497A6816B5A}"/>
              </a:ext>
            </a:extLst>
          </p:cNvPr>
          <p:cNvSpPr txBox="1"/>
          <p:nvPr/>
        </p:nvSpPr>
        <p:spPr>
          <a:xfrm>
            <a:off x="549239" y="5986305"/>
            <a:ext cx="7728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 the next slide, write in the calculations and fill in the bars</a:t>
            </a:r>
          </a:p>
        </p:txBody>
      </p:sp>
    </p:spTree>
    <p:extLst>
      <p:ext uri="{BB962C8B-B14F-4D97-AF65-F5344CB8AC3E}">
        <p14:creationId xmlns:p14="http://schemas.microsoft.com/office/powerpoint/2010/main" val="987203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C8AC82-A97B-9D40-BE59-ABDD3606B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42380"/>
              </p:ext>
            </p:extLst>
          </p:nvPr>
        </p:nvGraphicFramePr>
        <p:xfrm>
          <a:off x="93784" y="107462"/>
          <a:ext cx="8921262" cy="664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0631">
                  <a:extLst>
                    <a:ext uri="{9D8B030D-6E8A-4147-A177-3AD203B41FA5}">
                      <a16:colId xmlns:a16="http://schemas.microsoft.com/office/drawing/2014/main" val="818264011"/>
                    </a:ext>
                  </a:extLst>
                </a:gridCol>
                <a:gridCol w="4460631">
                  <a:extLst>
                    <a:ext uri="{9D8B030D-6E8A-4147-A177-3AD203B41FA5}">
                      <a16:colId xmlns:a16="http://schemas.microsoft.com/office/drawing/2014/main" val="3274696428"/>
                    </a:ext>
                  </a:extLst>
                </a:gridCol>
              </a:tblGrid>
              <a:tr h="332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096972"/>
                  </a:ext>
                </a:extLst>
              </a:tr>
              <a:tr h="332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285309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8119E00-D72E-8744-BA36-63C02F9EA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082593"/>
              </p:ext>
            </p:extLst>
          </p:nvPr>
        </p:nvGraphicFramePr>
        <p:xfrm>
          <a:off x="211016" y="212970"/>
          <a:ext cx="223910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77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1679331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</a:tblGrid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6868C52-B4A7-F143-BF96-9D33388F6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70726"/>
              </p:ext>
            </p:extLst>
          </p:nvPr>
        </p:nvGraphicFramePr>
        <p:xfrm>
          <a:off x="211016" y="1024207"/>
          <a:ext cx="223910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331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559777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BD2706EC-7F5F-D947-BA41-5438F6C8A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347384"/>
              </p:ext>
            </p:extLst>
          </p:nvPr>
        </p:nvGraphicFramePr>
        <p:xfrm>
          <a:off x="211016" y="1835444"/>
          <a:ext cx="223910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77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1679331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20230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571A2E3-67C3-ED49-9929-6698A2BA5E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444962"/>
              </p:ext>
            </p:extLst>
          </p:nvPr>
        </p:nvGraphicFramePr>
        <p:xfrm>
          <a:off x="211016" y="2646681"/>
          <a:ext cx="223910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331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559777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09413"/>
                  </a:ext>
                </a:extLst>
              </a:tr>
            </a:tbl>
          </a:graphicData>
        </a:graphic>
      </p:graphicFrame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17B0C0D6-63CB-C243-94E6-700668AA3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600630"/>
              </p:ext>
            </p:extLst>
          </p:nvPr>
        </p:nvGraphicFramePr>
        <p:xfrm>
          <a:off x="4724401" y="212970"/>
          <a:ext cx="1969477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369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</a:tblGrid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83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72ACB00-68DD-CC43-B3E9-CFC160736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165049"/>
              </p:ext>
            </p:extLst>
          </p:nvPr>
        </p:nvGraphicFramePr>
        <p:xfrm>
          <a:off x="4724401" y="1024207"/>
          <a:ext cx="1969477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108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492369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8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12" name="Table 5">
            <a:extLst>
              <a:ext uri="{FF2B5EF4-FFF2-40B4-BE49-F238E27FC236}">
                <a16:creationId xmlns:a16="http://schemas.microsoft.com/office/drawing/2014/main" id="{03E911EE-B09D-AC4B-9AC4-75E281E7B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234548"/>
              </p:ext>
            </p:extLst>
          </p:nvPr>
        </p:nvGraphicFramePr>
        <p:xfrm>
          <a:off x="4724401" y="1835444"/>
          <a:ext cx="1969477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369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83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202306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3134EC1-8B65-B14C-8321-DB33A4964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94345"/>
              </p:ext>
            </p:extLst>
          </p:nvPr>
        </p:nvGraphicFramePr>
        <p:xfrm>
          <a:off x="4724401" y="2646681"/>
          <a:ext cx="1969477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108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492369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8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09413"/>
                  </a:ext>
                </a:extLst>
              </a:tr>
            </a:tbl>
          </a:graphicData>
        </a:graphic>
      </p:graphicFrame>
      <p:graphicFrame>
        <p:nvGraphicFramePr>
          <p:cNvPr id="14" name="Table 5">
            <a:extLst>
              <a:ext uri="{FF2B5EF4-FFF2-40B4-BE49-F238E27FC236}">
                <a16:creationId xmlns:a16="http://schemas.microsoft.com/office/drawing/2014/main" id="{9BF55E9E-EA81-084C-8C30-91C1A2DC7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490778"/>
              </p:ext>
            </p:extLst>
          </p:nvPr>
        </p:nvGraphicFramePr>
        <p:xfrm>
          <a:off x="211016" y="3540759"/>
          <a:ext cx="249701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253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1872762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</a:tblGrid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22DBDB6-559D-6E4A-950C-A953F7931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429764"/>
              </p:ext>
            </p:extLst>
          </p:nvPr>
        </p:nvGraphicFramePr>
        <p:xfrm>
          <a:off x="211016" y="4351996"/>
          <a:ext cx="249701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762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624253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16" name="Table 5">
            <a:extLst>
              <a:ext uri="{FF2B5EF4-FFF2-40B4-BE49-F238E27FC236}">
                <a16:creationId xmlns:a16="http://schemas.microsoft.com/office/drawing/2014/main" id="{23072AC8-A61F-6742-8FED-2A7CBF669B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350516"/>
              </p:ext>
            </p:extLst>
          </p:nvPr>
        </p:nvGraphicFramePr>
        <p:xfrm>
          <a:off x="211016" y="5163233"/>
          <a:ext cx="249701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253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1872762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20230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3DD95C9-E3EF-2644-81F0-77D2449D4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467934"/>
              </p:ext>
            </p:extLst>
          </p:nvPr>
        </p:nvGraphicFramePr>
        <p:xfrm>
          <a:off x="211016" y="5974470"/>
          <a:ext cx="249701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762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624253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0941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0DA480-1434-F742-8BFD-194078A0AEFF}"/>
                  </a:ext>
                </a:extLst>
              </p:cNvPr>
              <p:cNvSpPr txBox="1"/>
              <p:nvPr/>
            </p:nvSpPr>
            <p:spPr>
              <a:xfrm>
                <a:off x="2930770" y="3691373"/>
                <a:ext cx="12843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30−8=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0DA480-1434-F742-8BFD-194078A0A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770" y="3691373"/>
                <a:ext cx="1284326" cy="369332"/>
              </a:xfrm>
              <a:prstGeom prst="rect">
                <a:avLst/>
              </a:prstGeom>
              <a:blipFill>
                <a:blip r:embed="rId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E335CB-EEE8-4746-9294-010AE66FD309}"/>
                  </a:ext>
                </a:extLst>
              </p:cNvPr>
              <p:cNvSpPr txBox="1"/>
              <p:nvPr/>
            </p:nvSpPr>
            <p:spPr>
              <a:xfrm>
                <a:off x="2930770" y="4502610"/>
                <a:ext cx="12715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30 − ?=8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E335CB-EEE8-4746-9294-010AE66FD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770" y="4502610"/>
                <a:ext cx="1271502" cy="369332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E9523B3-0FE8-2A43-9276-E03BD267AF36}"/>
                  </a:ext>
                </a:extLst>
              </p:cNvPr>
              <p:cNvSpPr txBox="1"/>
              <p:nvPr/>
            </p:nvSpPr>
            <p:spPr>
              <a:xfrm>
                <a:off x="2930770" y="5258219"/>
                <a:ext cx="12715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8 + ?=30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E9523B3-0FE8-2A43-9276-E03BD267A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770" y="5258219"/>
                <a:ext cx="1271502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C6EC54-3A91-454C-8620-AF7D91D7113F}"/>
                  </a:ext>
                </a:extLst>
              </p:cNvPr>
              <p:cNvSpPr txBox="1"/>
              <p:nvPr/>
            </p:nvSpPr>
            <p:spPr>
              <a:xfrm>
                <a:off x="2943594" y="6069456"/>
                <a:ext cx="13356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? + 8=30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C6EC54-3A91-454C-8620-AF7D91D71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594" y="6069456"/>
                <a:ext cx="1335622" cy="369332"/>
              </a:xfrm>
              <a:prstGeom prst="rect">
                <a:avLst/>
              </a:prstGeom>
              <a:blipFill>
                <a:blip r:embed="rId5"/>
                <a:stretch>
                  <a:fillRect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Table 5">
            <a:extLst>
              <a:ext uri="{FF2B5EF4-FFF2-40B4-BE49-F238E27FC236}">
                <a16:creationId xmlns:a16="http://schemas.microsoft.com/office/drawing/2014/main" id="{FC1FBB69-E2DF-094F-8D83-EA4430D3A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413657"/>
              </p:ext>
            </p:extLst>
          </p:nvPr>
        </p:nvGraphicFramePr>
        <p:xfrm>
          <a:off x="4724401" y="3540759"/>
          <a:ext cx="249701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253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936381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  <a:gridCol w="936381">
                  <a:extLst>
                    <a:ext uri="{9D8B030D-6E8A-4147-A177-3AD203B41FA5}">
                      <a16:colId xmlns:a16="http://schemas.microsoft.com/office/drawing/2014/main" val="512950305"/>
                    </a:ext>
                  </a:extLst>
                </a:gridCol>
              </a:tblGrid>
              <a:tr h="2702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A26604A0-2133-7849-9C38-6EAF1B8B7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818347"/>
              </p:ext>
            </p:extLst>
          </p:nvPr>
        </p:nvGraphicFramePr>
        <p:xfrm>
          <a:off x="4724401" y="4351996"/>
          <a:ext cx="249701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381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936381">
                  <a:extLst>
                    <a:ext uri="{9D8B030D-6E8A-4147-A177-3AD203B41FA5}">
                      <a16:colId xmlns:a16="http://schemas.microsoft.com/office/drawing/2014/main" val="2466122897"/>
                    </a:ext>
                  </a:extLst>
                </a:gridCol>
                <a:gridCol w="624253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67028811"/>
                  </a:ext>
                </a:extLst>
              </a:tr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</a:tbl>
          </a:graphicData>
        </a:graphic>
      </p:graphicFrame>
      <p:graphicFrame>
        <p:nvGraphicFramePr>
          <p:cNvPr id="24" name="Table 5">
            <a:extLst>
              <a:ext uri="{FF2B5EF4-FFF2-40B4-BE49-F238E27FC236}">
                <a16:creationId xmlns:a16="http://schemas.microsoft.com/office/drawing/2014/main" id="{DF13CC4A-499D-2B44-B2C3-FA6A4CFE1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142439"/>
              </p:ext>
            </p:extLst>
          </p:nvPr>
        </p:nvGraphicFramePr>
        <p:xfrm>
          <a:off x="4724401" y="5163233"/>
          <a:ext cx="249701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253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936381">
                  <a:extLst>
                    <a:ext uri="{9D8B030D-6E8A-4147-A177-3AD203B41FA5}">
                      <a16:colId xmlns:a16="http://schemas.microsoft.com/office/drawing/2014/main" val="1546441485"/>
                    </a:ext>
                  </a:extLst>
                </a:gridCol>
                <a:gridCol w="936381">
                  <a:extLst>
                    <a:ext uri="{9D8B030D-6E8A-4147-A177-3AD203B41FA5}">
                      <a16:colId xmlns:a16="http://schemas.microsoft.com/office/drawing/2014/main" val="1828085461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202306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27FD86AD-578F-9B4D-B952-3C073BDB0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992148"/>
              </p:ext>
            </p:extLst>
          </p:nvPr>
        </p:nvGraphicFramePr>
        <p:xfrm>
          <a:off x="4724401" y="5974470"/>
          <a:ext cx="249701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381">
                  <a:extLst>
                    <a:ext uri="{9D8B030D-6E8A-4147-A177-3AD203B41FA5}">
                      <a16:colId xmlns:a16="http://schemas.microsoft.com/office/drawing/2014/main" val="498127760"/>
                    </a:ext>
                  </a:extLst>
                </a:gridCol>
                <a:gridCol w="936381">
                  <a:extLst>
                    <a:ext uri="{9D8B030D-6E8A-4147-A177-3AD203B41FA5}">
                      <a16:colId xmlns:a16="http://schemas.microsoft.com/office/drawing/2014/main" val="3092911653"/>
                    </a:ext>
                  </a:extLst>
                </a:gridCol>
                <a:gridCol w="624253">
                  <a:extLst>
                    <a:ext uri="{9D8B030D-6E8A-4147-A177-3AD203B41FA5}">
                      <a16:colId xmlns:a16="http://schemas.microsoft.com/office/drawing/2014/main" val="555301454"/>
                    </a:ext>
                  </a:extLst>
                </a:gridCol>
              </a:tblGrid>
              <a:tr h="2702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3683"/>
                  </a:ext>
                </a:extLst>
              </a:tr>
              <a:tr h="2702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09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922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116</Words>
  <Application>Microsoft Macintosh PowerPoint</Application>
  <PresentationFormat>On-screen Show (4:3)</PresentationFormat>
  <Paragraphs>74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2021-01-08T11:30:50Z</dcterms:created>
  <dcterms:modified xsi:type="dcterms:W3CDTF">2021-01-08T11:47:06Z</dcterms:modified>
</cp:coreProperties>
</file>