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1"/>
  </p:notesMasterIdLst>
  <p:sldIdLst>
    <p:sldId id="282" r:id="rId3"/>
    <p:sldId id="285" r:id="rId4"/>
    <p:sldId id="283" r:id="rId5"/>
    <p:sldId id="262" r:id="rId6"/>
    <p:sldId id="277" r:id="rId7"/>
    <p:sldId id="278" r:id="rId8"/>
    <p:sldId id="284" r:id="rId9"/>
    <p:sldId id="280" r:id="rId10"/>
    <p:sldId id="258" r:id="rId11"/>
    <p:sldId id="259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  <a:srgbClr val="FF8AD8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054FCB-FFA8-924B-B5E7-08333F97958D}" v="724" dt="2021-01-12T12:42:15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52054FCB-FFA8-924B-B5E7-08333F97958D}"/>
    <pc:docChg chg="undo custSel addSld delSld modSld sldOrd">
      <pc:chgData name="Konstantine H" userId="11d19a7c-9788-4373-a3b3-84253269272b" providerId="ADAL" clId="{52054FCB-FFA8-924B-B5E7-08333F97958D}" dt="2021-01-12T12:42:15.377" v="1702"/>
      <pc:docMkLst>
        <pc:docMk/>
      </pc:docMkLst>
      <pc:sldChg chg="addSp modSp add del mod ord">
        <pc:chgData name="Konstantine H" userId="11d19a7c-9788-4373-a3b3-84253269272b" providerId="ADAL" clId="{52054FCB-FFA8-924B-B5E7-08333F97958D}" dt="2021-01-10T19:38:36.181" v="1648" actId="2696"/>
        <pc:sldMkLst>
          <pc:docMk/>
          <pc:sldMk cId="2917060923" sldId="256"/>
        </pc:sldMkLst>
        <pc:spChg chg="add mod">
          <ac:chgData name="Konstantine H" userId="11d19a7c-9788-4373-a3b3-84253269272b" providerId="ADAL" clId="{52054FCB-FFA8-924B-B5E7-08333F97958D}" dt="2021-01-10T10:01:54.064" v="123" actId="1076"/>
          <ac:spMkLst>
            <pc:docMk/>
            <pc:sldMk cId="2917060923" sldId="256"/>
            <ac:spMk id="2" creationId="{BE660409-AEC7-0A40-A869-8A6BB490FF28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5" creationId="{821DB700-B2C1-B640-A0B7-DAE6BB8391F8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6" creationId="{69EA7856-57DA-E54D-BAEF-C88C937A9D36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9" creationId="{C9FAEC65-AB4F-5E4F-9B41-377C5B8637F3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10" creationId="{7BE21F6A-C998-A04C-8C60-234ED2299C79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11" creationId="{FA3C2CE4-9F2B-4043-AA3B-B1C715BB3B31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18" creationId="{2541CD61-4578-7E45-834E-B512FBA6CC7A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19" creationId="{91D2500F-988A-0142-9978-1C6B51B0D713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20" creationId="{4CE6EB36-BF19-F847-B50E-2B4B6931B543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21" creationId="{96E059A2-A740-DB45-AEDC-875BBE22BF72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23" creationId="{D9C478F9-6FF3-9C49-92FF-E33447054E4C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24" creationId="{52BE3F0B-F8C3-DE4B-BF64-2C879E984410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26" creationId="{4520E99B-CD5B-234C-AA4F-9C4521D72B67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35" creationId="{893D89EF-1E61-894B-A4C4-8A76142CC232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38" creationId="{B50A488A-8EFB-1B43-8079-F7B5F40BD626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39" creationId="{CAEE316B-1C7C-D24B-AB63-CAF9151F02AE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40" creationId="{F54C8296-7B89-6F49-A048-51320886B667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41" creationId="{51FB4E1D-0D23-094E-BDE4-0E5705EA86B6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42" creationId="{F3A0B40B-C044-EA45-84F9-16CF867C038F}"/>
          </ac:spMkLst>
        </pc:spChg>
        <pc:spChg chg="mod">
          <ac:chgData name="Konstantine H" userId="11d19a7c-9788-4373-a3b3-84253269272b" providerId="ADAL" clId="{52054FCB-FFA8-924B-B5E7-08333F97958D}" dt="2021-01-10T10:01:30.960" v="99" actId="1036"/>
          <ac:spMkLst>
            <pc:docMk/>
            <pc:sldMk cId="2917060923" sldId="256"/>
            <ac:spMk id="43" creationId="{936717F4-1A77-214E-99F7-7F9F5B25DF92}"/>
          </ac:spMkLst>
        </pc:sp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4" creationId="{61CA4A3D-D916-9843-8E74-8E557562306F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8" creationId="{01831059-DB88-0143-8259-F982A5FA6D69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25" creationId="{825364A4-3B0F-FB41-8809-60940F9F4F63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29" creationId="{FF5928B6-2BDF-DC47-8047-46940087C2F1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30" creationId="{E3BE987F-F4C1-984B-88F3-E39218AD9C76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31" creationId="{ECC9448C-9669-7549-86D7-6A0C34353588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32" creationId="{6E5D29DE-C3F9-0442-90B8-8C002957EF99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33" creationId="{9D41E57B-70DD-724E-9A8C-595D5514B16B}"/>
          </ac:graphicFrameMkLst>
        </pc:graphicFrameChg>
        <pc:graphicFrameChg chg="mod">
          <ac:chgData name="Konstantine H" userId="11d19a7c-9788-4373-a3b3-84253269272b" providerId="ADAL" clId="{52054FCB-FFA8-924B-B5E7-08333F97958D}" dt="2021-01-10T10:01:30.960" v="99" actId="1036"/>
          <ac:graphicFrameMkLst>
            <pc:docMk/>
            <pc:sldMk cId="2917060923" sldId="256"/>
            <ac:graphicFrameMk id="34" creationId="{15F72B49-EB74-8C4A-9567-80F66EA09372}"/>
          </ac:graphicFrameMkLst>
        </pc:graphicFrameChg>
      </pc:sldChg>
      <pc:sldChg chg="del">
        <pc:chgData name="Konstantine H" userId="11d19a7c-9788-4373-a3b3-84253269272b" providerId="ADAL" clId="{52054FCB-FFA8-924B-B5E7-08333F97958D}" dt="2021-01-10T09:55:26.273" v="32" actId="2696"/>
        <pc:sldMkLst>
          <pc:docMk/>
          <pc:sldMk cId="3211247229" sldId="256"/>
        </pc:sldMkLst>
      </pc:sldChg>
      <pc:sldChg chg="del">
        <pc:chgData name="Konstantine H" userId="11d19a7c-9788-4373-a3b3-84253269272b" providerId="ADAL" clId="{52054FCB-FFA8-924B-B5E7-08333F97958D}" dt="2021-01-10T09:55:27.035" v="36" actId="2696"/>
        <pc:sldMkLst>
          <pc:docMk/>
          <pc:sldMk cId="3122937478" sldId="257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416996182" sldId="258"/>
        </pc:sldMkLst>
      </pc:sldChg>
      <pc:sldChg chg="del">
        <pc:chgData name="Konstantine H" userId="11d19a7c-9788-4373-a3b3-84253269272b" providerId="ADAL" clId="{52054FCB-FFA8-924B-B5E7-08333F97958D}" dt="2021-01-10T09:55:27.186" v="37" actId="2696"/>
        <pc:sldMkLst>
          <pc:docMk/>
          <pc:sldMk cId="1664126954" sldId="258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2497070820" sldId="258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513585396" sldId="259"/>
        </pc:sldMkLst>
      </pc:sldChg>
      <pc:sldChg chg="del">
        <pc:chgData name="Konstantine H" userId="11d19a7c-9788-4373-a3b3-84253269272b" providerId="ADAL" clId="{52054FCB-FFA8-924B-B5E7-08333F97958D}" dt="2021-01-10T09:55:26.633" v="34" actId="2696"/>
        <pc:sldMkLst>
          <pc:docMk/>
          <pc:sldMk cId="2559920299" sldId="259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2787973449" sldId="259"/>
        </pc:sldMkLst>
      </pc:sldChg>
      <pc:sldChg chg="addSp delSp modSp mod">
        <pc:chgData name="Konstantine H" userId="11d19a7c-9788-4373-a3b3-84253269272b" providerId="ADAL" clId="{52054FCB-FFA8-924B-B5E7-08333F97958D}" dt="2021-01-10T18:17:22.462" v="430" actId="20577"/>
        <pc:sldMkLst>
          <pc:docMk/>
          <pc:sldMk cId="1738801389" sldId="262"/>
        </pc:sldMkLst>
        <pc:spChg chg="add mod">
          <ac:chgData name="Konstantine H" userId="11d19a7c-9788-4373-a3b3-84253269272b" providerId="ADAL" clId="{52054FCB-FFA8-924B-B5E7-08333F97958D}" dt="2021-01-10T18:16:42.201" v="407" actId="20577"/>
          <ac:spMkLst>
            <pc:docMk/>
            <pc:sldMk cId="1738801389" sldId="262"/>
            <ac:spMk id="2" creationId="{F41EB66C-5C93-E545-B483-DB9D36FE9F9E}"/>
          </ac:spMkLst>
        </pc:spChg>
        <pc:spChg chg="mod">
          <ac:chgData name="Konstantine H" userId="11d19a7c-9788-4373-a3b3-84253269272b" providerId="ADAL" clId="{52054FCB-FFA8-924B-B5E7-08333F97958D}" dt="2021-01-10T18:17:22.462" v="430" actId="20577"/>
          <ac:spMkLst>
            <pc:docMk/>
            <pc:sldMk cId="1738801389" sldId="262"/>
            <ac:spMk id="5" creationId="{12266B2F-FFEC-4341-A27E-2FBB17696BAE}"/>
          </ac:spMkLst>
        </pc:spChg>
        <pc:spChg chg="del">
          <ac:chgData name="Konstantine H" userId="11d19a7c-9788-4373-a3b3-84253269272b" providerId="ADAL" clId="{52054FCB-FFA8-924B-B5E7-08333F97958D}" dt="2021-01-10T09:55:08.050" v="28" actId="478"/>
          <ac:spMkLst>
            <pc:docMk/>
            <pc:sldMk cId="1738801389" sldId="262"/>
            <ac:spMk id="7" creationId="{24B22AD1-E209-2B4D-9EAF-DE3BEF4139BD}"/>
          </ac:spMkLst>
        </pc:spChg>
        <pc:spChg chg="add mod">
          <ac:chgData name="Konstantine H" userId="11d19a7c-9788-4373-a3b3-84253269272b" providerId="ADAL" clId="{52054FCB-FFA8-924B-B5E7-08333F97958D}" dt="2021-01-10T18:16:45.881" v="415" actId="20577"/>
          <ac:spMkLst>
            <pc:docMk/>
            <pc:sldMk cId="1738801389" sldId="262"/>
            <ac:spMk id="12" creationId="{D74AFB00-16F7-8146-B8D8-EF7D9F18916A}"/>
          </ac:spMkLst>
        </pc:spChg>
        <pc:spChg chg="add mod">
          <ac:chgData name="Konstantine H" userId="11d19a7c-9788-4373-a3b3-84253269272b" providerId="ADAL" clId="{52054FCB-FFA8-924B-B5E7-08333F97958D}" dt="2021-01-10T18:16:49.523" v="422" actId="20577"/>
          <ac:spMkLst>
            <pc:docMk/>
            <pc:sldMk cId="1738801389" sldId="262"/>
            <ac:spMk id="13" creationId="{3A1470A1-00F5-7046-8F1C-E89B716A02A5}"/>
          </ac:spMkLst>
        </pc:spChg>
        <pc:grpChg chg="add mod">
          <ac:chgData name="Konstantine H" userId="11d19a7c-9788-4373-a3b3-84253269272b" providerId="ADAL" clId="{52054FCB-FFA8-924B-B5E7-08333F97958D}" dt="2021-01-10T18:16:20.323" v="400" actId="1076"/>
          <ac:grpSpMkLst>
            <pc:docMk/>
            <pc:sldMk cId="1738801389" sldId="262"/>
            <ac:grpSpMk id="3" creationId="{86868777-53C9-7E44-A505-E6828D4A3A91}"/>
          </ac:grpSpMkLst>
        </pc:grpChg>
        <pc:graphicFrameChg chg="del">
          <ac:chgData name="Konstantine H" userId="11d19a7c-9788-4373-a3b3-84253269272b" providerId="ADAL" clId="{52054FCB-FFA8-924B-B5E7-08333F97958D}" dt="2021-01-10T09:55:11.475" v="29" actId="478"/>
          <ac:graphicFrameMkLst>
            <pc:docMk/>
            <pc:sldMk cId="1738801389" sldId="262"/>
            <ac:graphicFrameMk id="8" creationId="{05124CB2-3317-654A-9B46-2D0639AF87AE}"/>
          </ac:graphicFrameMkLst>
        </pc:graphicFrameChg>
        <pc:graphicFrameChg chg="del">
          <ac:chgData name="Konstantine H" userId="11d19a7c-9788-4373-a3b3-84253269272b" providerId="ADAL" clId="{52054FCB-FFA8-924B-B5E7-08333F97958D}" dt="2021-01-10T09:55:08.050" v="28" actId="478"/>
          <ac:graphicFrameMkLst>
            <pc:docMk/>
            <pc:sldMk cId="1738801389" sldId="262"/>
            <ac:graphicFrameMk id="9" creationId="{641A5BCF-DC87-3243-8162-24373D0DEA6C}"/>
          </ac:graphicFrameMkLst>
        </pc:graphicFrameChg>
        <pc:picChg chg="add mod modCrop">
          <ac:chgData name="Konstantine H" userId="11d19a7c-9788-4373-a3b3-84253269272b" providerId="ADAL" clId="{52054FCB-FFA8-924B-B5E7-08333F97958D}" dt="2021-01-10T18:16:35.091" v="401" actId="732"/>
          <ac:picMkLst>
            <pc:docMk/>
            <pc:sldMk cId="1738801389" sldId="262"/>
            <ac:picMk id="8" creationId="{E7EE94FB-2D45-304B-A790-A6F8A44BCE19}"/>
          </ac:picMkLst>
        </pc:picChg>
        <pc:picChg chg="del mod">
          <ac:chgData name="Konstantine H" userId="11d19a7c-9788-4373-a3b3-84253269272b" providerId="ADAL" clId="{52054FCB-FFA8-924B-B5E7-08333F97958D}" dt="2021-01-10T09:55:02.466" v="27" actId="478"/>
          <ac:picMkLst>
            <pc:docMk/>
            <pc:sldMk cId="1738801389" sldId="262"/>
            <ac:picMk id="10" creationId="{AF59958F-1E24-854A-86E7-1598B4D05EEA}"/>
          </ac:picMkLst>
        </pc:picChg>
        <pc:picChg chg="add mod modCrop">
          <ac:chgData name="Konstantine H" userId="11d19a7c-9788-4373-a3b3-84253269272b" providerId="ADAL" clId="{52054FCB-FFA8-924B-B5E7-08333F97958D}" dt="2021-01-10T18:15:29.446" v="286" actId="1076"/>
          <ac:picMkLst>
            <pc:docMk/>
            <pc:sldMk cId="1738801389" sldId="262"/>
            <ac:picMk id="11" creationId="{31790C8F-AE26-8540-8D82-0CA0B8C62638}"/>
          </ac:picMkLst>
        </pc:picChg>
        <pc:inkChg chg="del">
          <ac:chgData name="Konstantine H" userId="11d19a7c-9788-4373-a3b3-84253269272b" providerId="ADAL" clId="{52054FCB-FFA8-924B-B5E7-08333F97958D}" dt="2021-01-10T09:55:08.050" v="28" actId="478"/>
          <ac:inkMkLst>
            <pc:docMk/>
            <pc:sldMk cId="1738801389" sldId="262"/>
            <ac:inkMk id="6" creationId="{BD2D5502-EEA1-BC47-843B-E321CCD1C9CB}"/>
          </ac:inkMkLst>
        </pc:inkChg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962339503" sldId="263"/>
        </pc:sldMkLst>
      </pc:sldChg>
      <pc:sldChg chg="del">
        <pc:chgData name="Konstantine H" userId="11d19a7c-9788-4373-a3b3-84253269272b" providerId="ADAL" clId="{52054FCB-FFA8-924B-B5E7-08333F97958D}" dt="2021-01-10T09:55:26.869" v="35" actId="2696"/>
        <pc:sldMkLst>
          <pc:docMk/>
          <pc:sldMk cId="1178708925" sldId="263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1427625498" sldId="263"/>
        </pc:sldMkLst>
      </pc:sldChg>
      <pc:sldChg chg="del">
        <pc:chgData name="Konstantine H" userId="11d19a7c-9788-4373-a3b3-84253269272b" providerId="ADAL" clId="{52054FCB-FFA8-924B-B5E7-08333F97958D}" dt="2021-01-10T09:55:27.776" v="40" actId="2696"/>
        <pc:sldMkLst>
          <pc:docMk/>
          <pc:sldMk cId="194634574" sldId="264"/>
        </pc:sldMkLst>
      </pc:sldChg>
      <pc:sldChg chg="addSp delSp modSp add mod">
        <pc:chgData name="Konstantine H" userId="11d19a7c-9788-4373-a3b3-84253269272b" providerId="ADAL" clId="{52054FCB-FFA8-924B-B5E7-08333F97958D}" dt="2021-01-10T19:43:28.605" v="1671" actId="478"/>
        <pc:sldMkLst>
          <pc:docMk/>
          <pc:sldMk cId="1885712768" sldId="264"/>
        </pc:sldMkLst>
        <pc:spChg chg="add del mod">
          <ac:chgData name="Konstantine H" userId="11d19a7c-9788-4373-a3b3-84253269272b" providerId="ADAL" clId="{52054FCB-FFA8-924B-B5E7-08333F97958D}" dt="2021-01-10T19:43:28.605" v="1671" actId="478"/>
          <ac:spMkLst>
            <pc:docMk/>
            <pc:sldMk cId="1885712768" sldId="264"/>
            <ac:spMk id="2" creationId="{6E0B6F77-0B14-934B-A02E-4610B557ABC1}"/>
          </ac:spMkLst>
        </pc:spChg>
        <pc:graphicFrameChg chg="add del mod">
          <ac:chgData name="Konstantine H" userId="11d19a7c-9788-4373-a3b3-84253269272b" providerId="ADAL" clId="{52054FCB-FFA8-924B-B5E7-08333F97958D}" dt="2021-01-10T19:42:49.823" v="1655" actId="478"/>
          <ac:graphicFrameMkLst>
            <pc:docMk/>
            <pc:sldMk cId="1885712768" sldId="264"/>
            <ac:graphicFrameMk id="15" creationId="{7ADE01BD-EB7A-1B4C-8502-0F4114CC67BA}"/>
          </ac:graphicFrameMkLst>
        </pc:graphicFrameChg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2052600821" sldId="264"/>
        </pc:sldMkLst>
      </pc:sldChg>
      <pc:sldChg chg="del">
        <pc:chgData name="Konstantine H" userId="11d19a7c-9788-4373-a3b3-84253269272b" providerId="ADAL" clId="{52054FCB-FFA8-924B-B5E7-08333F97958D}" dt="2021-01-10T09:55:28.351" v="43" actId="2696"/>
        <pc:sldMkLst>
          <pc:docMk/>
          <pc:sldMk cId="396777927" sldId="265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1014531164" sldId="265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1769878844" sldId="265"/>
        </pc:sldMkLst>
      </pc:sldChg>
      <pc:sldChg chg="del">
        <pc:chgData name="Konstantine H" userId="11d19a7c-9788-4373-a3b3-84253269272b" providerId="ADAL" clId="{52054FCB-FFA8-924B-B5E7-08333F97958D}" dt="2021-01-10T09:55:28.135" v="42" actId="2696"/>
        <pc:sldMkLst>
          <pc:docMk/>
          <pc:sldMk cId="1562088257" sldId="266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2861908395" sldId="266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3566177880" sldId="266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1370821018" sldId="267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2193731123" sldId="267"/>
        </pc:sldMkLst>
      </pc:sldChg>
      <pc:sldChg chg="del">
        <pc:chgData name="Konstantine H" userId="11d19a7c-9788-4373-a3b3-84253269272b" providerId="ADAL" clId="{52054FCB-FFA8-924B-B5E7-08333F97958D}" dt="2021-01-10T09:55:27.377" v="38" actId="2696"/>
        <pc:sldMkLst>
          <pc:docMk/>
          <pc:sldMk cId="3395901891" sldId="267"/>
        </pc:sldMkLst>
      </pc:sldChg>
      <pc:sldChg chg="del">
        <pc:chgData name="Konstantine H" userId="11d19a7c-9788-4373-a3b3-84253269272b" providerId="ADAL" clId="{52054FCB-FFA8-924B-B5E7-08333F97958D}" dt="2021-01-10T09:55:27.948" v="41" actId="2696"/>
        <pc:sldMkLst>
          <pc:docMk/>
          <pc:sldMk cId="1200081252" sldId="268"/>
        </pc:sldMkLst>
      </pc:sldChg>
      <pc:sldChg chg="add">
        <pc:chgData name="Konstantine H" userId="11d19a7c-9788-4373-a3b3-84253269272b" providerId="ADAL" clId="{52054FCB-FFA8-924B-B5E7-08333F97958D}" dt="2021-01-10T19:40:58.652" v="1651"/>
        <pc:sldMkLst>
          <pc:docMk/>
          <pc:sldMk cId="2314531220" sldId="268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2852786239" sldId="268"/>
        </pc:sldMkLst>
      </pc:sldChg>
      <pc:sldChg chg="del">
        <pc:chgData name="Konstantine H" userId="11d19a7c-9788-4373-a3b3-84253269272b" providerId="ADAL" clId="{52054FCB-FFA8-924B-B5E7-08333F97958D}" dt="2021-01-10T09:55:29.489" v="45" actId="2696"/>
        <pc:sldMkLst>
          <pc:docMk/>
          <pc:sldMk cId="1753717820" sldId="269"/>
        </pc:sldMkLst>
      </pc:sldChg>
      <pc:sldChg chg="modSp add">
        <pc:chgData name="Konstantine H" userId="11d19a7c-9788-4373-a3b3-84253269272b" providerId="ADAL" clId="{52054FCB-FFA8-924B-B5E7-08333F97958D}" dt="2021-01-10T21:19:37.556" v="1699"/>
        <pc:sldMkLst>
          <pc:docMk/>
          <pc:sldMk cId="1761874248" sldId="269"/>
        </pc:sldMkLst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2" creationId="{7ACBF874-0521-5048-A0F0-A5781B5C7EAA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3" creationId="{E798D574-3C45-424E-BA24-3A0D8A653BB2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4" creationId="{B14DD4AA-5245-4248-AD2A-B76F2718256D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5" creationId="{3F88E2E0-6567-6C44-AA7E-769D178A66FD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7" creationId="{15B08D6D-6596-6544-8BC5-78732C9B008F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8" creationId="{86E48EF0-5A8C-4D4B-AFF9-E46FA9A21CCF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19" creationId="{AF323F98-D24B-1B40-90D3-60F7DD94B4C7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20" creationId="{5DDB6B9A-37EF-8148-8510-4C94476566A6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22534" creationId="{5E5D026B-900D-7D4B-B972-8501886E0FEA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22541" creationId="{AA5E046C-9AEC-9D4A-8F1A-347BF154DCE2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1761874248" sldId="269"/>
            <ac:spMk id="22542" creationId="{4787C823-33F5-8D49-B1B3-80C72E51B101}"/>
          </ac:spMkLst>
        </pc:spChg>
        <pc:grpChg chg="mod">
          <ac:chgData name="Konstantine H" userId="11d19a7c-9788-4373-a3b3-84253269272b" providerId="ADAL" clId="{52054FCB-FFA8-924B-B5E7-08333F97958D}" dt="2021-01-10T21:19:37.556" v="1699"/>
          <ac:grpSpMkLst>
            <pc:docMk/>
            <pc:sldMk cId="1761874248" sldId="269"/>
            <ac:grpSpMk id="1" creationId="{00000000-0000-0000-0000-000000000000}"/>
          </ac:grpSpMkLst>
        </pc:grpChg>
        <pc:grpChg chg="mod">
          <ac:chgData name="Konstantine H" userId="11d19a7c-9788-4373-a3b3-84253269272b" providerId="ADAL" clId="{52054FCB-FFA8-924B-B5E7-08333F97958D}" dt="2021-01-10T21:19:37.556" v="1699"/>
          <ac:grpSpMkLst>
            <pc:docMk/>
            <pc:sldMk cId="1761874248" sldId="269"/>
            <ac:grpSpMk id="22536" creationId="{040987C8-22E6-0044-9781-AC230C7E7EC2}"/>
          </ac:grpSpMkLst>
        </pc:grp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1761874248" sldId="269"/>
            <ac:graphicFrameMk id="22543" creationId="{D75D63A0-F67D-A649-A67E-76739C8E42B5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1761874248" sldId="269"/>
            <ac:graphicFrameMk id="22544" creationId="{452CE4A2-F233-3144-BBAA-96C0B6C97E8D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1761874248" sldId="269"/>
            <ac:graphicFrameMk id="22545" creationId="{B0DC9D1D-D208-FA41-A56C-F898AC074E60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1761874248" sldId="269"/>
            <ac:graphicFrameMk id="22546" creationId="{CF511044-842D-B843-B670-BE1570311830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1761874248" sldId="269"/>
            <ac:graphicFrameMk id="22547" creationId="{E8EB6424-5BCB-2F4C-8771-B75151CEA005}"/>
          </ac:graphicFrameMkLst>
        </pc:graphicFrame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1761874248" sldId="269"/>
            <ac:cxnSpMk id="4" creationId="{3529AB39-4B3A-B542-9182-BA7C561E154F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1761874248" sldId="269"/>
            <ac:cxnSpMk id="7" creationId="{731EAEA3-DF86-624F-81B4-0726BA1518F1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1761874248" sldId="269"/>
            <ac:cxnSpMk id="9" creationId="{325946A0-DD2C-C144-896C-A8CCCBDC1784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1761874248" sldId="269"/>
            <ac:cxnSpMk id="11" creationId="{09725554-AD73-D546-9297-1277FE7DFC5D}"/>
          </ac:cxnSpMkLst>
        </pc:cxnChg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1780940112" sldId="269"/>
        </pc:sldMkLst>
      </pc:sldChg>
      <pc:sldChg chg="add del setBg">
        <pc:chgData name="Konstantine H" userId="11d19a7c-9788-4373-a3b3-84253269272b" providerId="ADAL" clId="{52054FCB-FFA8-924B-B5E7-08333F97958D}" dt="2021-01-10T19:40:58.517" v="1650"/>
        <pc:sldMkLst>
          <pc:docMk/>
          <pc:sldMk cId="111453791" sldId="270"/>
        </pc:sldMkLst>
      </pc:sldChg>
      <pc:sldChg chg="modSp add">
        <pc:chgData name="Konstantine H" userId="11d19a7c-9788-4373-a3b3-84253269272b" providerId="ADAL" clId="{52054FCB-FFA8-924B-B5E7-08333F97958D}" dt="2021-01-10T21:19:37.556" v="1699"/>
        <pc:sldMkLst>
          <pc:docMk/>
          <pc:sldMk cId="4084420480" sldId="270"/>
        </pc:sldMkLst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2" creationId="{C49F29FC-E525-5B41-B161-7777744F09CD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3" creationId="{40289D99-422C-E143-B638-AE519CAC0478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4" creationId="{3093F29F-14B5-BC40-8FB6-1B28C2431C85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5" creationId="{D8B6B386-B285-9D4A-A79D-FEF49C28C0CF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7" creationId="{4C48B17A-0D5C-B940-8C7D-93353CDC15B6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8" creationId="{CFF4141D-C409-FA49-B60C-DE3265FB9264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19" creationId="{316A36A3-3A9F-8E42-9E43-0101435CAF9B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20" creationId="{9A7FF454-E9AB-1444-B44A-4082B39D3295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24582" creationId="{CF86CDAD-FDC4-6343-AB39-0EB479A893D7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24589" creationId="{9BDB198D-4A9D-2143-B35C-F2674874F117}"/>
          </ac:spMkLst>
        </pc:spChg>
        <pc:spChg chg="mod">
          <ac:chgData name="Konstantine H" userId="11d19a7c-9788-4373-a3b3-84253269272b" providerId="ADAL" clId="{52054FCB-FFA8-924B-B5E7-08333F97958D}" dt="2021-01-10T21:19:37.556" v="1699"/>
          <ac:spMkLst>
            <pc:docMk/>
            <pc:sldMk cId="4084420480" sldId="270"/>
            <ac:spMk id="24590" creationId="{3821259D-DE97-E94A-A320-85A7988E1280}"/>
          </ac:spMkLst>
        </pc:spChg>
        <pc:grpChg chg="mod">
          <ac:chgData name="Konstantine H" userId="11d19a7c-9788-4373-a3b3-84253269272b" providerId="ADAL" clId="{52054FCB-FFA8-924B-B5E7-08333F97958D}" dt="2021-01-10T21:19:37.556" v="1699"/>
          <ac:grpSpMkLst>
            <pc:docMk/>
            <pc:sldMk cId="4084420480" sldId="270"/>
            <ac:grpSpMk id="1" creationId="{00000000-0000-0000-0000-000000000000}"/>
          </ac:grpSpMkLst>
        </pc:grpChg>
        <pc:grpChg chg="mod">
          <ac:chgData name="Konstantine H" userId="11d19a7c-9788-4373-a3b3-84253269272b" providerId="ADAL" clId="{52054FCB-FFA8-924B-B5E7-08333F97958D}" dt="2021-01-10T21:19:37.556" v="1699"/>
          <ac:grpSpMkLst>
            <pc:docMk/>
            <pc:sldMk cId="4084420480" sldId="270"/>
            <ac:grpSpMk id="24584" creationId="{8987893C-D4AE-F04C-B40F-CBDB5C35A665}"/>
          </ac:grpSpMkLst>
        </pc:grp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4084420480" sldId="270"/>
            <ac:graphicFrameMk id="24591" creationId="{88458F38-CA06-B645-BEA5-3F800154EB5B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4084420480" sldId="270"/>
            <ac:graphicFrameMk id="24592" creationId="{D37DCDE0-13C8-6E4B-A554-3058996C22C3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4084420480" sldId="270"/>
            <ac:graphicFrameMk id="24593" creationId="{81A5AED8-8D8B-1241-B820-8BDDE9EAFE72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4084420480" sldId="270"/>
            <ac:graphicFrameMk id="24594" creationId="{CC68B1A2-15EF-DB4F-86A7-AF6CC3D02568}"/>
          </ac:graphicFrameMkLst>
        </pc:graphicFrameChg>
        <pc:graphicFrameChg chg="mod">
          <ac:chgData name="Konstantine H" userId="11d19a7c-9788-4373-a3b3-84253269272b" providerId="ADAL" clId="{52054FCB-FFA8-924B-B5E7-08333F97958D}" dt="2021-01-10T21:19:37.556" v="1699"/>
          <ac:graphicFrameMkLst>
            <pc:docMk/>
            <pc:sldMk cId="4084420480" sldId="270"/>
            <ac:graphicFrameMk id="24595" creationId="{27FF38A7-FBCC-2342-BD3C-392B2BE45AAB}"/>
          </ac:graphicFrameMkLst>
        </pc:graphicFrame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4084420480" sldId="270"/>
            <ac:cxnSpMk id="4" creationId="{E70AE872-B207-554E-8A09-8EC6FECD0163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4084420480" sldId="270"/>
            <ac:cxnSpMk id="7" creationId="{75B2853A-9C16-4944-A9AE-55F42FD937F5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4084420480" sldId="270"/>
            <ac:cxnSpMk id="9" creationId="{0C07BC2F-739F-FB44-A224-FDD921B1649C}"/>
          </ac:cxnSpMkLst>
        </pc:cxnChg>
        <pc:cxnChg chg="mod">
          <ac:chgData name="Konstantine H" userId="11d19a7c-9788-4373-a3b3-84253269272b" providerId="ADAL" clId="{52054FCB-FFA8-924B-B5E7-08333F97958D}" dt="2021-01-10T21:19:37.556" v="1699"/>
          <ac:cxnSpMkLst>
            <pc:docMk/>
            <pc:sldMk cId="4084420480" sldId="270"/>
            <ac:cxnSpMk id="11" creationId="{322A116B-FBF5-754D-BA53-6DCA3B976E4A}"/>
          </ac:cxnSpMkLst>
        </pc:cxnChg>
      </pc:sldChg>
      <pc:sldChg chg="add del">
        <pc:chgData name="Konstantine H" userId="11d19a7c-9788-4373-a3b3-84253269272b" providerId="ADAL" clId="{52054FCB-FFA8-924B-B5E7-08333F97958D}" dt="2021-01-10T10:06:14.405" v="279" actId="2696"/>
        <pc:sldMkLst>
          <pc:docMk/>
          <pc:sldMk cId="3425807739" sldId="276"/>
        </pc:sldMkLst>
      </pc:sldChg>
      <pc:sldChg chg="addSp delSp modSp new mod setBg modAnim">
        <pc:chgData name="Konstantine H" userId="11d19a7c-9788-4373-a3b3-84253269272b" providerId="ADAL" clId="{52054FCB-FFA8-924B-B5E7-08333F97958D}" dt="2021-01-10T18:45:10.611" v="1197" actId="20577"/>
        <pc:sldMkLst>
          <pc:docMk/>
          <pc:sldMk cId="2937624699" sldId="277"/>
        </pc:sldMkLst>
        <pc:spChg chg="mod">
          <ac:chgData name="Konstantine H" userId="11d19a7c-9788-4373-a3b3-84253269272b" providerId="ADAL" clId="{52054FCB-FFA8-924B-B5E7-08333F97958D}" dt="2021-01-10T18:31:20.139" v="785" actId="27636"/>
          <ac:spMkLst>
            <pc:docMk/>
            <pc:sldMk cId="2937624699" sldId="277"/>
            <ac:spMk id="2" creationId="{66BDD8EF-2E17-AD44-AB20-BA47CA1434BB}"/>
          </ac:spMkLst>
        </pc:spChg>
        <pc:spChg chg="del">
          <ac:chgData name="Konstantine H" userId="11d19a7c-9788-4373-a3b3-84253269272b" providerId="ADAL" clId="{52054FCB-FFA8-924B-B5E7-08333F97958D}" dt="2021-01-10T18:29:33.141" v="759" actId="478"/>
          <ac:spMkLst>
            <pc:docMk/>
            <pc:sldMk cId="2937624699" sldId="277"/>
            <ac:spMk id="3" creationId="{142B288A-2DA2-734D-B763-47B3C584A69D}"/>
          </ac:spMkLst>
        </pc:spChg>
        <pc:spChg chg="add mod">
          <ac:chgData name="Konstantine H" userId="11d19a7c-9788-4373-a3b3-84253269272b" providerId="ADAL" clId="{52054FCB-FFA8-924B-B5E7-08333F97958D}" dt="2021-01-10T18:33:08.346" v="849" actId="1076"/>
          <ac:spMkLst>
            <pc:docMk/>
            <pc:sldMk cId="2937624699" sldId="277"/>
            <ac:spMk id="4" creationId="{3D1DBB63-F77E-BD46-9873-CDA6C6727401}"/>
          </ac:spMkLst>
        </pc:spChg>
        <pc:spChg chg="add mod">
          <ac:chgData name="Konstantine H" userId="11d19a7c-9788-4373-a3b3-84253269272b" providerId="ADAL" clId="{52054FCB-FFA8-924B-B5E7-08333F97958D}" dt="2021-01-10T18:37:44.679" v="1081" actId="1076"/>
          <ac:spMkLst>
            <pc:docMk/>
            <pc:sldMk cId="2937624699" sldId="277"/>
            <ac:spMk id="5" creationId="{AF6E5AC9-1355-F740-945A-0FDEDEEFFC7D}"/>
          </ac:spMkLst>
        </pc:spChg>
        <pc:spChg chg="add mod">
          <ac:chgData name="Konstantine H" userId="11d19a7c-9788-4373-a3b3-84253269272b" providerId="ADAL" clId="{52054FCB-FFA8-924B-B5E7-08333F97958D}" dt="2021-01-10T18:31:48.318" v="792" actId="167"/>
          <ac:spMkLst>
            <pc:docMk/>
            <pc:sldMk cId="2937624699" sldId="277"/>
            <ac:spMk id="6" creationId="{6AC07E26-1B4B-A943-97BE-F62E96A95A2C}"/>
          </ac:spMkLst>
        </pc:spChg>
        <pc:spChg chg="add mod">
          <ac:chgData name="Konstantine H" userId="11d19a7c-9788-4373-a3b3-84253269272b" providerId="ADAL" clId="{52054FCB-FFA8-924B-B5E7-08333F97958D}" dt="2021-01-10T18:37:44.679" v="1081" actId="1076"/>
          <ac:spMkLst>
            <pc:docMk/>
            <pc:sldMk cId="2937624699" sldId="277"/>
            <ac:spMk id="7" creationId="{7D2A51D0-B38B-F240-8A3C-0BA9BCEF6ECA}"/>
          </ac:spMkLst>
        </pc:spChg>
        <pc:spChg chg="add mod">
          <ac:chgData name="Konstantine H" userId="11d19a7c-9788-4373-a3b3-84253269272b" providerId="ADAL" clId="{52054FCB-FFA8-924B-B5E7-08333F97958D}" dt="2021-01-10T18:37:44.679" v="1081" actId="1076"/>
          <ac:spMkLst>
            <pc:docMk/>
            <pc:sldMk cId="2937624699" sldId="277"/>
            <ac:spMk id="8" creationId="{21D59C69-4C3C-EC49-8040-6C00F27108B1}"/>
          </ac:spMkLst>
        </pc:spChg>
        <pc:spChg chg="add mod">
          <ac:chgData name="Konstantine H" userId="11d19a7c-9788-4373-a3b3-84253269272b" providerId="ADAL" clId="{52054FCB-FFA8-924B-B5E7-08333F97958D}" dt="2021-01-10T18:37:44.679" v="1081" actId="1076"/>
          <ac:spMkLst>
            <pc:docMk/>
            <pc:sldMk cId="2937624699" sldId="277"/>
            <ac:spMk id="9" creationId="{7A8B5D8C-1EF1-C741-8B4E-2CC1930D2489}"/>
          </ac:spMkLst>
        </pc:spChg>
        <pc:spChg chg="add mod">
          <ac:chgData name="Konstantine H" userId="11d19a7c-9788-4373-a3b3-84253269272b" providerId="ADAL" clId="{52054FCB-FFA8-924B-B5E7-08333F97958D}" dt="2021-01-10T18:45:10.611" v="1197" actId="20577"/>
          <ac:spMkLst>
            <pc:docMk/>
            <pc:sldMk cId="2937624699" sldId="277"/>
            <ac:spMk id="10" creationId="{B8ABB363-560A-7C47-B4D8-6DE95E6DA356}"/>
          </ac:spMkLst>
        </pc:spChg>
      </pc:sldChg>
      <pc:sldChg chg="addSp delSp modSp add mod setBg">
        <pc:chgData name="Konstantine H" userId="11d19a7c-9788-4373-a3b3-84253269272b" providerId="ADAL" clId="{52054FCB-FFA8-924B-B5E7-08333F97958D}" dt="2021-01-10T19:45:41.268" v="1683"/>
        <pc:sldMkLst>
          <pc:docMk/>
          <pc:sldMk cId="4114718798" sldId="278"/>
        </pc:sldMkLst>
        <pc:spChg chg="del">
          <ac:chgData name="Konstantine H" userId="11d19a7c-9788-4373-a3b3-84253269272b" providerId="ADAL" clId="{52054FCB-FFA8-924B-B5E7-08333F97958D}" dt="2021-01-10T19:35:39.601" v="1604" actId="478"/>
          <ac:spMkLst>
            <pc:docMk/>
            <pc:sldMk cId="4114718798" sldId="278"/>
            <ac:spMk id="2" creationId="{66BDD8EF-2E17-AD44-AB20-BA47CA1434BB}"/>
          </ac:spMkLst>
        </pc:spChg>
        <pc:spChg chg="del">
          <ac:chgData name="Konstantine H" userId="11d19a7c-9788-4373-a3b3-84253269272b" providerId="ADAL" clId="{52054FCB-FFA8-924B-B5E7-08333F97958D}" dt="2021-01-10T19:35:32.753" v="1586"/>
          <ac:spMkLst>
            <pc:docMk/>
            <pc:sldMk cId="4114718798" sldId="278"/>
            <ac:spMk id="3" creationId="{142B288A-2DA2-734D-B763-47B3C584A69D}"/>
          </ac:spMkLst>
        </pc:spChg>
        <pc:spChg chg="add del mod">
          <ac:chgData name="Konstantine H" userId="11d19a7c-9788-4373-a3b3-84253269272b" providerId="ADAL" clId="{52054FCB-FFA8-924B-B5E7-08333F97958D}" dt="2021-01-10T19:37:49.896" v="1643" actId="478"/>
          <ac:spMkLst>
            <pc:docMk/>
            <pc:sldMk cId="4114718798" sldId="278"/>
            <ac:spMk id="21" creationId="{2BEE34CE-F32C-0D4D-B31C-DF1A4C93D198}"/>
          </ac:spMkLst>
        </pc:spChg>
        <pc:spChg chg="add mod">
          <ac:chgData name="Konstantine H" userId="11d19a7c-9788-4373-a3b3-84253269272b" providerId="ADAL" clId="{52054FCB-FFA8-924B-B5E7-08333F97958D}" dt="2021-01-10T19:45:32.744" v="1682" actId="167"/>
          <ac:spMkLst>
            <pc:docMk/>
            <pc:sldMk cId="4114718798" sldId="278"/>
            <ac:spMk id="22" creationId="{3C423EA1-93BC-844E-879F-0112AB726EDD}"/>
          </ac:spMkLst>
        </pc:spChg>
        <pc:picChg chg="add del mod">
          <ac:chgData name="Konstantine H" userId="11d19a7c-9788-4373-a3b3-84253269272b" providerId="ADAL" clId="{52054FCB-FFA8-924B-B5E7-08333F97958D}" dt="2021-01-10T19:37:47.808" v="1642" actId="478"/>
          <ac:picMkLst>
            <pc:docMk/>
            <pc:sldMk cId="4114718798" sldId="278"/>
            <ac:picMk id="5" creationId="{2486B91D-1869-6B43-A6FC-0499D2CC0697}"/>
          </ac:picMkLst>
        </pc:picChg>
        <pc:picChg chg="add mod">
          <ac:chgData name="Konstantine H" userId="11d19a7c-9788-4373-a3b3-84253269272b" providerId="ADAL" clId="{52054FCB-FFA8-924B-B5E7-08333F97958D}" dt="2021-01-10T19:37:59.965" v="1645" actId="1076"/>
          <ac:picMkLst>
            <pc:docMk/>
            <pc:sldMk cId="4114718798" sldId="278"/>
            <ac:picMk id="7" creationId="{1AC9510A-198B-5F46-AA4B-7E66C67156A3}"/>
          </ac:picMkLst>
        </pc:picChg>
        <pc:picChg chg="add mod">
          <ac:chgData name="Konstantine H" userId="11d19a7c-9788-4373-a3b3-84253269272b" providerId="ADAL" clId="{52054FCB-FFA8-924B-B5E7-08333F97958D}" dt="2021-01-10T19:37:42.773" v="1641" actId="14100"/>
          <ac:picMkLst>
            <pc:docMk/>
            <pc:sldMk cId="4114718798" sldId="278"/>
            <ac:picMk id="9" creationId="{0E61A211-B91A-F544-9D34-29271C75E3FC}"/>
          </ac:picMkLst>
        </pc:picChg>
        <pc:picChg chg="add mod">
          <ac:chgData name="Konstantine H" userId="11d19a7c-9788-4373-a3b3-84253269272b" providerId="ADAL" clId="{52054FCB-FFA8-924B-B5E7-08333F97958D}" dt="2021-01-10T19:38:08.920" v="1646" actId="14100"/>
          <ac:picMkLst>
            <pc:docMk/>
            <pc:sldMk cId="4114718798" sldId="278"/>
            <ac:picMk id="11" creationId="{2FA28105-258A-B145-8217-74A454091FC8}"/>
          </ac:picMkLst>
        </pc:picChg>
        <pc:picChg chg="add mod">
          <ac:chgData name="Konstantine H" userId="11d19a7c-9788-4373-a3b3-84253269272b" providerId="ADAL" clId="{52054FCB-FFA8-924B-B5E7-08333F97958D}" dt="2021-01-10T19:37:20.019" v="1639" actId="14100"/>
          <ac:picMkLst>
            <pc:docMk/>
            <pc:sldMk cId="4114718798" sldId="278"/>
            <ac:picMk id="13" creationId="{D99FE3FF-2D22-254F-A735-A063953FCC6C}"/>
          </ac:picMkLst>
        </pc:picChg>
        <pc:picChg chg="add del mod">
          <ac:chgData name="Konstantine H" userId="11d19a7c-9788-4373-a3b3-84253269272b" providerId="ADAL" clId="{52054FCB-FFA8-924B-B5E7-08333F97958D}" dt="2021-01-10T19:36:16.472" v="1610" actId="478"/>
          <ac:picMkLst>
            <pc:docMk/>
            <pc:sldMk cId="4114718798" sldId="278"/>
            <ac:picMk id="15" creationId="{FA488E51-227E-6C4A-9B9A-0A96F213E95E}"/>
          </ac:picMkLst>
        </pc:picChg>
        <pc:picChg chg="add mod">
          <ac:chgData name="Konstantine H" userId="11d19a7c-9788-4373-a3b3-84253269272b" providerId="ADAL" clId="{52054FCB-FFA8-924B-B5E7-08333F97958D}" dt="2021-01-10T19:36:58.267" v="1633" actId="14100"/>
          <ac:picMkLst>
            <pc:docMk/>
            <pc:sldMk cId="4114718798" sldId="278"/>
            <ac:picMk id="17" creationId="{3A2D20ED-CB14-BA4E-946B-7104B15A422E}"/>
          </ac:picMkLst>
        </pc:picChg>
        <pc:picChg chg="add mod">
          <ac:chgData name="Konstantine H" userId="11d19a7c-9788-4373-a3b3-84253269272b" providerId="ADAL" clId="{52054FCB-FFA8-924B-B5E7-08333F97958D}" dt="2021-01-10T19:36:48.017" v="1621" actId="1076"/>
          <ac:picMkLst>
            <pc:docMk/>
            <pc:sldMk cId="4114718798" sldId="278"/>
            <ac:picMk id="19" creationId="{0ADF2AEF-D795-304B-9EDA-99F867600C9F}"/>
          </ac:picMkLst>
        </pc:picChg>
      </pc:sldChg>
      <pc:sldChg chg="addSp delSp modSp add del">
        <pc:chgData name="Konstantine H" userId="11d19a7c-9788-4373-a3b3-84253269272b" providerId="ADAL" clId="{52054FCB-FFA8-924B-B5E7-08333F97958D}" dt="2021-01-10T10:06:10.153" v="278" actId="2696"/>
        <pc:sldMkLst>
          <pc:docMk/>
          <pc:sldMk cId="1099357849" sldId="279"/>
        </pc:sldMkLst>
        <pc:spChg chg="del">
          <ac:chgData name="Konstantine H" userId="11d19a7c-9788-4373-a3b3-84253269272b" providerId="ADAL" clId="{52054FCB-FFA8-924B-B5E7-08333F97958D}" dt="2021-01-10T09:58:10.174" v="51"/>
          <ac:spMkLst>
            <pc:docMk/>
            <pc:sldMk cId="1099357849" sldId="279"/>
            <ac:spMk id="3" creationId="{142B288A-2DA2-734D-B763-47B3C584A69D}"/>
          </ac:spMkLst>
        </pc:spChg>
        <pc:picChg chg="add mod">
          <ac:chgData name="Konstantine H" userId="11d19a7c-9788-4373-a3b3-84253269272b" providerId="ADAL" clId="{52054FCB-FFA8-924B-B5E7-08333F97958D}" dt="2021-01-10T09:58:10.174" v="51"/>
          <ac:picMkLst>
            <pc:docMk/>
            <pc:sldMk cId="1099357849" sldId="279"/>
            <ac:picMk id="4" creationId="{5319F670-1E4E-7D4A-8961-85CCDEA45869}"/>
          </ac:picMkLst>
        </pc:picChg>
        <pc:picChg chg="add mod">
          <ac:chgData name="Konstantine H" userId="11d19a7c-9788-4373-a3b3-84253269272b" providerId="ADAL" clId="{52054FCB-FFA8-924B-B5E7-08333F97958D}" dt="2021-01-10T09:58:13.917" v="52"/>
          <ac:picMkLst>
            <pc:docMk/>
            <pc:sldMk cId="1099357849" sldId="279"/>
            <ac:picMk id="5" creationId="{86D02313-DB32-1A4D-9DA8-0B52BEDAF5B0}"/>
          </ac:picMkLst>
        </pc:picChg>
        <pc:picChg chg="add mod">
          <ac:chgData name="Konstantine H" userId="11d19a7c-9788-4373-a3b3-84253269272b" providerId="ADAL" clId="{52054FCB-FFA8-924B-B5E7-08333F97958D}" dt="2021-01-10T09:58:48.531" v="53"/>
          <ac:picMkLst>
            <pc:docMk/>
            <pc:sldMk cId="1099357849" sldId="279"/>
            <ac:picMk id="6" creationId="{3A14B2D1-A4D8-354B-95B6-6268116B1869}"/>
          </ac:picMkLst>
        </pc:picChg>
      </pc:sldChg>
      <pc:sldChg chg="del">
        <pc:chgData name="Konstantine H" userId="11d19a7c-9788-4373-a3b3-84253269272b" providerId="ADAL" clId="{52054FCB-FFA8-924B-B5E7-08333F97958D}" dt="2021-01-10T09:55:27.589" v="39" actId="2696"/>
        <pc:sldMkLst>
          <pc:docMk/>
          <pc:sldMk cId="1179024676" sldId="279"/>
        </pc:sldMkLst>
      </pc:sldChg>
      <pc:sldChg chg="delSp add mod ord">
        <pc:chgData name="Konstantine H" userId="11d19a7c-9788-4373-a3b3-84253269272b" providerId="ADAL" clId="{52054FCB-FFA8-924B-B5E7-08333F97958D}" dt="2021-01-10T10:01:19.478" v="87" actId="20578"/>
        <pc:sldMkLst>
          <pc:docMk/>
          <pc:sldMk cId="681009296" sldId="280"/>
        </pc:sldMkLst>
        <pc:picChg chg="del">
          <ac:chgData name="Konstantine H" userId="11d19a7c-9788-4373-a3b3-84253269272b" providerId="ADAL" clId="{52054FCB-FFA8-924B-B5E7-08333F97958D}" dt="2021-01-10T09:59:48.097" v="55" actId="478"/>
          <ac:picMkLst>
            <pc:docMk/>
            <pc:sldMk cId="681009296" sldId="280"/>
            <ac:picMk id="6" creationId="{3A14B2D1-A4D8-354B-95B6-6268116B1869}"/>
          </ac:picMkLst>
        </pc:picChg>
      </pc:sldChg>
      <pc:sldChg chg="del">
        <pc:chgData name="Konstantine H" userId="11d19a7c-9788-4373-a3b3-84253269272b" providerId="ADAL" clId="{52054FCB-FFA8-924B-B5E7-08333F97958D}" dt="2021-01-10T09:55:26.502" v="33" actId="2696"/>
        <pc:sldMkLst>
          <pc:docMk/>
          <pc:sldMk cId="2063170392" sldId="280"/>
        </pc:sldMkLst>
      </pc:sldChg>
      <pc:sldChg chg="addSp delSp modSp add del mod ord">
        <pc:chgData name="Konstantine H" userId="11d19a7c-9788-4373-a3b3-84253269272b" providerId="ADAL" clId="{52054FCB-FFA8-924B-B5E7-08333F97958D}" dt="2021-01-10T18:28:21.151" v="716" actId="2696"/>
        <pc:sldMkLst>
          <pc:docMk/>
          <pc:sldMk cId="413726890" sldId="281"/>
        </pc:sldMkLst>
        <pc:spChg chg="mod">
          <ac:chgData name="Konstantine H" userId="11d19a7c-9788-4373-a3b3-84253269272b" providerId="ADAL" clId="{52054FCB-FFA8-924B-B5E7-08333F97958D}" dt="2021-01-10T10:00:12.855" v="83" actId="115"/>
          <ac:spMkLst>
            <pc:docMk/>
            <pc:sldMk cId="413726890" sldId="281"/>
            <ac:spMk id="2" creationId="{66BDD8EF-2E17-AD44-AB20-BA47CA1434BB}"/>
          </ac:spMkLst>
        </pc:spChg>
        <pc:spChg chg="add mod">
          <ac:chgData name="Konstantine H" userId="11d19a7c-9788-4373-a3b3-84253269272b" providerId="ADAL" clId="{52054FCB-FFA8-924B-B5E7-08333F97958D}" dt="2021-01-10T10:00:34.472" v="84" actId="478"/>
          <ac:spMkLst>
            <pc:docMk/>
            <pc:sldMk cId="413726890" sldId="281"/>
            <ac:spMk id="6" creationId="{A26B5140-E0D1-2940-844D-DC3371A9A03E}"/>
          </ac:spMkLst>
        </pc:spChg>
        <pc:picChg chg="del mod">
          <ac:chgData name="Konstantine H" userId="11d19a7c-9788-4373-a3b3-84253269272b" providerId="ADAL" clId="{52054FCB-FFA8-924B-B5E7-08333F97958D}" dt="2021-01-10T10:00:34.472" v="84" actId="478"/>
          <ac:picMkLst>
            <pc:docMk/>
            <pc:sldMk cId="413726890" sldId="281"/>
            <ac:picMk id="4" creationId="{5319F670-1E4E-7D4A-8961-85CCDEA45869}"/>
          </ac:picMkLst>
        </pc:picChg>
        <pc:picChg chg="del mod">
          <ac:chgData name="Konstantine H" userId="11d19a7c-9788-4373-a3b3-84253269272b" providerId="ADAL" clId="{52054FCB-FFA8-924B-B5E7-08333F97958D}" dt="2021-01-10T09:59:52.812" v="58" actId="478"/>
          <ac:picMkLst>
            <pc:docMk/>
            <pc:sldMk cId="413726890" sldId="281"/>
            <ac:picMk id="5" creationId="{86D02313-DB32-1A4D-9DA8-0B52BEDAF5B0}"/>
          </ac:picMkLst>
        </pc:picChg>
      </pc:sldChg>
      <pc:sldChg chg="del">
        <pc:chgData name="Konstantine H" userId="11d19a7c-9788-4373-a3b3-84253269272b" providerId="ADAL" clId="{52054FCB-FFA8-924B-B5E7-08333F97958D}" dt="2021-01-10T09:55:28.820" v="44" actId="2696"/>
        <pc:sldMkLst>
          <pc:docMk/>
          <pc:sldMk cId="2961096660" sldId="281"/>
        </pc:sldMkLst>
      </pc:sldChg>
      <pc:sldChg chg="addSp delSp modSp add mod">
        <pc:chgData name="Konstantine H" userId="11d19a7c-9788-4373-a3b3-84253269272b" providerId="ADAL" clId="{52054FCB-FFA8-924B-B5E7-08333F97958D}" dt="2021-01-10T18:27:31.610" v="714" actId="20577"/>
        <pc:sldMkLst>
          <pc:docMk/>
          <pc:sldMk cId="823359191" sldId="282"/>
        </pc:sldMkLst>
        <pc:spChg chg="add del mod">
          <ac:chgData name="Konstantine H" userId="11d19a7c-9788-4373-a3b3-84253269272b" providerId="ADAL" clId="{52054FCB-FFA8-924B-B5E7-08333F97958D}" dt="2021-01-10T18:22:11.245" v="486" actId="478"/>
          <ac:spMkLst>
            <pc:docMk/>
            <pc:sldMk cId="823359191" sldId="282"/>
            <ac:spMk id="2" creationId="{B8F598CB-7215-374C-B9CE-F8EC6DA5124B}"/>
          </ac:spMkLst>
        </pc:spChg>
        <pc:spChg chg="mod">
          <ac:chgData name="Konstantine H" userId="11d19a7c-9788-4373-a3b3-84253269272b" providerId="ADAL" clId="{52054FCB-FFA8-924B-B5E7-08333F97958D}" dt="2021-01-10T18:17:58.779" v="461" actId="20577"/>
          <ac:spMkLst>
            <pc:docMk/>
            <pc:sldMk cId="823359191" sldId="282"/>
            <ac:spMk id="5" creationId="{12266B2F-FFEC-4341-A27E-2FBB17696BAE}"/>
          </ac:spMkLst>
        </pc:spChg>
        <pc:spChg chg="mod">
          <ac:chgData name="Konstantine H" userId="11d19a7c-9788-4373-a3b3-84253269272b" providerId="ADAL" clId="{52054FCB-FFA8-924B-B5E7-08333F97958D}" dt="2021-01-10T18:23:11.569" v="556" actId="1076"/>
          <ac:spMkLst>
            <pc:docMk/>
            <pc:sldMk cId="823359191" sldId="282"/>
            <ac:spMk id="7" creationId="{24B22AD1-E209-2B4D-9EAF-DE3BEF4139BD}"/>
          </ac:spMkLst>
        </pc:spChg>
        <pc:graphicFrameChg chg="mod modGraphic">
          <ac:chgData name="Konstantine H" userId="11d19a7c-9788-4373-a3b3-84253269272b" providerId="ADAL" clId="{52054FCB-FFA8-924B-B5E7-08333F97958D}" dt="2021-01-10T18:27:31.610" v="714" actId="20577"/>
          <ac:graphicFrameMkLst>
            <pc:docMk/>
            <pc:sldMk cId="823359191" sldId="282"/>
            <ac:graphicFrameMk id="8" creationId="{05124CB2-3317-654A-9B46-2D0639AF87AE}"/>
          </ac:graphicFrameMkLst>
        </pc:graphicFrameChg>
        <pc:graphicFrameChg chg="del mod">
          <ac:chgData name="Konstantine H" userId="11d19a7c-9788-4373-a3b3-84253269272b" providerId="ADAL" clId="{52054FCB-FFA8-924B-B5E7-08333F97958D}" dt="2021-01-10T18:23:03.316" v="553" actId="478"/>
          <ac:graphicFrameMkLst>
            <pc:docMk/>
            <pc:sldMk cId="823359191" sldId="282"/>
            <ac:graphicFrameMk id="9" creationId="{641A5BCF-DC87-3243-8162-24373D0DEA6C}"/>
          </ac:graphicFrameMkLst>
        </pc:graphicFrameChg>
        <pc:picChg chg="del">
          <ac:chgData name="Konstantine H" userId="11d19a7c-9788-4373-a3b3-84253269272b" providerId="ADAL" clId="{52054FCB-FFA8-924B-B5E7-08333F97958D}" dt="2021-01-10T18:21:26.872" v="462" actId="478"/>
          <ac:picMkLst>
            <pc:docMk/>
            <pc:sldMk cId="823359191" sldId="282"/>
            <ac:picMk id="10" creationId="{AF59958F-1E24-854A-86E7-1598B4D05EEA}"/>
          </ac:picMkLst>
        </pc:picChg>
      </pc:sldChg>
      <pc:sldChg chg="add del setBg">
        <pc:chgData name="Konstantine H" userId="11d19a7c-9788-4373-a3b3-84253269272b" providerId="ADAL" clId="{52054FCB-FFA8-924B-B5E7-08333F97958D}" dt="2021-01-10T18:17:47.312" v="432"/>
        <pc:sldMkLst>
          <pc:docMk/>
          <pc:sldMk cId="3097976924" sldId="282"/>
        </pc:sldMkLst>
      </pc:sldChg>
      <pc:sldChg chg="modSp add">
        <pc:chgData name="Konstantine H" userId="11d19a7c-9788-4373-a3b3-84253269272b" providerId="ADAL" clId="{52054FCB-FFA8-924B-B5E7-08333F97958D}" dt="2021-01-12T12:42:15.377" v="1702"/>
        <pc:sldMkLst>
          <pc:docMk/>
          <pc:sldMk cId="2216209211" sldId="283"/>
        </pc:sldMkLst>
        <pc:spChg chg="mod">
          <ac:chgData name="Konstantine H" userId="11d19a7c-9788-4373-a3b3-84253269272b" providerId="ADAL" clId="{52054FCB-FFA8-924B-B5E7-08333F97958D}" dt="2021-01-12T12:42:15.377" v="1702"/>
          <ac:spMkLst>
            <pc:docMk/>
            <pc:sldMk cId="2216209211" sldId="283"/>
            <ac:spMk id="2" creationId="{A4B39476-9858-C540-AEC6-AA8C565ED479}"/>
          </ac:spMkLst>
        </pc:spChg>
      </pc:sldChg>
      <pc:sldChg chg="addSp delSp modSp new mod setBg">
        <pc:chgData name="Konstantine H" userId="11d19a7c-9788-4373-a3b3-84253269272b" providerId="ADAL" clId="{52054FCB-FFA8-924B-B5E7-08333F97958D}" dt="2021-01-10T19:46:16.874" v="1698" actId="403"/>
        <pc:sldMkLst>
          <pc:docMk/>
          <pc:sldMk cId="2297225560" sldId="284"/>
        </pc:sldMkLst>
        <pc:spChg chg="del">
          <ac:chgData name="Konstantine H" userId="11d19a7c-9788-4373-a3b3-84253269272b" providerId="ADAL" clId="{52054FCB-FFA8-924B-B5E7-08333F97958D}" dt="2021-01-10T19:45:20.516" v="1679" actId="478"/>
          <ac:spMkLst>
            <pc:docMk/>
            <pc:sldMk cId="2297225560" sldId="284"/>
            <ac:spMk id="2" creationId="{307B6CCD-26FC-E64C-9673-70A0D2365F2E}"/>
          </ac:spMkLst>
        </pc:spChg>
        <pc:spChg chg="del">
          <ac:chgData name="Konstantine H" userId="11d19a7c-9788-4373-a3b3-84253269272b" providerId="ADAL" clId="{52054FCB-FFA8-924B-B5E7-08333F97958D}" dt="2021-01-10T19:45:22.108" v="1680" actId="478"/>
          <ac:spMkLst>
            <pc:docMk/>
            <pc:sldMk cId="2297225560" sldId="284"/>
            <ac:spMk id="3" creationId="{70DDC80A-5E59-EA42-8BD2-9ED42D2E5C7C}"/>
          </ac:spMkLst>
        </pc:spChg>
        <pc:spChg chg="add mod">
          <ac:chgData name="Konstantine H" userId="11d19a7c-9788-4373-a3b3-84253269272b" providerId="ADAL" clId="{52054FCB-FFA8-924B-B5E7-08333F97958D}" dt="2021-01-10T19:46:16.874" v="1698" actId="403"/>
          <ac:spMkLst>
            <pc:docMk/>
            <pc:sldMk cId="2297225560" sldId="284"/>
            <ac:spMk id="4" creationId="{2D40DD13-11E5-454F-AE37-B10372A1BC2F}"/>
          </ac:spMkLst>
        </pc:spChg>
        <pc:spChg chg="add mod">
          <ac:chgData name="Konstantine H" userId="11d19a7c-9788-4373-a3b3-84253269272b" providerId="ADAL" clId="{52054FCB-FFA8-924B-B5E7-08333F97958D}" dt="2021-01-10T19:46:09.557" v="1693" actId="1076"/>
          <ac:spMkLst>
            <pc:docMk/>
            <pc:sldMk cId="2297225560" sldId="284"/>
            <ac:spMk id="5" creationId="{429B6CBF-282F-5E46-876D-1C36E5F644AC}"/>
          </ac:spMkLst>
        </pc:spChg>
        <pc:spChg chg="add mod">
          <ac:chgData name="Konstantine H" userId="11d19a7c-9788-4373-a3b3-84253269272b" providerId="ADAL" clId="{52054FCB-FFA8-924B-B5E7-08333F97958D}" dt="2021-01-10T19:45:51.490" v="1686" actId="167"/>
          <ac:spMkLst>
            <pc:docMk/>
            <pc:sldMk cId="2297225560" sldId="284"/>
            <ac:spMk id="6" creationId="{8E10ABD6-6D8D-2A47-8ACF-CF6F815C1C97}"/>
          </ac:spMkLst>
        </pc:spChg>
      </pc:sldChg>
      <pc:sldChg chg="add del">
        <pc:chgData name="Konstantine H" userId="11d19a7c-9788-4373-a3b3-84253269272b" providerId="ADAL" clId="{52054FCB-FFA8-924B-B5E7-08333F97958D}" dt="2021-01-10T19:38:17.514" v="1647" actId="2696"/>
        <pc:sldMkLst>
          <pc:docMk/>
          <pc:sldMk cId="2664714280" sldId="284"/>
        </pc:sldMkLst>
      </pc:sldChg>
      <pc:sldChg chg="add del">
        <pc:chgData name="Konstantine H" userId="11d19a7c-9788-4373-a3b3-84253269272b" providerId="ADAL" clId="{52054FCB-FFA8-924B-B5E7-08333F97958D}" dt="2021-01-10T18:46:13.963" v="1199"/>
        <pc:sldMkLst>
          <pc:docMk/>
          <pc:sldMk cId="3560212766" sldId="284"/>
        </pc:sldMkLst>
      </pc:sldChg>
      <pc:sldChg chg="add del setBg">
        <pc:chgData name="Konstantine H" userId="11d19a7c-9788-4373-a3b3-84253269272b" providerId="ADAL" clId="{52054FCB-FFA8-924B-B5E7-08333F97958D}" dt="2021-01-10T21:19:39.855" v="1700"/>
        <pc:sldMkLst>
          <pc:docMk/>
          <pc:sldMk cId="242516966" sldId="285"/>
        </pc:sldMkLst>
      </pc:sldChg>
      <pc:sldChg chg="add">
        <pc:chgData name="Konstantine H" userId="11d19a7c-9788-4373-a3b3-84253269272b" providerId="ADAL" clId="{52054FCB-FFA8-924B-B5E7-08333F97958D}" dt="2021-01-10T21:19:39.965" v="1701"/>
        <pc:sldMkLst>
          <pc:docMk/>
          <pc:sldMk cId="705556995" sldId="285"/>
        </pc:sldMkLst>
      </pc:sldChg>
      <pc:sldChg chg="addSp delSp modSp add del mod">
        <pc:chgData name="Konstantine H" userId="11d19a7c-9788-4373-a3b3-84253269272b" providerId="ADAL" clId="{52054FCB-FFA8-924B-B5E7-08333F97958D}" dt="2021-01-10T19:33:33.638" v="1585" actId="2696"/>
        <pc:sldMkLst>
          <pc:docMk/>
          <pc:sldMk cId="3863338312" sldId="285"/>
        </pc:sldMkLst>
        <pc:spChg chg="del mod">
          <ac:chgData name="Konstantine H" userId="11d19a7c-9788-4373-a3b3-84253269272b" providerId="ADAL" clId="{52054FCB-FFA8-924B-B5E7-08333F97958D}" dt="2021-01-10T18:51:50.332" v="1221" actId="478"/>
          <ac:spMkLst>
            <pc:docMk/>
            <pc:sldMk cId="3863338312" sldId="285"/>
            <ac:spMk id="2" creationId="{BE660409-AEC7-0A40-A869-8A6BB490FF28}"/>
          </ac:spMkLst>
        </pc:spChg>
        <pc:spChg chg="add mod">
          <ac:chgData name="Konstantine H" userId="11d19a7c-9788-4373-a3b3-84253269272b" providerId="ADAL" clId="{52054FCB-FFA8-924B-B5E7-08333F97958D}" dt="2021-01-10T18:52:51.859" v="1301" actId="20577"/>
          <ac:spMkLst>
            <pc:docMk/>
            <pc:sldMk cId="3863338312" sldId="285"/>
            <ac:spMk id="3" creationId="{84833C2F-5193-5743-8311-624A5C443EB9}"/>
          </ac:spMkLst>
        </pc:spChg>
        <pc:spChg chg="mod">
          <ac:chgData name="Konstantine H" userId="11d19a7c-9788-4373-a3b3-84253269272b" providerId="ADAL" clId="{52054FCB-FFA8-924B-B5E7-08333F97958D}" dt="2021-01-10T19:00:51.893" v="1540" actId="1076"/>
          <ac:spMkLst>
            <pc:docMk/>
            <pc:sldMk cId="3863338312" sldId="285"/>
            <ac:spMk id="5" creationId="{821DB700-B2C1-B640-A0B7-DAE6BB8391F8}"/>
          </ac:spMkLst>
        </pc:spChg>
        <pc:spChg chg="del">
          <ac:chgData name="Konstantine H" userId="11d19a7c-9788-4373-a3b3-84253269272b" providerId="ADAL" clId="{52054FCB-FFA8-924B-B5E7-08333F97958D}" dt="2021-01-10T18:53:22.578" v="1304" actId="478"/>
          <ac:spMkLst>
            <pc:docMk/>
            <pc:sldMk cId="3863338312" sldId="285"/>
            <ac:spMk id="6" creationId="{69EA7856-57DA-E54D-BAEF-C88C937A9D36}"/>
          </ac:spMkLst>
        </pc:spChg>
        <pc:spChg chg="mod">
          <ac:chgData name="Konstantine H" userId="11d19a7c-9788-4373-a3b3-84253269272b" providerId="ADAL" clId="{52054FCB-FFA8-924B-B5E7-08333F97958D}" dt="2021-01-10T19:15:36.448" v="1563" actId="1035"/>
          <ac:spMkLst>
            <pc:docMk/>
            <pc:sldMk cId="3863338312" sldId="285"/>
            <ac:spMk id="20" creationId="{4CE6EB36-BF19-F847-B50E-2B4B6931B543}"/>
          </ac:spMkLst>
        </pc:spChg>
        <pc:spChg chg="del">
          <ac:chgData name="Konstantine H" userId="11d19a7c-9788-4373-a3b3-84253269272b" providerId="ADAL" clId="{52054FCB-FFA8-924B-B5E7-08333F97958D}" dt="2021-01-10T19:17:44.172" v="1565" actId="478"/>
          <ac:spMkLst>
            <pc:docMk/>
            <pc:sldMk cId="3863338312" sldId="285"/>
            <ac:spMk id="23" creationId="{D9C478F9-6FF3-9C49-92FF-E33447054E4C}"/>
          </ac:spMkLst>
        </pc:spChg>
        <pc:spChg chg="mod">
          <ac:chgData name="Konstantine H" userId="11d19a7c-9788-4373-a3b3-84253269272b" providerId="ADAL" clId="{52054FCB-FFA8-924B-B5E7-08333F97958D}" dt="2021-01-10T19:15:36.448" v="1563" actId="1035"/>
          <ac:spMkLst>
            <pc:docMk/>
            <pc:sldMk cId="3863338312" sldId="285"/>
            <ac:spMk id="26" creationId="{4520E99B-CD5B-234C-AA4F-9C4521D72B67}"/>
          </ac:spMkLst>
        </pc:spChg>
        <pc:spChg chg="mod">
          <ac:chgData name="Konstantine H" userId="11d19a7c-9788-4373-a3b3-84253269272b" providerId="ADAL" clId="{52054FCB-FFA8-924B-B5E7-08333F97958D}" dt="2021-01-10T18:59:40.517" v="1537" actId="20577"/>
          <ac:spMkLst>
            <pc:docMk/>
            <pc:sldMk cId="3863338312" sldId="285"/>
            <ac:spMk id="41" creationId="{51FB4E1D-0D23-094E-BDE4-0E5705EA86B6}"/>
          </ac:spMkLst>
        </pc:spChg>
        <pc:spChg chg="add mod">
          <ac:chgData name="Konstantine H" userId="11d19a7c-9788-4373-a3b3-84253269272b" providerId="ADAL" clId="{52054FCB-FFA8-924B-B5E7-08333F97958D}" dt="2021-01-10T18:59:46.905" v="1539" actId="20577"/>
          <ac:spMkLst>
            <pc:docMk/>
            <pc:sldMk cId="3863338312" sldId="285"/>
            <ac:spMk id="44" creationId="{D3C2DC02-B4FD-C547-9907-B88049012CDA}"/>
          </ac:spMkLst>
        </pc:spChg>
        <pc:graphicFrameChg chg="mod modGraphic">
          <ac:chgData name="Konstantine H" userId="11d19a7c-9788-4373-a3b3-84253269272b" providerId="ADAL" clId="{52054FCB-FFA8-924B-B5E7-08333F97958D}" dt="2021-01-10T19:22:31.794" v="1584" actId="20577"/>
          <ac:graphicFrameMkLst>
            <pc:docMk/>
            <pc:sldMk cId="3863338312" sldId="285"/>
            <ac:graphicFrameMk id="4" creationId="{61CA4A3D-D916-9843-8E74-8E557562306F}"/>
          </ac:graphicFrameMkLst>
        </pc:graphicFrameChg>
        <pc:graphicFrameChg chg="mod modGraphic">
          <ac:chgData name="Konstantine H" userId="11d19a7c-9788-4373-a3b3-84253269272b" providerId="ADAL" clId="{52054FCB-FFA8-924B-B5E7-08333F97958D}" dt="2021-01-10T19:15:36.448" v="1563" actId="1035"/>
          <ac:graphicFrameMkLst>
            <pc:docMk/>
            <pc:sldMk cId="3863338312" sldId="285"/>
            <ac:graphicFrameMk id="25" creationId="{825364A4-3B0F-FB41-8809-60940F9F4F63}"/>
          </ac:graphicFrameMkLst>
        </pc:graphicFrameChg>
        <pc:graphicFrameChg chg="mod modGraphic">
          <ac:chgData name="Konstantine H" userId="11d19a7c-9788-4373-a3b3-84253269272b" providerId="ADAL" clId="{52054FCB-FFA8-924B-B5E7-08333F97958D}" dt="2021-01-10T18:51:33.984" v="1216" actId="1038"/>
          <ac:graphicFrameMkLst>
            <pc:docMk/>
            <pc:sldMk cId="3863338312" sldId="285"/>
            <ac:graphicFrameMk id="31" creationId="{ECC9448C-9669-7549-86D7-6A0C34353588}"/>
          </ac:graphicFrameMkLst>
        </pc:graphicFrameChg>
        <pc:graphicFrameChg chg="add mod">
          <ac:chgData name="Konstantine H" userId="11d19a7c-9788-4373-a3b3-84253269272b" providerId="ADAL" clId="{52054FCB-FFA8-924B-B5E7-08333F97958D}" dt="2021-01-10T18:50:28.563" v="1209" actId="1076"/>
          <ac:graphicFrameMkLst>
            <pc:docMk/>
            <pc:sldMk cId="3863338312" sldId="285"/>
            <ac:graphicFrameMk id="36" creationId="{B13E6FEB-4C71-6648-856B-5DD8F8C029CE}"/>
          </ac:graphicFrameMkLst>
        </pc:graphicFrameChg>
        <pc:graphicFrameChg chg="add mod">
          <ac:chgData name="Konstantine H" userId="11d19a7c-9788-4373-a3b3-84253269272b" providerId="ADAL" clId="{52054FCB-FFA8-924B-B5E7-08333F97958D}" dt="2021-01-10T18:50:46.052" v="1211" actId="800"/>
          <ac:graphicFrameMkLst>
            <pc:docMk/>
            <pc:sldMk cId="3863338312" sldId="285"/>
            <ac:graphicFrameMk id="37" creationId="{461F0439-4B7C-5740-A81A-3ED0444783DB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09T22:06:18.2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19688 6940 24575,'0'22'0,"0"11"0,0 3 0,0 13 0,0 7-1281,4 3 1281,-2-20 0,1 2 0,2-5 0,-1 0 0,1 8 0,0 1-620,3-3 0,-1 1 620,-1 5 0,-1 2 0,3-4 0,-1 1 0,-1 2 0,-2 0 0,2-3 0,-1-1 0,0 1 0,0 0 0,0 0 0,0-1 0,-1-10 0,1-1 0,0 5 0,0 1-366,-3-10 1,0-1 365,3 6 0,-2 1 0,-2-1 0,-1-1 0,4-2 0,0-1 0,-3 0 0,-1 1 0,4-1 0,0 1 0,-3-1 0,-1 1 0,8 25 0,-5-20 0,-1 0 0,1-6 0,-1-1 0,2 2 0,0 1 0,-1 3 0,0 1 0,-1-7 0,0 1 0,2 7 0,1 1 0,-3-1 0,1 0 0,1-3 0,1 0 0,-2-5 0,-1 0 0,2 3 0,0 0 0,2 25 0,2 0 0,-5-24 0,-1-1 0,6 19-228,-7 4 228,6-11 0,-6-1 843,2-5-843,0-4 1543,-2 3-1543,2-8 822,-3 3-822,0 0 272,0-3-272,0 3 0,0-4 0,0 0 0,0-4 0,0-1 0,0-4 0,0-1 0,0 1 0,0-3 0,0 2 0,3-6 0,-2 6 0,4-7 0,-4 7 0,1-6 0,1 3 0,-2-4 0,4 0 0,-1 3 0,-1-2 0,3 6 0,-5-3 0,4 4 0,-1 0 0,0-4 0,2 3 0,-6-6 0,6 3 0,-5-4 0,1-3 0,1-1 0,-3-2 0,3-1 0,-3 1 0,0-6 0,0-7 0,0-10 0,0 5 0,0-1 0</inkml:trace>
  <inkml:trace contextRef="#ctx0" brushRef="#br0" timeOffset="1">21816 6853 24575,'0'24'0,"0"0"0,0 10 0,0 11 0,0-4 0,0 14 0,0-19 0,0 17 0,0-11 0,0 14 0,0-1 0,0-4-653,0-14 0,0 1 653,0-8 0,0 0 0,0 7 0,0 1 0,0-3 0,0 0 0,0 0 0,0 0 0,0 0 0,0 0 0,0-3 0,0-1 0,0-1 0,0 2 0,0 10 0,0 1 0,0 16 0,0-15 0,0 0 0,0 8 0,0-11 0,0 1 0,0 15 0,0-16 0,0-2 0,0 8 0,0-17 0,0 1 0,0 27-52,0-1 52,0-27 0,0 0 0,0 22 0,0-22 0,0 0 0,0 22 0,0 4 0,0-6 0,0 1 0,0-1 0,0 0 0,0 0 0,0 0 0,0 0 0,0 0 0,0 5 0,0-3 0,0-1 0,0-2 0,0-3 0,0 4 0,0 0 0,0-4 0,4 3 0,0-4 0,1 5 0,-1 1 0,-1-6 0,-2-1 0,3-5 0,-1 0 0,-2 0 0,2 0 969,1 0-969,-3-5 389,2 0-389,-3-5 0,0-1 0,0 1 0,0 0 0,0 0 0,0-4 0,0 2 0,0-6 0,0 0 0,0-2 0,0-7 0,0 4 0,0-4 0,0 0 0,0-3 0,0 3 0,0-6 0,0 2 0,0-2 0,0-1 0,0 1 0,0-1 0,0-4 0,0-5 0,0-2 0,0 0 0,0 4 0</inkml:trace>
  <inkml:trace contextRef="#ctx0" brushRef="#br0" timeOffset="2">18609 7982 24575,'27'0'0,"0"0"0,11 0 0,3 0 0,9 0 0,0 0-813,6 0 813,-4 0 0,-19 0 0,1 0 0,19 0 0,-17 0 0,0 0 0,-4 0 0,1 0-407,4 0 0,2 0 407,-1 0 0,0 0 0,0 0 0,1 0 0,2 0 0,1 0-698,0 0 0,0 0 698,1 0 0,-1 0 0,3 0 0,0 0 0,-6 0 0,0 0 0,3 0 0,-1 0 0,-2 0 0,-1 0-236,0 0 0,1 0 236,-2 0 0,0 0 0,1 0 0,0 0-223,-1 0 1,0 0 222,1 0 0,1 0 0,-1-1 0,0 2 0,4 1 0,0 0 0,-3-1 0,0-1 0,-1 3 0,1-1 0,-1-2 0,-1 0 0,-1 0 0,-1 0 0,24 0 138,-25 0 0,-1 0-138,19 0 0,5 0 0,-26 0 0,0 0 0,4 0 0,0 0 0,16 0 0,-8 0 0,-2 0 0,-5 0 0,-1 0 0,2 0 0,16 0 0,-22 0 0,2 0 0,1 0 0,0 0 0,0 0 0,1 0 0,-4 0 0,1 0 0,6 0 0,0 0 0,0 0 0,1 0 0,-1 0 0,2 0 0,2 0 0,-1 0 0,-9 0 0,0 0 0,2 0 0,0 0 0,-2 0 0,-1 0 0,28 0 0,-25 0 0,-1 0 0,19 0 0,4 0 0,-11 0 1346,-5 0-1346,-2 0 504,-8 0-504,8-7 1094,-8 2-1094,3-6 720,-4 4-720,0-1 0,0 1 0,-4 0 0,-2 3 0,-3-2 0,0 5 0,0-5 0,-4 6 0,0-3 0,-7 0 0,2 3 0,-5-3 0,2 3 0,-2 0 0,-1 0 0,-2-2 0,-1-1 0,-2-2 0,3-1 0,-3 0 0,3 3 0,-3 1 0</inkml:trace>
  <inkml:trace contextRef="#ctx0" brushRef="#br0" timeOffset="3">18708 9143 24575,'-4'0'0,"5"0"0,20 0 0,6 0 0,12 0 0,17 0-1233,4 0 1233,-26 0 0,2 0-504,5 0 1,0 0 503,-2 0 0,1 0 0,2 0 0,1 0 0,1 0 0,1 0 0,-6 0 0,0 0 0,6 0 0,0 0 0,-6 0 0,0 0 0,5 0 0,1 0 0,-2 0 0,-1 0 0,0 1 0,0-2 0,3-1 0,0 0 0,-4-1 0,1 0 0,0-1 0,0-2 0,0 1 0,-2 1 0,-1 1 0,-1 0 0,0-1 0,0 0 0,0 3 0,0 1 0,0-3 0,1 1 0,-1 2 0,0 0 0,1 0 0,-1 0-492,22 0 492,-27 0 0,0 0 0,19 0 0,-17 0 0,-1 0 0,25 0 0,-25 0 0,0 0 0,18 0 0,-22 0 0,1 0 0,21 0 0,-21 0 0,-1 0 0,22 0 0,4 0 0,-6 0 0,1-3 0,-1 2 0,1-3 0,-1 0 0,0 3 0,0-2 0,1 3 0,-1-4 0,-5 3 0,4-3 0,-4 4 0,0 0 0,-1 0 0,-10 0 0,4 0 846,-4 0-846,1 0 1334,3 0-1334,-8 0 552,8 0-552,-8 0 0,3 0 0,-4 0 0,0 0 0,-5 0 0,4 0 0,-7 0 0,3 0 0,-4 0 0,0 0 0,0 0 0,-1 0 0,-2 0 0,2 0 0,-6 0 0,2 0 0,-3 0 0,-3 0 0,3 0 0,-6 0 0,2 0 0,1 0 0,-3 0 0,2 0 0,-3 0 0,1 0 0,-1 0 0,1 0 0,-1 0 0,0 0 0,-2-4 0,0 3 0,-3-4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29B59-44A0-CE43-8AFE-7F13782C7B0C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3ABFF-BCF4-654B-9B21-902BF7B2C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6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09AE41D-484C-CB49-971E-921887CE81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75F6B4-7DA4-EF43-A5D3-185F3ED857D0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1" name="Slide Image Placeholder 1">
            <a:extLst>
              <a:ext uri="{FF2B5EF4-FFF2-40B4-BE49-F238E27FC236}">
                <a16:creationId xmlns:a16="http://schemas.microsoft.com/office/drawing/2014/main" id="{7CB886A7-365C-4144-A91F-A331EDC664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2" name="Notes Placeholder 2">
            <a:extLst>
              <a:ext uri="{FF2B5EF4-FFF2-40B4-BE49-F238E27FC236}">
                <a16:creationId xmlns:a16="http://schemas.microsoft.com/office/drawing/2014/main" id="{1B4BDAD7-8951-E248-9D29-9758BB3E2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3" name="Slide Number Placeholder 3">
            <a:extLst>
              <a:ext uri="{FF2B5EF4-FFF2-40B4-BE49-F238E27FC236}">
                <a16:creationId xmlns:a16="http://schemas.microsoft.com/office/drawing/2014/main" id="{D6E462CC-8694-304F-ACD1-E90B152A7A3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8ECD67-8133-A04C-BA5B-D60CD79034A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27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B324A87E-7817-4A48-BD7C-D718C8695C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96760C-8BC9-1742-8B14-824942C5346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19" name="Slide Image Placeholder 1">
            <a:extLst>
              <a:ext uri="{FF2B5EF4-FFF2-40B4-BE49-F238E27FC236}">
                <a16:creationId xmlns:a16="http://schemas.microsoft.com/office/drawing/2014/main" id="{3464BF7D-6994-D74B-A9F6-C4EC18DDD0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20" name="Notes Placeholder 2">
            <a:extLst>
              <a:ext uri="{FF2B5EF4-FFF2-40B4-BE49-F238E27FC236}">
                <a16:creationId xmlns:a16="http://schemas.microsoft.com/office/drawing/2014/main" id="{B3412E94-BA2C-744B-A047-438BB67A1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1" name="Slide Number Placeholder 3">
            <a:extLst>
              <a:ext uri="{FF2B5EF4-FFF2-40B4-BE49-F238E27FC236}">
                <a16:creationId xmlns:a16="http://schemas.microsoft.com/office/drawing/2014/main" id="{4349B845-446F-734F-91FE-257778AD7A9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C61C2A-BF96-F542-93D7-44E07D0B5F3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42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572007C-E668-5F44-A754-97EAE65E0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E3A9E5-F429-2B43-9F29-68743050763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267" name="Slide Image Placeholder 1">
            <a:extLst>
              <a:ext uri="{FF2B5EF4-FFF2-40B4-BE49-F238E27FC236}">
                <a16:creationId xmlns:a16="http://schemas.microsoft.com/office/drawing/2014/main" id="{0589B455-1801-B44A-A855-F19520EB90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8" name="Notes Placeholder 2">
            <a:extLst>
              <a:ext uri="{FF2B5EF4-FFF2-40B4-BE49-F238E27FC236}">
                <a16:creationId xmlns:a16="http://schemas.microsoft.com/office/drawing/2014/main" id="{EF40408C-B5E1-CE40-B310-73D69E452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9" name="Slide Number Placeholder 3">
            <a:extLst>
              <a:ext uri="{FF2B5EF4-FFF2-40B4-BE49-F238E27FC236}">
                <a16:creationId xmlns:a16="http://schemas.microsoft.com/office/drawing/2014/main" id="{DCBC665C-CCBB-6540-866B-C83FD56FA10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63B2F6-E3F6-FF44-8669-2F7A3CE2B57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890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6ECF32F6-3134-E245-95AB-2D5E2E7CC2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ED66DE-E76C-3A48-B5C0-20E7C0CF144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Slide Image Placeholder 1">
            <a:extLst>
              <a:ext uri="{FF2B5EF4-FFF2-40B4-BE49-F238E27FC236}">
                <a16:creationId xmlns:a16="http://schemas.microsoft.com/office/drawing/2014/main" id="{C75D14AB-AADD-A84D-8D11-06A9A68F75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6" name="Notes Placeholder 2">
            <a:extLst>
              <a:ext uri="{FF2B5EF4-FFF2-40B4-BE49-F238E27FC236}">
                <a16:creationId xmlns:a16="http://schemas.microsoft.com/office/drawing/2014/main" id="{E8A77217-6BE1-8F4A-913B-711CCEF56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7" name="Slide Number Placeholder 3">
            <a:extLst>
              <a:ext uri="{FF2B5EF4-FFF2-40B4-BE49-F238E27FC236}">
                <a16:creationId xmlns:a16="http://schemas.microsoft.com/office/drawing/2014/main" id="{AE0F9EA0-ED9F-764D-BB49-2AF13C5ECCF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D29CE1-89FB-3548-A753-633CA811D9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35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1F72A3-3A5E-CD41-AA5B-2F7974B9B0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6B2258-C863-4D45-A089-4547DD133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3" name="Slide Image Placeholder 1">
            <a:extLst>
              <a:ext uri="{FF2B5EF4-FFF2-40B4-BE49-F238E27FC236}">
                <a16:creationId xmlns:a16="http://schemas.microsoft.com/office/drawing/2014/main" id="{7A46AE54-A958-7D41-8514-AE6E037434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4" name="Notes Placeholder 2">
            <a:extLst>
              <a:ext uri="{FF2B5EF4-FFF2-40B4-BE49-F238E27FC236}">
                <a16:creationId xmlns:a16="http://schemas.microsoft.com/office/drawing/2014/main" id="{5FFC90C2-70D9-6A4B-861B-524F92F3C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5" name="Slide Number Placeholder 3">
            <a:extLst>
              <a:ext uri="{FF2B5EF4-FFF2-40B4-BE49-F238E27FC236}">
                <a16:creationId xmlns:a16="http://schemas.microsoft.com/office/drawing/2014/main" id="{49292E23-B578-014D-901D-AFF8FDC3B74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C4DFAC-8044-FD44-949A-A2E28C92C7D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99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B5A2753-302C-704F-A233-8616E5F48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21C1C8-6620-FE4B-B08C-983681281019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411" name="Slide Image Placeholder 1">
            <a:extLst>
              <a:ext uri="{FF2B5EF4-FFF2-40B4-BE49-F238E27FC236}">
                <a16:creationId xmlns:a16="http://schemas.microsoft.com/office/drawing/2014/main" id="{EA6BBDF0-32B9-DC46-AE2D-8E44F8F819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2" name="Notes Placeholder 2">
            <a:extLst>
              <a:ext uri="{FF2B5EF4-FFF2-40B4-BE49-F238E27FC236}">
                <a16:creationId xmlns:a16="http://schemas.microsoft.com/office/drawing/2014/main" id="{AC2639E3-6F3C-F543-AD7D-B555B8A44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3" name="Slide Number Placeholder 3">
            <a:extLst>
              <a:ext uri="{FF2B5EF4-FFF2-40B4-BE49-F238E27FC236}">
                <a16:creationId xmlns:a16="http://schemas.microsoft.com/office/drawing/2014/main" id="{61D5D6D8-1714-3440-A954-14E7D6F498C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00A6EC-6E7E-704D-AAD4-42B967A90678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50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70D663F3-87A0-E640-A323-7D91B9F56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0B5F94-AA27-9447-9CD4-E885A8EA3A5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459" name="Slide Image Placeholder 1">
            <a:extLst>
              <a:ext uri="{FF2B5EF4-FFF2-40B4-BE49-F238E27FC236}">
                <a16:creationId xmlns:a16="http://schemas.microsoft.com/office/drawing/2014/main" id="{18F33746-44E3-1943-82EC-14ADFD22D5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60" name="Notes Placeholder 2">
            <a:extLst>
              <a:ext uri="{FF2B5EF4-FFF2-40B4-BE49-F238E27FC236}">
                <a16:creationId xmlns:a16="http://schemas.microsoft.com/office/drawing/2014/main" id="{93BEA903-0689-F440-926B-1096B9299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1" name="Slide Number Placeholder 3">
            <a:extLst>
              <a:ext uri="{FF2B5EF4-FFF2-40B4-BE49-F238E27FC236}">
                <a16:creationId xmlns:a16="http://schemas.microsoft.com/office/drawing/2014/main" id="{B34B89DC-55F7-FE4C-A08F-AA6CA970BA5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D23601-267D-CA4E-A9C5-D67A4E73A4D8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733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A430A4AB-AC10-E84D-B776-117C65CE60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B9A673-1207-6E4B-881A-4434D2AE0A8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07" name="Slide Image Placeholder 1">
            <a:extLst>
              <a:ext uri="{FF2B5EF4-FFF2-40B4-BE49-F238E27FC236}">
                <a16:creationId xmlns:a16="http://schemas.microsoft.com/office/drawing/2014/main" id="{C72DC8F2-E676-9A49-AA87-26E0CF1630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8" name="Notes Placeholder 2">
            <a:extLst>
              <a:ext uri="{FF2B5EF4-FFF2-40B4-BE49-F238E27FC236}">
                <a16:creationId xmlns:a16="http://schemas.microsoft.com/office/drawing/2014/main" id="{D42BD16A-B560-7640-B742-D612AB10B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9" name="Slide Number Placeholder 3">
            <a:extLst>
              <a:ext uri="{FF2B5EF4-FFF2-40B4-BE49-F238E27FC236}">
                <a16:creationId xmlns:a16="http://schemas.microsoft.com/office/drawing/2014/main" id="{4572A358-70B8-A442-8D4F-79A8AAB2D1F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0C691D-BFB3-124D-B484-EE8D6C2DE3D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47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B956331F-F656-014B-8B5E-1C270D32AD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7EA62A-2E0C-444F-B059-7B765165945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5" name="Slide Image Placeholder 1">
            <a:extLst>
              <a:ext uri="{FF2B5EF4-FFF2-40B4-BE49-F238E27FC236}">
                <a16:creationId xmlns:a16="http://schemas.microsoft.com/office/drawing/2014/main" id="{4BC7A297-A639-B345-9E74-F533ACAC09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6" name="Notes Placeholder 2">
            <a:extLst>
              <a:ext uri="{FF2B5EF4-FFF2-40B4-BE49-F238E27FC236}">
                <a16:creationId xmlns:a16="http://schemas.microsoft.com/office/drawing/2014/main" id="{94D0A63D-7580-AE4D-BEA9-31CCFCB0E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7" name="Slide Number Placeholder 3">
            <a:extLst>
              <a:ext uri="{FF2B5EF4-FFF2-40B4-BE49-F238E27FC236}">
                <a16:creationId xmlns:a16="http://schemas.microsoft.com/office/drawing/2014/main" id="{9C347360-879E-8240-AF63-0F5C67DB283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05C64E-DA7C-374D-97A9-CB84B99622AA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96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C6659C6E-7F45-304A-BB38-A5F248FB36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D4A77F-AB53-F545-85A7-C0C5DD561B9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03" name="Slide Image Placeholder 1">
            <a:extLst>
              <a:ext uri="{FF2B5EF4-FFF2-40B4-BE49-F238E27FC236}">
                <a16:creationId xmlns:a16="http://schemas.microsoft.com/office/drawing/2014/main" id="{4947A740-5CA2-294A-80C4-631CB87D8C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4" name="Notes Placeholder 2">
            <a:extLst>
              <a:ext uri="{FF2B5EF4-FFF2-40B4-BE49-F238E27FC236}">
                <a16:creationId xmlns:a16="http://schemas.microsoft.com/office/drawing/2014/main" id="{42CE4EB4-A902-9841-BACF-087FDAB5D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5" name="Slide Number Placeholder 3">
            <a:extLst>
              <a:ext uri="{FF2B5EF4-FFF2-40B4-BE49-F238E27FC236}">
                <a16:creationId xmlns:a16="http://schemas.microsoft.com/office/drawing/2014/main" id="{752B1D48-EBE4-5648-8A8B-BB92E0A2D4D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63D1A8-5DAB-454B-93E5-44A9FE29A84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4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5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2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3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7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2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3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56928-120F-AA4C-AB2A-65661A7F7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99CB6-86DA-A743-8270-0E054C037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5BF75-FE8B-4E46-ABA2-A2102A22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A95D3-E281-C240-83DF-E153C7741E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2219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8DAC-97FF-364F-8811-DE71C5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501CB-28B9-9C41-B2BC-28DA4DE4E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31A40-2FD6-534A-8625-52532506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7E22F-8F67-814A-8D53-48F7331EFCA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7500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F2312-4300-C64E-94E2-407D26AA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531B-D568-AA41-BFD3-6721FB510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05CCE-5C53-A64D-A0B1-F91981FE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44C95-722C-AE4C-AE09-716575B311C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1690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31FAF9D-238A-8447-B726-FA49283A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172673-9C42-FB4E-92F8-BABCC6652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C32F58-10CF-B049-BC27-8BD2B519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0AEDF-6BBE-B546-AE9B-AB79385906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4692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1891C9C-E8E2-F743-A3F4-82D7652B2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160894-B047-E644-94C5-ACDABBC0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EFF496B-72A9-C64D-AF45-2E3F37CB0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6377C-8D4B-B242-862F-1BBB32638A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869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3E71C0E-3253-CB4C-BC5F-384F4659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32FEF74-A148-AF4A-8C30-134CEFBAE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FD753F-60B4-1347-8D1D-244633D6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3243B-0B1C-FC4D-A9D2-667F54AD22F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6086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B064D46-438B-7F4C-831B-35EE6DBA2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F522B3-7364-F14D-9F24-05A4FAAD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5AC66D-25AE-6F4E-B749-13361B79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0088-B433-0A45-8BFC-85CFA608A0A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11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66219F-7671-E34E-B43E-7090B049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DD9149-7E2E-B049-BB5D-99B1D8090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0B6A71-62AF-1F40-8ECE-B288F7D8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27C62-A77E-524D-A975-5761C3533AC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9907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8A5519-A30D-704E-90F0-5B173521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0834E7-9F55-EC45-9AA7-D7A197EB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8EFC94-8CE5-8F48-8C20-6DD22AAF5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03052-6B58-A344-8712-FBFFA56BE1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3439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3032C-57C2-3A40-88A6-A380DF60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9B473-39C6-D441-A437-600E14FB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646B7-F2A7-4242-A01A-B834F3FC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6B4C6-32F9-A841-AD8A-DDD378C4952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2818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39C31-96AF-4C42-93F8-7F188062C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17763-FB26-0E45-8A60-BBE8AE36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23AD-1819-A946-A732-391490F9C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726D9-81C5-2141-9494-E36CFC053A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552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D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217F5318-B7A1-A645-82F4-AF70CDE7C7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D6E01F0E-68AA-A04F-90D2-220A4D0286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0E2B1-5C29-C240-82EF-602C6E1DE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1AB60-F2BC-E642-91C1-BCB12718D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17E60-5A7A-F845-9523-AD394A550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D8AFB85-51CA-294F-9449-DE1FC5778A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659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34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39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e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4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3.emf"/><Relationship Id="rId5" Type="http://schemas.openxmlformats.org/officeDocument/2006/relationships/image" Target="../media/image40.e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9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6.emf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54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1.emf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53.emf"/><Relationship Id="rId5" Type="http://schemas.openxmlformats.org/officeDocument/2006/relationships/image" Target="../media/image50.e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59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6.emf"/><Relationship Id="rId12" Type="http://schemas.openxmlformats.org/officeDocument/2006/relationships/oleObject" Target="../embeddings/oleObject4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8.emf"/><Relationship Id="rId5" Type="http://schemas.openxmlformats.org/officeDocument/2006/relationships/image" Target="../media/image55.e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253002"/>
            <a:ext cx="8986348" cy="59160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Fractions: Comparing Fractions</a:t>
            </a:r>
            <a:b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Please use the chat for Math’s related conversations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2D5502-EEA1-BC47-843B-E321CCD1C9CB}"/>
                  </a:ext>
                </a:extLst>
              </p14:cNvPr>
              <p14:cNvContentPartPr/>
              <p14:nvPr/>
            </p14:nvContentPartPr>
            <p14:xfrm>
              <a:off x="7220607" y="1621087"/>
              <a:ext cx="1603440" cy="1361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2D5502-EEA1-BC47-843B-E321CCD1C9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11247" y="1611727"/>
                <a:ext cx="1622160" cy="13806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4B22AD1-E209-2B4D-9EAF-DE3BEF4139BD}"/>
              </a:ext>
            </a:extLst>
          </p:cNvPr>
          <p:cNvSpPr txBox="1"/>
          <p:nvPr/>
        </p:nvSpPr>
        <p:spPr>
          <a:xfrm>
            <a:off x="451343" y="1621087"/>
            <a:ext cx="6528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Draw the grid to the right on your paper and answer the questions below. Then fill your grid with the correct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1686336"/>
                  </p:ext>
                </p:extLst>
              </p:nvPr>
            </p:nvGraphicFramePr>
            <p:xfrm>
              <a:off x="78826" y="3165231"/>
              <a:ext cx="9005865" cy="35989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95450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2790496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3219919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</a:tblGrid>
                  <a:tr h="65148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𝑹𝒂𝒏𝒈𝒆</m:t>
                              </m:r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3, 2, 9, 11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𝑴𝒆𝒅𝒊𝒂𝒏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𝐌𝐨𝐝𝐞</m:t>
                              </m:r>
                              <m:r>
                                <a:rPr lang="en-GB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𝐨𝐟</m:t>
                              </m:r>
                              <m:r>
                                <a:rPr lang="en-GB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b="1" i="0" dirty="0">
                              <a:solidFill>
                                <a:schemeClr val="tx1"/>
                              </a:solidFill>
                            </a:rPr>
                            <a:t>3, 2, 9, 11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66763"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620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𝑴𝒆𝒂𝒏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𝑴𝒐𝒅𝒆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𝑹𝒂𝒏𝒈𝒆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620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6898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𝑴𝒆𝒅𝒊𝒂𝒏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𝑴𝒆𝒂𝒏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𝑭𝒊𝒏𝒅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𝒏𝒖𝒎𝒃𝒆𝒓𝒔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𝒕𝒉𝒂𝒕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𝒉𝒂𝒗𝒆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𝒎𝒆𝒂𝒏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66763"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5124CB2-3317-654A-9B46-2D0639AF87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1686336"/>
                  </p:ext>
                </p:extLst>
              </p:nvPr>
            </p:nvGraphicFramePr>
            <p:xfrm>
              <a:off x="78826" y="3165231"/>
              <a:ext cx="9005865" cy="35989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95450">
                      <a:extLst>
                        <a:ext uri="{9D8B030D-6E8A-4147-A177-3AD203B41FA5}">
                          <a16:colId xmlns:a16="http://schemas.microsoft.com/office/drawing/2014/main" val="1861922929"/>
                        </a:ext>
                      </a:extLst>
                    </a:gridCol>
                    <a:gridCol w="2790496">
                      <a:extLst>
                        <a:ext uri="{9D8B030D-6E8A-4147-A177-3AD203B41FA5}">
                          <a16:colId xmlns:a16="http://schemas.microsoft.com/office/drawing/2014/main" val="3015943345"/>
                        </a:ext>
                      </a:extLst>
                    </a:gridCol>
                    <a:gridCol w="3219919">
                      <a:extLst>
                        <a:ext uri="{9D8B030D-6E8A-4147-A177-3AD203B41FA5}">
                          <a16:colId xmlns:a16="http://schemas.microsoft.com/office/drawing/2014/main" val="2309968001"/>
                        </a:ext>
                      </a:extLst>
                    </a:gridCol>
                  </a:tblGrid>
                  <a:tr h="6514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1961" r="-201271" b="-45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1961" r="-115909" b="-45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1961" r="-394" b="-4588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997939"/>
                      </a:ext>
                    </a:extLst>
                  </a:tr>
                  <a:tr h="566763"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6233533"/>
                      </a:ext>
                    </a:extLst>
                  </a:tr>
                  <a:tr h="56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220455" r="-201271" b="-329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220455" r="-115909" b="-329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220455" r="-394" b="-3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4023268"/>
                      </a:ext>
                    </a:extLst>
                  </a:tr>
                  <a:tr h="562080"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66743441"/>
                      </a:ext>
                    </a:extLst>
                  </a:tr>
                  <a:tr h="6898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4" t="-344444" r="-201271" b="-8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7727" t="-344444" r="-115909" b="-8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9921" t="-344444" r="-394" b="-851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631023"/>
                      </a:ext>
                    </a:extLst>
                  </a:tr>
                  <a:tr h="566763"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477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2335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B007-3BB6-3A44-AC9C-0D0C94CD7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4" y="117232"/>
            <a:ext cx="8944708" cy="157345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b="1" u="sng" dirty="0"/>
              <a:t>SMHW</a:t>
            </a:r>
          </a:p>
        </p:txBody>
      </p:sp>
      <p:pic>
        <p:nvPicPr>
          <p:cNvPr id="5" name="Content Placeholder 4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DDC71CE1-C6EC-B840-89C3-0542EF230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84" y="1798745"/>
            <a:ext cx="6291799" cy="4942023"/>
          </a:xfr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C9C8796-EC88-1348-8685-02294D274A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988"/>
          <a:stretch/>
        </p:blipFill>
        <p:spPr>
          <a:xfrm>
            <a:off x="6385583" y="1798745"/>
            <a:ext cx="2652909" cy="4977191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D733011-9F1D-6F4D-A29A-C8C6196F59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108" r="27988"/>
          <a:stretch/>
        </p:blipFill>
        <p:spPr>
          <a:xfrm>
            <a:off x="6385583" y="3175246"/>
            <a:ext cx="2652909" cy="3329351"/>
          </a:xfrm>
          <a:prstGeom prst="rect">
            <a:avLst/>
          </a:prstGeo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E09AF44-76B5-404C-92B2-2A5EA4F71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23" r="27988" b="1"/>
          <a:stretch/>
        </p:blipFill>
        <p:spPr>
          <a:xfrm>
            <a:off x="6385583" y="3979984"/>
            <a:ext cx="2652909" cy="276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6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39476-9858-C540-AEC6-AA8C565E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29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Whiteboard activity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Wait for the link in the chat</a:t>
            </a:r>
            <a:br>
              <a:rPr lang="en-US" b="1" dirty="0"/>
            </a:br>
            <a:r>
              <a:rPr lang="en-US" b="1" dirty="0"/>
              <a:t>or use room code: </a:t>
            </a:r>
            <a:r>
              <a:rPr lang="en-GB" dirty="0"/>
              <a:t>g42mt</a:t>
            </a:r>
            <a:br>
              <a:rPr lang="en-US" b="1" dirty="0"/>
            </a:br>
            <a:r>
              <a:rPr lang="en-US" b="1" dirty="0"/>
              <a:t>Make sure you write your name so I can see who’s writing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You can only see my board or your own. I can see everyone's</a:t>
            </a:r>
            <a:br>
              <a:rPr lang="en-US" b="1" dirty="0"/>
            </a:br>
            <a:r>
              <a:rPr lang="en-US" b="1" dirty="0"/>
              <a:t>you can type rather than write if you prefer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21620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93785"/>
            <a:ext cx="8986348" cy="66352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u="sng" dirty="0"/>
              <a:t>FDP: Fraction shaded</a:t>
            </a:r>
          </a:p>
          <a:p>
            <a:r>
              <a:rPr lang="en-US" sz="2800" dirty="0"/>
              <a:t>Please don’t write your answers in the chat box yet.</a:t>
            </a:r>
          </a:p>
          <a:p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790C8F-AE26-8540-8D82-0CA0B8C62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1" t="9047" r="15717" b="79729"/>
          <a:stretch/>
        </p:blipFill>
        <p:spPr>
          <a:xfrm>
            <a:off x="2091994" y="1207775"/>
            <a:ext cx="5049780" cy="63987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6868777-53C9-7E44-A505-E6828D4A3A91}"/>
              </a:ext>
            </a:extLst>
          </p:cNvPr>
          <p:cNvGrpSpPr/>
          <p:nvPr/>
        </p:nvGrpSpPr>
        <p:grpSpPr>
          <a:xfrm>
            <a:off x="1165204" y="1711571"/>
            <a:ext cx="6813591" cy="5017473"/>
            <a:chOff x="328183" y="1852248"/>
            <a:chExt cx="6230815" cy="42801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7EE94FB-2D45-304B-A790-A6F8A44BC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88" t="20476" r="11017" b="6274"/>
            <a:stretch/>
          </p:blipFill>
          <p:spPr>
            <a:xfrm>
              <a:off x="328183" y="1956213"/>
              <a:ext cx="6230815" cy="417618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41EB66C-5C93-E545-B483-DB9D36FE9F9E}"/>
                </a:ext>
              </a:extLst>
            </p:cNvPr>
            <p:cNvSpPr txBox="1"/>
            <p:nvPr/>
          </p:nvSpPr>
          <p:spPr>
            <a:xfrm>
              <a:off x="339975" y="1852248"/>
              <a:ext cx="4996067" cy="393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                                   B                                  C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4AFB00-16F7-8146-B8D8-EF7D9F18916A}"/>
                </a:ext>
              </a:extLst>
            </p:cNvPr>
            <p:cNvSpPr txBox="1"/>
            <p:nvPr/>
          </p:nvSpPr>
          <p:spPr>
            <a:xfrm>
              <a:off x="339975" y="3256511"/>
              <a:ext cx="5088418" cy="393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D                                    E                                   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1470A1-00F5-7046-8F1C-E89B716A02A5}"/>
                </a:ext>
              </a:extLst>
            </p:cNvPr>
            <p:cNvSpPr txBox="1"/>
            <p:nvPr/>
          </p:nvSpPr>
          <p:spPr>
            <a:xfrm>
              <a:off x="347270" y="4714209"/>
              <a:ext cx="5012191" cy="393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G                                  H                                    I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80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AC07E26-1B4B-A943-97BE-F62E96A95A2C}"/>
              </a:ext>
            </a:extLst>
          </p:cNvPr>
          <p:cNvSpPr txBox="1">
            <a:spLocks/>
          </p:cNvSpPr>
          <p:nvPr/>
        </p:nvSpPr>
        <p:spPr>
          <a:xfrm>
            <a:off x="78826" y="93785"/>
            <a:ext cx="8986348" cy="66352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DD8EF-2E17-AD44-AB20-BA47CA14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471859"/>
          </a:xfrm>
        </p:spPr>
        <p:txBody>
          <a:bodyPr>
            <a:normAutofit/>
          </a:bodyPr>
          <a:lstStyle/>
          <a:p>
            <a:r>
              <a:rPr lang="en-US" sz="4000" dirty="0"/>
              <a:t>Find fractions that are equivalent to…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1DBB63-F77E-BD46-9873-CDA6C6727401}"/>
                  </a:ext>
                </a:extLst>
              </p:cNvPr>
              <p:cNvSpPr txBox="1"/>
              <p:nvPr/>
            </p:nvSpPr>
            <p:spPr>
              <a:xfrm>
                <a:off x="4268032" y="1506416"/>
                <a:ext cx="359073" cy="1038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1DBB63-F77E-BD46-9873-CDA6C6727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2" y="1506416"/>
                <a:ext cx="359073" cy="1038682"/>
              </a:xfrm>
              <a:prstGeom prst="rect">
                <a:avLst/>
              </a:prstGeom>
              <a:blipFill>
                <a:blip r:embed="rId2"/>
                <a:stretch>
                  <a:fillRect l="-31034" r="-27586" b="-1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6E5AC9-1355-F740-945A-0FDEDEEFFC7D}"/>
                  </a:ext>
                </a:extLst>
              </p:cNvPr>
              <p:cNvSpPr txBox="1"/>
              <p:nvPr/>
            </p:nvSpPr>
            <p:spPr>
              <a:xfrm>
                <a:off x="257912" y="3671554"/>
                <a:ext cx="8618193" cy="527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Can you find a fractions equivalent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that has a denominator bigger than 1000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6E5AC9-1355-F740-945A-0FDEDEEFF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12" y="3671554"/>
                <a:ext cx="8618193" cy="527965"/>
              </a:xfrm>
              <a:prstGeom prst="rect">
                <a:avLst/>
              </a:prstGeom>
              <a:blipFill>
                <a:blip r:embed="rId3"/>
                <a:stretch>
                  <a:fillRect l="-736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2A51D0-B38B-F240-8A3C-0BA9BCEF6ECA}"/>
                  </a:ext>
                </a:extLst>
              </p:cNvPr>
              <p:cNvSpPr txBox="1"/>
              <p:nvPr/>
            </p:nvSpPr>
            <p:spPr>
              <a:xfrm>
                <a:off x="696604" y="4375703"/>
                <a:ext cx="7213193" cy="527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Can you find a smaller fraction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that’s as close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as possible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2A51D0-B38B-F240-8A3C-0BA9BCEF6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04" y="4375703"/>
                <a:ext cx="7213193" cy="527965"/>
              </a:xfrm>
              <a:prstGeom prst="rect">
                <a:avLst/>
              </a:prstGeom>
              <a:blipFill>
                <a:blip r:embed="rId4"/>
                <a:stretch>
                  <a:fillRect l="-87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D59C69-4C3C-EC49-8040-6C00F27108B1}"/>
                  </a:ext>
                </a:extLst>
              </p:cNvPr>
              <p:cNvSpPr txBox="1"/>
              <p:nvPr/>
            </p:nvSpPr>
            <p:spPr>
              <a:xfrm>
                <a:off x="696604" y="5079852"/>
                <a:ext cx="7052059" cy="527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Can you find a larger fraction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that’s as close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as possible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D59C69-4C3C-EC49-8040-6C00F2710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04" y="5079852"/>
                <a:ext cx="7052059" cy="527965"/>
              </a:xfrm>
              <a:prstGeom prst="rect">
                <a:avLst/>
              </a:prstGeom>
              <a:blipFill>
                <a:blip r:embed="rId5"/>
                <a:stretch>
                  <a:fillRect l="-898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8B5D8C-1EF1-C741-8B4E-2CC1930D2489}"/>
                  </a:ext>
                </a:extLst>
              </p:cNvPr>
              <p:cNvSpPr txBox="1"/>
              <p:nvPr/>
            </p:nvSpPr>
            <p:spPr>
              <a:xfrm>
                <a:off x="1332035" y="5784001"/>
                <a:ext cx="5575885" cy="532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2000" dirty="0"/>
                  <a:t> b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igger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smaller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than</m:t>
                    </m:r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? How do you know?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8B5D8C-1EF1-C741-8B4E-2CC1930D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035" y="5784001"/>
                <a:ext cx="5575885" cy="532005"/>
              </a:xfrm>
              <a:prstGeom prst="rect">
                <a:avLst/>
              </a:prstGeom>
              <a:blipFill>
                <a:blip r:embed="rId6"/>
                <a:stretch>
                  <a:fillRect l="-1367" r="-228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ABB363-560A-7C47-B4D8-6DE95E6DA356}"/>
                  </a:ext>
                </a:extLst>
              </p:cNvPr>
              <p:cNvSpPr txBox="1"/>
              <p:nvPr/>
            </p:nvSpPr>
            <p:spPr>
              <a:xfrm>
                <a:off x="2974819" y="3108326"/>
                <a:ext cx="2849050" cy="527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Draw an image to show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ABB363-560A-7C47-B4D8-6DE95E6DA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819" y="3108326"/>
                <a:ext cx="2849050" cy="527965"/>
              </a:xfrm>
              <a:prstGeom prst="rect">
                <a:avLst/>
              </a:prstGeom>
              <a:blipFill>
                <a:blip r:embed="rId7"/>
                <a:stretch>
                  <a:fillRect l="-2667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62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3C423EA1-93BC-844E-879F-0112AB726EDD}"/>
              </a:ext>
            </a:extLst>
          </p:cNvPr>
          <p:cNvSpPr txBox="1">
            <a:spLocks/>
          </p:cNvSpPr>
          <p:nvPr/>
        </p:nvSpPr>
        <p:spPr>
          <a:xfrm>
            <a:off x="78826" y="93785"/>
            <a:ext cx="8986348" cy="66352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AC9510A-198B-5F46-AA4B-7E66C6715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576" y="3515555"/>
            <a:ext cx="2894103" cy="206721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0E61A211-B91A-F544-9D34-29271C75E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713" y="3526705"/>
            <a:ext cx="3302829" cy="2056066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2FA28105-258A-B145-8217-74A454091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58" y="3526706"/>
            <a:ext cx="2810084" cy="2056066"/>
          </a:xfrm>
          <a:prstGeom prst="rect">
            <a:avLst/>
          </a:prstGeom>
        </p:spPr>
      </p:pic>
      <p:pic>
        <p:nvPicPr>
          <p:cNvPr id="13" name="Picture 12" descr="A picture containing shape&#10;&#10;Description automatically generated">
            <a:extLst>
              <a:ext uri="{FF2B5EF4-FFF2-40B4-BE49-F238E27FC236}">
                <a16:creationId xmlns:a16="http://schemas.microsoft.com/office/drawing/2014/main" id="{D99FE3FF-2D22-254F-A735-A063953FC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581" y="95901"/>
            <a:ext cx="2918961" cy="2056066"/>
          </a:xfrm>
          <a:prstGeom prst="rect">
            <a:avLst/>
          </a:prstGeom>
        </p:spPr>
      </p:pic>
      <p:pic>
        <p:nvPicPr>
          <p:cNvPr id="17" name="Picture 16" descr="A picture containing shoji, building&#10;&#10;Description automatically generated">
            <a:extLst>
              <a:ext uri="{FF2B5EF4-FFF2-40B4-BE49-F238E27FC236}">
                <a16:creationId xmlns:a16="http://schemas.microsoft.com/office/drawing/2014/main" id="{3A2D20ED-CB14-BA4E-946B-7104B15A4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766" y="84066"/>
            <a:ext cx="3078815" cy="2090886"/>
          </a:xfrm>
          <a:prstGeom prst="rect">
            <a:avLst/>
          </a:prstGeom>
        </p:spPr>
      </p:pic>
      <p:pic>
        <p:nvPicPr>
          <p:cNvPr id="19" name="Picture 18" descr="A picture containing shape&#10;&#10;Description automatically generated">
            <a:extLst>
              <a:ext uri="{FF2B5EF4-FFF2-40B4-BE49-F238E27FC236}">
                <a16:creationId xmlns:a16="http://schemas.microsoft.com/office/drawing/2014/main" id="{0ADF2AEF-D795-304B-9EDA-99F867600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58" y="95901"/>
            <a:ext cx="2973308" cy="209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1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E10ABD6-6D8D-2A47-8ACF-CF6F815C1C97}"/>
              </a:ext>
            </a:extLst>
          </p:cNvPr>
          <p:cNvSpPr txBox="1">
            <a:spLocks/>
          </p:cNvSpPr>
          <p:nvPr/>
        </p:nvSpPr>
        <p:spPr>
          <a:xfrm>
            <a:off x="78826" y="93785"/>
            <a:ext cx="8986348" cy="66352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40DD13-11E5-454F-AE37-B10372A1BC2F}"/>
              </a:ext>
            </a:extLst>
          </p:cNvPr>
          <p:cNvSpPr/>
          <p:nvPr/>
        </p:nvSpPr>
        <p:spPr>
          <a:xfrm>
            <a:off x="216143" y="338335"/>
            <a:ext cx="86425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</a:rPr>
              <a:t>Taran gained 7 marks from 25 in a Maths test. Shayan achieved 27/100 on his Maths test and Abdullah got just 3 marks from 10 on his Maths test. Who do you think has done better? Explain your answer</a:t>
            </a:r>
            <a:r>
              <a:rPr lang="en-GB" sz="2400" dirty="0"/>
              <a:t>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9B6CBF-282F-5E46-876D-1C36E5F644AC}"/>
              </a:ext>
            </a:extLst>
          </p:cNvPr>
          <p:cNvSpPr/>
          <p:nvPr/>
        </p:nvSpPr>
        <p:spPr>
          <a:xfrm>
            <a:off x="0" y="4026675"/>
            <a:ext cx="88586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/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Futura" panose="020B0602020204020303" pitchFamily="34" charset="-79"/>
              </a:rPr>
              <a:t>Maria, Jeena and Tasniya were each given an identical cake. Maria cut her cake into 8 pieces and ate 3 of them, Jeena cut hers into 3 pieces and ate 1 of them, Tasniya cut hers into 24 pieces and ate 7 of them. Who ate more?</a:t>
            </a:r>
            <a:endParaRPr lang="en-GB" sz="1600" dirty="0">
              <a:effectLst/>
              <a:latin typeface="Futura" panose="020B0602020204020303" pitchFamily="34" charset="-79"/>
              <a:ea typeface="Times New Roman" panose="02020603050405020304" pitchFamily="18" charset="0"/>
              <a:cs typeface="Futura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9722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D8EF-2E17-AD44-AB20-BA47CA14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19F670-1E4E-7D4A-8961-85CCDEA45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0" y="2883694"/>
            <a:ext cx="4064000" cy="22352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D02313-DB32-1A4D-9DA8-0B52BEDAF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90"/>
            <a:ext cx="9144000" cy="683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0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8F71FA4-E722-B64A-9320-D1BF67740D82}"/>
              </a:ext>
            </a:extLst>
          </p:cNvPr>
          <p:cNvSpPr/>
          <p:nvPr/>
        </p:nvSpPr>
        <p:spPr>
          <a:xfrm>
            <a:off x="6084888" y="3929063"/>
            <a:ext cx="3059112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55023D-600C-BE43-BB42-ECEBE6C2A323}"/>
              </a:ext>
            </a:extLst>
          </p:cNvPr>
          <p:cNvSpPr/>
          <p:nvPr/>
        </p:nvSpPr>
        <p:spPr>
          <a:xfrm>
            <a:off x="2987675" y="3929063"/>
            <a:ext cx="3097213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A297BC-4488-C347-ACBB-DD9F0A2E3F9C}"/>
              </a:ext>
            </a:extLst>
          </p:cNvPr>
          <p:cNvSpPr/>
          <p:nvPr/>
        </p:nvSpPr>
        <p:spPr>
          <a:xfrm>
            <a:off x="0" y="3929063"/>
            <a:ext cx="2987675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9" name="TextBox 1">
            <a:extLst>
              <a:ext uri="{FF2B5EF4-FFF2-40B4-BE49-F238E27FC236}">
                <a16:creationId xmlns:a16="http://schemas.microsoft.com/office/drawing/2014/main" id="{C887A529-BDC6-0449-B324-06CE0BE9B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7555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2CFECB-FBBD-1D40-B663-26DCC5D0DA38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E3F07DA9-F7AE-734A-BE30-D7A6925CA10C}"/>
              </a:ext>
            </a:extLst>
          </p:cNvPr>
          <p:cNvSpPr/>
          <p:nvPr/>
        </p:nvSpPr>
        <p:spPr>
          <a:xfrm>
            <a:off x="179388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18B58F-27FC-C444-978D-5AA75082A625}"/>
              </a:ext>
            </a:extLst>
          </p:cNvPr>
          <p:cNvSpPr/>
          <p:nvPr/>
        </p:nvSpPr>
        <p:spPr>
          <a:xfrm>
            <a:off x="32035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A34F73-4A38-A844-B8EA-ECB76443EB8D}"/>
              </a:ext>
            </a:extLst>
          </p:cNvPr>
          <p:cNvSpPr/>
          <p:nvPr/>
        </p:nvSpPr>
        <p:spPr>
          <a:xfrm>
            <a:off x="6227763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6154" name="TextBox 20">
            <a:extLst>
              <a:ext uri="{FF2B5EF4-FFF2-40B4-BE49-F238E27FC236}">
                <a16:creationId xmlns:a16="http://schemas.microsoft.com/office/drawing/2014/main" id="{498CD2B1-C84A-A245-8EE5-584AB6A5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39401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is bigger?</a:t>
            </a:r>
          </a:p>
        </p:txBody>
      </p:sp>
      <p:graphicFrame>
        <p:nvGraphicFramePr>
          <p:cNvPr id="6155" name="Object 11">
            <a:extLst>
              <a:ext uri="{FF2B5EF4-FFF2-40B4-BE49-F238E27FC236}">
                <a16:creationId xmlns:a16="http://schemas.microsoft.com/office/drawing/2014/main" id="{AB6EEF3C-4A54-524C-978B-C90C131741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1989138"/>
          <a:ext cx="3546475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4" imgW="19304000" imgH="9359900" progId="Equation.3">
                  <p:embed/>
                </p:oleObj>
              </mc:Choice>
              <mc:Fallback>
                <p:oleObj name="Equation" r:id="rId4" imgW="19304000" imgH="9359900" progId="Equation.3">
                  <p:embed/>
                  <p:pic>
                    <p:nvPicPr>
                      <p:cNvPr id="6155" name="Object 11">
                        <a:extLst>
                          <a:ext uri="{FF2B5EF4-FFF2-40B4-BE49-F238E27FC236}">
                            <a16:creationId xmlns:a16="http://schemas.microsoft.com/office/drawing/2014/main" id="{AB6EEF3C-4A54-524C-978B-C90C131741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989138"/>
                        <a:ext cx="3546475" cy="1719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2">
            <a:extLst>
              <a:ext uri="{FF2B5EF4-FFF2-40B4-BE49-F238E27FC236}">
                <a16:creationId xmlns:a16="http://schemas.microsoft.com/office/drawing/2014/main" id="{FD13D4A5-62FA-EB4C-BFF7-CD85BDF96E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5084763"/>
          <a:ext cx="5095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6" imgW="3505200" imgH="9359900" progId="Equation.3">
                  <p:embed/>
                </p:oleObj>
              </mc:Choice>
              <mc:Fallback>
                <p:oleObj name="Equation" r:id="rId6" imgW="3505200" imgH="9359900" progId="Equation.3">
                  <p:embed/>
                  <p:pic>
                    <p:nvPicPr>
                      <p:cNvPr id="6156" name="Object 12">
                        <a:extLst>
                          <a:ext uri="{FF2B5EF4-FFF2-40B4-BE49-F238E27FC236}">
                            <a16:creationId xmlns:a16="http://schemas.microsoft.com/office/drawing/2014/main" id="{FD13D4A5-62FA-EB4C-BFF7-CD85BDF96E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084763"/>
                        <a:ext cx="509587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13">
            <a:extLst>
              <a:ext uri="{FF2B5EF4-FFF2-40B4-BE49-F238E27FC236}">
                <a16:creationId xmlns:a16="http://schemas.microsoft.com/office/drawing/2014/main" id="{052ACAE3-2DE1-CA4C-8995-5AF6753ED4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25" y="5084763"/>
          <a:ext cx="80645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8" imgW="5562600" imgH="9359900" progId="Equation.3">
                  <p:embed/>
                </p:oleObj>
              </mc:Choice>
              <mc:Fallback>
                <p:oleObj name="Equation" r:id="rId8" imgW="5562600" imgH="9359900" progId="Equation.3">
                  <p:embed/>
                  <p:pic>
                    <p:nvPicPr>
                      <p:cNvPr id="6157" name="Object 13">
                        <a:extLst>
                          <a:ext uri="{FF2B5EF4-FFF2-40B4-BE49-F238E27FC236}">
                            <a16:creationId xmlns:a16="http://schemas.microsoft.com/office/drawing/2014/main" id="{052ACAE3-2DE1-CA4C-8995-5AF6753ED4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5084763"/>
                        <a:ext cx="806450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Text Box 14">
            <a:extLst>
              <a:ext uri="{FF2B5EF4-FFF2-40B4-BE49-F238E27FC236}">
                <a16:creationId xmlns:a16="http://schemas.microsoft.com/office/drawing/2014/main" id="{DF6E7C8E-3991-EF45-A4BD-13A4CD3A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589588"/>
            <a:ext cx="1460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They are Equal</a:t>
            </a:r>
          </a:p>
        </p:txBody>
      </p:sp>
    </p:spTree>
    <p:extLst>
      <p:ext uri="{BB962C8B-B14F-4D97-AF65-F5344CB8AC3E}">
        <p14:creationId xmlns:p14="http://schemas.microsoft.com/office/powerpoint/2010/main" val="249707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D1071B-6B51-884E-83DD-A6FFD0A9CE8B}"/>
              </a:ext>
            </a:extLst>
          </p:cNvPr>
          <p:cNvSpPr/>
          <p:nvPr/>
        </p:nvSpPr>
        <p:spPr>
          <a:xfrm>
            <a:off x="6084888" y="3929063"/>
            <a:ext cx="3059112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F63EF8-4DA6-BF46-9EF0-0D595ABA21C4}"/>
              </a:ext>
            </a:extLst>
          </p:cNvPr>
          <p:cNvSpPr/>
          <p:nvPr/>
        </p:nvSpPr>
        <p:spPr>
          <a:xfrm>
            <a:off x="2987675" y="3929063"/>
            <a:ext cx="3097213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CE81F7-C128-C149-BD3D-031D5DF5C6AD}"/>
              </a:ext>
            </a:extLst>
          </p:cNvPr>
          <p:cNvSpPr/>
          <p:nvPr/>
        </p:nvSpPr>
        <p:spPr>
          <a:xfrm>
            <a:off x="0" y="3929063"/>
            <a:ext cx="2987675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97" name="TextBox 1">
            <a:extLst>
              <a:ext uri="{FF2B5EF4-FFF2-40B4-BE49-F238E27FC236}">
                <a16:creationId xmlns:a16="http://schemas.microsoft.com/office/drawing/2014/main" id="{36D087FD-567C-3E40-ABBA-77F9E3D61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A0CCC1-E14E-1145-98E7-4E8C9F235C60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F7C4EBA-7805-0143-89BC-9CF1FDF5BCC1}"/>
              </a:ext>
            </a:extLst>
          </p:cNvPr>
          <p:cNvSpPr/>
          <p:nvPr/>
        </p:nvSpPr>
        <p:spPr>
          <a:xfrm>
            <a:off x="179388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F9127C-B043-484F-BC2E-A09382772882}"/>
              </a:ext>
            </a:extLst>
          </p:cNvPr>
          <p:cNvSpPr/>
          <p:nvPr/>
        </p:nvSpPr>
        <p:spPr>
          <a:xfrm>
            <a:off x="32035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72E708D-8B67-9D42-8CCF-BC7E1BE296D6}"/>
              </a:ext>
            </a:extLst>
          </p:cNvPr>
          <p:cNvSpPr/>
          <p:nvPr/>
        </p:nvSpPr>
        <p:spPr>
          <a:xfrm>
            <a:off x="6227763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8202" name="TextBox 20">
            <a:extLst>
              <a:ext uri="{FF2B5EF4-FFF2-40B4-BE49-F238E27FC236}">
                <a16:creationId xmlns:a16="http://schemas.microsoft.com/office/drawing/2014/main" id="{B19D6632-C011-7349-8290-507F16A10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39401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is bigger?</a:t>
            </a:r>
          </a:p>
        </p:txBody>
      </p:sp>
      <p:graphicFrame>
        <p:nvGraphicFramePr>
          <p:cNvPr id="8203" name="Object 11">
            <a:extLst>
              <a:ext uri="{FF2B5EF4-FFF2-40B4-BE49-F238E27FC236}">
                <a16:creationId xmlns:a16="http://schemas.microsoft.com/office/drawing/2014/main" id="{5751B051-8111-B749-920E-C909CAA16C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30538" y="1989138"/>
          <a:ext cx="3170237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4" imgW="17259300" imgH="9359900" progId="Equation.3">
                  <p:embed/>
                </p:oleObj>
              </mc:Choice>
              <mc:Fallback>
                <p:oleObj name="Equation" r:id="rId4" imgW="17259300" imgH="9359900" progId="Equation.3">
                  <p:embed/>
                  <p:pic>
                    <p:nvPicPr>
                      <p:cNvPr id="8203" name="Object 11">
                        <a:extLst>
                          <a:ext uri="{FF2B5EF4-FFF2-40B4-BE49-F238E27FC236}">
                            <a16:creationId xmlns:a16="http://schemas.microsoft.com/office/drawing/2014/main" id="{5751B051-8111-B749-920E-C909CAA16C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538" y="1989138"/>
                        <a:ext cx="3170237" cy="1719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4" name="Object 12">
            <a:extLst>
              <a:ext uri="{FF2B5EF4-FFF2-40B4-BE49-F238E27FC236}">
                <a16:creationId xmlns:a16="http://schemas.microsoft.com/office/drawing/2014/main" id="{1D9FE222-3124-C84D-AC7C-A1D683EE34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5084763"/>
          <a:ext cx="5095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6" imgW="3505200" imgH="9359900" progId="Equation.3">
                  <p:embed/>
                </p:oleObj>
              </mc:Choice>
              <mc:Fallback>
                <p:oleObj name="Equation" r:id="rId6" imgW="3505200" imgH="9359900" progId="Equation.3">
                  <p:embed/>
                  <p:pic>
                    <p:nvPicPr>
                      <p:cNvPr id="8204" name="Object 12">
                        <a:extLst>
                          <a:ext uri="{FF2B5EF4-FFF2-40B4-BE49-F238E27FC236}">
                            <a16:creationId xmlns:a16="http://schemas.microsoft.com/office/drawing/2014/main" id="{1D9FE222-3124-C84D-AC7C-A1D683EE34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084763"/>
                        <a:ext cx="509587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5" name="Object 13">
            <a:extLst>
              <a:ext uri="{FF2B5EF4-FFF2-40B4-BE49-F238E27FC236}">
                <a16:creationId xmlns:a16="http://schemas.microsoft.com/office/drawing/2014/main" id="{ADC1E804-4C56-6943-94D1-B24C1CC447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8263" y="5084763"/>
          <a:ext cx="5095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8" imgW="3505200" imgH="9359900" progId="Equation.3">
                  <p:embed/>
                </p:oleObj>
              </mc:Choice>
              <mc:Fallback>
                <p:oleObj name="Equation" r:id="rId8" imgW="3505200" imgH="9359900" progId="Equation.3">
                  <p:embed/>
                  <p:pic>
                    <p:nvPicPr>
                      <p:cNvPr id="8205" name="Object 13">
                        <a:extLst>
                          <a:ext uri="{FF2B5EF4-FFF2-40B4-BE49-F238E27FC236}">
                            <a16:creationId xmlns:a16="http://schemas.microsoft.com/office/drawing/2014/main" id="{ADC1E804-4C56-6943-94D1-B24C1CC447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084763"/>
                        <a:ext cx="509587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Text Box 14">
            <a:extLst>
              <a:ext uri="{FF2B5EF4-FFF2-40B4-BE49-F238E27FC236}">
                <a16:creationId xmlns:a16="http://schemas.microsoft.com/office/drawing/2014/main" id="{6261BD6C-2DCB-ED4D-8694-BB22AD792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589588"/>
            <a:ext cx="1460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They are Equal</a:t>
            </a:r>
          </a:p>
        </p:txBody>
      </p:sp>
    </p:spTree>
    <p:extLst>
      <p:ext uri="{BB962C8B-B14F-4D97-AF65-F5344CB8AC3E}">
        <p14:creationId xmlns:p14="http://schemas.microsoft.com/office/powerpoint/2010/main" val="513585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479B9E4-DC13-BF41-A241-B62999F06994}"/>
              </a:ext>
            </a:extLst>
          </p:cNvPr>
          <p:cNvSpPr/>
          <p:nvPr/>
        </p:nvSpPr>
        <p:spPr>
          <a:xfrm>
            <a:off x="6084888" y="3929063"/>
            <a:ext cx="3059112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AABA10-7FC9-7C4B-BBC9-BF541B3AAE13}"/>
              </a:ext>
            </a:extLst>
          </p:cNvPr>
          <p:cNvSpPr/>
          <p:nvPr/>
        </p:nvSpPr>
        <p:spPr>
          <a:xfrm>
            <a:off x="2987675" y="3929063"/>
            <a:ext cx="3097213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E5FA51-160D-D94F-8383-E84912BE484D}"/>
              </a:ext>
            </a:extLst>
          </p:cNvPr>
          <p:cNvSpPr/>
          <p:nvPr/>
        </p:nvSpPr>
        <p:spPr>
          <a:xfrm>
            <a:off x="0" y="3929063"/>
            <a:ext cx="2987675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45" name="TextBox 1">
            <a:extLst>
              <a:ext uri="{FF2B5EF4-FFF2-40B4-BE49-F238E27FC236}">
                <a16:creationId xmlns:a16="http://schemas.microsoft.com/office/drawing/2014/main" id="{F2E1D74F-F0DB-0E42-8202-CBAFDE051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8C59EC-0C3C-FC49-AF9B-BD602395103F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7E1CA207-9563-8A4C-9797-B3B34971EC28}"/>
              </a:ext>
            </a:extLst>
          </p:cNvPr>
          <p:cNvSpPr/>
          <p:nvPr/>
        </p:nvSpPr>
        <p:spPr>
          <a:xfrm>
            <a:off x="179388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93D5A9-ED22-4149-AD97-0E4927211AA2}"/>
              </a:ext>
            </a:extLst>
          </p:cNvPr>
          <p:cNvSpPr/>
          <p:nvPr/>
        </p:nvSpPr>
        <p:spPr>
          <a:xfrm>
            <a:off x="32035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707F24-ADDF-7D42-A57E-86BFAC55A2AF}"/>
              </a:ext>
            </a:extLst>
          </p:cNvPr>
          <p:cNvSpPr/>
          <p:nvPr/>
        </p:nvSpPr>
        <p:spPr>
          <a:xfrm>
            <a:off x="6227763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0250" name="TextBox 20">
            <a:extLst>
              <a:ext uri="{FF2B5EF4-FFF2-40B4-BE49-F238E27FC236}">
                <a16:creationId xmlns:a16="http://schemas.microsoft.com/office/drawing/2014/main" id="{951DAEA1-CBDC-8244-A204-4C3B60EA3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39401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is bigger?</a:t>
            </a:r>
          </a:p>
        </p:txBody>
      </p:sp>
      <p:graphicFrame>
        <p:nvGraphicFramePr>
          <p:cNvPr id="10251" name="Object 11">
            <a:extLst>
              <a:ext uri="{FF2B5EF4-FFF2-40B4-BE49-F238E27FC236}">
                <a16:creationId xmlns:a16="http://schemas.microsoft.com/office/drawing/2014/main" id="{15F2E885-8309-E343-B462-B61A108642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7188" y="1989138"/>
          <a:ext cx="3438525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4" imgW="18719800" imgH="9359900" progId="Equation.3">
                  <p:embed/>
                </p:oleObj>
              </mc:Choice>
              <mc:Fallback>
                <p:oleObj name="Equation" r:id="rId4" imgW="18719800" imgH="9359900" progId="Equation.3">
                  <p:embed/>
                  <p:pic>
                    <p:nvPicPr>
                      <p:cNvPr id="10251" name="Object 11">
                        <a:extLst>
                          <a:ext uri="{FF2B5EF4-FFF2-40B4-BE49-F238E27FC236}">
                            <a16:creationId xmlns:a16="http://schemas.microsoft.com/office/drawing/2014/main" id="{15F2E885-8309-E343-B462-B61A108642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989138"/>
                        <a:ext cx="3438525" cy="1719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>
            <a:extLst>
              <a:ext uri="{FF2B5EF4-FFF2-40B4-BE49-F238E27FC236}">
                <a16:creationId xmlns:a16="http://schemas.microsoft.com/office/drawing/2014/main" id="{28CE6843-7DEB-CC4A-89A8-C915DC7319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4838" y="5084763"/>
          <a:ext cx="720725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6" imgW="4978400" imgH="9359900" progId="Equation.3">
                  <p:embed/>
                </p:oleObj>
              </mc:Choice>
              <mc:Fallback>
                <p:oleObj name="Equation" r:id="rId6" imgW="4978400" imgH="9359900" progId="Equation.3">
                  <p:embed/>
                  <p:pic>
                    <p:nvPicPr>
                      <p:cNvPr id="10252" name="Object 12">
                        <a:extLst>
                          <a:ext uri="{FF2B5EF4-FFF2-40B4-BE49-F238E27FC236}">
                            <a16:creationId xmlns:a16="http://schemas.microsoft.com/office/drawing/2014/main" id="{28CE6843-7DEB-CC4A-89A8-C915DC7319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838" y="5084763"/>
                        <a:ext cx="720725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Object 13">
            <a:extLst>
              <a:ext uri="{FF2B5EF4-FFF2-40B4-BE49-F238E27FC236}">
                <a16:creationId xmlns:a16="http://schemas.microsoft.com/office/drawing/2014/main" id="{2B8D5904-B36C-2D43-A939-D1C00D1ED8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8263" y="5084763"/>
          <a:ext cx="5095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8" imgW="3505200" imgH="9359900" progId="Equation.3">
                  <p:embed/>
                </p:oleObj>
              </mc:Choice>
              <mc:Fallback>
                <p:oleObj name="Equation" r:id="rId8" imgW="3505200" imgH="9359900" progId="Equation.3">
                  <p:embed/>
                  <p:pic>
                    <p:nvPicPr>
                      <p:cNvPr id="10253" name="Object 13">
                        <a:extLst>
                          <a:ext uri="{FF2B5EF4-FFF2-40B4-BE49-F238E27FC236}">
                            <a16:creationId xmlns:a16="http://schemas.microsoft.com/office/drawing/2014/main" id="{2B8D5904-B36C-2D43-A939-D1C00D1ED8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084763"/>
                        <a:ext cx="509587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Text Box 14">
            <a:extLst>
              <a:ext uri="{FF2B5EF4-FFF2-40B4-BE49-F238E27FC236}">
                <a16:creationId xmlns:a16="http://schemas.microsoft.com/office/drawing/2014/main" id="{C2B1B0DE-0221-564B-B07B-3BDD235F7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589588"/>
            <a:ext cx="1460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They are Equal</a:t>
            </a:r>
          </a:p>
        </p:txBody>
      </p:sp>
    </p:spTree>
    <p:extLst>
      <p:ext uri="{BB962C8B-B14F-4D97-AF65-F5344CB8AC3E}">
        <p14:creationId xmlns:p14="http://schemas.microsoft.com/office/powerpoint/2010/main" val="962339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A79CA8B-6813-3445-866B-18E26EC2D9C6}"/>
              </a:ext>
            </a:extLst>
          </p:cNvPr>
          <p:cNvSpPr/>
          <p:nvPr/>
        </p:nvSpPr>
        <p:spPr>
          <a:xfrm>
            <a:off x="6084888" y="3929063"/>
            <a:ext cx="3059112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04AF89-0D17-0F49-BF19-92D3010D993B}"/>
              </a:ext>
            </a:extLst>
          </p:cNvPr>
          <p:cNvSpPr/>
          <p:nvPr/>
        </p:nvSpPr>
        <p:spPr>
          <a:xfrm>
            <a:off x="2987675" y="3929063"/>
            <a:ext cx="3097213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2DB6A6-A59F-664A-ADA9-250853F91132}"/>
              </a:ext>
            </a:extLst>
          </p:cNvPr>
          <p:cNvSpPr/>
          <p:nvPr/>
        </p:nvSpPr>
        <p:spPr>
          <a:xfrm>
            <a:off x="0" y="3929063"/>
            <a:ext cx="2987675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93" name="TextBox 1">
            <a:extLst>
              <a:ext uri="{FF2B5EF4-FFF2-40B4-BE49-F238E27FC236}">
                <a16:creationId xmlns:a16="http://schemas.microsoft.com/office/drawing/2014/main" id="{066B3C24-A1B8-454D-9225-E18B1A102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97A994-A415-5E43-84AD-9C685C33932D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F1B9337-0F53-444D-AD48-7DB2B8EEF363}"/>
              </a:ext>
            </a:extLst>
          </p:cNvPr>
          <p:cNvSpPr/>
          <p:nvPr/>
        </p:nvSpPr>
        <p:spPr>
          <a:xfrm>
            <a:off x="179388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C6207E-A6C6-5E44-B7D1-53D697D95080}"/>
              </a:ext>
            </a:extLst>
          </p:cNvPr>
          <p:cNvSpPr/>
          <p:nvPr/>
        </p:nvSpPr>
        <p:spPr>
          <a:xfrm>
            <a:off x="32035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C5590DD-F16E-5540-81B7-BD2CF96927E4}"/>
              </a:ext>
            </a:extLst>
          </p:cNvPr>
          <p:cNvSpPr/>
          <p:nvPr/>
        </p:nvSpPr>
        <p:spPr>
          <a:xfrm>
            <a:off x="6227763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2298" name="TextBox 20">
            <a:extLst>
              <a:ext uri="{FF2B5EF4-FFF2-40B4-BE49-F238E27FC236}">
                <a16:creationId xmlns:a16="http://schemas.microsoft.com/office/drawing/2014/main" id="{A59FC0D4-C9E3-0F4A-8539-99F3159B1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39401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is bigger?</a:t>
            </a:r>
          </a:p>
        </p:txBody>
      </p:sp>
      <p:graphicFrame>
        <p:nvGraphicFramePr>
          <p:cNvPr id="12299" name="Object 11">
            <a:extLst>
              <a:ext uri="{FF2B5EF4-FFF2-40B4-BE49-F238E27FC236}">
                <a16:creationId xmlns:a16="http://schemas.microsoft.com/office/drawing/2014/main" id="{2740049C-7169-7C44-9680-0C7B772F59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2875" y="1989138"/>
          <a:ext cx="3868738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Equation" r:id="rId4" imgW="21069300" imgH="9359900" progId="Equation.3">
                  <p:embed/>
                </p:oleObj>
              </mc:Choice>
              <mc:Fallback>
                <p:oleObj name="Equation" r:id="rId4" imgW="21069300" imgH="9359900" progId="Equation.3">
                  <p:embed/>
                  <p:pic>
                    <p:nvPicPr>
                      <p:cNvPr id="12299" name="Object 11">
                        <a:extLst>
                          <a:ext uri="{FF2B5EF4-FFF2-40B4-BE49-F238E27FC236}">
                            <a16:creationId xmlns:a16="http://schemas.microsoft.com/office/drawing/2014/main" id="{2740049C-7169-7C44-9680-0C7B772F59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75" y="1989138"/>
                        <a:ext cx="3868738" cy="17192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2">
            <a:extLst>
              <a:ext uri="{FF2B5EF4-FFF2-40B4-BE49-F238E27FC236}">
                <a16:creationId xmlns:a16="http://schemas.microsoft.com/office/drawing/2014/main" id="{B01ABBA0-5383-E44D-BD6C-0F094EA42F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2613" y="5084763"/>
          <a:ext cx="7635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6" imgW="5270500" imgH="9359900" progId="Equation.3">
                  <p:embed/>
                </p:oleObj>
              </mc:Choice>
              <mc:Fallback>
                <p:oleObj name="Equation" r:id="rId6" imgW="5270500" imgH="9359900" progId="Equation.3">
                  <p:embed/>
                  <p:pic>
                    <p:nvPicPr>
                      <p:cNvPr id="12300" name="Object 12">
                        <a:extLst>
                          <a:ext uri="{FF2B5EF4-FFF2-40B4-BE49-F238E27FC236}">
                            <a16:creationId xmlns:a16="http://schemas.microsoft.com/office/drawing/2014/main" id="{B01ABBA0-5383-E44D-BD6C-0F094EA42F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2613" y="5084763"/>
                        <a:ext cx="763587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3">
            <a:extLst>
              <a:ext uri="{FF2B5EF4-FFF2-40B4-BE49-F238E27FC236}">
                <a16:creationId xmlns:a16="http://schemas.microsoft.com/office/drawing/2014/main" id="{2B45F66B-CB1A-634F-B470-B17129B171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25" y="5084763"/>
          <a:ext cx="80645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8" imgW="5562600" imgH="9359900" progId="Equation.3">
                  <p:embed/>
                </p:oleObj>
              </mc:Choice>
              <mc:Fallback>
                <p:oleObj name="Equation" r:id="rId8" imgW="5562600" imgH="9359900" progId="Equation.3">
                  <p:embed/>
                  <p:pic>
                    <p:nvPicPr>
                      <p:cNvPr id="12301" name="Object 13">
                        <a:extLst>
                          <a:ext uri="{FF2B5EF4-FFF2-40B4-BE49-F238E27FC236}">
                            <a16:creationId xmlns:a16="http://schemas.microsoft.com/office/drawing/2014/main" id="{2B45F66B-CB1A-634F-B470-B17129B171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5084763"/>
                        <a:ext cx="806450" cy="1358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2" name="Text Box 14">
            <a:extLst>
              <a:ext uri="{FF2B5EF4-FFF2-40B4-BE49-F238E27FC236}">
                <a16:creationId xmlns:a16="http://schemas.microsoft.com/office/drawing/2014/main" id="{F607956F-11CF-C149-A685-C95E6B4B2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589588"/>
            <a:ext cx="1460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They are Equal</a:t>
            </a:r>
          </a:p>
        </p:txBody>
      </p:sp>
    </p:spTree>
    <p:extLst>
      <p:ext uri="{BB962C8B-B14F-4D97-AF65-F5344CB8AC3E}">
        <p14:creationId xmlns:p14="http://schemas.microsoft.com/office/powerpoint/2010/main" val="1885712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3560F02-EB47-DB44-8DC6-FF9FE882E5F9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981896-71D2-B949-A89D-D00F0BFE455F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7D597-D6D8-B441-995F-10D0F740A575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649900-2B76-A64C-AD94-83E190C949C9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42" name="TextBox 1">
            <a:extLst>
              <a:ext uri="{FF2B5EF4-FFF2-40B4-BE49-F238E27FC236}">
                <a16:creationId xmlns:a16="http://schemas.microsoft.com/office/drawing/2014/main" id="{6CFE8ED5-3EEA-8840-AABF-479E09959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7555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43001D-3915-E640-84AE-04368BFCBF1B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44" name="Group 16">
            <a:extLst>
              <a:ext uri="{FF2B5EF4-FFF2-40B4-BE49-F238E27FC236}">
                <a16:creationId xmlns:a16="http://schemas.microsoft.com/office/drawing/2014/main" id="{7014EDD5-1C49-FF42-B30A-234D38B545B2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27AF4B9-C550-8F4B-804A-1B9BC315D903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C3ED6D-FE83-4949-A3BA-6057EB6874BA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E0CD678-3339-1C4B-BE44-4511D9210B11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3522C7B1-B0EC-F54C-A5C4-973D5B70CC32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14AF83-4162-B34D-93F4-414D1F36EB81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DF81BA-60D7-7D4B-A0D2-05D41299E8E8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E4AAE14-5CE1-074D-A4BE-3C67E5F7B32A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14349" name="Rectangle 16">
            <a:extLst>
              <a:ext uri="{FF2B5EF4-FFF2-40B4-BE49-F238E27FC236}">
                <a16:creationId xmlns:a16="http://schemas.microsoft.com/office/drawing/2014/main" id="{A030FB2A-74DC-C549-8480-985D27DA2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50" name="TextBox 20">
            <a:extLst>
              <a:ext uri="{FF2B5EF4-FFF2-40B4-BE49-F238E27FC236}">
                <a16:creationId xmlns:a16="http://schemas.microsoft.com/office/drawing/2014/main" id="{65088C6D-69C1-7646-86D2-56AEFC6B7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7442200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fraction is equivalent to…</a:t>
            </a:r>
          </a:p>
        </p:txBody>
      </p:sp>
      <p:graphicFrame>
        <p:nvGraphicFramePr>
          <p:cNvPr id="14351" name="Object 18">
            <a:extLst>
              <a:ext uri="{FF2B5EF4-FFF2-40B4-BE49-F238E27FC236}">
                <a16:creationId xmlns:a16="http://schemas.microsoft.com/office/drawing/2014/main" id="{F39C680B-C6B2-C941-8F25-F325F3EC33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1916113"/>
          <a:ext cx="696913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Equation" r:id="rId4" imgW="3797300" imgH="9359900" progId="Equation.3">
                  <p:embed/>
                </p:oleObj>
              </mc:Choice>
              <mc:Fallback>
                <p:oleObj name="Equation" r:id="rId4" imgW="3797300" imgH="9359900" progId="Equation.3">
                  <p:embed/>
                  <p:pic>
                    <p:nvPicPr>
                      <p:cNvPr id="14351" name="Object 18">
                        <a:extLst>
                          <a:ext uri="{FF2B5EF4-FFF2-40B4-BE49-F238E27FC236}">
                            <a16:creationId xmlns:a16="http://schemas.microsoft.com/office/drawing/2014/main" id="{F39C680B-C6B2-C941-8F25-F325F3EC33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1916113"/>
                        <a:ext cx="696913" cy="171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2" name="Object 19">
            <a:extLst>
              <a:ext uri="{FF2B5EF4-FFF2-40B4-BE49-F238E27FC236}">
                <a16:creationId xmlns:a16="http://schemas.microsoft.com/office/drawing/2014/main" id="{6EC9C97F-35A2-DA49-96C0-0C516B192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65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6" imgW="5562600" imgH="9359900" progId="Equation.3">
                  <p:embed/>
                </p:oleObj>
              </mc:Choice>
              <mc:Fallback>
                <p:oleObj name="Equation" r:id="rId6" imgW="5562600" imgH="9359900" progId="Equation.3">
                  <p:embed/>
                  <p:pic>
                    <p:nvPicPr>
                      <p:cNvPr id="14352" name="Object 19">
                        <a:extLst>
                          <a:ext uri="{FF2B5EF4-FFF2-40B4-BE49-F238E27FC236}">
                            <a16:creationId xmlns:a16="http://schemas.microsoft.com/office/drawing/2014/main" id="{6EC9C97F-35A2-DA49-96C0-0C516B1926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3" name="Object 20">
            <a:extLst>
              <a:ext uri="{FF2B5EF4-FFF2-40B4-BE49-F238E27FC236}">
                <a16:creationId xmlns:a16="http://schemas.microsoft.com/office/drawing/2014/main" id="{2CF7DA89-3892-5C44-9EC9-8F49023F8E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445125"/>
          <a:ext cx="719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8" imgW="5562600" imgH="9359900" progId="Equation.3">
                  <p:embed/>
                </p:oleObj>
              </mc:Choice>
              <mc:Fallback>
                <p:oleObj name="Equation" r:id="rId8" imgW="5562600" imgH="9359900" progId="Equation.3">
                  <p:embed/>
                  <p:pic>
                    <p:nvPicPr>
                      <p:cNvPr id="14353" name="Object 20">
                        <a:extLst>
                          <a:ext uri="{FF2B5EF4-FFF2-40B4-BE49-F238E27FC236}">
                            <a16:creationId xmlns:a16="http://schemas.microsoft.com/office/drawing/2014/main" id="{2CF7DA89-3892-5C44-9EC9-8F49023F8E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45125"/>
                        <a:ext cx="7191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4" name="Object 21">
            <a:extLst>
              <a:ext uri="{FF2B5EF4-FFF2-40B4-BE49-F238E27FC236}">
                <a16:creationId xmlns:a16="http://schemas.microsoft.com/office/drawing/2014/main" id="{32359262-CCFE-8945-B983-A25DE60169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2175" y="5445125"/>
          <a:ext cx="719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10" imgW="5562600" imgH="9359900" progId="Equation.3">
                  <p:embed/>
                </p:oleObj>
              </mc:Choice>
              <mc:Fallback>
                <p:oleObj name="Equation" r:id="rId10" imgW="5562600" imgH="9359900" progId="Equation.3">
                  <p:embed/>
                  <p:pic>
                    <p:nvPicPr>
                      <p:cNvPr id="14354" name="Object 21">
                        <a:extLst>
                          <a:ext uri="{FF2B5EF4-FFF2-40B4-BE49-F238E27FC236}">
                            <a16:creationId xmlns:a16="http://schemas.microsoft.com/office/drawing/2014/main" id="{32359262-CCFE-8945-B983-A25DE60169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2175" y="5445125"/>
                        <a:ext cx="7191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5" name="Object 22">
            <a:extLst>
              <a:ext uri="{FF2B5EF4-FFF2-40B4-BE49-F238E27FC236}">
                <a16:creationId xmlns:a16="http://schemas.microsoft.com/office/drawing/2014/main" id="{75440E7C-6620-7343-B3FC-B2943D7BF3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6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12" imgW="5562600" imgH="9359900" progId="Equation.3">
                  <p:embed/>
                </p:oleObj>
              </mc:Choice>
              <mc:Fallback>
                <p:oleObj name="Equation" r:id="rId12" imgW="5562600" imgH="9359900" progId="Equation.3">
                  <p:embed/>
                  <p:pic>
                    <p:nvPicPr>
                      <p:cNvPr id="14355" name="Object 22">
                        <a:extLst>
                          <a:ext uri="{FF2B5EF4-FFF2-40B4-BE49-F238E27FC236}">
                            <a16:creationId xmlns:a16="http://schemas.microsoft.com/office/drawing/2014/main" id="{75440E7C-6620-7343-B3FC-B2943D7BF3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987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94B249C-169B-E34D-9457-93CD55C1524C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3B5BA1-EECC-8F4D-9BCD-82B31ECFA753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1711C5-5DDB-F74E-8F33-CF41084E9504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A0FB3D-74AB-8948-BF81-7101FC14BDD0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90" name="TextBox 1">
            <a:extLst>
              <a:ext uri="{FF2B5EF4-FFF2-40B4-BE49-F238E27FC236}">
                <a16:creationId xmlns:a16="http://schemas.microsoft.com/office/drawing/2014/main" id="{0E76D1E3-52CC-EF4E-8839-052E397E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9235EB-2808-7C40-A09B-714C2B53C4BC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2" name="Group 16">
            <a:extLst>
              <a:ext uri="{FF2B5EF4-FFF2-40B4-BE49-F238E27FC236}">
                <a16:creationId xmlns:a16="http://schemas.microsoft.com/office/drawing/2014/main" id="{0A880FBB-1218-074D-B13C-BBC923F2DA83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FEF9B88-4C44-9A4D-B241-3851CD6DB842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629C0F1-1B2B-8E45-870E-713A2BE2697C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1A5293-383A-714F-8D4A-12578FB11C97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52EEB74D-CDE6-B443-BAF7-C05AEB075BBE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9D8E5F6-6249-BC46-91D5-317EA7FDBA78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FF0C6E-8344-1246-A0A2-9BB9293F9055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3DDA562-E1C1-824D-9A7C-26213EA48FD9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16397" name="Rectangle 16">
            <a:extLst>
              <a:ext uri="{FF2B5EF4-FFF2-40B4-BE49-F238E27FC236}">
                <a16:creationId xmlns:a16="http://schemas.microsoft.com/office/drawing/2014/main" id="{5F2E9380-A13D-8A46-8770-6E9984358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98" name="TextBox 20">
            <a:extLst>
              <a:ext uri="{FF2B5EF4-FFF2-40B4-BE49-F238E27FC236}">
                <a16:creationId xmlns:a16="http://schemas.microsoft.com/office/drawing/2014/main" id="{AE095584-CFD5-454C-AEFA-B2261C46F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7442200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fraction is equivalent to…</a:t>
            </a:r>
          </a:p>
        </p:txBody>
      </p:sp>
      <p:graphicFrame>
        <p:nvGraphicFramePr>
          <p:cNvPr id="16399" name="Object 18">
            <a:extLst>
              <a:ext uri="{FF2B5EF4-FFF2-40B4-BE49-F238E27FC236}">
                <a16:creationId xmlns:a16="http://schemas.microsoft.com/office/drawing/2014/main" id="{51E5B57B-BCD4-4D4B-A1CA-C5A2E659D6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1288" y="1916113"/>
          <a:ext cx="642937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4" imgW="3505200" imgH="9359900" progId="Equation.3">
                  <p:embed/>
                </p:oleObj>
              </mc:Choice>
              <mc:Fallback>
                <p:oleObj name="Equation" r:id="rId4" imgW="3505200" imgH="9359900" progId="Equation.3">
                  <p:embed/>
                  <p:pic>
                    <p:nvPicPr>
                      <p:cNvPr id="16399" name="Object 18">
                        <a:extLst>
                          <a:ext uri="{FF2B5EF4-FFF2-40B4-BE49-F238E27FC236}">
                            <a16:creationId xmlns:a16="http://schemas.microsoft.com/office/drawing/2014/main" id="{51E5B57B-BCD4-4D4B-A1CA-C5A2E659D6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1288" y="1916113"/>
                        <a:ext cx="642937" cy="171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0" name="Object 19">
            <a:extLst>
              <a:ext uri="{FF2B5EF4-FFF2-40B4-BE49-F238E27FC236}">
                <a16:creationId xmlns:a16="http://schemas.microsoft.com/office/drawing/2014/main" id="{D84CD153-B382-F145-A64D-4916969EC9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65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6" imgW="5562600" imgH="9359900" progId="Equation.3">
                  <p:embed/>
                </p:oleObj>
              </mc:Choice>
              <mc:Fallback>
                <p:oleObj name="Equation" r:id="rId6" imgW="5562600" imgH="9359900" progId="Equation.3">
                  <p:embed/>
                  <p:pic>
                    <p:nvPicPr>
                      <p:cNvPr id="16400" name="Object 19">
                        <a:extLst>
                          <a:ext uri="{FF2B5EF4-FFF2-40B4-BE49-F238E27FC236}">
                            <a16:creationId xmlns:a16="http://schemas.microsoft.com/office/drawing/2014/main" id="{D84CD153-B382-F145-A64D-4916969EC9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1" name="Object 20">
            <a:extLst>
              <a:ext uri="{FF2B5EF4-FFF2-40B4-BE49-F238E27FC236}">
                <a16:creationId xmlns:a16="http://schemas.microsoft.com/office/drawing/2014/main" id="{FA14AF19-95C4-7C4D-9B3E-0B5B56B6B7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6500" y="5445125"/>
          <a:ext cx="6429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8" imgW="4978400" imgH="9359900" progId="Equation.3">
                  <p:embed/>
                </p:oleObj>
              </mc:Choice>
              <mc:Fallback>
                <p:oleObj name="Equation" r:id="rId8" imgW="4978400" imgH="9359900" progId="Equation.3">
                  <p:embed/>
                  <p:pic>
                    <p:nvPicPr>
                      <p:cNvPr id="16401" name="Object 20">
                        <a:extLst>
                          <a:ext uri="{FF2B5EF4-FFF2-40B4-BE49-F238E27FC236}">
                            <a16:creationId xmlns:a16="http://schemas.microsoft.com/office/drawing/2014/main" id="{FA14AF19-95C4-7C4D-9B3E-0B5B56B6B7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0" y="5445125"/>
                        <a:ext cx="6429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2" name="Object 21">
            <a:extLst>
              <a:ext uri="{FF2B5EF4-FFF2-40B4-BE49-F238E27FC236}">
                <a16:creationId xmlns:a16="http://schemas.microsoft.com/office/drawing/2014/main" id="{B2E31090-6207-EA47-9B55-0891E3C953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2175" y="5445125"/>
          <a:ext cx="719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10" imgW="5562600" imgH="9359900" progId="Equation.3">
                  <p:embed/>
                </p:oleObj>
              </mc:Choice>
              <mc:Fallback>
                <p:oleObj name="Equation" r:id="rId10" imgW="5562600" imgH="9359900" progId="Equation.3">
                  <p:embed/>
                  <p:pic>
                    <p:nvPicPr>
                      <p:cNvPr id="16402" name="Object 21">
                        <a:extLst>
                          <a:ext uri="{FF2B5EF4-FFF2-40B4-BE49-F238E27FC236}">
                            <a16:creationId xmlns:a16="http://schemas.microsoft.com/office/drawing/2014/main" id="{B2E31090-6207-EA47-9B55-0891E3C953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2175" y="5445125"/>
                        <a:ext cx="7191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3" name="Object 22">
            <a:extLst>
              <a:ext uri="{FF2B5EF4-FFF2-40B4-BE49-F238E27FC236}">
                <a16:creationId xmlns:a16="http://schemas.microsoft.com/office/drawing/2014/main" id="{7146ADC2-A038-E741-8A24-69A1F421D5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6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12" imgW="5562600" imgH="9359900" progId="Equation.3">
                  <p:embed/>
                </p:oleObj>
              </mc:Choice>
              <mc:Fallback>
                <p:oleObj name="Equation" r:id="rId12" imgW="5562600" imgH="9359900" progId="Equation.3">
                  <p:embed/>
                  <p:pic>
                    <p:nvPicPr>
                      <p:cNvPr id="16403" name="Object 22">
                        <a:extLst>
                          <a:ext uri="{FF2B5EF4-FFF2-40B4-BE49-F238E27FC236}">
                            <a16:creationId xmlns:a16="http://schemas.microsoft.com/office/drawing/2014/main" id="{7146ADC2-A038-E741-8A24-69A1F421D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1908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F97F414-37E6-B54A-90D8-864C0893281A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3EFD87-EF12-F444-961A-F6720E417513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7F5284-6D5B-414B-A3EA-FC4CDA720194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273537-EB95-914F-8DCE-9F3730C5CE97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38" name="TextBox 1">
            <a:extLst>
              <a:ext uri="{FF2B5EF4-FFF2-40B4-BE49-F238E27FC236}">
                <a16:creationId xmlns:a16="http://schemas.microsoft.com/office/drawing/2014/main" id="{2066F125-642C-7B4E-8B2D-63EADCE11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E77A0B0-6469-8649-96E1-21507C0C9802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40" name="Group 16">
            <a:extLst>
              <a:ext uri="{FF2B5EF4-FFF2-40B4-BE49-F238E27FC236}">
                <a16:creationId xmlns:a16="http://schemas.microsoft.com/office/drawing/2014/main" id="{533F47EC-8647-5246-9D3F-3BFDE81DD3D9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2542B8A-E087-A34F-8A83-006725CB3A3D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6C0623E-E2F5-4146-AB96-A1E3363C5A51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A6B6CFA-7051-0A43-8902-470625D33067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961720-09E4-4D41-AD1E-E2B14083C0B6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48D0060-F241-5D42-A149-630E659015C4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1B29646-4C69-A44F-B602-3C6936064435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EECAAC-C50C-724D-B9F8-A3C4CD2C28FF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18445" name="Rectangle 16">
            <a:extLst>
              <a:ext uri="{FF2B5EF4-FFF2-40B4-BE49-F238E27FC236}">
                <a16:creationId xmlns:a16="http://schemas.microsoft.com/office/drawing/2014/main" id="{A280E96F-980B-5E44-A92B-04AC3264C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46" name="TextBox 20">
            <a:extLst>
              <a:ext uri="{FF2B5EF4-FFF2-40B4-BE49-F238E27FC236}">
                <a16:creationId xmlns:a16="http://schemas.microsoft.com/office/drawing/2014/main" id="{BB8114A3-4655-4C4A-9105-8D487B49C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79787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fraction isn’t equivalent to…</a:t>
            </a:r>
          </a:p>
        </p:txBody>
      </p:sp>
      <p:graphicFrame>
        <p:nvGraphicFramePr>
          <p:cNvPr id="18447" name="Object 18">
            <a:extLst>
              <a:ext uri="{FF2B5EF4-FFF2-40B4-BE49-F238E27FC236}">
                <a16:creationId xmlns:a16="http://schemas.microsoft.com/office/drawing/2014/main" id="{CE1298A4-A4ED-4349-95CE-C4C1738468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7938" y="1916113"/>
          <a:ext cx="911225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Equation" r:id="rId4" imgW="4978400" imgH="9359900" progId="Equation.3">
                  <p:embed/>
                </p:oleObj>
              </mc:Choice>
              <mc:Fallback>
                <p:oleObj name="Equation" r:id="rId4" imgW="4978400" imgH="9359900" progId="Equation.3">
                  <p:embed/>
                  <p:pic>
                    <p:nvPicPr>
                      <p:cNvPr id="18447" name="Object 18">
                        <a:extLst>
                          <a:ext uri="{FF2B5EF4-FFF2-40B4-BE49-F238E27FC236}">
                            <a16:creationId xmlns:a16="http://schemas.microsoft.com/office/drawing/2014/main" id="{CE1298A4-A4ED-4349-95CE-C4C1738468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38" y="1916113"/>
                        <a:ext cx="911225" cy="171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8" name="Object 19">
            <a:extLst>
              <a:ext uri="{FF2B5EF4-FFF2-40B4-BE49-F238E27FC236}">
                <a16:creationId xmlns:a16="http://schemas.microsoft.com/office/drawing/2014/main" id="{1B4C3FF2-B655-C440-BCF2-584319C120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65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6" imgW="5562600" imgH="9359900" progId="Equation.3">
                  <p:embed/>
                </p:oleObj>
              </mc:Choice>
              <mc:Fallback>
                <p:oleObj name="Equation" r:id="rId6" imgW="5562600" imgH="9359900" progId="Equation.3">
                  <p:embed/>
                  <p:pic>
                    <p:nvPicPr>
                      <p:cNvPr id="18448" name="Object 19">
                        <a:extLst>
                          <a:ext uri="{FF2B5EF4-FFF2-40B4-BE49-F238E27FC236}">
                            <a16:creationId xmlns:a16="http://schemas.microsoft.com/office/drawing/2014/main" id="{1B4C3FF2-B655-C440-BCF2-584319C120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9" name="Object 20">
            <a:extLst>
              <a:ext uri="{FF2B5EF4-FFF2-40B4-BE49-F238E27FC236}">
                <a16:creationId xmlns:a16="http://schemas.microsoft.com/office/drawing/2014/main" id="{A92CE9A7-E061-F54F-8EC6-BA4DD2FB7C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445125"/>
          <a:ext cx="719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8" imgW="5562600" imgH="9359900" progId="Equation.3">
                  <p:embed/>
                </p:oleObj>
              </mc:Choice>
              <mc:Fallback>
                <p:oleObj name="Equation" r:id="rId8" imgW="5562600" imgH="9359900" progId="Equation.3">
                  <p:embed/>
                  <p:pic>
                    <p:nvPicPr>
                      <p:cNvPr id="18449" name="Object 20">
                        <a:extLst>
                          <a:ext uri="{FF2B5EF4-FFF2-40B4-BE49-F238E27FC236}">
                            <a16:creationId xmlns:a16="http://schemas.microsoft.com/office/drawing/2014/main" id="{A92CE9A7-E061-F54F-8EC6-BA4DD2FB7C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45125"/>
                        <a:ext cx="7191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0" name="Object 21">
            <a:extLst>
              <a:ext uri="{FF2B5EF4-FFF2-40B4-BE49-F238E27FC236}">
                <a16:creationId xmlns:a16="http://schemas.microsoft.com/office/drawing/2014/main" id="{DC906E28-BECC-5B45-98E8-06955A3B90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9463" y="5445125"/>
          <a:ext cx="94615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10" imgW="7315200" imgH="9359900" progId="Equation.3">
                  <p:embed/>
                </p:oleObj>
              </mc:Choice>
              <mc:Fallback>
                <p:oleObj name="Equation" r:id="rId10" imgW="7315200" imgH="9359900" progId="Equation.3">
                  <p:embed/>
                  <p:pic>
                    <p:nvPicPr>
                      <p:cNvPr id="18450" name="Object 21">
                        <a:extLst>
                          <a:ext uri="{FF2B5EF4-FFF2-40B4-BE49-F238E27FC236}">
                            <a16:creationId xmlns:a16="http://schemas.microsoft.com/office/drawing/2014/main" id="{DC906E28-BECC-5B45-98E8-06955A3B90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9463" y="5445125"/>
                        <a:ext cx="946150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1" name="Object 22">
            <a:extLst>
              <a:ext uri="{FF2B5EF4-FFF2-40B4-BE49-F238E27FC236}">
                <a16:creationId xmlns:a16="http://schemas.microsoft.com/office/drawing/2014/main" id="{15D1831E-AECB-6A49-B6A7-582188F176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6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12" imgW="5562600" imgH="9359900" progId="Equation.3">
                  <p:embed/>
                </p:oleObj>
              </mc:Choice>
              <mc:Fallback>
                <p:oleObj name="Equation" r:id="rId12" imgW="5562600" imgH="9359900" progId="Equation.3">
                  <p:embed/>
                  <p:pic>
                    <p:nvPicPr>
                      <p:cNvPr id="18451" name="Object 22">
                        <a:extLst>
                          <a:ext uri="{FF2B5EF4-FFF2-40B4-BE49-F238E27FC236}">
                            <a16:creationId xmlns:a16="http://schemas.microsoft.com/office/drawing/2014/main" id="{15D1831E-AECB-6A49-B6A7-582188F176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0821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DCF3C0-669E-264C-BDEA-D3ECDB57D14F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E7AF1-A736-FE49-ACA4-AA160FB522C0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F58375-A919-1348-8FB3-89E6627BDA20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52D292-4581-3B4C-A0D6-A72FAFF4C8E5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486" name="TextBox 1">
            <a:extLst>
              <a:ext uri="{FF2B5EF4-FFF2-40B4-BE49-F238E27FC236}">
                <a16:creationId xmlns:a16="http://schemas.microsoft.com/office/drawing/2014/main" id="{A36BB772-4FB3-9D46-8EBA-68A48830D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9C3459-21FB-134B-84A7-32247903EFF7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8" name="Group 16">
            <a:extLst>
              <a:ext uri="{FF2B5EF4-FFF2-40B4-BE49-F238E27FC236}">
                <a16:creationId xmlns:a16="http://schemas.microsoft.com/office/drawing/2014/main" id="{BD52FAE9-20AD-374C-995B-A3BF3E51878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F504B6F-6090-FD4E-A775-002E300F1F24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9325AB2-F902-9F45-85D9-62CC4C0E3DA4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ACCA39B-6482-2143-80B7-BD062B141A15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3AC15A94-084A-0941-8D42-050A20C3A7E4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6FEF2A-5AB1-EE4F-ACE6-46851D32F219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F066DCB-8F41-1648-A067-40D1A4957EC1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886044-430A-3E49-8040-D892A813364D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20493" name="Rectangle 16">
            <a:extLst>
              <a:ext uri="{FF2B5EF4-FFF2-40B4-BE49-F238E27FC236}">
                <a16:creationId xmlns:a16="http://schemas.microsoft.com/office/drawing/2014/main" id="{F83B8FC6-6943-854B-BCF6-B1D3D1C91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94" name="TextBox 20">
            <a:extLst>
              <a:ext uri="{FF2B5EF4-FFF2-40B4-BE49-F238E27FC236}">
                <a16:creationId xmlns:a16="http://schemas.microsoft.com/office/drawing/2014/main" id="{6346CC34-47BF-DA4E-9C96-858A96281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797877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fraction isn’t equivalent to…</a:t>
            </a:r>
          </a:p>
        </p:txBody>
      </p:sp>
      <p:graphicFrame>
        <p:nvGraphicFramePr>
          <p:cNvPr id="20495" name="Object 18">
            <a:extLst>
              <a:ext uri="{FF2B5EF4-FFF2-40B4-BE49-F238E27FC236}">
                <a16:creationId xmlns:a16="http://schemas.microsoft.com/office/drawing/2014/main" id="{1663260A-9485-C94E-AEF4-7875EA0356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1288" y="1916113"/>
          <a:ext cx="642937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Equation" r:id="rId4" imgW="3505200" imgH="9359900" progId="Equation.3">
                  <p:embed/>
                </p:oleObj>
              </mc:Choice>
              <mc:Fallback>
                <p:oleObj name="Equation" r:id="rId4" imgW="3505200" imgH="9359900" progId="Equation.3">
                  <p:embed/>
                  <p:pic>
                    <p:nvPicPr>
                      <p:cNvPr id="20495" name="Object 18">
                        <a:extLst>
                          <a:ext uri="{FF2B5EF4-FFF2-40B4-BE49-F238E27FC236}">
                            <a16:creationId xmlns:a16="http://schemas.microsoft.com/office/drawing/2014/main" id="{1663260A-9485-C94E-AEF4-7875EA0356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1288" y="1916113"/>
                        <a:ext cx="642937" cy="171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6" name="Object 19">
            <a:extLst>
              <a:ext uri="{FF2B5EF4-FFF2-40B4-BE49-F238E27FC236}">
                <a16:creationId xmlns:a16="http://schemas.microsoft.com/office/drawing/2014/main" id="{3AE1E983-00F6-9440-9DC1-2679590965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65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6" imgW="5562600" imgH="9359900" progId="Equation.3">
                  <p:embed/>
                </p:oleObj>
              </mc:Choice>
              <mc:Fallback>
                <p:oleObj name="Equation" r:id="rId6" imgW="5562600" imgH="9359900" progId="Equation.3">
                  <p:embed/>
                  <p:pic>
                    <p:nvPicPr>
                      <p:cNvPr id="20496" name="Object 19">
                        <a:extLst>
                          <a:ext uri="{FF2B5EF4-FFF2-40B4-BE49-F238E27FC236}">
                            <a16:creationId xmlns:a16="http://schemas.microsoft.com/office/drawing/2014/main" id="{3AE1E983-00F6-9440-9DC1-2679590965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7" name="Object 20">
            <a:extLst>
              <a:ext uri="{FF2B5EF4-FFF2-40B4-BE49-F238E27FC236}">
                <a16:creationId xmlns:a16="http://schemas.microsoft.com/office/drawing/2014/main" id="{371D49F7-637B-4C44-81A8-5885158C8C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8400" y="5445125"/>
          <a:ext cx="7191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8" imgW="5562600" imgH="9359900" progId="Equation.3">
                  <p:embed/>
                </p:oleObj>
              </mc:Choice>
              <mc:Fallback>
                <p:oleObj name="Equation" r:id="rId8" imgW="5562600" imgH="9359900" progId="Equation.3">
                  <p:embed/>
                  <p:pic>
                    <p:nvPicPr>
                      <p:cNvPr id="20497" name="Object 20">
                        <a:extLst>
                          <a:ext uri="{FF2B5EF4-FFF2-40B4-BE49-F238E27FC236}">
                            <a16:creationId xmlns:a16="http://schemas.microsoft.com/office/drawing/2014/main" id="{371D49F7-637B-4C44-81A8-5885158C8C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445125"/>
                        <a:ext cx="7191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8" name="Object 21">
            <a:extLst>
              <a:ext uri="{FF2B5EF4-FFF2-40B4-BE49-F238E27FC236}">
                <a16:creationId xmlns:a16="http://schemas.microsoft.com/office/drawing/2014/main" id="{88357F09-D067-7243-A7A5-D422E3A4F6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1225" y="5445125"/>
          <a:ext cx="681038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10" imgW="5270500" imgH="9359900" progId="Equation.3">
                  <p:embed/>
                </p:oleObj>
              </mc:Choice>
              <mc:Fallback>
                <p:oleObj name="Equation" r:id="rId10" imgW="5270500" imgH="9359900" progId="Equation.3">
                  <p:embed/>
                  <p:pic>
                    <p:nvPicPr>
                      <p:cNvPr id="20498" name="Object 21">
                        <a:extLst>
                          <a:ext uri="{FF2B5EF4-FFF2-40B4-BE49-F238E27FC236}">
                            <a16:creationId xmlns:a16="http://schemas.microsoft.com/office/drawing/2014/main" id="{88357F09-D067-7243-A7A5-D422E3A4F6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1225" y="5445125"/>
                        <a:ext cx="681038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9" name="Object 22">
            <a:extLst>
              <a:ext uri="{FF2B5EF4-FFF2-40B4-BE49-F238E27FC236}">
                <a16:creationId xmlns:a16="http://schemas.microsoft.com/office/drawing/2014/main" id="{9855B92E-E91B-0E46-B475-BA9A1579CA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638" y="5445125"/>
          <a:ext cx="719137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2" imgW="5562600" imgH="9359900" progId="Equation.3">
                  <p:embed/>
                </p:oleObj>
              </mc:Choice>
              <mc:Fallback>
                <p:oleObj name="Equation" r:id="rId12" imgW="5562600" imgH="9359900" progId="Equation.3">
                  <p:embed/>
                  <p:pic>
                    <p:nvPicPr>
                      <p:cNvPr id="20499" name="Object 22">
                        <a:extLst>
                          <a:ext uri="{FF2B5EF4-FFF2-40B4-BE49-F238E27FC236}">
                            <a16:creationId xmlns:a16="http://schemas.microsoft.com/office/drawing/2014/main" id="{9855B92E-E91B-0E46-B475-BA9A1579CA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8" y="5445125"/>
                        <a:ext cx="719137" cy="12112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4531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DDB6B9A-37EF-8148-8510-4C94476566A6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323F98-D24B-1B40-90D3-60F7DD94B4C7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E48EF0-5A8C-4D4B-AFF9-E46FA9A21CCF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B08D6D-6596-6544-8BC5-78732C9B008F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34" name="TextBox 1">
            <a:extLst>
              <a:ext uri="{FF2B5EF4-FFF2-40B4-BE49-F238E27FC236}">
                <a16:creationId xmlns:a16="http://schemas.microsoft.com/office/drawing/2014/main" id="{5E5D026B-900D-7D4B-B972-8501886E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504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29AB39-4B3A-B542-9182-BA7C561E154F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6" name="Group 16">
            <a:extLst>
              <a:ext uri="{FF2B5EF4-FFF2-40B4-BE49-F238E27FC236}">
                <a16:creationId xmlns:a16="http://schemas.microsoft.com/office/drawing/2014/main" id="{040987C8-22E6-0044-9781-AC230C7E7EC2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1EAEA3-DF86-624F-81B4-0726BA1518F1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25946A0-DD2C-C144-896C-A8CCCBDC1784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725554-AD73-D546-9297-1277FE7DFC5D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7ACBF874-0521-5048-A0F0-A5781B5C7EAA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798D574-3C45-424E-BA24-3A0D8A653BB2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4DD4AA-5245-4248-AD2A-B76F2718256D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F88E2E0-6567-6C44-AA7E-769D178A66FD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22541" name="Rectangle 16">
            <a:extLst>
              <a:ext uri="{FF2B5EF4-FFF2-40B4-BE49-F238E27FC236}">
                <a16:creationId xmlns:a16="http://schemas.microsoft.com/office/drawing/2014/main" id="{AA5E046C-9AEC-9D4A-8F1A-347BF154D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42" name="TextBox 20">
            <a:extLst>
              <a:ext uri="{FF2B5EF4-FFF2-40B4-BE49-F238E27FC236}">
                <a16:creationId xmlns:a16="http://schemas.microsoft.com/office/drawing/2014/main" id="{4787C823-33F5-8D49-B1B3-80C72E51B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588962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number is missing?</a:t>
            </a:r>
          </a:p>
        </p:txBody>
      </p:sp>
      <p:graphicFrame>
        <p:nvGraphicFramePr>
          <p:cNvPr id="22543" name="Object 18">
            <a:extLst>
              <a:ext uri="{FF2B5EF4-FFF2-40B4-BE49-F238E27FC236}">
                <a16:creationId xmlns:a16="http://schemas.microsoft.com/office/drawing/2014/main" id="{D75D63A0-F67D-A649-A67E-76739C8E4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916113"/>
          <a:ext cx="2144713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Equation" r:id="rId4" imgW="11696700" imgH="9359900" progId="Equation.3">
                  <p:embed/>
                </p:oleObj>
              </mc:Choice>
              <mc:Fallback>
                <p:oleObj name="Equation" r:id="rId4" imgW="11696700" imgH="9359900" progId="Equation.3">
                  <p:embed/>
                  <p:pic>
                    <p:nvPicPr>
                      <p:cNvPr id="22543" name="Object 18">
                        <a:extLst>
                          <a:ext uri="{FF2B5EF4-FFF2-40B4-BE49-F238E27FC236}">
                            <a16:creationId xmlns:a16="http://schemas.microsoft.com/office/drawing/2014/main" id="{D75D63A0-F67D-A649-A67E-76739C8E42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16113"/>
                        <a:ext cx="2144713" cy="1716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9">
            <a:extLst>
              <a:ext uri="{FF2B5EF4-FFF2-40B4-BE49-F238E27FC236}">
                <a16:creationId xmlns:a16="http://schemas.microsoft.com/office/drawing/2014/main" id="{452CE4A2-F233-3144-BBAA-96C0B6C97E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7350" y="5803900"/>
          <a:ext cx="417513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6" imgW="3213100" imgH="3797300" progId="Equation.3">
                  <p:embed/>
                </p:oleObj>
              </mc:Choice>
              <mc:Fallback>
                <p:oleObj name="Equation" r:id="rId6" imgW="3213100" imgH="3797300" progId="Equation.3">
                  <p:embed/>
                  <p:pic>
                    <p:nvPicPr>
                      <p:cNvPr id="22544" name="Object 19">
                        <a:extLst>
                          <a:ext uri="{FF2B5EF4-FFF2-40B4-BE49-F238E27FC236}">
                            <a16:creationId xmlns:a16="http://schemas.microsoft.com/office/drawing/2014/main" id="{452CE4A2-F233-3144-BBAA-96C0B6C97E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5803900"/>
                        <a:ext cx="417513" cy="492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5" name="Object 20">
            <a:extLst>
              <a:ext uri="{FF2B5EF4-FFF2-40B4-BE49-F238E27FC236}">
                <a16:creationId xmlns:a16="http://schemas.microsoft.com/office/drawing/2014/main" id="{B0DC9D1D-D208-FA41-A56C-F898AC074E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8263" y="5786438"/>
          <a:ext cx="379412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8" imgW="2921000" imgH="4102100" progId="Equation.3">
                  <p:embed/>
                </p:oleObj>
              </mc:Choice>
              <mc:Fallback>
                <p:oleObj name="Equation" r:id="rId8" imgW="2921000" imgH="4102100" progId="Equation.3">
                  <p:embed/>
                  <p:pic>
                    <p:nvPicPr>
                      <p:cNvPr id="22545" name="Object 20">
                        <a:extLst>
                          <a:ext uri="{FF2B5EF4-FFF2-40B4-BE49-F238E27FC236}">
                            <a16:creationId xmlns:a16="http://schemas.microsoft.com/office/drawing/2014/main" id="{B0DC9D1D-D208-FA41-A56C-F898AC074E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63" y="5786438"/>
                        <a:ext cx="379412" cy="528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6" name="Object 21">
            <a:extLst>
              <a:ext uri="{FF2B5EF4-FFF2-40B4-BE49-F238E27FC236}">
                <a16:creationId xmlns:a16="http://schemas.microsoft.com/office/drawing/2014/main" id="{CF511044-842D-B843-B670-BE15703118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2038" y="5784850"/>
          <a:ext cx="3778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10" imgW="2921000" imgH="4102100" progId="Equation.3">
                  <p:embed/>
                </p:oleObj>
              </mc:Choice>
              <mc:Fallback>
                <p:oleObj name="Equation" r:id="rId10" imgW="2921000" imgH="4102100" progId="Equation.3">
                  <p:embed/>
                  <p:pic>
                    <p:nvPicPr>
                      <p:cNvPr id="22546" name="Object 21">
                        <a:extLst>
                          <a:ext uri="{FF2B5EF4-FFF2-40B4-BE49-F238E27FC236}">
                            <a16:creationId xmlns:a16="http://schemas.microsoft.com/office/drawing/2014/main" id="{CF511044-842D-B843-B670-BE15703118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2038" y="5784850"/>
                        <a:ext cx="377825" cy="530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7" name="Object 22">
            <a:extLst>
              <a:ext uri="{FF2B5EF4-FFF2-40B4-BE49-F238E27FC236}">
                <a16:creationId xmlns:a16="http://schemas.microsoft.com/office/drawing/2014/main" id="{E8EB6424-5BCB-2F4C-8771-B75151CEA0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45500" y="5786438"/>
          <a:ext cx="377825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12" imgW="2921000" imgH="4102100" progId="Equation.3">
                  <p:embed/>
                </p:oleObj>
              </mc:Choice>
              <mc:Fallback>
                <p:oleObj name="Equation" r:id="rId12" imgW="2921000" imgH="4102100" progId="Equation.3">
                  <p:embed/>
                  <p:pic>
                    <p:nvPicPr>
                      <p:cNvPr id="22547" name="Object 22">
                        <a:extLst>
                          <a:ext uri="{FF2B5EF4-FFF2-40B4-BE49-F238E27FC236}">
                            <a16:creationId xmlns:a16="http://schemas.microsoft.com/office/drawing/2014/main" id="{E8EB6424-5BCB-2F4C-8771-B75151CEA0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0" y="5786438"/>
                        <a:ext cx="377825" cy="528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187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A7FF454-E9AB-1444-B44A-4082B39D3295}"/>
              </a:ext>
            </a:extLst>
          </p:cNvPr>
          <p:cNvSpPr/>
          <p:nvPr/>
        </p:nvSpPr>
        <p:spPr>
          <a:xfrm>
            <a:off x="6858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6A36A3-3A9F-8E42-9E43-0101435CAF9B}"/>
              </a:ext>
            </a:extLst>
          </p:cNvPr>
          <p:cNvSpPr/>
          <p:nvPr/>
        </p:nvSpPr>
        <p:spPr>
          <a:xfrm>
            <a:off x="4572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F4141D-C409-FA49-B60C-DE3265FB9264}"/>
              </a:ext>
            </a:extLst>
          </p:cNvPr>
          <p:cNvSpPr/>
          <p:nvPr/>
        </p:nvSpPr>
        <p:spPr>
          <a:xfrm>
            <a:off x="228600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8B17A-0D5C-B940-8C7D-93353CDC15B6}"/>
              </a:ext>
            </a:extLst>
          </p:cNvPr>
          <p:cNvSpPr/>
          <p:nvPr/>
        </p:nvSpPr>
        <p:spPr>
          <a:xfrm>
            <a:off x="0" y="3929063"/>
            <a:ext cx="2286000" cy="29289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582" name="TextBox 1">
            <a:extLst>
              <a:ext uri="{FF2B5EF4-FFF2-40B4-BE49-F238E27FC236}">
                <a16:creationId xmlns:a16="http://schemas.microsoft.com/office/drawing/2014/main" id="{CF86CDAD-FDC4-6343-AB39-0EB479A89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42875"/>
            <a:ext cx="767397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10.) For each of the following select the correct answer: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0AE872-B207-554E-8A09-8EC6FECD0163}"/>
              </a:ext>
            </a:extLst>
          </p:cNvPr>
          <p:cNvCxnSpPr/>
          <p:nvPr/>
        </p:nvCxnSpPr>
        <p:spPr>
          <a:xfrm>
            <a:off x="0" y="3929063"/>
            <a:ext cx="91440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4" name="Group 16">
            <a:extLst>
              <a:ext uri="{FF2B5EF4-FFF2-40B4-BE49-F238E27FC236}">
                <a16:creationId xmlns:a16="http://schemas.microsoft.com/office/drawing/2014/main" id="{8987893C-D4AE-F04C-B40F-CBDB5C35A665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29063"/>
            <a:ext cx="4573588" cy="2928937"/>
            <a:chOff x="2285984" y="3929066"/>
            <a:chExt cx="4573620" cy="250030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5B2853A-9C16-4944-A9AE-55F42FD937F5}"/>
                </a:ext>
              </a:extLst>
            </p:cNvPr>
            <p:cNvCxnSpPr/>
            <p:nvPr/>
          </p:nvCxnSpPr>
          <p:spPr>
            <a:xfrm rot="5400000">
              <a:off x="3322640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C07BC2F-739F-FB44-A224-FDD921B1649C}"/>
                </a:ext>
              </a:extLst>
            </p:cNvPr>
            <p:cNvCxnSpPr/>
            <p:nvPr/>
          </p:nvCxnSpPr>
          <p:spPr>
            <a:xfrm rot="5400000">
              <a:off x="1036625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2A116B-FBF5-754D-BA53-6DCA3B976E4A}"/>
                </a:ext>
              </a:extLst>
            </p:cNvPr>
            <p:cNvCxnSpPr/>
            <p:nvPr/>
          </p:nvCxnSpPr>
          <p:spPr>
            <a:xfrm rot="5400000">
              <a:off x="5608656" y="5178425"/>
              <a:ext cx="2500306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49F29FC-E525-5B41-B161-7777744F09CD}"/>
              </a:ext>
            </a:extLst>
          </p:cNvPr>
          <p:cNvSpPr/>
          <p:nvPr/>
        </p:nvSpPr>
        <p:spPr>
          <a:xfrm>
            <a:off x="0" y="4076700"/>
            <a:ext cx="1571625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0289D99-422C-E143-B638-AE519CAC0478}"/>
              </a:ext>
            </a:extLst>
          </p:cNvPr>
          <p:cNvSpPr/>
          <p:nvPr/>
        </p:nvSpPr>
        <p:spPr>
          <a:xfrm>
            <a:off x="2339975" y="4076700"/>
            <a:ext cx="1571625" cy="150018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93F29F-14B5-BC40-8FB6-1B28C2431C85}"/>
              </a:ext>
            </a:extLst>
          </p:cNvPr>
          <p:cNvSpPr/>
          <p:nvPr/>
        </p:nvSpPr>
        <p:spPr>
          <a:xfrm>
            <a:off x="4643438" y="4076700"/>
            <a:ext cx="1571625" cy="1500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B6B386-B285-9D4A-A79D-FEF49C28C0CF}"/>
              </a:ext>
            </a:extLst>
          </p:cNvPr>
          <p:cNvSpPr/>
          <p:nvPr/>
        </p:nvSpPr>
        <p:spPr>
          <a:xfrm>
            <a:off x="6948488" y="4005263"/>
            <a:ext cx="1571625" cy="150018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</a:t>
            </a:r>
          </a:p>
        </p:txBody>
      </p:sp>
      <p:sp>
        <p:nvSpPr>
          <p:cNvPr id="24589" name="Rectangle 16">
            <a:extLst>
              <a:ext uri="{FF2B5EF4-FFF2-40B4-BE49-F238E27FC236}">
                <a16:creationId xmlns:a16="http://schemas.microsoft.com/office/drawing/2014/main" id="{9BDB198D-4A9D-2143-B35C-F2674874F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4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90" name="TextBox 20">
            <a:extLst>
              <a:ext uri="{FF2B5EF4-FFF2-40B4-BE49-F238E27FC236}">
                <a16:creationId xmlns:a16="http://schemas.microsoft.com/office/drawing/2014/main" id="{3821259D-DE97-E94A-A320-85A7988E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5889625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number is missing?</a:t>
            </a:r>
          </a:p>
        </p:txBody>
      </p:sp>
      <p:graphicFrame>
        <p:nvGraphicFramePr>
          <p:cNvPr id="24591" name="Object 18">
            <a:extLst>
              <a:ext uri="{FF2B5EF4-FFF2-40B4-BE49-F238E27FC236}">
                <a16:creationId xmlns:a16="http://schemas.microsoft.com/office/drawing/2014/main" id="{88458F38-CA06-B645-BEA5-3F800154EB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862138"/>
          <a:ext cx="2144713" cy="182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Equation" r:id="rId4" imgW="11696700" imgH="9944100" progId="Equation.3">
                  <p:embed/>
                </p:oleObj>
              </mc:Choice>
              <mc:Fallback>
                <p:oleObj name="Equation" r:id="rId4" imgW="11696700" imgH="9944100" progId="Equation.3">
                  <p:embed/>
                  <p:pic>
                    <p:nvPicPr>
                      <p:cNvPr id="24591" name="Object 18">
                        <a:extLst>
                          <a:ext uri="{FF2B5EF4-FFF2-40B4-BE49-F238E27FC236}">
                            <a16:creationId xmlns:a16="http://schemas.microsoft.com/office/drawing/2014/main" id="{88458F38-CA06-B645-BEA5-3F800154EB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862138"/>
                        <a:ext cx="2144713" cy="1824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19">
            <a:extLst>
              <a:ext uri="{FF2B5EF4-FFF2-40B4-BE49-F238E27FC236}">
                <a16:creationId xmlns:a16="http://schemas.microsoft.com/office/drawing/2014/main" id="{D37DCDE0-13C8-6E4B-A554-3058996C22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63688" y="5784850"/>
          <a:ext cx="6064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6" imgW="4686300" imgH="4102100" progId="Equation.3">
                  <p:embed/>
                </p:oleObj>
              </mc:Choice>
              <mc:Fallback>
                <p:oleObj name="Equation" r:id="rId6" imgW="4686300" imgH="4102100" progId="Equation.3">
                  <p:embed/>
                  <p:pic>
                    <p:nvPicPr>
                      <p:cNvPr id="24592" name="Object 19">
                        <a:extLst>
                          <a:ext uri="{FF2B5EF4-FFF2-40B4-BE49-F238E27FC236}">
                            <a16:creationId xmlns:a16="http://schemas.microsoft.com/office/drawing/2014/main" id="{D37DCDE0-13C8-6E4B-A554-3058996C22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5784850"/>
                        <a:ext cx="606425" cy="530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20">
            <a:extLst>
              <a:ext uri="{FF2B5EF4-FFF2-40B4-BE49-F238E27FC236}">
                <a16:creationId xmlns:a16="http://schemas.microsoft.com/office/drawing/2014/main" id="{81A5AED8-8D8B-1241-B820-8BDDE9EAFE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4600" y="5805488"/>
          <a:ext cx="568325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8" imgW="4394200" imgH="3797300" progId="Equation.3">
                  <p:embed/>
                </p:oleObj>
              </mc:Choice>
              <mc:Fallback>
                <p:oleObj name="Equation" r:id="rId8" imgW="4394200" imgH="3797300" progId="Equation.3">
                  <p:embed/>
                  <p:pic>
                    <p:nvPicPr>
                      <p:cNvPr id="24593" name="Object 20">
                        <a:extLst>
                          <a:ext uri="{FF2B5EF4-FFF2-40B4-BE49-F238E27FC236}">
                            <a16:creationId xmlns:a16="http://schemas.microsoft.com/office/drawing/2014/main" id="{81A5AED8-8D8B-1241-B820-8BDDE9EAFE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5805488"/>
                        <a:ext cx="568325" cy="490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Object 21">
            <a:extLst>
              <a:ext uri="{FF2B5EF4-FFF2-40B4-BE49-F238E27FC236}">
                <a16:creationId xmlns:a16="http://schemas.microsoft.com/office/drawing/2014/main" id="{CC68B1A2-15EF-DB4F-86A7-AF6CC3D025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29325" y="5803900"/>
          <a:ext cx="6048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10" imgW="4686300" imgH="3797300" progId="Equation.3">
                  <p:embed/>
                </p:oleObj>
              </mc:Choice>
              <mc:Fallback>
                <p:oleObj name="Equation" r:id="rId10" imgW="4686300" imgH="3797300" progId="Equation.3">
                  <p:embed/>
                  <p:pic>
                    <p:nvPicPr>
                      <p:cNvPr id="24594" name="Object 21">
                        <a:extLst>
                          <a:ext uri="{FF2B5EF4-FFF2-40B4-BE49-F238E27FC236}">
                            <a16:creationId xmlns:a16="http://schemas.microsoft.com/office/drawing/2014/main" id="{CC68B1A2-15EF-DB4F-86A7-AF6CC3D025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5803900"/>
                        <a:ext cx="604838" cy="4921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5" name="Object 22">
            <a:extLst>
              <a:ext uri="{FF2B5EF4-FFF2-40B4-BE49-F238E27FC236}">
                <a16:creationId xmlns:a16="http://schemas.microsoft.com/office/drawing/2014/main" id="{27FF38A7-FBCC-2342-BD3C-392B2BE45A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32788" y="5786438"/>
          <a:ext cx="604837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2" imgW="4686300" imgH="4102100" progId="Equation.3">
                  <p:embed/>
                </p:oleObj>
              </mc:Choice>
              <mc:Fallback>
                <p:oleObj name="Equation" r:id="rId12" imgW="4686300" imgH="4102100" progId="Equation.3">
                  <p:embed/>
                  <p:pic>
                    <p:nvPicPr>
                      <p:cNvPr id="24595" name="Object 22">
                        <a:extLst>
                          <a:ext uri="{FF2B5EF4-FFF2-40B4-BE49-F238E27FC236}">
                            <a16:creationId xmlns:a16="http://schemas.microsoft.com/office/drawing/2014/main" id="{27FF38A7-FBCC-2342-BD3C-392B2BE45A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2788" y="5786438"/>
                        <a:ext cx="604837" cy="528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4420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615</Words>
  <Application>Microsoft Macintosh PowerPoint</Application>
  <PresentationFormat>On-screen Show (4:3)</PresentationFormat>
  <Paragraphs>108</Paragraphs>
  <Slides>18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Futura</vt:lpstr>
      <vt:lpstr>Office Theme</vt:lpstr>
      <vt:lpstr>1_Office Theme</vt:lpstr>
      <vt:lpstr>Equation</vt:lpstr>
      <vt:lpstr>PowerPoint Presentation</vt:lpstr>
      <vt:lpstr>SMHW</vt:lpstr>
      <vt:lpstr>Whiteboard activity  Wait for the link in the chat or use room code: g42mt Make sure you write your name so I can see who’s writing  You can only see my board or your own. I can see everyone's you can type rather than write if you prefer </vt:lpstr>
      <vt:lpstr>PowerPoint Presentation</vt:lpstr>
      <vt:lpstr>Find fractions that are equivalent to…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2020-12-28T21:21:08Z</dcterms:created>
  <dcterms:modified xsi:type="dcterms:W3CDTF">2021-01-12T13:04:47Z</dcterms:modified>
</cp:coreProperties>
</file>