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notesSlides/notesSlide1.xml" ContentType="application/vnd.openxmlformats-officedocument.presentationml.notesSlide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21"/>
  </p:notesMasterIdLst>
  <p:sldIdLst>
    <p:sldId id="262" r:id="rId3"/>
    <p:sldId id="284" r:id="rId4"/>
    <p:sldId id="256" r:id="rId5"/>
    <p:sldId id="280" r:id="rId6"/>
    <p:sldId id="259" r:id="rId7"/>
    <p:sldId id="263" r:id="rId8"/>
    <p:sldId id="257" r:id="rId9"/>
    <p:sldId id="258" r:id="rId10"/>
    <p:sldId id="267" r:id="rId11"/>
    <p:sldId id="279" r:id="rId12"/>
    <p:sldId id="264" r:id="rId13"/>
    <p:sldId id="268" r:id="rId14"/>
    <p:sldId id="266" r:id="rId15"/>
    <p:sldId id="265" r:id="rId16"/>
    <p:sldId id="281" r:id="rId17"/>
    <p:sldId id="282" r:id="rId18"/>
    <p:sldId id="269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AD8"/>
    <a:srgbClr val="FF85FF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6C6230-7451-F744-8F94-AAD30F118E23}" v="16" dt="2021-01-09T22:57:51.027"/>
    <p1510:client id="{901898ED-65C6-0F43-A10D-C7EDED2C1FF5}" v="412" dt="2021-01-10T21:19:10.0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94"/>
  </p:normalViewPr>
  <p:slideViewPr>
    <p:cSldViewPr snapToGrid="0" snapToObjects="1">
      <p:cViewPr varScale="1">
        <p:scale>
          <a:sx n="109" d="100"/>
          <a:sy n="109" d="100"/>
        </p:scale>
        <p:origin x="17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nstantine H" userId="11d19a7c-9788-4373-a3b3-84253269272b" providerId="ADAL" clId="{796C6230-7451-F744-8F94-AAD30F118E23}"/>
    <pc:docChg chg="custSel modSld">
      <pc:chgData name="Konstantine H" userId="11d19a7c-9788-4373-a3b3-84253269272b" providerId="ADAL" clId="{796C6230-7451-F744-8F94-AAD30F118E23}" dt="2021-01-09T22:57:51.028" v="15" actId="7634"/>
      <pc:docMkLst>
        <pc:docMk/>
      </pc:docMkLst>
      <pc:sldChg chg="addSp">
        <pc:chgData name="Konstantine H" userId="11d19a7c-9788-4373-a3b3-84253269272b" providerId="ADAL" clId="{796C6230-7451-F744-8F94-AAD30F118E23}" dt="2021-01-09T22:36:38.878" v="11" actId="7634"/>
        <pc:sldMkLst>
          <pc:docMk/>
          <pc:sldMk cId="3122937478" sldId="257"/>
        </pc:sldMkLst>
        <pc:inkChg chg="add">
          <ac:chgData name="Konstantine H" userId="11d19a7c-9788-4373-a3b3-84253269272b" providerId="ADAL" clId="{796C6230-7451-F744-8F94-AAD30F118E23}" dt="2021-01-09T22:30:16.181" v="8" actId="7634"/>
          <ac:inkMkLst>
            <pc:docMk/>
            <pc:sldMk cId="3122937478" sldId="257"/>
            <ac:inkMk id="2" creationId="{5990CD64-06FA-D740-B32D-727E246ADCB2}"/>
          </ac:inkMkLst>
        </pc:inkChg>
        <pc:inkChg chg="add">
          <ac:chgData name="Konstantine H" userId="11d19a7c-9788-4373-a3b3-84253269272b" providerId="ADAL" clId="{796C6230-7451-F744-8F94-AAD30F118E23}" dt="2021-01-09T22:34:24.864" v="9" actId="7634"/>
          <ac:inkMkLst>
            <pc:docMk/>
            <pc:sldMk cId="3122937478" sldId="257"/>
            <ac:inkMk id="3" creationId="{65FEF27F-1276-4D4E-842D-7B0B3EFE8414}"/>
          </ac:inkMkLst>
        </pc:inkChg>
        <pc:inkChg chg="add">
          <ac:chgData name="Konstantine H" userId="11d19a7c-9788-4373-a3b3-84253269272b" providerId="ADAL" clId="{796C6230-7451-F744-8F94-AAD30F118E23}" dt="2021-01-09T22:34:45.494" v="10" actId="7634"/>
          <ac:inkMkLst>
            <pc:docMk/>
            <pc:sldMk cId="3122937478" sldId="257"/>
            <ac:inkMk id="4" creationId="{3E536F91-30B6-544F-90BA-883F7FF7694B}"/>
          </ac:inkMkLst>
        </pc:inkChg>
        <pc:inkChg chg="add">
          <ac:chgData name="Konstantine H" userId="11d19a7c-9788-4373-a3b3-84253269272b" providerId="ADAL" clId="{796C6230-7451-F744-8F94-AAD30F118E23}" dt="2021-01-09T22:36:38.878" v="11" actId="7634"/>
          <ac:inkMkLst>
            <pc:docMk/>
            <pc:sldMk cId="3122937478" sldId="257"/>
            <ac:inkMk id="16" creationId="{4CBD1580-6421-5D4D-AD1E-F22CAB16D627}"/>
          </ac:inkMkLst>
        </pc:inkChg>
      </pc:sldChg>
      <pc:sldChg chg="addSp">
        <pc:chgData name="Konstantine H" userId="11d19a7c-9788-4373-a3b3-84253269272b" providerId="ADAL" clId="{796C6230-7451-F744-8F94-AAD30F118E23}" dt="2021-01-09T22:47:08.304" v="14" actId="7634"/>
        <pc:sldMkLst>
          <pc:docMk/>
          <pc:sldMk cId="1664126954" sldId="258"/>
        </pc:sldMkLst>
        <pc:inkChg chg="add">
          <ac:chgData name="Konstantine H" userId="11d19a7c-9788-4373-a3b3-84253269272b" providerId="ADAL" clId="{796C6230-7451-F744-8F94-AAD30F118E23}" dt="2021-01-09T22:45:06.003" v="12" actId="7634"/>
          <ac:inkMkLst>
            <pc:docMk/>
            <pc:sldMk cId="1664126954" sldId="258"/>
            <ac:inkMk id="2" creationId="{4903CEA0-C330-7041-ADDC-E26ECDFF0CF5}"/>
          </ac:inkMkLst>
        </pc:inkChg>
        <pc:inkChg chg="add">
          <ac:chgData name="Konstantine H" userId="11d19a7c-9788-4373-a3b3-84253269272b" providerId="ADAL" clId="{796C6230-7451-F744-8F94-AAD30F118E23}" dt="2021-01-09T22:46:54.469" v="13" actId="7634"/>
          <ac:inkMkLst>
            <pc:docMk/>
            <pc:sldMk cId="1664126954" sldId="258"/>
            <ac:inkMk id="3" creationId="{A77BB3D1-D38C-0E41-8811-0F0A5C40EC6F}"/>
          </ac:inkMkLst>
        </pc:inkChg>
        <pc:inkChg chg="add">
          <ac:chgData name="Konstantine H" userId="11d19a7c-9788-4373-a3b3-84253269272b" providerId="ADAL" clId="{796C6230-7451-F744-8F94-AAD30F118E23}" dt="2021-01-09T22:47:08.304" v="14" actId="7634"/>
          <ac:inkMkLst>
            <pc:docMk/>
            <pc:sldMk cId="1664126954" sldId="258"/>
            <ac:inkMk id="4" creationId="{18023686-1937-D44E-BB8E-237452C60A4D}"/>
          </ac:inkMkLst>
        </pc:inkChg>
      </pc:sldChg>
      <pc:sldChg chg="addSp">
        <pc:chgData name="Konstantine H" userId="11d19a7c-9788-4373-a3b3-84253269272b" providerId="ADAL" clId="{796C6230-7451-F744-8F94-AAD30F118E23}" dt="2021-01-09T22:28:58.732" v="7" actId="7634"/>
        <pc:sldMkLst>
          <pc:docMk/>
          <pc:sldMk cId="2559920299" sldId="259"/>
        </pc:sldMkLst>
        <pc:inkChg chg="add">
          <ac:chgData name="Konstantine H" userId="11d19a7c-9788-4373-a3b3-84253269272b" providerId="ADAL" clId="{796C6230-7451-F744-8F94-AAD30F118E23}" dt="2021-01-09T22:27:40.022" v="4" actId="7634"/>
          <ac:inkMkLst>
            <pc:docMk/>
            <pc:sldMk cId="2559920299" sldId="259"/>
            <ac:inkMk id="2" creationId="{2FD5D706-CCBE-E14B-93E2-9C9B593B2635}"/>
          </ac:inkMkLst>
        </pc:inkChg>
        <pc:inkChg chg="add">
          <ac:chgData name="Konstantine H" userId="11d19a7c-9788-4373-a3b3-84253269272b" providerId="ADAL" clId="{796C6230-7451-F744-8F94-AAD30F118E23}" dt="2021-01-09T22:27:57.453" v="5" actId="7634"/>
          <ac:inkMkLst>
            <pc:docMk/>
            <pc:sldMk cId="2559920299" sldId="259"/>
            <ac:inkMk id="3" creationId="{6F974756-AE3D-8043-839F-385CB8122DE2}"/>
          </ac:inkMkLst>
        </pc:inkChg>
        <pc:inkChg chg="add">
          <ac:chgData name="Konstantine H" userId="11d19a7c-9788-4373-a3b3-84253269272b" providerId="ADAL" clId="{796C6230-7451-F744-8F94-AAD30F118E23}" dt="2021-01-09T22:28:38.755" v="6" actId="7634"/>
          <ac:inkMkLst>
            <pc:docMk/>
            <pc:sldMk cId="2559920299" sldId="259"/>
            <ac:inkMk id="4" creationId="{18639C31-6F9D-F045-9101-AF0605F021F1}"/>
          </ac:inkMkLst>
        </pc:inkChg>
        <pc:inkChg chg="add">
          <ac:chgData name="Konstantine H" userId="11d19a7c-9788-4373-a3b3-84253269272b" providerId="ADAL" clId="{796C6230-7451-F744-8F94-AAD30F118E23}" dt="2021-01-09T22:28:58.732" v="7" actId="7634"/>
          <ac:inkMkLst>
            <pc:docMk/>
            <pc:sldMk cId="2559920299" sldId="259"/>
            <ac:inkMk id="16" creationId="{C574437A-DBEC-2244-9383-5E29D9307948}"/>
          </ac:inkMkLst>
        </pc:inkChg>
      </pc:sldChg>
      <pc:sldChg chg="addSp">
        <pc:chgData name="Konstantine H" userId="11d19a7c-9788-4373-a3b3-84253269272b" providerId="ADAL" clId="{796C6230-7451-F744-8F94-AAD30F118E23}" dt="2021-01-09T22:23:42.616" v="3" actId="7634"/>
        <pc:sldMkLst>
          <pc:docMk/>
          <pc:sldMk cId="1178708925" sldId="263"/>
        </pc:sldMkLst>
        <pc:inkChg chg="add">
          <ac:chgData name="Konstantine H" userId="11d19a7c-9788-4373-a3b3-84253269272b" providerId="ADAL" clId="{796C6230-7451-F744-8F94-AAD30F118E23}" dt="2021-01-09T22:22:15.357" v="0" actId="7634"/>
          <ac:inkMkLst>
            <pc:docMk/>
            <pc:sldMk cId="1178708925" sldId="263"/>
            <ac:inkMk id="2" creationId="{ECB78FA4-6910-9E49-8A8A-A02F15F9BFA6}"/>
          </ac:inkMkLst>
        </pc:inkChg>
        <pc:inkChg chg="add">
          <ac:chgData name="Konstantine H" userId="11d19a7c-9788-4373-a3b3-84253269272b" providerId="ADAL" clId="{796C6230-7451-F744-8F94-AAD30F118E23}" dt="2021-01-09T22:22:40.507" v="1" actId="7634"/>
          <ac:inkMkLst>
            <pc:docMk/>
            <pc:sldMk cId="1178708925" sldId="263"/>
            <ac:inkMk id="3" creationId="{E5CB8C39-32EE-9346-A056-36E3E4DE882F}"/>
          </ac:inkMkLst>
        </pc:inkChg>
        <pc:inkChg chg="add">
          <ac:chgData name="Konstantine H" userId="11d19a7c-9788-4373-a3b3-84253269272b" providerId="ADAL" clId="{796C6230-7451-F744-8F94-AAD30F118E23}" dt="2021-01-09T22:22:58.848" v="2" actId="7634"/>
          <ac:inkMkLst>
            <pc:docMk/>
            <pc:sldMk cId="1178708925" sldId="263"/>
            <ac:inkMk id="4" creationId="{C141D154-18C0-074F-BB32-5F24218D2DE5}"/>
          </ac:inkMkLst>
        </pc:inkChg>
        <pc:inkChg chg="add">
          <ac:chgData name="Konstantine H" userId="11d19a7c-9788-4373-a3b3-84253269272b" providerId="ADAL" clId="{796C6230-7451-F744-8F94-AAD30F118E23}" dt="2021-01-09T22:23:42.616" v="3" actId="7634"/>
          <ac:inkMkLst>
            <pc:docMk/>
            <pc:sldMk cId="1178708925" sldId="263"/>
            <ac:inkMk id="16" creationId="{DD9B3802-FFF6-D340-B9CC-DDE4044DF406}"/>
          </ac:inkMkLst>
        </pc:inkChg>
      </pc:sldChg>
      <pc:sldChg chg="addSp">
        <pc:chgData name="Konstantine H" userId="11d19a7c-9788-4373-a3b3-84253269272b" providerId="ADAL" clId="{796C6230-7451-F744-8F94-AAD30F118E23}" dt="2021-01-09T22:57:51.028" v="15" actId="7634"/>
        <pc:sldMkLst>
          <pc:docMk/>
          <pc:sldMk cId="3395901891" sldId="267"/>
        </pc:sldMkLst>
        <pc:inkChg chg="add">
          <ac:chgData name="Konstantine H" userId="11d19a7c-9788-4373-a3b3-84253269272b" providerId="ADAL" clId="{796C6230-7451-F744-8F94-AAD30F118E23}" dt="2021-01-09T22:57:51.028" v="15" actId="7634"/>
          <ac:inkMkLst>
            <pc:docMk/>
            <pc:sldMk cId="3395901891" sldId="267"/>
            <ac:inkMk id="2" creationId="{4110C118-F70C-D848-A102-24F1DEAE65E1}"/>
          </ac:inkMkLst>
        </pc:inkChg>
        <pc:inkChg chg="add">
          <ac:chgData name="Konstantine H" userId="11d19a7c-9788-4373-a3b3-84253269272b" providerId="ADAL" clId="{796C6230-7451-F744-8F94-AAD30F118E23}" dt="2021-01-09T22:57:51.028" v="15" actId="7634"/>
          <ac:inkMkLst>
            <pc:docMk/>
            <pc:sldMk cId="3395901891" sldId="267"/>
            <ac:inkMk id="16" creationId="{22E3FAEA-4BDC-A144-9C5C-F25E245FF7E1}"/>
          </ac:inkMkLst>
        </pc:inkChg>
      </pc:sldChg>
    </pc:docChg>
  </pc:docChgLst>
  <pc:docChgLst>
    <pc:chgData name="Konstantine H" userId="11d19a7c-9788-4373-a3b3-84253269272b" providerId="ADAL" clId="{901898ED-65C6-0F43-A10D-C7EDED2C1FF5}"/>
    <pc:docChg chg="undo redo custSel addSld delSld modSld sldOrd">
      <pc:chgData name="Konstantine H" userId="11d19a7c-9788-4373-a3b3-84253269272b" providerId="ADAL" clId="{901898ED-65C6-0F43-A10D-C7EDED2C1FF5}" dt="2021-01-10T21:19:10.035" v="782"/>
      <pc:docMkLst>
        <pc:docMk/>
      </pc:docMkLst>
      <pc:sldChg chg="modAnim">
        <pc:chgData name="Konstantine H" userId="11d19a7c-9788-4373-a3b3-84253269272b" providerId="ADAL" clId="{901898ED-65C6-0F43-A10D-C7EDED2C1FF5}" dt="2021-01-09T22:37:04.262" v="355"/>
        <pc:sldMkLst>
          <pc:docMk/>
          <pc:sldMk cId="3122937478" sldId="257"/>
        </pc:sldMkLst>
      </pc:sldChg>
      <pc:sldChg chg="addSp delSp modSp mod modAnim">
        <pc:chgData name="Konstantine H" userId="11d19a7c-9788-4373-a3b3-84253269272b" providerId="ADAL" clId="{901898ED-65C6-0F43-A10D-C7EDED2C1FF5}" dt="2021-01-09T22:47:23.561" v="373"/>
        <pc:sldMkLst>
          <pc:docMk/>
          <pc:sldMk cId="1664126954" sldId="258"/>
        </pc:sldMkLst>
        <pc:cxnChg chg="add del mod">
          <ac:chgData name="Konstantine H" userId="11d19a7c-9788-4373-a3b3-84253269272b" providerId="ADAL" clId="{901898ED-65C6-0F43-A10D-C7EDED2C1FF5}" dt="2021-01-09T22:37:46.582" v="360" actId="11529"/>
          <ac:cxnSpMkLst>
            <pc:docMk/>
            <pc:sldMk cId="1664126954" sldId="258"/>
            <ac:cxnSpMk id="3" creationId="{65E4CB20-01D3-5E41-A896-7877AD512E2D}"/>
          </ac:cxnSpMkLst>
        </pc:cxnChg>
        <pc:cxnChg chg="add mod">
          <ac:chgData name="Konstantine H" userId="11d19a7c-9788-4373-a3b3-84253269272b" providerId="ADAL" clId="{901898ED-65C6-0F43-A10D-C7EDED2C1FF5}" dt="2021-01-09T22:38:06.318" v="368" actId="1582"/>
          <ac:cxnSpMkLst>
            <pc:docMk/>
            <pc:sldMk cId="1664126954" sldId="258"/>
            <ac:cxnSpMk id="16" creationId="{FAE41A63-C1EB-9E44-BE5A-3323EB0B6CB8}"/>
          </ac:cxnSpMkLst>
        </pc:cxnChg>
      </pc:sldChg>
      <pc:sldChg chg="ord modAnim">
        <pc:chgData name="Konstantine H" userId="11d19a7c-9788-4373-a3b3-84253269272b" providerId="ADAL" clId="{901898ED-65C6-0F43-A10D-C7EDED2C1FF5}" dt="2021-01-09T22:29:19.245" v="351"/>
        <pc:sldMkLst>
          <pc:docMk/>
          <pc:sldMk cId="2559920299" sldId="259"/>
        </pc:sldMkLst>
      </pc:sldChg>
      <pc:sldChg chg="del">
        <pc:chgData name="Konstantine H" userId="11d19a7c-9788-4373-a3b3-84253269272b" providerId="ADAL" clId="{901898ED-65C6-0F43-A10D-C7EDED2C1FF5}" dt="2021-01-09T22:26:42.847" v="345" actId="2696"/>
        <pc:sldMkLst>
          <pc:docMk/>
          <pc:sldMk cId="3644457243" sldId="260"/>
        </pc:sldMkLst>
      </pc:sldChg>
      <pc:sldChg chg="del">
        <pc:chgData name="Konstantine H" userId="11d19a7c-9788-4373-a3b3-84253269272b" providerId="ADAL" clId="{901898ED-65C6-0F43-A10D-C7EDED2C1FF5}" dt="2021-01-09T22:26:43.407" v="346" actId="2696"/>
        <pc:sldMkLst>
          <pc:docMk/>
          <pc:sldMk cId="862294637" sldId="261"/>
        </pc:sldMkLst>
      </pc:sldChg>
      <pc:sldChg chg="addSp delSp modSp mod">
        <pc:chgData name="Konstantine H" userId="11d19a7c-9788-4373-a3b3-84253269272b" providerId="ADAL" clId="{901898ED-65C6-0F43-A10D-C7EDED2C1FF5}" dt="2021-01-10T09:47:04.342" v="751" actId="1076"/>
        <pc:sldMkLst>
          <pc:docMk/>
          <pc:sldMk cId="1738801389" sldId="262"/>
        </pc:sldMkLst>
        <pc:spChg chg="del">
          <ac:chgData name="Konstantine H" userId="11d19a7c-9788-4373-a3b3-84253269272b" providerId="ADAL" clId="{901898ED-65C6-0F43-A10D-C7EDED2C1FF5}" dt="2021-01-09T22:06:17.372" v="0" actId="478"/>
          <ac:spMkLst>
            <pc:docMk/>
            <pc:sldMk cId="1738801389" sldId="262"/>
            <ac:spMk id="2" creationId="{8D98D485-6392-734F-B617-933D576070FA}"/>
          </ac:spMkLst>
        </pc:spChg>
        <pc:spChg chg="add mod">
          <ac:chgData name="Konstantine H" userId="11d19a7c-9788-4373-a3b3-84253269272b" providerId="ADAL" clId="{901898ED-65C6-0F43-A10D-C7EDED2C1FF5}" dt="2021-01-09T22:06:17.372" v="0" actId="478"/>
          <ac:spMkLst>
            <pc:docMk/>
            <pc:sldMk cId="1738801389" sldId="262"/>
            <ac:spMk id="4" creationId="{016EB181-13F3-FB40-BC80-DCA6E0871F71}"/>
          </ac:spMkLst>
        </pc:spChg>
        <pc:spChg chg="add mod">
          <ac:chgData name="Konstantine H" userId="11d19a7c-9788-4373-a3b3-84253269272b" providerId="ADAL" clId="{901898ED-65C6-0F43-A10D-C7EDED2C1FF5}" dt="2021-01-09T23:10:26.960" v="450" actId="20577"/>
          <ac:spMkLst>
            <pc:docMk/>
            <pc:sldMk cId="1738801389" sldId="262"/>
            <ac:spMk id="5" creationId="{12266B2F-FFEC-4341-A27E-2FBB17696BAE}"/>
          </ac:spMkLst>
        </pc:spChg>
        <pc:spChg chg="add mod">
          <ac:chgData name="Konstantine H" userId="11d19a7c-9788-4373-a3b3-84253269272b" providerId="ADAL" clId="{901898ED-65C6-0F43-A10D-C7EDED2C1FF5}" dt="2021-01-09T22:07:59.128" v="122" actId="20577"/>
          <ac:spMkLst>
            <pc:docMk/>
            <pc:sldMk cId="1738801389" sldId="262"/>
            <ac:spMk id="7" creationId="{24B22AD1-E209-2B4D-9EAF-DE3BEF4139BD}"/>
          </ac:spMkLst>
        </pc:spChg>
        <pc:graphicFrameChg chg="add mod modGraphic">
          <ac:chgData name="Konstantine H" userId="11d19a7c-9788-4373-a3b3-84253269272b" providerId="ADAL" clId="{901898ED-65C6-0F43-A10D-C7EDED2C1FF5}" dt="2021-01-10T09:46:50.981" v="747"/>
          <ac:graphicFrameMkLst>
            <pc:docMk/>
            <pc:sldMk cId="1738801389" sldId="262"/>
            <ac:graphicFrameMk id="8" creationId="{05124CB2-3317-654A-9B46-2D0639AF87AE}"/>
          </ac:graphicFrameMkLst>
        </pc:graphicFrameChg>
        <pc:graphicFrameChg chg="add mod">
          <ac:chgData name="Konstantine H" userId="11d19a7c-9788-4373-a3b3-84253269272b" providerId="ADAL" clId="{901898ED-65C6-0F43-A10D-C7EDED2C1FF5}" dt="2021-01-09T22:06:18.300" v="1"/>
          <ac:graphicFrameMkLst>
            <pc:docMk/>
            <pc:sldMk cId="1738801389" sldId="262"/>
            <ac:graphicFrameMk id="9" creationId="{641A5BCF-DC87-3243-8162-24373D0DEA6C}"/>
          </ac:graphicFrameMkLst>
        </pc:graphicFrameChg>
        <pc:picChg chg="add del mod">
          <ac:chgData name="Konstantine H" userId="11d19a7c-9788-4373-a3b3-84253269272b" providerId="ADAL" clId="{901898ED-65C6-0F43-A10D-C7EDED2C1FF5}" dt="2021-01-10T09:46:28.265" v="746" actId="478"/>
          <ac:picMkLst>
            <pc:docMk/>
            <pc:sldMk cId="1738801389" sldId="262"/>
            <ac:picMk id="3" creationId="{A73FC041-9622-0748-850B-29D90AAFC255}"/>
          </ac:picMkLst>
        </pc:picChg>
        <pc:picChg chg="add del mod">
          <ac:chgData name="Konstantine H" userId="11d19a7c-9788-4373-a3b3-84253269272b" providerId="ADAL" clId="{901898ED-65C6-0F43-A10D-C7EDED2C1FF5}" dt="2021-01-09T22:08:20.025" v="123" actId="478"/>
          <ac:picMkLst>
            <pc:docMk/>
            <pc:sldMk cId="1738801389" sldId="262"/>
            <ac:picMk id="10" creationId="{A3DC8B90-1B52-564D-8885-05151D67D91B}"/>
          </ac:picMkLst>
        </pc:picChg>
        <pc:picChg chg="add mod">
          <ac:chgData name="Konstantine H" userId="11d19a7c-9788-4373-a3b3-84253269272b" providerId="ADAL" clId="{901898ED-65C6-0F43-A10D-C7EDED2C1FF5}" dt="2021-01-10T09:47:04.342" v="751" actId="1076"/>
          <ac:picMkLst>
            <pc:docMk/>
            <pc:sldMk cId="1738801389" sldId="262"/>
            <ac:picMk id="10" creationId="{AF59958F-1E24-854A-86E7-1598B4D05EEA}"/>
          </ac:picMkLst>
        </pc:picChg>
        <pc:inkChg chg="add mod">
          <ac:chgData name="Konstantine H" userId="11d19a7c-9788-4373-a3b3-84253269272b" providerId="ADAL" clId="{901898ED-65C6-0F43-A10D-C7EDED2C1FF5}" dt="2021-01-09T22:06:18.300" v="1"/>
          <ac:inkMkLst>
            <pc:docMk/>
            <pc:sldMk cId="1738801389" sldId="262"/>
            <ac:inkMk id="6" creationId="{BD2D5502-EEA1-BC47-843B-E321CCD1C9CB}"/>
          </ac:inkMkLst>
        </pc:inkChg>
      </pc:sldChg>
      <pc:sldChg chg="modAnim">
        <pc:chgData name="Konstantine H" userId="11d19a7c-9788-4373-a3b3-84253269272b" providerId="ADAL" clId="{901898ED-65C6-0F43-A10D-C7EDED2C1FF5}" dt="2021-01-09T22:25:10.509" v="344"/>
        <pc:sldMkLst>
          <pc:docMk/>
          <pc:sldMk cId="1178708925" sldId="263"/>
        </pc:sldMkLst>
      </pc:sldChg>
      <pc:sldChg chg="addSp delSp modSp mod addAnim delAnim modAnim">
        <pc:chgData name="Konstantine H" userId="11d19a7c-9788-4373-a3b3-84253269272b" providerId="ADAL" clId="{901898ED-65C6-0F43-A10D-C7EDED2C1FF5}" dt="2021-01-10T01:50:15.030" v="718"/>
        <pc:sldMkLst>
          <pc:docMk/>
          <pc:sldMk cId="194634574" sldId="264"/>
        </pc:sldMkLst>
        <pc:spChg chg="add mod">
          <ac:chgData name="Konstantine H" userId="11d19a7c-9788-4373-a3b3-84253269272b" providerId="ADAL" clId="{901898ED-65C6-0F43-A10D-C7EDED2C1FF5}" dt="2021-01-10T01:48:38.877" v="712" actId="207"/>
          <ac:spMkLst>
            <pc:docMk/>
            <pc:sldMk cId="194634574" sldId="264"/>
            <ac:spMk id="13" creationId="{6C614037-9BF7-A84B-B467-379B53B789E0}"/>
          </ac:spMkLst>
        </pc:spChg>
        <pc:spChg chg="add mod">
          <ac:chgData name="Konstantine H" userId="11d19a7c-9788-4373-a3b3-84253269272b" providerId="ADAL" clId="{901898ED-65C6-0F43-A10D-C7EDED2C1FF5}" dt="2021-01-10T01:48:32.605" v="711" actId="20577"/>
          <ac:spMkLst>
            <pc:docMk/>
            <pc:sldMk cId="194634574" sldId="264"/>
            <ac:spMk id="16" creationId="{AAA7E235-2743-ED44-82BB-B9E7D27C6B2B}"/>
          </ac:spMkLst>
        </pc:spChg>
        <pc:inkChg chg="add del">
          <ac:chgData name="Konstantine H" userId="11d19a7c-9788-4373-a3b3-84253269272b" providerId="ADAL" clId="{901898ED-65C6-0F43-A10D-C7EDED2C1FF5}" dt="2021-01-10T01:47:54.842" v="707" actId="478"/>
          <ac:inkMkLst>
            <pc:docMk/>
            <pc:sldMk cId="194634574" sldId="264"/>
            <ac:inkMk id="22" creationId="{3754CEAF-28E6-FF41-B692-05081CD6AF8A}"/>
          </ac:inkMkLst>
        </pc:inkChg>
        <pc:inkChg chg="add del">
          <ac:chgData name="Konstantine H" userId="11d19a7c-9788-4373-a3b3-84253269272b" providerId="ADAL" clId="{901898ED-65C6-0F43-A10D-C7EDED2C1FF5}" dt="2021-01-10T01:47:55.975" v="708" actId="478"/>
          <ac:inkMkLst>
            <pc:docMk/>
            <pc:sldMk cId="194634574" sldId="264"/>
            <ac:inkMk id="23" creationId="{820A2CA9-224C-A44C-AE04-CD88D30D7D84}"/>
          </ac:inkMkLst>
        </pc:inkChg>
        <pc:inkChg chg="del">
          <ac:chgData name="Konstantine H" userId="11d19a7c-9788-4373-a3b3-84253269272b" providerId="ADAL" clId="{901898ED-65C6-0F43-A10D-C7EDED2C1FF5}" dt="2021-01-10T01:47:31.925" v="702" actId="478"/>
          <ac:inkMkLst>
            <pc:docMk/>
            <pc:sldMk cId="194634574" sldId="264"/>
            <ac:inkMk id="24" creationId="{71973257-AEED-CA45-936A-26CDAED7672F}"/>
          </ac:inkMkLst>
        </pc:inkChg>
        <pc:inkChg chg="del">
          <ac:chgData name="Konstantine H" userId="11d19a7c-9788-4373-a3b3-84253269272b" providerId="ADAL" clId="{901898ED-65C6-0F43-A10D-C7EDED2C1FF5}" dt="2021-01-10T01:47:30.367" v="701" actId="478"/>
          <ac:inkMkLst>
            <pc:docMk/>
            <pc:sldMk cId="194634574" sldId="264"/>
            <ac:inkMk id="25" creationId="{CD2B6253-B7CF-2447-8356-177FE2C1D147}"/>
          </ac:inkMkLst>
        </pc:inkChg>
        <pc:cxnChg chg="del">
          <ac:chgData name="Konstantine H" userId="11d19a7c-9788-4373-a3b3-84253269272b" providerId="ADAL" clId="{901898ED-65C6-0F43-A10D-C7EDED2C1FF5}" dt="2021-01-10T01:47:28.270" v="700" actId="478"/>
          <ac:cxnSpMkLst>
            <pc:docMk/>
            <pc:sldMk cId="194634574" sldId="264"/>
            <ac:cxnSpMk id="27" creationId="{7B9C7C09-DB07-CA4F-9432-74829B1FEE72}"/>
          </ac:cxnSpMkLst>
        </pc:cxnChg>
      </pc:sldChg>
      <pc:sldChg chg="delSp mod delAnim">
        <pc:chgData name="Konstantine H" userId="11d19a7c-9788-4373-a3b3-84253269272b" providerId="ADAL" clId="{901898ED-65C6-0F43-A10D-C7EDED2C1FF5}" dt="2021-01-10T01:51:40.998" v="729" actId="478"/>
        <pc:sldMkLst>
          <pc:docMk/>
          <pc:sldMk cId="396777927" sldId="265"/>
        </pc:sldMkLst>
        <pc:spChg chg="del">
          <ac:chgData name="Konstantine H" userId="11d19a7c-9788-4373-a3b3-84253269272b" providerId="ADAL" clId="{901898ED-65C6-0F43-A10D-C7EDED2C1FF5}" dt="2021-01-10T01:51:40.998" v="729" actId="478"/>
          <ac:spMkLst>
            <pc:docMk/>
            <pc:sldMk cId="396777927" sldId="265"/>
            <ac:spMk id="7" creationId="{F7739B7D-54C2-8E44-92A9-814AE13B9A6A}"/>
          </ac:spMkLst>
        </pc:spChg>
        <pc:spChg chg="del">
          <ac:chgData name="Konstantine H" userId="11d19a7c-9788-4373-a3b3-84253269272b" providerId="ADAL" clId="{901898ED-65C6-0F43-A10D-C7EDED2C1FF5}" dt="2021-01-10T01:51:40.998" v="729" actId="478"/>
          <ac:spMkLst>
            <pc:docMk/>
            <pc:sldMk cId="396777927" sldId="265"/>
            <ac:spMk id="8" creationId="{B124DF52-D125-9245-9DBB-6590D370849E}"/>
          </ac:spMkLst>
        </pc:spChg>
        <pc:spChg chg="del">
          <ac:chgData name="Konstantine H" userId="11d19a7c-9788-4373-a3b3-84253269272b" providerId="ADAL" clId="{901898ED-65C6-0F43-A10D-C7EDED2C1FF5}" dt="2021-01-10T01:51:40.998" v="729" actId="478"/>
          <ac:spMkLst>
            <pc:docMk/>
            <pc:sldMk cId="396777927" sldId="265"/>
            <ac:spMk id="12" creationId="{CC9B0624-B442-5F44-8E8D-55C9E421A9D6}"/>
          </ac:spMkLst>
        </pc:spChg>
        <pc:spChg chg="del">
          <ac:chgData name="Konstantine H" userId="11d19a7c-9788-4373-a3b3-84253269272b" providerId="ADAL" clId="{901898ED-65C6-0F43-A10D-C7EDED2C1FF5}" dt="2021-01-10T01:51:40.998" v="729" actId="478"/>
          <ac:spMkLst>
            <pc:docMk/>
            <pc:sldMk cId="396777927" sldId="265"/>
            <ac:spMk id="13" creationId="{27E7C180-FDAD-5C4D-9B7C-5D044ECA1EDF}"/>
          </ac:spMkLst>
        </pc:spChg>
        <pc:cxnChg chg="del">
          <ac:chgData name="Konstantine H" userId="11d19a7c-9788-4373-a3b3-84253269272b" providerId="ADAL" clId="{901898ED-65C6-0F43-A10D-C7EDED2C1FF5}" dt="2021-01-10T01:51:36.267" v="728" actId="478"/>
          <ac:cxnSpMkLst>
            <pc:docMk/>
            <pc:sldMk cId="396777927" sldId="265"/>
            <ac:cxnSpMk id="3" creationId="{5CF3341C-08B5-1C4F-B1E3-4A402B434B09}"/>
          </ac:cxnSpMkLst>
        </pc:cxnChg>
      </pc:sldChg>
      <pc:sldChg chg="delSp mod delAnim">
        <pc:chgData name="Konstantine H" userId="11d19a7c-9788-4373-a3b3-84253269272b" providerId="ADAL" clId="{901898ED-65C6-0F43-A10D-C7EDED2C1FF5}" dt="2021-01-10T01:51:11.766" v="727" actId="478"/>
        <pc:sldMkLst>
          <pc:docMk/>
          <pc:sldMk cId="1562088257" sldId="266"/>
        </pc:sldMkLst>
        <pc:spChg chg="del">
          <ac:chgData name="Konstantine H" userId="11d19a7c-9788-4373-a3b3-84253269272b" providerId="ADAL" clId="{901898ED-65C6-0F43-A10D-C7EDED2C1FF5}" dt="2021-01-10T01:51:11.766" v="727" actId="478"/>
          <ac:spMkLst>
            <pc:docMk/>
            <pc:sldMk cId="1562088257" sldId="266"/>
            <ac:spMk id="7" creationId="{F7739B7D-54C2-8E44-92A9-814AE13B9A6A}"/>
          </ac:spMkLst>
        </pc:spChg>
        <pc:spChg chg="del">
          <ac:chgData name="Konstantine H" userId="11d19a7c-9788-4373-a3b3-84253269272b" providerId="ADAL" clId="{901898ED-65C6-0F43-A10D-C7EDED2C1FF5}" dt="2021-01-10T01:51:11.766" v="727" actId="478"/>
          <ac:spMkLst>
            <pc:docMk/>
            <pc:sldMk cId="1562088257" sldId="266"/>
            <ac:spMk id="8" creationId="{B124DF52-D125-9245-9DBB-6590D370849E}"/>
          </ac:spMkLst>
        </pc:spChg>
        <pc:spChg chg="del">
          <ac:chgData name="Konstantine H" userId="11d19a7c-9788-4373-a3b3-84253269272b" providerId="ADAL" clId="{901898ED-65C6-0F43-A10D-C7EDED2C1FF5}" dt="2021-01-10T01:51:11.766" v="727" actId="478"/>
          <ac:spMkLst>
            <pc:docMk/>
            <pc:sldMk cId="1562088257" sldId="266"/>
            <ac:spMk id="12" creationId="{CC9B0624-B442-5F44-8E8D-55C9E421A9D6}"/>
          </ac:spMkLst>
        </pc:spChg>
        <pc:spChg chg="del">
          <ac:chgData name="Konstantine H" userId="11d19a7c-9788-4373-a3b3-84253269272b" providerId="ADAL" clId="{901898ED-65C6-0F43-A10D-C7EDED2C1FF5}" dt="2021-01-10T01:51:11.766" v="727" actId="478"/>
          <ac:spMkLst>
            <pc:docMk/>
            <pc:sldMk cId="1562088257" sldId="266"/>
            <ac:spMk id="13" creationId="{27E7C180-FDAD-5C4D-9B7C-5D044ECA1EDF}"/>
          </ac:spMkLst>
        </pc:spChg>
        <pc:cxnChg chg="del">
          <ac:chgData name="Konstantine H" userId="11d19a7c-9788-4373-a3b3-84253269272b" providerId="ADAL" clId="{901898ED-65C6-0F43-A10D-C7EDED2C1FF5}" dt="2021-01-10T01:51:06.553" v="726" actId="478"/>
          <ac:cxnSpMkLst>
            <pc:docMk/>
            <pc:sldMk cId="1562088257" sldId="266"/>
            <ac:cxnSpMk id="3" creationId="{5CF3341C-08B5-1C4F-B1E3-4A402B434B09}"/>
          </ac:cxnSpMkLst>
        </pc:cxnChg>
      </pc:sldChg>
      <pc:sldChg chg="ord modAnim">
        <pc:chgData name="Konstantine H" userId="11d19a7c-9788-4373-a3b3-84253269272b" providerId="ADAL" clId="{901898ED-65C6-0F43-A10D-C7EDED2C1FF5}" dt="2021-01-09T22:58:13.769" v="375"/>
        <pc:sldMkLst>
          <pc:docMk/>
          <pc:sldMk cId="3395901891" sldId="267"/>
        </pc:sldMkLst>
      </pc:sldChg>
      <pc:sldChg chg="addSp delSp modSp mod delAnim modAnim">
        <pc:chgData name="Konstantine H" userId="11d19a7c-9788-4373-a3b3-84253269272b" providerId="ADAL" clId="{901898ED-65C6-0F43-A10D-C7EDED2C1FF5}" dt="2021-01-10T01:50:56.820" v="725"/>
        <pc:sldMkLst>
          <pc:docMk/>
          <pc:sldMk cId="1200081252" sldId="268"/>
        </pc:sldMkLst>
        <pc:spChg chg="add mod">
          <ac:chgData name="Konstantine H" userId="11d19a7c-9788-4373-a3b3-84253269272b" providerId="ADAL" clId="{901898ED-65C6-0F43-A10D-C7EDED2C1FF5}" dt="2021-01-10T01:50:49.850" v="724" actId="207"/>
          <ac:spMkLst>
            <pc:docMk/>
            <pc:sldMk cId="1200081252" sldId="268"/>
            <ac:spMk id="11" creationId="{8C092CB9-C4CE-2947-AB8B-24D373DAE3F1}"/>
          </ac:spMkLst>
        </pc:spChg>
        <pc:spChg chg="add mod">
          <ac:chgData name="Konstantine H" userId="11d19a7c-9788-4373-a3b3-84253269272b" providerId="ADAL" clId="{901898ED-65C6-0F43-A10D-C7EDED2C1FF5}" dt="2021-01-10T01:50:43.051" v="723" actId="20577"/>
          <ac:spMkLst>
            <pc:docMk/>
            <pc:sldMk cId="1200081252" sldId="268"/>
            <ac:spMk id="12" creationId="{84B3F88C-314B-744F-B18E-9A8A3907C684}"/>
          </ac:spMkLst>
        </pc:spChg>
        <pc:inkChg chg="del">
          <ac:chgData name="Konstantine H" userId="11d19a7c-9788-4373-a3b3-84253269272b" providerId="ADAL" clId="{901898ED-65C6-0F43-A10D-C7EDED2C1FF5}" dt="2021-01-10T01:50:29.436" v="720" actId="478"/>
          <ac:inkMkLst>
            <pc:docMk/>
            <pc:sldMk cId="1200081252" sldId="268"/>
            <ac:inkMk id="2" creationId="{9B65BE14-9C06-4B49-AB4B-98AB1CF8DED9}"/>
          </ac:inkMkLst>
        </pc:inkChg>
        <pc:cxnChg chg="del">
          <ac:chgData name="Konstantine H" userId="11d19a7c-9788-4373-a3b3-84253269272b" providerId="ADAL" clId="{901898ED-65C6-0F43-A10D-C7EDED2C1FF5}" dt="2021-01-10T01:50:28.313" v="719" actId="478"/>
          <ac:cxnSpMkLst>
            <pc:docMk/>
            <pc:sldMk cId="1200081252" sldId="268"/>
            <ac:cxnSpMk id="27" creationId="{7B9C7C09-DB07-CA4F-9432-74829B1FEE72}"/>
          </ac:cxnSpMkLst>
        </pc:cxnChg>
      </pc:sldChg>
      <pc:sldChg chg="addSp delSp modSp mod">
        <pc:chgData name="Konstantine H" userId="11d19a7c-9788-4373-a3b3-84253269272b" providerId="ADAL" clId="{901898ED-65C6-0F43-A10D-C7EDED2C1FF5}" dt="2021-01-10T13:01:29.127" v="753" actId="478"/>
        <pc:sldMkLst>
          <pc:docMk/>
          <pc:sldMk cId="1753717820" sldId="269"/>
        </pc:sldMkLst>
        <pc:picChg chg="add del mod">
          <ac:chgData name="Konstantine H" userId="11d19a7c-9788-4373-a3b3-84253269272b" providerId="ADAL" clId="{901898ED-65C6-0F43-A10D-C7EDED2C1FF5}" dt="2021-01-10T13:01:29.127" v="753" actId="478"/>
          <ac:picMkLst>
            <pc:docMk/>
            <pc:sldMk cId="1753717820" sldId="269"/>
            <ac:picMk id="3" creationId="{74B2DEFF-797E-124F-B964-A7374723E30C}"/>
          </ac:picMkLst>
        </pc:picChg>
      </pc:sldChg>
      <pc:sldChg chg="del ord">
        <pc:chgData name="Konstantine H" userId="11d19a7c-9788-4373-a3b3-84253269272b" providerId="ADAL" clId="{901898ED-65C6-0F43-A10D-C7EDED2C1FF5}" dt="2021-01-10T00:09:46.647" v="694" actId="2696"/>
        <pc:sldMkLst>
          <pc:docMk/>
          <pc:sldMk cId="2606081595" sldId="270"/>
        </pc:sldMkLst>
      </pc:sldChg>
      <pc:sldChg chg="del">
        <pc:chgData name="Konstantine H" userId="11d19a7c-9788-4373-a3b3-84253269272b" providerId="ADAL" clId="{901898ED-65C6-0F43-A10D-C7EDED2C1FF5}" dt="2021-01-09T23:10:36.660" v="451" actId="2696"/>
        <pc:sldMkLst>
          <pc:docMk/>
          <pc:sldMk cId="1813886798" sldId="271"/>
        </pc:sldMkLst>
      </pc:sldChg>
      <pc:sldChg chg="del">
        <pc:chgData name="Konstantine H" userId="11d19a7c-9788-4373-a3b3-84253269272b" providerId="ADAL" clId="{901898ED-65C6-0F43-A10D-C7EDED2C1FF5}" dt="2021-01-09T23:10:37.123" v="452" actId="2696"/>
        <pc:sldMkLst>
          <pc:docMk/>
          <pc:sldMk cId="1818988114" sldId="272"/>
        </pc:sldMkLst>
      </pc:sldChg>
      <pc:sldChg chg="del">
        <pc:chgData name="Konstantine H" userId="11d19a7c-9788-4373-a3b3-84253269272b" providerId="ADAL" clId="{901898ED-65C6-0F43-A10D-C7EDED2C1FF5}" dt="2021-01-09T23:10:38.569" v="455" actId="2696"/>
        <pc:sldMkLst>
          <pc:docMk/>
          <pc:sldMk cId="915738017" sldId="273"/>
        </pc:sldMkLst>
      </pc:sldChg>
      <pc:sldChg chg="del">
        <pc:chgData name="Konstantine H" userId="11d19a7c-9788-4373-a3b3-84253269272b" providerId="ADAL" clId="{901898ED-65C6-0F43-A10D-C7EDED2C1FF5}" dt="2021-01-09T23:10:38.097" v="454" actId="2696"/>
        <pc:sldMkLst>
          <pc:docMk/>
          <pc:sldMk cId="3555230004" sldId="274"/>
        </pc:sldMkLst>
      </pc:sldChg>
      <pc:sldChg chg="del">
        <pc:chgData name="Konstantine H" userId="11d19a7c-9788-4373-a3b3-84253269272b" providerId="ADAL" clId="{901898ED-65C6-0F43-A10D-C7EDED2C1FF5}" dt="2021-01-09T23:10:37.609" v="453" actId="2696"/>
        <pc:sldMkLst>
          <pc:docMk/>
          <pc:sldMk cId="1373733251" sldId="275"/>
        </pc:sldMkLst>
      </pc:sldChg>
      <pc:sldChg chg="del">
        <pc:chgData name="Konstantine H" userId="11d19a7c-9788-4373-a3b3-84253269272b" providerId="ADAL" clId="{901898ED-65C6-0F43-A10D-C7EDED2C1FF5}" dt="2021-01-09T23:10:38.972" v="456" actId="2696"/>
        <pc:sldMkLst>
          <pc:docMk/>
          <pc:sldMk cId="1479037257" sldId="277"/>
        </pc:sldMkLst>
      </pc:sldChg>
      <pc:sldChg chg="del">
        <pc:chgData name="Konstantine H" userId="11d19a7c-9788-4373-a3b3-84253269272b" providerId="ADAL" clId="{901898ED-65C6-0F43-A10D-C7EDED2C1FF5}" dt="2021-01-09T23:10:39.565" v="457" actId="2696"/>
        <pc:sldMkLst>
          <pc:docMk/>
          <pc:sldMk cId="825787292" sldId="278"/>
        </pc:sldMkLst>
      </pc:sldChg>
      <pc:sldChg chg="addSp delSp modSp add mod delAnim modAnim">
        <pc:chgData name="Konstantine H" userId="11d19a7c-9788-4373-a3b3-84253269272b" providerId="ADAL" clId="{901898ED-65C6-0F43-A10D-C7EDED2C1FF5}" dt="2021-01-09T23:03:36.024" v="426"/>
        <pc:sldMkLst>
          <pc:docMk/>
          <pc:sldMk cId="1179024676" sldId="279"/>
        </pc:sldMkLst>
        <pc:spChg chg="mod">
          <ac:chgData name="Konstantine H" userId="11d19a7c-9788-4373-a3b3-84253269272b" providerId="ADAL" clId="{901898ED-65C6-0F43-A10D-C7EDED2C1FF5}" dt="2021-01-09T23:02:00.394" v="393" actId="20577"/>
          <ac:spMkLst>
            <pc:docMk/>
            <pc:sldMk cId="1179024676" sldId="279"/>
            <ac:spMk id="4" creationId="{11CF9EFB-434D-4945-B5AE-B09CC3EB9FDA}"/>
          </ac:spMkLst>
        </pc:spChg>
        <pc:spChg chg="mod">
          <ac:chgData name="Konstantine H" userId="11d19a7c-9788-4373-a3b3-84253269272b" providerId="ADAL" clId="{901898ED-65C6-0F43-A10D-C7EDED2C1FF5}" dt="2021-01-09T22:59:42.602" v="389" actId="1076"/>
          <ac:spMkLst>
            <pc:docMk/>
            <pc:sldMk cId="1179024676" sldId="279"/>
            <ac:spMk id="6" creationId="{2A5DF2BB-DAD2-3E40-9056-0EAD1244F85B}"/>
          </ac:spMkLst>
        </pc:spChg>
        <pc:spChg chg="mod">
          <ac:chgData name="Konstantine H" userId="11d19a7c-9788-4373-a3b3-84253269272b" providerId="ADAL" clId="{901898ED-65C6-0F43-A10D-C7EDED2C1FF5}" dt="2021-01-09T22:59:19.263" v="383" actId="1035"/>
          <ac:spMkLst>
            <pc:docMk/>
            <pc:sldMk cId="1179024676" sldId="279"/>
            <ac:spMk id="8" creationId="{B124DF52-D125-9245-9DBB-6590D370849E}"/>
          </ac:spMkLst>
        </pc:spChg>
        <pc:spChg chg="mod">
          <ac:chgData name="Konstantine H" userId="11d19a7c-9788-4373-a3b3-84253269272b" providerId="ADAL" clId="{901898ED-65C6-0F43-A10D-C7EDED2C1FF5}" dt="2021-01-09T22:59:34.485" v="387" actId="1076"/>
          <ac:spMkLst>
            <pc:docMk/>
            <pc:sldMk cId="1179024676" sldId="279"/>
            <ac:spMk id="9" creationId="{DCB37744-AA7A-E943-AE3D-78AB59EA374C}"/>
          </ac:spMkLst>
        </pc:spChg>
        <pc:spChg chg="mod">
          <ac:chgData name="Konstantine H" userId="11d19a7c-9788-4373-a3b3-84253269272b" providerId="ADAL" clId="{901898ED-65C6-0F43-A10D-C7EDED2C1FF5}" dt="2021-01-09T22:59:47.107" v="390" actId="1076"/>
          <ac:spMkLst>
            <pc:docMk/>
            <pc:sldMk cId="1179024676" sldId="279"/>
            <ac:spMk id="10" creationId="{B56ADBE7-396F-8546-BA32-A14CEC6563B9}"/>
          </ac:spMkLst>
        </pc:spChg>
        <pc:spChg chg="mod">
          <ac:chgData name="Konstantine H" userId="11d19a7c-9788-4373-a3b3-84253269272b" providerId="ADAL" clId="{901898ED-65C6-0F43-A10D-C7EDED2C1FF5}" dt="2021-01-09T22:59:38.273" v="388" actId="1076"/>
          <ac:spMkLst>
            <pc:docMk/>
            <pc:sldMk cId="1179024676" sldId="279"/>
            <ac:spMk id="11" creationId="{2DCF8F14-4AD0-6B45-927A-C929BDACBFFD}"/>
          </ac:spMkLst>
        </pc:spChg>
        <pc:spChg chg="mod">
          <ac:chgData name="Konstantine H" userId="11d19a7c-9788-4373-a3b3-84253269272b" providerId="ADAL" clId="{901898ED-65C6-0F43-A10D-C7EDED2C1FF5}" dt="2021-01-09T22:59:23.541" v="384" actId="1076"/>
          <ac:spMkLst>
            <pc:docMk/>
            <pc:sldMk cId="1179024676" sldId="279"/>
            <ac:spMk id="13" creationId="{27E7C180-FDAD-5C4D-9B7C-5D044ECA1EDF}"/>
          </ac:spMkLst>
        </pc:spChg>
        <pc:graphicFrameChg chg="modGraphic">
          <ac:chgData name="Konstantine H" userId="11d19a7c-9788-4373-a3b3-84253269272b" providerId="ADAL" clId="{901898ED-65C6-0F43-A10D-C7EDED2C1FF5}" dt="2021-01-09T23:02:33.710" v="409" actId="20577"/>
          <ac:graphicFrameMkLst>
            <pc:docMk/>
            <pc:sldMk cId="1179024676" sldId="279"/>
            <ac:graphicFrameMk id="14" creationId="{0C3EA5F3-12E0-804A-9A3C-0A85A87AC199}"/>
          </ac:graphicFrameMkLst>
        </pc:graphicFrameChg>
        <pc:inkChg chg="del">
          <ac:chgData name="Konstantine H" userId="11d19a7c-9788-4373-a3b3-84253269272b" providerId="ADAL" clId="{901898ED-65C6-0F43-A10D-C7EDED2C1FF5}" dt="2021-01-09T22:59:28.401" v="386" actId="478"/>
          <ac:inkMkLst>
            <pc:docMk/>
            <pc:sldMk cId="1179024676" sldId="279"/>
            <ac:inkMk id="2" creationId="{4110C118-F70C-D848-A102-24F1DEAE65E1}"/>
          </ac:inkMkLst>
        </pc:inkChg>
        <pc:inkChg chg="del">
          <ac:chgData name="Konstantine H" userId="11d19a7c-9788-4373-a3b3-84253269272b" providerId="ADAL" clId="{901898ED-65C6-0F43-A10D-C7EDED2C1FF5}" dt="2021-01-09T22:59:25.651" v="385" actId="478"/>
          <ac:inkMkLst>
            <pc:docMk/>
            <pc:sldMk cId="1179024676" sldId="279"/>
            <ac:inkMk id="16" creationId="{22E3FAEA-4BDC-A144-9C5C-F25E245FF7E1}"/>
          </ac:inkMkLst>
        </pc:inkChg>
        <pc:inkChg chg="add">
          <ac:chgData name="Konstantine H" userId="11d19a7c-9788-4373-a3b3-84253269272b" providerId="ADAL" clId="{901898ED-65C6-0F43-A10D-C7EDED2C1FF5}" dt="2021-01-09T23:03:32.606" v="425"/>
          <ac:inkMkLst>
            <pc:docMk/>
            <pc:sldMk cId="1179024676" sldId="279"/>
            <ac:inkMk id="21" creationId="{0132F617-4756-704D-9FFB-DA90FDDEF66B}"/>
          </ac:inkMkLst>
        </pc:inkChg>
        <pc:cxnChg chg="del">
          <ac:chgData name="Konstantine H" userId="11d19a7c-9788-4373-a3b3-84253269272b" providerId="ADAL" clId="{901898ED-65C6-0F43-A10D-C7EDED2C1FF5}" dt="2021-01-09T22:59:07.122" v="379" actId="478"/>
          <ac:cxnSpMkLst>
            <pc:docMk/>
            <pc:sldMk cId="1179024676" sldId="279"/>
            <ac:cxnSpMk id="3" creationId="{5CF3341C-08B5-1C4F-B1E3-4A402B434B09}"/>
          </ac:cxnSpMkLst>
        </pc:cxnChg>
        <pc:cxnChg chg="add mod">
          <ac:chgData name="Konstantine H" userId="11d19a7c-9788-4373-a3b3-84253269272b" providerId="ADAL" clId="{901898ED-65C6-0F43-A10D-C7EDED2C1FF5}" dt="2021-01-09T23:03:04.897" v="424" actId="1038"/>
          <ac:cxnSpMkLst>
            <pc:docMk/>
            <pc:sldMk cId="1179024676" sldId="279"/>
            <ac:cxnSpMk id="17" creationId="{ED81A393-5652-A34C-A433-3087D290450B}"/>
          </ac:cxnSpMkLst>
        </pc:cxnChg>
      </pc:sldChg>
      <pc:sldChg chg="add del setBg">
        <pc:chgData name="Konstantine H" userId="11d19a7c-9788-4373-a3b3-84253269272b" providerId="ADAL" clId="{901898ED-65C6-0F43-A10D-C7EDED2C1FF5}" dt="2021-01-09T22:59:05.531" v="377"/>
        <pc:sldMkLst>
          <pc:docMk/>
          <pc:sldMk cId="3467817868" sldId="279"/>
        </pc:sldMkLst>
      </pc:sldChg>
      <pc:sldChg chg="addSp delSp modSp add mod setBg delAnim modAnim">
        <pc:chgData name="Konstantine H" userId="11d19a7c-9788-4373-a3b3-84253269272b" providerId="ADAL" clId="{901898ED-65C6-0F43-A10D-C7EDED2C1FF5}" dt="2021-01-10T01:52:27.643" v="745"/>
        <pc:sldMkLst>
          <pc:docMk/>
          <pc:sldMk cId="2063170392" sldId="280"/>
        </pc:sldMkLst>
        <pc:spChg chg="del">
          <ac:chgData name="Konstantine H" userId="11d19a7c-9788-4373-a3b3-84253269272b" providerId="ADAL" clId="{901898ED-65C6-0F43-A10D-C7EDED2C1FF5}" dt="2021-01-09T23:31:46.261" v="468" actId="478"/>
          <ac:spMkLst>
            <pc:docMk/>
            <pc:sldMk cId="2063170392" sldId="280"/>
            <ac:spMk id="6" creationId="{2A5DF2BB-DAD2-3E40-9056-0EAD1244F85B}"/>
          </ac:spMkLst>
        </pc:spChg>
        <pc:spChg chg="del">
          <ac:chgData name="Konstantine H" userId="11d19a7c-9788-4373-a3b3-84253269272b" providerId="ADAL" clId="{901898ED-65C6-0F43-A10D-C7EDED2C1FF5}" dt="2021-01-09T23:31:46.261" v="468" actId="478"/>
          <ac:spMkLst>
            <pc:docMk/>
            <pc:sldMk cId="2063170392" sldId="280"/>
            <ac:spMk id="10" creationId="{B56ADBE7-396F-8546-BA32-A14CEC6563B9}"/>
          </ac:spMkLst>
        </pc:spChg>
        <pc:spChg chg="del">
          <ac:chgData name="Konstantine H" userId="11d19a7c-9788-4373-a3b3-84253269272b" providerId="ADAL" clId="{901898ED-65C6-0F43-A10D-C7EDED2C1FF5}" dt="2021-01-09T23:31:34.061" v="465" actId="478"/>
          <ac:spMkLst>
            <pc:docMk/>
            <pc:sldMk cId="2063170392" sldId="280"/>
            <ac:spMk id="17" creationId="{320F3556-2E5D-BC49-B93F-CE562489B9A3}"/>
          </ac:spMkLst>
        </pc:spChg>
        <pc:spChg chg="del">
          <ac:chgData name="Konstantine H" userId="11d19a7c-9788-4373-a3b3-84253269272b" providerId="ADAL" clId="{901898ED-65C6-0F43-A10D-C7EDED2C1FF5}" dt="2021-01-09T23:31:34.061" v="465" actId="478"/>
          <ac:spMkLst>
            <pc:docMk/>
            <pc:sldMk cId="2063170392" sldId="280"/>
            <ac:spMk id="18" creationId="{57CAAC40-0800-B449-8C07-83C7C74B6A79}"/>
          </ac:spMkLst>
        </pc:spChg>
        <pc:spChg chg="del">
          <ac:chgData name="Konstantine H" userId="11d19a7c-9788-4373-a3b3-84253269272b" providerId="ADAL" clId="{901898ED-65C6-0F43-A10D-C7EDED2C1FF5}" dt="2021-01-09T23:31:34.061" v="465" actId="478"/>
          <ac:spMkLst>
            <pc:docMk/>
            <pc:sldMk cId="2063170392" sldId="280"/>
            <ac:spMk id="19" creationId="{F54D5937-64FE-1948-89DB-9434E2F9697B}"/>
          </ac:spMkLst>
        </pc:spChg>
        <pc:spChg chg="mod">
          <ac:chgData name="Konstantine H" userId="11d19a7c-9788-4373-a3b3-84253269272b" providerId="ADAL" clId="{901898ED-65C6-0F43-A10D-C7EDED2C1FF5}" dt="2021-01-09T23:43:12.371" v="635" actId="20577"/>
          <ac:spMkLst>
            <pc:docMk/>
            <pc:sldMk cId="2063170392" sldId="280"/>
            <ac:spMk id="36" creationId="{1D9364EC-8733-A844-B3EB-E382A784BBCB}"/>
          </ac:spMkLst>
        </pc:spChg>
        <pc:spChg chg="mod">
          <ac:chgData name="Konstantine H" userId="11d19a7c-9788-4373-a3b3-84253269272b" providerId="ADAL" clId="{901898ED-65C6-0F43-A10D-C7EDED2C1FF5}" dt="2021-01-09T23:43:12.371" v="635" actId="20577"/>
          <ac:spMkLst>
            <pc:docMk/>
            <pc:sldMk cId="2063170392" sldId="280"/>
            <ac:spMk id="37" creationId="{BBFA789D-72A0-C04E-B595-ACD6C1B6EEE1}"/>
          </ac:spMkLst>
        </pc:spChg>
        <pc:spChg chg="mod">
          <ac:chgData name="Konstantine H" userId="11d19a7c-9788-4373-a3b3-84253269272b" providerId="ADAL" clId="{901898ED-65C6-0F43-A10D-C7EDED2C1FF5}" dt="2021-01-09T23:43:09.054" v="634" actId="20577"/>
          <ac:spMkLst>
            <pc:docMk/>
            <pc:sldMk cId="2063170392" sldId="280"/>
            <ac:spMk id="39" creationId="{F3E4BE49-D062-F94E-B381-5CCEA8CEFACB}"/>
          </ac:spMkLst>
        </pc:spChg>
        <pc:spChg chg="mod">
          <ac:chgData name="Konstantine H" userId="11d19a7c-9788-4373-a3b3-84253269272b" providerId="ADAL" clId="{901898ED-65C6-0F43-A10D-C7EDED2C1FF5}" dt="2021-01-09T23:43:09.054" v="634" actId="20577"/>
          <ac:spMkLst>
            <pc:docMk/>
            <pc:sldMk cId="2063170392" sldId="280"/>
            <ac:spMk id="40" creationId="{BF535569-8E61-C146-ADE7-7788D8BF2E2E}"/>
          </ac:spMkLst>
        </pc:spChg>
        <pc:spChg chg="mod">
          <ac:chgData name="Konstantine H" userId="11d19a7c-9788-4373-a3b3-84253269272b" providerId="ADAL" clId="{901898ED-65C6-0F43-A10D-C7EDED2C1FF5}" dt="2021-01-09T23:37:59.808" v="535" actId="207"/>
          <ac:spMkLst>
            <pc:docMk/>
            <pc:sldMk cId="2063170392" sldId="280"/>
            <ac:spMk id="42" creationId="{5439660D-DAB0-C647-9BB1-89C5EF2FA38D}"/>
          </ac:spMkLst>
        </pc:spChg>
        <pc:spChg chg="mod">
          <ac:chgData name="Konstantine H" userId="11d19a7c-9788-4373-a3b3-84253269272b" providerId="ADAL" clId="{901898ED-65C6-0F43-A10D-C7EDED2C1FF5}" dt="2021-01-09T23:37:24.564" v="518" actId="20577"/>
          <ac:spMkLst>
            <pc:docMk/>
            <pc:sldMk cId="2063170392" sldId="280"/>
            <ac:spMk id="43" creationId="{C3A66E2C-ADB6-414B-8C89-F037ACBFE1D6}"/>
          </ac:spMkLst>
        </pc:spChg>
        <pc:spChg chg="mod">
          <ac:chgData name="Konstantine H" userId="11d19a7c-9788-4373-a3b3-84253269272b" providerId="ADAL" clId="{901898ED-65C6-0F43-A10D-C7EDED2C1FF5}" dt="2021-01-09T23:37:42.621" v="533" actId="20577"/>
          <ac:spMkLst>
            <pc:docMk/>
            <pc:sldMk cId="2063170392" sldId="280"/>
            <ac:spMk id="45" creationId="{3FE96459-9B1F-5944-A3B6-B308D3448FA5}"/>
          </ac:spMkLst>
        </pc:spChg>
        <pc:spChg chg="mod">
          <ac:chgData name="Konstantine H" userId="11d19a7c-9788-4373-a3b3-84253269272b" providerId="ADAL" clId="{901898ED-65C6-0F43-A10D-C7EDED2C1FF5}" dt="2021-01-09T23:38:20.379" v="536" actId="1076"/>
          <ac:spMkLst>
            <pc:docMk/>
            <pc:sldMk cId="2063170392" sldId="280"/>
            <ac:spMk id="46" creationId="{7B35E10A-C92A-9040-840C-E9D145B65287}"/>
          </ac:spMkLst>
        </pc:spChg>
        <pc:spChg chg="mod">
          <ac:chgData name="Konstantine H" userId="11d19a7c-9788-4373-a3b3-84253269272b" providerId="ADAL" clId="{901898ED-65C6-0F43-A10D-C7EDED2C1FF5}" dt="2021-01-09T23:38:58.713" v="567" actId="207"/>
          <ac:spMkLst>
            <pc:docMk/>
            <pc:sldMk cId="2063170392" sldId="280"/>
            <ac:spMk id="48" creationId="{5771A423-7542-9449-8D1B-FCB8C766058F}"/>
          </ac:spMkLst>
        </pc:spChg>
        <pc:spChg chg="mod">
          <ac:chgData name="Konstantine H" userId="11d19a7c-9788-4373-a3b3-84253269272b" providerId="ADAL" clId="{901898ED-65C6-0F43-A10D-C7EDED2C1FF5}" dt="2021-01-09T23:38:51.744" v="566" actId="20577"/>
          <ac:spMkLst>
            <pc:docMk/>
            <pc:sldMk cId="2063170392" sldId="280"/>
            <ac:spMk id="49" creationId="{8373200C-D502-4744-B231-9458F08EE82A}"/>
          </ac:spMkLst>
        </pc:spChg>
        <pc:spChg chg="mod">
          <ac:chgData name="Konstantine H" userId="11d19a7c-9788-4373-a3b3-84253269272b" providerId="ADAL" clId="{901898ED-65C6-0F43-A10D-C7EDED2C1FF5}" dt="2021-01-09T23:38:43.465" v="551" actId="20577"/>
          <ac:spMkLst>
            <pc:docMk/>
            <pc:sldMk cId="2063170392" sldId="280"/>
            <ac:spMk id="51" creationId="{CDB0D774-7911-0A4A-A815-30CD9E1AEE10}"/>
          </ac:spMkLst>
        </pc:spChg>
        <pc:spChg chg="mod">
          <ac:chgData name="Konstantine H" userId="11d19a7c-9788-4373-a3b3-84253269272b" providerId="ADAL" clId="{901898ED-65C6-0F43-A10D-C7EDED2C1FF5}" dt="2021-01-09T23:38:43.465" v="551" actId="20577"/>
          <ac:spMkLst>
            <pc:docMk/>
            <pc:sldMk cId="2063170392" sldId="280"/>
            <ac:spMk id="52" creationId="{417C8E77-48D1-D747-8C85-36E1BBE2ED96}"/>
          </ac:spMkLst>
        </pc:spChg>
        <pc:spChg chg="mod">
          <ac:chgData name="Konstantine H" userId="11d19a7c-9788-4373-a3b3-84253269272b" providerId="ADAL" clId="{901898ED-65C6-0F43-A10D-C7EDED2C1FF5}" dt="2021-01-09T23:40:01.363" v="584" actId="20577"/>
          <ac:spMkLst>
            <pc:docMk/>
            <pc:sldMk cId="2063170392" sldId="280"/>
            <ac:spMk id="54" creationId="{39D27CAB-1554-C245-A3B6-745E8FE1177F}"/>
          </ac:spMkLst>
        </pc:spChg>
        <pc:spChg chg="mod">
          <ac:chgData name="Konstantine H" userId="11d19a7c-9788-4373-a3b3-84253269272b" providerId="ADAL" clId="{901898ED-65C6-0F43-A10D-C7EDED2C1FF5}" dt="2021-01-09T23:40:01.363" v="584" actId="20577"/>
          <ac:spMkLst>
            <pc:docMk/>
            <pc:sldMk cId="2063170392" sldId="280"/>
            <ac:spMk id="55" creationId="{5AEF5C32-2F1D-4842-8EBF-D6EE7C7C032A}"/>
          </ac:spMkLst>
        </pc:spChg>
        <pc:spChg chg="mod">
          <ac:chgData name="Konstantine H" userId="11d19a7c-9788-4373-a3b3-84253269272b" providerId="ADAL" clId="{901898ED-65C6-0F43-A10D-C7EDED2C1FF5}" dt="2021-01-09T23:39:52.003" v="582" actId="20577"/>
          <ac:spMkLst>
            <pc:docMk/>
            <pc:sldMk cId="2063170392" sldId="280"/>
            <ac:spMk id="62" creationId="{7FD386EB-143F-4D46-ADD7-AA591F3E0AF6}"/>
          </ac:spMkLst>
        </pc:spChg>
        <pc:spChg chg="mod">
          <ac:chgData name="Konstantine H" userId="11d19a7c-9788-4373-a3b3-84253269272b" providerId="ADAL" clId="{901898ED-65C6-0F43-A10D-C7EDED2C1FF5}" dt="2021-01-09T23:39:52.003" v="582" actId="20577"/>
          <ac:spMkLst>
            <pc:docMk/>
            <pc:sldMk cId="2063170392" sldId="280"/>
            <ac:spMk id="63" creationId="{E63CBF65-8F1A-0040-92C5-FF21A915FF44}"/>
          </ac:spMkLst>
        </pc:spChg>
        <pc:spChg chg="mod">
          <ac:chgData name="Konstantine H" userId="11d19a7c-9788-4373-a3b3-84253269272b" providerId="ADAL" clId="{901898ED-65C6-0F43-A10D-C7EDED2C1FF5}" dt="2021-01-09T23:40:32.504" v="593" actId="207"/>
          <ac:spMkLst>
            <pc:docMk/>
            <pc:sldMk cId="2063170392" sldId="280"/>
            <ac:spMk id="65" creationId="{633C24A5-440E-CA45-A607-697D24577DF6}"/>
          </ac:spMkLst>
        </pc:spChg>
        <pc:spChg chg="mod">
          <ac:chgData name="Konstantine H" userId="11d19a7c-9788-4373-a3b3-84253269272b" providerId="ADAL" clId="{901898ED-65C6-0F43-A10D-C7EDED2C1FF5}" dt="2021-01-09T23:40:11.983" v="587" actId="20577"/>
          <ac:spMkLst>
            <pc:docMk/>
            <pc:sldMk cId="2063170392" sldId="280"/>
            <ac:spMk id="66" creationId="{BFC4649B-9AA5-D84E-A0AD-E010BBE4F683}"/>
          </ac:spMkLst>
        </pc:spChg>
        <pc:spChg chg="mod">
          <ac:chgData name="Konstantine H" userId="11d19a7c-9788-4373-a3b3-84253269272b" providerId="ADAL" clId="{901898ED-65C6-0F43-A10D-C7EDED2C1FF5}" dt="2021-01-09T23:40:14.309" v="588"/>
          <ac:spMkLst>
            <pc:docMk/>
            <pc:sldMk cId="2063170392" sldId="280"/>
            <ac:spMk id="68" creationId="{A6FAF00A-5470-8941-8D9E-EDF56E9E0804}"/>
          </ac:spMkLst>
        </pc:spChg>
        <pc:spChg chg="mod">
          <ac:chgData name="Konstantine H" userId="11d19a7c-9788-4373-a3b3-84253269272b" providerId="ADAL" clId="{901898ED-65C6-0F43-A10D-C7EDED2C1FF5}" dt="2021-01-09T23:40:25.662" v="591" actId="1076"/>
          <ac:spMkLst>
            <pc:docMk/>
            <pc:sldMk cId="2063170392" sldId="280"/>
            <ac:spMk id="69" creationId="{04E38406-0196-AD43-995B-A316D19A7F5B}"/>
          </ac:spMkLst>
        </pc:spChg>
        <pc:spChg chg="mod">
          <ac:chgData name="Konstantine H" userId="11d19a7c-9788-4373-a3b3-84253269272b" providerId="ADAL" clId="{901898ED-65C6-0F43-A10D-C7EDED2C1FF5}" dt="2021-01-09T23:42:16.919" v="623" actId="20577"/>
          <ac:spMkLst>
            <pc:docMk/>
            <pc:sldMk cId="2063170392" sldId="280"/>
            <ac:spMk id="71" creationId="{94C08CF2-5751-4F44-A9CE-86948E094A35}"/>
          </ac:spMkLst>
        </pc:spChg>
        <pc:spChg chg="mod">
          <ac:chgData name="Konstantine H" userId="11d19a7c-9788-4373-a3b3-84253269272b" providerId="ADAL" clId="{901898ED-65C6-0F43-A10D-C7EDED2C1FF5}" dt="2021-01-09T23:42:16.919" v="623" actId="20577"/>
          <ac:spMkLst>
            <pc:docMk/>
            <pc:sldMk cId="2063170392" sldId="280"/>
            <ac:spMk id="72" creationId="{556F0D04-D66D-8D47-9E52-8B09F629EE12}"/>
          </ac:spMkLst>
        </pc:spChg>
        <pc:spChg chg="mod">
          <ac:chgData name="Konstantine H" userId="11d19a7c-9788-4373-a3b3-84253269272b" providerId="ADAL" clId="{901898ED-65C6-0F43-A10D-C7EDED2C1FF5}" dt="2021-01-09T23:40:52.210" v="605"/>
          <ac:spMkLst>
            <pc:docMk/>
            <pc:sldMk cId="2063170392" sldId="280"/>
            <ac:spMk id="74" creationId="{325FA7FA-1540-6B41-B457-DE9896F647FB}"/>
          </ac:spMkLst>
        </pc:spChg>
        <pc:spChg chg="mod">
          <ac:chgData name="Konstantine H" userId="11d19a7c-9788-4373-a3b3-84253269272b" providerId="ADAL" clId="{901898ED-65C6-0F43-A10D-C7EDED2C1FF5}" dt="2021-01-09T23:40:52.210" v="605"/>
          <ac:spMkLst>
            <pc:docMk/>
            <pc:sldMk cId="2063170392" sldId="280"/>
            <ac:spMk id="75" creationId="{1F062E45-B32C-B84E-847B-053D55258D48}"/>
          </ac:spMkLst>
        </pc:spChg>
        <pc:spChg chg="mod">
          <ac:chgData name="Konstantine H" userId="11d19a7c-9788-4373-a3b3-84253269272b" providerId="ADAL" clId="{901898ED-65C6-0F43-A10D-C7EDED2C1FF5}" dt="2021-01-09T23:42:14.431" v="622" actId="20577"/>
          <ac:spMkLst>
            <pc:docMk/>
            <pc:sldMk cId="2063170392" sldId="280"/>
            <ac:spMk id="77" creationId="{541E53E3-065C-774D-9D69-7DF15A27EA12}"/>
          </ac:spMkLst>
        </pc:spChg>
        <pc:spChg chg="mod">
          <ac:chgData name="Konstantine H" userId="11d19a7c-9788-4373-a3b3-84253269272b" providerId="ADAL" clId="{901898ED-65C6-0F43-A10D-C7EDED2C1FF5}" dt="2021-01-09T23:42:14.431" v="622" actId="20577"/>
          <ac:spMkLst>
            <pc:docMk/>
            <pc:sldMk cId="2063170392" sldId="280"/>
            <ac:spMk id="78" creationId="{5C2C39B7-32B3-4D4F-B44F-F0A370F22524}"/>
          </ac:spMkLst>
        </pc:spChg>
        <pc:spChg chg="mod">
          <ac:chgData name="Konstantine H" userId="11d19a7c-9788-4373-a3b3-84253269272b" providerId="ADAL" clId="{901898ED-65C6-0F43-A10D-C7EDED2C1FF5}" dt="2021-01-09T23:43:05.636" v="633" actId="20577"/>
          <ac:spMkLst>
            <pc:docMk/>
            <pc:sldMk cId="2063170392" sldId="280"/>
            <ac:spMk id="84" creationId="{4D2192DD-5202-044F-BC62-C47A2CEBB68F}"/>
          </ac:spMkLst>
        </pc:spChg>
        <pc:spChg chg="mod">
          <ac:chgData name="Konstantine H" userId="11d19a7c-9788-4373-a3b3-84253269272b" providerId="ADAL" clId="{901898ED-65C6-0F43-A10D-C7EDED2C1FF5}" dt="2021-01-09T23:43:05.636" v="633" actId="20577"/>
          <ac:spMkLst>
            <pc:docMk/>
            <pc:sldMk cId="2063170392" sldId="280"/>
            <ac:spMk id="85" creationId="{02389F26-58DF-A145-85D0-B22D5E80F819}"/>
          </ac:spMkLst>
        </pc:spChg>
        <pc:spChg chg="mod">
          <ac:chgData name="Konstantine H" userId="11d19a7c-9788-4373-a3b3-84253269272b" providerId="ADAL" clId="{901898ED-65C6-0F43-A10D-C7EDED2C1FF5}" dt="2021-01-09T23:43:01.634" v="632" actId="20577"/>
          <ac:spMkLst>
            <pc:docMk/>
            <pc:sldMk cId="2063170392" sldId="280"/>
            <ac:spMk id="87" creationId="{D937F781-E4B7-9B4E-A2A0-EF3B0464B3C3}"/>
          </ac:spMkLst>
        </pc:spChg>
        <pc:spChg chg="mod">
          <ac:chgData name="Konstantine H" userId="11d19a7c-9788-4373-a3b3-84253269272b" providerId="ADAL" clId="{901898ED-65C6-0F43-A10D-C7EDED2C1FF5}" dt="2021-01-09T23:43:01.634" v="632" actId="20577"/>
          <ac:spMkLst>
            <pc:docMk/>
            <pc:sldMk cId="2063170392" sldId="280"/>
            <ac:spMk id="88" creationId="{5060EEED-E14C-F941-818A-8F2A787A8854}"/>
          </ac:spMkLst>
        </pc:spChg>
        <pc:spChg chg="mod">
          <ac:chgData name="Konstantine H" userId="11d19a7c-9788-4373-a3b3-84253269272b" providerId="ADAL" clId="{901898ED-65C6-0F43-A10D-C7EDED2C1FF5}" dt="2021-01-09T23:42:45.562" v="631" actId="20577"/>
          <ac:spMkLst>
            <pc:docMk/>
            <pc:sldMk cId="2063170392" sldId="280"/>
            <ac:spMk id="90" creationId="{FFB25956-11E1-B74E-B092-A33CB268C0CF}"/>
          </ac:spMkLst>
        </pc:spChg>
        <pc:spChg chg="mod">
          <ac:chgData name="Konstantine H" userId="11d19a7c-9788-4373-a3b3-84253269272b" providerId="ADAL" clId="{901898ED-65C6-0F43-A10D-C7EDED2C1FF5}" dt="2021-01-09T23:42:45.562" v="631" actId="20577"/>
          <ac:spMkLst>
            <pc:docMk/>
            <pc:sldMk cId="2063170392" sldId="280"/>
            <ac:spMk id="91" creationId="{AB956E7D-3057-C84E-A2D7-20B7E7FF3E64}"/>
          </ac:spMkLst>
        </pc:spChg>
        <pc:spChg chg="mod">
          <ac:chgData name="Konstantine H" userId="11d19a7c-9788-4373-a3b3-84253269272b" providerId="ADAL" clId="{901898ED-65C6-0F43-A10D-C7EDED2C1FF5}" dt="2021-01-09T23:42:43.352" v="630" actId="20577"/>
          <ac:spMkLst>
            <pc:docMk/>
            <pc:sldMk cId="2063170392" sldId="280"/>
            <ac:spMk id="93" creationId="{BB4548EC-2FF2-7C41-B446-8989F2A5C8BB}"/>
          </ac:spMkLst>
        </pc:spChg>
        <pc:spChg chg="mod">
          <ac:chgData name="Konstantine H" userId="11d19a7c-9788-4373-a3b3-84253269272b" providerId="ADAL" clId="{901898ED-65C6-0F43-A10D-C7EDED2C1FF5}" dt="2021-01-09T23:42:43.352" v="630" actId="20577"/>
          <ac:spMkLst>
            <pc:docMk/>
            <pc:sldMk cId="2063170392" sldId="280"/>
            <ac:spMk id="94" creationId="{DEB34277-A81B-D145-9DA7-DB95D1631E76}"/>
          </ac:spMkLst>
        </pc:spChg>
        <pc:grpChg chg="del">
          <ac:chgData name="Konstantine H" userId="11d19a7c-9788-4373-a3b3-84253269272b" providerId="ADAL" clId="{901898ED-65C6-0F43-A10D-C7EDED2C1FF5}" dt="2021-01-09T23:31:48.284" v="469" actId="478"/>
          <ac:grpSpMkLst>
            <pc:docMk/>
            <pc:sldMk cId="2063170392" sldId="280"/>
            <ac:grpSpMk id="20" creationId="{E2A06A2F-FECB-E142-B90D-81ACC7E52658}"/>
          </ac:grpSpMkLst>
        </pc:grpChg>
        <pc:grpChg chg="del">
          <ac:chgData name="Konstantine H" userId="11d19a7c-9788-4373-a3b3-84253269272b" providerId="ADAL" clId="{901898ED-65C6-0F43-A10D-C7EDED2C1FF5}" dt="2021-01-09T23:31:48.284" v="469" actId="478"/>
          <ac:grpSpMkLst>
            <pc:docMk/>
            <pc:sldMk cId="2063170392" sldId="280"/>
            <ac:grpSpMk id="21" creationId="{E2BFAD55-98BE-0C4F-A980-2CDA83707BA8}"/>
          </ac:grpSpMkLst>
        </pc:grpChg>
        <pc:grpChg chg="del">
          <ac:chgData name="Konstantine H" userId="11d19a7c-9788-4373-a3b3-84253269272b" providerId="ADAL" clId="{901898ED-65C6-0F43-A10D-C7EDED2C1FF5}" dt="2021-01-09T23:31:46.261" v="468" actId="478"/>
          <ac:grpSpMkLst>
            <pc:docMk/>
            <pc:sldMk cId="2063170392" sldId="280"/>
            <ac:grpSpMk id="22" creationId="{EE4D7FA0-D2E8-754B-9E1B-EEBF8822B30C}"/>
          </ac:grpSpMkLst>
        </pc:grpChg>
        <pc:grpChg chg="add mod">
          <ac:chgData name="Konstantine H" userId="11d19a7c-9788-4373-a3b3-84253269272b" providerId="ADAL" clId="{901898ED-65C6-0F43-A10D-C7EDED2C1FF5}" dt="2021-01-09T23:43:12.371" v="635" actId="20577"/>
          <ac:grpSpMkLst>
            <pc:docMk/>
            <pc:sldMk cId="2063170392" sldId="280"/>
            <ac:grpSpMk id="35" creationId="{46211CEA-672F-3244-8CB7-5EC8672CCCB6}"/>
          </ac:grpSpMkLst>
        </pc:grpChg>
        <pc:grpChg chg="add mod">
          <ac:chgData name="Konstantine H" userId="11d19a7c-9788-4373-a3b3-84253269272b" providerId="ADAL" clId="{901898ED-65C6-0F43-A10D-C7EDED2C1FF5}" dt="2021-01-09T23:43:09.054" v="634" actId="20577"/>
          <ac:grpSpMkLst>
            <pc:docMk/>
            <pc:sldMk cId="2063170392" sldId="280"/>
            <ac:grpSpMk id="38" creationId="{4658F7D0-6DE3-F442-BB19-9775B8B351A6}"/>
          </ac:grpSpMkLst>
        </pc:grpChg>
        <pc:grpChg chg="add mod">
          <ac:chgData name="Konstantine H" userId="11d19a7c-9788-4373-a3b3-84253269272b" providerId="ADAL" clId="{901898ED-65C6-0F43-A10D-C7EDED2C1FF5}" dt="2021-01-09T23:37:24.564" v="518" actId="20577"/>
          <ac:grpSpMkLst>
            <pc:docMk/>
            <pc:sldMk cId="2063170392" sldId="280"/>
            <ac:grpSpMk id="41" creationId="{9E604245-F892-144B-AAD6-4039FA6A31F9}"/>
          </ac:grpSpMkLst>
        </pc:grpChg>
        <pc:grpChg chg="add mod">
          <ac:chgData name="Konstantine H" userId="11d19a7c-9788-4373-a3b3-84253269272b" providerId="ADAL" clId="{901898ED-65C6-0F43-A10D-C7EDED2C1FF5}" dt="2021-01-09T23:37:42.621" v="533" actId="20577"/>
          <ac:grpSpMkLst>
            <pc:docMk/>
            <pc:sldMk cId="2063170392" sldId="280"/>
            <ac:grpSpMk id="44" creationId="{C69A792F-8907-0C4F-88B3-3F344F1A3B71}"/>
          </ac:grpSpMkLst>
        </pc:grpChg>
        <pc:grpChg chg="add mod">
          <ac:chgData name="Konstantine H" userId="11d19a7c-9788-4373-a3b3-84253269272b" providerId="ADAL" clId="{901898ED-65C6-0F43-A10D-C7EDED2C1FF5}" dt="2021-01-09T23:38:49.082" v="565" actId="1036"/>
          <ac:grpSpMkLst>
            <pc:docMk/>
            <pc:sldMk cId="2063170392" sldId="280"/>
            <ac:grpSpMk id="47" creationId="{1CBEFBC8-29EB-FC47-BE3D-C20B17AC250F}"/>
          </ac:grpSpMkLst>
        </pc:grpChg>
        <pc:grpChg chg="add mod">
          <ac:chgData name="Konstantine H" userId="11d19a7c-9788-4373-a3b3-84253269272b" providerId="ADAL" clId="{901898ED-65C6-0F43-A10D-C7EDED2C1FF5}" dt="2021-01-09T23:38:43.465" v="551" actId="20577"/>
          <ac:grpSpMkLst>
            <pc:docMk/>
            <pc:sldMk cId="2063170392" sldId="280"/>
            <ac:grpSpMk id="50" creationId="{F5C7A1E4-67A8-0D4B-A2C0-0D84856A620C}"/>
          </ac:grpSpMkLst>
        </pc:grpChg>
        <pc:grpChg chg="add mod">
          <ac:chgData name="Konstantine H" userId="11d19a7c-9788-4373-a3b3-84253269272b" providerId="ADAL" clId="{901898ED-65C6-0F43-A10D-C7EDED2C1FF5}" dt="2021-01-09T23:40:01.363" v="584" actId="20577"/>
          <ac:grpSpMkLst>
            <pc:docMk/>
            <pc:sldMk cId="2063170392" sldId="280"/>
            <ac:grpSpMk id="53" creationId="{273BE2AE-BB14-AF42-98CA-5576CAE5E949}"/>
          </ac:grpSpMkLst>
        </pc:grpChg>
        <pc:grpChg chg="add mod">
          <ac:chgData name="Konstantine H" userId="11d19a7c-9788-4373-a3b3-84253269272b" providerId="ADAL" clId="{901898ED-65C6-0F43-A10D-C7EDED2C1FF5}" dt="2021-01-09T23:39:52.003" v="582" actId="20577"/>
          <ac:grpSpMkLst>
            <pc:docMk/>
            <pc:sldMk cId="2063170392" sldId="280"/>
            <ac:grpSpMk id="61" creationId="{498FE6C0-5E07-9142-AAB7-A813327B24FC}"/>
          </ac:grpSpMkLst>
        </pc:grpChg>
        <pc:grpChg chg="add mod">
          <ac:chgData name="Konstantine H" userId="11d19a7c-9788-4373-a3b3-84253269272b" providerId="ADAL" clId="{901898ED-65C6-0F43-A10D-C7EDED2C1FF5}" dt="2021-01-09T23:40:37.260" v="598" actId="1035"/>
          <ac:grpSpMkLst>
            <pc:docMk/>
            <pc:sldMk cId="2063170392" sldId="280"/>
            <ac:grpSpMk id="64" creationId="{6BA17C50-6EA4-6F4C-880A-59A3476E52AA}"/>
          </ac:grpSpMkLst>
        </pc:grpChg>
        <pc:grpChg chg="add mod">
          <ac:chgData name="Konstantine H" userId="11d19a7c-9788-4373-a3b3-84253269272b" providerId="ADAL" clId="{901898ED-65C6-0F43-A10D-C7EDED2C1FF5}" dt="2021-01-09T23:40:40.694" v="602" actId="1036"/>
          <ac:grpSpMkLst>
            <pc:docMk/>
            <pc:sldMk cId="2063170392" sldId="280"/>
            <ac:grpSpMk id="67" creationId="{E114F115-91FB-CF42-A28A-066151A86E54}"/>
          </ac:grpSpMkLst>
        </pc:grpChg>
        <pc:grpChg chg="add mod">
          <ac:chgData name="Konstantine H" userId="11d19a7c-9788-4373-a3b3-84253269272b" providerId="ADAL" clId="{901898ED-65C6-0F43-A10D-C7EDED2C1FF5}" dt="2021-01-09T23:42:16.919" v="623" actId="20577"/>
          <ac:grpSpMkLst>
            <pc:docMk/>
            <pc:sldMk cId="2063170392" sldId="280"/>
            <ac:grpSpMk id="70" creationId="{9FD0EC93-DC43-5E49-8434-EEFE65780460}"/>
          </ac:grpSpMkLst>
        </pc:grpChg>
        <pc:grpChg chg="add del mod">
          <ac:chgData name="Konstantine H" userId="11d19a7c-9788-4373-a3b3-84253269272b" providerId="ADAL" clId="{901898ED-65C6-0F43-A10D-C7EDED2C1FF5}" dt="2021-01-09T23:40:53.184" v="606" actId="478"/>
          <ac:grpSpMkLst>
            <pc:docMk/>
            <pc:sldMk cId="2063170392" sldId="280"/>
            <ac:grpSpMk id="73" creationId="{E5823CB8-95F2-0B4C-BAD4-9B99636FCA1E}"/>
          </ac:grpSpMkLst>
        </pc:grpChg>
        <pc:grpChg chg="add mod">
          <ac:chgData name="Konstantine H" userId="11d19a7c-9788-4373-a3b3-84253269272b" providerId="ADAL" clId="{901898ED-65C6-0F43-A10D-C7EDED2C1FF5}" dt="2021-01-09T23:42:14.431" v="622" actId="20577"/>
          <ac:grpSpMkLst>
            <pc:docMk/>
            <pc:sldMk cId="2063170392" sldId="280"/>
            <ac:grpSpMk id="76" creationId="{1313A7EE-9C59-3248-9BC7-728AD45B5641}"/>
          </ac:grpSpMkLst>
        </pc:grpChg>
        <pc:grpChg chg="add mod">
          <ac:chgData name="Konstantine H" userId="11d19a7c-9788-4373-a3b3-84253269272b" providerId="ADAL" clId="{901898ED-65C6-0F43-A10D-C7EDED2C1FF5}" dt="2021-01-09T23:43:05.636" v="633" actId="20577"/>
          <ac:grpSpMkLst>
            <pc:docMk/>
            <pc:sldMk cId="2063170392" sldId="280"/>
            <ac:grpSpMk id="83" creationId="{311DE70C-04C9-E846-AC1D-7B0B497CC96F}"/>
          </ac:grpSpMkLst>
        </pc:grpChg>
        <pc:grpChg chg="add mod">
          <ac:chgData name="Konstantine H" userId="11d19a7c-9788-4373-a3b3-84253269272b" providerId="ADAL" clId="{901898ED-65C6-0F43-A10D-C7EDED2C1FF5}" dt="2021-01-09T23:43:01.634" v="632" actId="20577"/>
          <ac:grpSpMkLst>
            <pc:docMk/>
            <pc:sldMk cId="2063170392" sldId="280"/>
            <ac:grpSpMk id="86" creationId="{2A64AAE1-47F1-6F40-AF23-FD9872007760}"/>
          </ac:grpSpMkLst>
        </pc:grpChg>
        <pc:grpChg chg="add mod">
          <ac:chgData name="Konstantine H" userId="11d19a7c-9788-4373-a3b3-84253269272b" providerId="ADAL" clId="{901898ED-65C6-0F43-A10D-C7EDED2C1FF5}" dt="2021-01-09T23:42:45.562" v="631" actId="20577"/>
          <ac:grpSpMkLst>
            <pc:docMk/>
            <pc:sldMk cId="2063170392" sldId="280"/>
            <ac:grpSpMk id="89" creationId="{3C198A2A-7AB7-6B44-9C7E-02DFBB4A0D74}"/>
          </ac:grpSpMkLst>
        </pc:grpChg>
        <pc:grpChg chg="add mod">
          <ac:chgData name="Konstantine H" userId="11d19a7c-9788-4373-a3b3-84253269272b" providerId="ADAL" clId="{901898ED-65C6-0F43-A10D-C7EDED2C1FF5}" dt="2021-01-09T23:42:43.352" v="630" actId="20577"/>
          <ac:grpSpMkLst>
            <pc:docMk/>
            <pc:sldMk cId="2063170392" sldId="280"/>
            <ac:grpSpMk id="92" creationId="{11E58D43-02F2-7C48-84A7-E8414F04EBBF}"/>
          </ac:grpSpMkLst>
        </pc:grpChg>
        <pc:graphicFrameChg chg="modGraphic">
          <ac:chgData name="Konstantine H" userId="11d19a7c-9788-4373-a3b3-84253269272b" providerId="ADAL" clId="{901898ED-65C6-0F43-A10D-C7EDED2C1FF5}" dt="2021-01-09T23:43:46.371" v="689" actId="242"/>
          <ac:graphicFrameMkLst>
            <pc:docMk/>
            <pc:sldMk cId="2063170392" sldId="280"/>
            <ac:graphicFrameMk id="14" creationId="{0C3EA5F3-12E0-804A-9A3C-0A85A87AC199}"/>
          </ac:graphicFrameMkLst>
        </pc:graphicFrameChg>
        <pc:picChg chg="mod">
          <ac:chgData name="Konstantine H" userId="11d19a7c-9788-4373-a3b3-84253269272b" providerId="ADAL" clId="{901898ED-65C6-0F43-A10D-C7EDED2C1FF5}" dt="2021-01-09T23:37:02.738" v="504" actId="1076"/>
          <ac:picMkLst>
            <pc:docMk/>
            <pc:sldMk cId="2063170392" sldId="280"/>
            <ac:picMk id="5" creationId="{D56BD9BB-672A-6443-83D0-CF425FCDE552}"/>
          </ac:picMkLst>
        </pc:picChg>
        <pc:inkChg chg="del">
          <ac:chgData name="Konstantine H" userId="11d19a7c-9788-4373-a3b3-84253269272b" providerId="ADAL" clId="{901898ED-65C6-0F43-A10D-C7EDED2C1FF5}" dt="2021-01-09T23:31:36.271" v="466" actId="478"/>
          <ac:inkMkLst>
            <pc:docMk/>
            <pc:sldMk cId="2063170392" sldId="280"/>
            <ac:inkMk id="23" creationId="{03127E70-4E47-654F-A129-9B2CD258CE0D}"/>
          </ac:inkMkLst>
        </pc:inkChg>
        <pc:inkChg chg="del">
          <ac:chgData name="Konstantine H" userId="11d19a7c-9788-4373-a3b3-84253269272b" providerId="ADAL" clId="{901898ED-65C6-0F43-A10D-C7EDED2C1FF5}" dt="2021-01-09T23:31:34.061" v="465" actId="478"/>
          <ac:inkMkLst>
            <pc:docMk/>
            <pc:sldMk cId="2063170392" sldId="280"/>
            <ac:inkMk id="24" creationId="{40E9F11A-C9F2-E14F-B3EB-EEC52AD0485B}"/>
          </ac:inkMkLst>
        </pc:inkChg>
        <pc:inkChg chg="del">
          <ac:chgData name="Konstantine H" userId="11d19a7c-9788-4373-a3b3-84253269272b" providerId="ADAL" clId="{901898ED-65C6-0F43-A10D-C7EDED2C1FF5}" dt="2021-01-09T23:31:41.801" v="467" actId="478"/>
          <ac:inkMkLst>
            <pc:docMk/>
            <pc:sldMk cId="2063170392" sldId="280"/>
            <ac:inkMk id="27" creationId="{F17A30D0-4801-2745-9387-E51340E1437A}"/>
          </ac:inkMkLst>
        </pc:inkChg>
        <pc:inkChg chg="del">
          <ac:chgData name="Konstantine H" userId="11d19a7c-9788-4373-a3b3-84253269272b" providerId="ADAL" clId="{901898ED-65C6-0F43-A10D-C7EDED2C1FF5}" dt="2021-01-09T23:31:31.039" v="464" actId="478"/>
          <ac:inkMkLst>
            <pc:docMk/>
            <pc:sldMk cId="2063170392" sldId="280"/>
            <ac:inkMk id="28" creationId="{466F94CD-8261-B043-AA97-616C1324AD6F}"/>
          </ac:inkMkLst>
        </pc:inkChg>
        <pc:inkChg chg="del">
          <ac:chgData name="Konstantine H" userId="11d19a7c-9788-4373-a3b3-84253269272b" providerId="ADAL" clId="{901898ED-65C6-0F43-A10D-C7EDED2C1FF5}" dt="2021-01-09T23:31:29.291" v="463" actId="478"/>
          <ac:inkMkLst>
            <pc:docMk/>
            <pc:sldMk cId="2063170392" sldId="280"/>
            <ac:inkMk id="29" creationId="{18E3BD24-CE46-5848-B30A-CA08AA29DF6A}"/>
          </ac:inkMkLst>
        </pc:inkChg>
        <pc:inkChg chg="del">
          <ac:chgData name="Konstantine H" userId="11d19a7c-9788-4373-a3b3-84253269272b" providerId="ADAL" clId="{901898ED-65C6-0F43-A10D-C7EDED2C1FF5}" dt="2021-01-09T23:31:34.061" v="465" actId="478"/>
          <ac:inkMkLst>
            <pc:docMk/>
            <pc:sldMk cId="2063170392" sldId="280"/>
            <ac:inkMk id="30" creationId="{D07B0E88-9A9A-4642-A275-22EF6D491FE4}"/>
          </ac:inkMkLst>
        </pc:inkChg>
        <pc:cxnChg chg="add mod">
          <ac:chgData name="Konstantine H" userId="11d19a7c-9788-4373-a3b3-84253269272b" providerId="ADAL" clId="{901898ED-65C6-0F43-A10D-C7EDED2C1FF5}" dt="2021-01-09T23:35:26.885" v="473" actId="208"/>
          <ac:cxnSpMkLst>
            <pc:docMk/>
            <pc:sldMk cId="2063170392" sldId="280"/>
            <ac:cxnSpMk id="3" creationId="{51DF9596-5690-F34F-8D0A-EB2BB5BB8BE7}"/>
          </ac:cxnSpMkLst>
        </pc:cxnChg>
        <pc:cxnChg chg="add mod">
          <ac:chgData name="Konstantine H" userId="11d19a7c-9788-4373-a3b3-84253269272b" providerId="ADAL" clId="{901898ED-65C6-0F43-A10D-C7EDED2C1FF5}" dt="2021-01-09T23:35:48.400" v="477" actId="14100"/>
          <ac:cxnSpMkLst>
            <pc:docMk/>
            <pc:sldMk cId="2063170392" sldId="280"/>
            <ac:cxnSpMk id="31" creationId="{E38E790A-87FB-5D44-B616-E3304048DA04}"/>
          </ac:cxnSpMkLst>
        </pc:cxnChg>
        <pc:cxnChg chg="add mod">
          <ac:chgData name="Konstantine H" userId="11d19a7c-9788-4373-a3b3-84253269272b" providerId="ADAL" clId="{901898ED-65C6-0F43-A10D-C7EDED2C1FF5}" dt="2021-01-09T23:36:01.813" v="482" actId="14100"/>
          <ac:cxnSpMkLst>
            <pc:docMk/>
            <pc:sldMk cId="2063170392" sldId="280"/>
            <ac:cxnSpMk id="32" creationId="{B7A77100-9795-354A-81E2-98669487B48E}"/>
          </ac:cxnSpMkLst>
        </pc:cxnChg>
        <pc:cxnChg chg="add mod">
          <ac:chgData name="Konstantine H" userId="11d19a7c-9788-4373-a3b3-84253269272b" providerId="ADAL" clId="{901898ED-65C6-0F43-A10D-C7EDED2C1FF5}" dt="2021-01-09T23:36:14.815" v="485" actId="14100"/>
          <ac:cxnSpMkLst>
            <pc:docMk/>
            <pc:sldMk cId="2063170392" sldId="280"/>
            <ac:cxnSpMk id="33" creationId="{1DFBECF1-F75A-454D-A8A0-F3ACD3283772}"/>
          </ac:cxnSpMkLst>
        </pc:cxnChg>
        <pc:cxnChg chg="add mod">
          <ac:chgData name="Konstantine H" userId="11d19a7c-9788-4373-a3b3-84253269272b" providerId="ADAL" clId="{901898ED-65C6-0F43-A10D-C7EDED2C1FF5}" dt="2021-01-09T23:39:17.583" v="572" actId="14100"/>
          <ac:cxnSpMkLst>
            <pc:docMk/>
            <pc:sldMk cId="2063170392" sldId="280"/>
            <ac:cxnSpMk id="56" creationId="{02AF1D90-4E48-DC49-9FC4-E605B5AC8EC6}"/>
          </ac:cxnSpMkLst>
        </pc:cxnChg>
        <pc:cxnChg chg="add mod">
          <ac:chgData name="Konstantine H" userId="11d19a7c-9788-4373-a3b3-84253269272b" providerId="ADAL" clId="{901898ED-65C6-0F43-A10D-C7EDED2C1FF5}" dt="2021-01-09T23:39:28.519" v="575" actId="14100"/>
          <ac:cxnSpMkLst>
            <pc:docMk/>
            <pc:sldMk cId="2063170392" sldId="280"/>
            <ac:cxnSpMk id="59" creationId="{3F5D77F1-D5BB-104B-B08D-3696A9E05E85}"/>
          </ac:cxnSpMkLst>
        </pc:cxnChg>
        <pc:cxnChg chg="add mod">
          <ac:chgData name="Konstantine H" userId="11d19a7c-9788-4373-a3b3-84253269272b" providerId="ADAL" clId="{901898ED-65C6-0F43-A10D-C7EDED2C1FF5}" dt="2021-01-09T23:41:43.268" v="613" actId="14100"/>
          <ac:cxnSpMkLst>
            <pc:docMk/>
            <pc:sldMk cId="2063170392" sldId="280"/>
            <ac:cxnSpMk id="79" creationId="{B2DC605A-B4AD-AE42-B741-C8F007DCD35E}"/>
          </ac:cxnSpMkLst>
        </pc:cxnChg>
        <pc:cxnChg chg="add mod">
          <ac:chgData name="Konstantine H" userId="11d19a7c-9788-4373-a3b3-84253269272b" providerId="ADAL" clId="{901898ED-65C6-0F43-A10D-C7EDED2C1FF5}" dt="2021-01-09T23:41:54.547" v="617" actId="1076"/>
          <ac:cxnSpMkLst>
            <pc:docMk/>
            <pc:sldMk cId="2063170392" sldId="280"/>
            <ac:cxnSpMk id="81" creationId="{C7A8D0F4-555E-204C-92A9-51733BFEE7E0}"/>
          </ac:cxnSpMkLst>
        </pc:cxnChg>
      </pc:sldChg>
      <pc:sldChg chg="modSp add mod">
        <pc:chgData name="Konstantine H" userId="11d19a7c-9788-4373-a3b3-84253269272b" providerId="ADAL" clId="{901898ED-65C6-0F43-A10D-C7EDED2C1FF5}" dt="2021-01-10T00:09:44.129" v="693" actId="20577"/>
        <pc:sldMkLst>
          <pc:docMk/>
          <pc:sldMk cId="2961096660" sldId="281"/>
        </pc:sldMkLst>
        <pc:spChg chg="mod">
          <ac:chgData name="Konstantine H" userId="11d19a7c-9788-4373-a3b3-84253269272b" providerId="ADAL" clId="{901898ED-65C6-0F43-A10D-C7EDED2C1FF5}" dt="2021-01-10T00:09:44.129" v="693" actId="20577"/>
          <ac:spMkLst>
            <pc:docMk/>
            <pc:sldMk cId="2961096660" sldId="281"/>
            <ac:spMk id="2" creationId="{A4B39476-9858-C540-AEC6-AA8C565ED479}"/>
          </ac:spMkLst>
        </pc:spChg>
      </pc:sldChg>
      <pc:sldChg chg="addSp delSp modSp add del mod modAnim">
        <pc:chgData name="Konstantine H" userId="11d19a7c-9788-4373-a3b3-84253269272b" providerId="ADAL" clId="{901898ED-65C6-0F43-A10D-C7EDED2C1FF5}" dt="2021-01-10T13:04:38.556" v="779"/>
        <pc:sldMkLst>
          <pc:docMk/>
          <pc:sldMk cId="3858889214" sldId="282"/>
        </pc:sldMkLst>
        <pc:spChg chg="del">
          <ac:chgData name="Konstantine H" userId="11d19a7c-9788-4373-a3b3-84253269272b" providerId="ADAL" clId="{901898ED-65C6-0F43-A10D-C7EDED2C1FF5}" dt="2021-01-10T13:03:43.427" v="767" actId="478"/>
          <ac:spMkLst>
            <pc:docMk/>
            <pc:sldMk cId="3858889214" sldId="282"/>
            <ac:spMk id="49" creationId="{E5E9DC4E-1282-3348-A5BE-A194BA97BAAB}"/>
          </ac:spMkLst>
        </pc:spChg>
        <pc:grpChg chg="del">
          <ac:chgData name="Konstantine H" userId="11d19a7c-9788-4373-a3b3-84253269272b" providerId="ADAL" clId="{901898ED-65C6-0F43-A10D-C7EDED2C1FF5}" dt="2021-01-10T13:03:43.427" v="767" actId="478"/>
          <ac:grpSpMkLst>
            <pc:docMk/>
            <pc:sldMk cId="3858889214" sldId="282"/>
            <ac:grpSpMk id="2" creationId="{9C2D3436-1F6E-534D-83CD-63D76E19A2AC}"/>
          </ac:grpSpMkLst>
        </pc:grpChg>
        <pc:grpChg chg="del">
          <ac:chgData name="Konstantine H" userId="11d19a7c-9788-4373-a3b3-84253269272b" providerId="ADAL" clId="{901898ED-65C6-0F43-A10D-C7EDED2C1FF5}" dt="2021-01-10T13:03:43.427" v="767" actId="478"/>
          <ac:grpSpMkLst>
            <pc:docMk/>
            <pc:sldMk cId="3858889214" sldId="282"/>
            <ac:grpSpMk id="3" creationId="{9E82030D-89DC-8E40-B438-785E412A308F}"/>
          </ac:grpSpMkLst>
        </pc:grpChg>
        <pc:grpChg chg="del">
          <ac:chgData name="Konstantine H" userId="11d19a7c-9788-4373-a3b3-84253269272b" providerId="ADAL" clId="{901898ED-65C6-0F43-A10D-C7EDED2C1FF5}" dt="2021-01-10T13:03:43.427" v="767" actId="478"/>
          <ac:grpSpMkLst>
            <pc:docMk/>
            <pc:sldMk cId="3858889214" sldId="282"/>
            <ac:grpSpMk id="7" creationId="{B10490CF-0D40-4942-83F6-F9907D81C6D9}"/>
          </ac:grpSpMkLst>
        </pc:grpChg>
        <pc:grpChg chg="del">
          <ac:chgData name="Konstantine H" userId="11d19a7c-9788-4373-a3b3-84253269272b" providerId="ADAL" clId="{901898ED-65C6-0F43-A10D-C7EDED2C1FF5}" dt="2021-01-10T13:03:43.427" v="767" actId="478"/>
          <ac:grpSpMkLst>
            <pc:docMk/>
            <pc:sldMk cId="3858889214" sldId="282"/>
            <ac:grpSpMk id="8" creationId="{7A3AC56C-D529-4944-B5CD-748D4CDD562D}"/>
          </ac:grpSpMkLst>
        </pc:grpChg>
        <pc:grpChg chg="del">
          <ac:chgData name="Konstantine H" userId="11d19a7c-9788-4373-a3b3-84253269272b" providerId="ADAL" clId="{901898ED-65C6-0F43-A10D-C7EDED2C1FF5}" dt="2021-01-10T13:03:43.427" v="767" actId="478"/>
          <ac:grpSpMkLst>
            <pc:docMk/>
            <pc:sldMk cId="3858889214" sldId="282"/>
            <ac:grpSpMk id="9" creationId="{C94B15F5-7668-A541-9CF6-FC30D8C0C842}"/>
          </ac:grpSpMkLst>
        </pc:grpChg>
        <pc:graphicFrameChg chg="del">
          <ac:chgData name="Konstantine H" userId="11d19a7c-9788-4373-a3b3-84253269272b" providerId="ADAL" clId="{901898ED-65C6-0F43-A10D-C7EDED2C1FF5}" dt="2021-01-10T13:03:43.427" v="767" actId="478"/>
          <ac:graphicFrameMkLst>
            <pc:docMk/>
            <pc:sldMk cId="3858889214" sldId="282"/>
            <ac:graphicFrameMk id="39" creationId="{931AFADD-6111-9B49-A1B0-46F8277B3E3C}"/>
          </ac:graphicFrameMkLst>
        </pc:graphicFrameChg>
        <pc:graphicFrameChg chg="del mod modGraphic">
          <ac:chgData name="Konstantine H" userId="11d19a7c-9788-4373-a3b3-84253269272b" providerId="ADAL" clId="{901898ED-65C6-0F43-A10D-C7EDED2C1FF5}" dt="2021-01-10T13:03:43.427" v="767" actId="478"/>
          <ac:graphicFrameMkLst>
            <pc:docMk/>
            <pc:sldMk cId="3858889214" sldId="282"/>
            <ac:graphicFrameMk id="91" creationId="{E94922AF-7DCE-EB4F-8074-3162FA22E375}"/>
          </ac:graphicFrameMkLst>
        </pc:graphicFrameChg>
        <pc:picChg chg="add mod">
          <ac:chgData name="Konstantine H" userId="11d19a7c-9788-4373-a3b3-84253269272b" providerId="ADAL" clId="{901898ED-65C6-0F43-A10D-C7EDED2C1FF5}" dt="2021-01-10T13:04:13.480" v="777" actId="1076"/>
          <ac:picMkLst>
            <pc:docMk/>
            <pc:sldMk cId="3858889214" sldId="282"/>
            <ac:picMk id="50" creationId="{1978070D-333F-F94A-87EF-21755F048ECE}"/>
          </ac:picMkLst>
        </pc:picChg>
        <pc:picChg chg="add mod">
          <ac:chgData name="Konstantine H" userId="11d19a7c-9788-4373-a3b3-84253269272b" providerId="ADAL" clId="{901898ED-65C6-0F43-A10D-C7EDED2C1FF5}" dt="2021-01-10T13:04:13.480" v="777" actId="1076"/>
          <ac:picMkLst>
            <pc:docMk/>
            <pc:sldMk cId="3858889214" sldId="282"/>
            <ac:picMk id="52" creationId="{5EA56AC9-F2D9-A540-9849-B00A22AFA7A4}"/>
          </ac:picMkLst>
        </pc:picChg>
        <pc:picChg chg="add mod">
          <ac:chgData name="Konstantine H" userId="11d19a7c-9788-4373-a3b3-84253269272b" providerId="ADAL" clId="{901898ED-65C6-0F43-A10D-C7EDED2C1FF5}" dt="2021-01-10T13:04:13.480" v="777" actId="1076"/>
          <ac:picMkLst>
            <pc:docMk/>
            <pc:sldMk cId="3858889214" sldId="282"/>
            <ac:picMk id="54" creationId="{F77BC515-0B6A-A742-8687-6C8C269DBBBE}"/>
          </ac:picMkLst>
        </pc:picChg>
        <pc:picChg chg="add mod">
          <ac:chgData name="Konstantine H" userId="11d19a7c-9788-4373-a3b3-84253269272b" providerId="ADAL" clId="{901898ED-65C6-0F43-A10D-C7EDED2C1FF5}" dt="2021-01-10T13:04:13.480" v="777" actId="1076"/>
          <ac:picMkLst>
            <pc:docMk/>
            <pc:sldMk cId="3858889214" sldId="282"/>
            <ac:picMk id="56" creationId="{080D37B6-9885-EA49-AD3C-8435A8C86C11}"/>
          </ac:picMkLst>
        </pc:picChg>
      </pc:sldChg>
      <pc:sldChg chg="add del">
        <pc:chgData name="Konstantine H" userId="11d19a7c-9788-4373-a3b3-84253269272b" providerId="ADAL" clId="{901898ED-65C6-0F43-A10D-C7EDED2C1FF5}" dt="2021-01-10T13:02:19.484" v="755"/>
        <pc:sldMkLst>
          <pc:docMk/>
          <pc:sldMk cId="3886080955" sldId="282"/>
        </pc:sldMkLst>
      </pc:sldChg>
      <pc:sldChg chg="add">
        <pc:chgData name="Konstantine H" userId="11d19a7c-9788-4373-a3b3-84253269272b" providerId="ADAL" clId="{901898ED-65C6-0F43-A10D-C7EDED2C1FF5}" dt="2021-01-10T21:19:10.035" v="782"/>
        <pc:sldMkLst>
          <pc:docMk/>
          <pc:sldMk cId="2984050870" sldId="284"/>
        </pc:sldMkLst>
      </pc:sldChg>
      <pc:sldChg chg="add del setBg">
        <pc:chgData name="Konstantine H" userId="11d19a7c-9788-4373-a3b3-84253269272b" providerId="ADAL" clId="{901898ED-65C6-0F43-A10D-C7EDED2C1FF5}" dt="2021-01-10T21:19:09.798" v="781"/>
        <pc:sldMkLst>
          <pc:docMk/>
          <pc:sldMk cId="3889120062" sldId="284"/>
        </pc:sldMkLst>
      </pc:sldChg>
    </pc:docChg>
  </pc:docChgLst>
  <pc:docChgLst>
    <pc:chgData name="Konstantine H" userId="11d19a7c-9788-4373-a3b3-84253269272b" providerId="ADAL" clId="{EC04E331-44D1-694B-BCE7-D3987C805C66}"/>
    <pc:docChg chg="custSel modSld">
      <pc:chgData name="Konstantine H" userId="11d19a7c-9788-4373-a3b3-84253269272b" providerId="ADAL" clId="{EC04E331-44D1-694B-BCE7-D3987C805C66}" dt="2020-12-30T00:30:44.881" v="31"/>
      <pc:docMkLst>
        <pc:docMk/>
      </pc:docMkLst>
      <pc:sldChg chg="modSp mod">
        <pc:chgData name="Konstantine H" userId="11d19a7c-9788-4373-a3b3-84253269272b" providerId="ADAL" clId="{EC04E331-44D1-694B-BCE7-D3987C805C66}" dt="2020-12-30T00:30:32.903" v="28"/>
        <pc:sldMkLst>
          <pc:docMk/>
          <pc:sldMk cId="3122937478" sldId="257"/>
        </pc:sldMkLst>
        <pc:graphicFrameChg chg="mod modGraphic">
          <ac:chgData name="Konstantine H" userId="11d19a7c-9788-4373-a3b3-84253269272b" providerId="ADAL" clId="{EC04E331-44D1-694B-BCE7-D3987C805C66}" dt="2020-12-30T00:30:32.903" v="28"/>
          <ac:graphicFrameMkLst>
            <pc:docMk/>
            <pc:sldMk cId="3122937478" sldId="257"/>
            <ac:graphicFrameMk id="14" creationId="{0C3EA5F3-12E0-804A-9A3C-0A85A87AC199}"/>
          </ac:graphicFrameMkLst>
        </pc:graphicFrameChg>
      </pc:sldChg>
      <pc:sldChg chg="modSp mod">
        <pc:chgData name="Konstantine H" userId="11d19a7c-9788-4373-a3b3-84253269272b" providerId="ADAL" clId="{EC04E331-44D1-694B-BCE7-D3987C805C66}" dt="2020-12-30T00:30:44.881" v="31"/>
        <pc:sldMkLst>
          <pc:docMk/>
          <pc:sldMk cId="1664126954" sldId="258"/>
        </pc:sldMkLst>
        <pc:graphicFrameChg chg="mod modGraphic">
          <ac:chgData name="Konstantine H" userId="11d19a7c-9788-4373-a3b3-84253269272b" providerId="ADAL" clId="{EC04E331-44D1-694B-BCE7-D3987C805C66}" dt="2020-12-30T00:30:44.881" v="31"/>
          <ac:graphicFrameMkLst>
            <pc:docMk/>
            <pc:sldMk cId="1664126954" sldId="258"/>
            <ac:graphicFrameMk id="14" creationId="{0C3EA5F3-12E0-804A-9A3C-0A85A87AC199}"/>
          </ac:graphicFrameMkLst>
        </pc:graphicFrameChg>
      </pc:sldChg>
      <pc:sldChg chg="modSp mod">
        <pc:chgData name="Konstantine H" userId="11d19a7c-9788-4373-a3b3-84253269272b" providerId="ADAL" clId="{EC04E331-44D1-694B-BCE7-D3987C805C66}" dt="2020-12-30T00:30:21.423" v="25"/>
        <pc:sldMkLst>
          <pc:docMk/>
          <pc:sldMk cId="2559920299" sldId="259"/>
        </pc:sldMkLst>
        <pc:graphicFrameChg chg="mod modGraphic">
          <ac:chgData name="Konstantine H" userId="11d19a7c-9788-4373-a3b3-84253269272b" providerId="ADAL" clId="{EC04E331-44D1-694B-BCE7-D3987C805C66}" dt="2020-12-30T00:30:21.423" v="25"/>
          <ac:graphicFrameMkLst>
            <pc:docMk/>
            <pc:sldMk cId="2559920299" sldId="259"/>
            <ac:graphicFrameMk id="14" creationId="{0C3EA5F3-12E0-804A-9A3C-0A85A87AC199}"/>
          </ac:graphicFrameMkLst>
        </pc:graphicFrameChg>
      </pc:sldChg>
      <pc:sldChg chg="modSp mod">
        <pc:chgData name="Konstantine H" userId="11d19a7c-9788-4373-a3b3-84253269272b" providerId="ADAL" clId="{EC04E331-44D1-694B-BCE7-D3987C805C66}" dt="2020-12-30T00:29:45.013" v="18"/>
        <pc:sldMkLst>
          <pc:docMk/>
          <pc:sldMk cId="3644457243" sldId="260"/>
        </pc:sldMkLst>
        <pc:graphicFrameChg chg="mod modGraphic">
          <ac:chgData name="Konstantine H" userId="11d19a7c-9788-4373-a3b3-84253269272b" providerId="ADAL" clId="{EC04E331-44D1-694B-BCE7-D3987C805C66}" dt="2020-12-30T00:29:45.013" v="18"/>
          <ac:graphicFrameMkLst>
            <pc:docMk/>
            <pc:sldMk cId="3644457243" sldId="260"/>
            <ac:graphicFrameMk id="14" creationId="{0C3EA5F3-12E0-804A-9A3C-0A85A87AC199}"/>
          </ac:graphicFrameMkLst>
        </pc:graphicFrameChg>
      </pc:sldChg>
      <pc:sldChg chg="modSp mod">
        <pc:chgData name="Konstantine H" userId="11d19a7c-9788-4373-a3b3-84253269272b" providerId="ADAL" clId="{EC04E331-44D1-694B-BCE7-D3987C805C66}" dt="2020-12-30T00:29:59.876" v="21"/>
        <pc:sldMkLst>
          <pc:docMk/>
          <pc:sldMk cId="862294637" sldId="261"/>
        </pc:sldMkLst>
        <pc:graphicFrameChg chg="mod modGraphic">
          <ac:chgData name="Konstantine H" userId="11d19a7c-9788-4373-a3b3-84253269272b" providerId="ADAL" clId="{EC04E331-44D1-694B-BCE7-D3987C805C66}" dt="2020-12-30T00:29:59.876" v="21"/>
          <ac:graphicFrameMkLst>
            <pc:docMk/>
            <pc:sldMk cId="862294637" sldId="261"/>
            <ac:graphicFrameMk id="14" creationId="{0C3EA5F3-12E0-804A-9A3C-0A85A87AC199}"/>
          </ac:graphicFrameMkLst>
        </pc:graphicFrameChg>
      </pc:sldChg>
      <pc:sldChg chg="modSp mod">
        <pc:chgData name="Konstantine H" userId="11d19a7c-9788-4373-a3b3-84253269272b" providerId="ADAL" clId="{EC04E331-44D1-694B-BCE7-D3987C805C66}" dt="2020-12-30T00:29:21.037" v="15" actId="20577"/>
        <pc:sldMkLst>
          <pc:docMk/>
          <pc:sldMk cId="1178708925" sldId="263"/>
        </pc:sldMkLst>
        <pc:graphicFrameChg chg="mod modGraphic">
          <ac:chgData name="Konstantine H" userId="11d19a7c-9788-4373-a3b3-84253269272b" providerId="ADAL" clId="{EC04E331-44D1-694B-BCE7-D3987C805C66}" dt="2020-12-30T00:29:21.037" v="15" actId="20577"/>
          <ac:graphicFrameMkLst>
            <pc:docMk/>
            <pc:sldMk cId="1178708925" sldId="263"/>
            <ac:graphicFrameMk id="14" creationId="{0C3EA5F3-12E0-804A-9A3C-0A85A87AC199}"/>
          </ac:graphicFrameMkLst>
        </pc:graphicFrameChg>
      </pc:sldChg>
      <pc:sldChg chg="setBg">
        <pc:chgData name="Konstantine H" userId="11d19a7c-9788-4373-a3b3-84253269272b" providerId="ADAL" clId="{EC04E331-44D1-694B-BCE7-D3987C805C66}" dt="2020-12-30T00:21:46.939" v="0"/>
        <pc:sldMkLst>
          <pc:docMk/>
          <pc:sldMk cId="825787292" sldId="278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9T22:06:18.2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19688 6940 24575,'0'22'0,"0"11"0,0 3 0,0 13 0,0 7-1281,4 3 1281,-2-20 0,1 2 0,2-5 0,-1 0 0,1 8 0,0 1-620,3-3 0,-1 1 620,-1 5 0,-1 2 0,3-4 0,-1 1 0,-1 2 0,-2 0 0,2-3 0,-1-1 0,0 1 0,0 0 0,0 0 0,0-1 0,-1-10 0,1-1 0,0 5 0,0 1-366,-3-10 1,0-1 365,3 6 0,-2 1 0,-2-1 0,-1-1 0,4-2 0,0-1 0,-3 0 0,-1 1 0,4-1 0,0 1 0,-3-1 0,-1 1 0,8 25 0,-5-20 0,-1 0 0,1-6 0,-1-1 0,2 2 0,0 1 0,-1 3 0,0 1 0,-1-7 0,0 1 0,2 7 0,1 1 0,-3-1 0,1 0 0,1-3 0,1 0 0,-2-5 0,-1 0 0,2 3 0,0 0 0,2 25 0,2 0 0,-5-24 0,-1-1 0,6 19-228,-7 4 228,6-11 0,-6-1 843,2-5-843,0-4 1543,-2 3-1543,2-8 822,-3 3-822,0 0 272,0-3-272,0 3 0,0-4 0,0 0 0,0-4 0,0-1 0,0-4 0,0-1 0,0 1 0,0-3 0,0 2 0,3-6 0,-2 6 0,4-7 0,-4 7 0,1-6 0,1 3 0,-2-4 0,4 0 0,-1 3 0,-1-2 0,3 6 0,-5-3 0,4 4 0,-1 0 0,0-4 0,2 3 0,-6-6 0,6 3 0,-5-4 0,1-3 0,1-1 0,-3-2 0,3-1 0,-3 1 0,0-6 0,0-7 0,0-10 0,0 5 0,0-1 0</inkml:trace>
  <inkml:trace contextRef="#ctx0" brushRef="#br0" timeOffset="1">21816 6853 24575,'0'24'0,"0"0"0,0 10 0,0 11 0,0-4 0,0 14 0,0-19 0,0 17 0,0-11 0,0 14 0,0-1 0,0-4-653,0-14 0,0 1 653,0-8 0,0 0 0,0 7 0,0 1 0,0-3 0,0 0 0,0 0 0,0 0 0,0 0 0,0 0 0,0-3 0,0-1 0,0-1 0,0 2 0,0 10 0,0 1 0,0 16 0,0-15 0,0 0 0,0 8 0,0-11 0,0 1 0,0 15 0,0-16 0,0-2 0,0 8 0,0-17 0,0 1 0,0 27-52,0-1 52,0-27 0,0 0 0,0 22 0,0-22 0,0 0 0,0 22 0,0 4 0,0-6 0,0 1 0,0-1 0,0 0 0,0 0 0,0 0 0,0 0 0,0 0 0,0 5 0,0-3 0,0-1 0,0-2 0,0-3 0,0 4 0,0 0 0,0-4 0,4 3 0,0-4 0,1 5 0,-1 1 0,-1-6 0,-2-1 0,3-5 0,-1 0 0,-2 0 0,2 0 969,1 0-969,-3-5 389,2 0-389,-3-5 0,0-1 0,0 1 0,0 0 0,0 0 0,0-4 0,0 2 0,0-6 0,0 0 0,0-2 0,0-7 0,0 4 0,0-4 0,0 0 0,0-3 0,0 3 0,0-6 0,0 2 0,0-2 0,0-1 0,0 1 0,0-1 0,0-4 0,0-5 0,0-2 0,0 0 0,0 4 0</inkml:trace>
  <inkml:trace contextRef="#ctx0" brushRef="#br0" timeOffset="2">18609 7982 24575,'27'0'0,"0"0"0,11 0 0,3 0 0,9 0 0,0 0-813,6 0 813,-4 0 0,-19 0 0,1 0 0,19 0 0,-17 0 0,0 0 0,-4 0 0,1 0-407,4 0 0,2 0 407,-1 0 0,0 0 0,0 0 0,1 0 0,2 0 0,1 0-698,0 0 0,0 0 698,1 0 0,-1 0 0,3 0 0,0 0 0,-6 0 0,0 0 0,3 0 0,-1 0 0,-2 0 0,-1 0-236,0 0 0,1 0 236,-2 0 0,0 0 0,1 0 0,0 0-223,-1 0 1,0 0 222,1 0 0,1 0 0,-1-1 0,0 2 0,4 1 0,0 0 0,-3-1 0,0-1 0,-1 3 0,1-1 0,-1-2 0,-1 0 0,-1 0 0,-1 0 0,24 0 138,-25 0 0,-1 0-138,19 0 0,5 0 0,-26 0 0,0 0 0,4 0 0,0 0 0,16 0 0,-8 0 0,-2 0 0,-5 0 0,-1 0 0,2 0 0,16 0 0,-22 0 0,2 0 0,1 0 0,0 0 0,0 0 0,1 0 0,-4 0 0,1 0 0,6 0 0,0 0 0,0 0 0,1 0 0,-1 0 0,2 0 0,2 0 0,-1 0 0,-9 0 0,0 0 0,2 0 0,0 0 0,-2 0 0,-1 0 0,28 0 0,-25 0 0,-1 0 0,19 0 0,4 0 0,-11 0 1346,-5 0-1346,-2 0 504,-8 0-504,8-7 1094,-8 2-1094,3-6 720,-4 4-720,0-1 0,0 1 0,-4 0 0,-2 3 0,-3-2 0,0 5 0,0-5 0,-4 6 0,0-3 0,-7 0 0,2 3 0,-5-3 0,2 3 0,-2 0 0,-1 0 0,-2-2 0,-1-1 0,-2-2 0,3-1 0,-3 0 0,3 3 0,-3 1 0</inkml:trace>
  <inkml:trace contextRef="#ctx0" brushRef="#br0" timeOffset="3">18708 9143 24575,'-4'0'0,"5"0"0,20 0 0,6 0 0,12 0 0,17 0-1233,4 0 1233,-26 0 0,2 0-504,5 0 1,0 0 503,-2 0 0,1 0 0,2 0 0,1 0 0,1 0 0,1 0 0,-6 0 0,0 0 0,6 0 0,0 0 0,-6 0 0,0 0 0,5 0 0,1 0 0,-2 0 0,-1 0 0,0 1 0,0-2 0,3-1 0,0 0 0,-4-1 0,1 0 0,0-1 0,0-2 0,0 1 0,-2 1 0,-1 1 0,-1 0 0,0-1 0,0 0 0,0 3 0,0 1 0,0-3 0,1 1 0,-1 2 0,0 0 0,1 0 0,-1 0-492,22 0 492,-27 0 0,0 0 0,19 0 0,-17 0 0,-1 0 0,25 0 0,-25 0 0,0 0 0,18 0 0,-22 0 0,1 0 0,21 0 0,-21 0 0,-1 0 0,22 0 0,4 0 0,-6 0 0,1-3 0,-1 2 0,1-3 0,-1 0 0,0 3 0,0-2 0,1 3 0,-1-4 0,-5 3 0,4-3 0,-4 4 0,0 0 0,-1 0 0,-10 0 0,4 0 846,-4 0-846,1 0 1334,3 0-1334,-8 0 552,8 0-552,-8 0 0,3 0 0,-4 0 0,0 0 0,-5 0 0,4 0 0,-7 0 0,3 0 0,-4 0 0,0 0 0,0 0 0,-1 0 0,-2 0 0,2 0 0,-6 0 0,2 0 0,-3 0 0,-3 0 0,3 0 0,-6 0 0,2 0 0,1 0 0,-3 0 0,2 0 0,-3 0 0,1 0 0,-1 0 0,1 0 0,-1 0 0,0 0 0,-2-4 0,0 3 0,-3-4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0:34:59.9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19768 3810 24575,'0'-5'0,"1"0"0,7-1 0,1-3 0,3 3 0,-3-3 0,3 3 0,-6 0 0,2 3 0,-2-2 0,-1 5 0,1-3 0,-1 3 0,4 0 0,-3 0 0,5 0 0,-2 0 0,7 0 0,-4 0 0,7 0 0,-6 0 0,3 0 0,-4 0 0,0 3 0,-3 0 0,-1 2 0,0 4 0,-1-3 0,1 5 0,-2-5 0,0 6 0,-3-6 0,2 5 0,-4-5 0,4 3 0,-2-1 0,0-2 0,2 3 0,-4-4 0,1 3 0,1-1 0,-3 1 0,3 0 0,-3-2 0,0 3 0,0-4 0,0 4 0,0-3 0,0 5 0,0-2 0,0 3 0,0 0 0,0 0 0,0 1 0,0 2 0,-6-2 0,2 6 0,-8-6 0,2 6 0,-2-6 0,-1 2 0,1-3 0,0 0 0,0 0 0,0 0 0,-4 1 0,3-1 0,-6 1 0,6-3 0,-2 1 0,-1-4 0,6 2 0,-5-3 0,6 0 0,-3 0 0,3-3 0,-3 0 0,6-3 0,-5 0 0,1 0 0,-2 0 0,0 0 0,0 0 0,0 0 0,-3-3 0,2 0 0,-3-4 0,7-2 0,-3 3 0,6 0 0,-3 1 0,4 4 0,2-4 0,-2 5 0,4-1 0,-1 4 0,2 3 0,0-1 0,2 0 0,1 4 0,3-3 0,0 2 0,-1-2 0,1-1 0,-1 1 0,1-3 0,-1-1 0,3 1 0,-1-2 0,4 1 0,-5-2 0,5 0 0,-2 0 0,0 0 0,3 0 0,-3-2 0,0-5 0,3 1 0,-6-6 0,3 3 0,-3-3 0,0-1 0,0-2 0,3 2 0,-2-3 0,5 4 0,-3-4 0,4 3 0,3-3 0,-3 4 0,6-1 0,-3 3 0,0-2 0,3 2 0,-2 0 0,3 0 0,-1 1 0,-2 1 0,-2-1 0,1 3 0,-3 0 0,2-1 0,-6 2 0,6-2 0,0-4 0,2 0 0,1-1 0,-3 0 0,-2 3 0,3-4 0,-4 4 0,0-3 0,0 5 0,0-4 0,0 4 0,-3-1 0,-1 2 0,1 3 0,-3-2 0,2 2 0,1 0 0,-3-2 0,2 4 0,-2-4 0,2 5 0,-2-5 0,6 1 0,-3-1 0,3-2 0,0 1 0,3 3 0,-2-2 0,3 1 0,-1 1 0,-2 0 0,6 0 0,-6 2 0,6-2 0,-6 3 0,2 0 0,-3 0 0,1 0 0,-4 0 0,-1 0 0,-3 0 0,1 0 0,-1 0 0,-2-2 0,-3 2 0,-6-3 0,-3 3 0,-6-3 0,2 3 0,-10-3 0,5 3 0,-10 0 0,3 0 0,-4 0 0,0 0 0,1 0 0,-1 3 0,0 1 0,4 3 0,-3 0 0,7 0 0,-3-1 0,4 1 0,0-3 0,4 1 0,1-4 0,-1 4 0,3-4 0,-3 5 0,1-3 0,2 1 0,-3 1 0,4-1 0,0 2 0,0 0 0,0 0 0,0 0 0,-1 0 0,4 0 0,-2 2 0,5-2 0,-3 3 0,4-4 0,2 1 0,-2-1 0,4 1 0,-1 2 0,2-2 0,0 2 0,0 1 0,0 0 0,0 0 0,0 2 0,0-4 0,2 4 0,2-2 0,4 0 0,2 3 0,-1-6 0,2 6 0,-2-6 0,3 3 0,-2-3 0,1 0 0,-2-1 0,3 1 0,0 0 0,0 0 0,-3 0 0,3-3 0,-3 2 0,3-4 0,-3 4 0,6-4 0,-5 4 0,5-4 0,1 1 0,-3-2 0,6 0 0,-3 0 0,0 0 0,3 0 0,-6 0 0,6 0 0,-6 0 0,3 0 0,-7 0 0,2 0 0,-2 3 0,0-2 0,3 1 0,-3-2 0,3 0 0,0 0 0,0 0 0,0 0 0,0 0 0,0 0 0,0 0 0,0 0 0,0 0 0,-2 0 0,-2 0 0,-3 0 0,1 0 0,-1 0 0,1 0 0,-1-2 0,-2 1 0,0-1 0</inkml:trace>
  <inkml:trace contextRef="#ctx0" brushRef="#br0" timeOffset="2556">20185 4345 24575,'-2'8'0,"-1"-2"0,3 15 0,0 0 0,0 3 0,0 10 0,0-4 0,0 13 0,0-3 0,0 6 0,0-2 0,0-5 0,0 0 0,0 5 0,0-4 0,0 0 0,0-3 0,4-2 0,-3-1 0,2 0 0,-3-1 0,3-3 0,-2 3 0,2-8 0,1 3 0,-4-3 0,4 4 0,-4 0 0,0-1 0,2-3 0,-1 3 0,2-7 0,-3 3 0,0-5 0,0-2 0,0 2 0,0-6 0,0 2 0,0-3 0,0 0 0,0 0 0,0-3 0,0 0 0,0-4 0,0 1 0,-2-3 0,-1-1 0,-2-4 0,2-1 0,-2-6 0,-1 0 0,-1-3 0,-2 0 0,3-1 0,-3-2 0,2 2 0,-3-3 0,4 7 0,0-2 0,1 1 0,-1 1 0,0-2 0,-3 2 0,3-1 0,-6-1 0,6 5 0,-5-6 0,4 6 0,-4-3 0,4 1 0,-1 1 0,2-1 0,-2 2 0,2 1 0,-3-1 0,4 1 0,0 2 0,4 0 0,7 6 0,3 3 0,3 1 0,-1 4 0,-2-2 0,4 0 0,-1 3 0,-3-3 0,2 3 0,-4-3 0,4 3 0,-5-6 0,3 5 0,-4-5 0,1 3 0,0-4 0,-1 1 0,0-1 0,-2 0 0,2 1 0,-4-1 0,4 1 0,-5-1 0,3 1 0,-3-1 0,2 1 0,-1-1 0,1 0 0,-2 1 0,3-3 0,-3 1 0,5-3 0,-4 3 0,3-3 0,-1 4 0,3-5 0,-1 3 0,0-1 0,1-2 0,-1 3 0,0-3 0,1 0 0,-1 0 0,0 0 0,1 0 0,-1 0 0,1-3 0,2-3 0,1 0 0,4-9 0,-1 4 0,4-5 0,-3 1 0,3 1 0,0-2 0,-3 4 0,3-4 0,-4 5 0,1-4 0,-1 6 0,-3 0 0,0-3 0,-1 6 0,-1-6 0,1 6 0,-2-3 0,-1 4 0,1-1 0,-1 1 0,1-1 0,-1 1 0,1 2 0,-1-2 0,0 4 0,1-4 0,-1 5 0,1-5 0,-1 4 0,1-4 0,-1 5 0,-2-3 0,-1 3 0</inkml:trace>
  <inkml:trace contextRef="#ctx0" brushRef="#br0" timeOffset="6225">15056 9019 24575,'15'-15'0,"3"4"0,-4-4 0,4 5 0,-7-3 0,7 3 0,-4 4 0,6 0 0,-4 5 0,-1-2 0,-2 3 0,2 0 0,-2 0 0,2 0 0,-2 0 0,-1 3 0,0 0 0,0 6 0,0 1 0,-3-1 0,2 2 0,-4 1 0,2 1 0,-3 3 0,0-1 0,0 2 0,1-1 0,-1 3 0,1-3 0,-4 1 0,3 2 0,-5-6 0,2 2 0,-3-3 0,0 0 0,0 0 0,0 0 0,0-2 0,0-2 0,0 0 0,-3-1 0,-3 1 0,-3-2 0,-3 3 0,-4-2 0,3 1 0,-6-1 0,3-1 0,-4 1 0,0-3 0,0-2 0,4-2 0,0 0 0,4 0 0,3 0 0,1 0 0,2 0 0,1 0 0,2 3 0,1-1 0,4 1 0,1-1 0,2-2 0,0 0 0,1 0 0,-1 0 0,1 0 0,-1 0 0,4 0 0,0 0 0,0-2 0,2-1 0,-2-6 0,1-1 0,1 1 0,-1-2 0,-1 1 0,3-5 0,-3 2 0,4-3 0,-4 0 0,3 3 0,-2-6 0,2 6 0,1-2 0,2 2 0,-1-3 0,5 2 0,-6-2 0,6 3 0,-6 1 0,3 2 0,-4 1 0,0 0 0,0 3 0,-3 0 0,-1 0 0,-2 3 0,2-2 0,-2 1 0,3-1 0,-4 2 0,1-2 0,-1 2 0,1-2 0,-1 4 0,1-4 0,-1 2 0,0 0 0,1-2 0,2 4 0,1-4 0,3 2 0,1-1 0,-1-1 0,0 4 0,0-1 0,-3 2 0,2 0 0,-5-3 0,3 3 0,-4-3 0,0 3 0,1 0 0,-5 0 0,-9 0 0,-5 0 0,-7 0 0,4 0 0,-3 0 0,6 0 0,-3 0 0,4 0 0,3 2 0,0 2 0,4-1 0,-1 1 0,1-1 0,-1 3 0,-2 0 0,1-1 0,-4 4 0,5-3 0,-6 2 0,6 1 0,-6-2 0,6 1 0,-3-2 0,4-1 0,-1 1 0,1 2 0,-1-2 0,-3 6 0,3-6 0,-3 5 0,3-2 0,0 3 0,0 0 0,0-3 0,3 3 0,-2-6 0,4 5 0,-1-5 0,2 3 0,0-1 0,0-2 0,0 3 0,0-4 0,0 1 0,0-1 0,0 1 0,0-1 0,0 1 0,0-1 0,0 0 0,2 1 0,1-1 0,3 1 0,2-3 0,1 2 0,0-5 0,3 6 0,-3-6 0,3 3 0,0-3 0,-3 0 0,3 0 0,-3 0 0,3 0 0,3 0 0,-2 0 0,3 0 0,-1-3 0,-2 0 0,3-6 0,-4 2 0,-3-2 0,-1 6 0,-2-2 0,-1 4 0,1-1 0,-1 2 0,0 0 0,0 0 0,0 0 0,-2-2 0,-1 1 0,-2-1 0</inkml:trace>
  <inkml:trace contextRef="#ctx0" brushRef="#br0" timeOffset="11862">12380 9363 24575,'0'14'0,"0"-2"0,0 4 0,3-4 0,0 0 0,0 0 0,0 0 0,0 0 0,-3 0 0,3 0 0,-3-3 0,0 3 0,3-3 0,-3 0 0,3 2 0,-3-5 0,0 3 0,0-4 0,0 1 0,0-1 0,2-6 0,-1-4 0,1-6 0,-2-1 0,0-4 0,0 0 0,0-1 0,0-2 0,0 3 0,0-4 0,0 0 0,3 0 0,-2 0 0,2 0 0,-1 4 0,-1 0 0,2 1 0,-1 2 0,-1 0 0,2 5 0,-1 2 0,-1-2 0,1 2 0,-2-3 0,0 4 0,0-1 0,0 1 0,0-1 0,0 1 0,0-1 0,0 1 0,0 4 0,0 4 0,0 3 0,0 5 0,0-1 0,0 2 0,0 0 0,0 0 0,0 3 0,3-2 0,0 6 0,1-6 0,1 3 0,-4-1 0,2-2 0,-1 3 0,-1-4 0,2 0 0,-1 0 0,-1 0 0,2 0 0,-1-3 0,-1 2 0,1-4 0,-2 4 0,0-5 0,0 3 0,3-4 0,-3 0 0,3 1 0,-3-1 0,0 1 0,0-1 0,0 0 0,0-4 0,0-4 0,0-6 0,0-4 0,0 1 0,0 0 0,0 0 0,0 3 0,0-3 0,0 6 0,0-2 0,0 5 0,0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0:35:44.66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19978 5812,'50'0,"-1"0,7 0,-24 0,0 0,-1 0,2 0,5 0,-1 0,12 0,-13 0,0 0,7 0,-12 0,0 0,14 0,-10 0,-7 0,-8 0,-7 0,-1 0,-6 0,-37 9,16-4,-15 5,-3 1,-6 3,8 0,-1 2,-20 7,19-4,1-1,-11 4,-1 3,-2 2,-5 4,11-6,1-1,-7 5,15-10,3-5,11-2,2-5,8 2,2-4,13 6,3-4,13 5,1-6,19 2,-3-3,15-1,-1-4,2 0,-6 0,-11 0,0 0,6 0,-7 0,0 0,8 0,7 0,-9 0,-6 0,-10 0,-5 0,-8 0,-3 0,-5 0,0 0,-33 13,0-2,-2 2,-3 0,-20 5,22-6,0 1,-19 4,20-5,0 1,-19 8,-4 4,8-1,4-4,7 2,10-8,-3 4,10-3,1-1,4 1,6 1,0-3,3 2,0-3,0 0,5-2,9 2,17-4,0 3,28-7,-10-1,-15-3,0 0,18 0,-22 0,0 0,23 0,-22 0,0 0,22 0,-4 0,-10 0,-8 0,-3 0,-12 0,-3 3,-5 0,0 2,-47 4,0-1,-2-2,-3-1,-1 0,-1 0,-1 0,1 0,4 0,1 0,-3 0,1 0,10-1,1 1,-1-1,1 1,-25 3,21 0,11-4,10-1,6-3,0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0:35:50.17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6915 9675,'75'0,"1"0,6 0,0 0,-13 0,-3 0,6 0,4 0,-4 1,4 3,2 1,4 2,2 2,1-2,2-2,0-2,3 4,-8 2,3 3,2 0,-5-3,6-2,-1-4,2 3,-7 1,3 3,2-1,-4-2,18 0,-2-4,-1 1,-3-1,1 1,-4-3,-8 1,-4-2,-2-2,9 2,-2 0,4 0,-4 0,-28 0,1 0,13 2,2-4,-12-3,-2-2,-3 2,-2 0,43-16,-43 9,0-1,21-2,-23 4,0-1,18-7,17 2,0 3,-9 2,-2 10,1-10,-8 10,8-5,-9 7,0 0,-1 0,1 0,0 0,9 0,1 0,10 0,-1 0,0 0,-8 0,8 0,-9 0,0 0,7 7,14-5,-6 5,-39-7,-1 0,45 0,-44 0,1 0,1 0,1 0,3 0,-1 0,33 0,-36 0,3 0,-2 0,0 0,11 0,2 0,-4 0,2 0,-2 0,-2 0,-3 0,2 0,-3 0,1 0,5-2,-1 4,-3 1,-1 1,44-3,-45 6,5 0,-1-2,0 1,-10 1,2 1,31 1,0 0,12 6,-28-6,1 0,-11-6,-2 2,-4-1,1-1,8-3,2 0,0 0,2 0,-2 0,4 0,6 0,3 0,-4-3,-2-2,5 1,2-3,5-5,-1-2,-24 5,1 1,14-4,-2-1,-21 5,0 1,8 2,2-1,-1-1,-2 0,40 6,-3-6,-16 7,-12 0,-2 0,-16 0,16 0,-14 0,15 0,-15 0,14 0,-14 0,7 0,-1 0,-6 0,5 0,-6 0,6 0,-5 5,7 2,-1 7,2-2,0 2,4-2,-3 2,-2-2,7 2,-7-2,0 2,7 0,-13-2,13 2,-14-7,14 4,-16-10,16 11,-13-10,4 5,-7-7,1 0,-8 0,6 0,-6 0,15-7,-6 0,5 0,-6-5,-1 5,1-5,-3 5,3 2,-1-2,1 7,-1-7,-1 7,1 0,1 0,-3 0,-4 0,5 0,-13 0,13 0,-13 0,11 0,-10 0,11 0,-4-5,-1 3,6-8,-7 3,1 0,-1 1,-7 1,-7 3,5-3,-4 5,13 0,0 0,26-7,-15 0,31-7,-13 0,16-6,-9-3,9 0,-26 4,5 5,-22 2,-2 5,-15 2,-4 5,-9 0,0 0,0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0:38:21.263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22387 3704 24575,'0'14'0,"0"1"0,0 9 0,0 1 0,0 0 0,0 2 0,0-6 0,0 3 0,0-4 0,0-4 0,0-1 0,0-6 0,0 0 0,0-4 0,0 1 0,0-1 0,0 0 0,0 1 0,2-1 0,2 1 0,4-1 0,-2-1 0,5 1 0,-2-2 0,1 1 0,1-2 0,-2-2 0,3 0 0,4 0 0,-4 0 0,4 0 0,-4 0 0,0-2 0,3-5 0,-2-3 0,3-2 0,-1-1 0,-2 1 0,3-1 0,-4 4 0,0-3 0,-3 6 0,-1-3 0,1 1 0,-3 2 0,2-3 0,-2 4 0,-1-1 0,0 1 0,1-1 0,0-2 0,-3 2 0,-1-3 0,-2 1 0,3-1 0,-2-4 0,1 1 0,-2 0 0,0 0 0,0 0 0,0 0 0,0-4 0,0 3 0,0-3 0,0 4 0,0 3 0,0 1 0,3-1 0,-2 3 0,4-2 0,-5 2 0,5 3 0,-2 1 0,0-1 0,2 3 0,-2-3 0,3 3 0,-1 0 0,0 0 0,1 0 0,-1 0 0,1 3 0,-1 3 0,-2 3 0,3 6 0,-3-2 0,4 6 0,-4-3 0,3 4 0,-2 0 0,0-4 0,1 3 0,-1-2 0,0-1 0,-1 3 0,0-3 0,-3 1 0,3 2 0,-3-6 0,0 2 0,0 1 0,0-3 0,0 2 0,0-3 0,0 0 0,0-3 0,-2 3 0,-2-6 0,-4 5 0,1-5 0,-4 3 0,4-1 0,-4-1 0,4 2 0,-4-3 0,5-1 0,-3 1 0,4-3 0,-4 2 0,3-4 0,-2 4 0,-1-5 0,3 5 0,-6-4 0,3 1 0,-3-2 0,-4 0 0,3 0 0,-6 0 0,3 3 0,-4-2 0,0 2 0,4-3 0,-3 3 0,6-3 0,-3 3 0,7 0 0,1-3 0,2 3 0,1-3 0,2 2 0,-2-1 0,4 1 0,-1-2 0</inkml:trace>
  <inkml:trace contextRef="#ctx0" brushRef="#br0" timeOffset="2568">22486 4307 24575,'0'14'0,"0"2"0,0 3 0,0 1 0,0 4 0,0-3 0,0 2 0,0 1 0,0-3 0,0 6 0,0-2 0,0 3 0,0 1 0,0 0 0,0-4 0,0 7 0,0-6 0,0 4 0,0-3 0,0-6 0,-6 3 0,5-4 0,-5 0 0,6 0 0,0-4 0,0 3 0,0-6 0,0 6 0,0-6 0,0 2 0,0-3 0,0 0 0,0 0 0,-3-3 0,3 0 0,-3-1 0,3-2 0,-2 3 0,1-4 0,-1 1 0,2 2 0,-3-2 0,3 2 0,-3-2 0,3-1 0,0 0 0,-2-2 0,1 2 0,-1-2 0,0 0 0,1 1 0,-4-3 0,2 1 0,-2-2 0,-3 0 0,2 0 0,-4 0 0,-2-5 0,0-2 0,0-5 0,0 3 0,0-5 0,-1 3 0,-1-3 0,4 4 0,-1 2 0,2 2 0,-3 0 0,3 0 0,0 3 0,1 0 0,1 3 0,-1 0 0,3 0 0,-1 0 0,5 2 0,2 1 0,5 5 0,-1-1 0,1 4 0,3-5 0,-3 3 0,2-3 0,1-1 0,0 1 0,0 0 0,2 0 0,-5-1 0,6 1 0,-6 0 0,2-1 0,-2 1 0,-1-1 0,1 1 0,-1-1 0,0-2 0,1 2 0,-1-2 0,1 2 0,-1 1 0,0-1 0,-2 1 0,2-1 0,-4 0 0,4-2 0,0-1 0,1-2 0,1 0 0,1 0 0,-1 0 0,4 0 0,-5 0 0,5 0 0,-2-2 0,1-1 0,1-6 0,-2 2 0,3-4 0,-3 1 0,3-2 0,-3 3 0,4-6 0,-1 7 0,-2-7 0,1 6 0,-1-3 0,-1-1 0,2 4 0,-4-2 0,5 4 0,-3-2 0,0 0 0,0 3 0,-1-3 0,-1 3 0,1 3 0,-3-2 0,1 2 0,-1 0 0,1 1 0,-3 2 0,-1 0 0</inkml:trace>
  <inkml:trace contextRef="#ctx0" brushRef="#br0" timeOffset="6744">8269 658 24575,'0'14'0,"0"-3"0,0 1 0,0-3 0,0 3 0,0 0 0,0 0 0,0 0 0,0 0 0,0-3 0,0 2 0,3-5 0,0 3 0,2-4 0,1 1 0,-3-1 0,1 0 0,-1-2 0,3 2 0,-1-4 0,1 4 0,-1-5 0,1 3 0,-1-3 0,1 0 0,-1 0 0,0 0 0,1 0 0,-1 0 0,1 0 0,-1 0 0,1 0 0,-1 0 0,-2-3 0,2 0 0,-2-2 0,2-1 0,1-2 0,-1 2 0,-1-3 0,1 1 0,-2 1 0,3-4 0,-3 5 0,0-3 0,-1 4 0,-1-1 0,4-2 0,-5 2 0,3-5 0,-3 5 0,0-2 0,2 2 0,-1 1 0,2-1 0,-3-2 0,0 2 0,0-3 0,0 4 0,0-1 0,0 1 0,2 2 0,1 0 0,2 3 0,0 0 0,0 3 0,1 2 0,0 5 0,0 2 0,0 3 0,0-2 0,0 2 0,-3 1 0,3-3 0,-5 2 0,4-3 0,-4 4 0,4-3 0,-4 2 0,1-3 0,1 0 0,-2 0 0,1 0 0,-2 4 0,3-3 0,-2 2 0,1 0 0,-2-2 0,0 6 0,0-2 0,3-1 0,-2 3 0,1-6 0,-2 6 0,0-6 0,0 2 0,0-3 0,0 1 0,0-4 0,0-1 0,0-3 0,0 1 0,0-1 0,0 1 0,-2-3 0,-4-1 0,-3-2 0,-1 0 0,-1 0 0,-1 0 0,-1 0 0,-3 0 0,7 0 0,-2 0 0,4 0 0,-4 0 0,5 0 0,-3 0 0,4 0 0,-1 0 0,1 0 0,0 0 0,0 0 0,0 0 0,2 0 0,1 0 0</inkml:trace>
  <inkml:trace contextRef="#ctx0" brushRef="#br0" timeOffset="-114033.73">8156 5108 24575,'-19'0'0,"1"0"0,3 0 0,2 0 0,-10 0 0,5 0 0,-2-3 0,1 0 0,2-4 0,1 1 0,3 0 0,5 2 0,-1-3 0,3 5 0,-2-3 0,2 5 0,1 0 0,7 0 0,4 0 0,10 0 0,-1 0 0,4 0 0,-3 0 0,1 0 0,1 0 0,-1 0 0,3 0 0,-4 3 0,0-3 0,-1 3 0,-5-1 0,5-1 0,-9 4 0,3-5 0,-4 3 0,0-3 0,1 2 0,-1-1 0,0 1 0,-6-2 0,-7 0 0,-4 0 0,-7 0 0,6 0 0,-6 0 0,6 0 0,-3-2 0,4 1 0,0-2 0,3 3 0,-3 0 0,6 0 0,-2 0 0,5-2 0,-2 1 0,2-1 0,-3 2 0,1-3 0,0 3 0,-1-3 0,1 3 0,4 0 0,5 0 0,8 0 0,1 0 0,6 0 0,-6 0 0,6 0 0,-6 0 0,-1 0 0,0 0 0,-6 0 0,2 0 0,-2 0 0,-1 0 0,-4 0 0,-8 0 0,-6 0 0,-7 0 0,3-3 0,2 3 0,3-3 0,-1 0 0,4 3 0,1-3 0,2 3 0,1 0 0,2 0 0,0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0:45:55.111"/>
    </inkml:context>
    <inkml:brush xml:id="br0">
      <inkml:brushProperty name="width" value="0.08819" units="cm"/>
      <inkml:brushProperty name="height" value="0.35278" units="cm"/>
      <inkml:brushProperty name="color" value="#FF00FF"/>
      <inkml:brushProperty name="tip" value="rectangle"/>
      <inkml:brushProperty name="rasterOp" value="maskPen"/>
    </inkml:brush>
  </inkml:definitions>
  <inkml:trace contextRef="#ctx0" brushRef="#br0">8070 527,'0'42,"0"-6,0-8,0-4,0 10,0 0,0 5,0 0,0-5,0 4,0-8,0 3,0 0,0-3,0 4,0-6,0 1,0 0,0-4,0 3,-3-8,2 4,-2-4,3-4,0 3,0-2,0-1,0 3,0-2,0 2,0 1,0-3,0 1,0-1,0 2,0-2,0 2,0-3,0 0,0 3,0 2,0-1,0 4,0 0,0 1,0 4,0-1,0 1,0 0,0 0,0 0,0 4,0-3,3 3,-2-4,2 4,0-3,-2 3,2 0,1-3,-4-1,4-1,-1-3,-2 0,2-2,-3 1,0-3,0 2,0 1,3-3,-2 7,1-8,-2 8,0-3,0 0,0 2,0-2,0 4,0-1,0 1,0 0,0 0,0-5,0 4,0-7,0 7,0-7,0 6,0-2,0 0,0 3,0-3,0 0,0 2,0-6,0 7,0-3,0 0,0 3,0-4,0 5,0 0,0 4,0-3,0 8,0-8,0 8,0-8,0 8,0-9,0 5,0-1,0-3,0 4,0-6,0 1,0 0,0 4,0-3,0 3,0 1,4-4,-4 3,7 0,-6-3,2-1,-3-1,0-3,4 4,-4 0,4 0,-4-5,0 4,0-3,0 0,0 3,0-7,0 7,0-4,0 1,0 3,0-3,0 3,0 1,0 4,0-3,-4 8,0-8,-7 7,2-2,-2-1,4 4,-1-8,1 3,0-4,-1 0,4-1,-2 1,5 0,-5 0,5 0,-3 0,4-5,-3 4,2-7,-2 2,3-3,0-4,0-3,0 0,0-1,0 6,0 6,0-3,0 2,0 6,0-3,0 12,0-8,0 7,0-7,0 8,3-8,-2 8,6-8,-7 3,4-4,-1-1,-2 1,5 0,-5 0,5 0,-5 0,5-1,-5 1,2 0,0 0,-2-5,2 4,-3-3,0 4,3-4,-2 3,2-4,-3 5,0-4,3 3,-2-3,5 4,-5 0,2-1,0-3,-2 3,2-4,0 1,-2 3,2-3,-3-1,0 4,0-3,0 0,0 2,0-2,0 4,0-4,0 3,0-4,0 5,0 0,0 0,0 0,0 0,0-1,0 1,0 0,0 0,0-1,0 1,0 0,0-5,0 4,0-7,0 6,0-6,0 3,0 0,0-3,0 2,0 1,0-3,0 3,0 0,0-4,0 8,0-3,0 4,0 0,0 0,3-1,-2 1,2 0,-3 0,3 0,-2 0,2-1,-3 1,0 0,0 0,0-1,0 1,0 0,0 0,0-1,0 1,0 0,0 0,0-1,0-3,0 3,0-3,0 0,0 2,0-6,0 7,0-7,0 6,0-6,0 7,-3-3,-1 0,-3 3,3-4,-2 5,2-4,-3 3,0-4,-1 5,4 0,-2-4,2 2,-3-2,0 4,0 0,0 0,0-4,-1 2,5-6,-4 7,3-7,0 3,-2-4,6-1,-3 1,3 0,0 0,0 0,-3-1,2 1,-2 0,3 0,0 0,0 0,0-1,0-2,0 2,0-3,0 4,0 4,0-3,0 3,0-1,0-2,0 3,0-4,0 4,0-3,0 2,0-3,0 0,0 0,0-1,0 1,0 0,0 0,0-1,0 1,0 0,3 0,-2 0,2-1,-3 1,3 0,-3-4,3 3,-3-2,0 2,0 1,0 0,0 0,0 0,0-1,0 1,3 0,-2 0,2 4,-3-3,0 2,3 1,-2-3,5 6,-5-2,5 0,-5 3,5 1,-2 1,1 8,1-8,-5 8,5-4,-5 10,6-3,-6 3,6-5,-6 0,2 0,-3-5,3-1,-2-4,2 0,-3-4,0-5,0-1,0-3,0 12,-3 3,-1 8,-4 0,0 0,4 0,-4 16,3-2,0 5,2-25,2 0,1 4,0-1,0-4,0 0,-2 8,0-1,1 14,-1-23,0 1,2 26,0-2,0 1,0-4,0-18,0 0,0 9,0-10,0 0,-4 9,3 14,-3-6,0 6,3-10,-6 8,6-8,-3-1,1-1,2 0,-3 1,1 1,2 2,-6-3,6 5,-3-5,0 4,3-9,-3 4,4-10,0 4,0-3,0 4,0 0,0 0,0 4,0-2,0 7,0-8,0 8,0-8,0 9,0-9,0 4,0-5,0-4,0 2,0-2,0-1,0-1,0 1,0-4,0 3,0 0,0-3,0 4,0-5,0 0,0-1,0 1,0 4,0-3,0 4,0-5,0 4,0-3,0 8,0-4,0 10,0-3,0 3,0-5,0 5,0 1,0 0,0 4,0-4,0 1,0 3,0-9,4 4,1 0,2-4,1 4,0 0,0-4,4 9,-3-9,7 9,-8-9,4 9,0-8,-3 3,2-5,-3 0,-1-5,1 4,-1-8,0-1,0-1,-3-7,2 2,-5-3,2 0,-3 0,0-4,0 0,0-7,0-1,0 9,-4 5,3 18,-6 5,3 6,-4-6,3-1,-2-5,2 16,-3-7,3-14,0 0,1 17,-4 0,7-2,-2-9,-1 4,3-5,-2 0,3 0,0 5,0-4,0 0,0-3,0-2,0-1,0 0,0-6,0 1,0 0,0 0,0-5,0 4,-3-7,2 7,-5-7,5 2,-2 1,0-3,3 3,-6-4,5 0,-5 3,5-2,-5 3,5-4,-5-1,5 1,-2 0,0 4,2-3,-2 2,3-3,0 0,0 0,0 0,0-4,-3 3,3-3,-3 4,0-4,2 3,-5-2,6 2,-6-2,5 2,-4-3,1 8,0-4,-2 4,2-4,0-1,-2 1,6 0,-6 0,5-4,-2 3,0-3,2 1,-2 2,3-3,0 4,0 0,0 0,0-1,0-2,0 2,0-3,0 0,0 0,0-1,0-2,0 2,0-3,0 0,0 0,0 0,0 0,0 0,0 0,0 1,3-4,-3 2,5-2,-4 3,2 0,-1-3,-1 3,4-3,-4 3,1-3,1 2,-2-4,4 6,-4-6,1 4,-2-6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29T20:45:57.803"/>
    </inkml:context>
    <inkml:brush xml:id="br0">
      <inkml:brushProperty name="width" value="0.08819" units="cm"/>
      <inkml:brushProperty name="height" value="0.35278" units="cm"/>
      <inkml:brushProperty name="color" value="#FF00FF"/>
      <inkml:brushProperty name="tip" value="rectangle"/>
      <inkml:brushProperty name="rasterOp" value="maskPen"/>
    </inkml:brush>
  </inkml:definitions>
  <inkml:trace contextRef="#ctx0" brushRef="#br0">22209 6066,'42'-26,"8"6,-18 6,7 5,-1-5,-4 5,1 1,2 1,-11 7,7-7,-16 6,6-5,-10 5,0-7,-5 6,-5-10,-20 10,-11-6,-14 8,-13 0,3 0,21 0,-1 0,-3 0,1 0,1 4,2 0,-23 5,24-1,1 1,-13 10,-8-5,11 4,9-7,10 0,4-2,7-3,1 0,33-3,-3-4,28-7,-11-1,0-2,5 3,-3 0,3 3,-10 2,4 3,-8 0,-1 0,-5 0,-4 0,-4 0,0 2,-7 4,0 4,-3 2,-3 0,0-3,-13 6,-5-3,-15 6,-5-7,-4 4,0-3,0 0,5-1,0-3,9-1,5-1,4 0,7 0,3 0,1 2,5 1,-3 5,3-2,0 3,0-3,9 0,6-1,10-2,4-1,4-1,2 1,9 0,1 0,0-4,4 4,-8-7,-2 6,-6-7,-8 6,-1-2,-11 2,-1 0,-9 0,-3 4,-18 5,-2 2,-18 2,3-1,-9-1,4 6,-4-6,5 2,4-4,2 0,8-4,1-1,8-1,0-2,7 1,-2-2,5-1,26 4,-7-5,28 1,-16-5,4 0,0 3,0-2,0 2,-5 0,0-2,-4 5,-4-6,-3 6,-5-6,-2 8,-26-1,-1 6,-33-1,16 2,-15-1,12-1,-4 3,1-2,10-2,4 0,6-4,8-1,3 0,2-2,6-2,-3-2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9T22:27:41.3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24128 9680 19604,'16'9'0,"-1"-4"-695,1-3 0,-1-1 0,1 3 374,-1 1 0,1 5 1,0-3 146,-1 2 0,-6-4 1,-4 5-166,-3 2 0,-2 7 1,0 2-453,0-2 617,0 5 0,0-5 0,0 7-246,0 2 161,-7 1 0,3 2 0,-4 0 0,-1 0 68,0 0 1,-1 2 0,-6 1 0,-1 2-16,-3-1 0,-5-2 0,-7-2 1,-4 0 54,-6 0 0,-4 0 0,-8-2 1,-8-3 121,-8-5 1,-8 1 0,-5 0 0,40-10 0,-2-1 13,0 0 0,-1 0 0,0 0 1,-1-1-1,1-2 0,1-1 1,0 1-1,0 0-6,1 0 0,0-1 1,1 1-1,-2 0 1,0-1-1,-1 0 0,1-1 1,1 0-35,-1-1 1,2 0 0,-40-1 0,39-1 0,0 0-775,-1 1 0,1-1 824,-2-2 1,0 0-1,0 3 1,-1-1 0,1-3-1,-1-2 1,1 1-1,-1-1 15,1 0 0,-1-1 0,-2-3 0,0 0 0,0 1 0,0-1 0,1 0 0,1-2-45,2 1 0,0-1 1,0-2-1,1-1 1,-41-13-1,43 11 1,0-1-13,-1-2 1,1-1 0,-35-23 0,6 2 0,4-1-31,7-5 1,1 0-1,11-3 1,7-1-2,6-4 1,2 2-1,13-7 1,2-1 25,6-3 0,5 4 0,7 1 0,0-3 17,0-1 0,7 4 0,4 3 1,4 1 15,6 1 0,-2-8 1,7 2 30,1-3-16,3 5 0,2-6 1,4 6-97,6 0 94,10 2 0,3 3 1,7 1-174,0 5 171,7 7 1,1-1 0,11 9 0,-39 15 0,1 1 10,0-1 1,2 2 0,2 4 0,0 2 0,-3-2 0,0 0-1,2 2 1,1 0 179,2 2 1,0 0 0,1 0 0,0 1 0,3 2 0,-1 2 0,-1-1 0,0 2-169,-1 0 1,0 1 0,2 0 0,1 2 0,0 3 0,-1 2 0,3-1 0,1 0-7,0 1 0,1 1 0,0 3 1,0 0-1,-3-1 0,0 1 1,0 2-1,-1 1-16,-1 1 1,0 0 0,3 3-1,0 0 1,-3-3 0,-1 2-1,-1 0 1,-1 1-13,-3 2 1,-1 2 0,0 2-1,-1 1 1,-1 6 0,-3 1-925,1 3 1,-1 2 939,-3 1 0,-1 2 1,-4 4-1,-1 1 1,-2 1-1,-1 0 0,1 3 1,1 0-14,0 1 1,0 1 0,-2 2-1,-1 1 1,-1 0 0,-2-2-174,-1-1 0,-3-1 179,-3-2 1,-3 0-1,-5-5 1,-2-1 9,-4-1 0,-1 0 0,0 44 0,-6-10 0,-6-8 0,-7-4 0</inkml:trace>
  <inkml:trace contextRef="#ctx0" brushRef="#br0" timeOffset="1">3784 10921 6976,'0'-8'-1059,"0"-1"1141,0 4-71,0 3 1,0-7 30,0 4-72,0 4 52,0-13-55,0 12 32,0-5-6,-7 7 50,5 0-23,-5 0 1,5 0 2,-3 0 17,4 0-28,-6 0 16,7 0 28,0 0-8,0 7-9,0-5-22,0 5 0,1-7-38,5 0 7,-5 0 4,6 0 30,-7 0 59,0 0-70,0 7 0,-2-6 0,-3 4 1,2-3-3,-8-2 1,8 2-1,-4 1 0,0 2 0,6 2 6,-5-1 1,5-3-7,1 7 1,1-6-8,5 1 0,-5-2 0,6 1 0,0 1 0,-4 0-6,8-5 1,-6 0 2,5 0 0,-5 0-32,6 0 28,-8 0 0,4-7-11,-7-3 1,0 1 0,-2 1 7,-3 1 0,2-4 0,-6 5 0,1-1-5,-1 0 0,4 0 1,-6 3 5,-1-1 1,4-5-1,-3 5 9,-1 1 1,-1 3-1,-3 1 17,1 0 0,4 0 1,1 0 4,-2 0 1,3 5 0,1 2 1,1 1 1,-4 3 0,6 4-15,2 1 1,1-6 7,2 0-11,0 1 0,0-1 0,2-1 1,3-1 12,5 1 1,-1-6-1,1 3 1,2-3 3,2 2 1,2-3 0,-1 3-24,1-3 1,-1-2 0,1 0 0,-1 0-5,1 0 1,-1 0 0,-1-2 0,-2-1-3,-2-3 1,-1 0-1,3 2 1,-3-3-6,-3-1 1,5 2 0,-6-4 7,-2-2 1,-1-2 1,-2-1 0,0-1 0,0 6 0,0-1-59,0-1 57,0-1 0,-7 2 1,-1 1-45,-1-2 43,-5 5 1,6-5 0,-6 5 0,2-2 0,1-3 0,1 5 1,-5 2-1,-1 4 2,1 1 0,-1-6 1,1 1 1,-1 2 1,1 1 0,-1 2 0,1 0 11,-1 0 1,6 5-1,1 2 1,0 2 16,1 3 0,3-4 0,-4 3 0,2 1-5,4 2 1,1 1 0,2 1-36,0-1 16,0 1 1,0-6 0,0 0-1,0 2 8,0 2 0,2 2-57,3-1 40,4 1 0,6-6 0,1-1 0,1-1-4,3 1 0,-2-6 1,2 3-1,-2-5 3,-3-1 1,1 2 0,-1 1 0,1 3 1,-1-3 1,-5-1 0,1-2 0,-1-2 0,-1-3 0,3 1 0,-5-6-3,1-2 1,-4 3-1,1-1-5,-3-2 0,-2-2 0,0-1-56,0-1 60,0 1 1,-7 4 0,-2 1-4,1-2 2,-6 5 1,5-7 0,-6 6 0,-1-3 2,1 1 1,-1 6 0,1-1 0,-1 4 19,1 1 0,-6 0 0,0 0 29,2 0 1,2 1 0,2 4-1,-1 6-12,1 3 0,6 1 0,2 1 0,2-1-24,0 1 0,0-1 0,5 1 0,1-1-7,4 1 0,4-1 0,7 1 1,1-2-23,3-4 0,-1 2 1,7-7-62,2-1 78,-6 4 1,8-6 0,-6 3-14,0-3 12,-2-2 1,-6 0 0,-1 0-1,1-2 5,-1-3 1,-4 1 0,-3-6 0,-1-2-1,-4-2 0,-1-1 0,-2-1 0,0 1-40,0-1 0,-5-4 0,-2-3 0,-1 1 1,-5-1 0,0 1 1,-3 3-1,-1-2 23,-4 2 1,4 2 0,-5 3-1,1 2 75,0 2 0,1 6 0,4-1 0,1 4-16,-1 1 1,2 6-1,2 5 1,2 4 91,-2 6 0,3 1 1,1 6-110,1-2 8,2 0 1,5-2 0,0-2-147,0 1 100,6-6 1,3 5 0,7-6 0,1-2-34,3-4 0,3 2 0,4-7 0,-1-1-6,2-3 0,-4-1 0,0-1 1,-2-5-42,-3-4 0,-3-4 0,-6-1 1,-5-1 88,-3 1 0,-2-8 0,0-1 0</inkml:trace>
  <inkml:trace contextRef="#ctx0" brushRef="#br0" timeOffset="2">3722 10937 8065,'8'-2'-607,"-3"-3"0,-1 3 0,-1-5 719,2 0-74,1 6-3,-6-6 46,0 7 0,-2 0-75,-3 0 1,3 7-106,-3 3 116,-4 4 0,8-4-57,-5 0 41,5 1 1,2-3 0,3-1-6,1 0 1,7-5 43,-2 3 0,-1-3 3,1-2 1,-5 0 1,6 0 1,-8-7 0,1-2 15,-8 1 1,1-4 0,-8 5 72,-1-2 0,4 6 0,-3-3-209,-1 5 1,4 1 74,-3 0 0,1 7 0,-5 1 0</inkml:trace>
  <inkml:trace contextRef="#ctx0" brushRef="#br0" timeOffset="3">23942 10440 8324,'0'-8'29,"7"1"0,4 7-63,2 0 0,3 7 0,-1 3 0,3 6 32,2 4 1,4-1 0,7 7-1,2 2 72,3 1 0,4 9 1,8 1 1,4 1-41,-4 5 0,11-5 0,-6 6 0,1-1-17,-1-4 1,-10-10-1,-10-10-551,-6-4-401,-15-1 938,-5-8 0,-15-1 0</inkml:trace>
  <inkml:trace contextRef="#ctx0" brushRef="#br0" timeOffset="4">24609 10130 7868,'7'-14'0,"3"2"-121,4 2 0,-5 8 0,-7 2 359,-11 9 1,-8 13 0,-16 9 0,-5 9-17,-8 5 1,-8 8 0,-8 7-1,30-26 1,0 1-163,-1 3 1,-1 2-1,-1 4 1,-1 0 0,-2 0-1,-1 0 1,0 1-1,0 1-154,1 1 1,-1-1 0,1-1 0,0 0-1,2-4 1,1-1 0,4-6 0,0-1-361,-22 22 1,6-7 0,4-3 453,2-3 0,7-4 0,-4-7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9T22:27:58.699"/>
    </inkml:context>
    <inkml:brush xml:id="br0">
      <inkml:brushProperty name="width" value="0.05292" units="cm"/>
      <inkml:brushProperty name="height" value="0.05292" units="cm"/>
      <inkml:brushProperty name="color" value="#3165BB"/>
    </inkml:brush>
  </inkml:definitions>
  <inkml:trace contextRef="#ctx0" brushRef="#br0">3815 12364 8255,'-9'7'-2124,"2"-5"2042,0 4 103,6-6-6,-6 0 1,7-1 44,0-4 1,0 1 52,0-6 0,0 5 64,0-6-128,0 8 0,0-6-5,0 4 28,0 3 33,0-5-154,0 7 41,0 0 1,0 7 1,1-3-6,5 6 0,-3-7 1,7 3-1,2-5-2,2-1 1,2 0 0,-1 0-1,1 0 16,-1 0 1,1 0 0,-1 0 0,1-1 0,-1-5 1,-1 3 0,-2-7-2,-2-2 1,-6-2 0,1-2 0,-5 1 1,-5-1 0,-4 6 0,-6 0 0,-1-1 17,1 3 1,-3-1 0,0 6 0,-3-3 17,2 3 1,-4 1-1,3 2 1,1 0-19,2 0 1,1 2 0,2 3 0,2 5 23,2 4 1,7 2 0,-3-1 0,5 1 37,1-1 0,1 1 1,3-1-1,3 1-33,1-1 0,8-1 0,4-2-522,-1-1 437,-1-8 0,2 9 0,1-7 1,-2-1 78,-2-3 0,-1-1 0,-1 0 0,1 0 5,-1 0 0,-4 0 0,-3-1-80,-1-4 40,-2-4 1,-5-1-1,0-1 1,0-1-26,0-2 1,0-1 0,-1-1-73,-5 1 83,-2-1 1,-8 6-1,-1 1 1,-2 1-3,-2-1 1,-1 6 0,3-2 0,-2 3 25,2 2 1,0 0-1,0 0 1,-1 0-9,1 0 0,2 5 0,3 2 0,2 1-6,1 5 1,8 0 0,-2 3-1,3-1-11,2 1 0,7-1 0,3 1 0,4-2-9,2-4 0,4 4 0,3-6 0,1 1 8,3-4 0,-3 2 0,1-2 20,-3-1-9,-1-3 0,-1-1 0,1-1 1,-2-4 1,-3 1-1,-6-6 1,-5-2-13,-3-2 0,-2 4 1,0-1-1,0-1 0,0-2 0,-7-1 0,-3-1 0,-4 3 4,-2 2 0,1-3 0,-1 6 0,-1-1 18,-4 4 1,4-2-1,-4 2 1,4 2-6,2 1 0,-1 2 1,1 0 80,-1 0-84,1 7 0,1-4 1,4 7 49,4 3-47,-2 0 0,6 3 0,-3-1-34,3 1 2,2-1 0,7 1 1,3-1-1,4 1-7,2-1 1,4 1 0,3-1 0,1-1 45,3-3 0,-2-3 1,-1-4-1,-2 1 19,-3-2 0,-2-1 1,-1-2 14,-1 0 1,-1-7 0,-4-3-43,-4-4 0,-5-2 0,-1 1 0,-1-1-24,-5 1 1,3-1 0,-7 1 0,-2 1-4,-2 4 1,-2-4 0,-1 5 0,-2-1-6,-2 0 1,1 6 0,2-3 23,-2 0-3,3 6 1,-6-6-1,8 7 1,-1 0 2,1 0 0,-1 2 1,1 1-1,-1 4 13,1 1 0,6 3 0,4 4-8,3 1 0,2-1 0,2 1-6,3-1 1,4-4-1,8-1 1,2 0 8,1-1 0,3-2 0,-4-7 0,1 0 62,-1 0 0,-1 0 0,-3 0 2,1 0 1,-1-2 0,1-3-55,-1-5 0,-6-4 1,-4-2-1,-3-1-28,-2-4 1,0 4 0,-2-3-30,-3 2 35,-4 3 1,-6-1 0,-1 1-1,1-1-9,-1 1 0,1 4 0,-1 3 0,1 1-53,-1 3 1,1 3 0,-1 1-56,1 0 1,6 1 0,4 5 0,3 4 119,2 4 0,14 8 0,3 2 0</inkml:trace>
  <inkml:trace contextRef="#ctx0" brushRef="#br0" timeOffset="1">3877 12240 7599,'-16'0'0,"1"0"0,-1 0-471,1 0 1,4 0 0,1 0 566,-2 0 0,0 7 0,0 3-82,1 4 0,8 1 0,0 1-32,6-1 1,6-1-1,6-2-79,1-1 100,-1-1 1,6-1 0,-1-4 0,1-2 43,2 2 1,-6-3-1,3 3 10,-2-3 0,-5-4 1,0-1-1,-5-4-31,-1-2 0,-2 4 1,-5-5-1,0-2-10,0-2 1,-1 4 0,-5-1 0,-4-1-10,-4-2 1,-6-1 0,-1 1-1,0 2-12,-1 2 1,3 6 0,-5-1 0,1 3-280,4 2 284,2 7 0,2 9 0,-1 8 0</inkml:trace>
  <inkml:trace contextRef="#ctx0" brushRef="#br0" timeOffset="2">3691 12441 8492,'-11'-10'-1596,"1"0"1145,6 6 500,-9-3 0,11 9-25,-3 3 0,3 4 0,2 6-91,0 1 68,0-7 1,2 4 0,1-2 0,4 3-22,2 1 0,-1-5 0,4 1 1,-1-1 20,1-1 1,2 3 0,1-7-1,1 0 28,-1 2 1,1-5 0,-1 3 0,1-3 5,-1-2 1,1 0-1,-1 0-28,1 0 1,-3-7 0,0-2 0,-5-1-15,-1-1 0,3 1 1,-3-5-1,0-1 1,0 1 0,-2-1 0,-5 0-27,0 1 31,0-1 1,0 1 0,-2-1-1,-3 1 0,-3 6 0,-8 2 42,1 1 0,-1 4 0,1-3 55,-1 3 1,6 2 0,1 2-36,2 3 1,-3-2-52,5 8 0,1-3 0,8 4 1,3-3-10,1-2 1,8-2 0,6-3 0,1 1 33,-1 2 1,4 0 0,-4-5 0,1-1 35,-1-4 0,4 1 0,-5-6 0,-2-1-20,-2 3 1,-2-6 0,-1 4-89,-4-4 0,-4 0 1,-12 2-44,-4 2 1,-5 6 0,-6-1-1,-5 5-82,-3 5 0,-7-1 0,-1 6 1,3 0 162,1-1 0,2 12 0,0-4 0</inkml:trace>
  <inkml:trace contextRef="#ctx0" brushRef="#br0" timeOffset="3">3985 12302 8445,'0'-24'-405,"0"6"0,0 8 1,0-2 222,0-2 1,-1 4-1,-5 1 128,-4 2 1,1 2 0,-1 5 100,-2 0 1,0 2-1,0 1 1,3 4 43,2 2 1,-3 1 0,5 6-51,1-1 1,3 1 0,1-1-40,0 1 0,1-2 1,5-2-1,4-4 12,4-1 0,3-2 1,2-5-1,2 0 4,-2 0 1,-2 0 0,-2 0 14,1 0 1,-2-7 0,-4-3-115,-5-4 1,-3-1-1,-4-1-298,-3 1 219,-4 6 1,-13-3 159,-4 7 0,-3 0 0,-2 5 0</inkml:trace>
  <inkml:trace contextRef="#ctx0" brushRef="#br0" timeOffset="4">24237 12286 8433,'0'-26'-307,"0"1"0,-2 0 0,-1-2 0,-4-1 89,-2-4 1,-8-1 0,-10-9 0,-10-1 209,-9-1 1,-9-5 0,-11-2 0,32 23 0,-1 0 109,0 1 1,0-1 0,-1 1 0,-1 1-1,-1 3 1,-1 1 0,-1 0 0,0-1-56,-1-1 0,0 2 1,-1 3-1,-1 1 1,-1-2-1,-1-1 1,0 3-1,0 2-48,-2 0 0,-1 1 1,1-1-1,-2 2 0,-4 1 1,-1 2 233,-1 2 0,0 3-204,-1 0 1,0 3-1,1 5 1,1 3-1,0 1 1,0 2 206,0 3 0,-1 2-165,-3 2 1,1 3 0,4 5 0,2 2 0,-1 0 0,1 2-1,2 0 1,2 2-30,-1 1 1,2 1-1,3 2 1,0 3 0,3-1-1,1 2 1,3 0-1,3 2-131,3-1 1,3 2-1,-14 37 1,10 2-1,10 2-69,9 2 1,5-5 0,11-8 0,6-1-115,11-3 0,8-1 0,7-1 0,4-2 165,-1-7 0,8-10 0,0-4 0,8 1 153,5-3 1,4-1-1,5-7 1,8-1 15,-35-17 0,2 0 0,6-1 0,0-2 1,3-2-1,1 0-899,2 0 1,0-1 893,4-2 0,1-1 1,-2-1-1,1-1 1,3-4-1,1-1 113,0-2 1,1-1-111,7-3 0,-1-2 0,-9-1 0,-1-2 0,3-3 0,-1-2 0,-3-2 0,-1-2-24,-2-1 1,-2-2 0,-2 0 0,-1-3 0,-1-1-1,-2-2 1,-2 1 0,-1-2-77,-4 0 0,-3-1 0,-4 2 0,-3-1 1,-4-3-1,-2-1 0,-1 1 0,0-2-50,-2 0 0,-2 0 0,9-32 0,-6 4 1,-10 6-225,-9 3 1,-5 12 0,-9 2 313,-11 9 0,-5 3 0,-14 12 0,-4 0 0,-6-2 0</inkml:trace>
  <inkml:trace contextRef="#ctx0" brushRef="#br0" timeOffset="5">23586 13155 8006,'10'0'-1765,"-1"-2"2101,-2-3 0,-1 3-103,0-3 0,-3 4 60,7 1-175,-6 0 1,8 6 0,-5 6 0,1 6 17,4 2 1,-3 8 0,1-2-1,2 3-14,2 2 1,0 0 0,-2 0 0,-2-1 45,3-5 1,-5-2 0,2-8 0,3-1 152,0-4 0,5-4 0,2-12 0,8-7 30,6-11 0,6-6 1,8-15-1,6-5-111,8-3 0,3-6 0,-28 27 0,2 1-135,0 0 1,1 0-105,0-3 1,1 2 0,1 6-1,1 2 1,0-3 0,0-1-632,0 1 0,0 0 370,0 1 1,-2 1 0,21-15 0,-12 7 259,-15 11 0,-8 0 0,-15 9 0,-13 0 0,-13 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9T22:28:39.846"/>
    </inkml:context>
    <inkml:brush xml:id="br0">
      <inkml:brushProperty name="width" value="0.05292" units="cm"/>
      <inkml:brushProperty name="height" value="0.05292" units="cm"/>
      <inkml:brushProperty name="color" value="#57D200"/>
    </inkml:brush>
  </inkml:definitions>
  <inkml:trace contextRef="#ctx0" brushRef="#br0">24268 14567 8510,'29'-31'0,"-3"1"0,-5 3 185,-4 1 1,-8 7-1,-8-2 1,-9 4-39,-13 2 0,-15-8 0,-11-3-424,-8-3 201,-12-9 0,-4 5 1,-8-5-1,37 20 0,0 0-13,-4 0 1,-1 0 0,-3-3 0,-2-1 0,-3 2 0,-2 0 0,0 0 0,-1 1 106,-1 0 1,0 1 0,0 2 0,-2 0 0,-3 0 0,-1 1 0,-4 0-1,0 0-92,-5 2 1,0 1 0,-1 0-1,0 1 1,-5 3 0,-1 2 0,2 1-1,0 0 109,-1 1 1,0 3-1,-3 3 1,0 3-1,-2 1 1,0 3-1,1 3 1,2 2-11,5 2 1,1 3 0,4 2 0,1 4-1,4 2 1,1 3 0,3 0 0,1 2-50,0 1 0,3 1 0,12-2 0,3 2 0,2 0 1,3 2-1,6-1 0,4 1-26,-18 35 0,21 5 0,19 8 0,10-39 0,3 0-43,4 0 0,6-1 1,6-2-1,4-1 1,5 1-1,2-1 1,1-2-1,2-1 43,3-1 1,2-1 0,0-1 0,2-1 0,3-2 0,1-1 0,1 2 0,1 0 50,2 1 0,1-1 0,3 2 0,2-3 1,7 0-1,1-3 0,2-1 0,1-1 22,0-3 1,1-2 0,5 1 0,1-2 0,1-5-1,3-1 1,3-3 0,3 0 70,-26-5 1,1-1-1,0 0 1,26-1-1,0-2 1,2-1-1,0-2 1,-5-3-1,-2-3-38,-2-2 1,-1-4-1,-3-4 1,-1-3 0,0-1-1,-1-1 1,-2-1-1,-1-1-42,-3 0 0,-1-1 0,-2-2 0,-1-1 1,-1-1-1,-1-1 0,-1-1 0,-1-2-96,-2-1 0,-1-1 0,-4 0 1,-2-1-1,-3-2 0,-3 0 0,-3 2 1,-2-1-133,-4 2 1,-2-1 0,-6-1 0,-4 0 0,15-31 0,-14 3 213,-13 5 0,-13 4 0,-3 3 0,0-3 0</inkml:trace>
  <inkml:trace contextRef="#ctx0" brushRef="#br0" timeOffset="1">5272 13745 8193,'11'0'-997,"-1"0"1,-7-2 1011,3-3 0,-5 1 33,-1-6 1,0 5 73,0-6-102,0 1 1,-1 1 0,-3 2 153,-1 1-151,0 4 1,3-10-12,-3 7 0,1-6-21,-6 6 0,5-5 12,-5 5 1,4-1 0,-4 8 11,-2 3 0,5-1 1,0 6-16,0 2 1,6 2 0,-5 1 0,5 1-68,1 0 1,0-1 0,1 1 59,5-1 1,2-5 0,8-1 0,-1 0 9,1-1 1,-1-4 0,1 1 274,-1-3-184,1-2 1,-1 0-1,1 0 1,-2-2-48,-4-3 1,2-4 0,-5-5 0,0 2-76,0 2 0,-2 0 1,-7-6-1,-3 1 5,-5-1 0,-4 2 0,-2 2 0,1 2 30,-1-2 0,-4 5 0,-1 0 1,0 2 72,-1 0 0,5-1 0,-4 6 0,4 0-47,1 0 1,2 7 0,2 4 0,4 2-43,1 3 1,2 1 0,5 2 0,0 2-77,0-2 0,1 3 1,6-1-1,7-2 12,5-2 1,3 2-1,-3-2 81,2-3 14,7-2 1,-9-1 0,5-3-1,0-1 104,0-4 0,-10-1 0,1-2-80,-1 0 0,-2-2 0,-2-3 0,-4-5-103,-5-4 1,-1-1 0,0-1 0,-1-1-32,-5-4 0,-2 2 0,-8-5 0,1 2 55,-1 3 0,1 2 0,-1 1 0,-1 0 100,-4 1 0,4 5 1,-4 1-1,4 2 56,2 4 1,-6 1 0,0 2 64,2 0-149,9 7 1,-4 3 0,6 9-1,-3 4 17,1 1 0,7 0 0,-3 3 0,6-1-68,6 2 1,-3-4 0,9 0-1,4 0-118,3 0 1,3-5 0,-1 2 0,3-5 118,0-6 1,3-2 0,-4-4 0,-1 1 39,1-1 0,-3-3 1,-4-2 8,-1-5 1,-1 3 0,-4-7 0,-4-4-56,-5-5 1,-1 2 0,0-6-1,0 1-72,0-4 1,-1 2 0,-5 0 0,-4 0 30,-4-1 0,-1 5 0,-1-4 0,-1 1 81,-4 4 0,4 4 0,-5 3 0,1 3 59,0 2 0,-1 2 1,3 5-1,-2 0-18,2 0 1,2 7 0,2 3-1,-1 4-13,1 1 1,6 6-1,4 0 1,3 0-100,2 1 0,0-5 0,0 4 0,2-4-32,3-1 0,4-1 0,6-1 0,2-4 70,4-5 0,-2-1 0,5-1 0,0 3 42,0-3 0,-5-1 0,2-4 0,-4-3 18,-1-6 1,-1 3 0,1-3 0,-2-2-59,-4-6 1,2 1-1,-7-4 1,-1 1-84,-3 1 0,-1-6 1,0 3-1,-1-1-8,-5-3 1,-2 3 0,-8-1-1,1 3 94,-1 3 0,-4 2 0,-3 3 1,1 4 65,-1 5 0,-2 3 0,4 2 1,2 2 70,2 3 1,-4 5-1,0 9 1,4 3-55,5 3 0,3-1 1,6 3-1,-2-3-134,1-1 1,8 3-1,4-6 1,5-1-19,4-1 0,3-3 0,1 1 0,5-3 38,3-2 0,-3 1 0,-2-7 1,0-2 77,0-1 0,-5-2 0,2 0 0,-4 0-11,-1 0 0,-6-7 0,-1-3 0,-2-4-43,-4-1 1,-1-1 0,-2 1 0,-2-1-52,-3 1 0,-4 4 0,-6 3 1,-1-1 14,1 0 0,-6 6 0,0-2 0,3 3 149,0 2 0,3 0 1,1 2 55,4 3-148,-4-3 0,12 11 1,-3-2-12,3 3 0,9 1 1,5-1-1,7-2-60,7-2 0,3-1 0,2 1 0,-1-5-442,-5-3 504,-2-2 0,-1-7 0,2-1 0</inkml:trace>
  <inkml:trace contextRef="#ctx0" brushRef="#br0" timeOffset="2">23865 15404 9869,'10'0'-734,"1"0"1,-3 2 606,2 3 1,3-1 100,-8 6 1,5 0 0,-3 6 0,2-1 16,3 1 1,1 6-1,5 4 1,2 5 1,6 5 0,5 1 0,5 9 0,7 6 20,7 1 1,6 11 0,4-5 0,-2-2-9,-1-2 1,-9-10 0,-1-9 0,-11-7-401,-8-8-191,-13-7 341,-15-28 0,-15-3 245,-11-14 0,-3-7 0,-2-2 0</inkml:trace>
  <inkml:trace contextRef="#ctx0" brushRef="#br0" timeOffset="3">24532 15544 11371,'-14'-7'0,"2"-1"-1268,1-1 1058,8-5 1,-6 7 227,4-3 0,-5 3 1,-11 7-1,-5 2 144,-3 3 1,-9 5 0,-3 11 0,-6 5 98,-4 3 0,-3 9 0,-6 3 0,1 4-206,1 2 0,-4-1 0,8-1 0,1-2-177,-1-1 0,-2-5 0,6 1 1,3-8-564,4-6 0,2-4 587,-6-4 0,-6 0 0,-2-1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9T22:28:59.947"/>
    </inkml:context>
    <inkml:brush xml:id="br0">
      <inkml:brushProperty name="width" value="0.05292" units="cm"/>
      <inkml:brushProperty name="height" value="0.05292" units="cm"/>
      <inkml:brushProperty name="color" value="#FF8000"/>
    </inkml:brush>
  </inkml:definitions>
  <inkml:trace contextRef="#ctx0" brushRef="#br0">24004 17033 8346,'21'-15'-18,"0"-1"1,-1 2 0,-4 2 77,-1 2 1,-4 1 0,-3-3-168,-1 2 1,-2 0 77,-5-6 1,-5 1-1,-2-1-66,-1 1 0,3 1 0,-6 2 0,-1 1 34,-2-1 0,-6-3 1,-4-4-1,-4-3 116,-5-3 0,-13 0 1,-4-6-1,-9-1 18,-10 1 0,27 16 1,-4-1-1,-3 1 1,-1-1-1,-5 1 0,-1-1-16,-3 0 0,-1 1 1,0 3-1,-2 0 0,-1 1 1,-1 2-1,-1 0 0,0 0-78,1 1 0,-1 1 1,-1 2-1,1 1 1,7 1-1,1 1 1,-1 1-1,0 2 80,1 1 1,-1 1 0,-4 3 0,0 2 0,3 3 0,1 2 0,1 1-1,2 1 12,1 3 0,1 2 0,2 4 0,0 2 0,-2 2 0,1 1 1,2 1-1,0 1-62,2-1 1,1 2 0,2-2 0,1 2 0,5-2 0,2 0-1,0-1 1,2 1-59,1-2 1,0 0-1,-26 28 1,8 0-1,11-2-94,7-1 0,6 2 0,6 8 1,8-1-69,5 0 0,4 0 0,5 1 128,0 5 34,7-5 0,8 5 0,13-10 150,6-1-114,6 0 1,15 0 0,7-2-1,-26-28 1,1 0 30,2-2 1,3 0 0,1-3 0,1-1 0,6-1 0,2-1-1,3 1 1,2-2-65,3 0 0,2-1 1,11-1-1,1-1 1,0-2-1,2 0 1,2-3-1,1-2 91,1-1 0,2-1 0,-2-2 1,2-2-1,2-1 0,0-2 1,-1 1-1,0 0-10,-2 1 0,0-2 1,-2-2-1,-1-2 1,-8-2-1,-1-2 1,0-2-1,0-4-81,-2-1 1,0-2 0,3-3 0,-2-3 0,-4-2 0,-2-1-1,-4-1 1,-2-1-5,-3-2 1,-1-2-1,-3 0 1,-2-3-1,-2-3 1,-2-1 0,-2 0-1,-3-1-8,-2 0 1,-3-1 0,-2 0-1,-5 0 1,-6 1 0,-4 1-283,10-43 252,-18 38 0,-4 0 0,-2-39 0,-18-2 0,-15 6-35,-10 6 0,15 38 0,-3 0 0,-1-3 0,-2 0 123,-2 0 0,-3 1 0,-3 0 0,-2 2 0,-2-3 0,0 0 0,-2-1 0,0-1 0</inkml:trace>
  <inkml:trace contextRef="#ctx0" brushRef="#br0" timeOffset="1">3706 13745 7947,'0'8'-1419,"0"-1"1096,7-7 305,-5 0 0,6 0 45,-2 0 0,-5-2 3,4-3 0,-3 2 0,0-6 18,3 2 1,-3 0-44,3 2 0,-5 3 12,-5-3 1,1 4 101,-6 1-109,7 0 0,-11 0 11,3 0-16,-2 6 1,2 1-1,3 5 1,1-1 2,3 1 0,3 2 0,2 1-17,4 1 0,4-3 0,7-1 1,-1-3 41,1-2 0,4 0 0,3-4 1,-1 2 58,0-1 0,1-4 0,-4-5-48,2-6 0,-1-8 0,-6-1 0,-2 1-55,-2 2 0,-6-1 0,1-1-155,-3-1 175,-2-1 0,-5 5 0,-2 1 0,-2-1-9,-3 1 0,-2 5 0,-3 1 0,-2 2 43,-2 4 0,1 1 0,4 2 0,1 0-4,-1 0 0,1 2 0,-1 3-15,1 5 1,4 4-1,3 1 1,1 1-20,3-1 1,3 1 0,2 0-15,4-1 1,4 1-1,7-3 1,-1-2 25,1-6 0,1 2 0,2-2 0,1-2 21,-1-1 1,-1-2-1,-3 0 1,1 0 41,-1 0 0,-1-2-215,-4-3 139,4-3 0,-12-8 1,3 1-1,-3-1-106,-2 1 0,-7-1 1,-4 2-27,-2 4 114,-3-4 1,-4 5 0,-3-4 0,1 2-1,-1 6 1,-3 2 0,4-1 0,0-1 40,-1 2 0,3 3 1,4 3-1,1 4-4,-1 2 0,2-4 1,4 5-1,5 2-16,3 2 0,2-4 0,0 1 0,2-1-9,3-1 1,4 3 0,8-5 0,2-1 32,1 1 0,3 0 0,-4-3 108,1 1-128,1 0 1,-5-5-1,-1 0 1,1 0 39,-1 0 1,1-2-100,-1-3 0,-6-3-6,-4-8 1,-5 1-1,-5 1 24,-6 3 1,-2-1 0,-5 7 0,-1 2 21,-1 1 0,-1 2 0,6 0 0,-1 0 15,1 0 1,-1 7 0,1 1 0,1 3 11,3-1 0,-1 1 0,7 4-12,2 1 0,3-1-8,5 1 4,4-1 1,8-6 0,2-2 0,3-2 17,2 0 0,-5 0 0,4-5 1,-3 0 28,1 0 0,0 0 0,-8-2 0,0-1-46,-3-2 1,-7-7-1,2 1-59,-3-2 1,-2-3 0,-2 1 0,-1-1 37,-2 1 1,-12 4-1,1 1 1,-1-1 25,0 3 0,1-1 0,-1 6 1,-2-2 26,-2 1 1,1 2 0,4 4-21,1 3 1,1 4 0,2 6-23,1 1 5,8 0 1,-4-1-1,7 1 1,2-1-20,3 1 0,-2-1 1,8 1-1,3-3 25,4-2 0,0 1 0,2-5 0,-1 0 21,2-1 1,-4 0 0,4-6 0,-4 0-5,-1 0 1,-1 0-1,-1-2 1,-2-2-47,-2-1 0,-6-7 1,1 2-30,-3-4 0,-2-1 1,-2 1-1,-3 2 6,-6 1 0,-7 8 0,-3-4 0,2 2 90,2 0 1,-4 0 0,0 5-1,2 1-13,2 4 0,2-1 1,-1 6-6,1 2 0,6 2-9,4 2-12,3-1 0,4 1 0,3-3 1,7-1-6,7-1 0,0-8 0,5 2 0,0-3-58,0-2 0,-3 0 0,3 0 0,-1 0-175,-5 0 1,-5-2 233,-3-3 0,0-3 0,6-8 0</inkml:trace>
  <inkml:trace contextRef="#ctx0" brushRef="#br0" timeOffset="2">3815 13853 6994,'0'16'-142,"0"-8"-18,0 6 30,0-12 73,0 5 116,0-7-106,0 0 0,-2-5 46,-3-1 0,3-1 1,-5 4-12,0-2 1,-1 0-19,-8 5 0,6 0 1,-1 0 1,8-2 19,-2-3 1,5 3 2,5-3 153,4-4-147,6 1 1,-6-3 0,-2 3 13,0 1 0,-6-5-114,4 1 103,-3 4 0,-2-1 8,0 3 1,0 1 13,0-6 1,-2 6-17,-3-1 1,4 5-10,-5 5 0,-2-3 0,-1 5 0</inkml:trace>
  <inkml:trace contextRef="#ctx0" brushRef="#br0" timeOffset="3">3892 13745 7961,'0'-11'-590,"0"1"0,0 5 590,0-6 0,-7 1 0,-1-6 0</inkml:trace>
  <inkml:trace contextRef="#ctx0" brushRef="#br0" timeOffset="4">23849 17654 8192,'24'-9'0,"-3"4"73,-4 3 1,-1 2 0,-1 2 217,1 3-241,-1 4 1,1 6 0,-1 3 0,1 1-100,-1 1 0,8 10 1,4-1-1,8 7 21,6 4 0,6 6 1,4 9-1,6 4 107,4 5 1,-28-31 0,1-1 0,-1-1 0,1 0-1,30 30-19,-6-4 0,-1-1 1,-10-9-1,-11-9-210,-12-9 0,-5-12 0,-12-8-222,1-2 0,-6-5 0,-2-13 372,-8-9 0,-6-15 0,-2-5 0</inkml:trace>
  <inkml:trace contextRef="#ctx0" brushRef="#br0" timeOffset="5">24702 17700 8425,'-10'-13'80,"0"2"118,-3 6 0,-2 5 0,-7 5 0,-9 7 137,-9 7 0,-12 12 1,-5 12-1,-5 7-177,29-22 0,-1 1 0,1 3 0,1 2 1,-4 0-1,-1 1-83,0 0 0,0 0-42,6-2 0,0 0 0,-2-2 0,1-2 0,-22 18-1027,-1-9 648,5-6 1,-8-7 345,6-5 0,-7-16 0,4-6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9T22:22:20.1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24035 10177 6135,'-8'0'283,"1"0"1,5 0-213,-3 0 0,-2 1 1,-5 3 43,2 1-87,-1 7 0,-4-9 0,-1 8 1,-1 1 9,-4 2 0,3 1 1,-8 2-1,-4 2-18,-4 2 1,-4 0 0,-5-4 0,2 2-23,-2 2 0,-4-1 0,-3-4 0,-2-1-16,2 1 1,2-1 0,2-1 0,-1-2 0,1-2 0,-1-1 0,1 1 0,-3-4 22,-2-5 0,-1-1 0,-7 0 0,-1 0 8,1 0 0,-4 0 1,-6-1 108,-2-5-192,-1-2 1,-6-3 0,1 3 96,-1 1-16,1 2 1,3 0-1,-1-2 10,1-2-5,-5 6 1,15-6-1,-5 6 1,1-4-4,-5-2 1,4-1 0,2-6 0,3 1-12,2-1 0,0-1 0,2-2 0,3-2 1,5 2 1,6-5-1,5-2 1,4-3 3,5-2 0,7 0 0,5 0 0,3-2 35,1-3 0,6 2 0,1-8 0,2-1-18,4-2 1,1-1 0,2 1 0,2 2 36,3 1 1,-2 3-1,9-3 1,4 6-48,3 4 0,10-6 0,0-2-165,6 0 138,8 2 1,-2 2 0,9-2 0,5 0-8,6 0 0,-1-3 1,11 5-1,-1 1 27,1 3 1,3-5 0,-34 20 0,1 0 0,0 1 0,1 1 37,39-13 1,0 9 0,1-1 0,-38 11 0,0 1-29,2-1 0,0 2 0,0 2 0,1 1 0,-1 1 0,1 1 0,-1 1 0,1 0-39,-1 1 1,1 0-1,2 1 1,2 0 0,-1 1-1,1 1 1,1 2-1,0 1 17,-1 0 1,1 2 0,0 0 0,0 1 0,2 0-1,0 1 1,1 1 0,0 0 0,3 1 1,-2 0 0,-5 3 0,0 1 0,-1 3 0,0 0-745,-4 1 0,-1 0 749,-4 0 1,-1 1 0,-1 2 0,-1 1 0,28 24-40,-7 4 20,-13-4 1,-10 7 0,-12-5 0,-8 4-42,-9 1 0,-9-10 0,-8 1 0,-11-3-119,-7-3 0,-9 3 0,-5-5 178,-3 1 0,-3-6 0,-4 5 0,-4 2 0,-5-1 0</inkml:trace>
  <inkml:trace contextRef="#ctx0" brushRef="#br0" timeOffset="1">3489 10595 8034,'-2'-13'-1016,"-3"2"918,3-3 166,-4 6 1,6-2 78,0-1-164,0 8 83,0-4 0,0 9 0,1 3 0,4 5 37,6 4 0,-3 1 0,3 1-111,1-1 12,2 8 1,6-1 0,3 6-1,1-2 2,3 1 1,-1 8 0,3 1 0,4-2-20,0-1 0,1 3 0,1 1 0,1-5-29,-2-4 0,-3-4 0,-3-5 0,-4 2-30,-1-2 0,-3-7 0,-6-2-145,-4 2 1,2-3-41,-6 1 1,-3-7-181,-8 3 437,-4-5 0,-6-1 0,-1 0 0</inkml:trace>
  <inkml:trace contextRef="#ctx0" brushRef="#br0" timeOffset="2">4187 10626 7808,'-2'-15'-360,"-3"-1"1,1 3-1,-6 2 335,-2 6 0,-3 3 1,-4 2-1,-4 2 190,-1 3 1,3 4 0,-4 8-1,-3 2-6,-1 2 0,-4 5 0,-1-4 0,-3 2-97,3 4 0,1 1 1,2 2-1,-2 0-27,-3 0 1,3-5-1,-1 0 1,5 0-86,3-2 0,0 3 1,-3-6-1,3-2-289,5-2 0,6-1 1,3-2 338,1-4 0,1 4 0,-6-6 0</inkml:trace>
  <inkml:trace contextRef="#ctx0" brushRef="#br0" timeOffset="3">3768 10797 7808,'0'10'-736,"0"1"0,0-6 877,0 5-66,0-6 0,0 4 1,-2-4 125,-3 1-52,4 0-21,-6-5-70,7 0-56,0 0 0,0-7-7,0-3 0,0 1 0,0-1 23,0-2 1,0 3 0,0-1-1,0-2 1,0-2 58,0-1-68,0-1 0,0 1 0,0-1 10,0 0-12,0 1 0,0-1 0,0 1 0,0-1 2,0 1 1,0-1-1,0 1 1,0-1-6,0 1 1,0-1-1,0 1 1,0-1 0,0 1 1,0-1 0,0 1 0,1-1 7,5 1 0,-5-1 0,4 1 0,-3-1 15,-2 1 0,0-1 1,0 1-13,0-1 1,0 1-1,0-1-6,0 1 1,0-1 0,0 1 32,0-1-34,0 1 0,0 4 1,0 1 5,0-2 1,0-2-1,0-1 6,0-1 0,0 0 0,0 1-2,0-1 0,0 6 0,0 0-15,0-2 1,0-2-8,0-2 0,2 3 0,1 1 1,2 1-1,-1-1 0,-2 4 0,-2-3-4,0-1 0,0-2 0,0-1 5,0-1 1,0 6 0,0 0 0,0-2 0,0-2 1,0 3 0,0 1 0,0-2 0,0-2 0,0-1 0,0-1 0,0 1 0,0-1 0,0 1 0,0-1 0,0 1 0,0-1 0,0 1 0,0-1 0,0 1 0,0-1 0,0-1 0,0-2 0,0-2 0,0 1 0,0 4 0,0-1 0,0-4 0,0 4 0,0-4 0,0 2 4,0-1 0,0 2 1,0-2 69,0 2-72,0 3 1,0-6 0,0 0 40,0 3-39,0 0 1,0 3 0,0-1 23,0 1-24,0-1 0,1 1 0,3-1 0,1 1-3,-2-1 1,-1 1 0,-2-1 0,0 1 6,0-1 1,0 1 0,0-1 12,0 1 0,0-1 0,0 1 0,0-1-3,0 1 1,2-1-1,1 1-11,2-1 0,1 0 0,-6 1 0,0-1-2,0 1 0,0-1 0,0 1 0,0-1-3,0 1 0,0-1 0,0 1-26,0-1 23,0 1 1,0-1 0,0 1 0,0-2-3,0-4 0,0 4 0,0-4 1,0 4 0,0 1 0,0-1 1,0-2-1,0-2 1,0 2 1,0 2 0,0 0-1,0-2 1,0-2 0,0 1 0,0 4 0,0 1-1,0-1 1,0 1-1,0-1 1,0 0-1,0 1 1,-6-1 0,1 1-1,2-1 1,1 1 0,2-1 1,0 1-1,0-1 1,0 1 0,-2-1 0,-1 1 0,-2-1-1,0 1 0,5-1 0,-2 1 0,-2-1 0,-1 1 0,0-6 0,5 0 1,0 2-2,0 2 1,0 2 0,0-3 0,0 0 0,0-3 0,0-5 0,0 4 0,0-1 0,0 1 0,0-6 0,0 2 0,0-1 0,0 1 0,0-3 0,0 4 0,-2 0 0,-3-1 0,4 2 0,-5-4 0,5 4 0,1 1 0,0-2 0,0 2 0,0-1 0,0-2 0,0-3 0,-2 1 0,-3 2 0,3 1 0,-5-5 0,7 3 0,0 1 0,0-2 0,0-1 0,-2-2 0,-1 0 0,-2 0 0,0 5 0,5 0 0,0-1 0,0-3 0,-6 4 0,1 2 0,2 0 0,1 0 0,2 3 0,0-3 0,0 0 0,0 0 0,0 5 0,0-3 0,0 1-3,0 0 0,0-5 0,0 6 0,0-1-9,0-1 1,2 3-1,1-7 6,2-2 4,1 6 1,-6-6 0,0 6 0,0-1 0,0 1 0,0-6 1,0 4-1,0-2 2,0 1 1,0 4 0,0-5-1,-2 0 2,-3 2 1,3 0-1,-3 5 1,3-3-1,2-3 0,-2 1 1,-1-3-1,-2 3-3,1 1 1,3-4 0,1 1-1,0-2 0,0 2 1,0-3-1,0 3 1,0-3-2,0-2 1,0-5-1,0-1 1,0 1-5,0-2 1,-2 6 0,-2-6 0,-1 1-1,2 1 1,1-2-1,2 4 1,0-2 2,0 1 1,0-3 0,0 4 0,-2 3 9,-3 3 0,3 2 0,-3-5 0,4 0 1,1 0 0,0 2 0,0 1 0,0 3-9,0-3 1,0 0-1,0 1 1,0 1-2,0-2 1,0 1-1,0-1 1,0 2 15,0-1 1,0-2-1,0-1 1,0 3-11,0 1 1,0 0 0,0-5 0,0 0-6,0 0 1,0 0 0,0 0-63,0 0 63,0 0 0,0 1 0,0 3 0,0 3-5,0 1 1,0-3 0,0 4 0,0 0 2,0-1 1,0 3 0,0 2 0,0-1 2,0-1 0,0-1 0,0 5 1,0 1-4,0-1 1,0-4 0,0-1 0,0 2 11,0 2 1,5 7 0,0-1 0,0-1-12,2-2 1,-5-1-1,3-1 1,-2 1-25,2-1 1,-1-4 0,5-1-58,-3 2 0,5 2 0,-6 1 0,0 2-214,2 4 1,-4 3 294,8 7 0,-1 0 0,6 0 0</inkml:trace>
  <inkml:trace contextRef="#ctx0" brushRef="#br0" timeOffset="4">3799 3723 7799,'0'-8'-1681,"0"-1"1757,0 4 23,0 3 0,7-5-67,3 7 0,-1 0 0,1 0 42,2 0-50,-5 0 0,7 0-4,-4 0-6,4 0 1,2 0-1,-1 0-7,1 0 0,-1 0 1,-4 0 0,-1 0 0,2 0 4,2 0 0,1 2 0,1 1-2,-1 2 1,1 1 0,-1-6 0,1 0 10,-1 0 1,1 5 0,-1 0 0,1-2 10,-1-1 1,1-2 0,1 0-1,2 0 6,2 0 1,-1 0 0,-2 0-1,1 0 11,1 0 1,3 0-1,-4 0 1,3 0-36,2 0 1,-3 0 0,3 0 0,0 0-16,0 0 1,0 0 0,4 0-78,-2 0 82,-1 0 1,1 2 0,0 1 0,2 2 1,1-1 1,-3-2 0,-2-2 0,0 0 16,0 0 0,0 0 0,4 0 0,-4 0-9,-2 0 1,6 0 0,-2 0 0,1 0-10,-1 0 1,2 0-1,-6 0 1,2 0-12,4 0 0,0 0 1,-1 0-1,-3 0 6,-1 0 1,4 0-1,-3 0 1,2 0 4,0 0 0,-2 0 0,4 0 36,-2 0-37,-8 0 1,12 0 0,-6 0-1,2 0 3,0 0 0,-6 0 0,6 0 0,2 0-7,1 0 0,-3 0 0,0-2 0,1-2-2,2-1 0,2 0 0,-1 5 0,-3 0 0,-1 0 0,0 0 0,5 0 0,0 0 4,0 0 1,-5 0-1,0 0 1,1 0-1,3 0 0,1 0 0,0 0 0,0 0-11,0 0 1,0 0 0,0 0-53,0 0 59,0 0 1,-5 0-1,-1 0 1,3 0-5,1 0 0,2-2 0,-1-1 14,-5-2-11,5 0 0,-8 5 0,6 0 0,-2 0 6,1 0 0,1 0 1,-1 0-1,-1 0 0,2 0 0,-1-6 0,1 1 0,-2 2-2,1 1 0,-3 2 1,2 0-1,2 0-1,1 0 0,0-5 0,-1 0 0,-2 1 2,1 3 0,1-1 0,-1-2 0,-1-1 1,2 2 1,1 1-1,2 2 1,0 0-4,0 0 1,0 0 0,0 0 0,0 0 3,0 0 1,0 0 0,2 0 8,3 0-11,-3 0 1,5 2 0,-5 1 0,1 2 4,2-1 1,6-2 0,-5-2 0,1 0-1,0 0 1,5 0 0,-3 0 0,1 0-6,1 0 0,-3 0 0,4 0 0,-1 0-3,1 0 0,0 0 0,0-2 0,-2-2 0,2-1 0,2 0 1,0 3-1,-2-1-9,-2-2 0,1 0 0,6 5 1,2 0-10,2 0 1,4 0 0,-4 0-18,-2 0 31,5 0 1,-6 0-1,2 0 15,-3 0-15,-1 0 0,5 0 1,-1 0 19,-1 0-17,-1 0 1,-3 0 0,1 0 0,-1 0 2,1 0 0,4 0 1,1 1-1,-2 3-2,-2 1 1,-1 0 0,1-5 0,2 2-16,2 3 0,-6-3 1,-4 3-1,1-2-1,1 2 1,3-3 0,-2 3-1,-2-3 11,-2-2 1,-6 0 0,2 0 0,0 0 11,-1 0 0,0-5 0,-5-2 0,0-2 32,0-3 1,-3 4 0,-1-3 113,1-1-143,5 5 0,-9 1 0,7 6-269,0 0 196,0 0 1,0 1-1,0 4 64,0 6 0,7 3 0,1 1 0</inkml:trace>
  <inkml:trace contextRef="#ctx0" brushRef="#br0" timeOffset="5">3954 10968 7615,'16'0'-3,"-6"0"1,0 0 84,2 0 1,-3 0-336,1 0 1,1 0-103,4 0 267,-6-7 110,5 5 0,-13-7-28,5 4-18,-5 4 0,1-8 161,3 4-109,-3-4 0,6-1 30,-2-1 1,-3 1 0,6-5 15,-2-1 0,5 1 1,-2-1-52,4 1 1,-4-1 0,0-1 0,3-2-6,0-2 1,-2 1 0,-1 2 0,2-1-12,2-1 0,1-6 0,1 3 1,-1-1-4,1-3 0,-1 3 0,1-2 40,-1-2-35,1-1 0,-1 3 1,1 2 33,-1 1-35,8-4 1,-6 8-1,4-5 1,-2 1 0,1 4 0,-2-3 1,2 1-43,-3 2 33,6-5 1,-6 7 0,4-5 0,-4-1-3,-1-3 1,1 2-1,2-2 1,1-1-4,-1-3 0,0 5 0,0-1 1,4-2 13,1-1 0,-4-1 0,6 3 0,2 3 15,1 1 0,2-4 0,0 3 1,0-2-17,0 0 0,0 5 1,2-5-1,1-1-2,3-2 1,-1 3 0,-5 0-34,0-2 31,-7-1 1,7-2 0,-2 0-31,6 0 26,-6 0 1,2 5 0,-2 0 42,6-1-34,1-3 0,-5 4 1,2 2-1,1 0 15,2 0 1,2-2-1,-3-3 1,1 1-7,-2 2 1,-1 2 0,0-3 0,1 1-11,2-2 1,1 1-1,-6-1 1,0 2-8,0-1 0,1-3 1,1-1-1,0 0-8,-4 0 1,-1-5 0,3 0 0,0 0 3,0-2 0,0 5 0,2-3 69,3 3-62,-4 2 0,6-5 0,-7 0 0,0 1 3,0 2 0,6 2 1,-1-1-1,-2-3-1,-1-1 1,-2 0-1,0 3 1,0-1-7,0-3 0,2-1 0,-1 4 0,1-2-1,-4 1 1,-1 3 0,3 1-1,0 0 6,0-1 0,-5 1 1,0 0-1,1 0-3,3 0 0,-5 0 0,1 0 0,2 2-2,1 3 0,2-3 0,-2 1-4,-3-6 5,11 1 0,-17-5 0,11 7 0,-2 0-2,1 0 1,3 0 0,-1 0-2,-1 0 2,11 0 0,-17 0 1,12 0-1,-5-2 0,-1-3 1,6 3 0,-1-3 0,-2 3-17,-1 2 1,-2-2-1,0-1 1,0-2 5,0 1 1,5 3-1,0-1 1,1-2 7,0-1 0,-4 0 0,3 5 1,-1 0 37,1 0 0,-2 0 1,6 0-1,-2 0-29,-4 0 0,-1 5 0,-2 0 0,0-1-2,0-3 0,-5-1 0,0-2-136,2-3 135,-6 3 1,7-4-1,-3 4-53,3-3 33,-5 3 1,6-5 0,-4 7-1,5-2-4,5-3 0,-7 3 1,6-3-1,-1 3 17,-1 2 1,1 0 0,1 0 0,1 0 22,-2 0 1,1 0 0,-1 2 0,2 0-6,-1-3 1,-2 10-1,-2-9 1,0 0-23,0-3 1,1 1 0,1-3 0,0 3 3,-4 2 0,-1 0 0,4 0 0,3 0 26,1 0 0,2 0 1,-4 1 154,3 5-172,6-5 1,-9 6-1,8-5 180,1 3-169,1-3 1,-2 5-1,-1-7-29,2-1 4,-5 1 0,5 2 0,-7 2 0,-3 1-52,-5-2 0,1-6 0,-5-3 0,2 3 24,0 1 0,-7-3 1,3-2-1,0-2 40,4-3 1,-2 5 0,2 1-1,2 0 53,1 1 0,2-7 1,0 3-1,0 1 8,0 3 0,-2-2 0,-1 1-54,-2 3-18,7 1 0,-6 2 1,4 0-1,-3 2-185,-4 3 1,5-2 0,-5 9 191,0 6 0,6-3 0,-6 8 0</inkml:trace>
  <inkml:trace contextRef="#ctx0" brushRef="#br0" timeOffset="6">7133 3304 8037,'-2'-15'-442,"-3"-1"1,3 1-1,-4 1 500,-1 4 1,5 1-40,-3 4 15,3 3 0,2 2 0,0 10 0,0 4 45,0 2 0,0 1 0,0 4 1,0 6 24,0 8 1,-2-1 0,-1 8 0,-2 1-94,1 1 1,3 10-1,-1 3 1,-2 1-195,-1-1 1,0 2 0,5-6 0,0-1-144,0-4 1,0-6 0,0-17 325,0-4 0,7-10 0,2-5 0</inkml:trace>
  <inkml:trace contextRef="#ctx0" brushRef="#br0" timeOffset="7">7211 3708 8224,'7'-47'0,"3"-1"0,2-2-472,-2-2 0,4 0 1,-2 6-1,4-1 413,-1 1 0,4 3 0,-9 6 0,2 12 415,-1 6 1,-4 12-215,-7 7 1,-9 10 0,-5 14 0,-6 9 27,-5 5 1,0 10 0,-6 7 0,1 2-46,5 0 1,2 0-1,6 7 1,0 1-319,1 2 1,-1 1 0,12-6 0,1 2-446,3 3 638,7-3 0,10 4 0,8-5 0</inkml:trace>
  <inkml:trace contextRef="#ctx0" brushRef="#br0" timeOffset="8">3442 6717 7998,'25'0'0,"4"0"-185,5 0 1,9 0 0,-1 0 0,4-2 34,6-3 1,-4 2 0,6-6-1,-3 1 170,1-1 1,0 5-1,-7-2 1,-2 0-55,-2 1 0,-7 0 0,1 5 0,-8 0-502,-6 0 536,-4 0 0,-8-7 0,-2-1 0</inkml:trace>
  <inkml:trace contextRef="#ctx0" brushRef="#br0" timeOffset="9">3411 6919 8031,'9'-16'172,"5"1"0,-4 1 1,4 2-216,2 2 1,6 6 0,4-3-1,6 2-147,10 0 1,1-5-1,12 3 1,-2 0 20,-3 0 1,4-3-1,-1 3 1,1 0-48,-1 0 1,-6 2 215,-6 5 0,0 0 0,6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9T22:22:41.590"/>
    </inkml:context>
    <inkml:brush xml:id="br0">
      <inkml:brushProperty name="width" value="0.05292" units="cm"/>
      <inkml:brushProperty name="height" value="0.05292" units="cm"/>
      <inkml:brushProperty name="color" value="#3165BB"/>
    </inkml:brush>
  </inkml:definitions>
  <inkml:trace contextRef="#ctx0" brushRef="#br0">21989 11743 8012,'31'-12'0,"0"-5"-173,0-5 0,5 4 0,0 1 0,-2 5 152,-1 0 1,0 3 0,1-1-1,4-2-1,2-2 0,1-1 0,6-1 0,1 1 35,4-1 1,-2 1-1,6 1-85,3 4 90,1-4 0,9 10 0,4-4 0,1 1-9,-2 3 0,4 3 0,-5 1 1,3 1-11,3 5 1,-8-3 0,7 7 0,-4 2 15,-1 2 1,-4 3 0,4 4 0,-2 3 39,-4 0 1,-8 6 0,-5-3 0,-4 8 7,-2 6 0,-4 4 1,-4 3-1,-4 4-20,-5 5 1,-6-2 0,-1 2 10,-5 1-30,2-4 1,-17 4-1,3-6 1,-3 0 19,-2 1 0,-2-3 0,-3 7 48,-5 2-77,-4-6 0,-8 6 1,-4-8-1,-3-1 18,-3-1 1,-4-3 0,-2 1 0,-3-1-24,-7 1 1,0-1 0,-9-1-1,-2-2-18,-1-1 0,-4-6 0,-3 4 0,-4-4 5,1-7 1,-11-5 0,3-10 0,-3-4-11,-3-5 0,3 2 0,-5-1 1,-1-5-62,1-4 1,42-1 0,-1-3-1,-3-2 1,1-2 142,0-2 0,1 0-67,-3-1 1,1-1 0,5-4 0,0 0 0,-3-2-1,1-1 88,1-3 1,0 0-88,-6-2 0,2-2 0,8-1 0,1-2 0,-4 1 0,1 0 0,4 1 1,2-2-5,1 1 0,1 0 0,-1 0 0,1-1 0,2-1 0,0 0 0,1 0 0,0-1-1,-24-32 0,12-3 1,7 2-1,3 2 12,2 1 0,9 4 0,6 1 0,9 2 34,6-2 0,9-1 0,10 0 1,11 3-81,11 5 1,13 4 0,11 1 0,-27 24-1,2 2-68,3-1 0,2 2 0,1 1 0,1 2 1,0 3-1,1 2 0,-1 2 0,1 1 104,-1 3 0,1 0 0,2 0 0,0 0 0,0 3 0,1 1 0,-2 0 0,0 0 0,-1 2 0,1-1 0</inkml:trace>
  <inkml:trace contextRef="#ctx0" brushRef="#br0" timeOffset="1">7738 7788 7752,'10'-6'-108,"1"1"1,-3-2-318,2 2 0,-1 5 1,-5 0 484,1 9 1,2-1 0,-2 3-5,5 1 1,-1 2-1,1-1 1,2-1-33,2-1 1,1-1-1,3 6 1,1-1 36,1 1 1,6-1 0,-3 2-1,1 2-29,3 2 0,2 7 0,1-3 1,-3 3-69,-1-2 1,-7 3 0,2-5 0,-4 2-263,-1 0 0,-6-7 298,0 2 0,-6-11 0,3-3 0</inkml:trace>
  <inkml:trace contextRef="#ctx0" brushRef="#br0" timeOffset="2">8265 7710 7571,'10'-5'-289,"1"0"1,-6-6 342,5 6 0,-13 2 1,-4 8-1,-9 5-32,-4 4 1,-13 3 0,2 2-1,-3 4 42,-4 1 1,3 0 0,-6 3 0,-2-1 13,-2 2 1,-2 1 0,3 2 0,1 0-59,1 0 1,3-1 0,-3-3 0,8-3-105,6-1 1,6 3 0,6-6-439,1-1 522,6-2 0,-5-1 0,6-1 0</inkml:trace>
  <inkml:trace contextRef="#ctx0" brushRef="#br0" timeOffset="3">3815 3801 8005,'0'-16'0,"0"1"0,0-1-703,0 1 1,0 4 865,0 1-288,0 7 1,1-3 127,5 12 1,-3-3 0,7 7 0,2 1 7,2-3 1,-3 6 0,-1-4-1,2 4 37,2 2 0,3-1 1,2 1 28,2-1-64,-1 1 1,1 4-1,1 3 1,2-1 13,4 1 0,1 3 1,2-4-28,0 2 13,0 2 1,2 5 0,2 0 0,1 0 4,-2 0 1,1-5 0,-1 0 0,2 1 3,-1 3 1,-3 1 0,-2 1 0,-3 3-17,-1 1 0,2 2 0,4-4 0,1 3-10,-4-3 1,-1-1 0,5 0-1,1 1 3,2 2 0,1 2 0,-6-3 0,0 1 10,0-2 0,1 4 0,3-2 0,1 1-7,-2 1 1,-2-6-1,-5 5 12,-1-5-12,0-1 1,3 0 0,-1-1-1,-3-3 5,3-1 0,1 0 1,2 3-1,-1-1 8,-5-2 0,5 0 1,-4 5-1,3 0 5,2 0 1,-2 0 0,-1 0-1,-2 0-6,1 0 0,2 5 0,2 2 0,0 0-21,1 0 0,-1 5 0,1-4 0,3 3-6,1-1 1,0-6 0,-5 3 0,0-4 9,0-3 1,2 3 0,0-8-1,-1 4 16,-2 1 1,-8-2 0,2-1 0,0-3 8,0 3 1,1 3-1,2 3 1,-1 3-19,1-3 1,1 1 0,0-1-140,-3 2 132,1 0 1,4-4 0,-3-1 0,-1 1-4,2 4 1,-4-3 0,0 3 0,-2-3 3,-3-2 1,0 0-1,0 0 1,2 0 0,-2 0 1,-2 0-1,0 0 1,4 2 3,5 3 1,-4-5-1,0 2 1,-1-5-17,0-1 1,6 3-1,-1 1 1,2-2 8,-2-3 0,1-2 1,-4-5 89,1 2-87,2 6 0,-1-8 0,1 7 1,0 0 1,-2-2 1,6 5-1,-5-5 1,3 2-16,-2 0 1,1-7 0,-4 3-1,-1-1-10,1 0 1,2 5-1,-4-6 1,0-1 2,1-1 1,-5 2 0,4 1 0,-4-2 13,-1-2 1,-1-1 0,1-1 0,-1 1 5,1-1 0,-6 1 0,0-3 0,3 0 9,0-3 0,-2-2 0,-3 5-18,-1-3 1,4-5-1,-5 4-2,3-2 0,-6-1 0,4-2-84,0 1 87,-5 0 1,10-3 0,-5 1-2,2 3 1,-1 0 0,4-2 0,-1 1 18,1-1 0,-4-3 1,3-1 56,1 0 0,-4 0 25,3 0-54,-1 0 1,4-7 52,-4-3 1,-3-4-19,-7-1 1,0-1-26,0 1-26,7 6 1,-5-5-9,3 4 1,-2-4-81,2-1 65,-3 6 1,7-5 0,-6 4-9,2-4 0,7-1 0,-3-1 10,0 1 1,4-1 0,-4 1 0,1-1 16,1 1 1,-1-1-1,6 0 1,-1-1 8,1-3 0,-6 2 1,0-2-1,2 2-7,2 3 0,2-6 0,-1 1 1,1-1-23,-1-2 1,1 6 0,-1-3-1,1 1 8,-1-2 1,1 2 0,-1-5-42,1 1 37,-1-4 0,1 8 0,-1-5-21,1 1 19,-1-4 1,-1 8 0,0-5 0,-1-1 5,5 1 1,1 0 0,-4-3 0,1 3 17,-1 1 0,1-4 0,-1 2 0,1 0-12,-1-1 0,1 5 0,-1-3 0,2 0-8,4 0 0,-4-1 1,4-2-1,-4 1-30,-1-2 1,-1-1 0,1-2-1,1 0 4,4 0 1,-4 0 0,5 0 0,-1-2 16,0-3 0,5 3 1,-4-3-1,0 3-2,1 2 0,3-5 0,-6 0 37,-1 2-31,5 1 0,-6 2 0,2-2 24,-3-3-21,6 3 1,-6-5 0,4 5 0,-2-1-4,1-2 0,-1-2 0,5 3 1,1-1 0,-1 2 1,-4 1 0,6 2-1,2 0 9,1 0 1,-3 0 0,0 0 0,0 0 26,-2 0 1,5 3 0,-5 1-1,0-3-36,-3 3 0,1-6 1,-1-3-1,0 0-13,1-2 0,-5 3 0,4-5-39,-4 3 55,-1-7 0,1 8 1,2-7-26,2 0 20,6 2 0,-8 10 0,7-2 0,2-2 3,1-1 0,0 0 1,-1 5-1,-2 0 11,1 0 0,-3-2 1,2-1-1,0-2-18,-2 1 1,4 2 0,-6 1-1,2-3-6,4-1 1,-4-5-1,0 4 1,0 3 5,0 1 1,2 2 0,3 0 0,-1 0 0,-2 0 1,0 7 0,5 1-24,0 1 22,0 5 1,0-11 0,-2 6 0,-2-1-10,-1 1 0,0 0 0,5 3 18,0-2-3,-7 0 0,4 6 0,-7-1 1,-1 1-8,3-1 0,-6 1 0,4-1 0,-3 1 4,3-1 0,-7 1 0,3-1 0,-1 1 3,-4-1 1,0 1-1,2-1 1,-2 1 1,-2-1 1,-1 6-1,3 1 1,-4 1-10,-1-1 1,0 4-42,-2-6 36,4 1 32,-1 1-27,-1 3-5,-7 6 0,-1 0-12,-5 0 0,-2 0 0,-8 1-7,1 4 0,-6-3 1,0 3-1,1-3 16,-3-2 1,1 0 0,-6 2 0,3 1 13,-3 2 0,-6 1 0,-4-6 0,-2 0 13,-3 0 0,-2 0 1,-3 0-1,-2 0 8,-2 0 0,-6 0 0,3 1 52,-1 4-67,-4-3 0,5 5 0,-7-7 49,0 0-49,7 0 1,-4 0 0,6 2 0,-1 1-3,1 2 0,6 1 1,6-5-1,-2 3-3,-2 1 0,-1 0 0,1-5 1,2 2-3,1 3 0,1-3 0,-5 3 0,-1-3 4,1-2 0,-3 0 0,-1 0 0,-1 0 3,1 0 1,1 0 0,1 0 0,-2 1 2,-1 5 0,-1-5 0,4 6 0,-2-2 0,-2 0 0,0 2 0,6-3-15,-1 1 11,1 0 0,-6-5 1,0 0-1,1 0 3,-3 0 1,6 5 0,-5 0-16,-1-1 9,6-2 1,-5-1 0,6 3 0,0 1-3,1-2 0,-6-1 0,1 0 1,-1 1-27,-2 3 1,5-1 0,-8-5 0,0 0 8,2 0 0,0 0 1,5-2-1,-2-1 13,2-3 0,-4 1 1,3 5-1,1 0 14,2 0 1,-1 2 0,-1 1-1,-3 3 4,-2-3 1,3 0-1,-3 1 16,2 1-28,-6 0 1,4 0 0,-5 1 0,1-3-5,2-1 1,0-2 0,-5 1-1,2 3 3,3 1 0,-1 0 0,4-5 0,-1 0 0,-4 0 1,-1 0-1,0 2 1,3 1 5,5 3 1,-3-1 0,-2-5-1,-1 0-2,1 0 0,-4 0 1,5 0-1,-3 0-5,2 0 1,-3 0-1,5 0 1,0 0 27,3 0 0,-1 0 0,1 0 0,2-2 29,2-3 1,8 3 0,2-3-30,0 3-11,5 2 0,-8 0 1,8 0-56,4 0 58,8 0 1,-1 7-19,6 3 0,8 4 0,1 2 0</inkml:trace>
  <inkml:trace contextRef="#ctx0" brushRef="#br0" timeOffset="4">5350 3956 8117,'-16'-14'-581,"3"2"0,0 2 498,3-2 1,2 3 0,-5 0 0,3 1 74,-2-1 0,-2 0 0,-1-3-86,-1 2 134,1 7 0,-1-9 0,1 5 11,-1-2 1,1 6 0,-1-4 0,1 2 2,-1-1 0,1-4 0,-1 5 0,-1 1 20,-4 3 1,2-5 0,-7 1 0,-1 2-5,-2 1 1,-8-3-1,-2 0 1,-4 1-34,-5 3 0,-4 1 1,0 0-1,-5 0-23,-3 0 1,-2-2 0,0-2 0,2-1-47,3 2 1,-2 1-1,7 0 1,3-1-32,0-2 1,10 0 0,2 3 0,5-2-11,1-1 1,0 0 0,1 5 0,5 0-84,4 0 1,4 0 0,1 2-248,1 3 200,-1-3 1,6 10 202,-1-7 0,1 7 0,-5-3 0</inkml:trace>
  <inkml:trace contextRef="#ctx0" brushRef="#br0" timeOffset="5">19197 11992 7659,'7'-11'0,"2"1"0,1 0-440,0 1 1,-4-5 0,2 4 430,-1-4 1,-2-2 0,-5 1 65,0-1 0,-5 1 1,-2-1-1,0 1 6,0-1 1,-3 1 0,3-1 181,-1 1-234,4-1 0,-10 1 0,4 1 224,-4 4-198,6-4 1,-6 5-1,2-6 98,-7-1-105,2 1 0,-7 1 0,3 2 1,-5 2 13,-3-2 1,-4-1 0,-3 1 0,-6 2-7,-2-2 1,-5 0 0,-1 0 0,-1 3 10,1 2 0,-5-3 0,-2 5 0,-4 1 24,-1 3 1,0 1 0,-1 1 0,-3 5-24,-1 4 1,-5 9-1,4 3 1,3 2-4,1 4 0,2 0 1,-2 1-52,-3 2 33,4-4 1,-5 13 0,11-4-11,6 6-19,3 2 1,3 8-1,5 0 1,11 0-30,12 1 1,3-3 0,9 7 0,3 0-1,5-2 0,8-2 0,8-6 0,3-1 14,2 1 1,2 0 0,5-1 0,2-1-1,3-4 1,4 4 0,6-4 0,1 3 3,-1-3 1,8-3 0,1-7 0,3 0 5,4 0 0,-1 0 1,9-2-1,1-3 10,0-5 1,3-9-1,7-4 81,1-1-79,1 5 0,-5-10 0,-1 3 0,1-3 33,-1-2 1,4-2 0,-3-3 35,-8-5-70,3-11 0,-10 2 0,5-8 1,-6-6-30,-6-7 0,3-5 1,-7-3-1,-4-4-64,-5-4 1,0-12 0,-8-4 0,-8-4 23,-10-2 1,-8 3-1,-12-1 1,-8 2 42,-9 0 0,-15-6 0,-8 8 0,19 35 0,-2 0-113,-2 0 1,-1 1 0,-3 0-1,-1 0-116,0 4 1,-1 2-1,-3 0 1,-1 1-1,-32-17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9T22:23:00.140"/>
    </inkml:context>
    <inkml:brush xml:id="br0">
      <inkml:brushProperty name="width" value="0.05292" units="cm"/>
      <inkml:brushProperty name="height" value="0.05292" units="cm"/>
      <inkml:brushProperty name="color" value="#57D200"/>
    </inkml:brush>
  </inkml:definitions>
  <inkml:trace contextRef="#ctx0" brushRef="#br0">23865 14613 7906,'0'-15'-311,"0"-1"0,-2-1 0,-3-4 282,-5-5 0,-11-3 0,-5-2 0,-5-2 93,-5-3 0,-11-9 1,-11-6-1,-6-1-28,-3-1 1,30 28 0,0 1 0,1-1 0,-1 0 155,-38-18-153,33 20 0,-1 1 0,-36-9 0,37 15 0,-1 1 1,-41-7 42,40 12 1,0 3 0,-2 2 0,-1 1 0,0 1 0,-1 1 0,1 1 0,0 2-43,1 1 1,0 1-1,1 4 1,-1 2 0,-2 3-1,-1 1 1,0 3 0,-1 1-19,-1 3 1,0 2-1,2-2 1,1 1-1,-1 4 1,0 2 0,2-3-1,1 0-40,2-1 1,0 0-1,-2 3 1,1 0-1,2 0 1,0 0-1,0-1 1,1 0-72,3-1 1,1 0-1,-1-1 1,2 1 0,-28 22-1,3 1-36,3-1 0,9-1 0,-2-2 112,4-1-3,8-1 1,3 2 0,7 0 0,4 2 39,6-2 1,4-5-1,6 2 1,6-1 14,8 1 1,8-4 0,12 4 0,9-1-14,5 1 0,12-4 0,12 4 0,8-2-41,6-4 0,-33-17 0,0-1 0,3 0 0,1-1 0,4 1 0,2-1 29,2 1 1,2-1 0,-1 0-1,0-1 1,2 0 0,1 0 0,-1-1-1,1 0-33,-1 1 1,1-1 0,1 0 0,1-2 0,2 2 0,0-1 0,0-1 0,-1 0 53,0-1 0,-1-1 0,-4-2 0,-1-2 0,2 0 0,0-1 0,-1-1 0,1 1-35,2-2 1,-1-1 0,-2 0-1,0 0 1,-2-1 0,0 0-1,-2-1 1,-1 0-16,1-1 1,-1-1-1,-1-1 1,0-3 0,0-1-1,0-2 1,-2-2 0,-2-1 22,-3-1 0,-2-1 1,41-14-1,-18-14 1,-4-6-63,-8-6 0,-13-5 0,-11-4 0,-12-3-59,-10-5 1,-14-6 0,-10-3 0,-12 0-134,-11 5 246,15 37 0,-1 1 0,-1 3 0,-2 1 0,-1-3 0,-2 1 0,1 2 0,0-1 0</inkml:trace>
  <inkml:trace contextRef="#ctx0" brushRef="#br0" timeOffset="1">10700 10657 8031,'-11'0'-339,"1"0"0,7-1 239,-3-4 1,5 1 137,1-6 1,0 5 97,0-6 0,0 6-13,0-5-44,0 6 1,7 4 0,3 12-1,5 6-98,6 2 1,5 10 0,8-1 0,6 7 3,5 4 1,5 1 0,12 6 0,0-1 16,0 1 0,0-1 0,0-1 1,-4-4-12,-6-4 1,-2-6-1,-14-4 1,-3-3 11,-5-1 1,-8-3 0,-8-6-4,-1-3 0,-8-5 0,4-6 0</inkml:trace>
  <inkml:trace contextRef="#ctx0" brushRef="#br0" timeOffset="2">11382 10642 7861,'0'-16'0,"0"1"0,0-1-206,0 1 1,-2 1 0,-3 4 349,-5 5 0,-6 5 0,-4 6 183,-6 10-235,-4 0 1,-2 13 0,-5-2 199,-4 8-198,-4 5 0,-3 6 1,-2 1-1,-2-1-47,2 1 1,4-1 0,3 1-1,3-1-169,2 1 0,-3 3 1,7-4-1,2-8-666,5-8 788,8-8 0,-10-7 0,5 1 0</inkml:trace>
  <inkml:trace contextRef="#ctx0" brushRef="#br0" timeOffset="3">10731 4080 7840,'-6'-10'-468,"1"-1"1,0 1 259,5-6 1,-5 6 207,0 0 0,0-8 0,5-6 0</inkml:trace>
  <inkml:trace contextRef="#ctx0" brushRef="#br0" timeOffset="4">10839 3801 7840,'11'-5'0,"-1"-2"-159,2-2 0,-3 4 0,1-6 86,2-1 0,-3 4 0,1-1 48,2 2 0,-5-5 78,-2 2 6,4 3 43,-8 0 0,6 14 0,-7 3-6,0 4 1,0 7 0,0-1 0,2 1-16,3 2 0,-3 1 0,3 7 0,-2 1-18,3 5 0,-5-3 1,6 8-1,-2 2-45,1 6 0,4-1 0,-5 4 0,0-1 17,2-1 0,-5 8 0,3-2 0,-1 3 1,1 2 0,-4-1 1,5-3-150,-5-1 131,6 0 1,-5 3 0,3-3-121,-3-5 108,-2 3 0,2 0 1,1 6-1,2-3 11,-1-1 0,-3-5 0,-1 3 1,0 2 9,0 3 0,0-8 0,-1 5 0,-3-6-12,-1 1 0,-7-4 1,3 4-1,-1-4-12,0-1 0,4-2 0,-2-2 0,1 0-17,3 5 1,-2-6 0,0 4 0,3-1 5,1 0 1,2 1 0,0 1-5,0-1 15,0 1 1,0 5 0,0-1 0,0-1 10,0-1 0,0-3 0,-1 1 0,-3-1-3,-1 1 0,-2 1 0,4 2 0,-3 2-10,3-2 1,1-2 0,1-2-1,-3 4-4,-1 7 0,0-7 1,5 9-1,0-4 25,0 2 1,0 0-1,0 1 1,0 1-9,0-6 0,0 3 1,0-3-1,0 1-7,0-1 0,0 0 0,0-3 0,0 2-24,0-2 1,-2 0-1,-1 2-13,-3 5 35,1-4 1,5 6 0,0-6 0,0 4 14,0 7 0,0-7 1,-1 5-1,-3-4-10,-1-3 1,0 6 0,5-6 0,0 2-5,0 0 1,0-7 0,0 1 0,0-1-11,0 2 0,0-4 1,0 4-1,0-4 2,0-1 0,0 1 1,0 2-1,0 2 22,0-2 0,5 0 0,0 0 0,-1 1 1,-3-1 0,-1-1 1,0-3-1,0-1-12,0-4 1,0 4-1,0-3-214,0 2 206,0 3 1,0-6 0,0 1-55,0 1 42,7 2 1,-5-4-1,3-1 18,-3-2-6,5-2 0,-6-5 0,5 0 0,-5 0-1,-1 0 1,0-7 0,0-2 0,0-1-21,0 0 0,0-1 0,0-4 0,0 0-33,0-1 0,-1 2 0,-3 2-13,-1 2 0,0-6 31,5-4 1,-2-8-81,-3 2 111,3-3 38,-5-2 1,7-2 53,0-3-50,0 3-34,7-4 7,-5 6 37,5 0 0,-6 0 14,5 0 0,-5-2-185,5-3 59,-5 3 43,-1-5 1,0 7 36,0 0 67,0-7-21,0 5-22,0-4-36,0 6 0,0-2-9,0-3 1,0 3 0,0-7 1,-1 6 34,-5-2-28,5 0 0,-6 3 0,5-2 0,-1-3 9,-3-1 1,-6-2 0,2-6-6,-4 0 1,-1-4 0,-1-3 0,1 1 3,-1 0 0,-4-6 0,-3 2 0,1-3 3,-1-2 1,-4 2-1,3 1 1,-2 2-14,0-2 1,0-1 0,-3 0 0,1 1-4,2 2 0,6 2 0,-4-3 1,-1 1-4,1-2 0,5 4 0,-3 0 1,1 0 1,1 0 1,-6 3 0,3-3 0,1 0-1,0 0 0,-4 5 1,5-4 0,2 1 1,-5-2 1,2-2 0,-6 2-1,4 0 0,2 0 0,-6 3 0,4-3 1,-2 0-2,0-1 1,2 5 0,-4-4 0,3 0 0,-3-1 0,4 6 0,-2-3 0,0 1 0,2 1 0,-5-8 0,3 2 0,-3-1-4,-2 1 1,3-4-1,-1 5 1,-4-6-24,0-6 0,1 10 0,1-4 1,0 2 20,0-1 0,3 4 1,0 0-1,-1 1-2,2 1 0,1-4 1,-2 6 26,2-3-24,0 0 1,-3-6 0,2-1 27,1 1-26,0 0 0,-7-5 0,0-2 0,1 0-3,2 0 1,3 1-1,-4 2 1,-2-1 2,-3 1 1,8 3 0,-3 1 0,2 1 14,0 4 0,-7-3 1,-1 5-1,3-2-2,1 0 1,2 0 0,-2-3 0,-1 0-5,-2-2 0,-6 3 0,6-8 0,0 3-23,-2 2 1,4-7-1,-6-1-38,2-1 53,-5-5 1,5 11-1,-5-6 0,2 2 3,-1-5 0,3 10 1,1-5-1,2 2 37,0 0 1,-2-2-1,3 4 1,-3-3 14,-1 3 0,2-4 0,-2 2 0,-1 0-51,1-2 1,2 0 0,-2-5 0,-1 3-23,1 2 1,2-5-1,-2 3 1,1 1 0,3 3 1,3-2-1,-1 1 1,-2 1-1,-1-2 1,0 6 0,5-5 0,0 3 19,0-2 0,0 3 0,0-3 108,0 3-110,0 2 1,-2 0 0,-1 0 71,-2 0-66,-1 0 0,5 0 0,-3 0 1,-1 0 6,2 0 0,-1-2 0,1-1 0,-3-1-2,3 6 1,1-2-1,1 3 1,-3-5 0,-1-3 0,-5 0 0,4 5 0,3-2-5,1-3 0,-3 3 0,-2-3 1,0 3-7,0 2 1,2-5-1,5 0 1,-2 0-5,-3-2 0,3 3 0,-3-4 0,3-1 4,2 0 1,0-1 0,0-4 13,0 4-14,0 3 1,0 2 0,0 0 121,0 1-117,0-5 1,0 8-1,0-4 51,0 3-49,0 9 0,-1-6 0,-3 4 0,-1-3-1,1-2 0,1 0 0,0 2 0,-4 0-21,-2-2 1,6 3-1,-3-8 1,3 3-22,-2 2 0,3-2 0,-5-1 0,2-2 11,0 1 1,0-3 0,5 2 0,-2 1 22,-3 3 1,5 1 0,-2 0-1,5 0 11,1 0 1,-3 0-1,-1 0 1,2 0-5,3 0 1,-1 5 0,4 0 11,-1-2-32,-2-8 1,-3 8 0,2-3 0,1 2-26,-2 0 0,-1-2 0,0 0 1,3 1 9,5 5 0,-1 0 0,1 7 0,2-3 28,2 2 1,1 0 0,2 0 0,2-2-5,2 2 1,1 2 0,-3 2-1,4-1 19,1 1 0,-3-1 1,4 1 9,3-1 1,1 6 137,2-1-75,0 8-77,0-4 0,7 7 0,3 0-1,4 0 1,3 0-1,2 0-6,2 0 0,0 0 1,-6 0-1,2 0-9,4 0 0,-2 0 1,5 0-1,0 0 23,0 0 0,2 0 1,5 0-1,2 0 1,3 0 1,4 0 0,6 2 0,1 1-5,-1 2 1,8 2-1,3-2 1,3 4-13,2 0 0,2 4 0,1-4 0,2 1-10,-1 1 1,-2-6-1,-1 5-109,5 2 116,-5-5 1,1 2 0,-7-6 2,2 2-5,1 7 0,7-8 1,0 5 129,-1-3-63,-3 7 1,-1-10-1,2 7 1,2 1-6,1-3 1,0 4 0,-3-5 0,1 0-32,3 0 1,2 3-1,-6-3 1,-4 0-31,1 0 1,-1-2-1,4-3 1,1 1-29,2 3 1,0-1 0,-5-5-1,1 0-15,-1 0 0,5 0 0,0 0 0,-2 0 42,-1 0 0,0 0 0,3 0 0,4-2 12,-1-3 0,1 3 0,-6-5 51,3 0-55,-1 6 0,5-6 1,1 5-1,-4-1 30,-4-3 0,2-4 0,2 5 1,0 1-11,0 3 1,-2-5-1,-5 1 1,2 0-18,3-2 0,2 6 0,3-6 1,-4 1-26,-5 1 1,-1-5-1,2 3 1,0 0-3,-2 0-1,3-3 1,-8 5 0,5 0 25,5-2 0,-3 5 1,3-3-1,-3 3 21,-2 2 1,0-2-1,0-1 1,0-2-19,0 1 0,-5 3 0,0 1 0,0-2 2,-2-3 0,9 3 0,-6-3-36,1 3 27,-7-5 1,3 5 0,-4-3 0,5 4-27,-1 1 0,-7 0 0,-7 0 0,1 0-175,-3 0 0,4 0 0,-6 0 1,-3 1-295,-1 4 0,-4-1 495,-3 6 0,3-6 0,-5 3 0</inkml:trace>
  <inkml:trace contextRef="#ctx0" brushRef="#br0" timeOffset="5">8653 3273 7743,'-9'-7'-35,"4"-3"0,3 1 139,2-1 1,0 8 0,0 2 0,0 11-24,0 8 1,5 12 0,1 10 0,-3 6-179,-1 4 0,3-1 0,0 7 0,-1 2-91,-3 1 1,-1 0 0,0-3 0,0-5-47,0-4 1,5-8 0,1-4 0,-3-5-50,-1-5 1,-1-5 282,5-11 0,2-3 0,8-7 0</inkml:trace>
  <inkml:trace contextRef="#ctx0" brushRef="#br0" timeOffset="6">8932 3289 7743,'2'14'67,"3"-4"0,2 4 0,5-2 0,-4 7 83,-1 7 1,-2 10 0,-5 5 0,0 4-94,0 1 1,-7 6 0,-1 2 0,-2-1-178,-1 0 0,8-1 1,-2-5-1,3-1-1295,2 1 1415,0-1 0,0-6 0,0-2 0</inkml:trace>
  <inkml:trace contextRef="#ctx0" brushRef="#br0" timeOffset="7">11180 6764 7953,'-24'-2'0,"4"-1"0,2-3 180,3 3 0,-6-1 0,-1 1 0,-2-2-250,-4 1 1,-1-4-1,-6-1 1,-3-1-58,-3-1 1,-7 1 0,6-5 0,-2-1-111,-3 1 1,1 4 0,1 1 0,5 0-118,9 1 1,2 2 353,8 7 0,1-7 0,4-1 0</inkml:trace>
  <inkml:trace contextRef="#ctx0" brushRef="#br0" timeOffset="8">11211 7012 7662,'-17'0'0,"-2"0"0,-2 0-317,3 0 1,-12-2 0,-1-1 381,-1-2-23,-8-8 0,-7 5 1,-10-8-1,-5 1-100,-5-1 0,4 1 0,-6-2 58,0-4 0,5 4 0,-5-6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9T22:23:43.689"/>
    </inkml:context>
    <inkml:brush xml:id="br0">
      <inkml:brushProperty name="width" value="0.05292" units="cm"/>
      <inkml:brushProperty name="height" value="0.05292" units="cm"/>
      <inkml:brushProperty name="color" value="#FF8000"/>
    </inkml:brush>
  </inkml:definitions>
  <inkml:trace contextRef="#ctx0" brushRef="#br0">21446 16537 8221,'17'0'0,"2"-2"-77,2-3 1,4 3-1,-4-3 1,-2 3-10,-2 2 1,4 0-1,0 0 1,-2 0 141,-2 0 0,0 0 1,4-1-1,5-3-27,3-1 1,4 0 0,1 5-1,6-2-4,5-3 0,-1 3 0,13-3 0,4 3-6,4 2 1,6 0 0,8 0-110,4 0 44,-4 0 0,-32 1 0,1 0 1,-4 1-1,-1 0 29,42 3 23,-41 1 1,0 0-1,40-3 1,-38 1 0,0 1 68,0-2 0,1 1-59,35 8 1,4-9 0,-13 6 0,-1-1 29,-1 1 0,6-5 1,-8 2-1,-5 0 12,-2-1 1,-2 7 0,2 0-1,-1 5-20,-5 4 1,-2 5-1,-8-4 1,1 2 0,-1 4 0,1 1 0,-2 2 0,-4 0-46,-5 0 1,-3 0-1,-2 2 1,-2 1 9,-3 3 0,2-1 0,-9-5 0,-4 0-2,-3 0 0,-7 5 0,4 0 0,-2-1 84,-4-2 0,-8 4 0,-5 5 0,-6 1-36,-4-2 0,1 4 0,-7-5 0,-2 1 10,-1 0 1,-9 1-1,-3 3 1,-4-2 18,-2-2 0,-4-5 1,-4 6-1,-2-1-54,-2-1 1,-6-2-1,4-7 1,-6 0-34,-3 0 1,-3-2-1,-3-3 1,2-7-21,2-7 0,5 2 1,-7-4-1,-2 2 22,0-2 0,0 2 0,9-5 0,-5 0 7,-4 0 1,-7 0 0,2-4 0,4 3 2,3-3 0,0-8 0,-9-5-913,39 3 0,0 0 894,-40-9 0,-1-4 1,8-3-1,-3-1-3,-2-4 0,39 13 0,1-1 0,-2 0 0,0-2 0,3 0 0,0 0-9,-39-17 0,39 16 0,0-1 1,-2-1-1,1 0 0,1-1 0,0-1 15,1 0 0,0 0 0,-36-18 0,13-3 0,-1-2 9,4-4 1,3-9 0,2 4 0,6-2 8,6 0 0,11-5 0,-1-7 1,7 2-52,4 3 1,1 1 0,5 11 0,1 4 34,-1 5 0,3 0 0,1 6 32,1 3-31,8 1 0,-4 7 1,7 0-1,2 1-94,3 0 1,9 3-1,10 6 1,5 3 103,9 2 0,-2-2 0,2 4 0</inkml:trace>
  <inkml:trace contextRef="#ctx0" brushRef="#br0" timeOffset="1">7288 8005 6102,'9'0'0,"-2"0"0,0-7 0,1-2 0</inkml:trace>
  <inkml:trace contextRef="#ctx0" brushRef="#br0" timeOffset="2">7288 7974 6102,'9'0'0,"-2"0"0,-7 0 0,7 0 0,1 0 0</inkml:trace>
  <inkml:trace contextRef="#ctx0" brushRef="#br0" timeOffset="3">7412 7772 7697,'2'-10'-261,"3"-1"0,-3 6 0,3-5 215,-3-2 1,-2 3-39,0-1 130,0 6 1,0-9 27,0 2 0,-2 3 55,-3-3 0,1 8-26,-6-2 1,0 5 0,-6 5-70,1 5 1,-1 9 0,-1 4 0,-2-1-23,-2 0 1,-1 6 0,3-2-112,-2 3 119,1 2 0,-1-2 0,0-1-82,2-2 71,2 0 1,2 0 0,-1-1 0,1 1-2,-1-2 0,6-1 0,1-8 0,0 1-17,1-1 1,3 1 0,-4-1-109,2 1 1,-5-2-93,2-4 0,-4-3-113,-1-7 0,-1-2-192,1-3 514,6 3 0,2-12 0,7 6 0</inkml:trace>
  <inkml:trace contextRef="#ctx0" brushRef="#br0" timeOffset="4">7412 8206 7697,'2'11'-4,"3"-1"413,-3-6-597,5 2 81,-7-6 0,0-1 0,-2-3 0,-3-3-49,-6-1 0,3-3 1,-2-4-1,-3-1 168,0 1 0,-3-2 0,-1-2 0,-2-4 11,-2-1 0,1 3 1,2-3-1,-2 0 16,-6 0 1,2-2 0,-2-5 0,0 0-12,2 0 0,-4 2 0,6 1 0,0 4-42,-1 2 0,3-4 0,4 7 0,2 3-156,4 4 1,-4 4 169,4-3 0,3-2 0,0 4 0</inkml:trace>
  <inkml:trace contextRef="#ctx0" brushRef="#br0" timeOffset="5">3753 3723 7840,'-16'0'-1222,"8"-7"1155,2-3 0,5 1 137,1-1 1,0 0 203,0-6-244,0 7 74,0-4-19,0 11 1,7-5-53,3 7-11,-3 0 0,7 5 1,-6 2-1,2 2 0,1 3 0,-1 2 0,6 1 0,1 2-11,4 4 0,-4-2 0,5 5 0,-1 0 3,0 0 1,6 4-1,-1 6 1,3 3-14,2-3 1,5 6 0,1-1 0,-1 3-10,2-1 0,-6-1 0,5 3 0,-5-3 5,-1-3 0,0 7 0,0-3-16,0 4 21,0 1 0,0-4 1,-1-1-17,-4 2 15,3 2 0,-7-5 0,6-3 0,-2 0-11,1-1 0,-3 2 0,2-4 0,2 2-21,1-1 1,-3-2 0,-2-2-1,0 0 6,0 0 0,0 0 0,4 0 0,-4 0 22,-2 0 0,1-4 0,-4 1 0,3 1 8,2-1 0,-5-2 0,2 1 1,-2-1-1,2 2 0,-4 1 0,5 2 0,-1 0 0,0 0 0,1 0 1,-3-2-1,2-1-4,-2-2 1,0-2-1,-1 4 1,5-3 4,1 3 0,-5 0 0,3-1 0,-1-1 23,0 2 1,5-4-1,-4 2 1,0 1-8,1 2 1,3 3 0,-6-1-1,1 0-8,1 0 1,-4 0 0,4 0 0,-1 0-14,-1 0 0,1 0 0,-4 0 0,2-2-8,2-3 1,0 3-1,-4-3 1,2 5 15,1 5 0,8-3 1,-4 3-1,2-1 11,0 1 0,-6-3 1,6 3-1,0-3 35,-2-2 0,4 1 0,-8 3 13,-1 1-53,6 0 1,-8-10 0,3 0-64,-2 2 41,4-6 0,-5 7 0,6-5 0,-3 2-18,1 0 1,0-2-1,-4 4 1,2-2 3,2 1 0,4 3 1,-4-1-1,0-2 25,1-1 1,-5-5-1,4 3 1,-4 0 8,-1 0 1,-1-3 0,1 3-1,-1-1-5,1-4 0,-1-1 1,1 1-1,-1 2-17,1-2 1,1 0-1,2 0 1,2 2 5,-2-2 1,-2-2-1,0-2 1,2 3 3,2 2 1,-1-2 0,-4 2-1,-2-3 16,-4-1 0,4 5 0,-4-1 0,2-1-15,-1-1 0,1-3 1,-5-1-1,1-2-3,4-2 1,-3 1-1,-1 4 1,1-1-1,0-4 1,-4 4 0,5-4-5,2 4 1,-3 2-1,1-1-3,2 1 1,-5-6-1,0-1 1,-2-1-4,0 1 1,6-4 0,-4 4 7,1-2 0,-4-1 68,1 0-67,3-5 15,-6 6-5,5-7 23,-7 0 1180,0 0-1199,7-7-22,-5 6 1,6-11 0,-4 5 2,1-2 1,0 4 0,-3-5 0,3-2 1,-2-2 0,8-2 1,1 1 0,-4-1 1,1 1-1,-2-1 1,-4 1 1,6-1-1,0 1 1,-1-1-3,-3 1 1,2-1 0,0 1 0,0-1-8,0 1 1,3-3-1,-3-1 1,2-1 1,3 1 0,-3 1 0,1 3 0,2-1 6,2 1 1,-4-2 0,0-2 0,2-2 5,2 2 1,2 2-1,-1 1 1,1-1 0,-1-4 1,2 4 0,2-4-1,0 4-5,-5 2 0,5-6 0,-7 0 0,0 1-11,2-3 0,0 6 1,1-4-1,1 4 5,-1 2 1,1-3 0,-2-1 0,-2-1-4,-2 1 0,0-4 0,6 3 0,-1 1-5,1 1 0,-1-2 1,1-1-1,-1 2 7,1 2 1,5-4 0,-1 1 0,-1-1 3,-2-2 1,4 6 0,0-3 0,-1 1 12,3-2 1,-1 4 0,6-4 0,-4 4 34,-2 1 1,6-4-1,-4-3 1,2 1-22,0-1 1,-6-3-1,5 4 1,-1-2-15,0-4 0,0 4 0,3-2-101,-1-1 85,-7-3 0,5 5 1,-5-1-1,4-2-30,1-1 1,-5 0 0,3 1 0,-1 2 18,0-1 0,4-1 0,-2 0 0,1 3 15,3-3 0,-2 4 1,0-2-1,3-2 12,1-1 1,1 3 0,-3 0 0,-1-1-4,2-2 1,1-1-1,0 3 1,-1 1-4,-2-2 0,-1-1 0,6-2 2,0 0-4,-6 0 0,4 0 0,-5 0 0,0 0-3,5-7 1,-6 5 0,4-3-1,-3 3-1,-1 2 1,4-5 0,-1 0 0,2 1 1,-2 2 1,3-3 0,-3 0 0,3 2 11,2 1 0,0 2 0,0 0 1,0 0 0,0 0 0,5 0 1,1 0-1,-3 0 2,-1 0 1,-2 0-1,2 0 1,1 0-14,2 0 1,0 0 0,-5 0 0,2-1 1,3 1 0,-3 0 1,3 0-82,-3 0 77,-2 0 0,5 0 0,0 2 0,-1 1-5,-3 3 0,-1-1 0,1-4 12,-1 5-13,0-5 0,0 11 0,0-7 0,-2 1-9,-3 0 0,1-2 1,-4 4-1,1-1-14,3-3 1,-4 4 0,-1 1 0,-1 1 14,0 1 0,1-6 0,-3 3 1,2 3 23,-3 2 1,0-1 0,-3 9 0,1-4 117,-1-1 0,-4 4-70,-1 1-60,0 0 1,1 1-97,-1 4 106,-7 3-32,4 2 1,-7-1 7,0-5 26,0 5 2,0-13 1,2 10-9,3-6 0,-1 5 6,6-5 0,-7 4 1,4-2 3,0 1 0,-5 0-8,3 2 0,-1 3 0,-1-5-15,2 0-94,0 6 42,-5-6 1,-1 7 25,-5 0 0,-2 0 0,-8 0 27,1 0 0,-2 0 0,-2 0 1,-2 0 11,2 0 1,-5 0 0,-2 0 0,-3 0 33,-2 0 0,-2 0 0,-2 0 0,-2 0-28,-3 0 1,-1 0-1,-6 0 1,1 0 2,-1 0 1,1 0 0,-3 0 0,-1 0 1,-1 0 1,-1 0 0,5 0 0,1 0 20,-1 0 1,1 0-1,-1 0 1,1 0-6,-1 0 0,1 0 0,-1 0 0,-1 0-16,-4 0 0,4 0 0,-4 0 0,4-2-22,2-3 1,-6 1-1,0-4 1,2-1 35,2 0 0,3 6 0,2-4 0,2 2 21,-2 0 0,0 0 1,0 5-1,3 0-29,2 0 1,-5 0 0,2 0 0,-4-2-22,-2-3 1,1 3 0,-1-3-1,1 3-18,-1 2 0,-3-5 0,2 0 0,3 1-4,0 3 1,1 1 0,-3 0-1,1 0 28,-1 0 0,6 0 0,-1 1 0,1 3 7,1 1 1,-10 0 0,6-3 0,-1 1-7,2 2 0,1 1 0,-4-6 0,-1 0-2,1 0 0,-1 0 0,3 1 0,0 3 21,3 1 0,1 0 0,-3-3 1,4 1 3,1 2 0,0 6 1,4-6-44,-3-2 21,1 6 1,0-7 0,0 3 0,0-3 3,-2-2 0,3 5 0,-4 0-47,1-2 35,2-1 0,-2-2 1,-4 0-1,-1 2-3,2 3 0,-2-3 0,5 3 0,-2-3 11,-3-2 0,-2 0 0,-1 0 0,-1 0 10,1 0 1,-1 0 0,1 1 0,-1 3-8,1 1 0,-3 0 1,0-5-1,-3 0 1,2 0 0,-4 2 0,1 1 0,0 3-4,-1-3 0,-4-1 0,1-2 0,-4 0-5,-1 0 0,0 5 1,0 0-22,0-1 14,0-3 0,-5-1 1,0 0-1,1 0-22,3 0 1,1 0 0,-2 0 0,-2 0 24,-1 0 0,0 0 1,7 0-1,1 0 48,2 0 0,0 0 1,-3 0-1,3 0-21,6 0 0,-3 0 0,1 0 1,-1 0-38,1 0 1,1 0-1,7 0 1,2 0-6,2 0 1,1-5 0,-1 0-1,7 1 10,6 3 1,6-1 0,6-1-1,1-3-89,-1 3-121,8 1 0,2 4 218,12 3 0,2 4 0,8 6 0</inkml:trace>
  <inkml:trace contextRef="#ctx0" brushRef="#br0" timeOffset="6">5598 5600 7926,'15'0'-922,"1"0"1,-6 0 834,1 0 207,-8 0 1,4 2 16,-7 3 0,0-1 0,-2 6 0,-3 0-9,-5-1 0,-6 6 0,-3-1 0,-3 7-56,-2 3-1,-2-3 1,-5 3 0,2 0-42,3 0 0,-4 2 1,5 3-1,-3-1-142,2-2 0,4-7 0,5 3 0,-1-1-272,3-1 0,-2 1 384,11-5 0,1-1 0,5 1 0</inkml:trace>
  <inkml:trace contextRef="#ctx0" brushRef="#br0" timeOffset="7">5722 5879 8131,'-10'2'-1456,"-1"3"1554,-1 6 8,-2 2 0,-8 8 1,-4 2 113,-3 1-193,-2 2 0,-5 5 1,-2 1-1,0 3-110,0 1 0,-3 2 1,6-4 82,6 3 0,-2-1 0,7-5 0</inkml:trace>
  <inkml:trace contextRef="#ctx0" brushRef="#br0" timeOffset="8">8947 5336 8116,'0'-24'0,"0"4"41,0 2 0,0 3 0,0-1 404,0 1-560,0 6 0,2 4 0,3 12 0,7 9-23,7 8 0,2 5 0,10 4 0,5 1 74,2 2 0,9 7 0,-3-1 0,8 3 27,3 1 1,0-1-1,2-4 1,-5-3-4,-4 0 1,-8-7 0,-4 2-1,-5-7-357,-5-4 1,-6-6 396,-9-6 0,-11-13 0,-9 1 0</inkml:trace>
  <inkml:trace contextRef="#ctx0" brushRef="#br0" timeOffset="9">8885 5430 8102,'-15'-21'0,"-1"0"0,3 2 471,2 2-446,-3 8 1,13 4 0,-4 10-1,3 7-73,2 7 1,8 4 0,8 4 0,8 1-15,5 5 1,9-1 0,5 10-1,6-1-37,2-1 1,8 5 0,-2-2 0,3 5-196,2 4 1,4 3-50,-4-9 1,-4 4 0,-11-10-1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9T22:30:17.4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24159 10037 8263,'21'-2'0,"0"-1"0,-2-2-255,-2 1 0,-7 2 0,-1 4 202,-2 3 0,-4-1 0,-6 6 0,-4 2 59,-2 2 1,-6 1 0,-6 3 0,0 1-11,-1 1 1,-2 6 0,-9-3 0,-3 1 47,-5 3 0,-6-3 1,-3 2-1,-5 0-26,-5-2 1,-6 4-1,-13-7 1,37-12-1,-2 1-3,-5-1 1,0-1 0,1-1-1,-1 0 1,-5-2 0,-2 0-1048,0-2 1,0-1 1038,2-4 0,-1-1 1,-6-1-1,-2-1 1,3-2-1,0-1 0,-2 0 1,1 0-4,2 0 0,1 1 1,2 0-1,0 0 0,2 1 1,0 0-1,-1 1 0,-1 0-40,-1-1 0,1-1 1,4 1-1,0-1 1,1-1-1,1 0 1,3 0-1,1 1 32,1-1 0,2 0 1,-1-2-1,0-2 1,-2-1-1,1 0 1,1-1-1,1-1-2,-34-16 0,8-7 0,12-4 1,7-4-9,7-6 1,12 2 0,12-7 0,7-1 53,7-3 0,5-1 0,7 2 0,8 1 44,9 2 1,13-1 0,4-8-74,4-1 301,-19 30 1,1 0 0,28-27 0,-23 30 0,0 1-249,1 0 1,1 2-42,30-24 0,-26 27 0,1 3 0,-1 1 0,0 3 1,2 0-1,1 2 10,40-12 0,-35 21 1,1 3-1,3 3 0,0 3 1,5 1-1,2 1-24,5 4 0,0 1 1,3-1-1,1 2 1,4 5-1,0 3 1,0 1-1,1 1-15,1 2 1,1 2 0,1 4-1,0 1 1,2 3 0,0 1-1,-3 2 1,0 2-39,-2 1 0,-2 2 0,-7 0 0,0 2 0,-2 0 0,0 1 0,-2 1 0,-2 1 63,-1 1 1,-3 2 0,-9-3 0,-2 0 0,-2-1 0,-2 1-1,-5-2 1,-4 1-16,-3 0 0,-3 1 0,9 37 1,-16 2-1,-13-7-154,-16-7 0,-20-5 1,-28-5-698,-9-5 847,28-27 0,-3-2 0,-2 3 0,-1-2 0,-7 0 0,-2-1 0,0-2 0,-1 1 0</inkml:trace>
  <inkml:trace contextRef="#ctx0" brushRef="#br0" timeOffset="1">6730 7989 8466,'0'-8'-1218,"0"-6"1,0 10 1346,0-6-96,0 7 1,-7-4 8,-3 7 0,-4 0 1,-2 1-22,1 5 0,-1 0 0,3 7 1,1-5-14,1-1 1,8 5 0,-4-3 0,2 1-19,0 0 1,-1-4 0,6 4 61,0 2 0,7-3 1,4-1-17,2-1 1,3-2-1,-1-5 9,1 0 0,-1 0 1,1 0-30,-1 0 0,-1-7 0,-3-3-20,-6-4 0,-4-1 0,-1-1 0,0 1 5,0-1 1,-6 1 0,-5-1 0,-3 1 26,-1-1 1,-2 6 0,-2-1-1,-2 1 37,2 2 1,0 1-1,0 7 1,-1 0-28,1 0 0,1 1 0,3 5-85,-1 4 61,8-3 1,-4 12-1,6-2-24,3 5 0,1-3-59,2 2 73,0-4 1,7-6-1,4-3 5,2-1 7,3 5 0,-1-10 0,1 3 28,-1-3 1,6-2-33,0 0 1,-2-2 0,-7-1-1,-4-4-30,-1-2 1,-2 4 0,-5-5 0,0-2-36,0-2 1,0 3-1,-1 1 1,-5-2 41,-4-2 1,-4 4 0,-1 1-1,-1 2 10,1 4 1,-1-4 0,1 2 0,-1 1 38,1 3 1,-1 2-2,1 5-30,6 2 1,2 3 0,7-1 0,0 2-2,0 2 0,7 1 0,4-1 0,4-2 3,6-2 1,-4-1 0,5 3 0,-1-3 3,0-2 1,1 3 0,-3-5-1,2-1 4,-2-3 0,-2-1 0,-2 0-16,1 0 1,-6 0 0,-1-1-1,-2-5-13,-4-4 0,-3-2 0,-3 0 0,-4 2-16,-2-2 1,-1-1 0,-7 1-1,-2 4 22,-2 1 1,0-3 0,6 4 0,-1 1 5,1-2 0,-1 6 0,1-5 0,-1 6 42,1 6 1,4-3 0,3 7-19,1 2 0,2 7 1,5 2-1,0-2-24,0-2 1,7-1 0,5-1 0,7 1 1,-2-2 0,4-2-1,-4-4 38,-2-1 1,1-2 0,-1-5-1,1 0 7,-1 0 1,1 0 0,-1-1-46,1-5 1,-7 3 0,-3-7-194,1-2 200,-5-2 1,5-2 0,-7 1-241,0-1 223,-7 1 1,-2-1-1,-6 1 1,-1-1-4,1 1 1,3 4 0,-2 3 0,-3 1 40,0 3 1,5 3-1,1 1 1,-1 0 82,-2 0 0,4 1-88,0 5 1,6 2 0,1 6-1,5-2-1,3-2 1,12-1-1,-2 3 1,4-3 2,4-2 0,-6 3 1,5-5-1,-1 0 17,0 2 0,5-5 0,-6 3 1,-1-3-14,-2-2 0,-3-2 1,-2-1-178,-1-3-117,-8 1 1,2-2-562,-10-3 825,-10 3 0,-10-7 0,-6 6 0</inkml:trace>
  <inkml:trace contextRef="#ctx0" brushRef="#br0" timeOffset="2">6761 7865 9693,'-9'-7'-1522,"2"-1"905,7-8 252,-6 1 149,-3 6 223,-7 2 1,6 9 0,1 3-1,1 5 7,-1 4 0,4 3 0,-4 2-41,3 2-15,-7 7 0,12-9 0,-4 5 0,3-2 10,2-3 1,0 3-1,2-1 1,1-2 35,2-2 1,7-3 0,0-2 0,6-3 34,2-2 1,1 3 0,-4-5 0,2-1 5,2-3 1,-1-1 0,-4-1 0,-1-3-40,1-1 1,-6-7 0,-1 2 0,0-4-40,-1-2 1,-4 1 0,1-1-59,-4 1 87,-7-1 1,2 1 0,-6-1 0,-2 1 35,-2-1 1,-3 6 0,-2 1 0,-2 2 53,2 4 0,-3 1 0,1 2 0,0 2 4,-1 3 0,5 4 0,-4 6 0,4 2-59,1 4 0,8-4 1,3 6-1,3-3-30,2 1 1,2 0 0,3-6 0,7 1 23,7-1 0,0-4 1,7-3-1,-1-1 27,0-3 0,2-3 1,-6-1-1,-2-1-42,-2-5 0,-3 3 0,-2-7-607,-2-2 282,-6-2 315,2-2 0,-12 1 0,-3-1 0</inkml:trace>
  <inkml:trace contextRef="#ctx0" brushRef="#br0" timeOffset="3">10963 3692 13535,'0'-15'-1681,"0"-1"0,0 6 1108,0-1 263,0 1 105,0 1 207,0 3 1,0 7 11,0 4 0,0 4 0,2 7 51,3-1 0,2 2 0,5 2 1,-2 4-74,2 1 1,7-4-1,4 6 1,-1 2 63,1 1 0,4 2 0,-1 0 0,3 0-4,2 0 0,6 6 0,-1-1 1,-2-2 11,-1-1 0,0-2 0,1 0 0,2-2 25,-1-3 0,-3 3 0,0-3 0,-1 4-27,0 1 0,-2 0 0,-2 0 0,-1 0-24,2 0 0,-4 0 0,2 0 1,1 0-53,3 0 1,-5 5 0,1 0 0,2-1-46,1-3 0,2 0 1,2 0-75,3 4 117,-3-3 1,6 5 0,-4-7 0,1 0 11,-1 0 1,-3 5 0,-1 1-10,0-3 9,0 6 1,0-8 0,0 5 0,0-5 3,0-1 1,0 6-1,0-1 1,0 0-12,0 2 0,2-5 1,2 5-1,3-2 4,1 0 1,1 0 0,3-5 0,-3 0 24,-3 0 0,6 5 1,-3 2-1,0 0 11,-4 0 0,2 0 0,0-3 1,0 3-27,0 1 0,3 1 0,-5 3 0,0-3-5,2-2 0,-3 3 0,4-5-35,-1-1 32,-2 4 0,-3-6 1,2 5-1,1 0-13,-2 3 0,-1-1 1,-2-1-1,2 1 6,3 0 0,-3-4 0,3 4 1,-3-3-5,-2-2 1,1 3-1,3-2 1,1-1-2,-2-3 0,-1-1 1,-2 0-1,2 0 3,3 0 0,-3 0 1,3 0-1,-3 0 12,-2 1 1,0-1 0,0 0-1,1 0 3,5 0 1,-5 0 0,5 0-1,-6-2-3,-6-3 1,6 3 0,-3-5 29,1 0-39,6 6 0,-16-13 0,7 5-4,1 1 9,-4-6 1,1 5 0,-5-6 0,1-1-7,-1 1 1,-2 1 0,-1 2-1,-1 0-12,1-5 0,-1 5 0,1-7 0,-1 0 0,1 2 1,-6 0 0,1 1 0,1 1 21,2-1 0,1 1 0,1-1 0,-1 1-11,1-1 0,-6 1 0,0-1 0,2 1-53,2-1 0,0 1 0,-2-1 0,-2 1-208,2-1 1,2 2-216,2 4 478,-1-4 1,-6 6 0,-2-8 0</inkml:trace>
  <inkml:trace contextRef="#ctx0" brushRef="#br0" timeOffset="4">11134 12472 6435,'0'-10'-1,"0"0"1,0-2 0,0 3 0,0-1 0,0 5 177,0-6-32,0 8 1,0-11-77,0 4 1,0 1-3,0-1 0,2 6 12,3-1 0,-2-2-40,7 2 0,-1-2 0,3 4 8,-1-2 0,-6-2-18,5 1 0,0 5 0,4-6-14,-4 0-10,4 5 1,-7-6 0,5 4 0,-1-3 4,1-1 0,1 2 0,3-4 0,-1 0-6,1 1 1,-6-5 0,1 4 0,1-4-8,1-1 1,6 4 0,0 1 0,-3-2 2,-2-2 1,5-3-1,-6-2 1,6-2-5,0 2 0,-1 2 1,-3 2-1,1-1 6,-1 1 1,-1-6-1,-2 0 1,-2 2-3,2 2 0,2 0 0,2-2 32,-1-2-30,-6 0 0,4 4 1,-2-2 14,3-1-15,-6-1 0,6 0 0,-4 1 0,4 1-1,2 1 1,-4 1 0,1-2 0,3-2-2,-4 2 0,9 2 0,-6 2 1,2-3 5,1-2 1,-3 3 0,1-6 0,-1 2-3,1 1 1,4-1-1,1 4 1,0-2 8,1-2 0,-5 1 1,6 4-1,-3-1-9,1-4 0,1 4 0,-3-4 0,2 4-5,-2 1 1,3-4 0,-1-3 0,-2 1 1,-2 0 0,-1-1 0,-1 4-16,1-2 20,6-6 0,-5 8 1,4-5-1,-4 0 5,-1 0 0,-1 3 0,1-3 0,1 0 2,4-1 0,-4 7 1,5-5-1,-1 2-2,0 1 1,5-6 0,-4 5 0,0 1-18,1-3 0,4 4 0,-2-5 1,0 2-4,1 3 0,-5-4 0,3 1 0,0-2-28,0-4 0,-5 4 1,4 0-1,-3 1 29,1 4 1,5-3 0,-4 1 28,2 2-25,-5-5 0,9 7 0,-6-5 0,2 1 6,4 0 0,-4 1 0,2 2 0,0-1 12,-2-1 1,5-8-1,-5 4 1,2-2 3,0 0 1,-5 7 0,3-3-1,0 0-16,0-4 0,2 2 0,3-1 0,-1 1-20,-2 0 1,-1 3 0,6-3 0,-1 0-2,-4 0 1,3 3-1,-5-4 1,2-3-12,0-1 1,-6 5 0,4 1 0,-1 1 28,-4-4 1,0 0 0,0-2 34,1 1-40,8-6 1,-11 11 0,6-6 38,-1 2-33,2 0 1,2 1 0,-2 0 0,0 1 3,0 0 0,2 3 1,5-3-1,0 0-2,0 0 0,-2 3 0,-1-3 0,-2 0 9,1 0 0,3 3 1,-1-3-1,-1 0-1,-3 0 0,0 3 0,2-3 0,-3 0-5,-1 0 0,2 3 1,-4-3-1,0 0-2,1 0 0,-5 0 1,4-4-1,-2 2-2,2-1 0,-4-1 1,4 0-12,-4 3 11,5-1 1,-4-4-1,2 3 1,-3 1 16,-1-2 1,5 4 0,1 0 0,0 2 17,1 3 0,3-4 0,-4 1 0,2-2 0,4-4 1,-4 6-1,0 1 1,0 2-7,0-1 1,2 2 0,5-4 0,-2 1-37,-3 1 0,2-1 1,-6 5-1,1 3-274,-1 2 0,4-1 281,-5 7 0,-1 0 0,-4 5 0</inkml:trace>
  <inkml:trace contextRef="#ctx0" brushRef="#br0" timeOffset="5">6714 7772 7939,'9'-7'22,"0"5"0,-6-4-266,2-1 0,2 5-514,-2-3 444,-3 3 150,5 2 1,-7-2-11,0-3 143,0 3 116,0-11 1,0 4 32,0-7 0,0 6 0,0 0-30,0-2 1,2 0 0,1 0 0,4 1-6,2-1 1,-4-2-1,3-1 1,1-1-57,0 1 1,3-1 0,7 1 0,1-2-30,-1-4 0,4 4 0,-1-6-133,2 1 131,2-2 1,5-6 0,0 3-1,0 1 8,0-2 1,5-3 0,2-3 0,0-2 34,0 1 0,5 2 0,-3 1 1,1-1-5,0 2 0,1-7 1,3 10-1,-2 1-27,-2-2 1,-7 4-1,4 0 1,-2-3-21,1-1 1,-1-2 0,-5 0 0,0 0 12,0 0 1,5 0 0,0 0-1,0 0 18,2-1 0,-3 0 0,4-3 41,-1-1-53,5 0 0,-10 5 1,3 0-1,-3 2 3,-2 3 0,5-4 0,0 6 0,-1-2-12,-2 1 1,3-1 0,2-5-1,0 0-5,0 0 1,-1 0-1,0 0 1,2 0-2,1-1 1,5 1 0,-4 0 0,2 0 5,-2 0 0,4 0 0,-3-1 0,1-3 1,-2-1 1,-1 0 0,-6 5 0,2 0 0,-1 0 0,3 0 0,-2 0 0,-2 0 0,-1 0 0,3 0 0,2-2 1,2-3 2,-6 3 1,9-5 0,-7 7 0,1-2 6,1-3 1,-1-2 0,5-3-1,-6 3 2,-3 0 1,3 5 0,0-5 0,-1 2-9,-3 0 1,-1-2 0,0 3 0,0-3-4,0-1 0,6 3 1,-1-4-1,-2 0-2,-1 1 1,5-3-1,3-4 1,2-1 13,-1 1 1,2 4 0,-2 1 0,3-2 20,1-2 1,1 4 0,-3 1-1,-1 0 10,-1 1 0,-1 3 0,7-4-56,4 2-7,-4 2 1,1 5-1,-8 0 1,0 1-89,-1 5 0,3 2 1,-7 9-1,-3 4-201,-6 5 0,-4 3 308,-8 2 0,8 7 0,1 2 0</inkml:trace>
  <inkml:trace contextRef="#ctx0" brushRef="#br0" timeOffset="6">6807 8067 8003,'16'0'-858,"-1"0"638,1 0 0,-6 1 0,1 3 227,1 1 0,1 7-32,3-1 25,-7 2 0,3-2 0,-5-1 0,1 2-1,4 2 0,2 1 0,2 1 0,-1-1 9,1 1 1,1 5-1,2 1 1,3 0 6,2 1 0,-3 4 0,5-1 0,1 5 20,3 5 1,2-1-1,3 5 1,1-1 0,-2 1 0,6 1 0,0 4 0,-1-2-4,-2-1 1,0-3 0,1 4-1,2-1 0,3 1 0,-5-4 0,-2 1 3,-3-2-25,5 5 1,-4-3 0,6 6 0,-2 1 8,-4-1 1,1 1-1,-1-1 1,4 1 8,2-1 1,-6 1 0,4 0-1,-2-1-19,0 1 0,7-1 0,-3 1 0,0-1-4,-4 1 0,2-6 0,-2 0 1,0 3-4,2 0 1,-5-4 0,3-2-1,-2-2 70,3 0 1,-5 7-1,6-3 86,0 0-142,-5 5 1,5-11 0,-7 7-51,0 2 44,0 2 0,0-3 1,0-1-1,-2 0-7,-3-1 1,3 3-1,-5-7 1,2-1-33,0-2 1,0 3-1,3 0 1,1 0-8,1 2 0,-7-10 0,10 3 0,1-2 36,-3 0 1,1 7-1,-2 1 1,0-1 59,0 2 1,0-5 0,0 4 0,0 1-28,0 4 1,-2-4-1,-1 0 1,-2-2-23,1 0 0,-2 2 0,0-4-226,3 3 225,1-1 0,-3-7 0,0-1-111,2-2 103,1-1 0,2 5 0,0-3 2,0-1 14,0 0 1,2 5-1,1 0 1,2 0 8,-1 0 1,-3 2 0,-1 1-1,2 4-14,3 2 0,-5-11 0,2 2 0,-5-2-21,-1 1 0,-3-1 0,2-1 0,0-4-62,-2-2 1,4-1-1,-8-4 1,1 2 3,2 2 1,-1-1 0,4-4 0,-6-1-75,-2 1 0,-8-2 140,0-4 0,-13 4 0,1-5 0</inkml:trace>
  <inkml:trace contextRef="#ctx0" brushRef="#br0" timeOffset="7">8684 5290 8176,'0'-16'-1192,"5"1"1002,0-1 1,2 8 0,-4 4 0,4 8 288,2 6 0,1 9 1,6 3-1,1 4-54,4 7 0,3 5 0,9 10 1,3 2-40,5 2 1,4 8 0,3 2-277,4 9 44,-25-30 0,1 1 1,0-3-1,1 1 226,0 1 0,-1 1 0,-3-2 0,0-1 0,1 0 0,1 0 0</inkml:trace>
  <inkml:trace contextRef="#ctx0" brushRef="#br0" timeOffset="8">13320 5352 8446,'-15'5'0,"-2"0"0,-2 2-440,-2 5 1,-7 0-1,1 16 1,-9 5 365,-11 6 1,-8 15-1,22-24 1,-1 2 0,-3 3-1,0 0 173,-4 3 1,1 0 0,0 4 0,0 1-659,-1 0 0,0 2 0,1 0 1,0 1-1,2 1 0,-1-1 1</inkml:trace>
  <inkml:trace contextRef="#ctx0" brushRef="#br0" timeOffset="9">12840 10114 8011,'6'-13'0,"5"1"13,3 1 1,-4 3 0,0-3 0,2 6 76,2 3 1,-4 4 0,1 3 0,1 7-217,2 7 1,3 5 0,2 9 0,3 3-22,2 6 1,4 10 0,6 4-1,4 5-676,2 1 823,1 0 0,6 7 0,-1 1 0</inkml:trace>
  <inkml:trace contextRef="#ctx0" brushRef="#br0" timeOffset="10">9428 10332 7834,'16'-12'-173,"-1"-4"0,1-1 0,-4 7 688,-7 4 1,-26 24 0,-22 9-603,-9 9 0,-4 11 1,-10 6-1,31-25 0,-2-1-35,-4 3 0,-1-1 1,-6 4-1,-2 1-350,-4 2 1,-1 1-1,-2 4 1,-1 0 0,-4 3-1,0-1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9T22:34:25.924"/>
    </inkml:context>
    <inkml:brush xml:id="br0">
      <inkml:brushProperty name="width" value="0.05292" units="cm"/>
      <inkml:brushProperty name="height" value="0.05292" units="cm"/>
      <inkml:brushProperty name="color" value="#57D200"/>
    </inkml:brush>
  </inkml:definitions>
  <inkml:trace contextRef="#ctx0" brushRef="#br0">6683 9556 7724,'-8'-9'-963,"-1"1"704,4 3 156,3 3 251,-5-12-64,7 12-4,-7-5-62,6 7 1,-8 0 16,4 0-17,3 0 0,-3 0 84,10 0 0,4 0-58,6 0 1,1-1 0,-1-3-54,1-1 1,-6-2-1,1 4 1,1-2 1,-4-6-1,1 4-127,-2-1 121,-2 4 1,-5-9 29,0 2 1,0 3 28,0-3 1,-2 8-1,-3-2 3,-5 3 0,1 7 0,-1 2-3,-2 2 0,-2 1-44,-2 5 0,3 1 0,1-2-9,1-4 1,8 4 40,-2-4 1,3-1 0,2 1 1,5-5 0,2 4-23,2-2 1,1-4-42,5-8 1,-6 2 0,-2-8 0,-2-1-110,0-2 0,0-3 0,-6 0 105,-4 2 0,1-4 0,-5 8 0,1-3 46,-1-1 1,-1 5 0,-6 1 0,3 0 54,2 1 1,-3 4 0,4-1-1,-4 3 90,-1 2 1,-1 2-77,1 3 1,1 4-161,4 6 101,3 1 1,7-6 0,0 1-115,0 1 92,7-5 1,-4 5 0,7-5 0,3-1 2,0 1 1,3 4 0,-1-6 0,1-2 24,-1-1 0,1-2 0,-1 0 0,1 0 6,-1 0 1,1-2-75,-1-3 1,-1-4 0,-3-6 0,-6-1-20,-4 1 0,-1-1 0,0 1 0,-1-1 38,-4 1 1,-2-1-1,-5 3 1,1 2 61,-1 6 0,-2-2 1,-1 2-1,-1 2 69,1 1 1,-1 9 0,1 3 0,-1 4-5,1 1 1,1 6-1,2 1 1,3 1-64,2-1 1,-3 4-1,5-3 1,2-1-80,1 0 0,2 4 0,0-5 0,2-2-37,3-2 0,3-1 0,8-3 0,1-1 45,4-1 0,-4-8 0,5 2 0,-1-3 37,0-2 0,-1 0 0,-4-2 1,-1-3-47,1-5 1,-2-4-1,-2-1 1,-4-3-44,-1-2 0,-2-4 0,-5-7 0,0-1-99,0 1 0,0 2 0,-1 2 137,-4 1 37,-4 0 0,-7-3 0,1 3 0,-1 7 79,1 7 1,-1 0-1,1 6 149,-1 3 1,1 1 0,-1 4-129,1 3 0,1 6 0,4 7 1,3 5-81,0 1 1,5-3 0,-3 3 0,3 0-95,2 0 0,2-5 1,3 2-1,4-4 71,-1-2 1,6 1 0,-3-2 0,2-2 43,3-2 1,-1-5 0,1 4 0,-1-2-24,1-4 0,-6-1 0,1-2 0,-1-2-44,-1-3 1,3 2 0,-7-9 0,-2-4-51,-1-3 1,-2-2-1,0 6 1,0-1 57,0 1 0,-5-1 1,-2 3-1,0 1 88,0 1 0,-5 8 0,2-2-1,-4 3 1,4 2 0,-1 0-1,1 2 7,1 3 0,-3-2 1,7 8-80,2 1 0,-4 1 1,2 3 35,1-1 1,4-1 0,4-2 0,2-3 34,3-2 0,1 0 0,6-4-69,-1 2 15,1 1 0,-1-6 1,1 0-1,-1 0-26,1 0 0,-1-7 1,-1-4-75,-3-3 0,1-1 1,-7-1-1,-2 1-15,-1-1 1,-2 6 137,0 0 1,-7 1 0,-3-1 29,-4 5 1,-2 5 0,1 3 16,-1 2 1,6 6 0,0-5-1,-2 3 0,0 1 0,0 4-82,1-3 0,8-3-76,-2-3 77,3 4 0,2 1-18,0 1-15,0-8 25,0 4 1,2-7 9,3 0-1,-3 0 0,6 0 0,-3 0 17,-3 0 62,5 0 6,-7 0-271,0 0 0,7-7 0,1-2 0</inkml:trace>
  <inkml:trace contextRef="#ctx0" brushRef="#br0" timeOffset="1">23973 11790 8307,'-31'-33'0,"0"-1"0,-1-6-365,-5-5 0,-7 7 1,-11-10-1,-6 0 375,-8-2 1,31 23 0,-1 0-1,-3 2 1,-1 0 0,-1 0-1,-1 0 86,0 3 0,0 0 0,-2-2 0,-2 3 0,-3 2 0,-1 3 0,-3 1 0,0 1-184,-3 2 1,-1 2-1,-1 3 1,-1 3-1,0 2 1,-1 1-1,-2 2 1,-1 1 148,-4 2 1,0 3 0,-3 3 0,0 2-1,-4 2 1,0 1 0,2 3 0,0 0-58,2 2 0,2 0 0,3 3 0,1 1 0,3 1 0,1 1 0,2 0 0,1 0-34,2 0 0,2 2 0,8-2 0,2 3 0,3 0 1,3 2-68,3-3 1,3 1 53,5 4 1,1 1 0,-16 26 0,13 16-103,8 4 148,13 1 0,10-4 0,12 1 1,7-1 44,7 1 1,5-7-1,5-4 1,5-3 43,4-2 1,10 0 0,7-2-1,-27-31 1,3-1-51,1-2 1,3 0 0,3-2 0,3 0 0,3-1 0,3-1 0,2-1 0,1-1 4,5-1 1,1-2 0,-4-3 0,0-2 0,4-2 0,0-1 0,1-2 0,0-2-73,1-1 0,2-3 1,6-3-1,1-3 0,1-2 1,1-3-1,1-3 0,0-3 40,-3-3 0,0-2 0,-2-1 0,-1-2 1,-2-1-1,0-2 0,-1-2 0,0-1-4,0-2 1,-2-1 0,-5 1 0,-3-2-1,-1-1 1,-2-2 0,-5 0 0,-3-2-90,-4-1 1,-2-1 0,-4 1 0,-2-1-1,-2-2 1,-2 0-271,-3 1 0,-2-1 202,-5 2 0,-4 0 0,-2-32 1,-10 3-1,-7-1 146,-8 0 0,-2 6 0,-17-2 0,-9 3 0,-9 2 0</inkml:trace>
  <inkml:trace contextRef="#ctx0" brushRef="#br0" timeOffset="2">24423 12829 8458,'16'0'-815,"-1"0"103,1 0 743,-8 0 0,-1 2 0,-9 1 0,-3 4 89,-5 2 0,-9 1 1,-3 6-1,-4 1 81,-7 4 0,0-2 1,-8 7-31,-2 1-120,-2 2 1,-2 2 0,1 2 0,-1 2-127,1 1 0,-4 5 0,2-5 0,5-1-105,3-2 0,4-7 0,5-2 0,2-4-182,3-6 1,3 0 361,8-9 0,6-7 0,2-6 0</inkml:trace>
  <inkml:trace contextRef="#ctx0" brushRef="#br0" timeOffset="3">23756 12845 7765,'21'0'0,"0"0"93,-2 0 0,-2 2 0,-2 3 0,-1 5-63,-4 4 1,4 6 0,-2 3-1,6 3-122,2 7 1,9-1 0,3 11 0,7 4 84,6 3 1,3 2-1,4-6 1,3-1-120,0-4 1,-1 1 0,-11-11 0,-7-9-461,-10-8 586,-7-7 0,-11-7 0,-1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9T22:34:46.729"/>
    </inkml:context>
    <inkml:brush xml:id="br0">
      <inkml:brushProperty name="width" value="0.05292" units="cm"/>
      <inkml:brushProperty name="height" value="0.05292" units="cm"/>
      <inkml:brushProperty name="color" value="#3165BB"/>
    </inkml:brush>
  </inkml:definitions>
  <inkml:trace contextRef="#ctx0" brushRef="#br0">8079 10890 5963,'0'-10'90,"0"-1"1,0 6-86,0-5 0,0 5-27,0-6 29,0 8 0,0-6 0,-2 6 61,-3-2 0,2 0-38,-8 5 1,6 0-56,-5 0 35,6 6 0,-4-4 1,4 5-2,-1 0 0,0 2 1,5 6 7,0 1 0,0-6 15,0 0 0,0 1 6,0 4 0,7-6-36,3-4 0,-1-3-50,1-2 0,-6-7-80,1-4 124,-4-2 1,-1-3 0,0 1-1,0-1 5,0 1 1,0 4 0,-1 1-1,-3-2 55,-1-2 1,-7 4 96,2-1 1,-4 8-115,-2-2 0,3 10 0,2 5-37,6 4 1,3 2 0,2-1 0,0 1 2,0-1 0,0 1 0,2-1 0,2 1-12,1-1 1,5-4 0,-3-3 0,2 1 58,3-1 1,1-4-66,3 1 25,-1-3 0,-4-2-93,-1 0 73,1 0 1,-1-7 0,-2-4 0,-1-2-10,-3-3 0,-2 1 1,-2-1 12,0 1 0,0-1 1,0 1 61,0-1 0,-6 6 0,-1 1 55,-1 2 0,-2 2-77,-6 5 1,0 2-19,1 3 1,-1 4 0,3 6-69,2 1 0,4-6-12,7 0 61,0 1 1,0-1 37,0 0-34,0-6 1,0 4 20,0-2-24,7-5 1,-3 6 0,6-7-12,2 0 1,-3-2-1,-1-3-37,-1-5 0,4-4 1,-6-1 19,-2-1 0,-1 1 1,-2-1 67,0 1 1,0-1 0,-2 2 89,-3 4 1,2 3-72,-8 7 0,1 0 0,-6 2-47,1 3 1,6-2 0,2 8-1,2 1-38,0 2 0,0-4 0,5 0 0,0 2 16,0 2 1,0 2 25,0-1 1,5 1 0,2-3-2,2-2 1,1-3 0,5-4-28,1 1 0,-6-2 0,-1-8-46,-2-5 0,3-4 0,-5-1 1,-1-1 18,-2 1 0,-2-3 0,0-1 1,0-1-4,0 1 1,-6 2 0,-1 1 144,-1 1-64,-3-1 1,-4 6 0,-1 1 0,1 0 12,-1 1 1,4 4 0,-3-1-9,-8 3 1,8 8-1,-1 1 1,3 1-26,-1 4 0,5 2 0,2 2-2,1-1 1,4 1 0,-3-1-1,5 1 10,5-1 1,-2-1 0,8-2 0,1-2-20,1 2 1,3-3 0,-1 0 0,1-1 1,-1 1 0,1-6 0,-1 2 0,1-3-27,-1-2 1,1 0-1,-1 0-49,1 0 1,-2-7 0,-4-3 0,-5-4 4,-3-1 1,-2-1 0,0-1-1,0-2 42,0-2 1,-7 1-1,-1 4 1,-3 1 31,1-1 1,-1 1 0,-4 1 0,-1 2 43,1 1 0,-1 8 0,1-2 11,-1 3 0,1 2 0,1 2 0,4 3-47,5 5 1,1 4-1,1 2 1,-2-1-37,1 1 1,4-1 0,5 1 0,6-1 0,2 1 1,3-1-1,-1 1 1,1-1 36,-1 1 0,1-3 0,-1-1-15,1-1-4,-1-8 0,1 4 0,0-7-11,-1 0-1,1 0 0,-1 0 1,-1-2-1,-2-1-28,-2-2 1,-6-7 0,1 1 0,-3-2-4,-2-3 1,0 1 0,0-1 0,0 1 39,0-1 0,-6 6 0,-1 1 0,-1 0 45,-4 1 0,-2 4 0,-1-1 31,-1 4 0,1 2 0,-1 4 0,0 4-17,1 0 1,1 4 0,2-2 0,4 3-63,1 1 1,-4 1-76,6-1 86,0 1 0,5-1 0,0 1-30,0-1 1,7-4-1,3-3-10,4-1 29,-5 5 0,4-10 0,-2 3 1,2-3-34,3-2 1,0-2-1,-3-3-46,-2-6 0,-4-4 0,-7-4 1,0-3-51,0-3 0,0 1 0,-2-3 1,-3-1 57,-6-5 1,-4 8-1,-4-6 1,-2 3 106,2 4 1,-3 1-1,1 8 1,0 1 33,-1 4 1,5 3-1,-2 9 398,7 3-338,-2 10 0,7 4 0,-3 7 252,5 2-346,3 1 1,2 2-1,0 0-264,0 0 241,0 0 1,7-5 0,3-2-1,4 0-32,1 0 1,1-6 0,1-1 0,2-5 26,2 0 0,-4-5 1,-3-2-9,3-3 0,2-2 1,-5-2-1,-2-3 50,-2-5 0,-1-4 0,3-2 0,-4-1 31,-1-4 0,0 2 1,-3-5-1,1 2-76,-2 3 1,-1-4 0,-2 3-746,0 1 566,0 2 0,0 1 0,-2 1 179,-3-1 1,2 7-1,-8 4 62,-1 3 1,-1 4-1,-1 3 1,2 6-9,1 3 1,3 1 0,-4 2 0,3 2-38,2 2 1,2 0 0,5-6 0,0 1-7,0-1 0,0-5 1,0 1 33,0 1 1,7 0-1,1 0 1,3-3-25,-1-2 0,0-2 1,6-5-1,0 0-38,-1 0 0,-1-7 0,-2-4-145,-2-2 86,-6-3 0,8 1 1,-7-3-1,-2-1 8,-1-1 0,-2-3 0,-2 4-59,-3-1 121,3-1 1,-11 11 0,2 1 0,-2 2 37,-3 4 0,1 1 0,-1 4 1,0 3 68,1 5 1,-1 4 0,3 2-1,1 1-77,1 3 0,8-2 1,-2 2-1,3-1-12,2 2 0,0-4 1,2 4-29,3-4 0,3-1 0,8-3 0,-1-2-73,1-6 0,-1-3 1,1-4-293,0-3 0,-8-6 378,-3-9 0,-3 3 0,-2-6 0</inkml:trace>
  <inkml:trace contextRef="#ctx0" brushRef="#br0" timeOffset="1">23865 14567 8457,'-11'-40'-26,"1"4"1,0-2-1,-7 0 1,-6-2-144,-8-3 1,-8-1 0,-13-3 0,-5 0 129,-3 1 0,-11-1 0,34 24 1,-2 2-1,-2-1 0,0 2 53,-2 2 0,-1 0 0,0 0 0,-1 0 0,-4 1 0,-2 1 1,-3 2-1,-2 0-84,-5 1 1,-1 2-1,0 3 1,-2 3 0,-2 2-1,-2 2 1,-1 2 0,0 3 100,-2 3 0,-1 2 0,-2 1 1,0 2-1,-2 3 0,0 1 0,4 0 1,0-1-36,4 1 1,1-1 0,5 0 0,0 1 0,5 0 0,1 1 0,3 0 0,2 2-23,2 1 1,2 2-1,7 2 1,2 3-1,-27 30-164,15 4 154,10 14 1,11 6-1,16-33 1,2 1-1,2 0 1,2 0 24,2 0 0,3-1 1,4-2-1,1 1 1,2-3-1,1 0 1,9 40 81,6 1 1,-2-11 0,9 3-1,4-3 47,8-3 1,6 0 0,6-8 0,7 1-80,-27-32 1,1-3 0,39 17 0,-31-23 0,1-1 0,2-1 0,2-2-22,2-1 0,0-2 0,1-3 0,0-2 1,5-2-1,1-2 0,3-3 0,1-1-104,3-1 1,2-3 0,6-7 0,1-4 0,6-3 0,0-1 0,1-5 0,0-1 69,-1-4 1,0 0-1,0-1 1,-1-1-1,-4-3 1,-1 0 0,-2 0-1,0 0 33,-3 0 1,-1-1-1,-9 3 1,-2-2-1,-3 2 1,-2 0-36,-2 0 0,-3 1 24,-6 0 0,-2-1 0,3-2 0,-2-2 0,-6 0 0,-3-1-119,-1-2 1,-2-1 65,-1 0 0,-4-1 0,3-47 1,-14 41-1,-3-2 0,-1-2 1,-3-2-194,-1-4 1,0 0 239,-1 3 0,0 0 0,-2-4 0,-1 0 0,-1 4 0,-1 2 0,-1-3 0,-2 0 0,-1 1 0,-1-1 0</inkml:trace>
  <inkml:trace contextRef="#ctx0" brushRef="#br0" timeOffset="2">24423 15141 8721,'14'-11'-1384,"-2"3"3,-2 1 1573,-6 2 0,3 12 1,-11 5-1,-4 7-15,-8 6 1,-12 6 0,-1 6 0,-7 4 91,-4 4 1,1 3 0,-4 2-225,1 2-19,-6 6 0,2-4 0,-3 1 1,8-8-263,3-10 1,7-4 0,7-5-1024,2-7 1258,1-8 0,5-26 1,1-5-1</inkml:trace>
  <inkml:trace contextRef="#ctx0" brushRef="#br0" timeOffset="3">23865 15141 7832,'22'5'0,"4"2"0,3 1-93,2 4 1,-1 9 0,-3 5 0,-1 5 372,2 5 0,1 6 0,2 8 0,2 3-343,3 2 0,-2 2 1,8 3-1,-1-3-11,-1-5 1,3-5 0,-7-6-1,-2-5-221,-1-3 0,-9-11 0,-3-6 295,-4-9 0,-8-6 0,-2-1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9T22:36:47.324"/>
    </inkml:context>
    <inkml:brush xml:id="br0">
      <inkml:brushProperty name="width" value="0.05292" units="cm"/>
      <inkml:brushProperty name="height" value="0.05292" units="cm"/>
      <inkml:brushProperty name="color" value="#FF8000"/>
    </inkml:brush>
  </inkml:definitions>
  <inkml:trace contextRef="#ctx0" brushRef="#br0">24035 16956 8244,'2'-21'0,"3"0"-7,6 2 0,2 2 0,1 0 1,-3-2-1,-6-2 0,-4-6 0,-2 1 0,-6-5 20,-9-5 0,-6 1 0,-13-6 0,-4-2 62,-8-2 1,-10 4-1,-3-1 1,-9 1 19,-8 1 1,30 19 0,-1 1 0,-1 3 0,0 1-1200,-3 1 0,-1 1 1134,-1 3 1,-1 1 0,-2-1 0,-1 1 0,-2 4-1,-1 0 1,-2 2 0,0 0 15,-1 0 1,-1 1 0,0 0 0,1 1-1,2 2 1,0 1 0,-1 1 0,0 1-22,-2 2 0,1 1 1,-1 0-1,1 2 0,-2-1 1,1 1-1,3 0 0,1 0-72,2-1 0,1 1 0,3 3 0,2 1 1,1 1-1,0 1 0,1 3 0,1 1-22,0 1 1,3 3 0,3 2-1,4 4 1,-26 30 0,8 8-18,30-31 0,4 2 0,3 4 0,4 1 0,2 1 0,4 0 0,4 1 0,2 0 49,2 0 1,3 0 0,2 0-1,2 0 1,2 3 0,2 1 0,2 0-1,3 0 31,1 2 1,3-2-1,5 0 1,4-2-1,-1-3 1,2 0-1,2-1 1,4 0 48,2-1 1,2-1 0,2 2 0,1-1 0,6-1 0,1-1 0,0-1 0,1-2-42,1 0 0,0-1 1,1-4-1,2-2 0,3-2 1,2-2-1,0-2 0,1-1 28,1-3 1,1-2-1,3-2 1,0-2 0,-4-7-1,1-2 1,2-2-1,0-2-19,2-3 0,1-3 0,1-1 0,1-3 0,2-6 0,0-3-363,-2-1 1,0-1 365,-1 1 1,-1-1-1,-3-6 1,0-2-1,0 4 1,0-1-1,0-2 1,-2-1-7,1-1 0,-3 0 0,-2-2 1,-3 0-1,-4-1 0,-2-1 0,-2-3 1,-2-1-6,-3-1 1,-2-3 0,-3 0 0,-3-4 0,-5-2 0,-4-2 0,-4-1 0,-4-1-58,-3-1 0,-5-1 0,-1-6 0,-5-1 1,-3-2-1,-4-1 0,-3-2 0,-3-1-132,-4-1 1,-2 0 0,-5 0 0,-3 1 0,0 6-1,-1 0 186,0 1 0,-1 1 0,-2-1 0,-2 1 0,-1 4 0,-2 2 0,2 0 0,-1 0 0</inkml:trace>
  <inkml:trace contextRef="#ctx0" brushRef="#br0" timeOffset="1">24563 17716 8454,'17'0'0,"2"2"0,1 1-110,-1 2 227,-1 0 1,-5 2 33,-2 4-60,-11 9 1,-11 3 0,-9 6 145,-6 2-186,-10-3 0,-4 16 1,-8-2-1,-4 4 95,-5 6 0,4-2-1,1 5 1,2-1-206,-1-4 0,2 3 1,-2-5-1,4-6-264,6-10 0,3-13 0,7-3 0,0-9-301,0-5 1,7-16 624,3-7 0,4-13 0,1-6 0</inkml:trace>
  <inkml:trace contextRef="#ctx0" brushRef="#br0" timeOffset="2">23958 17762 9474,'22'0'0,"6"2"0,6 3 0,8 7-67,2 7 0,-4 9 1,-2 12-1,0 10-365,3 8 1,-3-4 0,-2 8-1,-1-2 554,1 0 1,-2 2 0,6-3 0,-2-7-326,-4-11 0,-3-13 1,-5-9-455,-5-7 402,-4-5 1,-8-9 254,-4-3 0,-10-18 0,-4-10 0</inkml:trace>
  <inkml:trace contextRef="#ctx0" brushRef="#br0" timeOffset="3">8095 7989 7471,'15'0'-576,"1"0"0,-6 0 623,0 0 0,-6-2 108,1-3-162,-3 4 1,-8-8 0,-1 6 18,-1-3 0,-2 1 178,-6 5-152,1-7 0,-1 6 1,0-5-3,1 5 1,-1 2 0,1 3-1,1 3-61,4 1 0,-2-2 1,5 4-1,0 2 9,0 2 0,2-4 0,5 0 0,2 2 33,3 2 0,-2 0 0,8-2 0,1-3 53,1-2 1,3-2 0,-1-5 0,1 0-66,-1 0 1,1-5 0,-2-4 0,-2-3-11,-2-5 0,-1-4 0,1 2-69,-5-2 80,-3 1 1,-2-1 0,0-1 78,0-3-73,-7 7 0,-1-5 1,-8 8-1,-1-1 36,-4 1 1,4 6 0,-6 4-1,3 3 10,-1 2 1,-5 7 0,4 3-1,-1 6-55,1 4 0,3-1 0,7 6 0,3-1-29,3 0 0,0-3 0,6 3 0,0-2-14,0-3 1,2-2 0,3-1 0,6-2 62,2-4 1,3-3-1,-1-7 1,3 0 58,2 0 0,-2 0 0,4 0-39,0 0-26,-4-7 0,4-2 0,-5-6-114,4-1 95,-11 1 1,11-1 0,-12 1-1,1-3-10,0-2 0,-6 3 0,1-4 21,-3 4 0,-4 3 0,-3 4 0,-6 4 42,-2 5 0,-3 1 0,-1 0 1,-2 1 3,-2 5 0,-1 2 0,3 8 0,-2-1-71,2 1 1,2 4 0,3 1-1,4 0-31,5 1 0,3-5 0,2 4 0,0-4 8,0-1 0,12-1 1,5 1-1,6-2 66,4-4 0,2-3 0,2-7 86,1 0-75,-1 0 1,-2-7 0,-2-3-1,-1-6-48,2-5 0,-6 2 1,-3-6-1,-5-3-48,-4-1 1,-6 3 0,1 0-1,-3-2 30,-2-1 0,-9 5 1,-5 3-1,-5 4 41,0 2 0,-5 1 0,0 3 0,-2 6 61,0 4 0,1 1 1,-6 1-1,1 4 41,4 6 1,-1 8 0,4 3-132,-1 2 31,5-5 0,-1 11 1,8-6-1,3 2-73,2-1 1,2-4-1,5 5-107,0 1 113,14-4 0,-2-1 1,14-6-1,1-1 69,2 1 1,2-8 0,-1-2-1,-3-5 59,-1-1 0,0 0 0,3 0 1,-3-1-61,-5-5 0,-4-2 1,-3-8-1,-2-1-53,-2-4 1,-6 4-1,-1-5 1,-6 1-24,-8 0 0,-2 1 0,-5 4 0,-1 2 115,-1 4 1,-6 1 0,3 6 167,-1-2-209,5 0 0,-8 5 0,4 0 1,1 0 32,0 0 1,6 5 0,6 2 0,-1 1-59,3 4 0,1-3-140,7 1 0,2-1 1,3 1-562,5-4 712,-3-12 0,7-9 0,-6-9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9T22:45:34.418"/>
    </inkml:context>
    <inkml:brush xml:id="br0">
      <inkml:brushProperty name="height" value="0.053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10048 3847 7580,'23'-14'0,"3"2"0,1 4 15,-1 1 1,-10 0 0,-10 4-1038,1-3 1022,-12 1 0,3 12 0,-13 2 0</inkml:trace>
  <inkml:trace contextRef="#ctx0" brushRef="#br0" timeOffset="1">10731 9556 7824,'15'0'198,"1"0"0,-1 0-198,1 0 0,-1-7 0,1-1 0</inkml:trace>
  <inkml:trace contextRef="#ctx0" brushRef="#br1" timeOffset="2">21942 9122 10561,'0'-21'-585,"0"0"0,0-5 0,2 4 335,3-2 260,-3 5 0,5-5 0,-7 5 256,0-2-222,0 0 0,1 1 1,3-3-1,1 1-35,-2 0 1,6-1 0,1 2-1,6-3-22,4 0 0,5 2 1,7 5-1,6-2-11,9-2 1,8 7 0,14 9 0,8 3-4,9 2 1,-33 6 0,1 2 0,5 2 0,1 1 0,5 2 0,1 1 7,3 2 0,0-1 0,3 2 0,1-1 0,-2 1 0,1 1 0,-2 0 0,1 1-14,0 1 0,-1 0 0,-7 0 0,-2 1 1,3 2-1,-2 1 0,-3 0 0,-2 0 96,-4 2 0,0 0 0,0 2 0,-1 1 0,1 4 0,0 1 1,-3 2-1,-1 0-2,-1 2 1,-2 0 0,-4 4 0,-2 1 0,1 0 0,-1 2 80,-2 0 1,-2 1-70,3 4 1,-2 0 0,-8-3-1,-3 1 1,0 1 0,-4 0 168,-5-2 0,-4 1-191,-3-2 0,-5 1 1,-5 0-1,-5-1 1,-2 1-1,-3-1 215,-6 1 0,-4-1-180,-6 1 0,-5-1 0,-8 2 0,-3-1 0,-6 2 0,-4-1 0,-7 3 0,-3-1-23,17-13 1,-2-1 0,-2-2 0,-1-2 0,-2-3-1,-1 0 1,-4 1 0,-1-1 0,-1-2 0,0-3 0,-2-3-1,0-2-204,-2-2 1,0-3 0,-2-2 0,-4-2 0,-1-3-1,0-3 1,-1-4 0,-1-3 0,0-1 0,-1-3-1,1-2 1,0-1 35,2-3 1,0-1 0,1-2 0,4-1 0,0-2 0,1 0 0,0-3-1,1-1 1,0-1 0,1-2 0,1 0 0,0-2-16,0-1 0,0-2 0,2 0 0,3 0 0,2 0 0,0-2 0,1 0 0,2-2 0,0 0 0,-18-17 0,2-1-71,4 0 0,4-1 0,4-1 1,5-2-1,5-1 0,5-2 1,6-1-1,6-2 173,6 1 0,4-1 0,7 0 0,5 0 0,5 0 0,4 0 0,4-1 0,3 0 141,5-1 0,5 1 0,5 2 1,5 2-1,7 2 0,5 2 73,2 0 1,3 2-145,5-2 0,3 3 0,7 1 0,2 2 0,3 2 0,2 3 0,0 4 0,0 5 5,-3 5 0,1 5 1,-5 6-1,0 5 0,-5 7 1,-1 4-1,-4 5 0,-2 3-57,-4 6 0,-1 5 0,0 2 0,-2 3 0,-3 5 0,-2 2 0,-1 1 0,0-1 0</inkml:trace>
  <inkml:trace contextRef="#ctx0" brushRef="#br1" timeOffset="3">2698 7617 9859,'-10'5'-378,"-1"0"0,6 0 1,-3-3-1,-1 2 522,0 1 0,-1 5 0,-5-3 0,-3 2 45,-2 3 1,-4 7-1,-9 3 1,-3 2-51,-6 4 1,-4 1-1,-4 4-242,-2 3 74,0-3 1,6 6-1,-1-4 75,1 1-158,6 7 1,8-10 0,7 3-1,3-3 2,3-2 1,-2-2 0,4-3 0,3-5-204,1-4 1,4-3 0,-1-4-834,-2-5 1146,5-3 0,-7-16 0,5-3 0</inkml:trace>
  <inkml:trace contextRef="#ctx0" brushRef="#br1" timeOffset="4">1985 7524 8588,'7'-16'466,"-4"9"0,8 9-195,1 12 0,3 10 1,8 14-1,8 9 60,8 8 1,8 7-1,4 5-199,-23-31 1,1 0-188,4 2 0,1 0 1,1 1-1,1 0 1,2 0-1,2-1 4,-1 2 0,-1-2-39,-6-6 1,0 0 0,28 26-1,-15-16 1,-4-8-317,-5-6 0,-10-8 0,-5-8-218,-4-1 1,-8-10-1,-6 1 624,-6-5 0,-13-16 0,-8 2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9T22:47:10.426"/>
    </inkml:context>
    <inkml:brush xml:id="br0">
      <inkml:brushProperty name="width" value="0.05292" units="cm"/>
      <inkml:brushProperty name="height" value="0.05292" units="cm"/>
      <inkml:brushProperty name="color" value="#3165BB"/>
    </inkml:brush>
  </inkml:definitions>
  <inkml:trace contextRef="#ctx0" brushRef="#br0">21554 11619 10283,'9'-8'-969,"5"-6"0,-4 4 892,4-4 0,-4 0 0,1 2 0,1 2 76,1-3 0,8 0 0,1-3 0,1 1 60,-1-1 1,8 6-1,-1-1 1,5 1 27,1 1 0,4-3 0,4 7 1,6 0-10,2-2 1,1 5 0,-4-4 0,4 0-30,5 1 1,1-2-1,1 4 1,-4-2-105,-1 1 0,4 1 1,-1-1 425,3-1-277,2 0 1,0 7 0,0 1 0,0 4 10,0 2 1,6 1 0,1 6 0,-1 1-18,1 3 0,-1-2 0,-5 4 1,1 1-13,-2 2 0,4 5 0,-10 1 1,5 0 10,1 0 1,-2 5 0,-3 0-1,-7-1 14,-7-3 1,0-1 0,-7 2-1,-1 2-13,-3 1 0,-6 0 0,-2-3 0,-1 1-29,-4 2 0,-4 6 1,-3-6-1,-3-2-28,-2-1 1,3 3 0,-5 2-37,-1 2-16,-2-6 1,-4 6 0,-3-4-1,-6 4-15,-3 0 0,-1 10 0,-2-4 0,-4 2-30,-5 1 1,-10-5 0,-5 0 0,-4-3-4,-2 2 1,-6-5 0,-6-4 0,-6-4 24,-7-4 0,-9-7 1,-4 1-1,-1-4 21,41-11 1,0 0 0,-1 1 0,-1 0 0,-1-3-1,0-1 1,-1 0 0,0 0-26,0-1 0,1-1 1,1 1-1,-1-2 1,3 2-1,-1-2 1,1 1-1,1-1 27,-1-1 0,2-1 0,-44-6 0,43 1 0,1-1 0,-40-10 33,4-2 1,-4-6 0,40 14 0,0 0 105,-3-2 0,0 0-50,5 0 0,0-1 0,-6 1 0,1-1 0,-35-16 147,40 13 1,-1 1-174,-3 2 0,0 0 1,4-4-1,0 0 1,-2 3-1,1-1 169,-35-18-154,10-7 1,-1 2 0,10-11-1,4-3-2,6 0 1,7 0 0,15 1 0,7-6-88,7-6 1,5-8 0,11 2 0,4-4-88,8-2 0,11 3 1,3 2-1,4 9-290,0 11 1,-3 10 408,-5 17 0,-2 0 0,-3 11 0,3 3 0</inkml:trace>
  <inkml:trace contextRef="#ctx0" brushRef="#br0" timeOffset="1">806 7663 8863,'7'-8'-4,"-5"1"0,10 14 1,-5 3 294,2 4-230,1 8 0,7 4 1,4 10-173,5 6 138,3 3 1,11 8 0,6 6-1,9 6-3,-25-29 1,0 1 0,1-2 0,1 0 0,-2 0 0,2-1 0,-2-1 0,2 0 24,30 27 1,-7-8-1,-5-2 1,-7-7-72,-7-7 1,-10-8-1,-6-4 1,-2-2-348,-3-3 1,-4-3-993,-1-6 1346,-7-3 1,-10-14-1,-10-2 1</inkml:trace>
  <inkml:trace contextRef="#ctx0" brushRef="#br0" timeOffset="2">1597 7772 9220,'16'-15'-306,"-1"-1"0,-4 0 0,-3 1 310,-1-1 1,-4 8 71,-8 3 0,-3 3 0,-10 4-229,-2 3 107,3 3 0,-13 15 1,3 3 423,-8 3-228,3 9 0,-13-2 0,3 9 0,-2 5-41,-3 3 0,1 4 0,-1 7 0,-1 2-208,-4 1 1,4 0 0,-4-7 0,4-5-42,1-8 0,3-2 0,2-11 1,4-3-137,0-3 1,11-11 0,-2 0 0,4-5-958,6 1 1229,9-7 0,-4 8 0,6-5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9T22:47:10.429"/>
    </inkml:context>
    <inkml:brush xml:id="br0">
      <inkml:brushProperty name="width" value="0.05292" units="cm"/>
      <inkml:brushProperty name="height" value="0.05292" units="cm"/>
      <inkml:brushProperty name="color" value="#57D200"/>
    </inkml:brush>
  </inkml:definitions>
  <inkml:trace contextRef="#ctx0" brushRef="#br0">21647 16475 8064,'11'-5'-444,"-1"-1"0,-5-4 1,4 3-1,-1 0 800,1 0 1,-4 1-295,6 0 1,-8-2-103,2-8 1,2 1 99,-2-1 0,2 8 0,-3 1 14,1 0 1,2 5-12,-2-3 1,2 1 0,5 1-23,-2-2 1,0 0 0,6 5-1,-1 0 11,1 0 0,1-5 0,4-1-166,5 3 118,3 1 1,4-3 0,3 0-1,7 1-11,7 3 0,5-4 0,9-1 0,3 3 0,5 1 0,-1-3 1,1 0-1,2 1 22,2 3 1,2 1-1,-1 0 1,-1 1 11,-3 5 1,2 2-1,-2 9 1,1 2-13,-2 2 1,-1 0 0,-6-4 0,2 2 6,-1 2 1,-4 6-1,-5-1 1,-4 3 30,1 2 0,-11 2 1,3 3-1,-1 6-9,0 3 1,-6 3 0,-2 2 112,-5 1-127,-7 8 0,4-5 0,-7 4 202,-3-1-178,2 0 1,-14 0 0,3 0 0,-5 1 48,-3 3 0,-11-5 0,-4 0 0,-8-1-5,-3 0 0,-4-2 0,-8 6 1,-4 1-14,1-1 1,-11-2 0,2 1-1,-8 1-61,25-27 1,-1 0-1,0-1 1,0 0-1,-4 2 1,0-1 0,-1-1-1,-1-1-52,1-2 1,-1 1-1,-2-1 1,-1 0-1,-1 2 1,-1-1 0,-1-2-1,0-1 17,2-1 0,0-3 1,-2-3-1,0-2 1,0 2-1,0-2-47,-1 1 0,-1-3 62,0-2 0,-1-2 0,0 0 0,1-1 1,0-4-1,0-2 0,1-1 0,-1-2-17,0-2 1,-1-2 0,2-1 0,-1-2-1,-4-3 1,0-3-28,2 0 1,1-2 35,-2 1 1,2-3 0,4-2 0,1-2 0,-3 0 0,1-1 0,0-1 0,0-1-1,-2 0 0,2-1 1,5 1-1,1-2 0,1 1 1,1-2-1,-29-27-10,3-2 0,7-2 0,5-5 0,8 0 2,11 0 0,2-6 1,10 1-1,4 2 5,2 1 1,5 4-1,-2 1 1,4 4-6,5 1 0,1-4 0,1 1 0,5-2-26,4 2 1,12-3-1,9 3-198,9-3 72,5-9 0,6 0 0,-23 32 0,0 0-215,2 1 0,0-1 260,-5 1 1,2 0 0,6 0 0,1 0-1,19-33 1,-5 7 118,-11 12 0,-5 3 0,-9 14 0,-4 9 0,-6 9 0</inkml:trace>
  <inkml:trace contextRef="#ctx0" brushRef="#br0" timeOffset="1">6265 7741 8220,'8'-7'-901,"6"5"1,-10-11 656,6 2 266,-7 4 1,6-5 0,-6 5-14,3-1 1,-1 3 0,-4-4 76,5 2 1,-5 0-21,5 2 0,-3 3 0,0-5 41,3 1-13,-1 4 112,-5-5-93,0 7 1,0 2 65,0 3 12,0-3-173,0 4 72,0-6 208,0 0-247,7 0 1,-4 0-65,7 0 28,-6 0 0,4 0 15,-2 0-65,-5 0 44,6 0 1,-7 2 8,0 3-46,7-3 34,-5 5 1,5-5 0,-5 1-4,3 2 0,-2 7 1,6 0-1,-1 7-4,1 7 1,6 5 0,8 5-1,1 6 1,4 3 0,6 8 1,4 6-1,2 3 0,3 0 0,-4-4 0,1-13 0,-2-3-11,-4-6 0,-1-5 1,-4-5-1,-3-7-39,-5-7 0,-4 0 0,-1-7-184,-1-2 0,-6 1-557,-4 1 601,-3-3 1,-9 5 0,-2-9 0,-1-2 189,-1-1 0,1-7 0,-5 4 0,-1-3 0,1 1 0,-1-2 0,0-7 0,1-2 0,-7 0 0,-3 6 0</inkml:trace>
  <inkml:trace contextRef="#ctx0" brushRef="#br0" timeOffset="2">7102 7772 8007,'16'-7'0,"-1"-1"0,1-3 0,-3 1-200,-2-2 197,-4 5 0,-14 0 0,-5 7 1,-6 0 5,-2 0 0,-13 7 0,0 3 1,-6 6 167,-10 4 0,1 10 1,-9 8-1,-3 1-52,-5 4 1,-4 9 0,32-24 0,1 1-128,2 1 1,1 0-32,-2 1 0,-1 0 1,4 0-1,-1 0 0,-2 0 1,-1-1-85,2-2 0,-1 1-25,-32 24 1,12-13 0,5-6-1,7-6-159,7-8 0,7 3 0,6-2 307,8-3 0,9 1 0,1 2 0,4 3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09T22:57:52.18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21663 9447,'-14'-67,"-3"9,-14-15,5 16,0 11,14 13,-5 18,17 20,2 10,18 32,-6-4,17 15,-10-2,5 2,3 6,2-4,-2-3,-1 2,-2 1,5 7,7 1,-1-1,1 2,4-4,-4 8,-1-1,1-1,4-8,-4-4,1 5,-11-16,-4-15,-24-38,-16-23,-9-20,-8-9,-3-5,-6-5,20 29,0 0,-2-3,1-1,0 1,0 1,-1 0,1 1,0 0,-1 0,1 0,0-1,0 0,-1 1,1 0,0 0,-24-35,3 14,1 3,1 5,8 6,-2 4,3 6,9 10,1 11,23 37,9 21,8 12,9 11,-4-8,2 6,4 3,1 1,4-5,2 5,1 4,5 4,-3 0,2-2,3-2,-5-8,-1 0,1-6,-12-15,4-5,-20-36,-10-24,-16-21,-9-19,-8-2,-3-10,15 34,0-1,-1-3,-1 0,0 1,0 1,0 0,-1 0,1 0,0-1,-3-3,0-1,0 3,-1 0,0 2,0 2,1 1,-1 2,-23-32,7 8,2 5,6 2,6 33,17 21,15 26,6 17,13 11,1 8,2 9,5-1,1 3,0 1,0 2,2 1,1 1,2-1,-1 1,3-2,-2-4,0-5,2-3,-11-10,4-8,-1-8,-15-19,-8-21,-19-24,-7-13,-7-11,-3-5,-4-11,-3-5,-5-6,18 36,-1-1,-1 2,0-1,-1 0,0-1,1 2,1-1,-1 4,1 0,-22-32,-1 6,8-3,1 32,7-3,13 46,8 17,20 26,9 16,6-2,0 1,-1-5,4 5,-2-1,1 1,3-1,1 4,0-1,0-3,2-2,1-2,2 1,-1 5,-8-18,-1-4,-7-10,-12-46,-17-21,-11-14,-7-12,-3 0,-1 1,-10-12,4 18,12 35,11 32,17 24,13 20,9 9,7 11,-15-39,-1 1,1 0,-1 0,3 1,1 0,-1 2,1 1,1 0,0-1,2 1,-1-1,-1 1,0-1,0 2,-1-1,1 1,0 1,0-1,0 2,-2 3,0 1,1-2,1-1,0 0,-2 0,1-2,-1-2,6 28,-4-8,-2-10,-10-21,-8-34,-15-23,-9-33,-4-8,-3-8,2-8,9 37,0-1,0-1,0-2,1 0,-1-1,0 3,-2 0,0 1,0 1,0 1,1 1,-21-39,1 6,-4 5,4 8,5 14,10 16,5 34,14 21,11 17,9 14,13 9,2 15,-12-39,1 0,0 1,2 0,-1 1,0 0,-2 2,1 1,0 1,2 1,1 2,1 1,-1-4,0 1,0 3,1 1,1-2,-1-1,-2-2,0-1,3 6,1-1,-3-2,0-1,0-2,1 0,0-1,-1-2,15 32,-1-14,-6-9,-8-20,-9-22,-18-34,-14-39,-6-2,-4-5,-2-1,-3-4,15 34,0 0,2 0,-1-1,-22-36,21 37,-1 0,0-1,-1 0,0 0,0 1,0-3,-1-1,1 3,0 0,0 2,-1 2,-22-32,1 12,4 7,5 7,10 19,5 24,18 19,9 33,10 6,5 8,6 4,-1 8,5 1,-13-38,0 1,12 37,-14-37,2-1,16 38,-1-1,-16-36,1 0,-1 1,0 0,1 1,0-1,0-2,-1 0,15 37,0-7,-3-8,-3-4,-4-23,-12-26,-10-37,-15-20,-6-16,-5 1,-1-9,9 30,0-1,1 2,-1-1,-1-3,-1 0,0 0,0 0,0 1,0 0,-1-3,-1-1,-2 1,-2 1,0-3,-1-1,-1 1,1 0,2 4,0 1,0 4,0 1,-20-29,4 8,13 19,4 39,22 32,13 20,13 24,1-8,5 9,-15-35,1 0,20 39,-18-38,0 0,0 0,0-1,1 0,0 1,-2 2,1 1,2-1,1 0,0 1,-1 0,0-1,0 0,2 1,-1-1,-2-3,-2-1,18 36,-3-5,-7-23,-6-12,-16-31,-13-25,-6-20,-10-12,-3-8,-5-11,1-1,14 31,0-1,-19-37,-3 1,20 39,0-1,-1-1,0-1,-2-1,-1 0,1 0,0 0,0 1,0 1,-23-31,1 5,-1 3,11 17,0 11,22 26,4 27,15 23,10 25,6 2,5 8,-8-33,0 0,15 39,-15-38,0 0,-2 0,1-1,2-1,0 0,-1 1,0 1,3 1,1 0,0 1,1-1,-1 0,-1 0,-2-1,0-1,20 35,-1-1,-3-3,-8-18,-1-14,-16-25,-4-22,-17-18,-11-27,-2-8,-4-7,-1-2,-4-8,-1 2,-2-1,14 36,0-1,-17-31,-1 1,-5 1,11 10,-6 6,2 8,4 5,1 11,6 31,9 24,18 20,9 13,15 3,0 2,0 3,2 4,5 6,2 1,3-1,-19-35,1 1,1 0,1 0,0 0,0 0,0-1,0-1,14 38,2-3,-3-4,-2-4,-7-12,-5-25,-16-29,-13-29,-5-25,-11-7,-2-6,-1-13,-4-1,16 38,0 1,-19-36,1 4,1-1,-1-3,-1 6,1 8,3 8,1 13,8 27,10 28,13 27,13 23,-2-21,1 2,3 4,2 0,1 3,1 1,1 1,1 1,2 2,1 0,1 0,1 1,3 1,1 1,2 3,1 0,-1 1,0 1,2 3,1 0,-1 0,-1-1,1 1,-1 0,1 1,0 0,-3-1,0 0,-1-3,0-1,-1-3,-1-3,-3-5,-2-2,-4-6,0-1,15 30,-4-15,-17-23,-6-29,-17-28,-6-16,-4-13,-4-7,-7-11,-2-6,15 34,0-1,-20-36,17 37,0 0,-16-34,-1 0,3-2,-4 1,-1 4,0 9,4 14,-5 11,15 34,5 29,18 13,13 46,11-9,3 6,-12-38,0-1,17 38,-16-39,0 0,2 0,1 1,2 0,0 1,-1 1,-1 0,2-1,0 0,-1-2,-1-1,15 38,0-8,0-6,0-6,-7-13,-10-37,-14-25,-10-20,-9-14,-5-12,-7-10,0-6,15 37,1 0,-16-41,15 40,1-2,-2 1,1 0,-2 0,0 0,-17-36,16 39,-1 0,-18-30,3 6,2 12,2 16,9 31,6 26,8 10,16 41,6-8,5 5,9 10,-4 2,-9-37,1 0,-1 0,1 0,-1-1,1 0,-1-1,1 0,15 38,-15-39,-1 0,0 4,1-2,15 37,0-5,-2-6,-3-8,3-6,-16-26,-7-22,-14-31,-16-23,-2-9,-3-13,-2-11,13 38,-1-2,1-2,-2-1,1 0,-1 1,-1 0,0-1,-2-3,0 0,0-1,-1 0,1-1,-2-1,0-2,-2 2,1 3,-1 1,-1-2,-1 1,3 4,1 2,0 4,1 2,-15-24,2 16,8 22,9 27,9 26,20 23,8 7,4 6,1 8,11 4,-2 4,-14-39,0 1,2 0,0 0,-2-3,1 1,1 1,1 0,0 0,0 1,0 1,0 0,0-2,1 0,1 0,1-1,-2-1,1-1,19 39,-6-8,1-2,-3-5,-9-28,-12-28,-16-38,-10-11,-11-18,0-5,10 24,-1-1,0-2,0 0,-2-1,0-1,1-3,-1-1,-2 1,-1 0,-1-1,-1 0,-2-3,0 1,0 3,0 1,-2-3,-1 1,1 4,-1 2,0 4,1 3,-22-31,1 18,5 14,22 26,6 27,10 23,17 23,5 3,5 6,6 8,-11-36,2 1,1 1,0 0,0 2,1 0,0 0,-1 1,1-1,0 0,2 0,0 1,1 1,1 1,0 3,1-1,-2-1,1 0,0 2,1 0,-2-3,0-2,0-1,-1-1,-3-7,0-1,16 32,-3-11,-9-27,-21-43,-15-33,-9-11,-6-6,-3-7,-1-7,-1-7,14 37,0 0,1 2,-1 1,-1 1,-2 1,-18-36,-1 1,1 2,-4 5,3 12,2 10,0 9,2 10,17 29,5 25,14 18,16 23,10 0,3 12,-14-35,1 1,0 0,1 1,0 4,2 1,1 1,1 1,2 1,-1 0,-1 1,-1 0,1-2,0 0,0 1,1 0,0 1,0 0,3-1,0 0,-1-5,-1-1,-3-3,0 0,-3-4,0-2,12 24,-3-8,-7-24,-14-28,-18-41,-2-3,-2-5,1 3,0 0,-1-1,1 1,0 0,1-1,-1-2,-1 0,-1-2,0 1,1 2,0 0,-3 0,0 1,0 1,0 0,1-1,-1 1,0-3,-2 0,0 3,-2 3,-23-33,8 9,-1 22,4 4,17 38,7 25,17 28,7 21,14-2,2 7,-14-37,1 0,1 2,1 0,0 1,0 1,2 0,0 0,1 1,0 0,-2 1,0 0,2-1,1-1,0 2,1 0,0 1,1-1,0 1,-1 0,-1 1,-1 0,-1-4,-2 0,0-3,-1 0,13 37,-1-9,-2-6,-7-17,-4-19,-13-34,-18-28,4 0,-22-28,11 6,-1-10,-3-4,-2-7,-1 2,3-4,1-2,-3 3,-4 2,3 8,1 6,0 12,-2 11,14 33,6 18,10 22,6 13,9 12,8 12,2 5,4 4,-14-39,1 1,0 0,1 0,0 2,-1 1,0 1,1 0,-1 0,1-1,-1-3,1-1,-1 0,1 0,0 0,-1 0,0 2,-1-1,0-1,0-1,12 34,-7-6,3-14,-6 0,-8-28,-13-33,-12-40,-6-17,-4-15,12 35,1-2,-2-6,1-2,-1-2,1-1,-1-2,1 0,-3 0,-1 0,1 3,-2 1,1 1,-1 0,-1 1,-1 0,-2 0,-1 0,1 5,0 2,-19-29,4 15,2 12,13 47,12 22,17 26,13 21,2 1,4 6,0 4,6-1,-17-37,1 0,2 0,1 0,1-1,0 0,1 2,-2 0,-1-3,-1 1,1-1,-1 0,1 0,-1 0,0 3,0-2,12 38,-3-5,-1-7,-2-7,-8-5,-2-5,2-11,-18-48,-2-25,-10-18,0-16,-12-12,16 34,0-1,-2-3,0-1,0 2,-1 0,0-4,0 2,-1 2,-1 0,0 1,-2-1,1 1,-1-1,0 2,0 1,-1 2,-1 1,-18-28,3 14,-1 13,1 22,18 22,6 23,13 15,10 10,4 14,3 12,4 6,-8-39,0 1,-1 2,0 1,0 2,2 2,-1-1,1 0,1-1,-1 2,2 0,-1 1,1-3,-1-2,1 0,-1 0,1-2,-1-1,15 34,-6-6,-9-13,-6-23,-2-14,-12-29,-2-17,-14-17,0-4,1-8,-1-4,2-5,2-5,-4 1,-1-6,-2-2,-4-2,4 5,-2 2,0 2,2 0,-3 6,6 10,-8 25,8 26,6 24,20 38,7 2,7 3,-2 4,5 4,-1 0,0-3,-1-7,-2 4,1-3,1-4,-1-3,-9-13,4 1,-5-15,-9-30,-10-28,-13-19,-13-6,3 1,-3 8,2 17,-3 19,12 17,-1 25,8 5,8 4,-5 2,-1-1,-13-27,-11-7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09T22:57:52.18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8529 5336,'39'32,"-1"5,-45-23,-24-14,-10-14,-21-30,10 1,-6-7,-8-7,32 27,-1 1,-2 0,0-1,2 2,0 0,0-2,1 1,-3-1,0 0,1-2,1 0,-1 0,1 0,1 1,1 0,-24-26,6 16,4 5,6 3,3 9,24 13,14 20,17 15,18 11,6 1,6 7,4 7,4 5,7 5,0-1,0-2,0-2,2 5,-31-30,0 1,0 0,1 1,2 1,0-2,-2-2,-1-1,33 24,-9-4,-11-8,-10-4,-17-17,-8-11,-23-21,-14-13,-12-10,-15-6,-9-9,27 22,-1-1,-4-6,-1 0,-1-2,-1 1,1 0,-2 0,0-1,-1 0,-1 3,0 0,-1-1,0-1,-1 1,1 0,0 0,1 1,-1 1,1 1,6 5,2 1,-31-18,9 12,14 9,20 35,21 13,20 14,16 10,16 11,11 1,-26-28,2 1,0 4,2 0,2-2,0-1,-1 3,0-1,-1-2,-1-1,-1-1,1 0,2-1,0 0,-1 1,0 0,1 0,0-1,0 0,-1 0,-2 2,1-2,27 21,-2-2,-3-2,-11-8,-10-4,-17-14,-19-11,-27-25,-32-22,1-7,-6-6,-5-2,34 23,-1-1,0-1,-2 0,1 1,-2 1,0-1,-1-1,0-1,1 0,0-2,0 0,-1 0,-1 1,6 3,0 1,-36-24,4 4,10 8,19 18,28 27,15 9,36 33,2-3,2 1,9 9,1 3,2 1,-1-1,-4 3,5-3,0 2,-2-2,-2-6,-6-9,-1-6,1 4,-26-25,-20-10,-21-20,-20-18,-3-7,-7-3,-7-5,-5-9,29 29,-1-1,-1 0,-1 0,1 0,0 1,0-2,1 1,-30-21,-1 4,-3 3,13 15,9 2,22 31,13 18,23 13,16 12,8-6,7 4,7 6,-2-4,6 4,-3-4,1-1,0-3,-7-2,-4-6,-5-3,-10-16,-9-3,-19-21,-18-10,-9-13,-13 6,-3-2,-5 0,2 14,-12-8,5 11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09T23:03:29.10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20608 9421,'-27'0,"5"0,14 0,3 0,-1 12,28-9,5 9,21-16,6-9,-25 5,1-3,3-7,0 0,-3 5,-1 1,0-8,0 1,18-8,-3-7,-4 8,-18 5,-2 10,-11 3,0 4,-45 35,9-2,-6 2,-3 2,10-7,1 0,-7 5,0 1,1 1,1-1,4-7,0 0,-6 9,2-2,-12 6,11-7,-1 1,9-9,0 0,-2 0,1-1,-11 16,3-6,10-9,7-2,3-11,8-2,2 0,20-4,4-7,24-18,2-7,-20 3,-1 0,17-8,-19 9,-1 0,15-11,-4-4,-2 1,-14 12,-2 5,-7 8,-1 7,-29 23,-10 20,4-9,-4 3,-7 9,0 0,3-4,-1 1,-6 7,1-2,12-14,2 0,-4 5,3-1,-12 8,3 6,8-13,10-4,11-10,1-5,6-2,8-6,12-3,15 0,16-3,0-8,-19 0,0-3,10-7,-13 1,-1 0,13-5,3-7,-5 8,-13 6,-3 5,-6 7,-5 0,-3 11,-6 17,0 17,-3 16,1-24,-2 1,0 0,-2 0,0-5,-2 0,-1 4,-2-2,-5 15,1 4,7-11,2-11,3-12,14-7,7-15,12-10,6-11,-7-2,-1 2,-6 7,-10 8,-4 5,-18 33,-9 4,-1-1,-2 3,-1-3,-2 1,-5 6,-2 2,1-1,-1 1,-3 6,-1 1,0 1,2-2,7-9,2-1,-6 5,3-3,-2 10,9-22,1 0,-3 13,5-15,8-7,5-7,21-12,0-6,13-3,-7-5,-9 13,-3-2,-2 6,-7 28,1 7,-4-2,-2 2,-6 19,3-17,-2-1,-11 18,8-20,-1 0,-7 23,4-6,1-7,4-14,4-8,1-10,6-9,31-9,-11-9,3-5,18-8,3-4,-6-4,0-4,-7 10,2-2,-3 2,-1-4,0 1,11-7,-2 0,-16 14,-2 0,6-3,-2 2,7-4,-9 4,-10 20,-11 3,-2 22,-15 17,0-9,-2 2,-7 8,-2 2,-4 2,-1 2,5-9,0 1,-1 1,-2 1,1 0,-2 1,-2 5,-1 2,0-2,-1-1,-1-1,2 1,1 1,2 1,0-3,-5 3,1-2,4 2,1-1,5-13,2-2,-9 15,9-13,2-3,5-5,-4 10,11-18,6-5,27-9,4-13,2 0,3-2,-1-8,1-3,6-2,-1 0,-4 3,-2 0,4-4,-2 0,-5 8,-2 0,0-4,-1-1,-2 6,-1 1,13-14,-9 11,-8 6,-10 7,-3 4,-4 3,-9 34,-13 6,4-2,-3 2,-4-3,-2 0,3-4,0 0,-2 2,0 0,3-7,1 0,1 2,1-1,-15 16,12-15,3-7,9-11,8-3,18-19,-11 18,10 29,-22 5,-5 7,2-6,0 3,-1 1,0 0,-1 1,-1-1,-1 1,1-1,-1 0,-1 15,0-2,-1-4,-1-1,0-3,0 1,1-11,-2 2,1-1,0 1,-1-1,1 0,-4 16,-1-1,-3 1,2-4,8-21,2-2,-5 7,0-2,-2 13,4-16,5-15,4-7,23-13,10-21,1 3,3-3,3-11,1-2,6-1,-1 1,-10 4,-1 0,5-2,-1 2,-14 11,-1 0,7-6,0 1,7-6,-8 6,-13 17,-8 11,-17 35,-14 14,1-4,-1 4,-3 1,0-1,5-7,-1 0,-2 5,1-2,8-14,1-1,-3 3,0 0,3-6,2-2,-3 11,3-8,8-14,2-2,-1-9,7-28,-1 16,2-20,2 26,-5 39,3 8,-5-5,0 3,0-10,-1 0,-3 2,-1-1,-7 23,1 1,0-7,9-14,0-11,4-13,3-6,10-3,12-23,17-5,-6-10,-13 14,0 0,12-14,0-4,-4 10,-9 7,-9 12,-1 4,-6 3,-3 37,-9 8,-3 0,-3 5,-3-1,-3 1,-3 7,0-1,3-11,0-2,-1 5,-1-2,6-13,1-2,-10 22,10-19,1-4,3-2,-6 11,11-24,4-10,15-20,7-15,7-9,-12 16,0 0,8-15,4-4,-5 9,-8 6,1 5,-11 14,1 7,-9 33,-16 17,6-8,-2 1,-4-5,-2 0,3 7,-1-1,0-8,0-2,6 0,0-1,-17 19,16-18,0-12,9-6,22-37,8-9,-7 10,1-1,0-4,0 2,18-13,-5-1,0 11,-9 15,-4 9,-7 6,-3 23,-8 23,-1-11,-2 3,-2 14,-4 3,-2-5,-4 2,3-12,-1 2,-3-1,-2-1,-1 0,0 0,1 0,1 0,0-2,-7 9,1-1,0 2,2-2,5-15,0-2,0 4,0-1,-6 13,8-15,2-10,7-7,5-7,25-30,16-14,-11 4,2-3,3-3,0 0,-6 6,0 0,2-4,-1 1,-8 13,-1 1,1-6,-1 2,10-7,-7 10,-12 13,-4 11,-8 34,-6 18,-8-7,-3 4,-2 6,-3 2,1-19,-3 0,1 1,-1 5,0 0,0-2,-5 0,1-1,-4 10,1-3,10-18,1-2,-4 5,1 1,7-7,0-1,-9 11,8-5,7-14,-1 5,8-13,-2 4,3-7,5 1,5-5,2 0,8-13,-3-2,1-9,-2 4,-3 1,-1 9,-3 2,-3 22,-4 35,0-5,-4 7,-4-7,-2 3,-1 0,3-3,0-1,-2 2,-3-5,-2 3,-1-1,1-4,-1 8,0-2,1-2,-1 3,2-4,-1-6,1-2,-1 4,1-2,-6 15,10-19,5-16,3-11,17-37,-2-2,1 3,0-2,9-19,-12 22,0 0,12-24,-13 24,-2 0,11-22,-5 9,0-2,-5 17,2-2,-6 11,2 4,-3 5,-1 5,-2 30,-9 15,0-6,-3 1,-1-7,-2 0,-4 4,0 0,-10 13,-1 6,4-13,13-16,-6-1,12-16,-3 5,31-29,6-5,-2-2,1-3,-1 2,0-2,1-2,-1 1,14-13,-18 14,-1 2,11-6,0-6,-7 11,-11 11,-6 3,-2 9,-5 23,-6-5,-5 19,-2-18,1 0,3-7,3-1,-4-2,1-1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1:33:35.2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2530 3476 24575,'47'0'0,"-9"0"0,-5 0 0,1 0 0,16 0 0,0 0 0,-5 0 0,-1 0 0,-5 0 0,0 0 0,0 0 0,0 0 0,0 0 0,0 0 0,0 0 0,0 0 0,0 3 0,0-2 0,0 2 0,-1-3 0,1 0 0,-4 0 0,3 0 0,-8 0 0,7 0 0,-7 0 0,3 0 0,-4 0 0,-4 0 0,2 0 0,-6 3 0,0-2 0,-2 2 0,-6-3 0,2 0 0,-6 0 0,2 0 0,-4 0 0,1 0 0,-3 0 0,1 0 0,-1 0 0,-2-4 0,-6 0 0,-7-7 0,-3 1 0,-6-3 0,2 0 0,-3 0 0,0 0 0,0-1 0,4 4 0,-3-2 0,6 5 0,-6-3 0,6 1 0,-6 2 0,2-5 0,1 5 0,-3-3 0,6 2 0,-3 1 0,4-2 0,3 3 0,1 0 0,2 1 0,1 2 0,2-2 0,-2 4 0,8-1 0,1 4 0,8 2 0,0 4 0,0-1 0,3 5 0,-2-5 0,6 2 0,-6 0 0,6-2 0,-6 2 0,3 0 0,-1-2 0,-2 2 0,2-3 0,-2 3 0,-1-2 0,0 1 0,0-2 0,0 0 0,0 0 0,0 0 0,-3 0 0,2 0 0,-5-1 0,3 1 0,-4 0 0,1-3 0,-1 2 0,1-5 0,-1 5 0,0-4 0,-2 3 0,2-3 0,-4 3 0,1-1 0,-2 2 0,0 1 0,0-1 0,0 0 0,0 4 0,0 0 0,-6 7 0,-1-4 0,-6 7 0,1-6 0,-1 3 0,1-4 0,0 0 0,2 0 0,-1-3 0,1 0 0,-2-3 0,3 0 0,-3 0 0,3 0 0,0-1 0,-2 1 0,1 0 0,1 0 0,-2 0 0,5-1 0,-6 1 0,6 0 0,-2-1 0,2 1 0,1-1 0,-1 4 0,0-3 0,1 2 0,-1-3 0,3 1 0,-2-1 0,2 1 0,0-1 0,-2 1 0,2-3 0,0-1 0,1-2 0</inkml:trace>
  <inkml:trace contextRef="#ctx0" brushRef="#br0" timeOffset="3926">10971 3465 24575,'26'0'0,"1"0"0,2 0 0,0 0 0,28 0 0,-21 0 0,-1 0 0,2 0 0,5 0 0,14 0 0,-6 0-683,0 0 683,1 0 0,-1 0 0,0 0 0,-5 0 0,4 0 0,-9 0 168,4 0-168,-5 0 0,-4 0 0,-2 0 0,-4 0 0,-4 0 515,-5 0-515,-1 0 0,-6 0 0,0 0 0,-2 0 0,-5 0 0,3 0 0,-4 0 0,0 0 0,1 0 0,-6 0 0,0-2 0,-9-2 0,0-2 0,-3 0 0,-3 0 0,-2 0 0,1-1 0,-7 0 0,9 1 0,-9-1 0,6 1 0,1-3 0,0 2 0,4-2 0,0 3 0,0 0 0,3 2 0,-3-1 0,6 2 0,-2-1 0,2 2 0,3 0 0,1-1 0,9 0 0,0 1 0,10 2 0,0 0 0,3 0 0,-1 0 0,1 0 0,4 0 0,-7 0 0,6 0 0,-6 3 0,-1 1 0,3 2 0,-6 0 0,2 0 0,-3 0 0,-3 0 0,3 0 0,-6 0 0,2-1 0,-2-2 0,-1 2 0,1-4 0,-1 3 0,0-3 0,-2 4 0,-1-2 0,-2 2 0,0 0 0,-5 1 0,1-1 0,-7 1 0,2 0 0,-4 0 0,1 3 0,0-3 0,0 6 0,3-6 0,-3 6 0,3-3 0,-3 0 0,0 0 0,3-1 0,-3-1 0,6 2 0,-6-3 0,6-1 0,-3 1 0,4-1 0,-1 1 0,-2-1 0,2 1 0,-3-1 0,4 1 0,-1-1 0,1 1 0,-1-1 0,1 1 0,-1-1 0,1 0 0,-1 1 0,3-1 0,-2-2 0,5 2 0,-3-4 0,3 1 0</inkml:trace>
  <inkml:trace contextRef="#ctx0" brushRef="#br0" timeOffset="6615">19174 3583 24575,'14'3'0,"10"-1"0,-2-2 0,10 0 0,3 0 0,-4 0 0,17 0 0,-17-3 0,29 2 0,-26-2 0,25 3 0,-18 0 0,4 0 0,-1 0 0,0 0 0,-3 0 0,2 0 0,-4 0 0,-4 0 0,-2 0 0,-4 0 0,-4 0 0,3 0 0,-8 0 0,4 0 0,-7 0 0,2 0 0,-6 0 0,2 0 0,-6 0 0,3 0 0,-6 0 0,2 0 0,-2 0 0,-1 0 0,0 0 0,1 0 0,-1 0 0,1 0 0,-1 0 0,1 0 0,-1-6 0,1 5 0,0-5 0,-1 6 0,0 0 0,0 0 0,1 0 0,-1 0 0,0 0 0,-2-2 0,-3-1 0,-6-2 0,-3-1 0,-7 0 0,0-3 0,-4-2 0,0-2 0,0-4 0,-4 2 0,2-2 0,-2 3 0,7 1 0,2 1 0,3 2 0,0 2 0,2 2 0,2 0 0,3 3 0,6 0 0,3 3 0,7 3 0,5-2 0,0 4 0,8-1 0,-3 3 0,7-3 0,-4 2 0,5-2 0,-4 0 0,3 2 0,-7-5 0,2 5 0,-6-5 0,2 2 0,-9-1 0,1-1 0,-5 4 0,-1-5 0,1 3 0,-1-3 0,-2 2 0,-2-1 0,-2 4 0,-7-2 0,2 5 0,-10 2 0,0 3 0,-5 4 0,-4 5 0,-2 1 0,-4 8 0,-1-7 0,1 3 0,0-4 0,4 0 0,1-1 0,8-5 0,-1 0 0,6-7 0,-3 2 0,4-6 0,3 3 0,-3-3 0,6-1 0,-2 1 0,-1 0 0,5-1 0,-4-2 0,5 0 0,0-3 0,1 0 0</inkml:trace>
  <inkml:trace contextRef="#ctx0" brushRef="#br0" timeOffset="9740">2572 12748 24575,'18'0'0,"3"0"0,17 0 0,-2 0 0,18 0-1029,-1 0 1029,-23 0 0,2 0 0,4 0 0,-3 0 0,13 0 0,-4 0 0,0 0 0,-4 0 0,10 0 0,3 0 0,6 0 0,-15 0 0,-1 0 0,11 0 0,3 0 0,-10 0 1,5 0-1,-4 0 0,-7 0 0,-6 0 0,-8 0 0,3 0 767,-13 0-767,1 0 261,-11 0-261,1 0 0,-1 0 0,-2-4 0,-1 0 0,-2-6 0,0 1 0,0-7 0,-5 3 0,-3-6 0,-8 2 0,-1 0 0,-5-4 0,2 7 0,-1-1 0,5 3 0,-3 5 0,6-2 0,-3 6 0,4-3 0,3 5 0,-3-1 0,6-1 0,-2 3 0,2-3 0,1 3 0,-1 0 0,1 0 0,0 0 0,6 0 0,4 0 0,9 3 0,2-2 0,4 5 0,0-3 0,0 4 0,5 2 0,-4-1 0,1 1 0,-6-3 0,-4 0 0,-3-3 0,2 3 0,-5-3 0,3 2 0,-4 1 0,0-3 0,1 2 0,-1-2 0,1 0 0,-1 1 0,1-3 0,-3 4 0,2-4 0,-2 3 0,2-3 0,0 1 0,-2 1 0,-1 0 0,-2 2 0,0 0 0,0 0 0,-2 0 0,-1 1 0,-6 0 0,0-1 0,-3 1 0,-4 1 0,3 1 0,-2-1 0,2 5 0,1-6 0,0 6 0,3-6 0,-2 3 0,4-1 0,-4-1 0,4 2 0,-1-4 0,2 1 0,1-1 0,-1 1 0,1-1 0,-1 0 0,3 1 0,-2-1 0,2 1 0,0-1 0,-2 1 0,2-1 0,-2 0 0,2 1 0,-2-3 0,4 1 0,-4-3 0,5 4 0,-5-5 0,4 5 0,-4-2 0,5 2 0,-5-2 0,4 2 0,3-5 0,-1 3 0,4-3 0</inkml:trace>
  <inkml:trace contextRef="#ctx0" brushRef="#br0" timeOffset="12702">11041 12859 24575,'24'0'0,"1"0"0,8 0 0,1 0 0,1 0 0,-2 0 0,6 0 0,7 0 0,5 0 0,5 0 0,-11 0 0,-1 0 0,-5 0 0,0 0 0,-5 0 0,4 0 0,-3 0 0,-1-3 0,-1 2 0,-4-2 0,0 3 0,-4 0 0,-1 0 0,-4 0 0,-1 0 0,-2 0 0,2 0 0,-9 0 0,5 0 0,-9 0 0,2 0 0,-2 0 0,-1 0 0,0 0 0,1 0 0,-1 0 0,1-2 0,-1 1 0,0-1 0,1-1 0,-1 3 0,1-5 0,-1 4 0,0-1 0,1 2 0,-1 0 0,-2-3 0,-1 0 0,-2-2 0,-2 0 0,-8-1 0,-3-4 0,-7 3 0,0-3 0,0 4 0,0-4 0,0 3 0,1-3 0,-1 3 0,3 1 0,2 0 0,2 2 0,1-1 0,3 4 0,-2-4 0,4 4 0,-4-2 0,5 1 0,-3 1 0,4-4 0,-1 5 0,1-3 0,0 3 0,2-2 0,5 1 0,8-1 0,5 2 0,5 0 0,0 0 0,4 0 0,-4 0 0,4 3 0,-4 0 0,0 4 0,-1-1 0,-2-2 0,-2 2 0,-3-3 0,-3 3 0,0-1 0,-4 1 0,1-3 0,-1 2 0,1-2 0,-1 0 0,1-1 0,-3 1 0,1-3 0,-3 5 0,4-4 0,-5 3 0,3-1 0,-3 2 0,0 0 0,0 1 0,-6-1 0,-1 1 0,-2 0 0,-2 0 0,2-1 0,0 1 0,-3 0 0,6 3 0,-3-3 0,3 2 0,-2-2 0,1 2 0,-1-1 0,2 1 0,0-2 0,1 2 0,-4-1 0,2 4 0,-4-4 0,4 1 0,-1 1 0,-1 0 0,3 0 0,-6 0 0,6-4 0,-3 1 0,4-1 0,-1 1 0,1-1 0,-1 1 0,1-3 0,2 2 0,-2-5 0,2 3 0,0-1 0,-2-2 0,5 3 0,-3-3 0</inkml:trace>
  <inkml:trace contextRef="#ctx0" brushRef="#br0" timeOffset="15277">19203 12781 24575,'22'0'0,"6"0"0,6 0 0,-3 0 0,22 0 0,-23 0 0,8 0 0,2 0-482,6 0 482,-13 0 0,2 0 0,21 0 0,-24 0 0,-1 0 0,19 0 0,-18 0 0,1 0 0,15 0 0,9 0 0,-6 0 0,-7 0 0,-5 0 0,-5 0 0,0 0 0,-10 0 0,-3 0 0,-6 0 482,-6 3-482,0-3 0,-4 3 0,0-3 0,1 0 0,-5 0 0,-5 0 0,-5 0 0,-7-3 0,0-1 0,-4-3 0,0 4 0,0-3 0,-4 2 0,3-3 0,-3 0 0,8-2 0,0 2 0,1-5 0,4 5 0,-3-5 0,7 6 0,-1-3 0,5 4 0,-2-1 0,4 1 0,-3 0 0,3-1 0,1 3 0,6 1 0,3 2 0,6 0 0,2 0 0,2 0 0,1 3 0,4 1 0,-3 0 0,7 2 0,-7-5 0,2 5 0,-3-2 0,-3-1 0,-2 3 0,-3-5 0,0 4 0,-3-4 0,0 4 0,-4-5 0,0 3 0,1-3 0,-1 0 0,-2 2 0,0 1 0,-3 2 0,0-1 0,0 2 0,0-1 0,0 0 0,-3 1 0,-3-1 0,-3 4 0,-3 0 0,-4 4 0,0-1 0,-1 1 0,-2-3 0,3 2 0,-4-1 0,4-1 0,-4 2 0,8-3 0,-4 1 0,4-1 0,0-3 0,2 0 0,-1 2 0,5-1 0,-3 1 0,4-3 0,-1 1 0,1-1 0,-1-2 0,1 2 0,-1-2 0,1 0 0,-1 2 0,1-4 0,2 3 0,-2-3 0,2 1 0,0 1 0,-2-3 0,4 3 0,-1-3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1:33:35.2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2530 3476 24575,'47'0'0,"-9"0"0,-5 0 0,1 0 0,16 0 0,0 0 0,-5 0 0,-1 0 0,-5 0 0,0 0 0,0 0 0,0 0 0,0 0 0,0 0 0,0 0 0,0 0 0,0 3 0,0-2 0,0 2 0,-1-3 0,1 0 0,-4 0 0,3 0 0,-8 0 0,7 0 0,-7 0 0,3 0 0,-4 0 0,-4 0 0,2 0 0,-6 3 0,0-2 0,-2 2 0,-6-3 0,2 0 0,-6 0 0,2 0 0,-4 0 0,1 0 0,-3 0 0,1 0 0,-1 0 0,-2-4 0,-6 0 0,-7-7 0,-3 1 0,-6-3 0,2 0 0,-3 0 0,0 0 0,0-1 0,4 4 0,-3-2 0,6 5 0,-6-3 0,6 1 0,-6 2 0,2-5 0,1 5 0,-3-3 0,6 2 0,-3 1 0,4-2 0,3 3 0,1 0 0,2 1 0,1 2 0,2-2 0,-2 4 0,8-1 0,1 4 0,8 2 0,0 4 0,0-1 0,3 5 0,-2-5 0,6 2 0,-6 0 0,6-2 0,-6 2 0,3 0 0,-1-2 0,-2 2 0,2-3 0,-2 3 0,-1-2 0,0 1 0,0-2 0,0 0 0,0 0 0,0 0 0,-3 0 0,2 0 0,-5-1 0,3 1 0,-4 0 0,1-3 0,-1 2 0,1-5 0,-1 5 0,0-4 0,-2 3 0,2-3 0,-4 3 0,1-1 0,-2 2 0,0 1 0,0-1 0,0 0 0,0 4 0,0 0 0,-6 7 0,-1-4 0,-6 7 0,1-6 0,-1 3 0,1-4 0,0 0 0,2 0 0,-1-3 0,1 0 0,-2-3 0,3 0 0,-3 0 0,3 0 0,0-1 0,-2 1 0,1 0 0,1 0 0,-2 0 0,5-1 0,-6 1 0,6 0 0,-2-1 0,2 1 0,1-1 0,-1 4 0,0-3 0,1 2 0,-1-3 0,3 1 0,-2-1 0,2 1 0,0-1 0,-2 1 0,2-3 0,0-1 0,1-2 0</inkml:trace>
  <inkml:trace contextRef="#ctx0" brushRef="#br0" timeOffset="3926">10971 3465 24575,'26'0'0,"1"0"0,2 0 0,0 0 0,28 0 0,-21 0 0,-1 0 0,2 0 0,5 0 0,14 0 0,-6 0-683,0 0 683,1 0 0,-1 0 0,0 0 0,-5 0 0,4 0 0,-9 0 168,4 0-168,-5 0 0,-4 0 0,-2 0 0,-4 0 0,-4 0 515,-5 0-515,-1 0 0,-6 0 0,0 0 0,-2 0 0,-5 0 0,3 0 0,-4 0 0,0 0 0,1 0 0,-6 0 0,0-2 0,-9-2 0,0-2 0,-3 0 0,-3 0 0,-2 0 0,1-1 0,-7 0 0,9 1 0,-9-1 0,6 1 0,1-3 0,0 2 0,4-2 0,0 3 0,0 0 0,3 2 0,-3-1 0,6 2 0,-2-1 0,2 2 0,3 0 0,1-1 0,9 0 0,0 1 0,10 2 0,0 0 0,3 0 0,-1 0 0,1 0 0,4 0 0,-7 0 0,6 0 0,-6 3 0,-1 1 0,3 2 0,-6 0 0,2 0 0,-3 0 0,-3 0 0,3 0 0,-6 0 0,2-1 0,-2-2 0,-1 2 0,1-4 0,-1 3 0,0-3 0,-2 4 0,-1-2 0,-2 2 0,0 0 0,-5 1 0,1-1 0,-7 1 0,2 0 0,-4 0 0,1 3 0,0-3 0,0 6 0,3-6 0,-3 6 0,3-3 0,-3 0 0,0 0 0,3-1 0,-3-1 0,6 2 0,-6-3 0,6-1 0,-3 1 0,4-1 0,-1 1 0,-2-1 0,2 1 0,-3-1 0,4 1 0,-1-1 0,1 1 0,-1-1 0,1 1 0,-1-1 0,1 0 0,-1 1 0,3-1 0,-2-2 0,5 2 0,-3-4 0,3 1 0</inkml:trace>
  <inkml:trace contextRef="#ctx0" brushRef="#br0" timeOffset="6615">19174 3583 24575,'14'3'0,"10"-1"0,-2-2 0,10 0 0,3 0 0,-4 0 0,17 0 0,-17-3 0,29 2 0,-26-2 0,25 3 0,-18 0 0,4 0 0,-1 0 0,0 0 0,-3 0 0,2 0 0,-4 0 0,-4 0 0,-2 0 0,-4 0 0,-4 0 0,3 0 0,-8 0 0,4 0 0,-7 0 0,2 0 0,-6 0 0,2 0 0,-6 0 0,3 0 0,-6 0 0,2 0 0,-2 0 0,-1 0 0,0 0 0,1 0 0,-1 0 0,1 0 0,-1 0 0,1 0 0,-1-6 0,1 5 0,0-5 0,-1 6 0,0 0 0,0 0 0,1 0 0,-1 0 0,0 0 0,-2-2 0,-3-1 0,-6-2 0,-3-1 0,-7 0 0,0-3 0,-4-2 0,0-2 0,0-4 0,-4 2 0,2-2 0,-2 3 0,7 1 0,2 1 0,3 2 0,0 2 0,2 2 0,2 0 0,3 3 0,6 0 0,3 3 0,7 3 0,5-2 0,0 4 0,8-1 0,-3 3 0,7-3 0,-4 2 0,5-2 0,-4 0 0,3 2 0,-7-5 0,2 5 0,-6-5 0,2 2 0,-9-1 0,1-1 0,-5 4 0,-1-5 0,1 3 0,-1-3 0,-2 2 0,-2-1 0,-2 4 0,-7-2 0,2 5 0,-10 2 0,0 3 0,-5 4 0,-4 5 0,-2 1 0,-4 8 0,-1-7 0,1 3 0,0-4 0,4 0 0,1-1 0,8-5 0,-1 0 0,6-7 0,-3 2 0,4-6 0,3 3 0,-3-3 0,6-1 0,-2 1 0,-1 0 0,5-1 0,-4-2 0,5 0 0,0-3 0,1 0 0</inkml:trace>
  <inkml:trace contextRef="#ctx0" brushRef="#br0" timeOffset="9740">2572 12748 24575,'18'0'0,"3"0"0,17 0 0,-2 0 0,18 0-1029,-1 0 1029,-23 0 0,2 0 0,4 0 0,-3 0 0,13 0 0,-4 0 0,0 0 0,-4 0 0,10 0 0,3 0 0,6 0 0,-15 0 0,-1 0 0,11 0 0,3 0 0,-10 0 1,5 0-1,-4 0 0,-7 0 0,-6 0 0,-8 0 0,3 0 767,-13 0-767,1 0 261,-11 0-261,1 0 0,-1 0 0,-2-4 0,-1 0 0,-2-6 0,0 1 0,0-7 0,-5 3 0,-3-6 0,-8 2 0,-1 0 0,-5-4 0,2 7 0,-1-1 0,5 3 0,-3 5 0,6-2 0,-3 6 0,4-3 0,3 5 0,-3-1 0,6-1 0,-2 3 0,2-3 0,1 3 0,-1 0 0,1 0 0,0 0 0,6 0 0,4 0 0,9 3 0,2-2 0,4 5 0,0-3 0,0 4 0,5 2 0,-4-1 0,1 1 0,-6-3 0,-4 0 0,-3-3 0,2 3 0,-5-3 0,3 2 0,-4 1 0,0-3 0,1 2 0,-1-2 0,1 0 0,-1 1 0,1-3 0,-3 4 0,2-4 0,-2 3 0,2-3 0,0 1 0,-2 1 0,-1 0 0,-2 2 0,0 0 0,0 0 0,-2 0 0,-1 1 0,-6 0 0,0-1 0,-3 1 0,-4 1 0,3 1 0,-2-1 0,2 5 0,1-6 0,0 6 0,3-6 0,-2 3 0,4-1 0,-4-1 0,4 2 0,-1-4 0,2 1 0,1-1 0,-1 1 0,1-1 0,-1 0 0,3 1 0,-2-1 0,2 1 0,0-1 0,-2 1 0,2-1 0,-2 0 0,2 1 0,-2-3 0,4 1 0,-4-3 0,5 4 0,-5-5 0,4 5 0,-4-2 0,5 2 0,-5-2 0,4 2 0,3-5 0,-1 3 0,4-3 0</inkml:trace>
  <inkml:trace contextRef="#ctx0" brushRef="#br0" timeOffset="12702">11041 12859 24575,'24'0'0,"1"0"0,8 0 0,1 0 0,1 0 0,-2 0 0,6 0 0,7 0 0,5 0 0,5 0 0,-11 0 0,-1 0 0,-5 0 0,0 0 0,-5 0 0,4 0 0,-3 0 0,-1-3 0,-1 2 0,-4-2 0,0 3 0,-4 0 0,-1 0 0,-4 0 0,-1 0 0,-2 0 0,2 0 0,-9 0 0,5 0 0,-9 0 0,2 0 0,-2 0 0,-1 0 0,0 0 0,1 0 0,-1 0 0,1-2 0,-1 1 0,0-1 0,1-1 0,-1 3 0,1-5 0,-1 4 0,0-1 0,1 2 0,-1 0 0,-2-3 0,-1 0 0,-2-2 0,-2 0 0,-8-1 0,-3-4 0,-7 3 0,0-3 0,0 4 0,0-4 0,0 3 0,1-3 0,-1 3 0,3 1 0,2 0 0,2 2 0,1-1 0,3 4 0,-2-4 0,4 4 0,-4-2 0,5 1 0,-3 1 0,4-4 0,-1 5 0,1-3 0,0 3 0,2-2 0,5 1 0,8-1 0,5 2 0,5 0 0,0 0 0,4 0 0,-4 0 0,4 3 0,-4 0 0,0 4 0,-1-1 0,-2-2 0,-2 2 0,-3-3 0,-3 3 0,0-1 0,-4 1 0,1-3 0,-1 2 0,1-2 0,-1 0 0,1-1 0,-3 1 0,1-3 0,-3 5 0,4-4 0,-5 3 0,3-1 0,-3 2 0,0 0 0,0 1 0,-6-1 0,-1 1 0,-2 0 0,-2 0 0,2-1 0,0 1 0,-3 0 0,6 3 0,-3-3 0,3 2 0,-2-2 0,1 2 0,-1-1 0,2 1 0,0-2 0,1 2 0,-4-1 0,2 4 0,-4-4 0,4 1 0,-1 1 0,-1 0 0,3 0 0,-6 0 0,6-4 0,-3 1 0,4-1 0,-1 1 0,1-1 0,-1 1 0,1-3 0,2 2 0,-2-5 0,2 3 0,0-1 0,-2-2 0,5 3 0,-3-3 0</inkml:trace>
  <inkml:trace contextRef="#ctx0" brushRef="#br0" timeOffset="15277">19203 12781 24575,'22'0'0,"6"0"0,6 0 0,-3 0 0,22 0 0,-23 0 0,8 0 0,2 0-482,6 0 482,-13 0 0,2 0 0,21 0 0,-24 0 0,-1 0 0,19 0 0,-18 0 0,1 0 0,15 0 0,9 0 0,-6 0 0,-7 0 0,-5 0 0,-5 0 0,0 0 0,-10 0 0,-3 0 0,-6 0 482,-6 3-482,0-3 0,-4 3 0,0-3 0,1 0 0,-5 0 0,-5 0 0,-5 0 0,-7-3 0,0-1 0,-4-3 0,0 4 0,0-3 0,-4 2 0,3-3 0,-3 0 0,8-2 0,0 2 0,1-5 0,4 5 0,-3-5 0,7 6 0,-1-3 0,5 4 0,-2-1 0,4 1 0,-3 0 0,3-1 0,1 3 0,6 1 0,3 2 0,6 0 0,2 0 0,2 0 0,1 3 0,4 1 0,-3 0 0,7 2 0,-7-5 0,2 5 0,-3-2 0,-3-1 0,-2 3 0,-3-5 0,0 4 0,-3-4 0,0 4 0,-4-5 0,0 3 0,1-3 0,-1 0 0,-2 2 0,0 1 0,-3 2 0,0-1 0,0 2 0,0-1 0,0 0 0,-3 1 0,-3-1 0,-3 4 0,-3 0 0,-4 4 0,0-1 0,-1 1 0,-2-3 0,3 2 0,-4-1 0,4-1 0,-4 2 0,8-3 0,-4 1 0,4-1 0,0-3 0,2 0 0,-1 2 0,5-1 0,-3 1 0,4-3 0,-1 1 0,1-1 0,-1-2 0,1 2 0,-1-2 0,1 0 0,-1 2 0,1-4 0,2 3 0,-2-3 0,2 1 0,0 1 0,-2-3 0,4 3 0,-1-3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1:34:07.0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2626 4532 24575,'0'19'0,"0"15"0,0-14 0,0 29 0,0-25 0,0 17 0,0-20 0,0-1 0,0-5 0,0-2 0,0-1 0,0 0 0,3 0 0,-2 0 0,1-3 0,-2 2 0,0-2 0,0 3 0,0 1 0,0-4 0,0 2 0,0-5 0,0 3 0,0-4 0,0 0 0,0 1 0,0-1 0,0-2 0,0-1 0</inkml:trace>
  <inkml:trace contextRef="#ctx0" brushRef="#br0" timeOffset="1437">2409 4832 24575,'5'-3'0,"0"1"0,9 2 0,2 0 0,0 0 0,4 0 0,0 0 0,-1 0 0,1 0 0,-3 0 0,-2 0 0,-3 0 0,4 0 0,-7 0 0,6 0 0,-9 0 0,3 0 0,-4 0 0,4 0 0,-3 0 0,2 0 0,-2 0 0,-1 0 0,1 0 0,-1 0 0,1 0 0,-1 0 0,0 0 0,1 0 0,-1 0 0,1 0 0,-1 0 0,0 0 0,0 0 0,1 0 0,-3 2 0,1-1 0,-1 1 0,0 0 0,1-1 0,-1 1 0,3 1 0,-1-3 0,0 3 0,0-3 0,-2 2 0,2-1 0,-3 1 0,4-2 0,-1 0 0,-3 2 0,3-1 0,-2 1 0,2 1 0,1-1 0,-1 1 0,0 0 0,0-3 0,-2 0 0,-1 0 0</inkml:trace>
  <inkml:trace contextRef="#ctx0" brushRef="#br0" timeOffset="2575">2988 4519 24575,'0'15'0,"0"2"0,0 6 0,0 2 0,0-1 0,0 9 0,0-7 0,0 7 0,0-4 0,0-1 0,0-3 0,0-1 0,0-8 0,0 3 0,0-6 0,0 2 0,0-5 0,0-2 0,0-3 0,0 1 0,0-1 0,0 1 0,3-1 0,0 1 0,2-1 0,4 1 0,0-3 0,3 0 0,3-3 0,2 0 0,-1 0 0,7 0 0,-2 0 0,4 0 0,3 0 0,-3-4 0,16-3 0,-13-1 0,13-2 0,-24 3 0,6 3 0,-10 2 0,0-1 0,-2 3 0,-5-3 0,3 3 0,-4 0 0,0 0 0,-2 0 0,0 0 0</inkml:trace>
  <inkml:trace contextRef="#ctx0" brushRef="#br0" timeOffset="3463">3219 4780 24575,'0'14'0,"0"3"0,0-5 0,0 7 0,0-2 0,0-1 0,0 3 0,0 1 0,0-2 0,0 1 0,0-3 0,0 0 0,0 1 0,0-2 0,0-3 0,0 4 0,0-6 0,0 4 0,0-5 0,0 4 0,0-1 0,0-3 0,0 2 0,0-2 0,0 0 0,0 0 0,0-4 0,0 1 0,0-1 0,0-2 0,0-1 0</inkml:trace>
  <inkml:trace contextRef="#ctx0" brushRef="#br0" timeOffset="4247">3548 4748 24575,'11'0'0,"0"0"0,1 0 0,4 0 0,0 0 0,0 0 0,7 0 0,-12 0 0,5 0 0,-7 0 0,0 0 0,0 0 0,-1 0 0,-5 0 0,-1 0 0</inkml:trace>
  <inkml:trace contextRef="#ctx0" brushRef="#br0" timeOffset="5190">3531 4921 24575,'19'0'0,"2"0"0,-8 0 0,6 0 0,-6 0 0,6 0 0,-6 0 0,2 0 0,-6 0 0,-1 0 0,1 0 0,-3 0 0,2 0 0,-3 0 0,0 0 0,-2 0 0,-1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1:34:32.2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2626 4532 24575,'0'19'0,"0"15"0,0-14 0,0 29 0,0-25 0,0 17 0,0-20 0,0-1 0,0-5 0,0-2 0,0-1 0,0 0 0,3 0 0,-2 0 0,1-3 0,-2 2 0,0-2 0,0 3 0,0 1 0,0-4 0,0 2 0,0-5 0,0 3 0,0-4 0,0 0 0,0 1 0,0-1 0,0-2 0,0-1 0</inkml:trace>
  <inkml:trace contextRef="#ctx0" brushRef="#br0" timeOffset="1">2409 4832 24575,'5'-3'0,"0"1"0,9 2 0,2 0 0,0 0 0,4 0 0,0 0 0,-1 0 0,1 0 0,-3 0 0,-2 0 0,-3 0 0,4 0 0,-7 0 0,6 0 0,-9 0 0,3 0 0,-4 0 0,4 0 0,-3 0 0,2 0 0,-2 0 0,-1 0 0,1 0 0,-1 0 0,1 0 0,-1 0 0,0 0 0,1 0 0,-1 0 0,1 0 0,-1 0 0,0 0 0,0 0 0,1 0 0,-3 2 0,1-1 0,-1 1 0,0 0 0,1-1 0,-1 1 0,3 1 0,-1-3 0,0 3 0,0-3 0,-2 2 0,2-1 0,-3 1 0,4-2 0,-1 0 0,-3 2 0,3-1 0,-2 1 0,2 1 0,1-1 0,-1 1 0,0 0 0,0-3 0,-2 0 0,-1 0 0</inkml:trace>
  <inkml:trace contextRef="#ctx0" brushRef="#br0" timeOffset="2">2988 4519 24575,'0'15'0,"0"2"0,0 6 0,0 2 0,0-1 0,0 9 0,0-7 0,0 7 0,0-4 0,0-1 0,0-3 0,0-1 0,0-8 0,0 3 0,0-6 0,0 2 0,0-5 0,0-2 0,0-3 0,0 1 0,0-1 0,0 1 0,3-1 0,0 1 0,2-1 0,4 1 0,0-3 0,3 0 0,3-3 0,2 0 0,-1 0 0,7 0 0,-2 0 0,4 0 0,3 0 0,-3-4 0,16-3 0,-13-1 0,13-2 0,-24 3 0,6 3 0,-10 2 0,0-1 0,-2 3 0,-5-3 0,3 3 0,-4 0 0,0 0 0,-2 0 0,0 0 0</inkml:trace>
  <inkml:trace contextRef="#ctx0" brushRef="#br0" timeOffset="3">3219 4780 24575,'0'14'0,"0"3"0,0-5 0,0 7 0,0-2 0,0-1 0,0 3 0,0 1 0,0-2 0,0 1 0,0-3 0,0 0 0,0 1 0,0-2 0,0-3 0,0 4 0,0-6 0,0 4 0,0-5 0,0 4 0,0-1 0,0-3 0,0 2 0,0-2 0,0 0 0,0 0 0,0-4 0,0 1 0,0-1 0,0-2 0,0-1 0</inkml:trace>
  <inkml:trace contextRef="#ctx0" brushRef="#br0" timeOffset="4">3548 4748 24575,'11'0'0,"0"0"0,1 0 0,4 0 0,0 0 0,0 0 0,7 0 0,-12 0 0,5 0 0,-7 0 0,0 0 0,0 0 0,-1 0 0,-5 0 0,-1 0 0</inkml:trace>
  <inkml:trace contextRef="#ctx0" brushRef="#br0" timeOffset="5">3531 4921 24575,'19'0'0,"2"0"0,-8 0 0,6 0 0,-6 0 0,6 0 0,-6 0 0,2 0 0,-6 0 0,-1 0 0,1 0 0,-3 0 0,2 0 0,-3 0 0,0 0 0,-2 0 0,-1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1:34:35.2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2626 4532 24575,'0'19'0,"0"15"0,0-14 0,0 29 0,0-25 0,0 17 0,0-20 0,0-1 0,0-5 0,0-2 0,0-1 0,0 0 0,3 0 0,-2 0 0,1-3 0,-2 2 0,0-2 0,0 3 0,0 1 0,0-4 0,0 2 0,0-5 0,0 3 0,0-4 0,0 0 0,0 1 0,0-1 0,0-2 0,0-1 0</inkml:trace>
  <inkml:trace contextRef="#ctx0" brushRef="#br0" timeOffset="1">2409 4832 24575,'5'-3'0,"0"1"0,9 2 0,2 0 0,0 0 0,4 0 0,0 0 0,-1 0 0,1 0 0,-3 0 0,-2 0 0,-3 0 0,4 0 0,-7 0 0,6 0 0,-9 0 0,3 0 0,-4 0 0,4 0 0,-3 0 0,2 0 0,-2 0 0,-1 0 0,1 0 0,-1 0 0,1 0 0,-1 0 0,0 0 0,1 0 0,-1 0 0,1 0 0,-1 0 0,0 0 0,0 0 0,1 0 0,-3 2 0,1-1 0,-1 1 0,0 0 0,1-1 0,-1 1 0,3 1 0,-1-3 0,0 3 0,0-3 0,-2 2 0,2-1 0,-3 1 0,4-2 0,-1 0 0,-3 2 0,3-1 0,-2 1 0,2 1 0,1-1 0,-1 1 0,0 0 0,0-3 0,-2 0 0,-1 0 0</inkml:trace>
  <inkml:trace contextRef="#ctx0" brushRef="#br0" timeOffset="2">2988 4519 24575,'0'15'0,"0"2"0,0 6 0,0 2 0,0-1 0,0 9 0,0-7 0,0 7 0,0-4 0,0-1 0,0-3 0,0-1 0,0-8 0,0 3 0,0-6 0,0 2 0,0-5 0,0-2 0,0-3 0,0 1 0,0-1 0,0 1 0,3-1 0,0 1 0,2-1 0,4 1 0,0-3 0,3 0 0,3-3 0,2 0 0,-1 0 0,7 0 0,-2 0 0,4 0 0,3 0 0,-3-4 0,16-3 0,-13-1 0,13-2 0,-24 3 0,6 3 0,-10 2 0,0-1 0,-2 3 0,-5-3 0,3 3 0,-4 0 0,0 0 0,-2 0 0,0 0 0</inkml:trace>
  <inkml:trace contextRef="#ctx0" brushRef="#br0" timeOffset="3">3219 4780 24575,'0'14'0,"0"3"0,0-5 0,0 7 0,0-2 0,0-1 0,0 3 0,0 1 0,0-2 0,0 1 0,0-3 0,0 0 0,0 1 0,0-2 0,0-3 0,0 4 0,0-6 0,0 4 0,0-5 0,0 4 0,0-1 0,0-3 0,0 2 0,0-2 0,0 0 0,0 0 0,0-4 0,0 1 0,0-1 0,0-2 0,0-1 0</inkml:trace>
  <inkml:trace contextRef="#ctx0" brushRef="#br0" timeOffset="4">3548 4748 24575,'11'0'0,"0"0"0,1 0 0,4 0 0,0 0 0,0 0 0,7 0 0,-12 0 0,5 0 0,-7 0 0,0 0 0,0 0 0,-1 0 0,-5 0 0,-1 0 0</inkml:trace>
  <inkml:trace contextRef="#ctx0" brushRef="#br0" timeOffset="5">3531 4921 24575,'19'0'0,"2"0"0,-8 0 0,6 0 0,-6 0 0,6 0 0,-6 0 0,2 0 0,-6 0 0,-1 0 0,1 0 0,-3 0 0,2 0 0,-3 0 0,0 0 0,-2 0 0,-1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1:34:38.4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2626 4532 24575,'0'19'0,"0"15"0,0-14 0,0 29 0,0-25 0,0 17 0,0-20 0,0-1 0,0-5 0,0-2 0,0-1 0,0 0 0,3 0 0,-2 0 0,1-3 0,-2 2 0,0-2 0,0 3 0,0 1 0,0-4 0,0 2 0,0-5 0,0 3 0,0-4 0,0 0 0,0 1 0,0-1 0,0-2 0,0-1 0</inkml:trace>
  <inkml:trace contextRef="#ctx0" brushRef="#br0" timeOffset="1">2409 4832 24575,'5'-3'0,"0"1"0,9 2 0,2 0 0,0 0 0,4 0 0,0 0 0,-1 0 0,1 0 0,-3 0 0,-2 0 0,-3 0 0,4 0 0,-7 0 0,6 0 0,-9 0 0,3 0 0,-4 0 0,4 0 0,-3 0 0,2 0 0,-2 0 0,-1 0 0,1 0 0,-1 0 0,1 0 0,-1 0 0,0 0 0,1 0 0,-1 0 0,1 0 0,-1 0 0,0 0 0,0 0 0,1 0 0,-3 2 0,1-1 0,-1 1 0,0 0 0,1-1 0,-1 1 0,3 1 0,-1-3 0,0 3 0,0-3 0,-2 2 0,2-1 0,-3 1 0,4-2 0,-1 0 0,-3 2 0,3-1 0,-2 1 0,2 1 0,1-1 0,-1 1 0,0 0 0,0-3 0,-2 0 0,-1 0 0</inkml:trace>
  <inkml:trace contextRef="#ctx0" brushRef="#br0" timeOffset="2">2988 4519 24575,'0'15'0,"0"2"0,0 6 0,0 2 0,0-1 0,0 9 0,0-7 0,0 7 0,0-4 0,0-1 0,0-3 0,0-1 0,0-8 0,0 3 0,0-6 0,0 2 0,0-5 0,0-2 0,0-3 0,0 1 0,0-1 0,0 1 0,3-1 0,0 1 0,2-1 0,4 1 0,0-3 0,3 0 0,3-3 0,2 0 0,-1 0 0,7 0 0,-2 0 0,4 0 0,3 0 0,-3-4 0,16-3 0,-13-1 0,13-2 0,-24 3 0,6 3 0,-10 2 0,0-1 0,-2 3 0,-5-3 0,3 3 0,-4 0 0,0 0 0,-2 0 0,0 0 0</inkml:trace>
  <inkml:trace contextRef="#ctx0" brushRef="#br0" timeOffset="3">3219 4780 24575,'0'14'0,"0"3"0,0-5 0,0 7 0,0-2 0,0-1 0,0 3 0,0 1 0,0-2 0,0 1 0,0-3 0,0 0 0,0 1 0,0-2 0,0-3 0,0 4 0,0-6 0,0 4 0,0-5 0,0 4 0,0-1 0,0-3 0,0 2 0,0-2 0,0 0 0,0 0 0,0-4 0,0 1 0,0-1 0,0-2 0,0-1 0</inkml:trace>
  <inkml:trace contextRef="#ctx0" brushRef="#br0" timeOffset="4">3548 4748 24575,'11'0'0,"0"0"0,1 0 0,4 0 0,0 0 0,0 0 0,7 0 0,-12 0 0,5 0 0,-7 0 0,0 0 0,0 0 0,-1 0 0,-5 0 0,-1 0 0</inkml:trace>
  <inkml:trace contextRef="#ctx0" brushRef="#br0" timeOffset="5">3531 4921 24575,'19'0'0,"2"0"0,-8 0 0,6 0 0,-6 0 0,6 0 0,-6 0 0,2 0 0,-6 0 0,-1 0 0,1 0 0,-3 0 0,2 0 0,-3 0 0,0 0 0,-2 0 0,-1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1:35:03.0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1589 1933 24575,'13'-2'0,"0"-1"0,5 3 0,-2 0 0,-1 0 0,-2-5 0,6 4 0,-6-5 0,2 6 0,1 0 0,-3 0 0,2 0 0,-3 0 0,-3 0 0,3 3 0,-6 0 0,2 3 0,-2-1 0,-1 4 0,1-3 0,0 5 0,-1-5 0,1 6 0,-3-6 0,0 5 0,-3-5 0,0 6 0,0-6 0,0 5 0,0-5 0,0 3 0,0-4 0,-2 1 0,-1-1 0,-3 0 0,1 1 0,-4 0 0,3-1 0,-6 4 0,6-3 0,-2 2 0,2-2 0,0 2 0,1-2 0,-1 6 0,3-6 0,-2 2 0,4 0 0,-2-1 0,3 4 0,-2-5 0,1 3 0,-1-4 0,2 0 0,0 1 0,0-1 0,-3-2 0,1 0 0,-4-3 0,4-3 0,-1 0 0,3-2 0,0 0 0,0-1 0,0-2 0,0-1 0,0-1 0,0-4 0,6 4 0,0-6 0,6 4 0,0 0 0,0 0 0,0-1 0,1 4 0,-1-2 0,0 4 0,-3-2 0,2 3 0,-5-2 0,3 4 0,-3-4 0,-1 5 0,0-3 0,1 1 0,-3-1 0,2 3 0,-5-2 0,3 2 0,-3-2 0,2 2 0,-1-2 0,1 2 0,-2-2 0,3 2 0,-1-1 0,4 3 0,-3-4 0,1 5 0,-1-3 0,0 1 0,2 1 0,-2-1 0,2-1 0,1 3 0,-3-5 0,1 4 0,-3-3 0,4 3 0,-5-4 0,2 2 0,1-2 0,-3 0 0,5 2 0,-5-2 0,5 5 0,-2-3 0,2 3 0,-3 3 0,1-1 0,-3 4 0,0-1 0,0 0 0,0 1 0,0-1 0,0 1 0,0-1 0,0 0 0,0 4 0,-3 0 0,-1 3 0,-2 0 0,0 0 0,0 0 0,0 0 0,0 0 0,0 0 0,0 0 0,2 0 0,-1 4 0,1-3 0,1 2 0,-3-3 0,3 0 0,-1 0 0,-1 1 0,4-4 0,-4 2 0,4-2 0,-1 0 0,-1-1 0,2 1 0,-1-3 0,2 2 0,0-2 0,0-1 0,0 1 0,0-1 0,0 4 0,0-3 0,0 2 0,0-3 0,0 1 0,2-1 0,1-2 0,6 0 0,0-3 0,3 0 0,0 0 0,0 0 0,4 0 0,-4 0 0,4 0 0,-4 0 0,-3 0 0,2 0 0,-4 0 0,4-3 0,-5 2 0,3-4 0,-1 2 0,-2 0 0,2-2 0,-2 4 0,-1-4 0,1 5 0,-1-5 0,1 4 0,-1-4 0,1 4 0,-3-3 0,1 3 0,-1-4 0,3 4 0,-3-3 0,-1 3 0,-2-1 0</inkml:trace>
  <inkml:trace contextRef="#ctx0" brushRef="#br0" timeOffset="1123">2571 1863 24575,'0'15'0,"0"0"0,0 2 0,0 2 0,0-3 0,0 4 0,0-4 0,0 7 0,0-5 0,0 2 0,0-1 0,0-6 0,0 6 0,0-3 0,0 1 0,0-2 0,0-3 0,0 0 0,0 0 0,0-3 0,0 3 0,0-6 0,0 5 0,0-5 0,0 3 0,0-4 0,0 0 0,0 1 0,0-1 0,0 1 0,0-1 0,0 1 0,0-1 0,0 0 0,0 1 0,0-1 0,0 1 0,0-1 0,0 0 0,0 1 0,0-3 0,0-1 0</inkml:trace>
  <inkml:trace contextRef="#ctx0" brushRef="#br0" timeOffset="2341">2418 2105 24575,'11'0'0,"1"0"0,-3 0 0,7 0 0,-6 0 0,4 0 0,-4 0 0,-1 0 0,5 0 0,-4 0 0,3 0 0,-2 0 0,-2 0 0,0 0 0,3 0 0,0 0 0,1 0 0,3 0 0,-4 0 0,0 0 0,0 0 0,0 0 0,-3 0 0,3 0 0,-3 0 0,0 0 0,2 0 0,-5 0 0,3 0 0,-1 0 0,-2 0 0,3 0 0,-4 0 0,1 0 0,-1 0 0,0 0 0,0 0 0,1 0 0,-1 0 0,0 2 0,1-1 0,-3 4 0,1-5 0,-1 3 0,0-1 0,2-1 0,-4 1 0,1-2 0</inkml:trace>
  <inkml:trace contextRef="#ctx0" brushRef="#br0" timeOffset="3577">3251 1681 24575,'0'16'0,"0"4"0,0 1 0,0 3 0,0-1 0,0 2 0,0 4 0,0-4 0,0 7 0,0-6 0,0 3 0,0-5 0,0 0 0,0-3 0,0 3 0,0-8 0,0 0 0,0-4 0,0 0 0,0 0 0,0-3 0,0-1 0,3-2 0,-3-1 0,5 1 0,-4-1 0,3-2 0,-1 0 0,2-3 0,1 0 0,2 0 0,1 0 0,7-3 0,0-1 0,4-3 0,0-2 0,3 1 0,2-2 0,0 3 0,3 0 0,-7 0 0,2 3 0,-3-2 0,0 6 0,-4-6 0,3 5 0,-6-2 0,2 3 0,-5 0 0,1 0 0,-5 0 0,2 0 0,-2 0 0,-1 0 0,1 0 0,-1 0 0,-2 0 0,-1 0 0</inkml:trace>
  <inkml:trace contextRef="#ctx0" brushRef="#br0" timeOffset="4602">3406 1958 24575,'0'13'0,"0"1"0,0 1 0,0-2 0,0 6 0,0-3 0,0 4 0,0 0 0,0 0 0,0-1 0,0-2 0,2 2 0,2 1 0,0 1 0,2 2 0,-5-6 0,5 2 0,-5-3 0,1 0 0,1 3 0,-2-6 0,5 3 0,-6-4 0,6 0 0,-6 0 0,3-3 0,0 2 0,-3-5 0,3 3 0,-3-4 0,0 1 0,3-3 0,-3 2 0,2-5 0,-2 3 0</inkml:trace>
  <inkml:trace contextRef="#ctx0" brushRef="#br0" timeOffset="5467">3979 2014 24575,'11'0'0,"4"0"0,1 0 0,4 0 0,0 0 0,0 0 0,4 0 0,-4 0 0,4 0 0,0 0 0,-7 0 0,6 0 0,-10 0 0,3 0 0,-4 0 0,0 0 0,-3 0 0,-1 0 0,-2 0 0,-1 0 0,-2 0 0,-1 0 0</inkml:trace>
  <inkml:trace contextRef="#ctx0" brushRef="#br0" timeOffset="6507">4024 2202 24575,'11'0'0,"-3"0"0,7 0 0,-2 0 0,3 0 0,3 0 0,-6 0 0,3 0 0,-4 0 0,0 0 0,0 0 0,-3 0 0,2 0 0,-2 0 0,1 0 0,1 0 0,-5 0 0,5 0 0,-4 0 0,1 0 0,-3 0 0,1 0 0,-1 0 0,1 0 0,-1 0 0,1 0 0,-1 0 0,0 0 0,-2 2 0,2-1 0,-2 3 0,2-3 0,-2 1 0,-1-2 0</inkml:trace>
  <inkml:trace contextRef="#ctx0" brushRef="#br0" timeOffset="9688">4866 1889 24575,'0'8'0,"0"-1"0,0 4 0,0-5 0,0 9 0,0-5 0,0 6 0,0-4 0,0 0 0,0 0 0,0-3 0,0 2 0,0-2 0,0 0 0,0 3 0,0-6 0,0 2 0,0-2 0,0-1 0,0 1 0,0-1 0,0 1 0,0-1 0,0 0 0,0 4 0,0-3 0,0 2 0,0-2 0,3-1 0,-3 1 0,3-1 0,-3 1 0,0-1 0,2-2 0,-1 2 0,1-3 0,1 1 0,-3 2 0,5-2 0,-2 3 0,2-1 0,0 0 0,0-2 0,1 1 0,-1-3 0,0 1 0,1-2 0,-1 0 0,1 0 0,2 0 0,-2 0 0,2 0 0,1 0 0,-3-2 0,5-1 0,-4-6 0,4 0 0,-4-1 0,4-1 0,-5 2 0,6-3 0,-3 0 0,1-1 0,1 4 0,-4-2 0,4 4 0,-2-5 0,3 3 0,-3 0 0,3-3 0,-3 6 0,3-3 0,0 0 0,-3 0 0,3-3 0,-6 2 0,3-1 0,-3 2 0,0-3 0,-1 3 0,1-3 0,0 3 0,-3-3 0,3 3 0,-6-3 0,3 3 0,-3 0 0,0-2 0,0 4 0,0-4 0,0 5 0,0-3 0,0 1 0,0 1 0,0-1 0,0 3 0,0 4 0,0 7 0,0 3 0,0 3 0,2-1 0,-1-2 0,4 3 0,-4 0 0,2 0 0,-1 0 0,-1 0 0,4 0 0,-4 4 0,2-3 0,-1 2 0,-1-2 0,2-1 0,0 3 0,-3-2 0,3 2 0,-3-3 0,0 0 0,0-2 0,0 1 0,0-2 0,0 3 0,0 0 0,0 16 0,0-12 0,0 12 0,0-16 0,0 1 0,0 2 0,0-2 0,0 3 0,0-4 0,0 0 0,-2 0 0,1 0 0,-5 0 0,3-3 0,-3 6 0,0-8 0,0 11 0,0-8 0,0 5 0,-1 1 0,-2-3 0,2 6 0,-4-6 0,0 6 0,-1-3 0,-1 1 0,-6 7 0,5-7 0,-4 5 0,8-6 0,-1-7 0,1 2 0,1-4 0,0 1 0,4-2 0,-1-1 0,1-2 0,-1 0 0,1-1 0,-1-1 0,1 1 0,-3-2 0,2 0 0,-2 0 0,2 0 0,1 0 0,-1 0 0,1 0 0,-1 0 0,-2-3 0,1 0 0,-1-3 0,2 1 0,1-1 0,2-2 0,-2 2 0,2-3 0,0 1 0,-2 1 0,4-1 0,-4 2 0,5-2 0,-3 2 0,3-3 0,0 4 0,0-1 0,0 1 0,0-1 0,0 1 0,0 0 0,0-1 0,0 1 0,3 2 0,0-1 0,2 3 0,4-4 0,-3 2 0,5-3 0,2 3 0,0-3 0,2 3 0,-3 0 0,0-3 0,0 3 0,0-1 0,4-1 0,-3 1 0,6 1 0,-6-3 0,6 5 0,-6-4 0,2 2 0,-3-1 0,0 1 0,0 1 0,0 1 0,1-4 0,-1 4 0,0-2 0,0 3 0,3-3 0,-2 2 0,3-2 0,-4 3 0,-3-2 0,2 1 0,-5-1 0,6 2 0,-6 0 0,2 0 0,-2-2 0,-1 1 0,0-2 0,1 3 0,-1-2 0,1 2 0,-1-3 0,0 3 0,0 0 0,1 0 0,-4-2 0,1 2 0,-3-3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1:36:04.823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11273 4777 24575,'16'0'0,"7"0"0,-6 0 0,11 0 0,1 0 0,1 0 0,3 0 0,-4 0 0,4 0 0,-3 0 0,-1 0 0,-1 0 0,-7 0 0,3 0 0,-4 0 0,0 0 0,-4 0 0,-4 0 0,0 0 0,-6 0 0,2 0 0,-2 0 0,-1 0 0,1 0 0,-1 0 0,0 0 0,-2 0 0,-1 0 0</inkml:trace>
  <inkml:trace contextRef="#ctx0" brushRef="#br0" timeOffset="1162">11493 4595 24575,'0'16'0,"0"-2"0,0-2 0,0-2 0,0 9 0,0-6 0,0 6 0,0-7 0,0 7 0,0-2 0,0-1 0,0 3 0,0-3 0,0 4 0,2-3 0,-1 1 0,4-5 0,-1 3 0,-1-4 0,2-3 0,-4 2 0,1-4 0,1 1 0,-3-3 0,3 1 0,-3-1 0,0 1 0,0-1 0,2 1 0,-1-1 0,1 0 0,-2 0 0,0 0 0,0 0 0,2-2 0,-1 2 0,1-2 0,0 0 0,-1-1 0,1-2 0</inkml:trace>
  <inkml:trace contextRef="#ctx0" brushRef="#br0" timeOffset="2454">13075 4793 24575,'19'0'0,"2"0"0,0 0 0,2 0 0,1 0 0,-1 0 0,1 0 0,-4 0 0,8 0 0,-11 0 0,6 0 0,-10 0 0,0 0 0,-5 0 0,-2 0 0,-1 0 0,0 0 0,1 0 0,-3 0 0,-1 0 0</inkml:trace>
  <inkml:trace contextRef="#ctx0" brushRef="#br0" timeOffset="3170">13075 4986 24575,'22'0'0,"4"0"0,-1 0 0,4 0 0,0 0 0,4 0 0,-7 0 0,11 0 0,-19 0 0,14 0 0,-19 0 0,10 0 0,-10 0 0,0 0 0,-5 0 0,-2 0 0,-1 0 0,1 0 0,-3 0 0,-1 0 0</inkml:trace>
  <inkml:trace contextRef="#ctx0" brushRef="#br0" timeOffset="4819">14428 4225 24575,'0'16'0,"-4"7"0,1-5 0,-8 9 0,4-6 0,-8 17 0,4-11 0,-9 12 0,8-5 0,-10-2 0,13-3 0,-9 5 0,13-9 0,-8 5 0,12 1 0,-9-5 0,10 0 0,-10 1 0,8-5 0,-4 2 0,6 4 0,0-7 0,0 3 0,0-4 0,0-1 0,0-2 0,0-2 0,0-3 0,0-2 0,5-2 0,5-2 0,7-2 0,3-1 0,3-3 0,2 0 0,4 0 0,0 0 0,-5 0 0,4-4 0,-7 1 0,3-4 0,-8 0 0,-3 1 0,-2 0 0,-5 0 0,3 1 0,-4-1 0,0 1 0,1-4 0,-3 0 0,3-7 0,-5 3 0,1-10 0,1 6 0,-2-7 0,5 4 0,-5 0 0,2 4 0,-3-3 0,0 6 0,0-3 0,0 4 0,0 3 0,0 1 0,0 2 0,0 1 0,-5-1 0,-2 3 0,-4 1 0,-2 2 0,-2 0 0,-2 0 0,-2 0 0,-5 0 0,3 3 0,-7 0 0,7 7 0,-6-2 0,6 4 0,-3-4 0,4 4 0,0-4 0,3 1 0,2 0 0,3-2 0,0 2 0,2-4 0,-1 1 0,5 0 0,-3-1 0,6 1 0,-2-1 0,5 1 0,-5-1 0,2 0 0,0 1 0,1-1 0,-1 0 0,3 0 0,-3 0 0,3 1 0,0-1 0,-2-3 0,1 1 0,-1-3 0</inkml:trace>
  <inkml:trace contextRef="#ctx0" brushRef="#br0" timeOffset="11015">10796 1710 24575,'8'-6'0,"1"3"0,3-2 0,0 4 0,0-2 0,0 3 0,4 0 0,-3 0 0,2 0 0,-3 0 0,4 0 0,-3 0 0,6 0 0,-6 3 0,6 1 0,-6 4 0,6 0 0,-6 3 0,2-4 0,0 5 0,-2-3 0,3 1 0,-4 1 0,-3-4 0,2 4 0,-2-2 0,0 0 0,0 3 0,-4-6 0,1 2 0,0-2 0,-3-1 0,1 1 0,-3-1 0,1 3 0,-2-1 0,0 4 0,0-5 0,0 5 0,0-2 0,0 4 0,-5-1 0,-2-3 0,-8 3 0,2-3 0,-6 4 0,2 4 0,-3-3 0,-1 3 0,1-4 0,4-1 0,0-2 0,4 2 0,0-6 0,3 3 0,-3-3 0,6-1 0,0 1 0,1-3 0,2-1 0,-2-2 0,2-2 0,3 2 0,3-8 0,6 4 0,0-7 0,3 1 0,6-7 0,-5 3 0,8-4 0,-4 2 0,0 2 0,2-3 0,-6 5 0,6-2 0,-5-1 0,1 1 0,-2-1 0,-1 2 0,0 1 0,-3 0 0,3 0 0,-6 0 0,6 0 0,-3 0 0,1-1 0,1 1 0,-5 3 0,6-2 0,-6 2 0,2 0 0,-2-3 0,3 6 0,-3-3 0,3 0 0,-4 3 0,4-3 0,-3 4 0,3-1 0,-4 0 0,0 1 0,1 2 0,-1-2 0,1 4 0,-1-1 0,0 0 0,-4 3 0,-7 5 0,-4 7 0,-5 3 0,2 3 0,1-7 0,-5 8 0,4-7 0,-4 7 0,5-7 0,2 6 0,-2-6 0,5 2 0,-1-6 0,2 3 0,0-3 0,0 3 0,2 0 0,2 0 0,2-3 0,0 2 0,0-2 0,0 3 0,0-2 0,0 1 0,2-5 0,4 5 0,6-4 0,1 2 0,3-3 0,-1 0 0,-2 0 0,6 1 0,-6-4 0,3 0 0,-7-3 0,2 0 0,-5 0 0,3 0 0,-4 0 0,1 0 0,-1 0 0,1 0 0,-1 0 0,0 0 0,4 0 0,-3 0 0,5 0 0,-4 0 0,1 0 0,0-2 0,-2 1 0,3-4 0,-4 2 0,1-9 0,-3 7 0,0-4 0</inkml:trace>
  <inkml:trace contextRef="#ctx0" brushRef="#br0" timeOffset="11782">11676 1766 24575,'0'19'0,"0"-1"0,0 6 0,0-3 0,0 2 0,0-3 0,0 2 0,0-1 0,0 0 0,0-2 0,0-6 0,0 2 0,0-3 0,0-3 0,0 2 0,0-5 0,0 3 0,0-4 0,0-2 0,0-1 0</inkml:trace>
  <inkml:trace contextRef="#ctx0" brushRef="#br0" timeOffset="12677">11536 1948 24575,'18'0'0,"0"0"0,2 0 0,0 0 0,0 0 0,-4 0 0,3 0 0,-6 0 0,0 0 0,1 0 0,-4 0 0,3 0 0,-5 0 0,-2 0 0,-1 0 0,0 0 0,1 0 0,-1 0 0,1 0 0,-1 0 0,0 0 0,1 0 0,-1 0 0,0 0 0,1 0 0,-1 0 0,1 0 0,-1 0 0,0 0 0,1 0 0,-1 0 0,-2 0 0,-1 0 0</inkml:trace>
  <inkml:trace contextRef="#ctx0" brushRef="#br0" timeOffset="15010">12191 1843 24575,'0'22'0,"0"-6"0,0 11 0,0-10 0,0 11 0,0-4 0,0 5 0,0-4 0,-3-1 0,0-4 0,-1-1 0,-4-2 0,6-5 0,-3 0 0,2-6 0,0 2 0,0-2 0,-2-3 0,9-1 0,0-2 0,8 0 0,3 0 0,-2 0 0,6 0 0,-6 0 0,6 0 0,-6 0 0,2 0 0,-3 0 0,-3-2 0,2-4 0,-4-1 0,4-4 0,-5 5 0,3-6 0,-4 6 0,1-5 0,0 1 0,0-2 0,0 0 0,0-4 0,0 3 0,1-6 0,-1 3 0,1 0 0,-1-4 0,0 7 0,-2-6 0,-2 6 0,1-6 0,-2 6 0,2-2 0,-3 6 0,0-3 0,0 6 0,0-3 0,0 4 0,0-1 0,0 1 0,2 4 0,1 7 0,3 4 0,0 4 0,-3 2 0,3-3 0,-3 6 0,4-3 0,-1 4 0,1-4 0,-4 3 0,3-3 0,-3 1 0,1 2 0,1-6 0,-4 6 0,1-7 0,-2 4 0,0-1 0,0-2 0,0 3 0,0-4 0,0 3 0,0 2 0,0 3 0,0-1 0,0 1 0,0 0 0,-3 4 0,-1-4 0,-6 8 0,3-7 0,-7 7 0,4-7 0,-4 2 0,4-3 0,-3 0 0,3-4 0,-3 3 0,4-6 0,-3 0 0,5-2 0,-2-5 0,3 3 0,1-4 0,-1 1 0,1-1 0,0-2 0,-1 2 0,1-4 0,-4 1 0,3-2 0,-2 0 0,2 0 0,0 0 0,1 0 0,-1 0 0,1 0 0,-1-3 0,3 0 0,-2-5 0,5-1 0,-6 0 0,6-3 0,-3 3 0,3-3 0,0 0 0,0-1 0,0 4 0,0-2 0,0 2 0,0-4 0,0 4 0,0 1 0,3-1 0,0 3 0,3-2 0,-3 2 0,2 1 0,-2-1 0,2 1 0,3-1 0,1 0 0,4 3 0,-1-3 0,0 3 0,0-3 0,0 0 0,3-1 0,-2 1 0,6-1 0,-6 1 0,6 0 0,-6 0 0,2-1 0,-3 1 0,4 0 0,-3 2 0,2-1 0,1 1 0,-3-2 0,5-1 0,-1 4 0,3-3 0,-1 2 0,1-3 0,0 4 0,0-3 0,0 2 0,4 0 0,-7-1 0,6 1 0,-7 1 0,1-3 0,-5 3 0,0-3 0,-6 0 0,0-10 0,-4 10 0,-2-7 0</inkml:trace>
  <inkml:trace contextRef="#ctx0" brushRef="#br0" timeOffset="15743">13487 1753 24575,'-4'0'0,"9"0"0,12 0 0,4 0 0,7 0 0,-4 0 0,10 0 0,-4 0 0,-1 0 0,-1 0 0,-11 0 0,3 0 0,-8 0 0,0 0 0,-3 0 0,-1 0 0,-5 0 0,-1 0 0</inkml:trace>
  <inkml:trace contextRef="#ctx0" brushRef="#br0" timeOffset="16549">13506 1892 24575,'11'0'0,"3"0"0,3 0 0,-1 0 0,7 0 0,-9 0 0,9 0 0,-10 0 0,6 0 0,-6 0 0,-1 0 0,0 0 0,-3 0 0,0 0 0,-1 0 0,-3 0 0,1 0 0,-1 0 0,1 0 0,-3 0 0,-1 0 0</inkml:trace>
  <inkml:trace contextRef="#ctx0" brushRef="#br0" timeOffset="18005">14386 1418 24575,'-5'8'0,"-5"10"0,-6 2 0,-6 16 0,7-13 0,-6 7 0,8 2 0,0-9 0,2 9 0,4-11 0,-1 7 0,2-3 0,6-4 0,-4 2 0,4-2 0,0-1 0,0 4 0,0 0 0,0-3 0,0 7 0,0-3 0,0-1 0,0 4 0,0-7 0,0 3 0,0-4 0,0-4 0,0-1 0,0-3 0,0-2 0,3-2 0,0-3 0,5 1 0,1 0 0,3-3 0,4 0 0,0-3 0,4 0 0,0 0 0,3 0 0,-2 0 0,-1 0 0,-1-6 0,-6 2 0,0-8 0,-2 2 0,-4-2 0,1 0 0,-2 0 0,0 0 0,-2-1 0,-2 1 0,-2 0 0,0 0 0,0-3 0,0 2 0,0-3 0,0 7 0,0-3 0,0 6 0,0-2 0,0 2 0,-2 3 0,-1 0 0,-6 3 0,3 0 0,-5 0 0,2 0 0,-4 0 0,1 0 0,0 0 0,0 0 0,0 0 0,3 0 0,-3 0 0,6 0 0,-2 0 0,2 0 0,1 0 0,-1 3 0,-2-3 0,1 5 0,-1-2 0,-1 0 0,0 2 0,0-4 0,-3 5 0,6-3 0,-5 0 0,4 2 0,-1-5 0,2 5 0,-2-4 0,2 4 0,-3-5 0,4 2 0,0-2 0,2 0 0,0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1:36:50.813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19504 4719 24575,'14'0'0,"-2"0"0,7 0 0,-6 0 0,10 0 0,-2 0 0,8 0 0,-4 0 0,3 0 0,-4 0 0,5 0 0,0 0 0,-4 0 0,3 0 0,-8 0 0,4 0 0,-4 0 0,-3 0 0,-2 0 0,-3 0 0,-3 0 0,2 0 0,-4-3 0,1 3 0,-3-3 0,1 3 0,-1 0 0,1 0 0,-1 0 0,-2-2 0,-1 1 0,-2-1 0</inkml:trace>
  <inkml:trace contextRef="#ctx0" brushRef="#br0" timeOffset="1065">19528 4887 24575,'15'0'0,"3"0"0,-2 0 0,1 0 0,10 0 0,-9 0 0,15 0 0,-12 0 0,11 0 0,-14 0 0,13 0 0,-13 0 0,6 0 0,-5 0 0,1 0 0,-6 0 0,0 0 0,-4 0 0,2 3 0,-3-3 0,-1 3 0,0 0 0,-1-3 0,1 3 0,-3 0 0,1-3 0,-1 5 0,0-5 0,-2 3 0,0-3 0</inkml:trace>
  <inkml:trace contextRef="#ctx0" brushRef="#br0" timeOffset="2188">19417 5785 24575,'24'0'0,"1"0"0,-4 0 0,4 0 0,3 0 0,1 0 0,0 0 0,0 0 0,-4 0 0,7 0 0,-10 6 0,10-4 0,-15 6 0,10-4 0,-10 2 0,7 1 0,-8-1 0,3 1 0,-6-1 0,3-2 0,-4 1 0,-3-4 0,-1 1 0,1-2 0,-3 3 0,2-3 0,-2 3 0,-1-3 0,-2 0 0,-1 0 0</inkml:trace>
  <inkml:trace contextRef="#ctx0" brushRef="#br0" timeOffset="3204">19522 5990 24575,'14'0'0,"2"0"0,0 0 0,3 0 0,2 0 0,-1 0 0,4 0 0,-4 0 0,4 0 0,-3 0 0,-1 0 0,-1 0 0,-6 0 0,6 0 0,-3 0 0,1 0 0,-2 0 0,-3 0 0,-3 0 0,0 0 0,-1 0 0,-2 0 0,3 0 0,-4 3 0,0-2 0,1 3 0,-1-3 0,1 4 0,-1-5 0,-2 5 0,-1-4 0,-2 1 0</inkml:trace>
  <inkml:trace contextRef="#ctx0" brushRef="#br0" timeOffset="4417">19468 7144 24575,'13'0'0,"4"0"0,-1 0 0,20 0 0,-13 0 0,18 0 0,-20 3 0,6-2 0,-6 4 0,7-1 0,-11 3 0,10 0 0,-8-1 0,2 0 0,-3 0 0,-6 0 0,-3 0 0,2 0 0,-5 0 0,3-1 0,-4-2 0,0 0 0,-2-3 0,0 0 0</inkml:trace>
  <inkml:trace contextRef="#ctx0" brushRef="#br0" timeOffset="5300">19487 7326 24575,'12'0'0,"-2"0"0,9 0 0,-2 0 0,2 0 0,1 0 0,0 0 0,0 0 0,4 0 0,-3 0 0,-1 0 0,-1 0 0,-6 0 0,6 0 0,-6 0 0,2 0 0,-6 0 0,3 0 0,-3 0 0,0 2 0,-1 2 0,-2 1 0,2 1 0,-2-1 0,3-2 0,-4 2 0,1-4 0,-1 4 0,0-5 0,-2 3 0,0-3 0</inkml:trace>
  <inkml:trace contextRef="#ctx0" brushRef="#br0" timeOffset="6322">19511 8502 24575,'6'0'0,"4"0"0,-1 0 0,3 0 0,0 0 0,3 0 0,2 0 0,3 0 0,-1 0 0,1 0 0,4 0 0,-3 0 0,2 0 0,1 0 0,-3 0 0,3 0 0,-11 0 0,6 0 0,-9 2 0,2 2 0,-1 1 0,-4-1 0,1 1 0,-2-5 0,-1 3 0,0-1 0,1-1 0,-1 1 0,-2-2 0,0 0 0</inkml:trace>
  <inkml:trace contextRef="#ctx0" brushRef="#br0" timeOffset="7394">19605 8718 24575,'15'0'0,"-2"0"0,6 0 0,-6 0 0,6 0 0,-7 0 0,7 0 0,-6 0 0,2 0 0,-3 0 0,0 0 0,-3 0 0,0 0 0,-4 0 0,1 0 0,-1 0 0,0 0 0,1 0 0,-1 0 0,0 0 0,0 0 0,0 0 0,-2 0 0,0 0 0</inkml:trace>
  <inkml:trace contextRef="#ctx0" brushRef="#br0" timeOffset="10608">19013 1895 24575,'5'-12'0,"-1"4"0,11-1 0,-8 0 0,11 2 0,-7-4 0,8 6 0,-9-6 0,8 10 0,-8-4 0,3 2 0,-2 3 0,-5-3 0,6 3 0,-6 0 0,5 0 0,-5 0 0,3 0 0,-4 0 0,4 3 0,-3 0 0,2 3 0,-2-1 0,-1 1 0,0-1 0,1 0 0,-1 1 0,4 0 0,-3-1 0,2 1 0,-2-1 0,-1 1 0,1 2 0,-3-2 0,2 6 0,-4-6 0,2 5 0,-3-5 0,0 5 0,0-4 0,0 4 0,0-5 0,0 6 0,0-6 0,0 5 0,-6-5 0,2 6 0,-4-3 0,1 3 0,-1 0 0,1 0 0,-2 1 0,3-1 0,0 0 0,0-3 0,0 2 0,0-5 0,3 6 0,-2-6 0,2 2 0,0-2 0,-2-1 0,4 3 0,-3-1 0,3 1 0,-4 0 0,4-1 0,-4 1 0,2-3 0,0 1 0,0-1 0,1 1 0,1-1 0,-1 1 0,-1-3 0,1-1 0,-4-2 0,1 0 0,0 0 0,0 0 0,0 2 0,0-1 0,2 3 0,-2-3 0,5 4 0,2-5 0,4 3 0,5-6 0,-1 0 0,1-3 0,-2 3 0,0-6 0,0 6 0,-3-6 0,-1 4 0,1-4 0,-1 3 0,1-3 0,-3 1 0,2-1 0,-4-3 0,4-1 0,-4-2 0,4 2 0,-1-6 0,2 2 0,1-2 0,-1-1 0,1 0 0,-1 3 0,3 2 0,1-1 0,-1 6 0,3-5 0,-3 6 0,1-3 0,1 2 0,-2-1 0,3 2 0,1-4 0,-4 4 0,2-2 0,-2 2 0,0-1 0,3-1 0,-6 5 0,2 0 0,-2 1 0,2 1 0,-2 1 0,3 1 0,-1-1 0,1 2 0,0-2 0,2 3 0,-1 0 0,2 0 0,0-2 0,0 1 0,0-2 0,0 3 0,-3 0 0,-1 0 0,-2 0 0,-1 0 0,1 0 0,-1 0 0,-7 0 0,-5 0 0,-9 0 0,-4 0 0,-4 0 0,4 0 0,-8 0 0,3 4 0,-4 0 0,4 2 0,1 1 0,4 0 0,4-1 0,0 1 0,7-2 0,-2 1 0,4 3 0,-2 0 0,6 3 0,-2 0 0,1 0 0,1 4 0,0-3 0,0 6 0,2-6 0,-2 6 0,3-6 0,0 2 0,0 1 0,0-3 0,0 2 0,0-3 0,0 0 0,0 0 0,0 0 0,3-3 0,3 3 0,3-3 0,3 0 0,0 3 0,4-5 0,-4 4 0,4-4 0,-4 2 0,-3-4 0,2 1 0,-1 0 0,-1 0 0,2-3 0,-5 0 0,6-3 0,-6 0 0,5 0 0,-5 0 0,6 0 0,-6 0 0,2 0 0,-2 0 0,-1 0 0,0 0 0,1 0 0,-1 0 0,1 0 0,-1-3 0,-2 0 0,2-2 0,-4-1 0,4 3 0,-5-2 0,3 2 0,-3 0 0,0 0 0</inkml:trace>
  <inkml:trace contextRef="#ctx0" brushRef="#br0" timeOffset="11335">19986 1948 24575,'18'0'0,"1"0"0,0 0 0,4 0 0,10 0 0,-4 0 0,5 0 0,-14 0 0,-1 0 0,-9 0 0,5 0 0,-9 0 0,2 0 0,-5 0 0,0 0 0</inkml:trace>
  <inkml:trace contextRef="#ctx0" brushRef="#br0" timeOffset="12094">20000 2144 24575,'11'0'0,"4"0"0,0 0 0,17 0 0,-1 0 0,4 0 0,-7 0 0,-8 0 0,0 0 0,-4 0 0,-1 0 0,-6 0 0,3 0 0,-6 0 0,2 0 0,-3 0 0,-2 0 0,0 0 0</inkml:trace>
  <inkml:trace contextRef="#ctx0" brushRef="#br0" timeOffset="14314">20816 1758 24575,'0'18'0,"0"0"0,0 2 0,0 0 0,0 4 0,0-3 0,0 6 0,0-6 0,0 3 0,0-4 0,0-4 0,0 3 0,0-9 0,0 8 0,0-8 0,0 6 0,0-7 0,3 2 0,0-2 0,3 3 0,0 0 0,0 0 0,0-3 0,0 0 0,2-4 0,-2 1 0,6 0 0,0 0 0,1-3 0,3 0 0,-4-3 0,0 0 0,0 0 0,0 0 0,0 0 0,0-2 0,-3-4 0,2-4 0,-4 1 0,2-3 0,-1 3 0,-1-3 0,1 0 0,-2 0 0,0 0 0,0 0 0,-2-4 0,-2 3 0,1-3 0,-2 4 0,1 0 0,-2-3 0,0 2 0,3-3 0,-2 4 0,4-3 0,-4 2 0,5-3 0,-6 4 0,5 3 0,-4-3 0,4 6 0,-5-2 0,3 2 0,-1 0 0,-1 1 0,3 4 0,-3 8 0,4 10 0,-4 4 0,6 11 0,-6-6 0,5 7 0,-5-4 0,2 0 0,1 4 0,-3-7 0,2 7 0,-3-9 0,3 5 0,-2-4 0,2-1 0,-3 0 0,3 1 0,-2-1 0,2 4 0,1-3 0,0 4 0,0 0 0,2 0 0,-5-1 0,5 1 0,-5-4 0,5 2 0,-5-6 0,2 7 0,-3-7 0,0-1 0,0-1 0,0-6 0,0 3 0,0-4 0,0 0 0,0 0 0,-2-3 0,-4 0 0,-3-4 0,-4 1 0,1 0 0,0-2 0,-3-2 0,-2-2 0,1 0 0,-3 0 0,2 0 0,1-2 0,0-4 0,4-1 0,-1-8 0,1 7 0,2-10 0,1 8 0,5-6 0,-1 0 0,1 0 0,0-4 0,1 3 0,3-2 0,0 3 0,0-4 0,0 4 0,0-4 0,0 8 0,0-8 0,0 8 0,3-4 0,0 4 0,6 0 0,0 0 0,3 2 0,1-1 0,2 1 0,-2 0 0,6-2 0,-3 4 0,1-1 0,6 2 0,-9 1 0,13-4 0,-10 2 0,7-2 0,-4 4 0,3-1 0,-2 0 0,3-3 0,0 2 0,-3-1 0,3-1 0,1-3 0,-4-1 0,1-1 0,-7 2 0,-3 1 0,0 3 0,-3 0 0,3 0 0,-6 6 0,2-5 0,-2 5 0,-1 0 0,0 0 0,-2-2 0,0 3 0,-3-3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1:37:59.199"/>
    </inkml:context>
    <inkml:brush xml:id="br0">
      <inkml:brushProperty name="width" value="0.05292" units="cm"/>
      <inkml:brushProperty name="height" value="0.05292" units="cm"/>
      <inkml:brushProperty name="color" value="#FF00FF"/>
    </inkml:brush>
  </inkml:definitions>
  <inkml:trace contextRef="#ctx0" brushRef="#br0">2273 14085 24575,'11'0'0,"-3"0"0,2 0 0,0 0 0,-1 0 0,2 0 0,-2 0 0,3 0 0,0 0 0,0 0 0,0 0 0,0 0 0,0 0 0,-2 0 0,1 0 0,-2 0 0,0 0 0,0 0 0,-1 3 0,-2-3 0,2 3 0,-2 0 0,-1-3 0,1 3 0,-1-1 0,0-1 0,-2 3 0,2-3 0,-2 2 0,3-1 0,-1-1 0,0 1 0,1-2 0,-1 0 0,0 0 0,0 0 0,1 0 0,-1 0 0,0 0 0,0 0 0,-2 0 0,-1 0 0</inkml:trace>
  <inkml:trace contextRef="#ctx0" brushRef="#br0" timeOffset="1584">2817 13734 24575,'3'-8'0,"0"3"0,2-3 0,4 4 0,-3-5 0,5 3 0,-2 3 0,1 0 0,-2 3 0,0-5 0,-2 4 0,3-5 0,-4 6 0,4 0 0,-3 0 0,2 0 0,-2 0 0,-1 0 0,1 3 0,-1 3 0,1 0 0,-3 5 0,2-2 0,-4 3 0,2 0 0,-1 4 0,-1-3 0,2 6 0,-3-6 0,0 6 0,0-6 0,0 2 0,0-6 0,0 3 0,0-6 0,0 5 0,0-5 0,0 5 0,0-4 0,0 1 0,0-3 0,0 4 0,0-3 0,0 2 0,0 1 0,0-3 0,0 2 0,0 1 0,0-3 0,0 5 0,0-5 0,0 6 0,-2-6 0,-2 5 0,-2-2 0,0 3 0,3 0 0,-2 1 0,1-1 0,1 0 0,-3 0 0,6 0 0,-6 0 0,5-3 0,-1 2 0,-1-5 0,3 3 0,-3-4 0,3 1 0,0-1 0,2-2 0,1-1 0,6 1 0,0-2 0,3 1 0,0-2 0,0 0 0,0 0 0,0 0 0,3 0 0,-2 0 0,3 0 0,-4 0 0,0 0 0,3 0 0,-2 0 0,3 0 0,-4 0 0,0 0 0,3 0 0,-5 0 0,5 0 0,-9 0 0,3 0 0,-4 3 0,0-3 0,1 3 0,-3-3 0,-1 0 0</inkml:trace>
  <inkml:trace contextRef="#ctx0" brushRef="#br0" timeOffset="2324">3302 13975 24575,'11'0'0,"-3"0"0,4 0 0,0 0 0,1 0 0,3 0 0,-4 0 0,3 0 0,-5 0 0,5 0 0,-9 0 0,5 0 0,-4 0 0,1 0 0,-3 0 0,1 0 0,-1 0 0,1 0 0,-1 0 0,0 0 0,1 0 0,-1 0 0,0 0 0,-3 0 0,1 0 0</inkml:trace>
  <inkml:trace contextRef="#ctx0" brushRef="#br0" timeOffset="3301">3366 14086 24575,'18'0'0,"-3"0"0,1 0 0,-4 0 0,3 0 0,-2 0 0,3 0 0,-4 0 0,0 0 0,-3 0 0,-1 0 0,1 0 0,-3 0 0,2 0 0,-3 0 0,0 0 0,-2 0 0,-1 0 0</inkml:trace>
  <inkml:trace contextRef="#ctx0" brushRef="#br0" timeOffset="4374">2205 15425 24575,'14'0'0,"-3"0"0,17 0 0,-4 0 0,1 0 0,0 0 0,2 0 0,-9 0 0,5 0 0,-10 0 0,2 0 0,-3 0 0,0 0 0,-3 0 0,0 0 0,-4 0 0,0 0 0,1 0 0,-3 0 0,-1 0 0</inkml:trace>
  <inkml:trace contextRef="#ctx0" brushRef="#br0" timeOffset="5738">2671 15090 24575,'5'-8'0,"3"-6"0,4 9 0,0-6 0,0 5 0,0 2 0,4-2 0,-6 4 0,8 1 0,-11-1 0,8 2 0,-6 0 0,3 0 0,-3 0 0,2 0 0,-4 0 0,1 0 0,0 2 0,-1 1 0,1 6 0,-2-3 0,0 6 0,-1-3 0,1 3 0,1 0 0,-1 0 0,0 0 0,-3 3 0,2-2 0,-4 6 0,2-6 0,-3 6 0,0-6 0,0 6 0,0-2 0,0 2 0,-3-3 0,-4 3 0,-3-2 0,-3 2 0,0-2 0,0 2 0,-3-6 0,2 6 0,-2-5 0,4 1 0,2-3 0,-1 0 0,4-2 0,-1 1 0,4-5 0,-1 2 0,5-2 0,-5-1 0,4 1 0,-1-1 0,4-2 0,4-1 0,7-2 0,3 0 0,4 0 0,3 0 0,-2 0 0,3 0 0,-4 0 0,-1 0 0,1 0 0,-3 0 0,7 0 0,-10 0 0,4 0 0,-7 0 0,-4 0 0,1 0 0,-3 0 0,1 0 0,-1 0 0,1 0 0,-3 2 0,-1-1 0,-2 1 0</inkml:trace>
  <inkml:trace contextRef="#ctx0" brushRef="#br0" timeOffset="6417">3275 15253 24575,'14'0'0,"2"0"0,4 0 0,0 0 0,-4 0 0,3 0 0,-6 0 0,2 0 0,1 0 0,-6 0 0,2 0 0,-7 0 0,0 0 0,1 0 0,-1 0 0,0 0 0,0 0 0,-2 0 0,-1 0 0</inkml:trace>
  <inkml:trace contextRef="#ctx0" brushRef="#br0" timeOffset="7233">3357 15382 24575,'11'0'0,"1"0"0,3 0 0,-2 0 0,0 0 0,1 0 0,-6 0 0,6 0 0,-7 0 0,1 0 0,0 0 0,-2 0 0,3 0 0,-4 0 0,0 0 0,0 0 0,-2 0 0,0 0 0</inkml:trace>
  <inkml:trace contextRef="#ctx0" brushRef="#br0" timeOffset="9025">2244 16574 24575,'14'3'0,"-2"-1"0,7-2 0,-2 0 0,-1 0 0,3 0 0,-3 0 0,1 0 0,2 0 0,-6 0 0,2 0 0,-6 0 0,0 0 0,-4 0 0,0 0 0,0 0 0,0 0 0,-2 0 0,0 0 0</inkml:trace>
  <inkml:trace contextRef="#ctx0" brushRef="#br0" timeOffset="10317">2664 16220 24575,'14'0'0,"-1"0"0,-1 0 0,3 0 0,-2 0 0,3 0 0,-1 0 0,-2 0 0,6 0 0,-6 0 0,0 0 0,-2 0 0,-2 0 0,3 3 0,-3 0 0,0 3 0,-4-1 0,1 3 0,-3-1 0,0 4 0,-3-2 0,0 3 0,0 0 0,0 4 0,0-3 0,0 5 0,0-1 0,0 3 0,-6 0 0,-2-1 0,-5 1 0,0-3 0,0-2 0,1 1 0,-4-3 0,3 3 0,-3-4 0,4 0 0,2 0 0,-1 0 0,1 0 0,1 1 0,0 2 0,3-2 0,-1 2 0,1 1 0,3-3 0,0 2 0,3-5 0,0 1 0,0-2 0,0 0 0,0 0 0,0-1 0,5-2 0,2 3 0,5-3 0,0 0 0,0-3 0,0 0 0,3-3 0,-2 0 0,3 0 0,-4 0 0,0 0 0,0 0 0,0 0 0,0 0 0,0 0 0,0 0 0,0 0 0,-2 0 0,1 0 0,-5 0 0,2 0 0,-2 0 0,-3 0 0,-1 0 0</inkml:trace>
  <inkml:trace contextRef="#ctx0" brushRef="#br0" timeOffset="10963">3260 16628 24575,'11'0'0,"-3"0"0,4 0 0,-3 0 0,3 0 0,9 0 0,-7 0 0,4 0 0,-10 0 0,1 0 0,-3 0 0,2 0 0,-2 0 0,-1 0 0,-2 0 0,-1 0 0</inkml:trace>
  <inkml:trace contextRef="#ctx0" brushRef="#br0" timeOffset="11878">3347 16533 24575,'20'0'0,"1"0"0,-8 0 0,6 0 0,-6 0 0,2 0 0,-3 0 0,0 0 0,0 0 0,-3 0 0,0 0 0,-4 0 0,1 0 0,-3 0 0,-1 0 0</inkml:trace>
  <inkml:trace contextRef="#ctx0" brushRef="#br0" timeOffset="12965">2239 17768 24575,'14'0'0,"2"0"0,12 0 0,-5 10 0,9-5 0,-2 9 0,-4-4 0,3-5 0,-13 4 0,-1-9 0,-5 5 0,-2-4 0,-3 1 0,1-2 0,-3 0 0,-1 0 0</inkml:trace>
  <inkml:trace contextRef="#ctx0" brushRef="#br0" timeOffset="14192">2746 17672 24575,'0'-8'0,"5"0"0,-1 2 0,7-2 0,-5 4 0,9-4 0,-5 7 0,9-5 0,-6 5 0,2-2 0,-3 3 0,4 0 0,-3 0 0,2 0 0,-3 0 0,0 0 0,0 0 0,-3 0 0,0 0 0,-4 0 0,1 5 0,-1-1 0,1 8 0,-2-6 0,1 5 0,-4 2 0,1 0 0,-2 2 0,0 1 0,0 0 0,0 4 0,0 0 0,0 0 0,-3-1 0,-3-2 0,-1 2 0,-5-3 0,1 4 0,-1-4 0,-1 3 0,-3-5 0,2 5 0,1-2 0,1-1 0,4-1 0,-3-3 0,4 1 0,1-1 0,1-3 0,4-1 0,-1-2 0,2-1 0,0 0 0,0 1 0,7-3 0,0-1 0,11-2 0,-2 0 0,8 0 0,-3 0 0,2 0 0,-3 0 0,0 0 0,0 0 0,-1-3 0,1 0 0,0-1 0,0-2 0,-4 5 0,0-2 0,-4 3 0,-3-2 0,2 1 0,-5-1 0,3 2 0,-4 0 0,-2 0 0,0 0 0</inkml:trace>
  <inkml:trace contextRef="#ctx0" brushRef="#br0" timeOffset="14830">3407 17837 24575,'14'0'0,"4"0"0,-5 0 0,3 0 0,-4 0 0,0 0 0,-3 0 0,2 0 0,-2 0 0,0 0 0,0 0 0,-4 0 0,3 0 0,-2 0 0,2 0 0,-6 0 0,1 0 0</inkml:trace>
  <inkml:trace contextRef="#ctx0" brushRef="#br0" timeOffset="15548">3465 17988 24575,'11'0'0,"0"0"0,1 0 0,0 0 0,-3 0 0,2 0 0,-4 0 0,4 0 0,-5 0 0,3 0 0,-4 0 0,0 0 0,1 0 0,-1 0 0,-2 0 0,-1 0 0</inkml:trace>
  <inkml:trace contextRef="#ctx0" brushRef="#br0" timeOffset="18505">1795 11361 24575,'11'0'0,"0"-5"0,1 3 0,3-6 0,-5 7 0,9-5 0,-12 6 0,11-3 0,-8 3 0,9 0 0,-6 0 0,-1 0 0,0 0 0,-3 0 0,3 0 0,0 0 0,0 0 0,0 0 0,-3 0 0,2 0 0,-4 0 0,1 0 0,0 0 0,-1 0 0,1 0 0,-3 2 0,4 1 0,-3 3 0,2 0 0,-2 2 0,0 5 0,0-1 0,-2 7 0,-2-6 0,-2 6 0,0-2 0,0 3 0,0-1 0,0 1 0,0 0 0,-5 0 0,-3 0 0,-2 0 0,-2-4 0,2-1 0,1-2 0,-3-4 0,5 2 0,-1-4 0,2 1 0,1-3 0,2 1 0,-2-1 0,2-2 0,-1 2 0,0-4 0,1 1 0,-3-2 0,1 0 0,-1 0 0,1 0 0,0 0 0,-1 0 0,1 0 0,0 0 0,4 0 0,4 0 0,6 0 0,7-3 0,0 0 0,4-4 0,0 0 0,0-2 0,-4 1 0,0-1 0,-4 0 0,0 3 0,-3-6 0,3 5 0,-6-4 0,3 1 0,0-2 0,-2-3 0,1 2 0,-1-6 0,-1 6 0,1-6 0,-1 6 0,0-6 0,0 6 0,3-3 0,-2 4 0,2 0 0,-3 0 0,-1 3 0,1 0 0,2 3 0,-1 1 0,1 1 0,-3-1 0,1 5 0,-1-3 0,4 3 0,-3 0 0,2 0 0,1 0 0,-3 0 0,2 0 0,1 0 0,-3 0 0,2 0 0,-3 0 0,1 0 0,-1 0 0,1 0 0,-1 0 0,-2 3 0,-10-3 0,-1 2 0,-9-2 0,5 0 0,3 0 0,-3 0 0,3 0 0,0 0 0,-2 3 0,4 0 0,-1 3 0,2-1 0,1 1 0,-1-1 0,3 1 0,-2 2 0,2 1 0,-1 3 0,-1 0 0,4 4 0,-4-3 0,4 2 0,-5-3 0,3 4 0,-1-3 0,-1-1 0,4 0 0,-4-6 0,5 5 0,-3-5 0,3 3 0,0-1 0,0-2 0,0 6 0,0-6 0,0 5 0,0-2 0,0 3 0,0-3 0,3 2 0,3-4 0,3 4 0,4-4 0,-1 2 0,0-3 0,0 0 0,0-3 0,0 0 0,0-3 0,0 0 0,0 0 0,0 0 0,0 0 0,0 0 0,-3 0 0,3 0 0,-3 0 0,0 0 0,2 0 0,-5 0 0,3 0 0,-4 0 0,1 0 0,-1 0 0,0 0 0,-2 0 0,0 0 0</inkml:trace>
  <inkml:trace contextRef="#ctx0" brushRef="#br0" timeOffset="19222">2752 11536 24575,'17'0'0,"1"0"0,2 0 0,4 0 0,0 0 0,5 0 0,0 0 0,-1 0 0,-3 0 0,3 0 0,-3 0 0,-4 0 0,6 0 0,-13 0 0,2 0 0,-1 0 0,-8 0 0,5 0 0,-7 0 0,0 0 0,-2 0 0,0 0 0</inkml:trace>
  <inkml:trace contextRef="#ctx0" brushRef="#br0" timeOffset="20918">3566 11270 24575,'0'-8'0,"0"-2"0,0 3 0,0-1 0,0 0 0,0 1 0,3 1 0,-1 4 0,7 2 0,0 0 0,0 0 0,4 0 0,-3 0 0,8 0 0,-5 0 0,11 0 0,-9 0 0,6 0 0,-9 0 0,0 2 0,-3-1 0,-1 4 0,-2-4 0,2 4 0,-2-2 0,1 0 0,-4 1 0,0-1 0,-3 3 0,0-1 0,0 4 0,0 0 0,0 3 0,0 3 0,0-2 0,-6 6 0,-2-2 0,-5 3 0,3-1 0,-2-2 0,5 2 0,-2-6 0,2 2 0,1-3 0,0 0 0,3 0 0,0 0 0,1-3 0,1 3 0,-1-3 0,2 0 0,0 2 0,0-2 0,0 3 0,0-3 0,0 3 0,0-6 0,0 2 0,0-2 0,0-1 0,4-2 0,6 0 0,3-3 0,6 0 0,-3 0 0,4 0 0,4 0 0,-4 0 0,4 0 0,0 0 0,-3 0 0,3 0 0,-5 0 0,1 0 0,-3 0 0,-2-3 0,-3 2 0,0-2 0,-3 3 0,0 0 0,-4-2 0,-2 1 0,0-1 0</inkml:trace>
  <inkml:trace contextRef="#ctx0" brushRef="#br0" timeOffset="21500">4335 11431 24575,'4'-6'0,"3"1"0,7 5 0,3 0 0,6 0 0,-2 0 0,7 0 0,-8 0 0,4 0 0,-4 0 0,-6 0 0,-3 0 0,-5 0 0,-1 0 0,-2 0 0,0 0 0</inkml:trace>
  <inkml:trace contextRef="#ctx0" brushRef="#br0" timeOffset="22266">4310 11650 24575,'12'2'0,"-6"1"0,17-3 0,-9 0 0,10 0 0,-8 0 0,3 0 0,-6 0 0,3 0 0,-4 0 0,0 0 0,-1 0 0,-2 0 0,-3 0 0,-4 0 0</inkml:trace>
  <inkml:trace contextRef="#ctx0" brushRef="#br0" timeOffset="24503">4867 11333 24575,'11'3'0,"0"3"0,-5 6 0,0 5 0,-2 2 0,1-5 0,-4 4 0,1-8 0,-2 9 0,0-6 0,0 6 0,0-3 0,0 8 0,-3-7 0,-3 6 0,-4-6 0,-3-1 0,0 0 0,1-4 0,3-3 0,0-1 0,4-2 0,-1-3 0,1-1 0,4-4 0,5-1 0,17-9 0,1 1 0,8-6 0,-6 3 0,-4 4 0,-1-3 0,-2 6 0,-2-5 0,-3 6 0,-2-6 0,4 0 0,-7-1 0,4-2 0,-5 3 0,-2 0 0,1 0 0,-4 0 0,2-4 0,-1 3 0,-1-6 0,4 6 0,-4-2 0,4 3 0,-4 2 0,4 2 0,-4 3 0,3-1 0,-1 3 0,3-2 0,-1 4 0,1-1 0,-1 2 0,0 0 0,1 0 0,-1 0 0,1 0 0,-1 0 0,0 0 0,1 2 0,-1 1 0,1 6 0,-1-3 0,1 2 0,-3 1 0,2 0 0,-4 3 0,4-3 0,-2 2 0,0-2 0,3 7 0,-3-3 0,1 2 0,1-3 0,-4 4 0,2-3 0,-3 2 0,0-3 0,0 0 0,0 4 0,0-3 0,0 2 0,0 1 0,0-3 0,0 10 0,0-6 0,-4 11 0,-2-7 0,-2 6 0,-5-2 0,4 4 0,-1-4 0,0-2 0,3 1 0,-3-3 0,3 3 0,1-8 0,-1 3 0,1-3 0,-1 1 0,1-2 0,-3-3 0,3-3 0,-3 3 0,0-6 0,3 3 0,-8-1 0,7-4 0,-7 1 0,8-5 0,-5 0 0,2 0 0,-3 0 0,3 0 0,1-3 0,2-3 0,-5-12 0,6 4 0,-6-10 0,10 7 0,-5 1 0,6-3 0,-3 6 0,3-3 0,0 4 0,0 0 0,0 0 0,0 0 0,0-1 0,3 1 0,0 0 0,6 0 0,0 0 0,3 0 0,-3 0 0,3-1 0,-3 4 0,1-3 0,-2 6 0,1-3 0,0 3 0,0 0 0,2 0 0,-2 1 0,7-2 0,-3 1 0,6-3 0,-3 4 0,0-3 0,3 4 0,-2-2 0,2 2 0,1-2 0,0 5 0,4-2 0,-3 3 0,3-3 0,-1 3 0,-2-3 0,3 3 0,0 0 0,-3 0 0,2 0 0,-6-3 0,2 2 0,-6-1 0,2 2 0,-3 0 0,-3 0 0,2 0 0,-5 0 0,2 0 0,-5 0 0,-1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1:38:50.090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10775 13982 24575,'25'18'0,"-6"-2"0,11 8 0,-8-3 0,-2-4 0,2 5 0,-4-1 0,2 0 0,-6-1 0,0-3 0,-2-1 0,-5-7 0,1 2 0,-2-5 0,-1 3 0,1-4 0,-3 1 0,2-1 0,-5 0 0,5-2 0,-5 2 0,5-2 0,-5 0 0,3-1 0</inkml:trace>
  <inkml:trace contextRef="#ctx0" brushRef="#br0" timeOffset="1284">10734 14355 24575,'0'-11'0,"0"0"0,0-1 0,0 2 0,3-1 0,1-1 0,2-1 0,3 0 0,0 1 0,3 3 0,0-3 0,0 2 0,4 1 0,-3 0 0,2 2 0,-3-2 0,4 0 0,-3 2 0,6-2 0,-3-1 0,0 0 0,3-3 0,-2 4 0,3-8 0,0 9 0,-3-8 0,-1 6 0,-4-2 0,-3 3 0,2 0 0,-4 4 0,1-1 0,-3 3 0,-2-2 0,0 5 0,-3-3 0</inkml:trace>
  <inkml:trace contextRef="#ctx0" brushRef="#br0" timeOffset="2712">11319 13749 24575,'18'-3'0,"-3"-2"0,4 4 0,-6-4 0,6 4 0,-3-2 0,7-2 0,-6 3 0,1-3 0,-6 5 0,-3 0 0,2 0 0,-5 0 0,3 0 0,-4 0 0,1 2 0,-1 1 0,-2 3 0,2-1 0,-5 4 0,3 0 0,-3 0 0,0 2 0,0-2 0,0 0 0,0 3 0,0-6 0,0 5 0,0-5 0,0 6 0,0-6 0,0 5 0,0-2 0,0 3 0,0 0 0,0 0 0,0 0 0,0 1 0,0 2 0,0-2 0,-3 2 0,-3 1 0,-2 0 0,-4 0 0,5 3 0,-5-2 0,2 3 0,-1-1 0,-1 1 0,4 0 0,-1-4 0,2 3 0,4-6 0,-3 0 0,6-2 0,-3-2 0,3 0 0,0 0 0,0-1 0,0-2 0,0 3 0,3-4 0,0 1 0,5-1 0,1-2 0,7 0 0,-3-3 0,6 0 0,-3 0 0,1 0 0,2 0 0,-6 0 0,2-3 0,-3 3 0,-3-5 0,2 4 0,-4-4 0,1 4 0,-3-1 0,1 2 0,-1 0 0,1 0 0,-1 0 0,0 0 0,1 0 0,-1 0 0,-2-2 0,-1 1 0,-2-1 0</inkml:trace>
  <inkml:trace contextRef="#ctx0" brushRef="#br0" timeOffset="3417">11933 13986 24575,'14'0'0,"-2"0"0,7 0 0,-2 0 0,-1 0 0,3 0 0,-6 0 0,6 0 0,-6 0 0,2 0 0,-3 0 0,-2 0 0,-2 0 0,-3 0 0,1 0 0,-1 0 0,-2 0 0,-1 0 0</inkml:trace>
  <inkml:trace contextRef="#ctx0" brushRef="#br0" timeOffset="4237">11961 14213 24575,'15'0'0,"-1"0"0,-2 0 0,0 0 0,-3 0 0,3 0 0,-6 0 0,2 0 0,0 0 0,-2 0 0,2 0 0,-3 0 0,-2 0 0,-1 0 0</inkml:trace>
  <inkml:trace contextRef="#ctx0" brushRef="#br0" timeOffset="5652">10576 15594 24575,'2'-12'0,"5"0"0,10-5 0,-2 0 0,9-2 0,-2-1 0,-4 2 0,11 2 0,-14-2 0,13 2 0,-14 2 0,10-3 0,-7 7 0,-1-3 0,3 3 0,-6-2 0,2 3 0,-2-4 0,-1 1 0,0 0 0,0 0 0,-3 0 0,2 3 0,-4 0 0,1 0 0,-2 3 0,0-2 0,-3 2 0,1 3 0,-3-2 0,4 4 0,-4-4 0,1 2 0,0 0 0,-1-1 0,4 3 0,-5-1 0,2 2 0</inkml:trace>
  <inkml:trace contextRef="#ctx0" brushRef="#br0" timeOffset="6661">10695 15239 24575,'0'11'0,"0"0"0,0 1 0,0 3 0,0-2 0,0 6 0,0-2 0,5-4 0,-4 6 0,10-9 0,-4 5 0,-1-3 0,2-3 0,-2 3 0,1-3 0,-1 3 0,2 0 0,-4 0 0,4-3 0,-2 2 0,3-4 0,-3 4 0,3-1 0,0 2 0,-3 0 0,6 0 0,-6 0 0,6 0 0,-6 0 0,3-3 0,-3 2 0,-1-4 0,1 1 0,-1-3 0,-2 1 0,0-1 0,-1-2 0,-1 0 0,1-3 0</inkml:trace>
  <inkml:trace contextRef="#ctx0" brushRef="#br0" timeOffset="8049">11195 15185 24575,'0'-11'0,"0"-1"0,2 0 0,2 0 0,2-3 0,6 4 0,-4-4 0,10 11 0,-10-7 0,7 10 0,-6-5 0,3 6 0,0 0 0,0 0 0,4 0 0,-4 0 0,4 0 0,-4 0 0,0 0 0,0 3 0,0 0 0,-3 3 0,3 0 0,-3 0 0,0 0 0,2 0 0,-5-1 0,6 4 0,-6-3 0,2 2 0,-2 1 0,-1-3 0,-1 2 0,-2-2 0,-2-1 0,0 3 0,0-1 0,0 4 0,0-2 0,0 3 0,-5 0 0,-6 4 0,-2-3 0,-8 8 0,4-4 0,-5 5 0,0 0 0,0 3 0,0-2 0,3 2 0,2-4 0,4-1 0,0-4 0,0 0 0,4-4 0,0-3 0,6 2 0,-2-5 0,5 3 0,-3-4 0,3 0 0,0 1 0,0-1 0,0 0 0,0 1 0,0-1 0,2 1 0,1-1 0,9 1 0,-2 0 0,9 1 0,-2-1 0,2 1 0,1-4 0,0 3 0,0-5 0,0 2 0,-4-3 0,0 0 0,-7 0 0,2 0 0,-5 0 0,3 0 0,-4 0 0,1 0 0,-1 0 0,0 0 0,-2-3 0,-1 3 0,-2-2 0</inkml:trace>
  <inkml:trace contextRef="#ctx0" brushRef="#br0" timeOffset="8768">11874 15262 24575,'14'0'0,"2"0"0,0 0 0,3 0 0,-2 0 0,2 0 0,1 0 0,-6 0 0,0 0 0,-4 0 0,-1 0 0,-1 0 0,-3 0 0,1 0 0,-3 0 0,-1 0 0</inkml:trace>
  <inkml:trace contextRef="#ctx0" brushRef="#br0" timeOffset="9614">11859 15533 24575,'19'0'0,"-2"0"0,-1 0 0,-3 0 0,2 0 0,-3 0 0,0 0 0,-3 0 0,0 0 0,-4 0 0,0 0 0,1 0 0,-1 0 0,0 0 0,0 0 0,1 0 0,-3 0 0,-1 0 0</inkml:trace>
  <inkml:trace contextRef="#ctx0" brushRef="#br0" timeOffset="10884">10605 16483 24575,'2'-3'0,"2"1"0,11 2 0,-2 5 0,3-1 0,-4 8 0,0 1 0,4 0 0,-5 3 0,1-4 0,-4 0 0,-1 0 0,4 0 0,-4 0 0,-1-2 0,2 1 0,-4-2 0,5 3 0,-6 0 0,5 0 0,-4-3 0,4 0 0,-2-1 0,0 1 0,0 0 0,2 3 0,-1-3 0,1 0 0,-2 2 0,0-5 0,0 6 0,-1-6 0,1 2 0,-3-2 0,-1-1 0,1 1 0,-3-3 0,3-1 0</inkml:trace>
  <inkml:trace contextRef="#ctx0" brushRef="#br0" timeOffset="11795">10604 16806 24575,'5'-11'0,"3"0"0,2 2 0,-1-3 0,3 5 0,-6-4 0,6 4 0,-3-4 0,3 4 0,0 1 0,0-2 0,-3 7 0,6-8 0,-8 8 0,8-4 0,-6 4 0,0-4 0,2 4 0,-2-6 0,3 5 0,0-9 0,0 10 0,-2-4 0,-2-1 0,-2 5 0,-1-7 0,1 7 0,-1-3 0,1 0 0,-1 1 0,-2-1 0,-1 3 0,-2-2 0</inkml:trace>
  <inkml:trace contextRef="#ctx0" brushRef="#br0" timeOffset="13095">11209 16410 24575,'0'-8'0,"6"0"0,1 2 0,5-3 0,3 2 0,-2-4 0,10 6 0,-6-6 0,11 10 0,-11-8 0,10 8 0,-9-1 0,5 2 0,-6 0 0,2 0 0,-6 0 0,2 0 0,-3 0 0,-3 0 0,0 0 0,-4 0 0,0 2 0,1 1 0,-3 3 0,-1-1 0,-2 0 0,0 1 0,0-1 0,0 4 0,0 0 0,0 6 0,0-2 0,-6 6 0,2-2 0,-9 2 0,3 1 0,-3 0 0,0-3 0,3 1 0,1-5 0,0 3 0,2-4 0,1 0 0,0 0 0,3 0 0,0-3 0,-3 6 0,3-5 0,-1 6 0,1-4 0,0 3 0,2-2 0,-2 3 0,3-4 0,0 0 0,0 0 0,0 0 0,0 0 0,0-3 0,0 2 0,0-5 0,0 3 0,0-4 0,6 1 0,0 0 0,10 0 0,-3 0 0,6-2 0,-6-2 0,6-2 0,-3 0 0,0 0 0,0 0 0,-4 0 0,-3 0 0,2 0 0,-5 0 0,3 0 0,-4 0 0,-2 0 0,0 0 0</inkml:trace>
  <inkml:trace contextRef="#ctx0" brushRef="#br0" timeOffset="13751">11821 16630 24575,'11'0'0,"0"0"0,1 0 0,0 0 0,0 0 0,0 0 0,0 0 0,0 0 0,7 0 0,-5 0 0,6 0 0,-8 0 0,-3 0 0,-1 0 0,1 0 0,-3 0 0,2 0 0,-5 0 0,-1 0 0</inkml:trace>
  <inkml:trace contextRef="#ctx0" brushRef="#br0" timeOffset="14572">11795 16928 24575,'16'0'0,"-3"0"0,3 0 0,-4 0 0,0 0 0,4 0 0,-3 0 0,-1 0 0,-1 0 0,-4 0 0,1 0 0,-3 0 0,3 0 0,-2 0 0,2 0 0,-2 0 0,-1 0 0,0 0 0,1 0 0,-1 0 0,-2 0 0,-1 0 0</inkml:trace>
  <inkml:trace contextRef="#ctx0" brushRef="#br0" timeOffset="15760">10560 18131 24575,'8'-11'0,"5"-1"0,0 0 0,15-10 0,-4 3 0,7-5 0,-2 6 0,-3 0 0,9-6 0,-8 4 0,3-6 0,-9 8 0,-3 0 0,1 1 0,-8 5 0,1-1 0,-6 1 0,-3 3 0,2 1 0,-1-1 0,1 5 0,1-6 0,-1 8 0,-1-9 0,-2 10 0,-2-4 0</inkml:trace>
  <inkml:trace contextRef="#ctx0" brushRef="#br0" timeOffset="16776">10634 17858 24575,'2'8'0,"3"1"0,1 3 0,-2 4 0,4-3 0,-7 2 0,4 1 0,-4-4 0,5 1 0,-6 2 0,5-8 0,-4 5 0,4-4 0,1-2 0,0 3 0,5-3 0,-5-1 0,6 1 0,-6 0 0,5-1 0,-5 1 0,3 0 0,-4-1 0,6 3 0,-4-2 0,4 3 0,-4-4 0,-1 0 0,2 1 0,-2-3 0,-3 2 0,2-5 0,-5 5 0,3-2 0,-1 0 0,-1 2 0,1-2 0,0 0 0,-1 2 0,4-2 0,-5 2 0,5-2 0,-4-1 0,1-2 0</inkml:trace>
  <inkml:trace contextRef="#ctx0" brushRef="#br0" timeOffset="18175">10977 17804 24575,'11'-8'0,"0"-3"0,1-2 0,4 0 0,-2-3 0,10-2 0,-10 5 0,6-4 0,-7 7 0,-4 1 0,5 0 0,-7 3 0,8-1 0,-10 5 0,3 2 0,-2 0 0,2 0 0,-2 0 0,2 0 0,-2 0 0,-1 3 0,0 0 0,1 5 0,0 1 0,0 3 0,0 0 0,0-3 0,0 3 0,-1-3 0,-1 3 0,-2 0 0,-2 0 0,0 0 0,0 0 0,0 0 0,0 4 0,0-3 0,0 6 0,-5-3 0,-6 12 0,-3-6 0,-2 7 0,2-5 0,4-3 0,-3 3 0,5-5 0,-1-2 0,2 2 0,1-6 0,2 2 0,-1-3 0,4 0 0,-4-3 0,5 0 0,-3-4 0,3 1 0,0-1 0,0 0 0,0 1 0,5-3 0,1-1 0,9-2 0,-2 0 0,6 0 0,-3 0 0,4 0 0,-4 0 0,3 0 0,-6 0 0,6 0 0,-6 0 0,2 0 0,-3 0 0,0 0 0,-3 0 0,3-2 0,-6 1 0,2-2 0,-2 3 0,-1 0 0,1-2 0,-1 1 0,1-1 0,-1 2 0,1 0 0,-1 0 0,0-3 0,-2 0 0,0 0 0,-3 1 0</inkml:trace>
  <inkml:trace contextRef="#ctx0" brushRef="#br0" timeOffset="18852">11706 17942 24575,'14'0'0,"3"0"0,-4 0 0,6 0 0,-6 0 0,6 0 0,-6 0 0,5 0 0,-5 0 0,3 0 0,-7 0 0,2 0 0,-4 0 0,1 0 0,-3 0 0,0 0 0,-2 0 0,0 0 0</inkml:trace>
  <inkml:trace contextRef="#ctx0" brushRef="#br0" timeOffset="19659">11644 18196 24575,'20'0'0,"0"0"0,-1 0 0,-2 0 0,2 0 0,-6 0 0,2 0 0,-3 0 0,-3 0 0,0 0 0,-1 0 0,-2 0 0,2 0 0,-3 0 0,1 0 0,-1 0 0,0 0 0,-2 0 0,-1 0 0</inkml:trace>
  <inkml:trace contextRef="#ctx0" brushRef="#br0" timeOffset="22356">10306 11293 24575,'-3'-8'0,"1"-1"0,4-4 0,9-3 0,0-1 0,5 0 0,0 1 0,1 0 0,3 4 0,1-4 0,-1 12 0,-4-8 0,3 11 0,-3-5 0,-2 6 0,0 0 0,-4 0 0,2 0 0,0 0 0,-3 0 0,-1 0 0,-2 0 0,2 0 0,-2 3 0,3 0 0,-4 5 0,1 1 0,3 1 0,-3 1 0,3-2 0,-3 4 0,0-4 0,3 2 0,-3-2 0,3 3 0,-3 0 0,-1-3 0,-1 3 0,-2-6 0,-2 5 0,0-5 0,0 3 0,-5-1 0,-2 1 0,-9 0 0,3 0 0,-2-3 0,3 0 0,-4 3 0,3-2 0,-3 5 0,4-5 0,3 4 0,-3-1 0,6-1 0,-3 2 0,6-2 0,-2 0 0,4 3 0,-4-3 0,4 3 0,-2 0 0,3-3 0,0 2 0,0-4 0,-2 1 0,1-3 0,-1 1 0,2-1 0,0 0 0,0-6 0,0-3 0,0-8 0,6-3 0,1-2 0,7-7 0,-1 4 0,1-4 0,0 0 0,4-2 0,-4 1 0,9-5 0,-5 8 0,4-4 0,0 4 0,-5 4 0,3 1 0,-4 5 0,1-1 0,2 0 0,-6 3 0,2 1 0,-3 0 0,-3 2 0,3-1 0,-6 5 0,2-3 0,-2 3 0,2 0 0,-2-2 0,3 5 0,-4-5 0,4 4 0,-3-1 0,2 2 0,-2 0 0,-1 0 0,0 0 0,3 0 0,-2 0 0,-5 0 0,-9 0 0,-7 3 0,-5 0 0,0 7 0,-1 4 0,1 0 0,-1 3 0,4-1 0,-2-2 0,5 5 0,-2-2 0,3-1 0,3 0 0,1-1 0,3-2 0,0 0 0,0-2 0,3-5 0,0 6 0,3-6 0,0 5 0,0-2 0,0 0 0,0 3 0,0-6 0,0 5 0,0-5 0,0 3 0,0-4 0,3 1 0,3-1 0,3-2 0,6 0 0,-2-3 0,6 0 0,-3 0 0,1 0 0,2 0 0,2 0 0,0 0 0,1 0 0,-3 0 0,-6 0 0,2 0 0,-3 0 0,0 0 0,1 0 0,-4 0 0,2 3 0,-5-3 0,2 5 0,-2-1 0,-1-1 0,-2 1 0,0-1 0,-1 3 0,-1-1 0,1-2 0,-2-1 0</inkml:trace>
  <inkml:trace contextRef="#ctx0" brushRef="#br0" timeOffset="23334">11712 11167 24575,'3'2'0,"-1"2"0,-7 7 0,-2 1 0,-6 8 0,-3-6 0,-2 6 0,-2-3 0,-1 1 0,0-3 0,-1 5 0,-3-4 0,-1-1 0,4 2 0,-6-2 0,10-5 0,-4 7 0,7-7 0,-1 2 0,6-3 0,-5 3 0,9-6 0,-2 3 0,0-1 0,4 1 0,-3-1 0,6 1 0,-2-4 0,3 1 0,0-1 0,-2-2 0,2-1 0,-3-2 0</inkml:trace>
  <inkml:trace contextRef="#ctx0" brushRef="#br0" timeOffset="24277">11371 11197 24575,'2'15'0,"5"-1"0,2-2 0,0 0 0,3 4 0,-2-3 0,2 2 0,1 1 0,-4-4 0,4 7 0,-7-9 0,6 9 0,-2-12 0,0 8 0,1-6 0,-2 1 0,3 1 0,-5-2 0,4 3 0,-4-2 0,5 1 0,0-4 0,0 4 0,0-4 0,3 2 0,-2 0 0,3-2 0,-4 1 0,0-2 0,0 0 0,-3 0 0,-1 0 0,-2-1 0,-1-2 0,1 0 0,-3-3 0,-1 0 0</inkml:trace>
  <inkml:trace contextRef="#ctx0" brushRef="#br0" timeOffset="25585">12090 10996 24575,'11'-3'0,"0"0"0,4-7 0,5 3 0,1 0 0,7-3 0,-11 9 0,6-6 0,-6 7 0,2 0 0,-5 0 0,4 0 0,-8 0 0,9 0 0,-6 0 0,2 0 0,-3 3 0,0 3 0,0 1 0,1 4 0,1 4 0,-4-2 0,2 5 0,-4-1 0,-4-3 0,2 3 0,-6-5 0,-3 14 0,-3-10 0,-15 27 0,2-22 0,0 4 0,-1 2 0,-5 3 0,-9 15 0,11-13 0,3-2 0,-2 1 0,7-6 0,0-1 0,2-4 0,6-3 0,-2-2 0,3-3 0,2 0 0,2-3 0,2 3 0,0-6 0,0 2 0,0-2 0,5-1 0,2 1 0,8 0 0,2 1 0,2-4 0,5 0 0,-3-3 0,7 0 0,-3 0 0,0 0 0,2-3 0,-6-1 0,0-2 0,-6-1 0,-3 1 0,-3 3 0,0-2 0,-4 4 0,0-1 0,-1-1 0,-2 2 0,-2-1 0</inkml:trace>
  <inkml:trace contextRef="#ctx0" brushRef="#br0" timeOffset="26231">12874 11166 24575,'8'0'0,"2"0"0,3 0 0,0 0 0,6 0 0,-7 0 0,4 0 0,-4 0 0,0 0 0,3 0 0,-5 0 0,2 0 0,-3 0 0,-3 0 0,2 0 0,-3 0 0,0 0 0,0 0 0,0 0 0,-2 0 0,-1 0 0</inkml:trace>
  <inkml:trace contextRef="#ctx0" brushRef="#br0" timeOffset="27045">12762 11455 24575,'12'0'0,"2"0"0,-8 0 0,2 0 0,1 0 0,-3 0 0,5 0 0,-2 0 0,0 0 0,6 0 0,-8 0 0,11 0 0,-8 0 0,9 0 0,-2 0 0,-4 0 0,11 0 0,-13 0 0,10 0 0,-12 0 0,-1 0 0,-2 0 0,-1 0 0,0 0 0,1 0 0,-3 0 0,-1 0 0</inkml:trace>
  <inkml:trace contextRef="#ctx0" brushRef="#br0" timeOffset="29330">13587 10979 24575,'3'11'0,"-1"0"0,-2 5 0,0 4 0,0 1 0,0 6 0,0-6 0,0 3 0,0 0 0,0-3 0,0 2 0,0-6 0,0-2 0,0 1 0,0-3 0,0 2 0,0-3 0,0 0 0,3 0 0,0 0 0,1 1 0,1-1 0,-2-3 0,3 4 0,0-6 0,-1 4 0,1-8 0,-1-1 0,1-2 0,-1 0 0,3 0 0,2 0 0,2 0 0,3 0 0,2-3 0,-1-3 0,3-1 0,3-10 0,-4 2 0,6-4 0,-10-1 0,2 7 0,-3-6 0,-4 6 0,3-3 0,-3-1 0,1 3 0,-2-3 0,-2 8 0,-3-3 0,3 3 0,-6-3 0,6 0 0,-6-4 0,6 3 0,-6-6 0,3 6 0,0-6 0,-2 6 0,2-2 0,-3 2 0,2 4 0,-1-2 0,1 5 0,-2-3 0,2 6 0,-1-2 0,6 5 0,-3-2 0,6 2 0,-4 0 0,2 0 0,-3 0 0,1 0 0,2 0 0,-2 0 0,3 5 0,0-1 0,-3 11 0,3-5 0,1 9 0,-1-6 0,2 10 0,1-6 0,-1 20 0,2-14 0,1 27 0,-4-22 0,1 9 0,-4-9 0,-4-3 0,1 3 0,-4 1 0,0 0 0,0 0 0,0 4 0,0-3 0,0 8 0,0-4 0,0 5 0,0 0 0,-4 0 0,0 0 0,-4-4 0,1-2 0,-3-8 0,2-1 0,-4-8 0,2-1 0,1-6 0,-2 3 0,2-6 0,-3 3 0,-4-3 0,-2 3 0,-3-2 0,3 2 0,-1-3 0,0-2 0,2-1 0,-3-3 0,1 0 0,2 0 0,0 0 0,7-6 0,1 0 0,3-4 0,-2-6 0,4 1 0,-2-6 0,6-12 0,4 6 0,7-12 0,0 14 0,12-5 0,-5 8 0,4-4 0,-4 8 0,1 1 0,-2 5 0,-1-1 0,3 0 0,-2 0 0,2-1 0,1 4 0,4-3 0,-3 2 0,8-7 0,-8 4 0,8-5 0,-3 1 0,4-1 0,1-5 0,1-3 0,-1 3 0,0-3 0,0 4 0,-4 0 0,-1 0 0,-5 5 0,0 1 0,-5 7 0,0 1 0,-7 3 0,-1 3 0,-2 0 0,-1 1 0,0 1 0,-2-1 0,0 2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9T23:05:50.2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21850 13944 24575,'23'0'0,"-1"0"0,16 0 0,1 0 0,2 0 0,3 0 0,0 7 0,-4-1 0,4 12 0,-5-5 0,5 11 0,-7-4 0,6 4 0,-7-1 0,-1 4 0,5 2 0,-8 3 0,5 4 0,-9-3 0,4 7 0,-7-4 0,3 5 0,-5-2 0,1 5 0,-3-4 0,-2 4 0,-3-5 0,-4 0 0,2-4 0,-5-2 0,1-4 0,-3 0 0,-3 0 0,-1 0 0,-3-1 0,0 6 0,0-4 0,0 3 0,0 0 0,0-3 0,0 4 0,0-5 0,0-1 0,-3 1 0,-1 0 0,-6 0 0,2-4 0,-6 3 0,4-7 0,-5 6 0,2-6 0,-1 3 0,0 0 0,1-3 0,-5 3 0,5-7 0,-8 4 0,7-5 0,-7 6 0,4-5 0,-3 0 0,-1 0 0,1-3 0,-1 3 0,1-4 0,-4-3 0,7 2 0,-10-4 0,13 1 0,-13-2 0,13-1 0,-9-2 0,6 2 0,-3-6 0,0 6 0,4-5 0,0 2 0,4 0 0,0-3 0,0 3 0,0-3 0,0 0 0,2 2 0,-1-1 0,2 2 0,-3-3 0,2 0 0,-1 0 0,5 0 0,-3 0 0,4 0 0,4 0 0,4-3 0,3 0 0,2-2 0,0-4 0,5-1 0,0-2 0,6-5 0,-5 0 0,7-4 0,-3 0 0,3-1 0,1 0 0,0 1 0,-5 3 0,0-2 0,-1 3 0,-5 0 0,5 1 0,-10 7 0,3 1 0,-4 2 0,0 0 0,1 1 0,-3 0 0,-3 4 0,-8 4 0,1 3 0,-10 3 0,7-4 0,-6 4 0,1 1 0,-2 3 0,0 3 0,-2-2 0,2 2 0,1-6 0,0 2 0,4-2 0,0-1 0,2-1 0,-1-2 0,5 0 0,-3 0 0,6-1 0,-2 0 0,2-1 0,0 0 0,1-1 0,2 2 0,0 0 0,0 0 0,0 0 0,0 1 0,0-1 0,0 0 0,3 7 0,0-2 0,4 5 0,-1 1 0,0 0 0,1 8 0,0-3 0,3 7 0,-2-3 0,5 0 0,-6-1 0,3-5 0,-3 1 0,-1-4 0,0-3 0,0-2 0,-3-4 0,0 1 0,-1-5 0,-1-3 0,1 0 0,-2-2 0</inkml:trace>
  <inkml:trace contextRef="#ctx0" brushRef="#br0" timeOffset="2634">22639 15740 24575,'27'0'0,"-10"0"0,14 0 0,-13-2 0,10 7 0,-8 0 0,5 12 0,-4 1 0,1 4 0,-4 3 0,-4-4 0,4 12 0,-10-8 0,7 9 0,-8 4 0,1-2 0,0 13 0,0-9 0,-3 4 0,-2-5 0,-3 0 0,0-4 0,0-2 0,0-4 0,0-4 0,0-5 0,-3-1 0,0-6 0,-7 6 0,3-6 0,-5 3 0,3-4 0,-7 0 0,3 1 0,-3 3 0,0-3 0,-1 3 0,1-6 0,-4 6 0,3-5 0,-3 6 0,0-3 0,0-1 0,0 0 0,0 0 0,3-3 0,-2 3 0,6-6 0,-6 2 0,6-3 0,-2 0 0,3 0 0,2 0 0,-1 0 0,5 0 0,-6 0 0,6-3 0,0 2 0,1-4 0,2 1 0,0 0 0,-1-1 0,3-1 0,4-6 0,4-6 0,6-5 0,5-8 0,-4 4 0,4-4 0,-5 5 0,0 4 0,-3-3 0,-1 6 0,-3-3 0,0 4 0,0 3 0,0-3 0,-1 6 0,1-2 0,0 2 0,-3-2 0,1 1 0,-3-1 0,4-1 0,-4 3 0,4-5 0,-4 4 0,4-1 0,-4 3 0,-1 2 0,-6 6 0,-3 3 0,-3 6 0,-4 1 0,0 0 0,-5 4 0,1-3 0,-2 6 0,2-2 0,2 0 0,-3 2 0,8-7 0,-3 1 0,4-3 0,3-4 0,0 1 0,3-2 0,1-1 0,2 1 0,0-1 0,3 0 0,0 0 0,0 0 0,0 0 0,3 1 0,0-1 0,3 3 0,-1 1 0,1 4 0,3-1 0,-2 3 0,4-2 0,-3 6 0,3-6 0,-4 2 0,2-2 0,-3-1 0,0 0 0,3-3 0,-3-1 0,3 1 0,-4-3 0,-2 3 0,2-4 0,-4 1 0,4-1 0,-2 1 0,0-1 0,2 0 0,-2 1 0,0-1 0,-1 1 0,1-1 0,-3 1 0,5-1 0,-5 0 0,5 0 0,-4-2 0,1-1 0</inkml:trace>
  <inkml:trace contextRef="#ctx0" brushRef="#br0" timeOffset="8118">22527 17214 24575,'11'0'0,"4"0"0,-2 0 0,6 0 0,1 0 0,1 0 0,-1 0 0,0 10 0,-3 2 0,5 10 0,-4-2 0,3 2 0,-7 2 0,4 2 0,-7-2 0,2 4 0,-5-3 0,6 4 0,-7-4 0,4 3 0,-5-7 0,-2 6 0,2-6 0,-5 3 0,2-4 0,-3 4 0,0-3 0,0 2 0,0 1 0,0-3 0,0 7 0,0-7 0,0 7 0,0-8 0,-3 8 0,-4-7 0,-1 3 0,-4-4 0,1 0 0,-2 0 0,0-1 0,-5 6 0,4-4 0,-8 5 0,8-6 0,-6-2 0,2 2 0,-3-2 0,0 0 0,-5 3 0,5-7 0,-8 5 0,8-6 0,-7 1 0,7-3 0,-3 2 0,4-6 0,0 3 0,4-4 0,0 0 0,4 0 0,0-2 0,0 1 0,3-4 0,-3 1 0,6-2 0,-5 0 0,4 0 0,-1 0 0,2 0 0,1 0 0,-1 0 0,3 3 0,3-5 0,3-1 0,3-6 0,3-3 0,0-1 0,4-2 0,-1-2 0,1-2 0,1-1 0,3-5 0,-2 4 0,6-5 0,-6 2 0,2 2 0,0-3 0,-3 5 0,3 3 0,-4-2 0,-1 6 0,-2-3 0,-1 4 0,-3 3 0,-1 1 0,1 2 0,-1 3 0,-2-2 0,-5 7 0,-9 5 0,-1 3 0,-8 11 0,2-4 0,-8 6 0,3-2 0,-3 2 0,5-2 0,-1 1 0,5-5 0,0 0 0,5-5 0,0-3 0,3 0 0,0-4 0,6 1 0,-2-1 0,4 1 0,1-1 0,6 0 0,3 3 0,3 2 0,0 2 0,4 0 0,-4 1 0,5 3 0,-2-3 0,-1 6 0,2-6 0,-4 3 0,0-4 0,0 0 0,-2 0 0,-2-3 0,1 3 0,-3-6 0,2 2 0,-2-2 0,-3-1 0,2 1 0,-5-1 0,5-2 0,-4 1 0,1-1 0,1 2 0,-3 0 0,5 1 0,-2-1 0,0 4 0,2-3 0,-2 2 0,0-2 0,2-1 0,-5 1 0,5-4 0,-4-5 0,4-11 0,-2 0 0,1 0 0,-1 9 0</inkml:trace>
  <inkml:trace contextRef="#ctx0" brushRef="#br0" timeOffset="160519.27">23192 14276 24575,'2'4'0,"1"9"0,-3 10 0,0 11 0,0 0 0,0 5 0,0 0 0,0-4 0,0-2 0,0-8 0,0-5 0,0-1 0,0-6 0,0 0 0,0-5 0,0-3 0,0 1 0,0-1 0,0 1 0,0-1 0,0 0 0,0 0 0,0 0 0,0-2 0,0-1 0</inkml:trace>
  <inkml:trace contextRef="#ctx0" brushRef="#br0" timeOffset="161948.27">22971 14521 24575,'9'0'0,"8"0"0,-3 0 0,9 0 0,-7 0 0,4 0 0,4 0 0,-4 0 0,4 0 0,-4 0 0,4 0 0,-3 0 0,-1 0 0,-1 0 0,-6 0 0,3 0 0,-7 0 0,-1 0 0,-2 0 0,-1 0 0,1 0 0,-1 0 0,0 0 0,0 0 0,0 0 0,1 0 0,-1 0 0,1 0 0,-1 0 0,0-5 0,1 3 0,-1-2 0,-2 4 0,0 0 0</inkml:trace>
  <inkml:trace contextRef="#ctx0" brushRef="#br0" timeOffset="163750.27">23443 14195 24575,'-1'-3'0,"4"1"0,6 2 0,3 0 0,0 0 0,0 0 0,8 0 0,-6 0 0,9 0 0,-7 0 0,4 0 0,-4 0 0,0 0 0,-4 0 0,-3 0 0,0 0 0,-4 0 0,0 0 0,1 2 0,-3 1 0,-1 3 0,-2-1 0,0 0 0,0 1 0,0 2 0,0 1 0,3 3 0,-2 0 0,1 1 0,1-1 0,-2 0 0,1 0 0,-2 0 0,0 0 0,0-3 0,0 2 0,0-5 0,0 6 0,0-6 0,0 2 0,0 1 0,0 0 0,0 0 0,-3 6 0,-3-5 0,-4 9 0,-2-6 0,-2 10 0,2-9 0,-2 9 0,1-7 0,0 4 0,0-4 0,3 3 0,-2-6 0,5 3 0,-2-4 0,3 0 0,3 0 0,-2-3 0,4-1 0,-4 1 0,4-3 0,-1 2 0,2-2 0,0-1 0,0 1 0,0-1 0,2-2 0,7-1 0,8-2 0,4 0 0,7 0 0,-3 0 0,4 0 0,-5 0 0,0 0 0,-4 0 0,-4 0 0,0 0 0,-4 0 0,0 0 0,-3 0 0,0 0 0,-4 0 0,1 0 0,-1 0 0,-2 0 0,-1 0 0</inkml:trace>
  <inkml:trace contextRef="#ctx0" brushRef="#br0" timeOffset="178972.27">19267 13827 24575,'0'22'0,"-5"-6"0,-3 11 0,-5-10 0,2 7 0,-1-4 0,4 4 0,-5-3 0,6 3 0,-7-1 0,4-2 0,-4 3 0,1-4 0,3-4 0,0 3 0,1-8 0,2 3 0,-2-4 0,4-1 0,1 2 0,-1-5 0,5 3 0,-5-4 0,4 1 0,-4-3 0,5 2 0,-5-5 0,4 5 0,-1-2 0,2 0 0,0-1 0</inkml:trace>
  <inkml:trace contextRef="#ctx0" brushRef="#br0" timeOffset="180208.27">18930 13850 24575,'8'3'0,"2"0"0,-4 2 0,5 4 0,-2-2 0,1 4 0,1-4 0,-4 7 0,5-6 0,1 11 0,-2-8 0,5 5 0,-7-4 0,0 0 0,3 3 0,-2-4 0,0 7 0,1-11 0,-4 12 0,5-9 0,-5 6 0,2-4 0,-1 0 0,-1 0 0,2 0 0,-1 0 0,-1 0 0,1-3 0,-2-1 0,0-2 0,-1-1 0,1 1 0,-3-1 0,1 1 0,-3-1 0,4 1 0,-2-1 0,2 0 0,0 0 0,-2 0 0,2-2 0,-5 0 0,2-3 0</inkml:trace>
  <inkml:trace contextRef="#ctx0" brushRef="#br0" timeOffset="182495.27">19422 13860 24575,'15'0'0,"-1"0"0,-2-3 0,1-3 0,-1 2 0,3-4 0,-5 5 0,5-1 0,-6-1 0,3 4 0,0-2 0,0 3 0,0 0 0,0 0 0,-3 0 0,3 0 0,-3 0 0,0 0 0,-1 3 0,-2 0 0,-1 2 0,1 1 0,-1-1 0,1 1 0,-1-1 0,-2 1 0,2-1 0,-4 0 0,4 4 0,-5 0 0,6 3 0,-6 0 0,3-3 0,-3 2 0,0-1 0,0 2 0,0 0 0,0 0 0,0 0 0,0 0 0,0 0 0,0 0 0,0 0 0,0 0 0,-3 0 0,-3 0 0,-1 0 0,-4 0 0,4 1 0,-4-1 0,1 3 0,0-2 0,-2 3 0,3-4 0,-3 0 0,-1-3 0,1 2 0,0-1 0,0 2 0,0 0 0,0 0 0,-1 0 0,1 0 0,3 0 0,-3 0 0,6 0 0,-6 0 0,6-2 0,-3 1 0,6-5 0,-2 3 0,4-4 0,-2 0 0,3 1 0,0-1 0,3-2 0,3-1 0,6-2 0,1 0 0,6 0 0,-3 0 0,1 0 0,2 0 0,-3 0 0,0 0 0,3 0 0,-6 0 0,3 0 0,-7 0 0,2 0 0,-5 0 0,6 0 0,-6 0 0,2 0 0,-2 0 0,-1 0 0,1 0 0,-1 0 0,1 0 0,-1 0 0,0 0 0,0 0 0,0 0 0,1 0 0,-1 0 0,-2 0 0,-1 0 0</inkml:trace>
  <inkml:trace contextRef="#ctx0" brushRef="#br0" timeOffset="183892.27">19974 14160 24575,'8'3'0,"-2"-1"0,9-2 0,-5 0 0,6 0 0,-4 0 0,3 0 0,-2 0 0,3 0 0,-4 0 0,0 0 0,0 0 0,-3 0 0,-1 0 0,-2 0 0,-1 0 0,1 0 0,-1 0 0,1 0 0,-1 0 0,1 0 0,-1 0 0,0 0 0,1 0 0,-1 0 0,0 0 0,0 0 0,0 0 0,1 0 0,-1 0 0,1 0 0,-1 0 0,1 0 0,-1 0 0,0 0 0,1 0 0,-1 0 0,1-2 0,-1 1 0,0-1 0,1 2 0,-1 0 0,-2 0 0,-1 0 0</inkml:trace>
  <inkml:trace contextRef="#ctx0" brushRef="#br0" timeOffset="185177.27">20142 14011 24575,'0'8'0,"0"2"0,0 0 0,0 2 0,0 0 0,0 0 0,0 0 0,0-3 0,0 2 0,0-5 0,0 6 0,0-3 0,0 3 0,0 0 0,3 0 0,0-3 0,0 3 0,2-3 0,-4 0 0,4 2 0,-4-5 0,4 3 0,-4-1 0,1 1 0,0 0 0,-1 3 0,1-6 0,1 5 0,-2-4 0,2 1 0,-1-3 0,-1 1 0,1-1 0,-2 1 0,0-1 0,0-2 0,0 0 0</inkml:trace>
  <inkml:trace contextRef="#ctx0" brushRef="#br0" timeOffset="186551.27">20422 13825 24575,'0'11'0,"0"3"0,0-1 0,0 6 0,0-6 0,0 6 0,0-6 0,0 3 0,0-1 0,0-2 0,0 6 0,0-6 0,0 6 0,0-3 0,0 1 0,3-2 0,0 1 0,1-3 0,1 2 0,-4-3 0,4 0 0,-4 0 0,5 4 0,-3-6 0,0 5 0,3-3 0,-6 1 0,6 3 0,-5-7 0,4 2 0,-4-2 0,4 1 0,-5-2 0,5-3 0,-4 1 0,1-1 0,-2 1 0,0-1 0,3-2 0,-3 0 0,3-3 0</inkml:trace>
  <inkml:trace contextRef="#ctx0" brushRef="#br0" timeOffset="195785.27">18574 11325 24575,'0'-5'0,"1"2"0,7-5 0,5 7 0,3-4 0,4 5 0,0 0 0,4 0 0,1 0 0,8 0 0,-7 0 0,7 10 0,-8-1 0,6 17 0,-6-10 0,2 13 0,-10-11 0,5 8 0,-11-6 0,6 4 0,-10-3 0,4 7 0,-8-3 0,0 0 0,-3 3 0,0-7 0,0 2 0,0-3 0,0-4 0,0 0 0,-2-4 0,-2 0 0,-4-2 0,-2 1 0,-2-4 0,-4 5 0,0-5 0,-1 2 0,-6-2 0,6-1 0,-4 1 0,2-1 0,6 0 0,-6 1 0,9-4 0,-2 0 0,7-3 0,-1 0 0,5 0 0,5 0 0,5-2 0,6-5 0,10-8 0,-2-3 0,11-5 0,-4 0 0,7-4 0,2 2 0,3-8 0,-2 4 0,1 0 0,1-3 0,-6 4 0,3-1 0,-7-2 0,-1 8 0,-1-4 0,-8 9 0,3-4 0,-5 8 0,-2-3 0,-3 5 0,1-1 0,-6 4 0,4-1 0,-4 5 0,-1-1 0,-1 0 0,-2 3 0,-1-2 0,-4 4 0,-5-1 0,-8 8 0,-4 1 0,-9 11 0,3 0 0,-9 5 0,9-1 0,-4 0 0,4 0 0,1-4 0,3 2 0,-2-3 0,6 0 0,0 3 0,5-4 0,3 1 0,-1 2 0,4-7 0,0 7 0,3-6 0,0 3 0,0-4 0,0 0 0,0-3 0,2 2 0,8-1 0,4 7 0,10-3 0,2 4 0,3-4 0,4 1 0,-3 0 0,4 0 0,-9-4 0,-2-1 0,-3-4 0,0-2 0,-6-1 0,0-3 0,-7 0 0,1 0 0,-3 0 0,1 0 0,-3 0 0,-1 0 0</inkml:trace>
  <inkml:trace contextRef="#ctx0" brushRef="#br0" timeOffset="196852.27">20355 11302 24575,'-14'12'0,"3"-5"0,-1 7 0,5-4 0,-4 2 0,4-3 0,-1 5 0,5-7 0,-3 8 0,3-9 0,-3 3 0,0-1 0,1-2 0,1 6 0,-4-6 0,2 5 0,-1-1 0,-4 2 0,4 0 0,-2 0 0,-3 4 0,2-3 0,-2 2 0,0-3 0,2 0 0,-1-2 0,4-2 0,-2 1 0,4-3 0,-1 2 0,0 1 0,1-3 0,-4 5 0,2-2 0,-5 7 0,3-3 0,-1 2 0,-2-3 0,6 0 0,-3 0 0,3-2 0,0-2 0,3-3 0,1-2 0,2 0 0</inkml:trace>
  <inkml:trace contextRef="#ctx0" brushRef="#br0" timeOffset="198023.27">20034 11296 24575,'0'17'0,"3"3"0,0-10 0,4 5 0,-1-2 0,2-1 0,-4-3 0,7 2 0,-7-2 0,4 0 0,-2 3 0,0-6 0,3 9 0,0-8 0,1 11 0,2-8 0,-2 9 0,0-6 0,2 6 0,-2-6 0,-1 3 0,0-4 0,0 0 0,-2 0 0,1 0 0,-2-3 0,0 2 0,0-1 0,0 5 0,0-2 0,0 0 0,0-2 0,0-2 0,0 0 0,0 3 0,-1-6 0,1 2 0,-1-2 0,-1-1 0,0 1 0,-3-1 0,1 0 0,1 1 0,-3-3 0,3-1 0</inkml:trace>
  <inkml:trace contextRef="#ctx0" brushRef="#br0" timeOffset="199405.27">20817 11236 24575,'15'0'0,"3"0"0,-6 0 0,7 0 0,-9 0 0,9 0 0,-9 0 0,2 0 0,0 0 0,-6 0 0,2 0 0,-5 2 0,3 7 0,-6 5 0,3 6 0,-3 3 0,0 2 0,0 9 0,0-4 0,0 7 0,0-7 0,-3 4 0,-1-5 0,-6-1 0,-1-3 0,-7 0 0,4-5 0,-3 1 0,0-1 0,0-3 0,-5 4 0,5-7 0,-3 6 0,3-6 0,-1 6 0,3-7 0,2 3 0,3-4 0,2 0 0,2-3 0,0 2 0,3-4 0,-3 1 0,6-3 0,0-2 0,9 0 0,4-3 0,11 0 0,5 0 0,6 0 0,4 0 0,-1 0 0,1 0 0,-4 0 0,-2 0 0,-4 0 0,-4 0 0,-5 0 0,-4 0 0,-4 0 0,-3 0 0,0-3 0,-6 3 0,-1-3 0</inkml:trace>
  <inkml:trace contextRef="#ctx0" brushRef="#br0" timeOffset="200439.27">21362 11722 24575,'10'0'0,"5"0"0,1 0 0,8 0 0,1 0 0,4 0 0,0 0 0,0 0 0,4 0 0,-3 0 0,3 0 0,-4 0 0,-4 0 0,-1 0 0,-4 0 0,0 0 0,-4 0 0,-1 0 0,-2 0 0,-1 0 0,-3 0 0,-1 0 0,1 0 0,-3 0 0,2 0 0,-2 0 0,-1 0 0,-2 0 0,-1 0 0</inkml:trace>
  <inkml:trace contextRef="#ctx0" brushRef="#br0" timeOffset="201902.27">21646 11541 24575,'0'14'0,"0"5"0,0 2 0,0 7 0,0-7 0,0 3 0,0 0 0,0-7 0,0 6 0,0-10 0,0 2 0,0 1 0,0-4 0,0 1 0,0-5 0,0-3 0,0 1 0,0-1 0,0 0 0,0 0 0,0 0 0,0 0 0,0 1 0,0-1 0,0 1 0,0-1 0,0 0 0,0 1 0,0-1 0,0-2 0,0-1 0</inkml:trace>
  <inkml:trace contextRef="#ctx0" brushRef="#br0" timeOffset="204608.27">22337 11311 24575,'0'18'0,"0"3"0,0 4 0,0 3 0,0-11 0,0 10 0,0-10 0,0 7 0,0-7 0,0-2 0,0 1 0,0 0 0,0 0 0,0 0 0,0-1 0,0-5 0,0 9 0,0-9 0,0 2 0,0 0 0,0-6 0,0 2 0,0-2 0,0-1 0,0-2 0,0-1 0</inkml:trace>
  <inkml:trace contextRef="#ctx0" brushRef="#br0" timeOffset="205601.27">22573 11414 24575,'13'0'0,"8"0"0,-7 0 0,9 0 0,-7 0 0,4 0 0,0 0 0,0 0 0,0 0 0,-4 0 0,0 0 0,-4 0 0,-3 0 0,2 0 0,-5 0 0,3 0 0,-4 0 0,1 0 0,-1 0 0,-2 0 0,-1 0 0</inkml:trace>
  <inkml:trace contextRef="#ctx0" brushRef="#br0" timeOffset="206870.27">22655 11695 24575,'11'0'0,"-2"0"0,-1 0 0,0 0 0,1 0 0,3 0 0,-3 0 0,-1 0 0,0 0 0,3 0 0,-1 0 0,3 0 0,-7 0 0,3 0 0,-4 0 0,1 0 0,-1 0 0,0 0 0,1 0 0,-4 0 0,0 0 0</inkml:trace>
  <inkml:trace contextRef="#ctx0" brushRef="#br0" timeOffset="209568.27">23144 11460 24575,'0'8'0,"0"2"0,0 3 0,0 3 0,0 1 0,0-2 0,0-5 0,0-2 0,0-3 0,0 1 0,0-1 0,0 1 0,0-1 0,0 0 0,0 1 0,0-1 0,2 1 0,1-1 0,3 1 0,-1-1 0,3 1 0,1-1 0,1 1 0,1 0 0,-2 0 0,3 0 0,-3 0 0,3 0 0,-6-1 0,2-2 0,0 0 0,-1-3 0,1 0 0,0 0 0,2 0 0,2 0 0,0 0 0,0 0 0,0 0 0,0 0 0,0-3 0,0 0 0,0-3 0,0 0 0,0-3 0,-3 2 0,0-1 0,-4 2 0,3-2 0,-1 2 0,1-6 0,-2 6 0,0-6 0,-3 6 0,2-2 0,-5-1 0,5 3 0,-4-3 0,1 4 0,-2 0 0,0-1 0,0 1 0,0 0 0,0-1 0,0-2 0,0 2 0,0-3 0,0 1 0,0 2 0,0-6 0,0 6 0,0-3 0,0 4 0,0-1 0,0 1 0,-2-1 0,1 5 0,-1 2 0,2 4 0,0 1 0,0-1 0,0 3 0,0 5 0,0 0 0,0 6 0,0-3 0,3 4 0,3 0 0,2 0 0,4 0 0,-4 4 0,4-4 0,-4 4 0,2-4 0,-4 0 0,1 0 0,0 4 0,-1-4 0,1 8 0,0-7 0,0 7 0,0-3 0,-3 4 0,3-1 0,-7-3 0,4 3 0,-4-7 0,0 3 0,0-8 0,0 3 0,0-6 0,0 3 0,0-4 0,0 0 0,0 0 0,0-3 0,-3 2 0,-1-2 0,-4 4 0,-2-1 0,-2-3 0,0 2 0,-4-1 0,0 0 0,-1-1 0,-2-2 0,3-1 0,-1 1 0,-2-1 0,6-2 0,-2-1 0,2-3 0,1 0 0,0 0 0,0 0 0,3 0 0,0-3 0,4 0 0,-1-3 0,3 1 0,-2-1 0,5 1 0,-3-1 0,3 1 0,0-1 0,0 1 0,0-4 0,0 0 0,0-3 0,0 3 0,0-3 0,0 3 0,0-6 0,0 2 0,0-3 0,0 4 0,3 0 0,0 0 0,6-4 0,1 3 0,3-3 0,3 0 0,-3 3 0,3-4 0,-3 2 0,-1 2 0,5-7 0,-4 7 0,4-7 0,-4 3 0,-1 1 0,5-4 0,-3 3 0,3-3 0,-3-4 0,-1 3 0,1-3 0,-2 7 0,-1-2 0,0 6 0,-4-2 0,2 2 0,-3 4 0,0-2 0,-1 4 0,1-1 0,-1 0 0,1 1 0,0-1 0,-1-1 0,1 0 0,0 0 0,0-2 0,0 1 0,0-2 0,-1 3 0,1-2 0,0 1 0,3-2 0,-3 3 0,3-2 0,-4 4 0,1-1 0,0 2 0,-1 1 0,0-1 0,-11-6 0,6 8 0,-9-6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3498BB-CF08-D149-8B5D-A5549E411251}" type="datetimeFigureOut">
              <a:rPr lang="en-US" smtClean="0"/>
              <a:t>1/10/21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5C88AD-53AC-D142-BBEA-20B58ABEC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204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X6+5</a:t>
            </a:r>
          </a:p>
          <a:p>
            <a:r>
              <a:rPr lang="en-US" dirty="0"/>
              <a:t>X12+10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3962E-04D7-4E0A-AAA4-1C59784BA6C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142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914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857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446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2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1/10/21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378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893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1/10/21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73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177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541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228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7131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9D6FD-A95F-2646-BDB1-A9FD31AEF5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9A494D-0124-124B-995F-B9851D400E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C26D-AAE3-494F-B492-78E27612E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5848-8DFC-6546-A562-016C3C7406C0}" type="datetimeFigureOut">
              <a:rPr lang="en-US" smtClean="0"/>
              <a:t>1/10/21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EA441-45A0-8E43-A5FE-92BC40DDB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BCBDA-B3C9-6046-BAF6-7C203474A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1BE80-3BCA-BE4A-B42D-3E636999F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803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EA13A-7B0A-BB44-BA40-0EB6EFC35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28E19-36E6-C547-B7B3-4F03C41F0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8A054-A5DA-ED45-867D-C4841A0A2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5848-8DFC-6546-A562-016C3C7406C0}" type="datetimeFigureOut">
              <a:rPr lang="en-US" smtClean="0"/>
              <a:t>1/10/21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FD35F-23C7-8646-B5E9-E8BD3921B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0EE51-E50A-7843-830F-4AFDD51A5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1BE80-3BCA-BE4A-B42D-3E636999F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9152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60C7D-0B2A-7943-9D63-3FF7D28AF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F8706-4E02-814D-82D1-0B47C4672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45E410-16DB-C240-B433-F316D5D22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5848-8DFC-6546-A562-016C3C7406C0}" type="datetimeFigureOut">
              <a:rPr lang="en-US" smtClean="0"/>
              <a:t>1/10/21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F5FB78-99B0-6143-9D52-7801B0E40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35FFE7-A51F-E749-BC38-9BD4AD6F9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1BE80-3BCA-BE4A-B42D-3E636999F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4773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F58C5-86C9-2146-A21F-1C0538C02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B19E6-0EDF-C047-A8B9-5CCF9CDD60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978339-8D17-D542-B786-E361752335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3A228B-9991-5144-9EBB-59AF4549A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5848-8DFC-6546-A562-016C3C7406C0}" type="datetimeFigureOut">
              <a:rPr lang="en-US" smtClean="0"/>
              <a:t>1/10/21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EF1693-09DB-4347-8327-3504A2CAD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5A18A9-BCFF-214A-BD6D-70275BDE0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1BE80-3BCA-BE4A-B42D-3E636999F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649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2C500-4F46-C443-A3CC-974FC4344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D97E4D-2E8F-B243-BA60-F3D534C683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E03B25-1001-FA49-903B-D116F93BA1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9B84DF-3EF6-4D41-9CD3-6E371D9A9B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381C01-478E-104E-BE44-C33E8B1C27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10D476-0527-8D42-B32E-D38686913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5848-8DFC-6546-A562-016C3C7406C0}" type="datetimeFigureOut">
              <a:rPr lang="en-US" smtClean="0"/>
              <a:t>1/10/21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4AD3C6-046A-9A49-AB72-2A199408C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A9240A-E511-AF46-8C26-C3196F946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1BE80-3BCA-BE4A-B42D-3E636999F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7849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821DD-4EA2-4C45-81D2-52E5476BE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31C925-4BEF-3842-B2E3-E615DE19C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5848-8DFC-6546-A562-016C3C7406C0}" type="datetimeFigureOut">
              <a:rPr lang="en-US" smtClean="0"/>
              <a:t>1/10/21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7E238B-4640-174A-AA38-CA5E2BDB5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E4AEB9-A082-444E-99C6-2266A4DD9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1BE80-3BCA-BE4A-B42D-3E636999F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7104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024FE9-17A8-7444-A352-B3EDB415C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5848-8DFC-6546-A562-016C3C7406C0}" type="datetimeFigureOut">
              <a:rPr lang="en-US" smtClean="0"/>
              <a:t>1/10/21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9B59CF-CB1A-7A45-98EA-05A8EB6E3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370C1A-216C-1548-AD6F-E34817F8D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1BE80-3BCA-BE4A-B42D-3E636999F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3087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2D2B8-3D51-B541-B556-F749E610F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42C56-20CC-B848-BBA1-C2E1BFA46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D31AF-82E2-7E43-8FA2-4B0D795EBE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179A13-66CC-2E45-810A-E88AC49CC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5848-8DFC-6546-A562-016C3C7406C0}" type="datetimeFigureOut">
              <a:rPr lang="en-US" smtClean="0"/>
              <a:t>1/10/21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263E3A-2014-E14C-80ED-95A65582D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F90C38-2BD6-5746-9DF3-0AA5FE7DD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1BE80-3BCA-BE4A-B42D-3E636999F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7639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03AA9-351F-5A48-915F-0A0D7614A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CD5EFD-C5AC-8B4C-B4C7-80EB86FB82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A5901-07DC-FB4A-85A8-B4A8351F9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CF865D-8F58-1246-95F8-71BA958A0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5848-8DFC-6546-A562-016C3C7406C0}" type="datetimeFigureOut">
              <a:rPr lang="en-US" smtClean="0"/>
              <a:t>1/10/21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B7AA7B-99F1-B249-86A7-DAE23FE13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05D75F-C74D-6649-A553-3D6FB48B5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1BE80-3BCA-BE4A-B42D-3E636999F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6199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8B03F-3E63-854D-96B9-119127872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E60AFE-5489-F047-8C3A-37F9C0448A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E7579-66B3-3E43-AD59-77D18C6E0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5848-8DFC-6546-A562-016C3C7406C0}" type="datetimeFigureOut">
              <a:rPr lang="en-US" smtClean="0"/>
              <a:t>1/10/21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E03ED-6BE7-F340-A2C2-1FECEE447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3654C-04F4-454F-A839-5B562EF61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1BE80-3BCA-BE4A-B42D-3E636999F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3310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45A2AA-AA38-6943-B1ED-FBCFEAB637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B125E5-FF36-0A4A-96C5-6CD965E508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BE6AC5-8F80-074D-B281-0646320FE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5848-8DFC-6546-A562-016C3C7406C0}" type="datetimeFigureOut">
              <a:rPr lang="en-US" smtClean="0"/>
              <a:t>1/10/21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9FE01-6809-9F4A-84C9-458642F1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7E174-43B9-3642-AFC5-AD50C080B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1BE80-3BCA-BE4A-B42D-3E636999F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35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0880-1715-564A-AC8E-CE79F94F0E9D}" type="datetimeFigureOut">
              <a:rPr lang="en-US" smtClean="0"/>
              <a:t>1/10/21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878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B7DF43-E231-9B4E-A75E-D93EA9CF9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2E81E5-1858-9C4E-92C5-3722D11A5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E8E5EA-24BA-CC41-9A79-2F4F3E1819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C5848-8DFC-6546-A562-016C3C7406C0}" type="datetimeFigureOut">
              <a:rPr lang="en-US" smtClean="0"/>
              <a:t>1/10/21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E70DD-4290-DE49-974F-C83B9D2ED2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46CAE2-535A-EB4B-81F9-71EA4D172E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1BE80-3BCA-BE4A-B42D-3E636999F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7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customXml" Target="../ink/ink5.xml"/><Relationship Id="rId18" Type="http://schemas.openxmlformats.org/officeDocument/2006/relationships/image" Target="../media/image15.png"/><Relationship Id="rId3" Type="http://schemas.openxmlformats.org/officeDocument/2006/relationships/image" Target="../media/image69.png"/><Relationship Id="rId7" Type="http://schemas.openxmlformats.org/officeDocument/2006/relationships/customXml" Target="../ink/ink2.xml"/><Relationship Id="rId12" Type="http://schemas.openxmlformats.org/officeDocument/2006/relationships/image" Target="../media/image12.png"/><Relationship Id="rId17" Type="http://schemas.openxmlformats.org/officeDocument/2006/relationships/customXml" Target="../ink/ink7.xml"/><Relationship Id="rId2" Type="http://schemas.openxmlformats.org/officeDocument/2006/relationships/image" Target="../media/image7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customXml" Target="../ink/ink4.xml"/><Relationship Id="rId5" Type="http://schemas.openxmlformats.org/officeDocument/2006/relationships/image" Target="../media/image8.png"/><Relationship Id="rId15" Type="http://schemas.openxmlformats.org/officeDocument/2006/relationships/customXml" Target="../ink/ink6.xml"/><Relationship Id="rId10" Type="http://schemas.openxmlformats.org/officeDocument/2006/relationships/image" Target="../media/image11.png"/><Relationship Id="rId4" Type="http://schemas.openxmlformats.org/officeDocument/2006/relationships/image" Target="../media/image77.png"/><Relationship Id="rId9" Type="http://schemas.openxmlformats.org/officeDocument/2006/relationships/customXml" Target="../ink/ink3.xml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18" Type="http://schemas.openxmlformats.org/officeDocument/2006/relationships/image" Target="../media/image29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28.png"/><Relationship Id="rId2" Type="http://schemas.openxmlformats.org/officeDocument/2006/relationships/image" Target="../media/image7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9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customXml" Target="../ink/ink11.xml"/><Relationship Id="rId3" Type="http://schemas.openxmlformats.org/officeDocument/2006/relationships/image" Target="../media/image69.png"/><Relationship Id="rId7" Type="http://schemas.openxmlformats.org/officeDocument/2006/relationships/customXml" Target="../ink/ink8.xml"/><Relationship Id="rId12" Type="http://schemas.openxmlformats.org/officeDocument/2006/relationships/image" Target="../media/image3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customXml" Target="../ink/ink10.xml"/><Relationship Id="rId5" Type="http://schemas.openxmlformats.org/officeDocument/2006/relationships/image" Target="../media/image8.png"/><Relationship Id="rId10" Type="http://schemas.openxmlformats.org/officeDocument/2006/relationships/image" Target="../media/image32.png"/><Relationship Id="rId4" Type="http://schemas.openxmlformats.org/officeDocument/2006/relationships/image" Target="../media/image30.png"/><Relationship Id="rId9" Type="http://schemas.openxmlformats.org/officeDocument/2006/relationships/customXml" Target="../ink/ink9.xml"/><Relationship Id="rId1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customXml" Target="../ink/ink15.xml"/><Relationship Id="rId3" Type="http://schemas.openxmlformats.org/officeDocument/2006/relationships/image" Target="../media/image69.png"/><Relationship Id="rId7" Type="http://schemas.openxmlformats.org/officeDocument/2006/relationships/customXml" Target="../ink/ink12.xml"/><Relationship Id="rId12" Type="http://schemas.openxmlformats.org/officeDocument/2006/relationships/image" Target="../media/image3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customXml" Target="../ink/ink14.xml"/><Relationship Id="rId5" Type="http://schemas.openxmlformats.org/officeDocument/2006/relationships/image" Target="../media/image8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customXml" Target="../ink/ink13.xml"/><Relationship Id="rId1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customXml" Target="../ink/ink19.xml"/><Relationship Id="rId3" Type="http://schemas.openxmlformats.org/officeDocument/2006/relationships/image" Target="../media/image69.png"/><Relationship Id="rId7" Type="http://schemas.openxmlformats.org/officeDocument/2006/relationships/customXml" Target="../ink/ink16.xml"/><Relationship Id="rId12" Type="http://schemas.openxmlformats.org/officeDocument/2006/relationships/image" Target="../media/image4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customXml" Target="../ink/ink18.xml"/><Relationship Id="rId5" Type="http://schemas.openxmlformats.org/officeDocument/2006/relationships/image" Target="../media/image8.png"/><Relationship Id="rId10" Type="http://schemas.openxmlformats.org/officeDocument/2006/relationships/image" Target="../media/image40.png"/><Relationship Id="rId4" Type="http://schemas.openxmlformats.org/officeDocument/2006/relationships/image" Target="../media/image30.png"/><Relationship Id="rId9" Type="http://schemas.openxmlformats.org/officeDocument/2006/relationships/customXml" Target="../ink/ink17.xml"/><Relationship Id="rId1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9.png"/><Relationship Id="rId7" Type="http://schemas.openxmlformats.org/officeDocument/2006/relationships/customXml" Target="../ink/ink20.xml"/><Relationship Id="rId12" Type="http://schemas.openxmlformats.org/officeDocument/2006/relationships/image" Target="../media/image4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customXml" Target="../ink/ink22.xml"/><Relationship Id="rId5" Type="http://schemas.openxmlformats.org/officeDocument/2006/relationships/image" Target="../media/image8.png"/><Relationship Id="rId10" Type="http://schemas.openxmlformats.org/officeDocument/2006/relationships/image" Target="../media/image44.png"/><Relationship Id="rId4" Type="http://schemas.openxmlformats.org/officeDocument/2006/relationships/image" Target="../media/image30.png"/><Relationship Id="rId9" Type="http://schemas.openxmlformats.org/officeDocument/2006/relationships/customXml" Target="../ink/ink2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12" Type="http://schemas.openxmlformats.org/officeDocument/2006/relationships/image" Target="../media/image5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11" Type="http://schemas.openxmlformats.org/officeDocument/2006/relationships/customXml" Target="../ink/ink24.xml"/><Relationship Id="rId5" Type="http://schemas.openxmlformats.org/officeDocument/2006/relationships/image" Target="../media/image47.png"/><Relationship Id="rId10" Type="http://schemas.openxmlformats.org/officeDocument/2006/relationships/image" Target="../media/image51.png"/><Relationship Id="rId4" Type="http://schemas.openxmlformats.org/officeDocument/2006/relationships/image" Target="../media/image18.png"/><Relationship Id="rId9" Type="http://schemas.openxmlformats.org/officeDocument/2006/relationships/customXml" Target="../ink/ink2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19.png"/><Relationship Id="rId7" Type="http://schemas.openxmlformats.org/officeDocument/2006/relationships/image" Target="../media/image5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7.png"/><Relationship Id="rId10" Type="http://schemas.openxmlformats.org/officeDocument/2006/relationships/image" Target="../media/image55.png"/><Relationship Id="rId4" Type="http://schemas.openxmlformats.org/officeDocument/2006/relationships/image" Target="../media/image77.png"/><Relationship Id="rId9" Type="http://schemas.openxmlformats.org/officeDocument/2006/relationships/customXml" Target="../ink/ink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26.xml"/><Relationship Id="rId3" Type="http://schemas.openxmlformats.org/officeDocument/2006/relationships/image" Target="../media/image630.png"/><Relationship Id="rId7" Type="http://schemas.openxmlformats.org/officeDocument/2006/relationships/image" Target="../media/image67.png"/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0.png"/><Relationship Id="rId4" Type="http://schemas.openxmlformats.org/officeDocument/2006/relationships/image" Target="../media/image640.png"/><Relationship Id="rId9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27.xml"/><Relationship Id="rId13" Type="http://schemas.openxmlformats.org/officeDocument/2006/relationships/customXml" Target="../ink/ink30.xml"/><Relationship Id="rId18" Type="http://schemas.openxmlformats.org/officeDocument/2006/relationships/image" Target="../media/image72.png"/><Relationship Id="rId26" Type="http://schemas.openxmlformats.org/officeDocument/2006/relationships/image" Target="../media/image76.png"/><Relationship Id="rId3" Type="http://schemas.openxmlformats.org/officeDocument/2006/relationships/image" Target="../media/image630.png"/><Relationship Id="rId21" Type="http://schemas.openxmlformats.org/officeDocument/2006/relationships/customXml" Target="../ink/ink35.xml"/><Relationship Id="rId7" Type="http://schemas.openxmlformats.org/officeDocument/2006/relationships/image" Target="../media/image67.png"/><Relationship Id="rId12" Type="http://schemas.openxmlformats.org/officeDocument/2006/relationships/customXml" Target="../ink/ink29.xml"/><Relationship Id="rId17" Type="http://schemas.openxmlformats.org/officeDocument/2006/relationships/customXml" Target="../ink/ink33.xml"/><Relationship Id="rId25" Type="http://schemas.openxmlformats.org/officeDocument/2006/relationships/customXml" Target="../ink/ink37.xml"/><Relationship Id="rId2" Type="http://schemas.openxmlformats.org/officeDocument/2006/relationships/image" Target="../media/image620.png"/><Relationship Id="rId16" Type="http://schemas.openxmlformats.org/officeDocument/2006/relationships/image" Target="../media/image71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openxmlformats.org/officeDocument/2006/relationships/image" Target="../media/image70.png"/><Relationship Id="rId24" Type="http://schemas.openxmlformats.org/officeDocument/2006/relationships/image" Target="../media/image75.png"/><Relationship Id="rId5" Type="http://schemas.openxmlformats.org/officeDocument/2006/relationships/image" Target="../media/image650.png"/><Relationship Id="rId15" Type="http://schemas.openxmlformats.org/officeDocument/2006/relationships/customXml" Target="../ink/ink32.xml"/><Relationship Id="rId23" Type="http://schemas.openxmlformats.org/officeDocument/2006/relationships/customXml" Target="../ink/ink36.xml"/><Relationship Id="rId10" Type="http://schemas.openxmlformats.org/officeDocument/2006/relationships/customXml" Target="../ink/ink28.xml"/><Relationship Id="rId19" Type="http://schemas.openxmlformats.org/officeDocument/2006/relationships/customXml" Target="../ink/ink34.xml"/><Relationship Id="rId4" Type="http://schemas.openxmlformats.org/officeDocument/2006/relationships/image" Target="../media/image640.png"/><Relationship Id="rId9" Type="http://schemas.openxmlformats.org/officeDocument/2006/relationships/image" Target="../media/image68.png"/><Relationship Id="rId14" Type="http://schemas.openxmlformats.org/officeDocument/2006/relationships/customXml" Target="../ink/ink31.xml"/><Relationship Id="rId22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6EB181-13F3-FB40-BC80-DCA6E0871F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2266B2F-FFEC-4341-A27E-2FBB17696BAE}"/>
              </a:ext>
            </a:extLst>
          </p:cNvPr>
          <p:cNvSpPr txBox="1">
            <a:spLocks/>
          </p:cNvSpPr>
          <p:nvPr/>
        </p:nvSpPr>
        <p:spPr>
          <a:xfrm>
            <a:off x="78826" y="253002"/>
            <a:ext cx="8986348" cy="591605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u="sng"/>
              <a:t>Linear Graphs: Co-ordinates</a:t>
            </a:r>
            <a:br>
              <a:rPr lang="en-US" sz="4400" u="sng"/>
            </a:br>
            <a:r>
              <a:rPr lang="en-US" sz="2800"/>
              <a:t>Please use the chat for Math’s related conversations </a:t>
            </a:r>
          </a:p>
          <a:p>
            <a:endParaRPr lang="en-US" sz="28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D2D5502-EEA1-BC47-843B-E321CCD1C9CB}"/>
                  </a:ext>
                </a:extLst>
              </p14:cNvPr>
              <p14:cNvContentPartPr/>
              <p14:nvPr/>
            </p14:nvContentPartPr>
            <p14:xfrm>
              <a:off x="7220607" y="1621087"/>
              <a:ext cx="1603440" cy="13618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D2D5502-EEA1-BC47-843B-E321CCD1C9C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11247" y="1611727"/>
                <a:ext cx="1622160" cy="13806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24B22AD1-E209-2B4D-9EAF-DE3BEF4139BD}"/>
              </a:ext>
            </a:extLst>
          </p:cNvPr>
          <p:cNvSpPr txBox="1"/>
          <p:nvPr/>
        </p:nvSpPr>
        <p:spPr>
          <a:xfrm>
            <a:off x="189186" y="1621087"/>
            <a:ext cx="70314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Draw the grid to the right on your paper and answer the questions below. Then fill your grid with the correct letter.</a:t>
            </a:r>
          </a:p>
          <a:p>
            <a:r>
              <a:rPr lang="en-US" sz="2400"/>
              <a:t>PLEASE WRITE A,B,C,D so its easier for me to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05124CB2-3317-654A-9B46-2D0639AF87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60995721"/>
                  </p:ext>
                </p:extLst>
              </p:nvPr>
            </p:nvGraphicFramePr>
            <p:xfrm>
              <a:off x="78826" y="3523229"/>
              <a:ext cx="9005865" cy="32565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0176">
                      <a:extLst>
                        <a:ext uri="{9D8B030D-6E8A-4147-A177-3AD203B41FA5}">
                          <a16:colId xmlns:a16="http://schemas.microsoft.com/office/drawing/2014/main" val="1861922929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2230517978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636319287"/>
                        </a:ext>
                      </a:extLst>
                    </a:gridCol>
                    <a:gridCol w="744922">
                      <a:extLst>
                        <a:ext uri="{9D8B030D-6E8A-4147-A177-3AD203B41FA5}">
                          <a16:colId xmlns:a16="http://schemas.microsoft.com/office/drawing/2014/main" val="3194080161"/>
                        </a:ext>
                      </a:extLst>
                    </a:gridCol>
                    <a:gridCol w="614855">
                      <a:extLst>
                        <a:ext uri="{9D8B030D-6E8A-4147-A177-3AD203B41FA5}">
                          <a16:colId xmlns:a16="http://schemas.microsoft.com/office/drawing/2014/main" val="3015943345"/>
                        </a:ext>
                      </a:extLst>
                    </a:gridCol>
                    <a:gridCol w="140575">
                      <a:extLst>
                        <a:ext uri="{9D8B030D-6E8A-4147-A177-3AD203B41FA5}">
                          <a16:colId xmlns:a16="http://schemas.microsoft.com/office/drawing/2014/main" val="3348284144"/>
                        </a:ext>
                      </a:extLst>
                    </a:gridCol>
                    <a:gridCol w="616170">
                      <a:extLst>
                        <a:ext uri="{9D8B030D-6E8A-4147-A177-3AD203B41FA5}">
                          <a16:colId xmlns:a16="http://schemas.microsoft.com/office/drawing/2014/main" val="3906208687"/>
                        </a:ext>
                      </a:extLst>
                    </a:gridCol>
                    <a:gridCol w="134006">
                      <a:extLst>
                        <a:ext uri="{9D8B030D-6E8A-4147-A177-3AD203B41FA5}">
                          <a16:colId xmlns:a16="http://schemas.microsoft.com/office/drawing/2014/main" val="861265897"/>
                        </a:ext>
                      </a:extLst>
                    </a:gridCol>
                    <a:gridCol w="591208">
                      <a:extLst>
                        <a:ext uri="{9D8B030D-6E8A-4147-A177-3AD203B41FA5}">
                          <a16:colId xmlns:a16="http://schemas.microsoft.com/office/drawing/2014/main" val="1378321758"/>
                        </a:ext>
                      </a:extLst>
                    </a:gridCol>
                    <a:gridCol w="158968">
                      <a:extLst>
                        <a:ext uri="{9D8B030D-6E8A-4147-A177-3AD203B41FA5}">
                          <a16:colId xmlns:a16="http://schemas.microsoft.com/office/drawing/2014/main" val="347488433"/>
                        </a:ext>
                      </a:extLst>
                    </a:gridCol>
                    <a:gridCol w="534714">
                      <a:extLst>
                        <a:ext uri="{9D8B030D-6E8A-4147-A177-3AD203B41FA5}">
                          <a16:colId xmlns:a16="http://schemas.microsoft.com/office/drawing/2014/main" val="2354709393"/>
                        </a:ext>
                      </a:extLst>
                    </a:gridCol>
                    <a:gridCol w="852551">
                      <a:extLst>
                        <a:ext uri="{9D8B030D-6E8A-4147-A177-3AD203B41FA5}">
                          <a16:colId xmlns:a16="http://schemas.microsoft.com/office/drawing/2014/main" val="2309968001"/>
                        </a:ext>
                      </a:extLst>
                    </a:gridCol>
                    <a:gridCol w="116840">
                      <a:extLst>
                        <a:ext uri="{9D8B030D-6E8A-4147-A177-3AD203B41FA5}">
                          <a16:colId xmlns:a16="http://schemas.microsoft.com/office/drawing/2014/main" val="2902797438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755444632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46140516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2559613783"/>
                        </a:ext>
                      </a:extLst>
                    </a:gridCol>
                  </a:tblGrid>
                  <a:tr h="604519">
                    <a:tc gridSpan="4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𝑾𝒉𝒊𝒄𝒉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𝒊𝒔𝒏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𝒑𝒓𝒊𝒎𝒆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7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𝐖𝐡𝐢𝐜𝐡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𝐢𝐬𝐧𝐭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𝐝𝐢𝐯𝐢𝐬𝐛𝐥𝐞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𝐛𝐲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b="1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5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𝐖𝐡𝐢𝐜𝐡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𝐧𝐮𝐦𝐛𝐞𝐫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𝐢𝐬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𝐭𝐰𝐢𝐜𝐞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𝐚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𝐬𝐪𝐮𝐚𝐫𝐞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𝐧𝐮𝐦𝐛𝐞𝐫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US" b="1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3997939"/>
                      </a:ext>
                    </a:extLst>
                  </a:tr>
                  <a:tr h="52590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37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51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53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67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87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42</m:t>
                                </m:r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72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82</m:t>
                                </m:r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54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90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.13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km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72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48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96233533"/>
                      </a:ext>
                    </a:extLst>
                  </a:tr>
                  <a:tr h="521558">
                    <a:tc gridSpan="4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𝑊h𝑖𝑐h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𝑖𝑠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𝑚𝑢𝑙𝑡𝑖𝑝𝑙𝑒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𝑜𝑓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4?</m:t>
                                </m:r>
                              </m:oMath>
                            </m:oMathPara>
                          </a14:m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7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𝟏𝟓</m:t>
                                </m:r>
                              </m:oMath>
                            </m:oMathPara>
                          </a14:m>
                          <a:endParaRPr lang="en-US" b="1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5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(−</m:t>
                                </m:r>
                                <m:r>
                                  <a:rPr lang="en-US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US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 + (−</m:t>
                                </m:r>
                                <m:r>
                                  <a:rPr lang="en-US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US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1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34023268"/>
                      </a:ext>
                    </a:extLst>
                  </a:tr>
                  <a:tr h="52155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82</m:t>
                                </m:r>
                              </m:oMath>
                            </m:oMathPara>
                          </a14:m>
                          <a:endParaRPr lang="en-US" sz="1600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74</m:t>
                                </m:r>
                                <m:r>
                                  <a:rPr kumimoji="0" lang="en-US" sz="16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1600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94</m:t>
                                </m:r>
                              </m:oMath>
                            </m:oMathPara>
                          </a14:m>
                          <a:endParaRPr lang="en-US" sz="1600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84</m:t>
                                </m:r>
                              </m:oMath>
                            </m:oMathPara>
                          </a14:m>
                          <a:endParaRPr lang="en-US" sz="1600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0.95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1.05</m:t>
                                </m:r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1.05</m:t>
                                </m:r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0.85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0.85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1.085</m:t>
                                </m:r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1.085</m:t>
                                </m:r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</m:t>
                                </m:r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5 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−11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11</m:t>
                                </m:r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66743441"/>
                      </a:ext>
                    </a:extLst>
                  </a:tr>
                  <a:tr h="521558">
                    <a:tc gridSpan="4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625 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𝑎𝑠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𝑝𝑜𝑤𝑒𝑟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𝑜𝑓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5</m:t>
                                </m:r>
                              </m:oMath>
                            </m:oMathPara>
                          </a14:m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7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𝑣𝑎𝑙𝑢𝑒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𝑜𝑓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7 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𝑖𝑛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9.17</m:t>
                                </m:r>
                              </m:oMath>
                            </m:oMathPara>
                          </a14:m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5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𝑊h𝑖𝑐h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𝑖𝑠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𝑡h𝑒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𝑠h𝑜𝑟𝑡𝑒𝑠𝑡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𝑙𝑒𝑛𝑔𝑡h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92631023"/>
                      </a:ext>
                    </a:extLst>
                  </a:tr>
                  <a:tr h="52590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</m:t>
                                    </m:r>
                                  </m:e>
                                  <m:sup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</m:t>
                                    </m:r>
                                  </m:e>
                                  <m:sup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</m:t>
                                    </m:r>
                                  </m:e>
                                  <m:sup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</m:t>
                                    </m:r>
                                  </m:e>
                                  <m:sup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125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7</m:t>
                                    </m:r>
                                  </m:num>
                                  <m:den>
                                    <m:r>
                                      <a:rPr kumimoji="0" lang="en-GB" sz="1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10</m:t>
                                    </m:r>
                                  </m:den>
                                </m:f>
                                <m:r>
                                  <a:rPr kumimoji="0" lang="en-US" sz="14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1400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kumimoji="0" lang="en-US" sz="1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7</m:t>
                                    </m:r>
                                  </m:num>
                                  <m:den>
                                    <m:r>
                                      <a:rPr kumimoji="0" lang="en-GB" sz="1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100</m:t>
                                    </m:r>
                                  </m:den>
                                </m:f>
                                <m:r>
                                  <a:rPr kumimoji="0" lang="en-US" sz="14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US" sz="1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kumimoji="0" lang="en-GB" sz="1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100</m:t>
                                    </m:r>
                                  </m:den>
                                </m:f>
                                <m:r>
                                  <a:rPr kumimoji="0" lang="en-US" sz="14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US" sz="1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200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cm</m:t>
                                </m:r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.13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km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.13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km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110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0.4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km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552477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05124CB2-3317-654A-9B46-2D0639AF87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60995721"/>
                  </p:ext>
                </p:extLst>
              </p:nvPr>
            </p:nvGraphicFramePr>
            <p:xfrm>
              <a:off x="78826" y="3523229"/>
              <a:ext cx="9005865" cy="32565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0176">
                      <a:extLst>
                        <a:ext uri="{9D8B030D-6E8A-4147-A177-3AD203B41FA5}">
                          <a16:colId xmlns:a16="http://schemas.microsoft.com/office/drawing/2014/main" val="1861922929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2230517978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636319287"/>
                        </a:ext>
                      </a:extLst>
                    </a:gridCol>
                    <a:gridCol w="744922">
                      <a:extLst>
                        <a:ext uri="{9D8B030D-6E8A-4147-A177-3AD203B41FA5}">
                          <a16:colId xmlns:a16="http://schemas.microsoft.com/office/drawing/2014/main" val="3194080161"/>
                        </a:ext>
                      </a:extLst>
                    </a:gridCol>
                    <a:gridCol w="614855">
                      <a:extLst>
                        <a:ext uri="{9D8B030D-6E8A-4147-A177-3AD203B41FA5}">
                          <a16:colId xmlns:a16="http://schemas.microsoft.com/office/drawing/2014/main" val="3015943345"/>
                        </a:ext>
                      </a:extLst>
                    </a:gridCol>
                    <a:gridCol w="140575">
                      <a:extLst>
                        <a:ext uri="{9D8B030D-6E8A-4147-A177-3AD203B41FA5}">
                          <a16:colId xmlns:a16="http://schemas.microsoft.com/office/drawing/2014/main" val="3348284144"/>
                        </a:ext>
                      </a:extLst>
                    </a:gridCol>
                    <a:gridCol w="616170">
                      <a:extLst>
                        <a:ext uri="{9D8B030D-6E8A-4147-A177-3AD203B41FA5}">
                          <a16:colId xmlns:a16="http://schemas.microsoft.com/office/drawing/2014/main" val="3906208687"/>
                        </a:ext>
                      </a:extLst>
                    </a:gridCol>
                    <a:gridCol w="134006">
                      <a:extLst>
                        <a:ext uri="{9D8B030D-6E8A-4147-A177-3AD203B41FA5}">
                          <a16:colId xmlns:a16="http://schemas.microsoft.com/office/drawing/2014/main" val="861265897"/>
                        </a:ext>
                      </a:extLst>
                    </a:gridCol>
                    <a:gridCol w="591208">
                      <a:extLst>
                        <a:ext uri="{9D8B030D-6E8A-4147-A177-3AD203B41FA5}">
                          <a16:colId xmlns:a16="http://schemas.microsoft.com/office/drawing/2014/main" val="1378321758"/>
                        </a:ext>
                      </a:extLst>
                    </a:gridCol>
                    <a:gridCol w="158968">
                      <a:extLst>
                        <a:ext uri="{9D8B030D-6E8A-4147-A177-3AD203B41FA5}">
                          <a16:colId xmlns:a16="http://schemas.microsoft.com/office/drawing/2014/main" val="347488433"/>
                        </a:ext>
                      </a:extLst>
                    </a:gridCol>
                    <a:gridCol w="534714">
                      <a:extLst>
                        <a:ext uri="{9D8B030D-6E8A-4147-A177-3AD203B41FA5}">
                          <a16:colId xmlns:a16="http://schemas.microsoft.com/office/drawing/2014/main" val="2354709393"/>
                        </a:ext>
                      </a:extLst>
                    </a:gridCol>
                    <a:gridCol w="852551">
                      <a:extLst>
                        <a:ext uri="{9D8B030D-6E8A-4147-A177-3AD203B41FA5}">
                          <a16:colId xmlns:a16="http://schemas.microsoft.com/office/drawing/2014/main" val="2309968001"/>
                        </a:ext>
                      </a:extLst>
                    </a:gridCol>
                    <a:gridCol w="116840">
                      <a:extLst>
                        <a:ext uri="{9D8B030D-6E8A-4147-A177-3AD203B41FA5}">
                          <a16:colId xmlns:a16="http://schemas.microsoft.com/office/drawing/2014/main" val="2902797438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755444632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46140516"/>
                        </a:ext>
                      </a:extLst>
                    </a:gridCol>
                    <a:gridCol w="750176">
                      <a:extLst>
                        <a:ext uri="{9D8B030D-6E8A-4147-A177-3AD203B41FA5}">
                          <a16:colId xmlns:a16="http://schemas.microsoft.com/office/drawing/2014/main" val="2559613783"/>
                        </a:ext>
                      </a:extLst>
                    </a:gridCol>
                  </a:tblGrid>
                  <a:tr h="640080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24" t="-1961" r="-201271" b="-40784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7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7727" t="-1961" r="-115909" b="-40784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5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9921" t="-1961" r="-394" b="-40784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3997939"/>
                      </a:ext>
                    </a:extLst>
                  </a:tr>
                  <a:tr h="52590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695" t="-126829" r="-1105085" b="-4073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695" t="-126829" r="-1005085" b="-4073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1695" t="-126829" r="-905085" b="-4073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1695" t="-126829" r="-805085" b="-407317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95000" t="-126829" r="-691667" b="-40731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03390" t="-126829" r="-603390" b="-40731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03390" t="-126829" r="-503390" b="-40731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88095" t="-126829" r="-607143" b="-4073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82090" t="-126829" r="-280597" b="-407317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59420" t="-126829" r="-172464" b="-40731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.13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km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5085" t="-126829" r="-101695" b="-4073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105085" t="-126829" r="-1695" b="-4073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96233533"/>
                      </a:ext>
                    </a:extLst>
                  </a:tr>
                  <a:tr h="521558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24" t="-226829" r="-201271" b="-30731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7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7727" t="-226829" r="-115909" b="-30731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5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9921" t="-226829" r="-394" b="-30731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34023268"/>
                      </a:ext>
                    </a:extLst>
                  </a:tr>
                  <a:tr h="52155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695" t="-326829" r="-1105085" b="-2073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695" t="-326829" r="-1005085" b="-2073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1695" t="-326829" r="-905085" b="-2073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1695" t="-326829" r="-805085" b="-2073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83673" t="-326829" r="-869388" b="-207317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84746" t="-326829" r="-622034" b="-20731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1.05</m:t>
                                </m:r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05263" t="-326829" r="-543860" b="-20731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0.85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30909" t="-326829" r="-463636" b="-20731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1.085</m:t>
                                </m:r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93506" t="-326829" r="-231169" b="-20731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05085" t="-326829" r="-201695" b="-2073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5085" t="-326829" r="-101695" b="-2073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105085" t="-326829" r="-1695" b="-2073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66743441"/>
                      </a:ext>
                    </a:extLst>
                  </a:tr>
                  <a:tr h="521558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24" t="-426829" r="-201271" b="-10731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7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7727" t="-426829" r="-115909" b="-10731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5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9921" t="-426829" r="-394" b="-10731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92631023"/>
                      </a:ext>
                    </a:extLst>
                  </a:tr>
                  <a:tr h="52590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695" t="-514286" r="-1105085" b="-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695" t="-514286" r="-1005085" b="-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1695" t="-514286" r="-905085" b="-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1695" t="-514286" r="-805085" b="-4762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95000" t="-514286" r="-691667" b="-4762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03390" t="-514286" r="-603390" b="-4762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03390" t="-514286" r="-503390" b="-4762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88095" t="-514286" r="-607143" b="-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82090" t="-514286" r="-280597" b="-4762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59420" t="-514286" r="-172464" b="-4762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  <m: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.13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km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5085" t="-514286" r="-101695" b="-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105085" t="-514286" r="-1695" b="-47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5524772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641A5BCF-DC87-3243-8162-24373D0DEA6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0539927"/>
                  </p:ext>
                </p:extLst>
              </p:nvPr>
            </p:nvGraphicFramePr>
            <p:xfrm>
              <a:off x="2896543" y="3149432"/>
              <a:ext cx="2657232" cy="37379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64308">
                      <a:extLst>
                        <a:ext uri="{9D8B030D-6E8A-4147-A177-3AD203B41FA5}">
                          <a16:colId xmlns:a16="http://schemas.microsoft.com/office/drawing/2014/main" val="3988833921"/>
                        </a:ext>
                      </a:extLst>
                    </a:gridCol>
                    <a:gridCol w="664308">
                      <a:extLst>
                        <a:ext uri="{9D8B030D-6E8A-4147-A177-3AD203B41FA5}">
                          <a16:colId xmlns:a16="http://schemas.microsoft.com/office/drawing/2014/main" val="3981621536"/>
                        </a:ext>
                      </a:extLst>
                    </a:gridCol>
                    <a:gridCol w="664308">
                      <a:extLst>
                        <a:ext uri="{9D8B030D-6E8A-4147-A177-3AD203B41FA5}">
                          <a16:colId xmlns:a16="http://schemas.microsoft.com/office/drawing/2014/main" val="1821579878"/>
                        </a:ext>
                      </a:extLst>
                    </a:gridCol>
                    <a:gridCol w="664308">
                      <a:extLst>
                        <a:ext uri="{9D8B030D-6E8A-4147-A177-3AD203B41FA5}">
                          <a16:colId xmlns:a16="http://schemas.microsoft.com/office/drawing/2014/main" val="3127357611"/>
                        </a:ext>
                      </a:extLst>
                    </a:gridCol>
                  </a:tblGrid>
                  <a:tr h="37379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A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B</m:t>
                                </m:r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D</m:t>
                                </m:r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0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7103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641A5BCF-DC87-3243-8162-24373D0DEA6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0539927"/>
                  </p:ext>
                </p:extLst>
              </p:nvPr>
            </p:nvGraphicFramePr>
            <p:xfrm>
              <a:off x="2896543" y="3149432"/>
              <a:ext cx="2657232" cy="37379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64308">
                      <a:extLst>
                        <a:ext uri="{9D8B030D-6E8A-4147-A177-3AD203B41FA5}">
                          <a16:colId xmlns:a16="http://schemas.microsoft.com/office/drawing/2014/main" val="3988833921"/>
                        </a:ext>
                      </a:extLst>
                    </a:gridCol>
                    <a:gridCol w="664308">
                      <a:extLst>
                        <a:ext uri="{9D8B030D-6E8A-4147-A177-3AD203B41FA5}">
                          <a16:colId xmlns:a16="http://schemas.microsoft.com/office/drawing/2014/main" val="3981621536"/>
                        </a:ext>
                      </a:extLst>
                    </a:gridCol>
                    <a:gridCol w="664308">
                      <a:extLst>
                        <a:ext uri="{9D8B030D-6E8A-4147-A177-3AD203B41FA5}">
                          <a16:colId xmlns:a16="http://schemas.microsoft.com/office/drawing/2014/main" val="1821579878"/>
                        </a:ext>
                      </a:extLst>
                    </a:gridCol>
                    <a:gridCol w="664308">
                      <a:extLst>
                        <a:ext uri="{9D8B030D-6E8A-4147-A177-3AD203B41FA5}">
                          <a16:colId xmlns:a16="http://schemas.microsoft.com/office/drawing/2014/main" val="3127357611"/>
                        </a:ext>
                      </a:extLst>
                    </a:gridCol>
                  </a:tblGrid>
                  <a:tr h="37379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17" t="-1613" r="-302752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0000" t="-1613" r="-200000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01835" t="-1613" r="-101835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01835" t="-1613" r="-1835" b="-48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7103808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0" name="Picture 9" descr="Table&#10;&#10;Description automatically generated">
            <a:extLst>
              <a:ext uri="{FF2B5EF4-FFF2-40B4-BE49-F238E27FC236}">
                <a16:creationId xmlns:a16="http://schemas.microsoft.com/office/drawing/2014/main" id="{AF59958F-1E24-854A-86E7-1598B4D05E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523228"/>
            <a:ext cx="9144000" cy="331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801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EB007-3BB6-3A44-AC9C-0D0C94CD7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84" y="117232"/>
            <a:ext cx="8944708" cy="1573457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b="1" u="sng" dirty="0"/>
              <a:t>SMHW</a:t>
            </a:r>
          </a:p>
        </p:txBody>
      </p:sp>
      <p:pic>
        <p:nvPicPr>
          <p:cNvPr id="5" name="Content Placeholder 4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DDC71CE1-C6EC-B840-89C3-0542EF2307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784" y="1798745"/>
            <a:ext cx="6291799" cy="4942023"/>
          </a:xfrm>
        </p:spPr>
      </p:pic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C9C8796-EC88-1348-8685-02294D274A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988"/>
          <a:stretch/>
        </p:blipFill>
        <p:spPr>
          <a:xfrm>
            <a:off x="6385583" y="1798745"/>
            <a:ext cx="2652909" cy="4977191"/>
          </a:xfrm>
          <a:prstGeom prst="rect">
            <a:avLst/>
          </a:prstGeom>
        </p:spPr>
      </p:pic>
      <p:pic>
        <p:nvPicPr>
          <p:cNvPr id="8" name="Picture 7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8D733011-9F1D-6F4D-A29A-C8C6196F59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108" r="27988"/>
          <a:stretch/>
        </p:blipFill>
        <p:spPr>
          <a:xfrm>
            <a:off x="6385583" y="3175246"/>
            <a:ext cx="2652909" cy="3329351"/>
          </a:xfrm>
          <a:prstGeom prst="rect">
            <a:avLst/>
          </a:prstGeom>
        </p:spPr>
      </p:pic>
      <p:pic>
        <p:nvPicPr>
          <p:cNvPr id="9" name="Picture 8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E09AF44-76B5-404C-92B2-2A5EA4F711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923" r="27988" b="1"/>
          <a:stretch/>
        </p:blipFill>
        <p:spPr>
          <a:xfrm>
            <a:off x="6385583" y="3979984"/>
            <a:ext cx="2652909" cy="276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050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58ED1F-068C-2A40-9ADC-76DFC0EFD771}"/>
              </a:ext>
            </a:extLst>
          </p:cNvPr>
          <p:cNvSpPr/>
          <p:nvPr/>
        </p:nvSpPr>
        <p:spPr>
          <a:xfrm>
            <a:off x="189392" y="143219"/>
            <a:ext cx="8816114" cy="6571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hart, line chart, scatter chart&#10;&#10;Description automatically generated">
            <a:extLst>
              <a:ext uri="{FF2B5EF4-FFF2-40B4-BE49-F238E27FC236}">
                <a16:creationId xmlns:a16="http://schemas.microsoft.com/office/drawing/2014/main" id="{D56BD9BB-672A-6443-83D0-CF425FCDE5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325"/>
          <a:stretch/>
        </p:blipFill>
        <p:spPr>
          <a:xfrm>
            <a:off x="189392" y="143219"/>
            <a:ext cx="5440228" cy="651096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A5DF2BB-DAD2-3E40-9056-0EAD1244F85B}"/>
              </a:ext>
            </a:extLst>
          </p:cNvPr>
          <p:cNvSpPr/>
          <p:nvPr/>
        </p:nvSpPr>
        <p:spPr>
          <a:xfrm>
            <a:off x="4384713" y="1751682"/>
            <a:ext cx="154236" cy="15423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ADBE7-396F-8546-BA32-A14CEC6563B9}"/>
                  </a:ext>
                </a:extLst>
              </p:cNvPr>
              <p:cNvSpPr txBox="1"/>
              <p:nvPr/>
            </p:nvSpPr>
            <p:spPr>
              <a:xfrm>
                <a:off x="4438245" y="1459468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ADBE7-396F-8546-BA32-A14CEC6563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8245" y="1459468"/>
                <a:ext cx="267509" cy="369332"/>
              </a:xfrm>
              <a:prstGeom prst="rect">
                <a:avLst/>
              </a:prstGeom>
              <a:blipFill>
                <a:blip r:embed="rId3"/>
                <a:stretch>
                  <a:fillRect l="-25000" r="-27273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E2A06A2F-FECB-E142-B90D-81ACC7E52658}"/>
              </a:ext>
            </a:extLst>
          </p:cNvPr>
          <p:cNvGrpSpPr/>
          <p:nvPr/>
        </p:nvGrpSpPr>
        <p:grpSpPr>
          <a:xfrm>
            <a:off x="4404382" y="4874965"/>
            <a:ext cx="370944" cy="429925"/>
            <a:chOff x="4404382" y="4874965"/>
            <a:chExt cx="370944" cy="429925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CB37744-AA7A-E943-AE3D-78AB59EA374C}"/>
                </a:ext>
              </a:extLst>
            </p:cNvPr>
            <p:cNvSpPr/>
            <p:nvPr/>
          </p:nvSpPr>
          <p:spPr>
            <a:xfrm>
              <a:off x="4404382" y="4874965"/>
              <a:ext cx="154236" cy="154236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DCF8F14-4AD0-6B45-927A-C929BDACBFFD}"/>
                    </a:ext>
                  </a:extLst>
                </p:cNvPr>
                <p:cNvSpPr txBox="1"/>
                <p:nvPr/>
              </p:nvSpPr>
              <p:spPr>
                <a:xfrm>
                  <a:off x="4496147" y="4935558"/>
                  <a:ext cx="27917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DCF8F14-4AD0-6B45-927A-C929BDACBFF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96147" y="4935558"/>
                  <a:ext cx="279179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26667" r="-24444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2BFAD55-98BE-0C4F-A980-2CDA83707BA8}"/>
              </a:ext>
            </a:extLst>
          </p:cNvPr>
          <p:cNvGrpSpPr/>
          <p:nvPr/>
        </p:nvGrpSpPr>
        <p:grpSpPr>
          <a:xfrm>
            <a:off x="1023020" y="4858440"/>
            <a:ext cx="398158" cy="369332"/>
            <a:chOff x="1023020" y="4858440"/>
            <a:chExt cx="398158" cy="369332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7739B7D-54C2-8E44-92A9-814AE13B9A6A}"/>
                </a:ext>
              </a:extLst>
            </p:cNvPr>
            <p:cNvSpPr/>
            <p:nvPr/>
          </p:nvSpPr>
          <p:spPr>
            <a:xfrm>
              <a:off x="1266942" y="4858440"/>
              <a:ext cx="154236" cy="15423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CC9B0624-B442-5F44-8E8D-55C9E421A9D6}"/>
                    </a:ext>
                  </a:extLst>
                </p:cNvPr>
                <p:cNvSpPr txBox="1"/>
                <p:nvPr/>
              </p:nvSpPr>
              <p:spPr>
                <a:xfrm>
                  <a:off x="1023020" y="4858440"/>
                  <a:ext cx="26750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CC9B0624-B442-5F44-8E8D-55C9E421A9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3020" y="4858440"/>
                  <a:ext cx="267509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27273" r="-20455" b="-49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E4D7FA0-D2E8-754B-9E1B-EEBF8822B30C}"/>
              </a:ext>
            </a:extLst>
          </p:cNvPr>
          <p:cNvGrpSpPr/>
          <p:nvPr/>
        </p:nvGrpSpPr>
        <p:grpSpPr>
          <a:xfrm>
            <a:off x="1072559" y="1536586"/>
            <a:ext cx="359635" cy="385857"/>
            <a:chOff x="1072559" y="1536586"/>
            <a:chExt cx="359635" cy="385857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124DF52-D125-9245-9DBB-6590D370849E}"/>
                </a:ext>
              </a:extLst>
            </p:cNvPr>
            <p:cNvSpPr/>
            <p:nvPr/>
          </p:nvSpPr>
          <p:spPr>
            <a:xfrm>
              <a:off x="1277958" y="1768207"/>
              <a:ext cx="154236" cy="154236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27E7C180-FDAD-5C4D-9B7C-5D044ECA1EDF}"/>
                    </a:ext>
                  </a:extLst>
                </p:cNvPr>
                <p:cNvSpPr txBox="1"/>
                <p:nvPr/>
              </p:nvSpPr>
              <p:spPr>
                <a:xfrm>
                  <a:off x="1072559" y="1536586"/>
                  <a:ext cx="29116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27E7C180-FDAD-5C4D-9B7C-5D044ECA1E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2559" y="1536586"/>
                  <a:ext cx="291169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25000" r="-20833" b="-65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0C3EA5F3-12E0-804A-9A3C-0A85A87AC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023347"/>
              </p:ext>
            </p:extLst>
          </p:nvPr>
        </p:nvGraphicFramePr>
        <p:xfrm>
          <a:off x="5783856" y="143219"/>
          <a:ext cx="3221650" cy="6571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1650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</a:tblGrid>
              <a:tr h="6571561">
                <a:tc>
                  <a:txBody>
                    <a:bodyPr/>
                    <a:lstStyle/>
                    <a:p>
                      <a:pPr algn="ctr"/>
                      <a:endParaRPr kumimoji="0" lang="en-US" sz="5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en-US" sz="5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n-US" sz="5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 (3, 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</a:tbl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320F3556-2E5D-BC49-B93F-CE562489B9A3}"/>
              </a:ext>
            </a:extLst>
          </p:cNvPr>
          <p:cNvSpPr/>
          <p:nvPr/>
        </p:nvSpPr>
        <p:spPr>
          <a:xfrm>
            <a:off x="6268192" y="2863919"/>
            <a:ext cx="241123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5400" b="1">
                <a:solidFill>
                  <a:prstClr val="black"/>
                </a:solidFill>
              </a:rPr>
              <a:t>B (3, -3)</a:t>
            </a:r>
            <a:endParaRPr lang="en-US" sz="5400" b="1">
              <a:solidFill>
                <a:prstClr val="white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7CAAC40-0800-B449-8C07-83C7C74B6A79}"/>
              </a:ext>
            </a:extLst>
          </p:cNvPr>
          <p:cNvSpPr/>
          <p:nvPr/>
        </p:nvSpPr>
        <p:spPr>
          <a:xfrm>
            <a:off x="6268192" y="3935110"/>
            <a:ext cx="260199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5400" b="1">
                <a:solidFill>
                  <a:prstClr val="black"/>
                </a:solidFill>
              </a:rPr>
              <a:t>C (-3, -3)</a:t>
            </a:r>
            <a:endParaRPr lang="en-US" sz="5400" b="1">
              <a:solidFill>
                <a:prstClr val="white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54D5937-64FE-1948-89DB-9434E2F9697B}"/>
              </a:ext>
            </a:extLst>
          </p:cNvPr>
          <p:cNvSpPr/>
          <p:nvPr/>
        </p:nvSpPr>
        <p:spPr>
          <a:xfrm>
            <a:off x="6268192" y="5043106"/>
            <a:ext cx="245932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5400" b="1">
                <a:solidFill>
                  <a:prstClr val="black"/>
                </a:solidFill>
              </a:rPr>
              <a:t>D (-3, 3)</a:t>
            </a:r>
            <a:endParaRPr lang="en-US" sz="5400" b="1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03127E70-4E47-654F-A129-9B2CD258CE0D}"/>
                  </a:ext>
                </a:extLst>
              </p14:cNvPr>
              <p14:cNvContentPartPr/>
              <p14:nvPr/>
            </p14:nvContentPartPr>
            <p14:xfrm>
              <a:off x="4456800" y="1348920"/>
              <a:ext cx="2966760" cy="20966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03127E70-4E47-654F-A129-9B2CD258CE0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447440" y="1339560"/>
                <a:ext cx="2985480" cy="211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40E9F11A-C9F2-E14F-B3EB-EEC52AD0485B}"/>
                  </a:ext>
                </a:extLst>
              </p14:cNvPr>
              <p14:cNvContentPartPr/>
              <p14:nvPr/>
            </p14:nvContentPartPr>
            <p14:xfrm>
              <a:off x="7192080" y="2092320"/>
              <a:ext cx="354240" cy="3603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40E9F11A-C9F2-E14F-B3EB-EEC52AD0485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176240" y="2028960"/>
                <a:ext cx="385560" cy="48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F17A30D0-4801-2745-9387-E51340E1437A}"/>
                  </a:ext>
                </a:extLst>
              </p14:cNvPr>
              <p14:cNvContentPartPr/>
              <p14:nvPr/>
            </p14:nvContentPartPr>
            <p14:xfrm>
              <a:off x="70390" y="3395916"/>
              <a:ext cx="5692130" cy="105804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F17A30D0-4801-2745-9387-E51340E1437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4550" y="3332361"/>
                <a:ext cx="5723451" cy="2329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466F94CD-8261-B043-AA97-616C1324AD6F}"/>
                  </a:ext>
                </a:extLst>
              </p14:cNvPr>
              <p14:cNvContentPartPr/>
              <p14:nvPr/>
            </p14:nvContentPartPr>
            <p14:xfrm>
              <a:off x="2852280" y="231840"/>
              <a:ext cx="5374800" cy="16286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466F94CD-8261-B043-AA97-616C1324AD6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842920" y="222480"/>
                <a:ext cx="5393520" cy="164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18E3BD24-CE46-5848-B30A-CA08AA29DF6A}"/>
                  </a:ext>
                </a:extLst>
              </p14:cNvPr>
              <p14:cNvContentPartPr/>
              <p14:nvPr/>
            </p14:nvContentPartPr>
            <p14:xfrm>
              <a:off x="2853360" y="189720"/>
              <a:ext cx="76320" cy="64785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18E3BD24-CE46-5848-B30A-CA08AA29DF6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837520" y="126360"/>
                <a:ext cx="107640" cy="660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D07B0E88-9A9A-4642-A275-22EF6D491FE4}"/>
                  </a:ext>
                </a:extLst>
              </p14:cNvPr>
              <p14:cNvContentPartPr/>
              <p14:nvPr/>
            </p14:nvContentPartPr>
            <p14:xfrm>
              <a:off x="7896600" y="2128320"/>
              <a:ext cx="258480" cy="32400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D07B0E88-9A9A-4642-A275-22EF6D491FE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880760" y="2064960"/>
                <a:ext cx="289800" cy="450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124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58ED1F-068C-2A40-9ADC-76DFC0EFD771}"/>
              </a:ext>
            </a:extLst>
          </p:cNvPr>
          <p:cNvSpPr/>
          <p:nvPr/>
        </p:nvSpPr>
        <p:spPr>
          <a:xfrm>
            <a:off x="189392" y="143219"/>
            <a:ext cx="8816114" cy="6571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hart, line chart, scatter chart&#10;&#10;Description automatically generated">
            <a:extLst>
              <a:ext uri="{FF2B5EF4-FFF2-40B4-BE49-F238E27FC236}">
                <a16:creationId xmlns:a16="http://schemas.microsoft.com/office/drawing/2014/main" id="{D56BD9BB-672A-6443-83D0-CF425FCDE5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325"/>
          <a:stretch/>
        </p:blipFill>
        <p:spPr>
          <a:xfrm>
            <a:off x="189392" y="143219"/>
            <a:ext cx="5440228" cy="6510969"/>
          </a:xfrm>
          <a:prstGeom prst="rect">
            <a:avLst/>
          </a:prstGeom>
        </p:spPr>
      </p:pic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0C3EA5F3-12E0-804A-9A3C-0A85A87AC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915673"/>
              </p:ext>
            </p:extLst>
          </p:nvPr>
        </p:nvGraphicFramePr>
        <p:xfrm>
          <a:off x="5783856" y="143219"/>
          <a:ext cx="3221650" cy="6571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1650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</a:tblGrid>
              <a:tr h="6571561">
                <a:tc>
                  <a:txBody>
                    <a:bodyPr/>
                    <a:lstStyle/>
                    <a:p>
                      <a:pPr algn="ctr"/>
                      <a:r>
                        <a:rPr kumimoji="0" lang="en-US" sz="5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Which lines are equal in length?</a:t>
                      </a:r>
                    </a:p>
                    <a:p>
                      <a:pPr algn="ctr"/>
                      <a:r>
                        <a:rPr kumimoji="0" lang="en-US" sz="5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How do you know?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</a:tbl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1DF9596-5690-F34F-8D0A-EB2BB5BB8BE7}"/>
              </a:ext>
            </a:extLst>
          </p:cNvPr>
          <p:cNvCxnSpPr/>
          <p:nvPr/>
        </p:nvCxnSpPr>
        <p:spPr>
          <a:xfrm flipH="1">
            <a:off x="3962400" y="773723"/>
            <a:ext cx="1043354" cy="1582615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38E790A-87FB-5D44-B616-E3304048DA04}"/>
              </a:ext>
            </a:extLst>
          </p:cNvPr>
          <p:cNvCxnSpPr>
            <a:cxnSpLocks/>
          </p:cNvCxnSpPr>
          <p:nvPr/>
        </p:nvCxnSpPr>
        <p:spPr>
          <a:xfrm>
            <a:off x="3434862" y="4439021"/>
            <a:ext cx="1570892" cy="4025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7A77100-9795-354A-81E2-98669487B48E}"/>
              </a:ext>
            </a:extLst>
          </p:cNvPr>
          <p:cNvCxnSpPr>
            <a:cxnSpLocks/>
          </p:cNvCxnSpPr>
          <p:nvPr/>
        </p:nvCxnSpPr>
        <p:spPr>
          <a:xfrm flipV="1">
            <a:off x="1338614" y="2872154"/>
            <a:ext cx="0" cy="156686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DFBECF1-F75A-454D-A8A0-F3ACD3283772}"/>
              </a:ext>
            </a:extLst>
          </p:cNvPr>
          <p:cNvCxnSpPr>
            <a:cxnSpLocks/>
          </p:cNvCxnSpPr>
          <p:nvPr/>
        </p:nvCxnSpPr>
        <p:spPr>
          <a:xfrm flipH="1" flipV="1">
            <a:off x="822798" y="773723"/>
            <a:ext cx="1568710" cy="105507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6211CEA-672F-3244-8CB7-5EC8672CCCB6}"/>
              </a:ext>
            </a:extLst>
          </p:cNvPr>
          <p:cNvGrpSpPr/>
          <p:nvPr/>
        </p:nvGrpSpPr>
        <p:grpSpPr>
          <a:xfrm>
            <a:off x="3346021" y="909991"/>
            <a:ext cx="256022" cy="465086"/>
            <a:chOff x="1277958" y="1398742"/>
            <a:chExt cx="256022" cy="465086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D9364EC-8733-A844-B3EB-E382A784BBCB}"/>
                </a:ext>
              </a:extLst>
            </p:cNvPr>
            <p:cNvSpPr/>
            <p:nvPr/>
          </p:nvSpPr>
          <p:spPr>
            <a:xfrm>
              <a:off x="1277958" y="1709592"/>
              <a:ext cx="154236" cy="154236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BBFA789D-72A0-C04E-B595-ACD6C1B6EEE1}"/>
                    </a:ext>
                  </a:extLst>
                </p:cNvPr>
                <p:cNvSpPr txBox="1"/>
                <p:nvPr/>
              </p:nvSpPr>
              <p:spPr>
                <a:xfrm>
                  <a:off x="1295261" y="1398742"/>
                  <a:ext cx="23871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BBFA789D-72A0-C04E-B595-ACD6C1B6EE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5261" y="1398742"/>
                  <a:ext cx="238719" cy="369332"/>
                </a:xfrm>
                <a:prstGeom prst="rect">
                  <a:avLst/>
                </a:prstGeom>
                <a:blipFill>
                  <a:blip r:embed="rId3"/>
                  <a:stretch>
                    <a:fillRect l="-30769" r="-28205" b="-65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658F7D0-6DE3-F442-BB19-9775B8B351A6}"/>
              </a:ext>
            </a:extLst>
          </p:cNvPr>
          <p:cNvGrpSpPr/>
          <p:nvPr/>
        </p:nvGrpSpPr>
        <p:grpSpPr>
          <a:xfrm>
            <a:off x="1786852" y="2471027"/>
            <a:ext cx="310332" cy="465086"/>
            <a:chOff x="1277958" y="1398742"/>
            <a:chExt cx="310332" cy="465086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F3E4BE49-D062-F94E-B381-5CCEA8CEFACB}"/>
                </a:ext>
              </a:extLst>
            </p:cNvPr>
            <p:cNvSpPr/>
            <p:nvPr/>
          </p:nvSpPr>
          <p:spPr>
            <a:xfrm>
              <a:off x="1277958" y="1709592"/>
              <a:ext cx="154236" cy="15423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BF535569-8E61-C146-ADE7-7788D8BF2E2E}"/>
                    </a:ext>
                  </a:extLst>
                </p:cNvPr>
                <p:cNvSpPr txBox="1"/>
                <p:nvPr/>
              </p:nvSpPr>
              <p:spPr>
                <a:xfrm>
                  <a:off x="1295261" y="1398742"/>
                  <a:ext cx="29302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BF535569-8E61-C146-ADE7-7788D8BF2E2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5261" y="1398742"/>
                  <a:ext cx="293029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25000" r="-20833" b="-65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E604245-F892-144B-AAD6-4039FA6A31F9}"/>
              </a:ext>
            </a:extLst>
          </p:cNvPr>
          <p:cNvGrpSpPr/>
          <p:nvPr/>
        </p:nvGrpSpPr>
        <p:grpSpPr>
          <a:xfrm>
            <a:off x="4940359" y="391631"/>
            <a:ext cx="296482" cy="465086"/>
            <a:chOff x="1277958" y="1398742"/>
            <a:chExt cx="296482" cy="465086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5439660D-DAB0-C647-9BB1-89C5EF2FA38D}"/>
                </a:ext>
              </a:extLst>
            </p:cNvPr>
            <p:cNvSpPr/>
            <p:nvPr/>
          </p:nvSpPr>
          <p:spPr>
            <a:xfrm>
              <a:off x="1277958" y="1709592"/>
              <a:ext cx="154236" cy="15423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C3A66E2C-ADB6-414B-8C89-F037ACBFE1D6}"/>
                    </a:ext>
                  </a:extLst>
                </p:cNvPr>
                <p:cNvSpPr txBox="1"/>
                <p:nvPr/>
              </p:nvSpPr>
              <p:spPr>
                <a:xfrm>
                  <a:off x="1295261" y="1398742"/>
                  <a:ext cx="27917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C3A66E2C-ADB6-414B-8C89-F037ACBFE1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5261" y="1398742"/>
                  <a:ext cx="279179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23913" r="-23913" b="-65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69A792F-8907-0C4F-88B3-3F344F1A3B71}"/>
              </a:ext>
            </a:extLst>
          </p:cNvPr>
          <p:cNvGrpSpPr/>
          <p:nvPr/>
        </p:nvGrpSpPr>
        <p:grpSpPr>
          <a:xfrm>
            <a:off x="3795948" y="1921788"/>
            <a:ext cx="267509" cy="495393"/>
            <a:chOff x="1176901" y="1368435"/>
            <a:chExt cx="267509" cy="495393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3FE96459-9B1F-5944-A3B6-B308D3448FA5}"/>
                </a:ext>
              </a:extLst>
            </p:cNvPr>
            <p:cNvSpPr/>
            <p:nvPr/>
          </p:nvSpPr>
          <p:spPr>
            <a:xfrm>
              <a:off x="1277958" y="1709592"/>
              <a:ext cx="154236" cy="154236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7B35E10A-C92A-9040-840C-E9D145B65287}"/>
                    </a:ext>
                  </a:extLst>
                </p:cNvPr>
                <p:cNvSpPr txBox="1"/>
                <p:nvPr/>
              </p:nvSpPr>
              <p:spPr>
                <a:xfrm>
                  <a:off x="1176901" y="1368435"/>
                  <a:ext cx="26750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7B35E10A-C92A-9040-840C-E9D145B652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76901" y="1368435"/>
                  <a:ext cx="267509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27273" r="-25000" b="-65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CBEFBC8-29EB-FC47-BE3D-C20B17AC250F}"/>
              </a:ext>
            </a:extLst>
          </p:cNvPr>
          <p:cNvGrpSpPr/>
          <p:nvPr/>
        </p:nvGrpSpPr>
        <p:grpSpPr>
          <a:xfrm>
            <a:off x="1258736" y="2473568"/>
            <a:ext cx="284107" cy="465086"/>
            <a:chOff x="1277958" y="1398742"/>
            <a:chExt cx="284107" cy="465086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771A423-7542-9449-8D1B-FCB8C766058F}"/>
                </a:ext>
              </a:extLst>
            </p:cNvPr>
            <p:cNvSpPr/>
            <p:nvPr/>
          </p:nvSpPr>
          <p:spPr>
            <a:xfrm>
              <a:off x="1277958" y="1709592"/>
              <a:ext cx="154236" cy="154236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8373200C-D502-4744-B231-9458F08EE82A}"/>
                    </a:ext>
                  </a:extLst>
                </p:cNvPr>
                <p:cNvSpPr txBox="1"/>
                <p:nvPr/>
              </p:nvSpPr>
              <p:spPr>
                <a:xfrm>
                  <a:off x="1295261" y="1398742"/>
                  <a:ext cx="26680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8373200C-D502-4744-B231-9458F08EE8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5261" y="1398742"/>
                  <a:ext cx="266804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25000" r="-25000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5C7A1E4-67A8-0D4B-A2C0-0D84856A620C}"/>
              </a:ext>
            </a:extLst>
          </p:cNvPr>
          <p:cNvGrpSpPr/>
          <p:nvPr/>
        </p:nvGrpSpPr>
        <p:grpSpPr>
          <a:xfrm>
            <a:off x="1264138" y="4040177"/>
            <a:ext cx="372709" cy="465086"/>
            <a:chOff x="1277958" y="1398742"/>
            <a:chExt cx="372709" cy="465086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DB0D774-7911-0A4A-A815-30CD9E1AEE10}"/>
                </a:ext>
              </a:extLst>
            </p:cNvPr>
            <p:cNvSpPr/>
            <p:nvPr/>
          </p:nvSpPr>
          <p:spPr>
            <a:xfrm>
              <a:off x="1277958" y="1709592"/>
              <a:ext cx="154236" cy="15423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417C8E77-48D1-D747-8C85-36E1BBE2ED96}"/>
                    </a:ext>
                  </a:extLst>
                </p:cNvPr>
                <p:cNvSpPr txBox="1"/>
                <p:nvPr/>
              </p:nvSpPr>
              <p:spPr>
                <a:xfrm>
                  <a:off x="1377322" y="1398742"/>
                  <a:ext cx="27334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417C8E77-48D1-D747-8C85-36E1BBE2ED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7322" y="1398742"/>
                  <a:ext cx="273345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26667" r="-20000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73BE2AE-BB14-AF42-98CA-5576CAE5E949}"/>
              </a:ext>
            </a:extLst>
          </p:cNvPr>
          <p:cNvGrpSpPr/>
          <p:nvPr/>
        </p:nvGrpSpPr>
        <p:grpSpPr>
          <a:xfrm>
            <a:off x="756222" y="383109"/>
            <a:ext cx="319693" cy="465086"/>
            <a:chOff x="1277958" y="1398742"/>
            <a:chExt cx="319693" cy="465086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39D27CAB-1554-C245-A3B6-745E8FE1177F}"/>
                </a:ext>
              </a:extLst>
            </p:cNvPr>
            <p:cNvSpPr/>
            <p:nvPr/>
          </p:nvSpPr>
          <p:spPr>
            <a:xfrm>
              <a:off x="1277958" y="1709592"/>
              <a:ext cx="154236" cy="154236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5AEF5C32-2F1D-4842-8EBF-D6EE7C7C032A}"/>
                    </a:ext>
                  </a:extLst>
                </p:cNvPr>
                <p:cNvSpPr txBox="1"/>
                <p:nvPr/>
              </p:nvSpPr>
              <p:spPr>
                <a:xfrm>
                  <a:off x="1295261" y="1398742"/>
                  <a:ext cx="302390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5AEF5C32-2F1D-4842-8EBF-D6EE7C7C03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5261" y="1398742"/>
                  <a:ext cx="302390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24490" r="-20408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02AF1D90-4E48-DC49-9FC4-E605B5AC8EC6}"/>
              </a:ext>
            </a:extLst>
          </p:cNvPr>
          <p:cNvCxnSpPr>
            <a:cxnSpLocks/>
          </p:cNvCxnSpPr>
          <p:nvPr/>
        </p:nvCxnSpPr>
        <p:spPr>
          <a:xfrm>
            <a:off x="3434862" y="4958862"/>
            <a:ext cx="1570892" cy="156686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F5D77F1-D5BB-104B-B08D-3696A9E05E85}"/>
              </a:ext>
            </a:extLst>
          </p:cNvPr>
          <p:cNvCxnSpPr>
            <a:cxnSpLocks/>
          </p:cNvCxnSpPr>
          <p:nvPr/>
        </p:nvCxnSpPr>
        <p:spPr>
          <a:xfrm flipV="1">
            <a:off x="1863970" y="1270993"/>
            <a:ext cx="1570892" cy="158156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98FE6C0-5E07-9142-AAB7-A813327B24FC}"/>
              </a:ext>
            </a:extLst>
          </p:cNvPr>
          <p:cNvGrpSpPr/>
          <p:nvPr/>
        </p:nvGrpSpPr>
        <p:grpSpPr>
          <a:xfrm>
            <a:off x="2303127" y="1414015"/>
            <a:ext cx="293725" cy="465086"/>
            <a:chOff x="1277958" y="1398742"/>
            <a:chExt cx="293725" cy="465086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7FD386EB-143F-4D46-ADD7-AA591F3E0AF6}"/>
                </a:ext>
              </a:extLst>
            </p:cNvPr>
            <p:cNvSpPr/>
            <p:nvPr/>
          </p:nvSpPr>
          <p:spPr>
            <a:xfrm>
              <a:off x="1277958" y="1709592"/>
              <a:ext cx="154236" cy="15423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E63CBF65-8F1A-0040-92C5-FF21A915FF44}"/>
                    </a:ext>
                  </a:extLst>
                </p:cNvPr>
                <p:cNvSpPr txBox="1"/>
                <p:nvPr/>
              </p:nvSpPr>
              <p:spPr>
                <a:xfrm>
                  <a:off x="1295261" y="1398742"/>
                  <a:ext cx="27642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E63CBF65-8F1A-0040-92C5-FF21A915FF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5261" y="1398742"/>
                  <a:ext cx="276422" cy="369332"/>
                </a:xfrm>
                <a:prstGeom prst="rect">
                  <a:avLst/>
                </a:prstGeom>
                <a:blipFill>
                  <a:blip r:embed="rId10"/>
                  <a:stretch>
                    <a:fillRect l="-26667" r="-22222" b="-49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BA17C50-6EA4-6F4C-880A-59A3476E52AA}"/>
              </a:ext>
            </a:extLst>
          </p:cNvPr>
          <p:cNvGrpSpPr/>
          <p:nvPr/>
        </p:nvGrpSpPr>
        <p:grpSpPr>
          <a:xfrm>
            <a:off x="3241399" y="4547537"/>
            <a:ext cx="255293" cy="483670"/>
            <a:chOff x="1176901" y="1368435"/>
            <a:chExt cx="255293" cy="483670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633C24A5-440E-CA45-A607-697D24577DF6}"/>
                </a:ext>
              </a:extLst>
            </p:cNvPr>
            <p:cNvSpPr/>
            <p:nvPr/>
          </p:nvSpPr>
          <p:spPr>
            <a:xfrm>
              <a:off x="1277958" y="1697869"/>
              <a:ext cx="154236" cy="15423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BFC4649B-9AA5-D84E-A0AD-E010BBE4F683}"/>
                    </a:ext>
                  </a:extLst>
                </p:cNvPr>
                <p:cNvSpPr txBox="1"/>
                <p:nvPr/>
              </p:nvSpPr>
              <p:spPr>
                <a:xfrm>
                  <a:off x="1176901" y="1368435"/>
                  <a:ext cx="19569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BFC4649B-9AA5-D84E-A0AD-E010BBE4F6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76901" y="1368435"/>
                  <a:ext cx="195695" cy="369332"/>
                </a:xfrm>
                <a:prstGeom prst="rect">
                  <a:avLst/>
                </a:prstGeom>
                <a:blipFill>
                  <a:blip r:embed="rId11"/>
                  <a:stretch>
                    <a:fillRect l="-37500" r="-31250" b="-49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114F115-91FB-CF42-A28A-066151A86E54}"/>
              </a:ext>
            </a:extLst>
          </p:cNvPr>
          <p:cNvGrpSpPr/>
          <p:nvPr/>
        </p:nvGrpSpPr>
        <p:grpSpPr>
          <a:xfrm>
            <a:off x="4903354" y="6050326"/>
            <a:ext cx="283972" cy="541067"/>
            <a:chOff x="1277958" y="1322761"/>
            <a:chExt cx="283972" cy="541067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A6FAF00A-5470-8941-8D9E-EDF56E9E0804}"/>
                </a:ext>
              </a:extLst>
            </p:cNvPr>
            <p:cNvSpPr/>
            <p:nvPr/>
          </p:nvSpPr>
          <p:spPr>
            <a:xfrm>
              <a:off x="1277958" y="1709592"/>
              <a:ext cx="154236" cy="154236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04E38406-0196-AD43-995B-A316D19A7F5B}"/>
                    </a:ext>
                  </a:extLst>
                </p:cNvPr>
                <p:cNvSpPr txBox="1"/>
                <p:nvPr/>
              </p:nvSpPr>
              <p:spPr>
                <a:xfrm>
                  <a:off x="1366235" y="1322761"/>
                  <a:ext cx="19569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04E38406-0196-AD43-995B-A316D19A7F5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66235" y="1322761"/>
                  <a:ext cx="195695" cy="369332"/>
                </a:xfrm>
                <a:prstGeom prst="rect">
                  <a:avLst/>
                </a:prstGeom>
                <a:blipFill>
                  <a:blip r:embed="rId12"/>
                  <a:stretch>
                    <a:fillRect l="-50000" r="-46875" b="-3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FD0EC93-DC43-5E49-8434-EEFE65780460}"/>
              </a:ext>
            </a:extLst>
          </p:cNvPr>
          <p:cNvGrpSpPr/>
          <p:nvPr/>
        </p:nvGrpSpPr>
        <p:grpSpPr>
          <a:xfrm>
            <a:off x="4923091" y="3970942"/>
            <a:ext cx="390732" cy="541067"/>
            <a:chOff x="1277958" y="1322761"/>
            <a:chExt cx="390732" cy="541067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94C08CF2-5751-4F44-A9CE-86948E094A35}"/>
                </a:ext>
              </a:extLst>
            </p:cNvPr>
            <p:cNvSpPr/>
            <p:nvPr/>
          </p:nvSpPr>
          <p:spPr>
            <a:xfrm>
              <a:off x="1277958" y="1709592"/>
              <a:ext cx="154236" cy="154236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556F0D04-D66D-8D47-9E52-8B09F629EE12}"/>
                    </a:ext>
                  </a:extLst>
                </p:cNvPr>
                <p:cNvSpPr txBox="1"/>
                <p:nvPr/>
              </p:nvSpPr>
              <p:spPr>
                <a:xfrm>
                  <a:off x="1366235" y="1322761"/>
                  <a:ext cx="30245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556F0D04-D66D-8D47-9E52-8B09F629EE1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66235" y="1322761"/>
                  <a:ext cx="302455" cy="369332"/>
                </a:xfrm>
                <a:prstGeom prst="rect">
                  <a:avLst/>
                </a:prstGeom>
                <a:blipFill>
                  <a:blip r:embed="rId13"/>
                  <a:stretch>
                    <a:fillRect l="-22000" r="-22000" b="-65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313A7EE-9C59-3248-9BC7-728AD45B5641}"/>
              </a:ext>
            </a:extLst>
          </p:cNvPr>
          <p:cNvGrpSpPr/>
          <p:nvPr/>
        </p:nvGrpSpPr>
        <p:grpSpPr>
          <a:xfrm>
            <a:off x="3250294" y="4028339"/>
            <a:ext cx="337721" cy="483670"/>
            <a:chOff x="1176901" y="1368435"/>
            <a:chExt cx="337721" cy="483670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541E53E3-065C-774D-9D69-7DF15A27EA12}"/>
                </a:ext>
              </a:extLst>
            </p:cNvPr>
            <p:cNvSpPr/>
            <p:nvPr/>
          </p:nvSpPr>
          <p:spPr>
            <a:xfrm>
              <a:off x="1277958" y="1697869"/>
              <a:ext cx="154236" cy="15423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5C2C39B7-32B3-4D4F-B44F-F0A370F22524}"/>
                    </a:ext>
                  </a:extLst>
                </p:cNvPr>
                <p:cNvSpPr txBox="1"/>
                <p:nvPr/>
              </p:nvSpPr>
              <p:spPr>
                <a:xfrm>
                  <a:off x="1176901" y="1368435"/>
                  <a:ext cx="33772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5C2C39B7-32B3-4D4F-B44F-F0A370F225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76901" y="1368435"/>
                  <a:ext cx="337721" cy="369332"/>
                </a:xfrm>
                <a:prstGeom prst="rect">
                  <a:avLst/>
                </a:prstGeom>
                <a:blipFill>
                  <a:blip r:embed="rId14"/>
                  <a:stretch>
                    <a:fillRect l="-19643" r="-19643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B2DC605A-B4AD-AE42-B741-C8F007DCD35E}"/>
              </a:ext>
            </a:extLst>
          </p:cNvPr>
          <p:cNvCxnSpPr>
            <a:cxnSpLocks/>
          </p:cNvCxnSpPr>
          <p:nvPr/>
        </p:nvCxnSpPr>
        <p:spPr>
          <a:xfrm flipV="1">
            <a:off x="4980472" y="1320225"/>
            <a:ext cx="552820" cy="153877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C7A8D0F4-555E-204C-92A9-51733BFEE7E0}"/>
              </a:ext>
            </a:extLst>
          </p:cNvPr>
          <p:cNvCxnSpPr>
            <a:cxnSpLocks/>
          </p:cNvCxnSpPr>
          <p:nvPr/>
        </p:nvCxnSpPr>
        <p:spPr>
          <a:xfrm flipV="1">
            <a:off x="833340" y="5478412"/>
            <a:ext cx="1569868" cy="527765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11DE70C-04C9-E846-AC1D-7B0B497CC96F}"/>
              </a:ext>
            </a:extLst>
          </p:cNvPr>
          <p:cNvGrpSpPr/>
          <p:nvPr/>
        </p:nvGrpSpPr>
        <p:grpSpPr>
          <a:xfrm>
            <a:off x="2292031" y="5011715"/>
            <a:ext cx="379447" cy="541067"/>
            <a:chOff x="1277958" y="1322761"/>
            <a:chExt cx="379447" cy="541067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4D2192DD-5202-044F-BC62-C47A2CEBB68F}"/>
                </a:ext>
              </a:extLst>
            </p:cNvPr>
            <p:cNvSpPr/>
            <p:nvPr/>
          </p:nvSpPr>
          <p:spPr>
            <a:xfrm>
              <a:off x="1277958" y="1709592"/>
              <a:ext cx="154236" cy="154236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02389F26-58DF-A145-85D0-B22D5E80F819}"/>
                    </a:ext>
                  </a:extLst>
                </p:cNvPr>
                <p:cNvSpPr txBox="1"/>
                <p:nvPr/>
              </p:nvSpPr>
              <p:spPr>
                <a:xfrm>
                  <a:off x="1366235" y="1322761"/>
                  <a:ext cx="291170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02389F26-58DF-A145-85D0-B22D5E80F8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66235" y="1322761"/>
                  <a:ext cx="291170" cy="369332"/>
                </a:xfrm>
                <a:prstGeom prst="rect">
                  <a:avLst/>
                </a:prstGeom>
                <a:blipFill>
                  <a:blip r:embed="rId15"/>
                  <a:stretch>
                    <a:fillRect l="-22917" r="-22917" b="-65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A64AAE1-47F1-6F40-AF23-FD9872007760}"/>
              </a:ext>
            </a:extLst>
          </p:cNvPr>
          <p:cNvGrpSpPr/>
          <p:nvPr/>
        </p:nvGrpSpPr>
        <p:grpSpPr>
          <a:xfrm>
            <a:off x="655460" y="5600607"/>
            <a:ext cx="266803" cy="483670"/>
            <a:chOff x="1176901" y="1368435"/>
            <a:chExt cx="266803" cy="483670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D937F781-E4B7-9B4E-A2A0-EF3B0464B3C3}"/>
                </a:ext>
              </a:extLst>
            </p:cNvPr>
            <p:cNvSpPr/>
            <p:nvPr/>
          </p:nvSpPr>
          <p:spPr>
            <a:xfrm>
              <a:off x="1277958" y="1697869"/>
              <a:ext cx="154236" cy="15423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5060EEED-E14C-F941-818A-8F2A787A8854}"/>
                    </a:ext>
                  </a:extLst>
                </p:cNvPr>
                <p:cNvSpPr txBox="1"/>
                <p:nvPr/>
              </p:nvSpPr>
              <p:spPr>
                <a:xfrm>
                  <a:off x="1176901" y="1368435"/>
                  <a:ext cx="26680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5060EEED-E14C-F941-818A-8F2A787A88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76901" y="1368435"/>
                  <a:ext cx="266803" cy="369332"/>
                </a:xfrm>
                <a:prstGeom prst="rect">
                  <a:avLst/>
                </a:prstGeom>
                <a:blipFill>
                  <a:blip r:embed="rId16"/>
                  <a:stretch>
                    <a:fillRect l="-27907" r="-23256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C198A2A-7AB7-6B44-9C7E-02DFBB4A0D74}"/>
              </a:ext>
            </a:extLst>
          </p:cNvPr>
          <p:cNvGrpSpPr/>
          <p:nvPr/>
        </p:nvGrpSpPr>
        <p:grpSpPr>
          <a:xfrm>
            <a:off x="4888128" y="2714842"/>
            <a:ext cx="454284" cy="369332"/>
            <a:chOff x="1277958" y="1638650"/>
            <a:chExt cx="454284" cy="369332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FFB25956-11E1-B74E-B092-A33CB268C0CF}"/>
                </a:ext>
              </a:extLst>
            </p:cNvPr>
            <p:cNvSpPr/>
            <p:nvPr/>
          </p:nvSpPr>
          <p:spPr>
            <a:xfrm>
              <a:off x="1277958" y="1709592"/>
              <a:ext cx="154236" cy="154236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AB956E7D-3057-C84E-A2D7-20B7E7FF3E64}"/>
                    </a:ext>
                  </a:extLst>
                </p:cNvPr>
                <p:cNvSpPr txBox="1"/>
                <p:nvPr/>
              </p:nvSpPr>
              <p:spPr>
                <a:xfrm>
                  <a:off x="1447420" y="1638650"/>
                  <a:ext cx="28482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AB956E7D-3057-C84E-A2D7-20B7E7FF3E6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7420" y="1638650"/>
                  <a:ext cx="284822" cy="369332"/>
                </a:xfrm>
                <a:prstGeom prst="rect">
                  <a:avLst/>
                </a:prstGeom>
                <a:blipFill>
                  <a:blip r:embed="rId17"/>
                  <a:stretch>
                    <a:fillRect l="-26087" r="-23913" b="-65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1E58D43-02F2-7C48-84A7-E8414F04EBBF}"/>
              </a:ext>
            </a:extLst>
          </p:cNvPr>
          <p:cNvGrpSpPr/>
          <p:nvPr/>
        </p:nvGrpSpPr>
        <p:grpSpPr>
          <a:xfrm>
            <a:off x="5316669" y="1015369"/>
            <a:ext cx="288419" cy="400220"/>
            <a:chOff x="1143775" y="1463608"/>
            <a:chExt cx="288419" cy="400220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BB4548EC-2FF2-7C41-B446-8989F2A5C8BB}"/>
                </a:ext>
              </a:extLst>
            </p:cNvPr>
            <p:cNvSpPr/>
            <p:nvPr/>
          </p:nvSpPr>
          <p:spPr>
            <a:xfrm>
              <a:off x="1277958" y="1709592"/>
              <a:ext cx="154236" cy="154236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DEB34277-A81B-D145-9DA7-DB95D1631E76}"/>
                    </a:ext>
                  </a:extLst>
                </p:cNvPr>
                <p:cNvSpPr txBox="1"/>
                <p:nvPr/>
              </p:nvSpPr>
              <p:spPr>
                <a:xfrm>
                  <a:off x="1143775" y="1463608"/>
                  <a:ext cx="267188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DEB34277-A81B-D145-9DA7-DB95D1631E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3775" y="1463608"/>
                  <a:ext cx="267188" cy="369332"/>
                </a:xfrm>
                <a:prstGeom prst="rect">
                  <a:avLst/>
                </a:prstGeom>
                <a:blipFill>
                  <a:blip r:embed="rId18"/>
                  <a:stretch>
                    <a:fillRect l="-25000" r="-25000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63170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58ED1F-068C-2A40-9ADC-76DFC0EFD771}"/>
              </a:ext>
            </a:extLst>
          </p:cNvPr>
          <p:cNvSpPr/>
          <p:nvPr/>
        </p:nvSpPr>
        <p:spPr>
          <a:xfrm>
            <a:off x="189392" y="143219"/>
            <a:ext cx="8816114" cy="6571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Chart, line chart, scatter chart&#10;&#10;Description automatically generated">
            <a:extLst>
              <a:ext uri="{FF2B5EF4-FFF2-40B4-BE49-F238E27FC236}">
                <a16:creationId xmlns:a16="http://schemas.microsoft.com/office/drawing/2014/main" id="{D56BD9BB-672A-6443-83D0-CF425FCDE5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325"/>
          <a:stretch/>
        </p:blipFill>
        <p:spPr>
          <a:xfrm>
            <a:off x="189392" y="143219"/>
            <a:ext cx="5440228" cy="651096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A5DF2BB-DAD2-3E40-9056-0EAD1244F85B}"/>
              </a:ext>
            </a:extLst>
          </p:cNvPr>
          <p:cNvSpPr/>
          <p:nvPr/>
        </p:nvSpPr>
        <p:spPr>
          <a:xfrm>
            <a:off x="3888954" y="1222872"/>
            <a:ext cx="154236" cy="15423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7739B7D-54C2-8E44-92A9-814AE13B9A6A}"/>
              </a:ext>
            </a:extLst>
          </p:cNvPr>
          <p:cNvSpPr/>
          <p:nvPr/>
        </p:nvSpPr>
        <p:spPr>
          <a:xfrm>
            <a:off x="1277958" y="1232054"/>
            <a:ext cx="154236" cy="15423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124DF52-D125-9245-9DBB-6590D370849E}"/>
              </a:ext>
            </a:extLst>
          </p:cNvPr>
          <p:cNvSpPr/>
          <p:nvPr/>
        </p:nvSpPr>
        <p:spPr>
          <a:xfrm>
            <a:off x="3888954" y="4360844"/>
            <a:ext cx="154236" cy="15423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B37744-AA7A-E943-AE3D-78AB59EA374C}"/>
              </a:ext>
            </a:extLst>
          </p:cNvPr>
          <p:cNvSpPr/>
          <p:nvPr/>
        </p:nvSpPr>
        <p:spPr>
          <a:xfrm>
            <a:off x="5442333" y="2783597"/>
            <a:ext cx="154236" cy="15423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ADBE7-396F-8546-BA32-A14CEC6563B9}"/>
                  </a:ext>
                </a:extLst>
              </p:cNvPr>
              <p:cNvSpPr txBox="1"/>
              <p:nvPr/>
            </p:nvSpPr>
            <p:spPr>
              <a:xfrm>
                <a:off x="4043190" y="939840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ADBE7-396F-8546-BA32-A14CEC6563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190" y="939840"/>
                <a:ext cx="267509" cy="369332"/>
              </a:xfrm>
              <a:prstGeom prst="rect">
                <a:avLst/>
              </a:prstGeom>
              <a:blipFill>
                <a:blip r:embed="rId3"/>
                <a:stretch>
                  <a:fillRect l="-25000" r="-27273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CF8F14-4AD0-6B45-927A-C929BDACBFFD}"/>
                  </a:ext>
                </a:extLst>
              </p:cNvPr>
              <p:cNvSpPr txBox="1"/>
              <p:nvPr/>
            </p:nvSpPr>
            <p:spPr>
              <a:xfrm>
                <a:off x="5329060" y="2456497"/>
                <a:ext cx="2791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CF8F14-4AD0-6B45-927A-C929BDACBF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9060" y="2456497"/>
                <a:ext cx="279179" cy="369332"/>
              </a:xfrm>
              <a:prstGeom prst="rect">
                <a:avLst/>
              </a:prstGeom>
              <a:blipFill>
                <a:blip r:embed="rId4"/>
                <a:stretch>
                  <a:fillRect l="-23913" r="-23913"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9B0624-B442-5F44-8E8D-55C9E421A9D6}"/>
                  </a:ext>
                </a:extLst>
              </p:cNvPr>
              <p:cNvSpPr txBox="1"/>
              <p:nvPr/>
            </p:nvSpPr>
            <p:spPr>
              <a:xfrm>
                <a:off x="1070190" y="930658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9B0624-B442-5F44-8E8D-55C9E421A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190" y="930658"/>
                <a:ext cx="267509" cy="369332"/>
              </a:xfrm>
              <a:prstGeom prst="rect">
                <a:avLst/>
              </a:prstGeom>
              <a:blipFill>
                <a:blip r:embed="rId5"/>
                <a:stretch>
                  <a:fillRect l="-27907" r="-23256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7E7C180-FDAD-5C4D-9B7C-5D044ECA1EDF}"/>
                  </a:ext>
                </a:extLst>
              </p:cNvPr>
              <p:cNvSpPr txBox="1"/>
              <p:nvPr/>
            </p:nvSpPr>
            <p:spPr>
              <a:xfrm>
                <a:off x="3966072" y="4437962"/>
                <a:ext cx="2911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7E7C180-FDAD-5C4D-9B7C-5D044ECA1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6072" y="4437962"/>
                <a:ext cx="291169" cy="369332"/>
              </a:xfrm>
              <a:prstGeom prst="rect">
                <a:avLst/>
              </a:prstGeom>
              <a:blipFill>
                <a:blip r:embed="rId6"/>
                <a:stretch>
                  <a:fillRect l="-25532" r="-23404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0C3EA5F3-12E0-804A-9A3C-0A85A87AC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857528"/>
              </p:ext>
            </p:extLst>
          </p:nvPr>
        </p:nvGraphicFramePr>
        <p:xfrm>
          <a:off x="5783856" y="143219"/>
          <a:ext cx="3221650" cy="6571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0825">
                  <a:extLst>
                    <a:ext uri="{9D8B030D-6E8A-4147-A177-3AD203B41FA5}">
                      <a16:colId xmlns:a16="http://schemas.microsoft.com/office/drawing/2014/main" val="4256783340"/>
                    </a:ext>
                  </a:extLst>
                </a:gridCol>
                <a:gridCol w="1610825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</a:tblGrid>
              <a:tr h="2915205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chemeClr val="tx1"/>
                          </a:solidFill>
                        </a:rPr>
                        <a:t>Which co-ordinate E, makes ACED a rectangle?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chemeClr val="tx1"/>
                          </a:solidFill>
                        </a:rPr>
                        <a:t>Which co-ordinate E, makes ACED a rectangle?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  <a:tr h="914089"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(-3, -1)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383221"/>
                  </a:ext>
                </a:extLst>
              </a:tr>
              <a:tr h="914089"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(-3, -2)</a:t>
                      </a:r>
                      <a:endParaRPr lang="en-US" sz="24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940002"/>
                  </a:ext>
                </a:extLst>
              </a:tr>
              <a:tr h="914089"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(-2, -3)</a:t>
                      </a:r>
                      <a:endParaRPr lang="en-US" sz="24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631312"/>
                  </a:ext>
                </a:extLst>
              </a:tr>
              <a:tr h="914089"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(-3, -3)</a:t>
                      </a:r>
                      <a:endParaRPr lang="en-US" sz="24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456824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FD5D706-CCBE-E14B-93E2-9C9B593B2635}"/>
                  </a:ext>
                </a:extLst>
              </p14:cNvPr>
              <p14:cNvContentPartPr/>
              <p14:nvPr/>
            </p14:nvContentPartPr>
            <p14:xfrm>
              <a:off x="1272960" y="3121560"/>
              <a:ext cx="7617600" cy="966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FD5D706-CCBE-E14B-93E2-9C9B593B263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63600" y="3112200"/>
                <a:ext cx="7636320" cy="9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F974756-AE3D-8043-839F-385CB8122DE2}"/>
                  </a:ext>
                </a:extLst>
              </p14:cNvPr>
              <p14:cNvContentPartPr/>
              <p14:nvPr/>
            </p14:nvContentPartPr>
            <p14:xfrm>
              <a:off x="1311840" y="4082400"/>
              <a:ext cx="7670520" cy="776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F974756-AE3D-8043-839F-385CB8122DE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302480" y="4073040"/>
                <a:ext cx="7689240" cy="79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8639C31-6F9D-F045-9101-AF0605F021F1}"/>
                  </a:ext>
                </a:extLst>
              </p14:cNvPr>
              <p14:cNvContentPartPr/>
              <p14:nvPr/>
            </p14:nvContentPartPr>
            <p14:xfrm>
              <a:off x="1825920" y="4864320"/>
              <a:ext cx="7077240" cy="955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8639C31-6F9D-F045-9101-AF0605F021F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816560" y="4854960"/>
                <a:ext cx="7095960" cy="97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574437A-DBEC-2244-9383-5E29D9307948}"/>
                  </a:ext>
                </a:extLst>
              </p14:cNvPr>
              <p14:cNvContentPartPr/>
              <p14:nvPr/>
            </p14:nvContentPartPr>
            <p14:xfrm>
              <a:off x="1300680" y="4897800"/>
              <a:ext cx="7639560" cy="17751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574437A-DBEC-2244-9383-5E29D930794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291320" y="4888440"/>
                <a:ext cx="7658280" cy="179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59920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58ED1F-068C-2A40-9ADC-76DFC0EFD771}"/>
              </a:ext>
            </a:extLst>
          </p:cNvPr>
          <p:cNvSpPr/>
          <p:nvPr/>
        </p:nvSpPr>
        <p:spPr>
          <a:xfrm>
            <a:off x="189392" y="143219"/>
            <a:ext cx="8816114" cy="6571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Chart, line chart, scatter chart&#10;&#10;Description automatically generated">
            <a:extLst>
              <a:ext uri="{FF2B5EF4-FFF2-40B4-BE49-F238E27FC236}">
                <a16:creationId xmlns:a16="http://schemas.microsoft.com/office/drawing/2014/main" id="{D56BD9BB-672A-6443-83D0-CF425FCDE5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325"/>
          <a:stretch/>
        </p:blipFill>
        <p:spPr>
          <a:xfrm>
            <a:off x="189392" y="143219"/>
            <a:ext cx="5440228" cy="651096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A5DF2BB-DAD2-3E40-9056-0EAD1244F85B}"/>
              </a:ext>
            </a:extLst>
          </p:cNvPr>
          <p:cNvSpPr/>
          <p:nvPr/>
        </p:nvSpPr>
        <p:spPr>
          <a:xfrm>
            <a:off x="3888954" y="1222872"/>
            <a:ext cx="154236" cy="15423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7739B7D-54C2-8E44-92A9-814AE13B9A6A}"/>
              </a:ext>
            </a:extLst>
          </p:cNvPr>
          <p:cNvSpPr/>
          <p:nvPr/>
        </p:nvSpPr>
        <p:spPr>
          <a:xfrm>
            <a:off x="1277958" y="1232054"/>
            <a:ext cx="154236" cy="15423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124DF52-D125-9245-9DBB-6590D370849E}"/>
              </a:ext>
            </a:extLst>
          </p:cNvPr>
          <p:cNvSpPr/>
          <p:nvPr/>
        </p:nvSpPr>
        <p:spPr>
          <a:xfrm>
            <a:off x="3888954" y="4360844"/>
            <a:ext cx="154236" cy="15423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B37744-AA7A-E943-AE3D-78AB59EA374C}"/>
              </a:ext>
            </a:extLst>
          </p:cNvPr>
          <p:cNvSpPr/>
          <p:nvPr/>
        </p:nvSpPr>
        <p:spPr>
          <a:xfrm>
            <a:off x="5442333" y="2783597"/>
            <a:ext cx="154236" cy="15423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ADBE7-396F-8546-BA32-A14CEC6563B9}"/>
                  </a:ext>
                </a:extLst>
              </p:cNvPr>
              <p:cNvSpPr txBox="1"/>
              <p:nvPr/>
            </p:nvSpPr>
            <p:spPr>
              <a:xfrm>
                <a:off x="4043190" y="939840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ADBE7-396F-8546-BA32-A14CEC6563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190" y="939840"/>
                <a:ext cx="267509" cy="369332"/>
              </a:xfrm>
              <a:prstGeom prst="rect">
                <a:avLst/>
              </a:prstGeom>
              <a:blipFill>
                <a:blip r:embed="rId3"/>
                <a:stretch>
                  <a:fillRect l="-25000" r="-27273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CF8F14-4AD0-6B45-927A-C929BDACBFFD}"/>
                  </a:ext>
                </a:extLst>
              </p:cNvPr>
              <p:cNvSpPr txBox="1"/>
              <p:nvPr/>
            </p:nvSpPr>
            <p:spPr>
              <a:xfrm>
                <a:off x="5329060" y="2456497"/>
                <a:ext cx="2791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CF8F14-4AD0-6B45-927A-C929BDACBF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9060" y="2456497"/>
                <a:ext cx="279179" cy="369332"/>
              </a:xfrm>
              <a:prstGeom prst="rect">
                <a:avLst/>
              </a:prstGeom>
              <a:blipFill>
                <a:blip r:embed="rId4"/>
                <a:stretch>
                  <a:fillRect l="-23913" r="-23913"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9B0624-B442-5F44-8E8D-55C9E421A9D6}"/>
                  </a:ext>
                </a:extLst>
              </p:cNvPr>
              <p:cNvSpPr txBox="1"/>
              <p:nvPr/>
            </p:nvSpPr>
            <p:spPr>
              <a:xfrm>
                <a:off x="1070190" y="930658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9B0624-B442-5F44-8E8D-55C9E421A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190" y="930658"/>
                <a:ext cx="267509" cy="369332"/>
              </a:xfrm>
              <a:prstGeom prst="rect">
                <a:avLst/>
              </a:prstGeom>
              <a:blipFill>
                <a:blip r:embed="rId5"/>
                <a:stretch>
                  <a:fillRect l="-27907" r="-23256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7E7C180-FDAD-5C4D-9B7C-5D044ECA1EDF}"/>
                  </a:ext>
                </a:extLst>
              </p:cNvPr>
              <p:cNvSpPr txBox="1"/>
              <p:nvPr/>
            </p:nvSpPr>
            <p:spPr>
              <a:xfrm>
                <a:off x="3966072" y="4437962"/>
                <a:ext cx="2911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7E7C180-FDAD-5C4D-9B7C-5D044ECA1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6072" y="4437962"/>
                <a:ext cx="291169" cy="369332"/>
              </a:xfrm>
              <a:prstGeom prst="rect">
                <a:avLst/>
              </a:prstGeom>
              <a:blipFill>
                <a:blip r:embed="rId6"/>
                <a:stretch>
                  <a:fillRect l="-25532" r="-23404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0C3EA5F3-12E0-804A-9A3C-0A85A87AC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887453"/>
              </p:ext>
            </p:extLst>
          </p:nvPr>
        </p:nvGraphicFramePr>
        <p:xfrm>
          <a:off x="5783856" y="143219"/>
          <a:ext cx="3221650" cy="6571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0825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  <a:gridCol w="1610825">
                  <a:extLst>
                    <a:ext uri="{9D8B030D-6E8A-4147-A177-3AD203B41FA5}">
                      <a16:colId xmlns:a16="http://schemas.microsoft.com/office/drawing/2014/main" val="2109991764"/>
                    </a:ext>
                  </a:extLst>
                </a:gridCol>
              </a:tblGrid>
              <a:tr h="2915205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chemeClr val="tx1"/>
                          </a:solidFill>
                        </a:rPr>
                        <a:t>Which co-ordinate E, doesn’t make ACE an Isosceles Triangle?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  <a:tr h="914089"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(-3, -1)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383221"/>
                  </a:ext>
                </a:extLst>
              </a:tr>
              <a:tr h="914089"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(0, 1)</a:t>
                      </a:r>
                      <a:endParaRPr lang="en-US" sz="24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940002"/>
                  </a:ext>
                </a:extLst>
              </a:tr>
              <a:tr h="914089"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(2, -1)</a:t>
                      </a:r>
                      <a:endParaRPr lang="en-US" sz="24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631312"/>
                  </a:ext>
                </a:extLst>
              </a:tr>
              <a:tr h="914089"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(-0.5, 1)</a:t>
                      </a:r>
                      <a:endParaRPr lang="en-US" sz="24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456824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CB78FA4-6910-9E49-8A8A-A02F15F9BFA6}"/>
                  </a:ext>
                </a:extLst>
              </p14:cNvPr>
              <p14:cNvContentPartPr/>
              <p14:nvPr/>
            </p14:nvContentPartPr>
            <p14:xfrm>
              <a:off x="1227960" y="1148040"/>
              <a:ext cx="7469280" cy="2862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CB78FA4-6910-9E49-8A8A-A02F15F9BFA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18600" y="1138680"/>
                <a:ext cx="7488000" cy="28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5CB8C39-32EE-9346-A056-36E3E4DE882F}"/>
                  </a:ext>
                </a:extLst>
              </p14:cNvPr>
              <p14:cNvContentPartPr/>
              <p14:nvPr/>
            </p14:nvContentPartPr>
            <p14:xfrm>
              <a:off x="1339920" y="1301400"/>
              <a:ext cx="7430400" cy="3506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5CB8C39-32EE-9346-A056-36E3E4DE882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330560" y="1292040"/>
                <a:ext cx="7449120" cy="352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141D154-18C0-074F-BB32-5F24218D2DE5}"/>
                  </a:ext>
                </a:extLst>
              </p14:cNvPr>
              <p14:cNvContentPartPr/>
              <p14:nvPr/>
            </p14:nvContentPartPr>
            <p14:xfrm>
              <a:off x="1401120" y="1164600"/>
              <a:ext cx="7290360" cy="4504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141D154-18C0-074F-BB32-5F24218D2DE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391760" y="1155240"/>
                <a:ext cx="7309080" cy="45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DD9B3802-FFF6-D340-B9CC-DDE4044DF406}"/>
                  </a:ext>
                </a:extLst>
              </p14:cNvPr>
              <p14:cNvContentPartPr/>
              <p14:nvPr/>
            </p14:nvContentPartPr>
            <p14:xfrm>
              <a:off x="1339920" y="1306800"/>
              <a:ext cx="7496640" cy="52660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DD9B3802-FFF6-D340-B9CC-DDE4044DF40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330560" y="1297440"/>
                <a:ext cx="7515360" cy="5284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78708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58ED1F-068C-2A40-9ADC-76DFC0EFD771}"/>
              </a:ext>
            </a:extLst>
          </p:cNvPr>
          <p:cNvSpPr/>
          <p:nvPr/>
        </p:nvSpPr>
        <p:spPr>
          <a:xfrm>
            <a:off x="189392" y="143219"/>
            <a:ext cx="8816114" cy="6571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Chart, line chart, scatter chart&#10;&#10;Description automatically generated">
            <a:extLst>
              <a:ext uri="{FF2B5EF4-FFF2-40B4-BE49-F238E27FC236}">
                <a16:creationId xmlns:a16="http://schemas.microsoft.com/office/drawing/2014/main" id="{D56BD9BB-672A-6443-83D0-CF425FCDE5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325"/>
          <a:stretch/>
        </p:blipFill>
        <p:spPr>
          <a:xfrm>
            <a:off x="189392" y="143219"/>
            <a:ext cx="5440228" cy="651096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A5DF2BB-DAD2-3E40-9056-0EAD1244F85B}"/>
              </a:ext>
            </a:extLst>
          </p:cNvPr>
          <p:cNvSpPr/>
          <p:nvPr/>
        </p:nvSpPr>
        <p:spPr>
          <a:xfrm>
            <a:off x="3888954" y="1222872"/>
            <a:ext cx="154236" cy="15423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7739B7D-54C2-8E44-92A9-814AE13B9A6A}"/>
              </a:ext>
            </a:extLst>
          </p:cNvPr>
          <p:cNvSpPr/>
          <p:nvPr/>
        </p:nvSpPr>
        <p:spPr>
          <a:xfrm>
            <a:off x="1277958" y="1232054"/>
            <a:ext cx="154236" cy="15423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124DF52-D125-9245-9DBB-6590D370849E}"/>
              </a:ext>
            </a:extLst>
          </p:cNvPr>
          <p:cNvSpPr/>
          <p:nvPr/>
        </p:nvSpPr>
        <p:spPr>
          <a:xfrm>
            <a:off x="3888954" y="4360844"/>
            <a:ext cx="154236" cy="15423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B37744-AA7A-E943-AE3D-78AB59EA374C}"/>
              </a:ext>
            </a:extLst>
          </p:cNvPr>
          <p:cNvSpPr/>
          <p:nvPr/>
        </p:nvSpPr>
        <p:spPr>
          <a:xfrm>
            <a:off x="5442333" y="2783597"/>
            <a:ext cx="154236" cy="15423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ADBE7-396F-8546-BA32-A14CEC6563B9}"/>
                  </a:ext>
                </a:extLst>
              </p:cNvPr>
              <p:cNvSpPr txBox="1"/>
              <p:nvPr/>
            </p:nvSpPr>
            <p:spPr>
              <a:xfrm>
                <a:off x="4043190" y="939840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ADBE7-396F-8546-BA32-A14CEC6563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190" y="939840"/>
                <a:ext cx="267509" cy="369332"/>
              </a:xfrm>
              <a:prstGeom prst="rect">
                <a:avLst/>
              </a:prstGeom>
              <a:blipFill>
                <a:blip r:embed="rId3"/>
                <a:stretch>
                  <a:fillRect l="-25000" r="-27273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CF8F14-4AD0-6B45-927A-C929BDACBFFD}"/>
                  </a:ext>
                </a:extLst>
              </p:cNvPr>
              <p:cNvSpPr txBox="1"/>
              <p:nvPr/>
            </p:nvSpPr>
            <p:spPr>
              <a:xfrm>
                <a:off x="5329060" y="2456497"/>
                <a:ext cx="2791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CF8F14-4AD0-6B45-927A-C929BDACBF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9060" y="2456497"/>
                <a:ext cx="279179" cy="369332"/>
              </a:xfrm>
              <a:prstGeom prst="rect">
                <a:avLst/>
              </a:prstGeom>
              <a:blipFill>
                <a:blip r:embed="rId4"/>
                <a:stretch>
                  <a:fillRect l="-23913" r="-23913"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9B0624-B442-5F44-8E8D-55C9E421A9D6}"/>
                  </a:ext>
                </a:extLst>
              </p:cNvPr>
              <p:cNvSpPr txBox="1"/>
              <p:nvPr/>
            </p:nvSpPr>
            <p:spPr>
              <a:xfrm>
                <a:off x="1070190" y="930658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9B0624-B442-5F44-8E8D-55C9E421A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190" y="930658"/>
                <a:ext cx="267509" cy="369332"/>
              </a:xfrm>
              <a:prstGeom prst="rect">
                <a:avLst/>
              </a:prstGeom>
              <a:blipFill>
                <a:blip r:embed="rId5"/>
                <a:stretch>
                  <a:fillRect l="-27907" r="-23256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7E7C180-FDAD-5C4D-9B7C-5D044ECA1EDF}"/>
                  </a:ext>
                </a:extLst>
              </p:cNvPr>
              <p:cNvSpPr txBox="1"/>
              <p:nvPr/>
            </p:nvSpPr>
            <p:spPr>
              <a:xfrm>
                <a:off x="3966072" y="4437962"/>
                <a:ext cx="2911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7E7C180-FDAD-5C4D-9B7C-5D044ECA1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6072" y="4437962"/>
                <a:ext cx="291169" cy="369332"/>
              </a:xfrm>
              <a:prstGeom prst="rect">
                <a:avLst/>
              </a:prstGeom>
              <a:blipFill>
                <a:blip r:embed="rId6"/>
                <a:stretch>
                  <a:fillRect l="-25532" r="-23404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0C3EA5F3-12E0-804A-9A3C-0A85A87AC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23509"/>
              </p:ext>
            </p:extLst>
          </p:nvPr>
        </p:nvGraphicFramePr>
        <p:xfrm>
          <a:off x="5783856" y="143219"/>
          <a:ext cx="3221650" cy="6571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0825">
                  <a:extLst>
                    <a:ext uri="{9D8B030D-6E8A-4147-A177-3AD203B41FA5}">
                      <a16:colId xmlns:a16="http://schemas.microsoft.com/office/drawing/2014/main" val="1513069053"/>
                    </a:ext>
                  </a:extLst>
                </a:gridCol>
                <a:gridCol w="1610825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</a:tblGrid>
              <a:tr h="2915205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chemeClr val="tx1"/>
                          </a:solidFill>
                        </a:rPr>
                        <a:t>Which co-ordinate E, makes ABDE a square?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chemeClr val="tx1"/>
                          </a:solidFill>
                        </a:rPr>
                        <a:t>Which co-ordinate E, makes ABDE a square?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  <a:tr h="914089"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(-1, 1)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383221"/>
                  </a:ext>
                </a:extLst>
              </a:tr>
              <a:tr h="914089"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(-1, 0)</a:t>
                      </a:r>
                      <a:endParaRPr lang="en-US" sz="24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940002"/>
                  </a:ext>
                </a:extLst>
              </a:tr>
              <a:tr h="914089"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(0, -1)</a:t>
                      </a:r>
                      <a:endParaRPr lang="en-US" sz="24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631312"/>
                  </a:ext>
                </a:extLst>
              </a:tr>
              <a:tr h="914089"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(0, 1)</a:t>
                      </a:r>
                      <a:endParaRPr lang="en-US" sz="24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456824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990CD64-06FA-D740-B32D-727E246ADCB2}"/>
                  </a:ext>
                </a:extLst>
              </p14:cNvPr>
              <p14:cNvContentPartPr/>
              <p14:nvPr/>
            </p14:nvContentPartPr>
            <p14:xfrm>
              <a:off x="2327760" y="1301400"/>
              <a:ext cx="6408360" cy="3211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990CD64-06FA-D740-B32D-727E246ADCB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318400" y="1292040"/>
                <a:ext cx="6427080" cy="323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5FEF27F-1276-4D4E-842D-7B0B3EFE8414}"/>
                  </a:ext>
                </a:extLst>
              </p14:cNvPr>
              <p14:cNvContentPartPr/>
              <p14:nvPr/>
            </p14:nvContentPartPr>
            <p14:xfrm>
              <a:off x="2344680" y="3333960"/>
              <a:ext cx="6470280" cy="15084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5FEF27F-1276-4D4E-842D-7B0B3EFE841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335320" y="3324600"/>
                <a:ext cx="6489000" cy="152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E536F91-30B6-544F-90BA-883F7FF7694B}"/>
                  </a:ext>
                </a:extLst>
              </p14:cNvPr>
              <p14:cNvContentPartPr/>
              <p14:nvPr/>
            </p14:nvContentPartPr>
            <p14:xfrm>
              <a:off x="2830320" y="3808800"/>
              <a:ext cx="6023880" cy="1921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E536F91-30B6-544F-90BA-883F7FF7694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820960" y="3799440"/>
                <a:ext cx="6042600" cy="19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4CBD1580-6421-5D4D-AD1E-F22CAB16D627}"/>
                  </a:ext>
                </a:extLst>
              </p14:cNvPr>
              <p14:cNvContentPartPr/>
              <p14:nvPr/>
            </p14:nvContentPartPr>
            <p14:xfrm>
              <a:off x="2824560" y="2803680"/>
              <a:ext cx="6062400" cy="38538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4CBD1580-6421-5D4D-AD1E-F22CAB16D62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815200" y="2794320"/>
                <a:ext cx="6081120" cy="3872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22937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58ED1F-068C-2A40-9ADC-76DFC0EFD771}"/>
              </a:ext>
            </a:extLst>
          </p:cNvPr>
          <p:cNvSpPr/>
          <p:nvPr/>
        </p:nvSpPr>
        <p:spPr>
          <a:xfrm>
            <a:off x="189392" y="143219"/>
            <a:ext cx="8816114" cy="6571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Chart, line chart, scatter chart&#10;&#10;Description automatically generated">
            <a:extLst>
              <a:ext uri="{FF2B5EF4-FFF2-40B4-BE49-F238E27FC236}">
                <a16:creationId xmlns:a16="http://schemas.microsoft.com/office/drawing/2014/main" id="{D56BD9BB-672A-6443-83D0-CF425FCDE5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325"/>
          <a:stretch/>
        </p:blipFill>
        <p:spPr>
          <a:xfrm>
            <a:off x="189392" y="143219"/>
            <a:ext cx="5440228" cy="651096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A5DF2BB-DAD2-3E40-9056-0EAD1244F85B}"/>
              </a:ext>
            </a:extLst>
          </p:cNvPr>
          <p:cNvSpPr/>
          <p:nvPr/>
        </p:nvSpPr>
        <p:spPr>
          <a:xfrm>
            <a:off x="3888954" y="1222872"/>
            <a:ext cx="154236" cy="15423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7739B7D-54C2-8E44-92A9-814AE13B9A6A}"/>
              </a:ext>
            </a:extLst>
          </p:cNvPr>
          <p:cNvSpPr/>
          <p:nvPr/>
        </p:nvSpPr>
        <p:spPr>
          <a:xfrm>
            <a:off x="1277958" y="1232054"/>
            <a:ext cx="154236" cy="15423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124DF52-D125-9245-9DBB-6590D370849E}"/>
              </a:ext>
            </a:extLst>
          </p:cNvPr>
          <p:cNvSpPr/>
          <p:nvPr/>
        </p:nvSpPr>
        <p:spPr>
          <a:xfrm>
            <a:off x="3888954" y="4360844"/>
            <a:ext cx="154236" cy="15423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B37744-AA7A-E943-AE3D-78AB59EA374C}"/>
              </a:ext>
            </a:extLst>
          </p:cNvPr>
          <p:cNvSpPr/>
          <p:nvPr/>
        </p:nvSpPr>
        <p:spPr>
          <a:xfrm>
            <a:off x="5442333" y="2783597"/>
            <a:ext cx="154236" cy="15423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ADBE7-396F-8546-BA32-A14CEC6563B9}"/>
                  </a:ext>
                </a:extLst>
              </p:cNvPr>
              <p:cNvSpPr txBox="1"/>
              <p:nvPr/>
            </p:nvSpPr>
            <p:spPr>
              <a:xfrm>
                <a:off x="4043190" y="939840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ADBE7-396F-8546-BA32-A14CEC6563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190" y="939840"/>
                <a:ext cx="267509" cy="369332"/>
              </a:xfrm>
              <a:prstGeom prst="rect">
                <a:avLst/>
              </a:prstGeom>
              <a:blipFill>
                <a:blip r:embed="rId3"/>
                <a:stretch>
                  <a:fillRect l="-25000" r="-27273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CF8F14-4AD0-6B45-927A-C929BDACBFFD}"/>
                  </a:ext>
                </a:extLst>
              </p:cNvPr>
              <p:cNvSpPr txBox="1"/>
              <p:nvPr/>
            </p:nvSpPr>
            <p:spPr>
              <a:xfrm>
                <a:off x="5329060" y="2456497"/>
                <a:ext cx="2791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CF8F14-4AD0-6B45-927A-C929BDACBF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9060" y="2456497"/>
                <a:ext cx="279179" cy="369332"/>
              </a:xfrm>
              <a:prstGeom prst="rect">
                <a:avLst/>
              </a:prstGeom>
              <a:blipFill>
                <a:blip r:embed="rId4"/>
                <a:stretch>
                  <a:fillRect l="-23913" r="-23913"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9B0624-B442-5F44-8E8D-55C9E421A9D6}"/>
                  </a:ext>
                </a:extLst>
              </p:cNvPr>
              <p:cNvSpPr txBox="1"/>
              <p:nvPr/>
            </p:nvSpPr>
            <p:spPr>
              <a:xfrm>
                <a:off x="1070190" y="930658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9B0624-B442-5F44-8E8D-55C9E421A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190" y="930658"/>
                <a:ext cx="267509" cy="369332"/>
              </a:xfrm>
              <a:prstGeom prst="rect">
                <a:avLst/>
              </a:prstGeom>
              <a:blipFill>
                <a:blip r:embed="rId5"/>
                <a:stretch>
                  <a:fillRect l="-27907" r="-23256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7E7C180-FDAD-5C4D-9B7C-5D044ECA1EDF}"/>
                  </a:ext>
                </a:extLst>
              </p:cNvPr>
              <p:cNvSpPr txBox="1"/>
              <p:nvPr/>
            </p:nvSpPr>
            <p:spPr>
              <a:xfrm>
                <a:off x="3966072" y="4437962"/>
                <a:ext cx="2911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7E7C180-FDAD-5C4D-9B7C-5D044ECA1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6072" y="4437962"/>
                <a:ext cx="291169" cy="369332"/>
              </a:xfrm>
              <a:prstGeom prst="rect">
                <a:avLst/>
              </a:prstGeom>
              <a:blipFill>
                <a:blip r:embed="rId6"/>
                <a:stretch>
                  <a:fillRect l="-25532" r="-23404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0C3EA5F3-12E0-804A-9A3C-0A85A87AC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755780"/>
              </p:ext>
            </p:extLst>
          </p:nvPr>
        </p:nvGraphicFramePr>
        <p:xfrm>
          <a:off x="5783856" y="143219"/>
          <a:ext cx="3221650" cy="6571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0825">
                  <a:extLst>
                    <a:ext uri="{9D8B030D-6E8A-4147-A177-3AD203B41FA5}">
                      <a16:colId xmlns:a16="http://schemas.microsoft.com/office/drawing/2014/main" val="609853511"/>
                    </a:ext>
                  </a:extLst>
                </a:gridCol>
                <a:gridCol w="1610825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</a:tblGrid>
              <a:tr h="2915205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chemeClr val="tx1"/>
                          </a:solidFill>
                        </a:rPr>
                        <a:t>Which co-ordinate E, doesn’t make ABDE a kite?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chemeClr val="tx1"/>
                          </a:solidFill>
                        </a:rPr>
                        <a:t>Which co-ordinate E, doesn’t make ABDE a kite?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  <a:tr h="914089"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(-4, 1)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383221"/>
                  </a:ext>
                </a:extLst>
              </a:tr>
              <a:tr h="914089"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(-5, 1)</a:t>
                      </a:r>
                      <a:endParaRPr lang="en-US" sz="24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940002"/>
                  </a:ext>
                </a:extLst>
              </a:tr>
              <a:tr h="914089"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(1, -4)</a:t>
                      </a:r>
                      <a:endParaRPr lang="en-US" sz="24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631312"/>
                  </a:ext>
                </a:extLst>
              </a:tr>
              <a:tr h="914089"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(-1, 1)</a:t>
                      </a:r>
                      <a:endParaRPr lang="en-US" sz="24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456824"/>
                  </a:ext>
                </a:extLst>
              </a:tr>
            </a:tbl>
          </a:graphicData>
        </a:graphic>
      </p:graphicFrame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AE41A63-C1EB-9E44-BE5A-3323EB0B6CB8}"/>
              </a:ext>
            </a:extLst>
          </p:cNvPr>
          <p:cNvCxnSpPr>
            <a:cxnSpLocks/>
          </p:cNvCxnSpPr>
          <p:nvPr/>
        </p:nvCxnSpPr>
        <p:spPr>
          <a:xfrm flipH="1" flipV="1">
            <a:off x="189392" y="2838682"/>
            <a:ext cx="5275528" cy="2258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903CEA0-C330-7041-ADDC-E26ECDFF0CF5}"/>
                  </a:ext>
                </a:extLst>
              </p14:cNvPr>
              <p14:cNvContentPartPr/>
              <p14:nvPr/>
            </p14:nvContentPartPr>
            <p14:xfrm>
              <a:off x="664200" y="1362600"/>
              <a:ext cx="8284680" cy="2649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903CEA0-C330-7041-ADDC-E26ECDFF0CF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4840" y="1353240"/>
                <a:ext cx="8303400" cy="266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77BB3D1-D38C-0E41-8811-0F0A5C40EC6F}"/>
                  </a:ext>
                </a:extLst>
              </p14:cNvPr>
              <p14:cNvContentPartPr/>
              <p14:nvPr/>
            </p14:nvContentPartPr>
            <p14:xfrm>
              <a:off x="217800" y="2753280"/>
              <a:ext cx="8513640" cy="1955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77BB3D1-D38C-0E41-8811-0F0A5C40EC6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08440" y="2743920"/>
                <a:ext cx="8532360" cy="197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8023686-1937-D44E-BB8E-237452C60A4D}"/>
                  </a:ext>
                </a:extLst>
              </p14:cNvPr>
              <p14:cNvContentPartPr/>
              <p14:nvPr/>
            </p14:nvContentPartPr>
            <p14:xfrm>
              <a:off x="2132640" y="2742120"/>
              <a:ext cx="6570720" cy="3975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8023686-1937-D44E-BB8E-237452C60A4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123280" y="2732760"/>
                <a:ext cx="6589440" cy="399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412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58ED1F-068C-2A40-9ADC-76DFC0EFD771}"/>
              </a:ext>
            </a:extLst>
          </p:cNvPr>
          <p:cNvSpPr/>
          <p:nvPr/>
        </p:nvSpPr>
        <p:spPr>
          <a:xfrm>
            <a:off x="189392" y="143219"/>
            <a:ext cx="8816114" cy="6571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Chart, line chart, scatter chart&#10;&#10;Description automatically generated">
            <a:extLst>
              <a:ext uri="{FF2B5EF4-FFF2-40B4-BE49-F238E27FC236}">
                <a16:creationId xmlns:a16="http://schemas.microsoft.com/office/drawing/2014/main" id="{D56BD9BB-672A-6443-83D0-CF425FCDE5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325"/>
          <a:stretch/>
        </p:blipFill>
        <p:spPr>
          <a:xfrm>
            <a:off x="189392" y="143219"/>
            <a:ext cx="5440228" cy="651096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A5DF2BB-DAD2-3E40-9056-0EAD1244F85B}"/>
              </a:ext>
            </a:extLst>
          </p:cNvPr>
          <p:cNvSpPr/>
          <p:nvPr/>
        </p:nvSpPr>
        <p:spPr>
          <a:xfrm>
            <a:off x="4954946" y="1748275"/>
            <a:ext cx="154236" cy="15423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7739B7D-54C2-8E44-92A9-814AE13B9A6A}"/>
              </a:ext>
            </a:extLst>
          </p:cNvPr>
          <p:cNvSpPr/>
          <p:nvPr/>
        </p:nvSpPr>
        <p:spPr>
          <a:xfrm>
            <a:off x="1771073" y="1726762"/>
            <a:ext cx="154236" cy="15423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124DF52-D125-9245-9DBB-6590D370849E}"/>
              </a:ext>
            </a:extLst>
          </p:cNvPr>
          <p:cNvSpPr/>
          <p:nvPr/>
        </p:nvSpPr>
        <p:spPr>
          <a:xfrm>
            <a:off x="218221" y="1710237"/>
            <a:ext cx="154236" cy="15423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B37744-AA7A-E943-AE3D-78AB59EA374C}"/>
              </a:ext>
            </a:extLst>
          </p:cNvPr>
          <p:cNvSpPr/>
          <p:nvPr/>
        </p:nvSpPr>
        <p:spPr>
          <a:xfrm>
            <a:off x="2832388" y="1739652"/>
            <a:ext cx="154236" cy="15423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ADBE7-396F-8546-BA32-A14CEC6563B9}"/>
                  </a:ext>
                </a:extLst>
              </p:cNvPr>
              <p:cNvSpPr txBox="1"/>
              <p:nvPr/>
            </p:nvSpPr>
            <p:spPr>
              <a:xfrm>
                <a:off x="4945627" y="1357430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ADBE7-396F-8546-BA32-A14CEC6563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5627" y="1357430"/>
                <a:ext cx="267509" cy="369332"/>
              </a:xfrm>
              <a:prstGeom prst="rect">
                <a:avLst/>
              </a:prstGeom>
              <a:blipFill>
                <a:blip r:embed="rId3"/>
                <a:stretch>
                  <a:fillRect l="-25000" r="-2727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CF8F14-4AD0-6B45-927A-C929BDACBFFD}"/>
                  </a:ext>
                </a:extLst>
              </p:cNvPr>
              <p:cNvSpPr txBox="1"/>
              <p:nvPr/>
            </p:nvSpPr>
            <p:spPr>
              <a:xfrm>
                <a:off x="2909506" y="1378942"/>
                <a:ext cx="2791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CF8F14-4AD0-6B45-927A-C929BDACBF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506" y="1378942"/>
                <a:ext cx="279179" cy="369332"/>
              </a:xfrm>
              <a:prstGeom prst="rect">
                <a:avLst/>
              </a:prstGeom>
              <a:blipFill>
                <a:blip r:embed="rId4"/>
                <a:stretch>
                  <a:fillRect l="-23913" r="-23913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9B0624-B442-5F44-8E8D-55C9E421A9D6}"/>
                  </a:ext>
                </a:extLst>
              </p:cNvPr>
              <p:cNvSpPr txBox="1"/>
              <p:nvPr/>
            </p:nvSpPr>
            <p:spPr>
              <a:xfrm>
                <a:off x="1714473" y="1387567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9B0624-B442-5F44-8E8D-55C9E421A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473" y="1387567"/>
                <a:ext cx="267509" cy="369332"/>
              </a:xfrm>
              <a:prstGeom prst="rect">
                <a:avLst/>
              </a:prstGeom>
              <a:blipFill>
                <a:blip r:embed="rId5"/>
                <a:stretch>
                  <a:fillRect l="-25000" r="-2272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7E7C180-FDAD-5C4D-9B7C-5D044ECA1EDF}"/>
                  </a:ext>
                </a:extLst>
              </p:cNvPr>
              <p:cNvSpPr txBox="1"/>
              <p:nvPr/>
            </p:nvSpPr>
            <p:spPr>
              <a:xfrm>
                <a:off x="240219" y="1357430"/>
                <a:ext cx="2911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7E7C180-FDAD-5C4D-9B7C-5D044ECA1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19" y="1357430"/>
                <a:ext cx="291169" cy="369332"/>
              </a:xfrm>
              <a:prstGeom prst="rect">
                <a:avLst/>
              </a:prstGeom>
              <a:blipFill>
                <a:blip r:embed="rId6"/>
                <a:stretch>
                  <a:fillRect l="-22917" r="-2291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4">
                <a:extLst>
                  <a:ext uri="{FF2B5EF4-FFF2-40B4-BE49-F238E27FC236}">
                    <a16:creationId xmlns:a16="http://schemas.microsoft.com/office/drawing/2014/main" id="{0C3EA5F3-12E0-804A-9A3C-0A85A87AC19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783856" y="143219"/>
              <a:ext cx="3221650" cy="657156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21650">
                      <a:extLst>
                        <a:ext uri="{9D8B030D-6E8A-4147-A177-3AD203B41FA5}">
                          <a16:colId xmlns:a16="http://schemas.microsoft.com/office/drawing/2014/main" val="2223975555"/>
                        </a:ext>
                      </a:extLst>
                    </a:gridCol>
                  </a:tblGrid>
                  <a:tr h="29152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>
                              <a:solidFill>
                                <a:schemeClr val="tx1"/>
                              </a:solidFill>
                            </a:rPr>
                            <a:t>What do you notice?</a:t>
                          </a:r>
                        </a:p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400" b="1">
                              <a:solidFill>
                                <a:schemeClr val="tx1"/>
                              </a:solidFill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oMath>
                          </a14:m>
                          <a:r>
                            <a:rPr lang="en-US" sz="2400" b="1" i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en-US" sz="2400" b="1" i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58284020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/>
                            <a:t>A:  (4,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8383221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B:  (0, 3)</a:t>
                          </a:r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3940002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C:  (-2, 3)</a:t>
                          </a:r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9631312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D: (-5, 3)</a:t>
                          </a:r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45682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4">
                <a:extLst>
                  <a:ext uri="{FF2B5EF4-FFF2-40B4-BE49-F238E27FC236}">
                    <a16:creationId xmlns:a16="http://schemas.microsoft.com/office/drawing/2014/main" id="{0C3EA5F3-12E0-804A-9A3C-0A85A87AC19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783856" y="143219"/>
              <a:ext cx="3221650" cy="657156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21650">
                      <a:extLst>
                        <a:ext uri="{9D8B030D-6E8A-4147-A177-3AD203B41FA5}">
                          <a16:colId xmlns:a16="http://schemas.microsoft.com/office/drawing/2014/main" val="2223975555"/>
                        </a:ext>
                      </a:extLst>
                    </a:gridCol>
                  </a:tblGrid>
                  <a:tr h="29152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89" t="-1670" r="-377" b="-1256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58284020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/>
                            <a:t>A:  (4,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8383221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B:  (0, 3)</a:t>
                          </a:r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3940002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C:  (-2, 3)</a:t>
                          </a:r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9631312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D: (-5, 3)</a:t>
                          </a:r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456824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CF3341C-08B5-1C4F-B1E3-4A402B434B09}"/>
              </a:ext>
            </a:extLst>
          </p:cNvPr>
          <p:cNvCxnSpPr>
            <a:cxnSpLocks/>
          </p:cNvCxnSpPr>
          <p:nvPr/>
        </p:nvCxnSpPr>
        <p:spPr>
          <a:xfrm flipH="1">
            <a:off x="275422" y="1825393"/>
            <a:ext cx="5255045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1CF9EFB-434D-4945-B5AE-B09CC3EB9FDA}"/>
                  </a:ext>
                </a:extLst>
              </p:cNvPr>
              <p:cNvSpPr/>
              <p:nvPr/>
            </p:nvSpPr>
            <p:spPr>
              <a:xfrm>
                <a:off x="6929786" y="1542096"/>
                <a:ext cx="102245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</m:oMath>
                  </m:oMathPara>
                </a14:m>
                <a:endPara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1CF9EFB-434D-4945-B5AE-B09CC3EB9F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9786" y="1542096"/>
                <a:ext cx="1022459" cy="461665"/>
              </a:xfrm>
              <a:prstGeom prst="rect">
                <a:avLst/>
              </a:prstGeom>
              <a:blipFill>
                <a:blip r:embed="rId8"/>
                <a:stretch>
                  <a:fillRect l="-1786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110C118-F70C-D848-A102-24F1DEAE65E1}"/>
                  </a:ext>
                </a:extLst>
              </p14:cNvPr>
              <p14:cNvContentPartPr/>
              <p14:nvPr/>
            </p14:nvContentPartPr>
            <p14:xfrm>
              <a:off x="7621200" y="3275280"/>
              <a:ext cx="420840" cy="32677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110C118-F70C-D848-A102-24F1DEAE65E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605360" y="3211920"/>
                <a:ext cx="452160" cy="339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22E3FAEA-4BDC-A144-9C5C-F25E245FF7E1}"/>
                  </a:ext>
                </a:extLst>
              </p14:cNvPr>
              <p14:cNvContentPartPr/>
              <p14:nvPr/>
            </p14:nvContentPartPr>
            <p14:xfrm>
              <a:off x="2587320" y="1613880"/>
              <a:ext cx="511200" cy="4417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22E3FAEA-4BDC-A144-9C5C-F25E245FF7E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571480" y="1550520"/>
                <a:ext cx="542520" cy="568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95901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58ED1F-068C-2A40-9ADC-76DFC0EFD771}"/>
              </a:ext>
            </a:extLst>
          </p:cNvPr>
          <p:cNvSpPr/>
          <p:nvPr/>
        </p:nvSpPr>
        <p:spPr>
          <a:xfrm>
            <a:off x="189392" y="143219"/>
            <a:ext cx="8816114" cy="6571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Chart, line chart, scatter chart&#10;&#10;Description automatically generated">
            <a:extLst>
              <a:ext uri="{FF2B5EF4-FFF2-40B4-BE49-F238E27FC236}">
                <a16:creationId xmlns:a16="http://schemas.microsoft.com/office/drawing/2014/main" id="{D56BD9BB-672A-6443-83D0-CF425FCDE5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325"/>
          <a:stretch/>
        </p:blipFill>
        <p:spPr>
          <a:xfrm>
            <a:off x="189392" y="143219"/>
            <a:ext cx="5440228" cy="651096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A5DF2BB-DAD2-3E40-9056-0EAD1244F85B}"/>
              </a:ext>
            </a:extLst>
          </p:cNvPr>
          <p:cNvSpPr/>
          <p:nvPr/>
        </p:nvSpPr>
        <p:spPr>
          <a:xfrm>
            <a:off x="1792543" y="5959605"/>
            <a:ext cx="154236" cy="15423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7739B7D-54C2-8E44-92A9-814AE13B9A6A}"/>
              </a:ext>
            </a:extLst>
          </p:cNvPr>
          <p:cNvSpPr/>
          <p:nvPr/>
        </p:nvSpPr>
        <p:spPr>
          <a:xfrm>
            <a:off x="1771073" y="1726762"/>
            <a:ext cx="154236" cy="15423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124DF52-D125-9245-9DBB-6590D370849E}"/>
              </a:ext>
            </a:extLst>
          </p:cNvPr>
          <p:cNvSpPr/>
          <p:nvPr/>
        </p:nvSpPr>
        <p:spPr>
          <a:xfrm>
            <a:off x="1792543" y="740752"/>
            <a:ext cx="154236" cy="15423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B37744-AA7A-E943-AE3D-78AB59EA374C}"/>
              </a:ext>
            </a:extLst>
          </p:cNvPr>
          <p:cNvSpPr/>
          <p:nvPr/>
        </p:nvSpPr>
        <p:spPr>
          <a:xfrm>
            <a:off x="1792543" y="3321585"/>
            <a:ext cx="154236" cy="15423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ADBE7-396F-8546-BA32-A14CEC6563B9}"/>
                  </a:ext>
                </a:extLst>
              </p:cNvPr>
              <p:cNvSpPr txBox="1"/>
              <p:nvPr/>
            </p:nvSpPr>
            <p:spPr>
              <a:xfrm>
                <a:off x="1735906" y="5598111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ADBE7-396F-8546-BA32-A14CEC6563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5906" y="5598111"/>
                <a:ext cx="267509" cy="369332"/>
              </a:xfrm>
              <a:prstGeom prst="rect">
                <a:avLst/>
              </a:prstGeom>
              <a:blipFill>
                <a:blip r:embed="rId3"/>
                <a:stretch>
                  <a:fillRect l="-27273" r="-25000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CF8F14-4AD0-6B45-927A-C929BDACBFFD}"/>
                  </a:ext>
                </a:extLst>
              </p:cNvPr>
              <p:cNvSpPr txBox="1"/>
              <p:nvPr/>
            </p:nvSpPr>
            <p:spPr>
              <a:xfrm>
                <a:off x="1743321" y="2965892"/>
                <a:ext cx="2791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CF8F14-4AD0-6B45-927A-C929BDACBF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321" y="2965892"/>
                <a:ext cx="279179" cy="369332"/>
              </a:xfrm>
              <a:prstGeom prst="rect">
                <a:avLst/>
              </a:prstGeom>
              <a:blipFill>
                <a:blip r:embed="rId4"/>
                <a:stretch>
                  <a:fillRect l="-26087" r="-21739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9B0624-B442-5F44-8E8D-55C9E421A9D6}"/>
                  </a:ext>
                </a:extLst>
              </p:cNvPr>
              <p:cNvSpPr txBox="1"/>
              <p:nvPr/>
            </p:nvSpPr>
            <p:spPr>
              <a:xfrm>
                <a:off x="1714473" y="1387567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9B0624-B442-5F44-8E8D-55C9E421A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473" y="1387567"/>
                <a:ext cx="267509" cy="369332"/>
              </a:xfrm>
              <a:prstGeom prst="rect">
                <a:avLst/>
              </a:prstGeom>
              <a:blipFill>
                <a:blip r:embed="rId5"/>
                <a:stretch>
                  <a:fillRect l="-25000" r="-2272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7E7C180-FDAD-5C4D-9B7C-5D044ECA1EDF}"/>
                  </a:ext>
                </a:extLst>
              </p:cNvPr>
              <p:cNvSpPr txBox="1"/>
              <p:nvPr/>
            </p:nvSpPr>
            <p:spPr>
              <a:xfrm>
                <a:off x="1743321" y="420905"/>
                <a:ext cx="2911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7E7C180-FDAD-5C4D-9B7C-5D044ECA1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321" y="420905"/>
                <a:ext cx="291169" cy="369332"/>
              </a:xfrm>
              <a:prstGeom prst="rect">
                <a:avLst/>
              </a:prstGeom>
              <a:blipFill>
                <a:blip r:embed="rId6"/>
                <a:stretch>
                  <a:fillRect l="-25000" r="-20833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4">
                <a:extLst>
                  <a:ext uri="{FF2B5EF4-FFF2-40B4-BE49-F238E27FC236}">
                    <a16:creationId xmlns:a16="http://schemas.microsoft.com/office/drawing/2014/main" id="{0C3EA5F3-12E0-804A-9A3C-0A85A87AC19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6653323"/>
                  </p:ext>
                </p:extLst>
              </p:nvPr>
            </p:nvGraphicFramePr>
            <p:xfrm>
              <a:off x="5783856" y="143219"/>
              <a:ext cx="3221650" cy="657156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21650">
                      <a:extLst>
                        <a:ext uri="{9D8B030D-6E8A-4147-A177-3AD203B41FA5}">
                          <a16:colId xmlns:a16="http://schemas.microsoft.com/office/drawing/2014/main" val="2223975555"/>
                        </a:ext>
                      </a:extLst>
                    </a:gridCol>
                  </a:tblGrid>
                  <a:tr h="29152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>
                              <a:solidFill>
                                <a:schemeClr val="tx1"/>
                              </a:solidFill>
                            </a:rPr>
                            <a:t>What do you notice?</a:t>
                          </a:r>
                        </a:p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400" b="1">
                              <a:solidFill>
                                <a:schemeClr val="tx1"/>
                              </a:solidFill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oMath>
                          </a14:m>
                          <a:r>
                            <a:rPr lang="en-US" sz="2400" b="1" i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en-US" sz="2400" b="1" i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58284020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/>
                            <a:t>A:  (-2, -5)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8383221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B:  (-2, 0)</a:t>
                          </a:r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3940002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C:  (-2, 3)</a:t>
                          </a:r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9631312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D: (-2, 5)</a:t>
                          </a:r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45682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4">
                <a:extLst>
                  <a:ext uri="{FF2B5EF4-FFF2-40B4-BE49-F238E27FC236}">
                    <a16:creationId xmlns:a16="http://schemas.microsoft.com/office/drawing/2014/main" id="{0C3EA5F3-12E0-804A-9A3C-0A85A87AC19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6653323"/>
                  </p:ext>
                </p:extLst>
              </p:nvPr>
            </p:nvGraphicFramePr>
            <p:xfrm>
              <a:off x="5783856" y="143219"/>
              <a:ext cx="3221650" cy="657156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21650">
                      <a:extLst>
                        <a:ext uri="{9D8B030D-6E8A-4147-A177-3AD203B41FA5}">
                          <a16:colId xmlns:a16="http://schemas.microsoft.com/office/drawing/2014/main" val="2223975555"/>
                        </a:ext>
                      </a:extLst>
                    </a:gridCol>
                  </a:tblGrid>
                  <a:tr h="29152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89" t="-1670" r="-377" b="-1256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58284020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/>
                            <a:t>A:  (-2, -5)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8383221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B:  (-2, 0)</a:t>
                          </a:r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3940002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C:  (-2, 3)</a:t>
                          </a:r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9631312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D: (-2, 5)</a:t>
                          </a:r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45682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1CF9EFB-434D-4945-B5AE-B09CC3EB9FDA}"/>
                  </a:ext>
                </a:extLst>
              </p:cNvPr>
              <p:cNvSpPr/>
              <p:nvPr/>
            </p:nvSpPr>
            <p:spPr>
              <a:xfrm>
                <a:off x="6818377" y="1542096"/>
                <a:ext cx="124527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</m:oMath>
                  </m:oMathPara>
                </a14:m>
                <a:endPara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1CF9EFB-434D-4945-B5AE-B09CC3EB9F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8377" y="1542096"/>
                <a:ext cx="1245277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D81A393-5652-A34C-A433-3087D290450B}"/>
              </a:ext>
            </a:extLst>
          </p:cNvPr>
          <p:cNvCxnSpPr>
            <a:cxnSpLocks/>
          </p:cNvCxnSpPr>
          <p:nvPr/>
        </p:nvCxnSpPr>
        <p:spPr>
          <a:xfrm>
            <a:off x="1847628" y="203812"/>
            <a:ext cx="0" cy="651096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0132F617-4756-704D-9FFB-DA90FDDEF66B}"/>
                  </a:ext>
                </a:extLst>
              </p14:cNvPr>
              <p14:cNvContentPartPr/>
              <p14:nvPr/>
            </p14:nvContentPartPr>
            <p14:xfrm>
              <a:off x="7289640" y="3305160"/>
              <a:ext cx="319680" cy="31395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0132F617-4756-704D-9FFB-DA90FDDEF66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273800" y="3241800"/>
                <a:ext cx="351000" cy="3266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79024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58ED1F-068C-2A40-9ADC-76DFC0EFD771}"/>
              </a:ext>
            </a:extLst>
          </p:cNvPr>
          <p:cNvSpPr/>
          <p:nvPr/>
        </p:nvSpPr>
        <p:spPr>
          <a:xfrm>
            <a:off x="189392" y="143219"/>
            <a:ext cx="8816114" cy="6571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Chart, line chart, scatter chart&#10;&#10;Description automatically generated">
            <a:extLst>
              <a:ext uri="{FF2B5EF4-FFF2-40B4-BE49-F238E27FC236}">
                <a16:creationId xmlns:a16="http://schemas.microsoft.com/office/drawing/2014/main" id="{D56BD9BB-672A-6443-83D0-CF425FCDE5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325"/>
          <a:stretch/>
        </p:blipFill>
        <p:spPr>
          <a:xfrm>
            <a:off x="189392" y="143219"/>
            <a:ext cx="5440228" cy="651096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A5DF2BB-DAD2-3E40-9056-0EAD1244F85B}"/>
              </a:ext>
            </a:extLst>
          </p:cNvPr>
          <p:cNvSpPr/>
          <p:nvPr/>
        </p:nvSpPr>
        <p:spPr>
          <a:xfrm>
            <a:off x="4954946" y="1748275"/>
            <a:ext cx="154236" cy="15423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ADBE7-396F-8546-BA32-A14CEC6563B9}"/>
                  </a:ext>
                </a:extLst>
              </p:cNvPr>
              <p:cNvSpPr txBox="1"/>
              <p:nvPr/>
            </p:nvSpPr>
            <p:spPr>
              <a:xfrm>
                <a:off x="4945627" y="1357430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ADBE7-396F-8546-BA32-A14CEC6563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5627" y="1357430"/>
                <a:ext cx="267509" cy="369332"/>
              </a:xfrm>
              <a:prstGeom prst="rect">
                <a:avLst/>
              </a:prstGeom>
              <a:blipFill>
                <a:blip r:embed="rId3"/>
                <a:stretch>
                  <a:fillRect l="-25000" r="-2727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4">
                <a:extLst>
                  <a:ext uri="{FF2B5EF4-FFF2-40B4-BE49-F238E27FC236}">
                    <a16:creationId xmlns:a16="http://schemas.microsoft.com/office/drawing/2014/main" id="{0C3EA5F3-12E0-804A-9A3C-0A85A87AC19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46818715"/>
                  </p:ext>
                </p:extLst>
              </p:nvPr>
            </p:nvGraphicFramePr>
            <p:xfrm>
              <a:off x="5783856" y="143219"/>
              <a:ext cx="3221650" cy="657156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21650">
                      <a:extLst>
                        <a:ext uri="{9D8B030D-6E8A-4147-A177-3AD203B41FA5}">
                          <a16:colId xmlns:a16="http://schemas.microsoft.com/office/drawing/2014/main" val="2223975555"/>
                        </a:ext>
                      </a:extLst>
                    </a:gridCol>
                  </a:tblGrid>
                  <a:tr h="29152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>
                              <a:solidFill>
                                <a:schemeClr val="tx1"/>
                              </a:solidFill>
                            </a:rPr>
                            <a:t>What do you notice?</a:t>
                          </a:r>
                        </a:p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400" b="1">
                              <a:solidFill>
                                <a:schemeClr val="tx1"/>
                              </a:solidFill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oMath>
                          </a14:m>
                          <a:r>
                            <a:rPr lang="en-US" sz="2400" b="1" i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en-US" sz="2400" b="1" i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58284020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/>
                            <a:t>A:  (4,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8383221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3940002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9631312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45682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4">
                <a:extLst>
                  <a:ext uri="{FF2B5EF4-FFF2-40B4-BE49-F238E27FC236}">
                    <a16:creationId xmlns:a16="http://schemas.microsoft.com/office/drawing/2014/main" id="{0C3EA5F3-12E0-804A-9A3C-0A85A87AC19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46818715"/>
                  </p:ext>
                </p:extLst>
              </p:nvPr>
            </p:nvGraphicFramePr>
            <p:xfrm>
              <a:off x="5783856" y="143219"/>
              <a:ext cx="3221650" cy="657156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21650">
                      <a:extLst>
                        <a:ext uri="{9D8B030D-6E8A-4147-A177-3AD203B41FA5}">
                          <a16:colId xmlns:a16="http://schemas.microsoft.com/office/drawing/2014/main" val="2223975555"/>
                        </a:ext>
                      </a:extLst>
                    </a:gridCol>
                  </a:tblGrid>
                  <a:tr h="29152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89" t="-1670" r="-377" b="-1256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58284020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/>
                            <a:t>A:  (4,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8383221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3940002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9631312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45682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1CF9EFB-434D-4945-B5AE-B09CC3EB9FDA}"/>
                  </a:ext>
                </a:extLst>
              </p:cNvPr>
              <p:cNvSpPr/>
              <p:nvPr/>
            </p:nvSpPr>
            <p:spPr>
              <a:xfrm>
                <a:off x="6872230" y="2302260"/>
                <a:ext cx="104490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defTabSz="9144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GB" sz="2400" b="1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sz="2400" b="1" i="1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1CF9EFB-434D-4945-B5AE-B09CC3EB9F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2230" y="2302260"/>
                <a:ext cx="1044901" cy="461665"/>
              </a:xfrm>
              <a:prstGeom prst="rect">
                <a:avLst/>
              </a:prstGeom>
              <a:blipFill>
                <a:blip r:embed="rId5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val 12">
            <a:extLst>
              <a:ext uri="{FF2B5EF4-FFF2-40B4-BE49-F238E27FC236}">
                <a16:creationId xmlns:a16="http://schemas.microsoft.com/office/drawing/2014/main" id="{6C614037-9BF7-A84B-B467-379B53B789E0}"/>
              </a:ext>
            </a:extLst>
          </p:cNvPr>
          <p:cNvSpPr/>
          <p:nvPr/>
        </p:nvSpPr>
        <p:spPr>
          <a:xfrm>
            <a:off x="4417764" y="2225142"/>
            <a:ext cx="154236" cy="154236"/>
          </a:xfrm>
          <a:prstGeom prst="ellipse">
            <a:avLst/>
          </a:prstGeom>
          <a:solidFill>
            <a:srgbClr val="0070C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AA7E235-2743-ED44-82BB-B9E7D27C6B2B}"/>
                  </a:ext>
                </a:extLst>
              </p:cNvPr>
              <p:cNvSpPr txBox="1"/>
              <p:nvPr/>
            </p:nvSpPr>
            <p:spPr>
              <a:xfrm>
                <a:off x="4408445" y="1834297"/>
                <a:ext cx="2791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AA7E235-2743-ED44-82BB-B9E7D27C6B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8445" y="1834297"/>
                <a:ext cx="279179" cy="369332"/>
              </a:xfrm>
              <a:prstGeom prst="rect">
                <a:avLst/>
              </a:prstGeom>
              <a:blipFill>
                <a:blip r:embed="rId6"/>
                <a:stretch>
                  <a:fillRect l="-23913" r="-2391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63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58ED1F-068C-2A40-9ADC-76DFC0EFD771}"/>
              </a:ext>
            </a:extLst>
          </p:cNvPr>
          <p:cNvSpPr/>
          <p:nvPr/>
        </p:nvSpPr>
        <p:spPr>
          <a:xfrm>
            <a:off x="189392" y="143219"/>
            <a:ext cx="8816114" cy="6571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Chart, line chart, scatter chart&#10;&#10;Description automatically generated">
            <a:extLst>
              <a:ext uri="{FF2B5EF4-FFF2-40B4-BE49-F238E27FC236}">
                <a16:creationId xmlns:a16="http://schemas.microsoft.com/office/drawing/2014/main" id="{D56BD9BB-672A-6443-83D0-CF425FCDE5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325"/>
          <a:stretch/>
        </p:blipFill>
        <p:spPr>
          <a:xfrm>
            <a:off x="189392" y="143219"/>
            <a:ext cx="5440228" cy="651096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A5DF2BB-DAD2-3E40-9056-0EAD1244F85B}"/>
              </a:ext>
            </a:extLst>
          </p:cNvPr>
          <p:cNvSpPr/>
          <p:nvPr/>
        </p:nvSpPr>
        <p:spPr>
          <a:xfrm>
            <a:off x="4954946" y="1748275"/>
            <a:ext cx="154236" cy="15423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ADBE7-396F-8546-BA32-A14CEC6563B9}"/>
                  </a:ext>
                </a:extLst>
              </p:cNvPr>
              <p:cNvSpPr txBox="1"/>
              <p:nvPr/>
            </p:nvSpPr>
            <p:spPr>
              <a:xfrm>
                <a:off x="4945627" y="1357430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ADBE7-396F-8546-BA32-A14CEC6563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5627" y="1357430"/>
                <a:ext cx="267509" cy="369332"/>
              </a:xfrm>
              <a:prstGeom prst="rect">
                <a:avLst/>
              </a:prstGeom>
              <a:blipFill>
                <a:blip r:embed="rId3"/>
                <a:stretch>
                  <a:fillRect l="-25000" r="-2727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4">
                <a:extLst>
                  <a:ext uri="{FF2B5EF4-FFF2-40B4-BE49-F238E27FC236}">
                    <a16:creationId xmlns:a16="http://schemas.microsoft.com/office/drawing/2014/main" id="{0C3EA5F3-12E0-804A-9A3C-0A85A87AC19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783856" y="143219"/>
              <a:ext cx="3221650" cy="657156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21650">
                      <a:extLst>
                        <a:ext uri="{9D8B030D-6E8A-4147-A177-3AD203B41FA5}">
                          <a16:colId xmlns:a16="http://schemas.microsoft.com/office/drawing/2014/main" val="2223975555"/>
                        </a:ext>
                      </a:extLst>
                    </a:gridCol>
                  </a:tblGrid>
                  <a:tr h="29152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>
                              <a:solidFill>
                                <a:schemeClr val="tx1"/>
                              </a:solidFill>
                            </a:rPr>
                            <a:t>What do you notice?</a:t>
                          </a:r>
                        </a:p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400" b="1">
                              <a:solidFill>
                                <a:schemeClr val="tx1"/>
                              </a:solidFill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oMath>
                          </a14:m>
                          <a:r>
                            <a:rPr lang="en-US" sz="2400" b="1" i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en-US" sz="2400" b="1" i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58284020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/>
                            <a:t>A:  (4,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8383221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3940002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9631312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45682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4">
                <a:extLst>
                  <a:ext uri="{FF2B5EF4-FFF2-40B4-BE49-F238E27FC236}">
                    <a16:creationId xmlns:a16="http://schemas.microsoft.com/office/drawing/2014/main" id="{0C3EA5F3-12E0-804A-9A3C-0A85A87AC19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783856" y="143219"/>
              <a:ext cx="3221650" cy="657156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21650">
                      <a:extLst>
                        <a:ext uri="{9D8B030D-6E8A-4147-A177-3AD203B41FA5}">
                          <a16:colId xmlns:a16="http://schemas.microsoft.com/office/drawing/2014/main" val="2223975555"/>
                        </a:ext>
                      </a:extLst>
                    </a:gridCol>
                  </a:tblGrid>
                  <a:tr h="29152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89" t="-1670" r="-377" b="-1256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58284020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/>
                            <a:t>A:  (4, 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8383221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3940002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9631312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45682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1CF9EFB-434D-4945-B5AE-B09CC3EB9FDA}"/>
                  </a:ext>
                </a:extLst>
              </p:cNvPr>
              <p:cNvSpPr/>
              <p:nvPr/>
            </p:nvSpPr>
            <p:spPr>
              <a:xfrm>
                <a:off x="6872230" y="2302260"/>
                <a:ext cx="104490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→</m:t>
                      </m:r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</m:oMath>
                  </m:oMathPara>
                </a14:m>
                <a:endPara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1CF9EFB-434D-4945-B5AE-B09CC3EB9F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2230" y="2302260"/>
                <a:ext cx="1044901" cy="461665"/>
              </a:xfrm>
              <a:prstGeom prst="rect">
                <a:avLst/>
              </a:prstGeom>
              <a:blipFill>
                <a:blip r:embed="rId5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>
            <a:extLst>
              <a:ext uri="{FF2B5EF4-FFF2-40B4-BE49-F238E27FC236}">
                <a16:creationId xmlns:a16="http://schemas.microsoft.com/office/drawing/2014/main" id="{8C092CB9-C4CE-2947-AB8B-24D373DAE3F1}"/>
              </a:ext>
            </a:extLst>
          </p:cNvPr>
          <p:cNvSpPr/>
          <p:nvPr/>
        </p:nvSpPr>
        <p:spPr>
          <a:xfrm>
            <a:off x="4404707" y="1203194"/>
            <a:ext cx="154236" cy="154236"/>
          </a:xfrm>
          <a:prstGeom prst="ellipse">
            <a:avLst/>
          </a:prstGeom>
          <a:solidFill>
            <a:srgbClr val="0070C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4B3F88C-314B-744F-B18E-9A8A3907C684}"/>
                  </a:ext>
                </a:extLst>
              </p:cNvPr>
              <p:cNvSpPr txBox="1"/>
              <p:nvPr/>
            </p:nvSpPr>
            <p:spPr>
              <a:xfrm>
                <a:off x="4395388" y="812349"/>
                <a:ext cx="2791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4B3F88C-314B-744F-B18E-9A8A3907C6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388" y="812349"/>
                <a:ext cx="279179" cy="369332"/>
              </a:xfrm>
              <a:prstGeom prst="rect">
                <a:avLst/>
              </a:prstGeom>
              <a:blipFill>
                <a:blip r:embed="rId6"/>
                <a:stretch>
                  <a:fillRect l="-23913" r="-23913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0081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58ED1F-068C-2A40-9ADC-76DFC0EFD771}"/>
              </a:ext>
            </a:extLst>
          </p:cNvPr>
          <p:cNvSpPr/>
          <p:nvPr/>
        </p:nvSpPr>
        <p:spPr>
          <a:xfrm>
            <a:off x="189392" y="143219"/>
            <a:ext cx="8816114" cy="6571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Chart, line chart, scatter chart&#10;&#10;Description automatically generated">
            <a:extLst>
              <a:ext uri="{FF2B5EF4-FFF2-40B4-BE49-F238E27FC236}">
                <a16:creationId xmlns:a16="http://schemas.microsoft.com/office/drawing/2014/main" id="{D56BD9BB-672A-6443-83D0-CF425FCDE5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325"/>
          <a:stretch/>
        </p:blipFill>
        <p:spPr>
          <a:xfrm>
            <a:off x="189392" y="143219"/>
            <a:ext cx="5440228" cy="651096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A5DF2BB-DAD2-3E40-9056-0EAD1244F85B}"/>
              </a:ext>
            </a:extLst>
          </p:cNvPr>
          <p:cNvSpPr/>
          <p:nvPr/>
        </p:nvSpPr>
        <p:spPr>
          <a:xfrm>
            <a:off x="3844867" y="698853"/>
            <a:ext cx="154236" cy="15423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B37744-AA7A-E943-AE3D-78AB59EA374C}"/>
              </a:ext>
            </a:extLst>
          </p:cNvPr>
          <p:cNvSpPr/>
          <p:nvPr/>
        </p:nvSpPr>
        <p:spPr>
          <a:xfrm>
            <a:off x="2832388" y="1739652"/>
            <a:ext cx="154236" cy="15423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ADBE7-396F-8546-BA32-A14CEC6563B9}"/>
                  </a:ext>
                </a:extLst>
              </p:cNvPr>
              <p:cNvSpPr txBox="1"/>
              <p:nvPr/>
            </p:nvSpPr>
            <p:spPr>
              <a:xfrm>
                <a:off x="3647417" y="358048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ADBE7-396F-8546-BA32-A14CEC6563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417" y="358048"/>
                <a:ext cx="267509" cy="369332"/>
              </a:xfrm>
              <a:prstGeom prst="rect">
                <a:avLst/>
              </a:prstGeom>
              <a:blipFill>
                <a:blip r:embed="rId3"/>
                <a:stretch>
                  <a:fillRect l="-25000" r="-2727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CF8F14-4AD0-6B45-927A-C929BDACBFFD}"/>
                  </a:ext>
                </a:extLst>
              </p:cNvPr>
              <p:cNvSpPr txBox="1"/>
              <p:nvPr/>
            </p:nvSpPr>
            <p:spPr>
              <a:xfrm>
                <a:off x="2909506" y="1378942"/>
                <a:ext cx="2791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CF8F14-4AD0-6B45-927A-C929BDACBF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506" y="1378942"/>
                <a:ext cx="279179" cy="369332"/>
              </a:xfrm>
              <a:prstGeom prst="rect">
                <a:avLst/>
              </a:prstGeom>
              <a:blipFill>
                <a:blip r:embed="rId4"/>
                <a:stretch>
                  <a:fillRect l="-23913" r="-23913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4">
                <a:extLst>
                  <a:ext uri="{FF2B5EF4-FFF2-40B4-BE49-F238E27FC236}">
                    <a16:creationId xmlns:a16="http://schemas.microsoft.com/office/drawing/2014/main" id="{0C3EA5F3-12E0-804A-9A3C-0A85A87AC19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783856" y="143219"/>
              <a:ext cx="3221650" cy="657156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21650">
                      <a:extLst>
                        <a:ext uri="{9D8B030D-6E8A-4147-A177-3AD203B41FA5}">
                          <a16:colId xmlns:a16="http://schemas.microsoft.com/office/drawing/2014/main" val="2223975555"/>
                        </a:ext>
                      </a:extLst>
                    </a:gridCol>
                  </a:tblGrid>
                  <a:tr h="29152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>
                              <a:solidFill>
                                <a:schemeClr val="tx1"/>
                              </a:solidFill>
                            </a:rPr>
                            <a:t>What do you notice?</a:t>
                          </a:r>
                        </a:p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400" b="1">
                              <a:solidFill>
                                <a:schemeClr val="tx1"/>
                              </a:solidFill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oMath>
                          </a14:m>
                          <a:r>
                            <a:rPr lang="en-US" sz="2400" b="1" i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en-US" sz="2400" b="1" i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58284020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/>
                            <a:t>A:  (2,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8383221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B:  (0, 3)</a:t>
                          </a:r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3940002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C:  (-1, 2)</a:t>
                          </a:r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9631312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D: (-4, -1)</a:t>
                          </a:r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45682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4">
                <a:extLst>
                  <a:ext uri="{FF2B5EF4-FFF2-40B4-BE49-F238E27FC236}">
                    <a16:creationId xmlns:a16="http://schemas.microsoft.com/office/drawing/2014/main" id="{0C3EA5F3-12E0-804A-9A3C-0A85A87AC19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783856" y="143219"/>
              <a:ext cx="3221650" cy="657156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21650">
                      <a:extLst>
                        <a:ext uri="{9D8B030D-6E8A-4147-A177-3AD203B41FA5}">
                          <a16:colId xmlns:a16="http://schemas.microsoft.com/office/drawing/2014/main" val="2223975555"/>
                        </a:ext>
                      </a:extLst>
                    </a:gridCol>
                  </a:tblGrid>
                  <a:tr h="29152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9" t="-1670" r="-377" b="-1256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58284020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/>
                            <a:t>A:  (2,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8383221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B:  (0, 3)</a:t>
                          </a:r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3940002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C:  (-1, 2)</a:t>
                          </a:r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9631312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D: (-4, -1)</a:t>
                          </a:r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45682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1CF9EFB-434D-4945-B5AE-B09CC3EB9FDA}"/>
                  </a:ext>
                </a:extLst>
              </p:cNvPr>
              <p:cNvSpPr/>
              <p:nvPr/>
            </p:nvSpPr>
            <p:spPr>
              <a:xfrm>
                <a:off x="6657788" y="1542096"/>
                <a:ext cx="156645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GB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</m:oMath>
                  </m:oMathPara>
                </a14:m>
                <a:endPara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1CF9EFB-434D-4945-B5AE-B09CC3EB9F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7788" y="1542096"/>
                <a:ext cx="1566454" cy="461665"/>
              </a:xfrm>
              <a:prstGeom prst="rect">
                <a:avLst/>
              </a:prstGeom>
              <a:blipFill>
                <a:blip r:embed="rId6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208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58ED1F-068C-2A40-9ADC-76DFC0EFD771}"/>
              </a:ext>
            </a:extLst>
          </p:cNvPr>
          <p:cNvSpPr/>
          <p:nvPr/>
        </p:nvSpPr>
        <p:spPr>
          <a:xfrm>
            <a:off x="189392" y="143219"/>
            <a:ext cx="8816114" cy="6571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Chart, line chart, scatter chart&#10;&#10;Description automatically generated">
            <a:extLst>
              <a:ext uri="{FF2B5EF4-FFF2-40B4-BE49-F238E27FC236}">
                <a16:creationId xmlns:a16="http://schemas.microsoft.com/office/drawing/2014/main" id="{D56BD9BB-672A-6443-83D0-CF425FCDE5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325"/>
          <a:stretch/>
        </p:blipFill>
        <p:spPr>
          <a:xfrm>
            <a:off x="189392" y="143219"/>
            <a:ext cx="5440228" cy="651096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A5DF2BB-DAD2-3E40-9056-0EAD1244F85B}"/>
              </a:ext>
            </a:extLst>
          </p:cNvPr>
          <p:cNvSpPr/>
          <p:nvPr/>
        </p:nvSpPr>
        <p:spPr>
          <a:xfrm>
            <a:off x="4924540" y="2794614"/>
            <a:ext cx="154236" cy="15423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B37744-AA7A-E943-AE3D-78AB59EA374C}"/>
              </a:ext>
            </a:extLst>
          </p:cNvPr>
          <p:cNvSpPr/>
          <p:nvPr/>
        </p:nvSpPr>
        <p:spPr>
          <a:xfrm>
            <a:off x="4417764" y="2285738"/>
            <a:ext cx="154236" cy="15423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ADBE7-396F-8546-BA32-A14CEC6563B9}"/>
                  </a:ext>
                </a:extLst>
              </p:cNvPr>
              <p:cNvSpPr txBox="1"/>
              <p:nvPr/>
            </p:nvSpPr>
            <p:spPr>
              <a:xfrm>
                <a:off x="4867903" y="2915799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ADBE7-396F-8546-BA32-A14CEC6563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7903" y="2915799"/>
                <a:ext cx="267509" cy="369332"/>
              </a:xfrm>
              <a:prstGeom prst="rect">
                <a:avLst/>
              </a:prstGeom>
              <a:blipFill>
                <a:blip r:embed="rId3"/>
                <a:stretch>
                  <a:fillRect l="-27907" r="-27907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CF8F14-4AD0-6B45-927A-C929BDACBFFD}"/>
                  </a:ext>
                </a:extLst>
              </p:cNvPr>
              <p:cNvSpPr txBox="1"/>
              <p:nvPr/>
            </p:nvSpPr>
            <p:spPr>
              <a:xfrm>
                <a:off x="4355292" y="2392236"/>
                <a:ext cx="2791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CF8F14-4AD0-6B45-927A-C929BDACBF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292" y="2392236"/>
                <a:ext cx="279179" cy="369332"/>
              </a:xfrm>
              <a:prstGeom prst="rect">
                <a:avLst/>
              </a:prstGeom>
              <a:blipFill>
                <a:blip r:embed="rId4"/>
                <a:stretch>
                  <a:fillRect l="-23913" r="-23913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4">
                <a:extLst>
                  <a:ext uri="{FF2B5EF4-FFF2-40B4-BE49-F238E27FC236}">
                    <a16:creationId xmlns:a16="http://schemas.microsoft.com/office/drawing/2014/main" id="{0C3EA5F3-12E0-804A-9A3C-0A85A87AC19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783856" y="143219"/>
              <a:ext cx="3221650" cy="657156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21650">
                      <a:extLst>
                        <a:ext uri="{9D8B030D-6E8A-4147-A177-3AD203B41FA5}">
                          <a16:colId xmlns:a16="http://schemas.microsoft.com/office/drawing/2014/main" val="2223975555"/>
                        </a:ext>
                      </a:extLst>
                    </a:gridCol>
                  </a:tblGrid>
                  <a:tr h="29152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>
                              <a:solidFill>
                                <a:schemeClr val="tx1"/>
                              </a:solidFill>
                            </a:rPr>
                            <a:t>What do you notice?</a:t>
                          </a:r>
                        </a:p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400" b="1">
                              <a:solidFill>
                                <a:schemeClr val="tx1"/>
                              </a:solidFill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oMath>
                          </a14:m>
                          <a:r>
                            <a:rPr lang="en-US" sz="2400" b="1" i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en-US" sz="2400" b="1" i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58284020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/>
                            <a:t>A:  (4,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8383221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B:  (3, 2)</a:t>
                          </a:r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3940002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C:  (0, 5)</a:t>
                          </a:r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9631312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D: (-1, 6)</a:t>
                          </a:r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45682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4">
                <a:extLst>
                  <a:ext uri="{FF2B5EF4-FFF2-40B4-BE49-F238E27FC236}">
                    <a16:creationId xmlns:a16="http://schemas.microsoft.com/office/drawing/2014/main" id="{0C3EA5F3-12E0-804A-9A3C-0A85A87AC19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783856" y="143219"/>
              <a:ext cx="3221650" cy="657156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21650">
                      <a:extLst>
                        <a:ext uri="{9D8B030D-6E8A-4147-A177-3AD203B41FA5}">
                          <a16:colId xmlns:a16="http://schemas.microsoft.com/office/drawing/2014/main" val="2223975555"/>
                        </a:ext>
                      </a:extLst>
                    </a:gridCol>
                  </a:tblGrid>
                  <a:tr h="29152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9" t="-209" r="-377" b="-1256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58284020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/>
                            <a:t>A:  (4,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8383221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B:  (3, 2)</a:t>
                          </a:r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3940002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C:  (0, 5)</a:t>
                          </a:r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9631312"/>
                      </a:ext>
                    </a:extLst>
                  </a:tr>
                  <a:tr h="9140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D: (-1, 6)</a:t>
                          </a:r>
                          <a:endParaRPr lang="en-US" sz="2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445682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1CF9EFB-434D-4945-B5AE-B09CC3EB9FDA}"/>
                  </a:ext>
                </a:extLst>
              </p:cNvPr>
              <p:cNvSpPr/>
              <p:nvPr/>
            </p:nvSpPr>
            <p:spPr>
              <a:xfrm>
                <a:off x="6577791" y="2410067"/>
                <a:ext cx="163378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 </m:t>
                      </m:r>
                      <m:r>
                        <a:rPr kumimoji="0" lang="en-US" sz="2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  <m:r>
                        <a:rPr kumimoji="0" lang="en-GB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𝟓</m:t>
                      </m:r>
                    </m:oMath>
                  </m:oMathPara>
                </a14:m>
                <a:endPara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1CF9EFB-434D-4945-B5AE-B09CC3EB9F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7791" y="2410067"/>
                <a:ext cx="1633781" cy="461665"/>
              </a:xfrm>
              <a:prstGeom prst="rect">
                <a:avLst/>
              </a:prstGeom>
              <a:blipFill>
                <a:blip r:embed="rId6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777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39476-9858-C540-AEC6-AA8C565ED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15290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/>
              <a:t>Whiteboard activity</a:t>
            </a:r>
            <a:br>
              <a:rPr lang="en-US" b="1"/>
            </a:br>
            <a:br>
              <a:rPr lang="en-US" b="1"/>
            </a:br>
            <a:r>
              <a:rPr lang="en-US" b="1"/>
              <a:t>Wait for the link in the chat</a:t>
            </a:r>
            <a:br>
              <a:rPr lang="en-US" b="1"/>
            </a:br>
            <a:r>
              <a:rPr lang="en-US" b="1"/>
              <a:t>or use room code: </a:t>
            </a:r>
            <a:br>
              <a:rPr lang="en-US" b="1"/>
            </a:br>
            <a:r>
              <a:rPr lang="en-US" b="1"/>
              <a:t>Make sure you write your name so I can see who’s writing</a:t>
            </a:r>
            <a:br>
              <a:rPr lang="en-US" b="1"/>
            </a:br>
            <a:br>
              <a:rPr lang="en-US" b="1"/>
            </a:br>
            <a:r>
              <a:rPr lang="en-US" b="1"/>
              <a:t>You can only see my board or your own. I can see everyone's</a:t>
            </a:r>
            <a:br>
              <a:rPr lang="en-US" b="1"/>
            </a:br>
            <a:r>
              <a:rPr lang="en-US" b="1"/>
              <a:t>you can type rather than write if you prefer </a:t>
            </a:r>
            <a:endParaRPr lang="en-US" b="1" u="sng"/>
          </a:p>
        </p:txBody>
      </p:sp>
    </p:spTree>
    <p:extLst>
      <p:ext uri="{BB962C8B-B14F-4D97-AF65-F5344CB8AC3E}">
        <p14:creationId xmlns:p14="http://schemas.microsoft.com/office/powerpoint/2010/main" val="2961096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 descr="A close - up of a logo&#10;&#10;Description automatically generated with low confidence">
            <a:extLst>
              <a:ext uri="{FF2B5EF4-FFF2-40B4-BE49-F238E27FC236}">
                <a16:creationId xmlns:a16="http://schemas.microsoft.com/office/drawing/2014/main" id="{1978070D-333F-F94A-87EF-21755F048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43" y="4680928"/>
            <a:ext cx="4749800" cy="762000"/>
          </a:xfrm>
          <a:prstGeom prst="rect">
            <a:avLst/>
          </a:prstGeom>
        </p:spPr>
      </p:pic>
      <p:pic>
        <p:nvPicPr>
          <p:cNvPr id="52" name="Picture 51" descr="Icon&#10;&#10;Description automatically generated with low confidence">
            <a:extLst>
              <a:ext uri="{FF2B5EF4-FFF2-40B4-BE49-F238E27FC236}">
                <a16:creationId xmlns:a16="http://schemas.microsoft.com/office/drawing/2014/main" id="{5EA56AC9-F2D9-A540-9849-B00A22AFA7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843" y="3480289"/>
            <a:ext cx="4800600" cy="73660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F77BC515-0B6A-A742-8687-6C8C269DBB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543" y="2254250"/>
            <a:ext cx="4699000" cy="762000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080D37B6-9885-EA49-AD3C-8435A8C86C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543" y="964711"/>
            <a:ext cx="47879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88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508BD0F-D974-6942-9B57-EF126F4265F6}"/>
              </a:ext>
            </a:extLst>
          </p:cNvPr>
          <p:cNvSpPr/>
          <p:nvPr/>
        </p:nvSpPr>
        <p:spPr>
          <a:xfrm>
            <a:off x="91807" y="99152"/>
            <a:ext cx="8931009" cy="6654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7EC4485-8CCB-7D42-9F3E-0F6AD04FC6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62876"/>
              </p:ext>
            </p:extLst>
          </p:nvPr>
        </p:nvGraphicFramePr>
        <p:xfrm>
          <a:off x="91807" y="99152"/>
          <a:ext cx="8931009" cy="6654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7003">
                  <a:extLst>
                    <a:ext uri="{9D8B030D-6E8A-4147-A177-3AD203B41FA5}">
                      <a16:colId xmlns:a16="http://schemas.microsoft.com/office/drawing/2014/main" val="738810179"/>
                    </a:ext>
                  </a:extLst>
                </a:gridCol>
                <a:gridCol w="2977003">
                  <a:extLst>
                    <a:ext uri="{9D8B030D-6E8A-4147-A177-3AD203B41FA5}">
                      <a16:colId xmlns:a16="http://schemas.microsoft.com/office/drawing/2014/main" val="3659181683"/>
                    </a:ext>
                  </a:extLst>
                </a:gridCol>
                <a:gridCol w="2977003">
                  <a:extLst>
                    <a:ext uri="{9D8B030D-6E8A-4147-A177-3AD203B41FA5}">
                      <a16:colId xmlns:a16="http://schemas.microsoft.com/office/drawing/2014/main" val="1659916488"/>
                    </a:ext>
                  </a:extLst>
                </a:gridCol>
              </a:tblGrid>
              <a:tr h="3327094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90353"/>
                  </a:ext>
                </a:extLst>
              </a:tr>
              <a:tr h="3327094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67071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BD65971-8347-2747-B838-83E50975BB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09973176"/>
                  </p:ext>
                </p:extLst>
              </p:nvPr>
            </p:nvGraphicFramePr>
            <p:xfrm>
              <a:off x="235027" y="1000392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BD65971-8347-2747-B838-83E50975BB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09973176"/>
                  </p:ext>
                </p:extLst>
              </p:nvPr>
            </p:nvGraphicFramePr>
            <p:xfrm>
              <a:off x="235027" y="1000392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0" t="-1333" r="-101379" b="-4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90" t="-1333" r="-1379" b="-405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0" t="-100000" r="-10137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90" t="-100000" r="-1379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0" t="-202667" r="-101379" b="-2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90" t="-202667" r="-1379" b="-2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0" t="-298684" r="-101379" b="-1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90" t="-298684" r="-1379" b="-1013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0" t="-404000" r="-101379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90" t="-404000" r="-1379" b="-2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FE6B1A38-7AFB-B246-AB64-5D8054A58AB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65328892"/>
                  </p:ext>
                </p:extLst>
              </p:nvPr>
            </p:nvGraphicFramePr>
            <p:xfrm>
              <a:off x="3231618" y="1000392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FE6B1A38-7AFB-B246-AB64-5D8054A58AB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65328892"/>
                  </p:ext>
                </p:extLst>
              </p:nvPr>
            </p:nvGraphicFramePr>
            <p:xfrm>
              <a:off x="3231618" y="1000392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0" t="-1333" r="-100690" b="-4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389" t="-1333" r="-1389" b="-405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0" t="-100000" r="-10069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389" t="-100000" r="-1389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0" t="-202667" r="-100690" b="-2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389" t="-202667" r="-1389" b="-2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0" t="-298684" r="-100690" b="-1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389" t="-298684" r="-1389" b="-1013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0" t="-404000" r="-100690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389" t="-404000" r="-1389" b="-2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5">
                <a:extLst>
                  <a:ext uri="{FF2B5EF4-FFF2-40B4-BE49-F238E27FC236}">
                    <a16:creationId xmlns:a16="http://schemas.microsoft.com/office/drawing/2014/main" id="{E8F8C094-5BB8-E048-AFBF-975D87F2242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9037469"/>
                  </p:ext>
                </p:extLst>
              </p:nvPr>
            </p:nvGraphicFramePr>
            <p:xfrm>
              <a:off x="235027" y="4347377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5">
                <a:extLst>
                  <a:ext uri="{FF2B5EF4-FFF2-40B4-BE49-F238E27FC236}">
                    <a16:creationId xmlns:a16="http://schemas.microsoft.com/office/drawing/2014/main" id="{E8F8C094-5BB8-E048-AFBF-975D87F2242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9037469"/>
                  </p:ext>
                </p:extLst>
              </p:nvPr>
            </p:nvGraphicFramePr>
            <p:xfrm>
              <a:off x="235027" y="4347377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0" t="-1333" r="-101379" b="-4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690" t="-1333" r="-1379" b="-405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0" t="-100000" r="-10137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690" t="-100000" r="-1379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0" t="-202667" r="-101379" b="-2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690" t="-202667" r="-1379" b="-2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0" t="-298684" r="-101379" b="-1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690" t="-298684" r="-1379" b="-1013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0" t="-404000" r="-101379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690" t="-404000" r="-1379" b="-2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5EFCA438-98A3-FF4B-924F-4AE900BEA1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43851076"/>
                  </p:ext>
                </p:extLst>
              </p:nvPr>
            </p:nvGraphicFramePr>
            <p:xfrm>
              <a:off x="3231618" y="4347377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5EFCA438-98A3-FF4B-924F-4AE900BEA1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43851076"/>
                  </p:ext>
                </p:extLst>
              </p:nvPr>
            </p:nvGraphicFramePr>
            <p:xfrm>
              <a:off x="3231618" y="4347377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0" t="-1333" r="-100690" b="-4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389" t="-1333" r="-1389" b="-405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0" t="-100000" r="-10069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389" t="-100000" r="-1389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0" t="-202667" r="-100690" b="-2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389" t="-202667" r="-1389" b="-2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0" t="-298684" r="-100690" b="-1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389" t="-298684" r="-1389" b="-1013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0" t="-404000" r="-100690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389" t="-404000" r="-1389" b="-2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EF8FFFC3-5230-5749-844B-BA2FDA5FFE0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43376702"/>
                  </p:ext>
                </p:extLst>
              </p:nvPr>
            </p:nvGraphicFramePr>
            <p:xfrm>
              <a:off x="6228209" y="1000392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EF8FFFC3-5230-5749-844B-BA2FDA5FFE0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43376702"/>
                  </p:ext>
                </p:extLst>
              </p:nvPr>
            </p:nvGraphicFramePr>
            <p:xfrm>
              <a:off x="6228209" y="1000392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690" t="-1333" r="-101379" b="-4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0690" t="-1333" r="-1379" b="-405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690" t="-100000" r="-10137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0690" t="-100000" r="-1379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690" t="-202667" r="-101379" b="-2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0690" t="-202667" r="-1379" b="-2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690" t="-298684" r="-101379" b="-1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0690" t="-298684" r="-1379" b="-1013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690" t="-404000" r="-101379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0690" t="-404000" r="-1379" b="-2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61CEAA50-627A-8147-9276-C795E66F299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64096546"/>
                  </p:ext>
                </p:extLst>
              </p:nvPr>
            </p:nvGraphicFramePr>
            <p:xfrm>
              <a:off x="6228209" y="4347377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61CEAA50-627A-8147-9276-C795E66F299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64096546"/>
                  </p:ext>
                </p:extLst>
              </p:nvPr>
            </p:nvGraphicFramePr>
            <p:xfrm>
              <a:off x="6228209" y="4347377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690" t="-1333" r="-101379" b="-4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690" t="-1333" r="-1379" b="-405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690" t="-100000" r="-10137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690" t="-100000" r="-1379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690" t="-202667" r="-101379" b="-2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690" t="-202667" r="-1379" b="-2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690" t="-298684" r="-101379" b="-1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690" t="-298684" r="-1379" b="-1013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690" t="-404000" r="-101379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690" t="-404000" r="-1379" b="-2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514707F8-6D90-EC45-854E-D337582C0564}"/>
                  </a:ext>
                </a:extLst>
              </p14:cNvPr>
              <p14:cNvContentPartPr/>
              <p14:nvPr/>
            </p14:nvContentPartPr>
            <p14:xfrm>
              <a:off x="910800" y="1173240"/>
              <a:ext cx="6414480" cy="35146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514707F8-6D90-EC45-854E-D337582C056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01440" y="1163880"/>
                <a:ext cx="6433200" cy="3533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53717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508BD0F-D974-6942-9B57-EF126F4265F6}"/>
              </a:ext>
            </a:extLst>
          </p:cNvPr>
          <p:cNvSpPr/>
          <p:nvPr/>
        </p:nvSpPr>
        <p:spPr>
          <a:xfrm>
            <a:off x="91807" y="99152"/>
            <a:ext cx="8931009" cy="6654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7EC4485-8CCB-7D42-9F3E-0F6AD04FC6DF}"/>
              </a:ext>
            </a:extLst>
          </p:cNvPr>
          <p:cNvGraphicFramePr>
            <a:graphicFrameLocks noGrp="1"/>
          </p:cNvGraphicFramePr>
          <p:nvPr/>
        </p:nvGraphicFramePr>
        <p:xfrm>
          <a:off x="91807" y="99152"/>
          <a:ext cx="8931009" cy="6654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7003">
                  <a:extLst>
                    <a:ext uri="{9D8B030D-6E8A-4147-A177-3AD203B41FA5}">
                      <a16:colId xmlns:a16="http://schemas.microsoft.com/office/drawing/2014/main" val="738810179"/>
                    </a:ext>
                  </a:extLst>
                </a:gridCol>
                <a:gridCol w="2977003">
                  <a:extLst>
                    <a:ext uri="{9D8B030D-6E8A-4147-A177-3AD203B41FA5}">
                      <a16:colId xmlns:a16="http://schemas.microsoft.com/office/drawing/2014/main" val="3659181683"/>
                    </a:ext>
                  </a:extLst>
                </a:gridCol>
                <a:gridCol w="2977003">
                  <a:extLst>
                    <a:ext uri="{9D8B030D-6E8A-4147-A177-3AD203B41FA5}">
                      <a16:colId xmlns:a16="http://schemas.microsoft.com/office/drawing/2014/main" val="1659916488"/>
                    </a:ext>
                  </a:extLst>
                </a:gridCol>
              </a:tblGrid>
              <a:tr h="3327094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90353"/>
                  </a:ext>
                </a:extLst>
              </a:tr>
              <a:tr h="3327094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Table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67071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BD65971-8347-2747-B838-83E50975BB4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35027" y="1000392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BD65971-8347-2747-B838-83E50975BB4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35027" y="1000392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0" t="-1333" r="-101379" b="-4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90" t="-1333" r="-1379" b="-405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0" t="-100000" r="-10137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90" t="-100000" r="-1379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0" t="-202667" r="-101379" b="-2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90" t="-202667" r="-1379" b="-2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0" t="-298684" r="-101379" b="-1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90" t="-298684" r="-1379" b="-1013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0" t="-404000" r="-101379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90" t="-404000" r="-1379" b="-2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FE6B1A38-7AFB-B246-AB64-5D8054A58AB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31618" y="1000392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FE6B1A38-7AFB-B246-AB64-5D8054A58AB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31618" y="1000392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0" t="-1333" r="-100690" b="-4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389" t="-1333" r="-1389" b="-405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0" t="-100000" r="-10069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389" t="-100000" r="-1389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0" t="-202667" r="-100690" b="-2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389" t="-202667" r="-1389" b="-2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0" t="-298684" r="-100690" b="-1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389" t="-298684" r="-1389" b="-1013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0" t="-404000" r="-100690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389" t="-404000" r="-1389" b="-2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5">
                <a:extLst>
                  <a:ext uri="{FF2B5EF4-FFF2-40B4-BE49-F238E27FC236}">
                    <a16:creationId xmlns:a16="http://schemas.microsoft.com/office/drawing/2014/main" id="{E8F8C094-5BB8-E048-AFBF-975D87F2242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35027" y="4347377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5">
                <a:extLst>
                  <a:ext uri="{FF2B5EF4-FFF2-40B4-BE49-F238E27FC236}">
                    <a16:creationId xmlns:a16="http://schemas.microsoft.com/office/drawing/2014/main" id="{E8F8C094-5BB8-E048-AFBF-975D87F2242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35027" y="4347377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0" t="-1333" r="-101379" b="-4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690" t="-1333" r="-1379" b="-405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0" t="-100000" r="-10137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690" t="-100000" r="-1379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0" t="-202667" r="-101379" b="-2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690" t="-202667" r="-1379" b="-2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0" t="-298684" r="-101379" b="-1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690" t="-298684" r="-1379" b="-1013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0" t="-404000" r="-101379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690" t="-404000" r="-1379" b="-2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5EFCA438-98A3-FF4B-924F-4AE900BEA10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31618" y="4347377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5EFCA438-98A3-FF4B-924F-4AE900BEA10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31618" y="4347377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0" t="-1333" r="-100690" b="-4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389" t="-1333" r="-1389" b="-405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0" t="-100000" r="-10069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389" t="-100000" r="-1389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0" t="-202667" r="-100690" b="-2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389" t="-202667" r="-1389" b="-2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0" t="-298684" r="-100690" b="-1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389" t="-298684" r="-1389" b="-1013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0" t="-404000" r="-100690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389" t="-404000" r="-1389" b="-2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EF8FFFC3-5230-5749-844B-BA2FDA5FFE0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228209" y="1000392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EF8FFFC3-5230-5749-844B-BA2FDA5FFE0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228209" y="1000392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690" t="-1333" r="-101379" b="-4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0690" t="-1333" r="-1379" b="-405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690" t="-100000" r="-10137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0690" t="-100000" r="-1379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690" t="-202667" r="-101379" b="-2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0690" t="-202667" r="-1379" b="-2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690" t="-298684" r="-101379" b="-1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0690" t="-298684" r="-1379" b="-1013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690" t="-404000" r="-101379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0690" t="-404000" r="-1379" b="-2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61CEAA50-627A-8147-9276-C795E66F299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228209" y="4347377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61CEAA50-627A-8147-9276-C795E66F299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228209" y="4347377"/>
              <a:ext cx="1759026" cy="2293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9513">
                      <a:extLst>
                        <a:ext uri="{9D8B030D-6E8A-4147-A177-3AD203B41FA5}">
                          <a16:colId xmlns:a16="http://schemas.microsoft.com/office/drawing/2014/main" val="718704436"/>
                        </a:ext>
                      </a:extLst>
                    </a:gridCol>
                    <a:gridCol w="879513">
                      <a:extLst>
                        <a:ext uri="{9D8B030D-6E8A-4147-A177-3AD203B41FA5}">
                          <a16:colId xmlns:a16="http://schemas.microsoft.com/office/drawing/2014/main" val="1123506230"/>
                        </a:ext>
                      </a:extLst>
                    </a:gridCol>
                  </a:tblGrid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690" t="-1333" r="-101379" b="-4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690" t="-1333" r="-1379" b="-405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41958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690" t="-100000" r="-10137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690" t="-100000" r="-1379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032747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690" t="-202667" r="-101379" b="-2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690" t="-202667" r="-1379" b="-2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1673083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690" t="-298684" r="-101379" b="-1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690" t="-298684" r="-1379" b="-1013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2939442"/>
                      </a:ext>
                    </a:extLst>
                  </a:tr>
                  <a:tr h="4587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690" t="-404000" r="-101379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690" t="-404000" r="-1379" b="-2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3557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514707F8-6D90-EC45-854E-D337582C0564}"/>
                  </a:ext>
                </a:extLst>
              </p14:cNvPr>
              <p14:cNvContentPartPr/>
              <p14:nvPr/>
            </p14:nvContentPartPr>
            <p14:xfrm>
              <a:off x="910800" y="1173240"/>
              <a:ext cx="6414480" cy="35146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514707F8-6D90-EC45-854E-D337582C056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01440" y="1163880"/>
                <a:ext cx="6433200" cy="353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4B676F1B-F5DE-A04D-9FED-1FE739D92A5A}"/>
                  </a:ext>
                </a:extLst>
              </p14:cNvPr>
              <p14:cNvContentPartPr/>
              <p14:nvPr/>
            </p14:nvContentPartPr>
            <p14:xfrm>
              <a:off x="867240" y="1626840"/>
              <a:ext cx="472320" cy="234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4B676F1B-F5DE-A04D-9FED-1FE739D92A5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57880" y="1617480"/>
                <a:ext cx="491040" cy="25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B65AA8F8-3B40-DA49-BBA1-DBF11D0A0AEA}"/>
                  </a:ext>
                </a:extLst>
              </p14:cNvPr>
              <p14:cNvContentPartPr/>
              <p14:nvPr/>
            </p14:nvContentPartPr>
            <p14:xfrm>
              <a:off x="867240" y="2047597"/>
              <a:ext cx="472320" cy="234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B65AA8F8-3B40-DA49-BBA1-DBF11D0A0AE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57880" y="2038237"/>
                <a:ext cx="491040" cy="25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68A78173-75A1-754D-ACAE-E2D1E84FDF3D}"/>
                  </a:ext>
                </a:extLst>
              </p14:cNvPr>
              <p14:cNvContentPartPr/>
              <p14:nvPr/>
            </p14:nvContentPartPr>
            <p14:xfrm>
              <a:off x="867240" y="2496287"/>
              <a:ext cx="472320" cy="234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68A78173-75A1-754D-ACAE-E2D1E84FDF3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57880" y="2486927"/>
                <a:ext cx="491040" cy="25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B0BF59E6-A9F1-4041-92C8-0C9316E52425}"/>
                  </a:ext>
                </a:extLst>
              </p14:cNvPr>
              <p14:cNvContentPartPr/>
              <p14:nvPr/>
            </p14:nvContentPartPr>
            <p14:xfrm>
              <a:off x="867240" y="2948837"/>
              <a:ext cx="472320" cy="234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B0BF59E6-A9F1-4041-92C8-0C9316E5242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57880" y="2939477"/>
                <a:ext cx="491040" cy="25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9D0D71B0-AF6C-B64B-955B-43FA81B405C3}"/>
                  </a:ext>
                </a:extLst>
              </p14:cNvPr>
              <p14:cNvContentPartPr/>
              <p14:nvPr/>
            </p14:nvContentPartPr>
            <p14:xfrm>
              <a:off x="572040" y="605160"/>
              <a:ext cx="1375920" cy="3441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9D0D71B0-AF6C-B64B-955B-43FA81B405C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62680" y="595800"/>
                <a:ext cx="1394640" cy="36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93A99D18-A98A-7244-A891-5D915BAF176A}"/>
                  </a:ext>
                </a:extLst>
              </p14:cNvPr>
              <p14:cNvContentPartPr/>
              <p14:nvPr/>
            </p14:nvContentPartPr>
            <p14:xfrm>
              <a:off x="3886560" y="510480"/>
              <a:ext cx="1370160" cy="12906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93A99D18-A98A-7244-A891-5D915BAF176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877200" y="501120"/>
                <a:ext cx="1388880" cy="130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86B0FB0F-5393-A54C-9E46-05D964796588}"/>
                  </a:ext>
                </a:extLst>
              </p14:cNvPr>
              <p14:cNvContentPartPr/>
              <p14:nvPr/>
            </p14:nvContentPartPr>
            <p14:xfrm>
              <a:off x="6844680" y="632880"/>
              <a:ext cx="898920" cy="25059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86B0FB0F-5393-A54C-9E46-05D964796588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835320" y="623520"/>
                <a:ext cx="917640" cy="252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931ADB0-4BE1-B04A-96FF-8F211FCD3264}"/>
                  </a:ext>
                </a:extLst>
              </p14:cNvPr>
              <p14:cNvContentPartPr/>
              <p14:nvPr/>
            </p14:nvContentPartPr>
            <p14:xfrm>
              <a:off x="646200" y="4037040"/>
              <a:ext cx="1354320" cy="24714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931ADB0-4BE1-B04A-96FF-8F211FCD326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36840" y="4027680"/>
                <a:ext cx="1373040" cy="249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E8EBA770-6E10-984F-B890-8FD94A7801A9}"/>
                  </a:ext>
                </a:extLst>
              </p14:cNvPr>
              <p14:cNvContentPartPr/>
              <p14:nvPr/>
            </p14:nvContentPartPr>
            <p14:xfrm>
              <a:off x="3708360" y="3941280"/>
              <a:ext cx="1527120" cy="26096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E8EBA770-6E10-984F-B890-8FD94A7801A9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699000" y="3931920"/>
                <a:ext cx="1545840" cy="262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685E75C3-FDA0-D04B-916E-AA14B4C1F169}"/>
                  </a:ext>
                </a:extLst>
              </p14:cNvPr>
              <p14:cNvContentPartPr/>
              <p14:nvPr/>
            </p14:nvContentPartPr>
            <p14:xfrm>
              <a:off x="6686640" y="4044960"/>
              <a:ext cx="1882080" cy="26100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685E75C3-FDA0-D04B-916E-AA14B4C1F169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677280" y="4035600"/>
                <a:ext cx="1900800" cy="262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25807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821</Words>
  <Application>Microsoft Macintosh PowerPoint</Application>
  <PresentationFormat>On-screen Show (4:3)</PresentationFormat>
  <Paragraphs>328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Office Theme</vt:lpstr>
      <vt:lpstr>1_Office Theme</vt:lpstr>
      <vt:lpstr>PowerPoint Presentation</vt:lpstr>
      <vt:lpstr>SMHW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Whiteboard activity  Wait for the link in the chat or use room code:  Make sure you write your name so I can see who’s writing  You can only see my board or your own. I can see everyone's you can type rather than write if you prefer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</cp:revision>
  <dcterms:created xsi:type="dcterms:W3CDTF">2020-12-28T21:21:08Z</dcterms:created>
  <dcterms:modified xsi:type="dcterms:W3CDTF">2021-01-10T21:19:12Z</dcterms:modified>
</cp:coreProperties>
</file>