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1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2.xml" ContentType="application/vnd.openxmlformats-officedocument.presentationml.notesSlide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notesMasterIdLst>
    <p:notesMasterId r:id="rId11"/>
  </p:notesMasterIdLst>
  <p:sldIdLst>
    <p:sldId id="262" r:id="rId3"/>
    <p:sldId id="264" r:id="rId4"/>
    <p:sldId id="265" r:id="rId5"/>
    <p:sldId id="331" r:id="rId6"/>
    <p:sldId id="328" r:id="rId7"/>
    <p:sldId id="329" r:id="rId8"/>
    <p:sldId id="330" r:id="rId9"/>
    <p:sldId id="27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AEF2D5-A3E2-8844-9637-DBEBC7AF8AC7}" v="420" dt="2021-01-03T10:43:26.9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6"/>
    <p:restoredTop sz="89791"/>
  </p:normalViewPr>
  <p:slideViewPr>
    <p:cSldViewPr snapToGrid="0" snapToObjects="1">
      <p:cViewPr varScale="1">
        <p:scale>
          <a:sx n="104" d="100"/>
          <a:sy n="104" d="100"/>
        </p:scale>
        <p:origin x="8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14AEF2D5-A3E2-8844-9637-DBEBC7AF8AC7}"/>
    <pc:docChg chg="undo custSel addSld delSld modSld sldOrd">
      <pc:chgData name="Konstantine H" userId="11d19a7c-9788-4373-a3b3-84253269272b" providerId="ADAL" clId="{14AEF2D5-A3E2-8844-9637-DBEBC7AF8AC7}" dt="2021-01-03T10:43:38.467" v="3226" actId="20577"/>
      <pc:docMkLst>
        <pc:docMk/>
      </pc:docMkLst>
      <pc:sldChg chg="add del setBg">
        <pc:chgData name="Konstantine H" userId="11d19a7c-9788-4373-a3b3-84253269272b" providerId="ADAL" clId="{14AEF2D5-A3E2-8844-9637-DBEBC7AF8AC7}" dt="2021-01-02T23:40:43.316" v="1107" actId="2696"/>
        <pc:sldMkLst>
          <pc:docMk/>
          <pc:sldMk cId="179073545" sldId="256"/>
        </pc:sldMkLst>
      </pc:sldChg>
      <pc:sldChg chg="add del setBg">
        <pc:chgData name="Konstantine H" userId="11d19a7c-9788-4373-a3b3-84253269272b" providerId="ADAL" clId="{14AEF2D5-A3E2-8844-9637-DBEBC7AF8AC7}" dt="2021-01-02T23:40:48.286" v="1108" actId="2696"/>
        <pc:sldMkLst>
          <pc:docMk/>
          <pc:sldMk cId="3670508177" sldId="257"/>
        </pc:sldMkLst>
      </pc:sldChg>
      <pc:sldChg chg="addSp delSp modSp add del mod setBg">
        <pc:chgData name="Konstantine H" userId="11d19a7c-9788-4373-a3b3-84253269272b" providerId="ADAL" clId="{14AEF2D5-A3E2-8844-9637-DBEBC7AF8AC7}" dt="2021-01-03T10:01:31.104" v="2823" actId="2696"/>
        <pc:sldMkLst>
          <pc:docMk/>
          <pc:sldMk cId="3128536014" sldId="259"/>
        </pc:sldMkLst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2" creationId="{614376EE-F881-4944-ABD9-CFF9444F990F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4" creationId="{58EF5030-0AA2-B448-B7AB-8C81757D10E3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" creationId="{13BCE4EB-B12C-2846-B072-DD25BDFD424C}"/>
          </ac:spMkLst>
        </pc:spChg>
        <pc:spChg chg="add mod">
          <ac:chgData name="Konstantine H" userId="11d19a7c-9788-4373-a3b3-84253269272b" providerId="ADAL" clId="{14AEF2D5-A3E2-8844-9637-DBEBC7AF8AC7}" dt="2021-01-03T09:59:39.839" v="2812" actId="164"/>
          <ac:spMkLst>
            <pc:docMk/>
            <pc:sldMk cId="3128536014" sldId="259"/>
            <ac:spMk id="14" creationId="{8E040B07-F082-C34A-BDB8-938694948477}"/>
          </ac:spMkLst>
        </pc:spChg>
        <pc:spChg chg="mod">
          <ac:chgData name="Konstantine H" userId="11d19a7c-9788-4373-a3b3-84253269272b" providerId="ADAL" clId="{14AEF2D5-A3E2-8844-9637-DBEBC7AF8AC7}" dt="2021-01-02T23:48:31.691" v="1435" actId="1076"/>
          <ac:spMkLst>
            <pc:docMk/>
            <pc:sldMk cId="3128536014" sldId="259"/>
            <ac:spMk id="20" creationId="{D72D99AC-7A83-8C49-9E3A-B0D316BB2E49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22" creationId="{68E31A4C-AFD2-4442-8414-D1FA56D4A092}"/>
          </ac:spMkLst>
        </pc:spChg>
        <pc:spChg chg="mod">
          <ac:chgData name="Konstantine H" userId="11d19a7c-9788-4373-a3b3-84253269272b" providerId="ADAL" clId="{14AEF2D5-A3E2-8844-9637-DBEBC7AF8AC7}" dt="2021-01-02T23:48:15.607" v="1432" actId="1076"/>
          <ac:spMkLst>
            <pc:docMk/>
            <pc:sldMk cId="3128536014" sldId="259"/>
            <ac:spMk id="109" creationId="{6582FD44-FC8C-8F4F-A95E-11E7FBC1978E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257" creationId="{EF93E938-6537-EC44-978C-62CB711A2045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258" creationId="{6B9C41BF-9AC5-E844-9CD2-2E2ECE263F61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259" creationId="{E3360CAF-AFA5-9349-989F-385DE57ABF04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260" creationId="{E1A418DF-F12F-EE4C-B18A-97995DE9C47F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261" creationId="{9E57C1F6-70FA-BE48-92EA-FDC3661F5733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65" creationId="{449B6273-12B7-6344-BD46-153110137EA4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66" creationId="{B6D35FC8-A025-B34F-90D3-0C6050310215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67" creationId="{2044BFF5-2017-C846-B5F0-2195FCB06A2C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68" creationId="{6E44FA85-A0FA-AC41-9F71-0EFBF0041DE5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69" creationId="{7407EF1F-9AC1-BC4E-B82F-5B4A50AB1072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70" creationId="{EE9BA1F3-2377-C04B-8DE3-193B8C9D60F3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71" creationId="{A029EA9E-921C-524E-ADC0-1DD0642D0823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72" creationId="{8DA9F07B-F548-C346-9607-5A299C4A4A09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73" creationId="{DB304B1B-7043-1146-8A69-CB8B3CEF0EBA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74" creationId="{017423A9-1CB3-8345-BFE6-AF086989E034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75" creationId="{E82A25BF-93EC-7A4D-B112-B0A620151AB6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76" creationId="{F7BE4A8A-ADBA-374F-A6EB-78BB01ACB07F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77" creationId="{8A594693-921C-3D4C-B155-37391CF9DB9B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78" creationId="{98719635-63F6-064A-982E-F586763CBBE0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79" creationId="{9AA5458E-A968-0E46-B93E-C7DD896A85BF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80" creationId="{6A603857-6A28-B644-A59B-36BC661A3F3D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81" creationId="{B7E389E2-E18A-174B-8F76-49C154AA9FDE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82" creationId="{23DB1756-A187-154A-8BC9-50E17B9D914D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83" creationId="{077E1B58-D253-4641-9CCE-E342C302F753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84" creationId="{3F366990-E6B4-0841-86EC-0F3DC6A3D0E2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85" creationId="{46B31C06-836F-9844-898C-FCDDBFF914F8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86" creationId="{913DE5DA-1567-8545-9942-1124B7DBB9A6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87" creationId="{912B6C1D-C679-8B40-99DC-1242BC19D229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88" creationId="{342B873F-3B77-5C4C-BDD2-657DC8D28A9F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89" creationId="{83D194A9-E9BF-5944-98CF-DDE74B997EDC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90" creationId="{9EB0993B-3F9E-1944-8D95-4C2AA1E93414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91" creationId="{FAEA46A2-7C81-AC41-B899-F7F1CA01DB81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92" creationId="{EC6CD42D-1DA8-D845-A502-292FCDAE005D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93" creationId="{56167E15-4F46-5342-B630-F0EC231128C7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94" creationId="{A4E3276C-2811-3449-BBC6-B2CDC916E3AB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95" creationId="{6A57913D-A4A5-C442-A850-DBF099778A9C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96" creationId="{35C3B9EE-D931-C144-AE41-048D5A5436EE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97" creationId="{6CCF19F1-CE5B-0944-8E9B-70223FB9A000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98" creationId="{929B6E00-A5CE-7846-9C73-7F1780B8F4E4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299" creationId="{092AB92A-21F2-6547-808C-95187B35E841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300" creationId="{29BDE52A-4608-9244-BC18-46A44D41897E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301" creationId="{6D16C408-63B0-8044-B2AA-94603D783E02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302" creationId="{C83A9C9E-8DE0-D54E-A652-D0C435FA72BA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303" creationId="{1BDFB741-B231-9147-AF3D-5DB385E91353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304" creationId="{30A618C6-FC36-0E44-B556-4775DC827C83}"/>
          </ac:spMkLst>
        </pc:spChg>
        <pc:spChg chg="add mod topLvl">
          <ac:chgData name="Konstantine H" userId="11d19a7c-9788-4373-a3b3-84253269272b" providerId="ADAL" clId="{14AEF2D5-A3E2-8844-9637-DBEBC7AF8AC7}" dt="2021-01-02T23:49:15.556" v="1471" actId="165"/>
          <ac:spMkLst>
            <pc:docMk/>
            <pc:sldMk cId="3128536014" sldId="259"/>
            <ac:spMk id="305" creationId="{34C3A652-3141-7242-8C04-D60581C3DDD0}"/>
          </ac:spMkLst>
        </pc:spChg>
        <pc:spChg chg="add del mod">
          <ac:chgData name="Konstantine H" userId="11d19a7c-9788-4373-a3b3-84253269272b" providerId="ADAL" clId="{14AEF2D5-A3E2-8844-9637-DBEBC7AF8AC7}" dt="2021-01-02T23:43:07.289" v="1242" actId="478"/>
          <ac:spMkLst>
            <pc:docMk/>
            <pc:sldMk cId="3128536014" sldId="259"/>
            <ac:spMk id="306" creationId="{1DE3FACC-F6B9-0A43-A35D-6FC62AD14601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09" creationId="{DB36586A-42C6-4040-886C-E05F9ED1C969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10" creationId="{41F0B0A5-6DCD-C443-BB20-19DC9E657609}"/>
          </ac:spMkLst>
        </pc:spChg>
        <pc:spChg chg="del mod topLvl">
          <ac:chgData name="Konstantine H" userId="11d19a7c-9788-4373-a3b3-84253269272b" providerId="ADAL" clId="{14AEF2D5-A3E2-8844-9637-DBEBC7AF8AC7}" dt="2021-01-02T23:44:27.590" v="1269" actId="478"/>
          <ac:spMkLst>
            <pc:docMk/>
            <pc:sldMk cId="3128536014" sldId="259"/>
            <ac:spMk id="311" creationId="{BACDB8F5-9327-BE49-B645-D2AA4F9C3D90}"/>
          </ac:spMkLst>
        </pc:spChg>
        <pc:spChg chg="del mod topLvl">
          <ac:chgData name="Konstantine H" userId="11d19a7c-9788-4373-a3b3-84253269272b" providerId="ADAL" clId="{14AEF2D5-A3E2-8844-9637-DBEBC7AF8AC7}" dt="2021-01-02T23:44:27.590" v="1269" actId="478"/>
          <ac:spMkLst>
            <pc:docMk/>
            <pc:sldMk cId="3128536014" sldId="259"/>
            <ac:spMk id="312" creationId="{13827841-2EEA-BB47-A206-2258E835152B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13" creationId="{29ACE201-5410-A143-853A-DDD975318BC1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14" creationId="{DFF4BD3B-2946-A04B-A270-914A96880664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15" creationId="{1CF8D6E4-718A-DE4D-BAEA-9509B9B78A14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16" creationId="{F6E77AC2-6978-AB4C-BE45-859EE7F8E4FB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17" creationId="{22A6B8DB-3C2D-124C-ABE0-1A1775DBF4A5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18" creationId="{0410DC97-C1BA-354E-BD61-8243D249C1AA}"/>
          </ac:spMkLst>
        </pc:spChg>
        <pc:spChg chg="del mod topLvl">
          <ac:chgData name="Konstantine H" userId="11d19a7c-9788-4373-a3b3-84253269272b" providerId="ADAL" clId="{14AEF2D5-A3E2-8844-9637-DBEBC7AF8AC7}" dt="2021-01-02T23:44:19.451" v="1266" actId="478"/>
          <ac:spMkLst>
            <pc:docMk/>
            <pc:sldMk cId="3128536014" sldId="259"/>
            <ac:spMk id="319" creationId="{EC928F97-0EB6-F94F-ACD8-1D6546935196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20" creationId="{B6EEFADB-136E-FD44-9965-51F0BCDB496B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21" creationId="{22393E31-716D-174D-987F-2908D137D9EC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22" creationId="{BF80856C-409A-884B-BEC8-51FFE679C05F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24" creationId="{06007797-F13D-D24C-9190-BDB2E92A1B04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25" creationId="{E1D63AAC-8EEC-5C4C-B2D1-4B64B907442A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26" creationId="{5F83AB7C-3088-7B48-9D4B-89114F685EC0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27" creationId="{2FF2C8CE-1199-FD49-85C2-217ED5B6082D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28" creationId="{161716B2-680B-EC41-94BA-F971592F27E2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29" creationId="{48BADCFD-C072-0A4F-92C9-AD62D40CD3D6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30" creationId="{AC8E8E3C-4A92-604F-8819-32E013D1770A}"/>
          </ac:spMkLst>
        </pc:spChg>
        <pc:spChg chg="mod topLvl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31" creationId="{834B598D-A945-A74E-BB31-3F2E44BFABF7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32" creationId="{DF111B4A-7DE8-D54F-8621-71B55FE04F6F}"/>
          </ac:spMkLst>
        </pc:spChg>
        <pc:spChg chg="mod topLvl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33" creationId="{12393034-1A34-8B4A-9ECD-1C239C5FE8E1}"/>
          </ac:spMkLst>
        </pc:spChg>
        <pc:spChg chg="mod topLvl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34" creationId="{F3230C85-CB2A-1342-A139-5394AA9E92A5}"/>
          </ac:spMkLst>
        </pc:spChg>
        <pc:spChg chg="mod topLvl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35" creationId="{27210CCE-8942-0A42-8829-2D46329A281A}"/>
          </ac:spMkLst>
        </pc:spChg>
        <pc:spChg chg="mod topLvl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36" creationId="{8FB48500-DBFF-DC4E-93A2-B4A5352F7E4F}"/>
          </ac:spMkLst>
        </pc:spChg>
        <pc:spChg chg="mod topLvl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37" creationId="{7C55B766-D97C-E543-A3E5-41E8D537DD6B}"/>
          </ac:spMkLst>
        </pc:spChg>
        <pc:spChg chg="mod topLvl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38" creationId="{187FA719-5BB7-5D4E-A182-B3E0E500400A}"/>
          </ac:spMkLst>
        </pc:spChg>
        <pc:spChg chg="mod topLvl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39" creationId="{A7B6DA73-FCF3-9341-9F90-C8A2F7F95F50}"/>
          </ac:spMkLst>
        </pc:spChg>
        <pc:spChg chg="mod topLvl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40" creationId="{A5B8389F-6CAD-4D41-8D02-28EF6DCC9D91}"/>
          </ac:spMkLst>
        </pc:spChg>
        <pc:spChg chg="del mod topLvl">
          <ac:chgData name="Konstantine H" userId="11d19a7c-9788-4373-a3b3-84253269272b" providerId="ADAL" clId="{14AEF2D5-A3E2-8844-9637-DBEBC7AF8AC7}" dt="2021-01-02T23:44:17.823" v="1265" actId="478"/>
          <ac:spMkLst>
            <pc:docMk/>
            <pc:sldMk cId="3128536014" sldId="259"/>
            <ac:spMk id="341" creationId="{E6BCFAE1-0CDC-5441-9B2B-43FC1283E0D6}"/>
          </ac:spMkLst>
        </pc:spChg>
        <pc:spChg chg="del mod topLvl">
          <ac:chgData name="Konstantine H" userId="11d19a7c-9788-4373-a3b3-84253269272b" providerId="ADAL" clId="{14AEF2D5-A3E2-8844-9637-DBEBC7AF8AC7}" dt="2021-01-02T23:44:15.840" v="1264" actId="478"/>
          <ac:spMkLst>
            <pc:docMk/>
            <pc:sldMk cId="3128536014" sldId="259"/>
            <ac:spMk id="342" creationId="{8419BBFB-B2D3-D449-AF2A-91CA57B109C0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43" creationId="{90CFD372-2CA1-4349-92C9-80803B2767E8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44" creationId="{78EBBD7A-D807-4742-A46A-8BE3A19DD970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45" creationId="{65B67174-B347-D245-B4D1-537EBA70B1E6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46" creationId="{F6B6F487-5718-6C40-B5E1-4306A5673B71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47" creationId="{9675DD4F-EDA3-7246-854E-5201D7D85358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48" creationId="{5AD63AFB-E675-8C4D-82B1-1DA9627C7DC3}"/>
          </ac:spMkLst>
        </pc:spChg>
        <pc:spChg chg="del mod topLvl">
          <ac:chgData name="Konstantine H" userId="11d19a7c-9788-4373-a3b3-84253269272b" providerId="ADAL" clId="{14AEF2D5-A3E2-8844-9637-DBEBC7AF8AC7}" dt="2021-01-02T23:44:27.590" v="1269" actId="478"/>
          <ac:spMkLst>
            <pc:docMk/>
            <pc:sldMk cId="3128536014" sldId="259"/>
            <ac:spMk id="349" creationId="{561BA445-4253-C34D-BEB4-A4D9864A8E66}"/>
          </ac:spMkLst>
        </pc:spChg>
        <pc:spChg chg="mod topLvl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50" creationId="{D9426A75-5C31-0346-85AE-A32DEC0A6771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51" creationId="{EED5B627-69B5-D342-80E2-6248F5452BC0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52" creationId="{D6432A34-721C-3747-B628-B5899356E244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53" creationId="{AFBCAFE6-3514-734E-A191-DC431C6D4437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54" creationId="{AD3B7D5C-08D8-2143-8A50-271631734971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55" creationId="{33C4D590-BF4C-A444-B716-47BF413CE042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56" creationId="{AE99FCD7-1FE8-0C43-B351-E6D1058332AA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57" creationId="{EC505406-94AF-9545-9820-BDAF544EAF98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58" creationId="{8F790F5B-3C60-4E4A-894B-0A1E77DD3097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59" creationId="{2F897760-1847-744A-BA6F-2D442E967282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60" creationId="{98739B50-E123-DC4E-A286-BA58C109544B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61" creationId="{B786FDB1-FAD9-E542-848A-075DE7AD4C43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62" creationId="{07FE075E-A60B-764B-8961-159F8CB41CA0}"/>
          </ac:spMkLst>
        </pc:spChg>
        <pc:spChg chg="add mod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63" creationId="{993531A1-9FF0-9547-919B-A475596F7772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64" creationId="{BF10AE21-799C-0249-9CAA-F616EC37C516}"/>
          </ac:spMkLst>
        </pc:spChg>
        <pc:spChg chg="add mod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65" creationId="{8D0BEB88-AA45-1C41-9317-B50F33B6C7AE}"/>
          </ac:spMkLst>
        </pc:spChg>
        <pc:spChg chg="add mod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66" creationId="{42422013-3131-E447-ADD0-6754014B82D5}"/>
          </ac:spMkLst>
        </pc:spChg>
        <pc:spChg chg="add mod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67" creationId="{F010C9D8-B581-A345-BD70-68430C2AA94C}"/>
          </ac:spMkLst>
        </pc:spChg>
        <pc:spChg chg="add mod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68" creationId="{C69F31DA-5D1C-AB4A-990E-99D87F1FDEA8}"/>
          </ac:spMkLst>
        </pc:spChg>
        <pc:spChg chg="add mod">
          <ac:chgData name="Konstantine H" userId="11d19a7c-9788-4373-a3b3-84253269272b" providerId="ADAL" clId="{14AEF2D5-A3E2-8844-9637-DBEBC7AF8AC7}" dt="2021-01-02T23:45:39.326" v="1340" actId="1037"/>
          <ac:spMkLst>
            <pc:docMk/>
            <pc:sldMk cId="3128536014" sldId="259"/>
            <ac:spMk id="369" creationId="{EFBDB26F-5BC5-E84B-882C-96EF6815A5F3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70" creationId="{15DC4B04-3F26-CA4F-8CC1-61526BDFB85B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71" creationId="{739A3ED3-D784-3A47-AEE3-9576AB4AE278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72" creationId="{6C8DAA1E-4902-474F-9D45-C13BF58D0B3B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73" creationId="{8E5A91DD-2866-3E41-BF02-0DA020677B38}"/>
          </ac:spMkLst>
        </pc:spChg>
        <pc:spChg chg="add mod">
          <ac:chgData name="Konstantine H" userId="11d19a7c-9788-4373-a3b3-84253269272b" providerId="ADAL" clId="{14AEF2D5-A3E2-8844-9637-DBEBC7AF8AC7}" dt="2021-01-02T23:49:12.950" v="1469" actId="1035"/>
          <ac:spMkLst>
            <pc:docMk/>
            <pc:sldMk cId="3128536014" sldId="259"/>
            <ac:spMk id="374" creationId="{2120C024-2CA7-5244-BBDE-5B78AE2B25E0}"/>
          </ac:spMkLst>
        </pc:spChg>
        <pc:spChg chg="add mod">
          <ac:chgData name="Konstantine H" userId="11d19a7c-9788-4373-a3b3-84253269272b" providerId="ADAL" clId="{14AEF2D5-A3E2-8844-9637-DBEBC7AF8AC7}" dt="2021-01-02T23:50:05.339" v="1596" actId="1076"/>
          <ac:spMkLst>
            <pc:docMk/>
            <pc:sldMk cId="3128536014" sldId="259"/>
            <ac:spMk id="375" creationId="{777BB10C-8BC5-2448-8B03-651E7D23426B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376" creationId="{FCEEA9E0-2A00-AB4B-A7BB-03F61D040F15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377" creationId="{2631F0D5-D030-DC4B-BE8A-BFA5F04DBDAA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378" creationId="{180CDF66-9BBD-114D-8A0B-A6D4D53B5EB3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380" creationId="{1B56E30F-C8B2-1340-99B2-1FB478798142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381" creationId="{79BD602F-D67E-9D4F-B601-F7D9B58C6624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382" creationId="{F2471907-FF58-5E46-9C20-799EDB044F0E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383" creationId="{A3C2D948-708D-F749-AC52-021BA6C90223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384" creationId="{5BD48696-DE25-0345-B3CA-5BE0248EA12C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385" creationId="{3BCE87AE-40DD-B640-9079-3B869278117A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49" creationId="{4ED62559-DDA7-C248-BE33-BCBF4938D486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51" creationId="{96ABDCBB-AF49-0A43-A744-81283B4D808F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52" creationId="{37E03C54-EA56-3F45-AA14-0E8A063C1141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53" creationId="{2BC112DC-23C3-6343-B7E0-197D3BC17204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54" creationId="{616DB97B-BB17-D749-9A21-869FE3C6C440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56" creationId="{09C35552-B9A8-DE43-9ED5-E5DEE13D433D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57" creationId="{167888CF-FB6F-FA4E-8692-3772FF63E569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58" creationId="{FA709ADA-1F0B-784A-8F03-5B9A4CDDEE7E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59" creationId="{0C676709-1C0C-7F42-BA97-FD03E927B440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61" creationId="{783EFBDB-036E-2A44-98D3-83FCAF59A467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62" creationId="{87E25B88-37F2-C44E-B57D-729DCB365B37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63" creationId="{3ED2FF7A-8407-5B40-A6F3-EBE56808C7C9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64" creationId="{C3D84717-3949-5B40-8DCF-8BCBA01A4B49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81" creationId="{9CCF8E1A-A537-C542-AC54-A33B2AEE3F81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82" creationId="{7AFD507A-C8D3-4542-8BBD-C8BE8E64E033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83" creationId="{1E26DC30-4475-2343-AD08-97E5FFFE041A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84" creationId="{AEA9918C-E4B9-EA41-9FCD-9AA4F65203A6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85" creationId="{460FF1E9-025B-BB49-951A-1C5E54E0FFE0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86" creationId="{9468E7C1-91C7-964F-8F55-7538BB52AE44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87" creationId="{A642423D-88E9-A248-8B75-6E4E008AC641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88" creationId="{BB39B9E9-5146-5644-934A-67658F102C49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89" creationId="{7B24E8E8-924F-414B-ABB7-E5F3955D38DA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90" creationId="{28295B0E-C973-6342-8BFA-31197FC068B8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91" creationId="{9489CB31-7CAC-FE47-980D-FB2FACB4F4E4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92" creationId="{D78C2186-8588-954A-B150-2DEA2A8FA4E7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93" creationId="{1B101D53-50FD-F74F-9B3C-88654B90A79F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94" creationId="{84E09447-60B8-6F40-B31E-09B82F06E013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95" creationId="{9B264D59-06F0-2947-A9C0-18DD3A9E8842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96" creationId="{20F113F3-BBA9-E446-B61A-7EA124C204F4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97" creationId="{EDC357E7-392C-AC40-B885-3F35BBA1B6F7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98" creationId="{DD4ACE6E-8880-7C45-89FF-CE7714737027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499" creationId="{155E44DE-9C76-0544-B5B3-603EFCD335B2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00" creationId="{FB4CCE3A-3AA3-204C-B5D9-73F28AC75F34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01" creationId="{22BA6809-217A-174F-ADDA-A323DE6E47D0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02" creationId="{A622B97B-540F-844A-BAF4-4850A9A1F301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03" creationId="{670A99EC-4CAC-A44B-A123-B897E0BC33D9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04" creationId="{0C29926E-6E76-DF4D-9724-A84CCF881F73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05" creationId="{8DF8D0CB-A8FF-C241-BC8C-810EB401614F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06" creationId="{EB479497-D7A7-6F40-89AA-951F120E74E7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07" creationId="{DE0594CB-8D93-E34D-9700-CF7818A5F33C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08" creationId="{2222E1F3-7C0B-4947-88A2-E784E4F02DDD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09" creationId="{77C45688-1BEA-004E-936D-CE988E6700D9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10" creationId="{5B3EA3CE-B76E-7946-A1B8-2F2631D6906F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11" creationId="{42F0DB36-C0F2-ED4A-92C6-0A0B19D82F4B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12" creationId="{BE11F959-644B-9740-9A17-07FA08F82E16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13" creationId="{075D5A2B-93E2-F345-9E90-9C16DB25BDEF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14" creationId="{FEE7E5CF-83FC-F04F-8842-B481CB297D6C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15" creationId="{381B741D-31B8-674D-BBBB-D7A8E219AA40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16" creationId="{89E2E93F-84D5-F54A-9E6E-99035ECDC65C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17" creationId="{8D4D243B-812D-1647-A590-62B06D8F866D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18" creationId="{2E007A79-2DDE-A345-95BD-25AD14213F99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19" creationId="{A61B81BD-2428-A24D-BB3D-B886DA4F2B50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20" creationId="{E6ADC71E-202E-4A4F-9077-2256DDADA575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21" creationId="{42339B3D-1A75-E746-9181-7370365F7755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22" creationId="{0A984616-675C-794C-9F1A-03F4BEFF621E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23" creationId="{7FBD8C0F-9B7E-7545-83B8-23A3B00CA8F6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24" creationId="{4097CC4C-89FE-6E4B-8E4F-B571F2F8F0C9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25" creationId="{CFCA7A38-652C-5843-8B64-33AA17935D2F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26" creationId="{D6A7690C-C272-2F4F-9340-772F72A1C1F1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27" creationId="{4D3AA339-3023-F140-8169-D30347F6E6D5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528" creationId="{1E1AE84F-8513-084A-8D63-C2ED94B9A66A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649" creationId="{A38B93FD-2DF4-B640-B00C-03492E935D54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650" creationId="{5D457A8C-44E5-DB4D-B708-3A6E83F78A78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651" creationId="{6BBCFFB9-AA5C-0345-B5D4-611C09D65EB1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652" creationId="{1347A023-34D5-5541-832B-010E880B39A8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653" creationId="{D80F3C3B-72FE-F042-9463-5942B76BCA27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654" creationId="{7EC3A102-4F74-B144-8E9C-68F22960BF94}"/>
          </ac:spMkLst>
        </pc:spChg>
        <pc:spChg chg="add del mod">
          <ac:chgData name="Konstantine H" userId="11d19a7c-9788-4373-a3b3-84253269272b" providerId="ADAL" clId="{14AEF2D5-A3E2-8844-9637-DBEBC7AF8AC7}" dt="2021-01-02T23:49:04.016" v="1438"/>
          <ac:spMkLst>
            <pc:docMk/>
            <pc:sldMk cId="3128536014" sldId="259"/>
            <ac:spMk id="655" creationId="{F4713278-5FF5-3040-9B7B-79EADBD64D2F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56" creationId="{9E1736D5-1F16-1842-B23C-76FC26E3CDBF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57" creationId="{E9EA9845-8CA7-D64F-B0A4-F106FF05EC61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58" creationId="{45AB7D62-C986-C644-B3CD-7DC67BF89913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59" creationId="{C0108352-5EF2-5040-AC46-256F52C5FFB5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60" creationId="{F6F54461-3BDB-F04C-A101-91F6EB4AC143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61" creationId="{2C4AF35A-6A63-3440-BA7B-093A12BFF2E4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62" creationId="{92EF118B-C593-5E49-875E-A3499BD38D63}"/>
          </ac:spMkLst>
        </pc:spChg>
        <pc:spChg chg="mod">
          <ac:chgData name="Konstantine H" userId="11d19a7c-9788-4373-a3b3-84253269272b" providerId="ADAL" clId="{14AEF2D5-A3E2-8844-9637-DBEBC7AF8AC7}" dt="2021-01-02T23:48:15.607" v="1432" actId="1076"/>
          <ac:spMkLst>
            <pc:docMk/>
            <pc:sldMk cId="3128536014" sldId="259"/>
            <ac:spMk id="666" creationId="{6D84EFBC-B154-6949-B651-98DA7F5775D2}"/>
          </ac:spMkLst>
        </pc:spChg>
        <pc:spChg chg="mod">
          <ac:chgData name="Konstantine H" userId="11d19a7c-9788-4373-a3b3-84253269272b" providerId="ADAL" clId="{14AEF2D5-A3E2-8844-9637-DBEBC7AF8AC7}" dt="2021-01-02T23:48:15.607" v="1432" actId="1076"/>
          <ac:spMkLst>
            <pc:docMk/>
            <pc:sldMk cId="3128536014" sldId="259"/>
            <ac:spMk id="667" creationId="{920A190B-91F4-C949-8306-2169AED7238F}"/>
          </ac:spMkLst>
        </pc:spChg>
        <pc:spChg chg="mod">
          <ac:chgData name="Konstantine H" userId="11d19a7c-9788-4373-a3b3-84253269272b" providerId="ADAL" clId="{14AEF2D5-A3E2-8844-9637-DBEBC7AF8AC7}" dt="2021-01-02T23:48:15.607" v="1432" actId="1076"/>
          <ac:spMkLst>
            <pc:docMk/>
            <pc:sldMk cId="3128536014" sldId="259"/>
            <ac:spMk id="668" creationId="{B796455B-4438-D44C-BB1E-B10310A91186}"/>
          </ac:spMkLst>
        </pc:spChg>
        <pc:spChg chg="del">
          <ac:chgData name="Konstantine H" userId="11d19a7c-9788-4373-a3b3-84253269272b" providerId="ADAL" clId="{14AEF2D5-A3E2-8844-9637-DBEBC7AF8AC7}" dt="2021-01-02T23:41:30.895" v="1109" actId="478"/>
          <ac:spMkLst>
            <pc:docMk/>
            <pc:sldMk cId="3128536014" sldId="259"/>
            <ac:spMk id="669" creationId="{98317CDA-C1C8-0845-9C79-01FD099A794D}"/>
          </ac:spMkLst>
        </pc:spChg>
        <pc:spChg chg="del">
          <ac:chgData name="Konstantine H" userId="11d19a7c-9788-4373-a3b3-84253269272b" providerId="ADAL" clId="{14AEF2D5-A3E2-8844-9637-DBEBC7AF8AC7}" dt="2021-01-02T23:41:30.895" v="1109" actId="478"/>
          <ac:spMkLst>
            <pc:docMk/>
            <pc:sldMk cId="3128536014" sldId="259"/>
            <ac:spMk id="670" creationId="{BA921CD7-DFB7-574A-AEF1-65042B4D52E4}"/>
          </ac:spMkLst>
        </pc:spChg>
        <pc:spChg chg="del">
          <ac:chgData name="Konstantine H" userId="11d19a7c-9788-4373-a3b3-84253269272b" providerId="ADAL" clId="{14AEF2D5-A3E2-8844-9637-DBEBC7AF8AC7}" dt="2021-01-02T23:41:30.895" v="1109" actId="478"/>
          <ac:spMkLst>
            <pc:docMk/>
            <pc:sldMk cId="3128536014" sldId="259"/>
            <ac:spMk id="671" creationId="{BD1D6AE2-5414-8A4D-9BCA-3433031C1671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75" creationId="{86912EF5-0C65-DE4C-8D1E-2931DE89C5DA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76" creationId="{FE2A4BBD-2C6A-5242-A46B-CE1287774A73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77" creationId="{499AB3FB-FBD8-D045-8654-9F4675A8D90B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78" creationId="{2A69A393-6270-774D-BDC6-2AE23F6D64E0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79" creationId="{05142E56-6516-3049-A8B1-F3E6C725F852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80" creationId="{22551EC6-87FA-BC42-896E-CEE6FB5592D7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81" creationId="{22AC7911-9CCF-594D-BB7F-FAD973D86944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82" creationId="{FDB7DE86-D899-A747-88FB-255384147AAA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83" creationId="{9DEC5748-DE03-A246-B140-66B7C981551C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86" creationId="{52350D2F-2FB0-6C4F-916C-51EA8B3CAE46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87" creationId="{0236A3D7-01CC-6A4A-9984-F0EC14147FF9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88" creationId="{AD183AEE-72EC-F64B-9B8E-B9552549397D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89" creationId="{6587CC0E-42F2-EE44-911D-5EF9C137D675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90" creationId="{5E0E7FB3-7C02-B64C-9A7F-BF29F8758492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91" creationId="{84E06BE6-CD7F-BC49-852D-B0B3BDF61E6C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92" creationId="{C5A155B0-04D7-2345-8C18-944B58C4D740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693" creationId="{EF0FBA5B-49F7-FB47-A51E-6A09982C295F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96" creationId="{3713C3BA-780F-5347-B912-AB665F39131A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97" creationId="{C2CFB216-8856-234E-B3ED-AFEC303857B2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98" creationId="{8581A187-594A-A44C-94D2-42F4A8F36DF8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699" creationId="{F28D4DA7-4FF7-5643-94F5-4C891E579E37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700" creationId="{73D74C12-7B19-5643-948F-754A48A27AEC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01" creationId="{E983A582-7B5D-9E4A-93C0-126CE122F129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02" creationId="{22C10B5F-08E1-1B41-B8DB-7D62827BD7E4}"/>
          </ac:spMkLst>
        </pc:spChg>
        <pc:spChg chg="del">
          <ac:chgData name="Konstantine H" userId="11d19a7c-9788-4373-a3b3-84253269272b" providerId="ADAL" clId="{14AEF2D5-A3E2-8844-9637-DBEBC7AF8AC7}" dt="2021-01-02T23:42:11.482" v="1235" actId="478"/>
          <ac:spMkLst>
            <pc:docMk/>
            <pc:sldMk cId="3128536014" sldId="259"/>
            <ac:spMk id="705" creationId="{7CB489DF-49B7-7144-A882-918D1B81DA26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06" creationId="{360C0EA0-701A-1E4E-882D-A53D6580C9AA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07" creationId="{60FF4C26-6236-F542-A246-27BCEE43C6DC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08" creationId="{2FC33481-9AB7-974B-A55C-9320A37CA906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09" creationId="{0798A106-A553-9745-B6D0-DEFC3035B671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10" creationId="{3D0E0201-2907-734D-8E00-FC1A04F8AC70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11" creationId="{C5B88958-DDF2-BE40-9780-F01452C4249E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12" creationId="{CCDBAFE0-5FCB-274D-8CE4-DDEC613ABD20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13" creationId="{7FE0FEC5-CFA2-2547-874F-CBFEF50E1BC7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14" creationId="{3DE80022-CA15-F54E-9E78-0D9EE2D16616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15" creationId="{2FF863F7-08D5-984D-85AD-55D4504A3649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16" creationId="{A2D50166-E1C7-2643-BA60-6CABA3633CC9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17" creationId="{C478E714-2943-674B-BC50-4EAB2F3F1C34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18" creationId="{B9E7420B-5465-9543-8575-33E9B5485883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19" creationId="{7A441589-86FB-D844-8335-4F7E26B1B691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20" creationId="{C4AA3255-46BC-B840-8B29-7CAC9D411667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21" creationId="{E3EF568B-E321-DD46-80D6-04E0124CF91D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22" creationId="{6919E9DE-525A-D24D-8DD1-36CD79759BD3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23" creationId="{E3E3B48A-9799-E64F-B081-3B98EE51761D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24" creationId="{B9FE4563-8303-BC43-B5CD-3DF7D256629E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25" creationId="{E8B385F4-80E4-9A49-BB59-354B90ADD3DA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26" creationId="{C9A1C718-72F0-0F4B-8492-F279C0FB7239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27" creationId="{ABB35087-1DC6-514D-AD93-8199C7D2A876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28" creationId="{4E4D7176-314B-9141-850A-D9652DFCD797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29" creationId="{DAC8E208-D198-9A4D-842E-ACE871B95CAD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30" creationId="{A3AE37F9-B573-234F-A060-F93E7B83C8B1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31" creationId="{43B0E9A8-3C2D-0F45-8331-6228D594A57E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32" creationId="{1747011B-8866-D94B-83A0-D3385DBDB955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33" creationId="{B7817ECC-503A-F845-9229-E65A8081897B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34" creationId="{7E28545D-9354-0745-955D-FD82B022F145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35" creationId="{8CB59285-C3D3-5749-9298-993F1C0C82A7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36" creationId="{9BF68CAB-2051-F24C-974F-26F1528D35F8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37" creationId="{C3CAC367-9E5C-A54E-AF36-2B70ED43732B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38" creationId="{B12DEEAD-8632-AB4F-AEE7-9AAAA042CE2E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39" creationId="{9475F85F-8D67-FE47-B16D-9F6818070EBD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40" creationId="{E2EA046E-EE00-F447-82FE-B69EAB9F73D8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41" creationId="{59B5D4E8-1592-A642-A21B-6AE2FAD95E73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42" creationId="{AC5EAE35-F54C-E44F-AF18-094BAC41ED65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43" creationId="{C55CFAF1-6BAE-2242-9ABF-0E76C7935CBA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44" creationId="{FF90D989-BC95-064C-A2D3-42D5BD67B138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45" creationId="{BC3FA287-9242-424D-B84D-847DA43A91A4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46" creationId="{7AC2991E-9C12-E241-ACC3-BBDDEE3BC364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47" creationId="{EDE9DC4C-E343-0E41-BA24-A4D016F714F9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48" creationId="{B9266401-54B3-0B40-9BD2-EF686B724AE1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49" creationId="{AA389BB8-4ABD-AE40-9804-6B7A0109D0E9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50" creationId="{251AC1C0-1D8D-0548-91DF-4A771E302D85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51" creationId="{200C084C-FA61-3A44-87FF-27E5E41A68B8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52" creationId="{00EA67BD-6357-A340-83CD-9220767CD88C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53" creationId="{3AE91F63-46BB-6E44-B669-F764FBE4644A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54" creationId="{52C6B041-0D72-BF4F-8BA4-361080DD5558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55" creationId="{578532FE-BDAA-AB46-9689-E6FD35A3F3BE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56" creationId="{3118128E-2D82-874E-B29D-0D6C939091F3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57" creationId="{1B4D9E43-0B31-5A4E-A638-3E0C333C7EA2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58" creationId="{66975175-3314-3D4C-BB80-D37E4076ABF5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59" creationId="{5A1877A6-5A56-EE4F-8AFD-628E612248E2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60" creationId="{7C1F3ED2-25AF-C941-BEFC-799AFC7072A9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61" creationId="{E50729E6-D279-D147-8A41-F878481E6F26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62" creationId="{3DE01548-38C2-F040-81CE-A02724C8CCFE}"/>
          </ac:spMkLst>
        </pc:spChg>
        <pc:spChg chg="add mod">
          <ac:chgData name="Konstantine H" userId="11d19a7c-9788-4373-a3b3-84253269272b" providerId="ADAL" clId="{14AEF2D5-A3E2-8844-9637-DBEBC7AF8AC7}" dt="2021-01-02T23:49:55.734" v="1595" actId="1038"/>
          <ac:spMkLst>
            <pc:docMk/>
            <pc:sldMk cId="3128536014" sldId="259"/>
            <ac:spMk id="763" creationId="{D5180E60-BC9C-A24F-AD06-898A4B3B2137}"/>
          </ac:spMkLst>
        </pc:spChg>
        <pc:spChg chg="mod">
          <ac:chgData name="Konstantine H" userId="11d19a7c-9788-4373-a3b3-84253269272b" providerId="ADAL" clId="{14AEF2D5-A3E2-8844-9637-DBEBC7AF8AC7}" dt="2021-01-02T23:50:20.982" v="1600" actId="20577"/>
          <ac:spMkLst>
            <pc:docMk/>
            <pc:sldMk cId="3128536014" sldId="259"/>
            <ac:spMk id="766" creationId="{ED15C39E-E178-7341-A23E-EAE50A476B8A}"/>
          </ac:spMkLst>
        </pc:spChg>
        <pc:spChg chg="mod">
          <ac:chgData name="Konstantine H" userId="11d19a7c-9788-4373-a3b3-84253269272b" providerId="ADAL" clId="{14AEF2D5-A3E2-8844-9637-DBEBC7AF8AC7}" dt="2021-01-02T23:50:22.534" v="1601" actId="20577"/>
          <ac:spMkLst>
            <pc:docMk/>
            <pc:sldMk cId="3128536014" sldId="259"/>
            <ac:spMk id="767" creationId="{730FE399-5775-8E4E-AC5A-69CACF169433}"/>
          </ac:spMkLst>
        </pc:spChg>
        <pc:spChg chg="mod">
          <ac:chgData name="Konstantine H" userId="11d19a7c-9788-4373-a3b3-84253269272b" providerId="ADAL" clId="{14AEF2D5-A3E2-8844-9637-DBEBC7AF8AC7}" dt="2021-01-02T23:50:13.412" v="1597"/>
          <ac:spMkLst>
            <pc:docMk/>
            <pc:sldMk cId="3128536014" sldId="259"/>
            <ac:spMk id="768" creationId="{051DA3A7-00D3-DD49-9A7C-34E1DE9B28E2}"/>
          </ac:spMkLst>
        </pc:spChg>
        <pc:spChg chg="mod">
          <ac:chgData name="Konstantine H" userId="11d19a7c-9788-4373-a3b3-84253269272b" providerId="ADAL" clId="{14AEF2D5-A3E2-8844-9637-DBEBC7AF8AC7}" dt="2021-01-02T23:50:30.987" v="1603" actId="14100"/>
          <ac:spMkLst>
            <pc:docMk/>
            <pc:sldMk cId="3128536014" sldId="259"/>
            <ac:spMk id="769" creationId="{874062EC-9198-A948-9C08-6C18B13CE1BB}"/>
          </ac:spMkLst>
        </pc:spChg>
        <pc:spChg chg="del mod">
          <ac:chgData name="Konstantine H" userId="11d19a7c-9788-4373-a3b3-84253269272b" providerId="ADAL" clId="{14AEF2D5-A3E2-8844-9637-DBEBC7AF8AC7}" dt="2021-01-02T23:51:03.552" v="1610" actId="478"/>
          <ac:spMkLst>
            <pc:docMk/>
            <pc:sldMk cId="3128536014" sldId="259"/>
            <ac:spMk id="770" creationId="{3BE4DF50-A099-D44B-BA59-E0434D40F5C2}"/>
          </ac:spMkLst>
        </pc:spChg>
        <pc:spChg chg="add mod">
          <ac:chgData name="Konstantine H" userId="11d19a7c-9788-4373-a3b3-84253269272b" providerId="ADAL" clId="{14AEF2D5-A3E2-8844-9637-DBEBC7AF8AC7}" dt="2021-01-03T09:19:19.289" v="1790" actId="20577"/>
          <ac:spMkLst>
            <pc:docMk/>
            <pc:sldMk cId="3128536014" sldId="259"/>
            <ac:spMk id="771" creationId="{E66016F6-6B21-BB47-9139-FACA0DE03DB0}"/>
          </ac:spMkLst>
        </pc:spChg>
        <pc:spChg chg="add del mod">
          <ac:chgData name="Konstantine H" userId="11d19a7c-9788-4373-a3b3-84253269272b" providerId="ADAL" clId="{14AEF2D5-A3E2-8844-9637-DBEBC7AF8AC7}" dt="2021-01-02T23:54:04.481" v="1696" actId="478"/>
          <ac:spMkLst>
            <pc:docMk/>
            <pc:sldMk cId="3128536014" sldId="259"/>
            <ac:spMk id="772" creationId="{4B304DF7-39BA-CD41-A71D-85B21441C411}"/>
          </ac:spMkLst>
        </pc:spChg>
        <pc:grpChg chg="add del mod topLvl">
          <ac:chgData name="Konstantine H" userId="11d19a7c-9788-4373-a3b3-84253269272b" providerId="ADAL" clId="{14AEF2D5-A3E2-8844-9637-DBEBC7AF8AC7}" dt="2021-01-02T23:49:15.556" v="1471" actId="165"/>
          <ac:grpSpMkLst>
            <pc:docMk/>
            <pc:sldMk cId="3128536014" sldId="259"/>
            <ac:grpSpMk id="10" creationId="{D95AD074-D231-B642-8A4A-2864020A2986}"/>
          </ac:grpSpMkLst>
        </pc:grpChg>
        <pc:grpChg chg="add del mod">
          <ac:chgData name="Konstantine H" userId="11d19a7c-9788-4373-a3b3-84253269272b" providerId="ADAL" clId="{14AEF2D5-A3E2-8844-9637-DBEBC7AF8AC7}" dt="2021-01-02T23:45:01.443" v="1272" actId="165"/>
          <ac:grpSpMkLst>
            <pc:docMk/>
            <pc:sldMk cId="3128536014" sldId="259"/>
            <ac:grpSpMk id="11" creationId="{4DCB6440-6A9E-6146-9BEA-6273E0AE532A}"/>
          </ac:grpSpMkLst>
        </pc:grpChg>
        <pc:grpChg chg="del">
          <ac:chgData name="Konstantine H" userId="11d19a7c-9788-4373-a3b3-84253269272b" providerId="ADAL" clId="{14AEF2D5-A3E2-8844-9637-DBEBC7AF8AC7}" dt="2021-01-02T23:41:30.895" v="1109" actId="478"/>
          <ac:grpSpMkLst>
            <pc:docMk/>
            <pc:sldMk cId="3128536014" sldId="259"/>
            <ac:grpSpMk id="13" creationId="{E648409A-3D49-7C48-9089-6F2FC1898863}"/>
          </ac:grpSpMkLst>
        </pc:grpChg>
        <pc:grpChg chg="add mod">
          <ac:chgData name="Konstantine H" userId="11d19a7c-9788-4373-a3b3-84253269272b" providerId="ADAL" clId="{14AEF2D5-A3E2-8844-9637-DBEBC7AF8AC7}" dt="2021-01-03T09:59:39.839" v="2812" actId="164"/>
          <ac:grpSpMkLst>
            <pc:docMk/>
            <pc:sldMk cId="3128536014" sldId="259"/>
            <ac:grpSpMk id="15" creationId="{77FA86F9-0CBF-4844-83E3-A0B3B670DEEF}"/>
          </ac:grpSpMkLst>
        </pc:grpChg>
        <pc:grpChg chg="del">
          <ac:chgData name="Konstantine H" userId="11d19a7c-9788-4373-a3b3-84253269272b" providerId="ADAL" clId="{14AEF2D5-A3E2-8844-9637-DBEBC7AF8AC7}" dt="2021-01-02T23:41:30.895" v="1109" actId="478"/>
          <ac:grpSpMkLst>
            <pc:docMk/>
            <pc:sldMk cId="3128536014" sldId="259"/>
            <ac:grpSpMk id="18" creationId="{6B3FAE0B-AD2D-EF46-AA13-4E0BC25A2D9D}"/>
          </ac:grpSpMkLst>
        </pc:grpChg>
        <pc:grpChg chg="del">
          <ac:chgData name="Konstantine H" userId="11d19a7c-9788-4373-a3b3-84253269272b" providerId="ADAL" clId="{14AEF2D5-A3E2-8844-9637-DBEBC7AF8AC7}" dt="2021-01-02T23:41:30.895" v="1109" actId="478"/>
          <ac:grpSpMkLst>
            <pc:docMk/>
            <pc:sldMk cId="3128536014" sldId="259"/>
            <ac:grpSpMk id="19" creationId="{4BF18E58-D4FF-AB48-B3A2-745E9CA1B111}"/>
          </ac:grpSpMkLst>
        </pc:grpChg>
        <pc:grpChg chg="add del mod">
          <ac:chgData name="Konstantine H" userId="11d19a7c-9788-4373-a3b3-84253269272b" providerId="ADAL" clId="{14AEF2D5-A3E2-8844-9637-DBEBC7AF8AC7}" dt="2021-01-02T23:44:09.619" v="1263" actId="165"/>
          <ac:grpSpMkLst>
            <pc:docMk/>
            <pc:sldMk cId="3128536014" sldId="259"/>
            <ac:grpSpMk id="308" creationId="{A2E9148D-D129-4C4A-ACFF-789048DB0444}"/>
          </ac:grpSpMkLst>
        </pc:grpChg>
        <pc:grpChg chg="add mod">
          <ac:chgData name="Konstantine H" userId="11d19a7c-9788-4373-a3b3-84253269272b" providerId="ADAL" clId="{14AEF2D5-A3E2-8844-9637-DBEBC7AF8AC7}" dt="2021-01-03T09:59:39.839" v="2812" actId="164"/>
          <ac:grpSpMkLst>
            <pc:docMk/>
            <pc:sldMk cId="3128536014" sldId="259"/>
            <ac:grpSpMk id="764" creationId="{057806D7-A24A-A749-B1AC-B0DAAC085DA6}"/>
          </ac:grpSpMkLst>
        </pc:grpChg>
        <pc:grpChg chg="mod">
          <ac:chgData name="Konstantine H" userId="11d19a7c-9788-4373-a3b3-84253269272b" providerId="ADAL" clId="{14AEF2D5-A3E2-8844-9637-DBEBC7AF8AC7}" dt="2021-01-02T23:50:13.412" v="1597"/>
          <ac:grpSpMkLst>
            <pc:docMk/>
            <pc:sldMk cId="3128536014" sldId="259"/>
            <ac:grpSpMk id="765" creationId="{837B082D-65F5-B94D-A30A-BD9B4746840C}"/>
          </ac:grpSpMkLst>
        </pc:grp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3" creationId="{4D91C6C0-4929-864E-B1B5-89E208400A9B}"/>
          </ac:graphicFrameMkLst>
        </pc:graphicFrameChg>
        <pc:graphicFrameChg chg="mod modGraphic">
          <ac:chgData name="Konstantine H" userId="11d19a7c-9788-4373-a3b3-84253269272b" providerId="ADAL" clId="{14AEF2D5-A3E2-8844-9637-DBEBC7AF8AC7}" dt="2021-01-02T23:53:12.084" v="1692" actId="800"/>
          <ac:graphicFrameMkLst>
            <pc:docMk/>
            <pc:sldMk cId="3128536014" sldId="259"/>
            <ac:graphicFrameMk id="108" creationId="{A8212F90-7FC1-DB48-992E-3907A3FCA86F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323" creationId="{C509DB36-A1E4-1846-9F05-39B5B6FB1168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379" creationId="{746B7C7F-A5C1-E14B-A81A-D540167414C9}"/>
          </ac:graphicFrameMkLst>
        </pc:graphicFrameChg>
        <pc:graphicFrameChg chg="mod">
          <ac:chgData name="Konstantine H" userId="11d19a7c-9788-4373-a3b3-84253269272b" providerId="ADAL" clId="{14AEF2D5-A3E2-8844-9637-DBEBC7AF8AC7}" dt="2021-01-02T23:48:15.607" v="1432" actId="1076"/>
          <ac:graphicFrameMkLst>
            <pc:docMk/>
            <pc:sldMk cId="3128536014" sldId="259"/>
            <ac:graphicFrameMk id="663" creationId="{B4BDDC37-05E0-3D4E-98B3-D346510AC2B3}"/>
          </ac:graphicFrameMkLst>
        </pc:graphicFrameChg>
        <pc:graphicFrameChg chg="mod">
          <ac:chgData name="Konstantine H" userId="11d19a7c-9788-4373-a3b3-84253269272b" providerId="ADAL" clId="{14AEF2D5-A3E2-8844-9637-DBEBC7AF8AC7}" dt="2021-01-02T23:48:15.607" v="1432" actId="1076"/>
          <ac:graphicFrameMkLst>
            <pc:docMk/>
            <pc:sldMk cId="3128536014" sldId="259"/>
            <ac:graphicFrameMk id="664" creationId="{0080B8C9-51E4-F049-B66A-887979F163FE}"/>
          </ac:graphicFrameMkLst>
        </pc:graphicFrameChg>
        <pc:graphicFrameChg chg="mod">
          <ac:chgData name="Konstantine H" userId="11d19a7c-9788-4373-a3b3-84253269272b" providerId="ADAL" clId="{14AEF2D5-A3E2-8844-9637-DBEBC7AF8AC7}" dt="2021-01-02T23:48:15.607" v="1432" actId="1076"/>
          <ac:graphicFrameMkLst>
            <pc:docMk/>
            <pc:sldMk cId="3128536014" sldId="259"/>
            <ac:graphicFrameMk id="665" creationId="{8E9B3CF9-1D62-8A45-A25E-1723A0E033E2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672" creationId="{540C57C7-2E1F-9349-9C4E-632C0366AD8A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673" creationId="{C009F160-FF58-3A43-A63B-68BFFC15DF70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674" creationId="{CAFE240C-9DC5-B042-9F8B-9E6A0134C06C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684" creationId="{BF1C3F59-8936-3C4A-88FC-B29F3415C12E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685" creationId="{75D7791E-3A09-B740-A4D9-B305998FA668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694" creationId="{C274FE87-FA84-4E44-94BD-57BB65DDA040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695" creationId="{4345EDB4-79A9-5049-8509-999350A573AF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703" creationId="{E3D8A787-D5B0-BA4D-9BE6-1627696D2F09}"/>
          </ac:graphicFrameMkLst>
        </pc:graphicFrameChg>
        <pc:graphicFrameChg chg="del">
          <ac:chgData name="Konstantine H" userId="11d19a7c-9788-4373-a3b3-84253269272b" providerId="ADAL" clId="{14AEF2D5-A3E2-8844-9637-DBEBC7AF8AC7}" dt="2021-01-02T23:42:11.482" v="1235" actId="478"/>
          <ac:graphicFrameMkLst>
            <pc:docMk/>
            <pc:sldMk cId="3128536014" sldId="259"/>
            <ac:graphicFrameMk id="704" creationId="{B8BAD3AE-F6CF-A345-AF93-FC18D0055A9C}"/>
          </ac:graphicFrameMkLst>
        </pc:graphicFrameChg>
      </pc:sldChg>
      <pc:sldChg chg="modSp mod">
        <pc:chgData name="Konstantine H" userId="11d19a7c-9788-4373-a3b3-84253269272b" providerId="ADAL" clId="{14AEF2D5-A3E2-8844-9637-DBEBC7AF8AC7}" dt="2021-01-02T22:53:29.993" v="18" actId="20577"/>
        <pc:sldMkLst>
          <pc:docMk/>
          <pc:sldMk cId="688943029" sldId="262"/>
        </pc:sldMkLst>
        <pc:spChg chg="mod">
          <ac:chgData name="Konstantine H" userId="11d19a7c-9788-4373-a3b3-84253269272b" providerId="ADAL" clId="{14AEF2D5-A3E2-8844-9637-DBEBC7AF8AC7}" dt="2021-01-02T22:53:29.993" v="18" actId="20577"/>
          <ac:spMkLst>
            <pc:docMk/>
            <pc:sldMk cId="688943029" sldId="262"/>
            <ac:spMk id="2" creationId="{8D98D485-6392-734F-B617-933D576070FA}"/>
          </ac:spMkLst>
        </pc:spChg>
      </pc:sldChg>
      <pc:sldChg chg="addSp delSp modSp mod">
        <pc:chgData name="Konstantine H" userId="11d19a7c-9788-4373-a3b3-84253269272b" providerId="ADAL" clId="{14AEF2D5-A3E2-8844-9637-DBEBC7AF8AC7}" dt="2021-01-03T10:43:38.467" v="3226" actId="20577"/>
        <pc:sldMkLst>
          <pc:docMk/>
          <pc:sldMk cId="2903789626" sldId="263"/>
        </pc:sldMkLst>
        <pc:spChg chg="mod">
          <ac:chgData name="Konstantine H" userId="11d19a7c-9788-4373-a3b3-84253269272b" providerId="ADAL" clId="{14AEF2D5-A3E2-8844-9637-DBEBC7AF8AC7}" dt="2021-01-02T23:40:39.976" v="1106"/>
          <ac:spMkLst>
            <pc:docMk/>
            <pc:sldMk cId="2903789626" sldId="263"/>
            <ac:spMk id="7" creationId="{C7EAC09F-E10E-AD45-9277-9B0A15AFB894}"/>
          </ac:spMkLst>
        </pc:spChg>
        <pc:spChg chg="mod">
          <ac:chgData name="Konstantine H" userId="11d19a7c-9788-4373-a3b3-84253269272b" providerId="ADAL" clId="{14AEF2D5-A3E2-8844-9637-DBEBC7AF8AC7}" dt="2021-01-02T23:40:39.976" v="1106"/>
          <ac:spMkLst>
            <pc:docMk/>
            <pc:sldMk cId="2903789626" sldId="263"/>
            <ac:spMk id="8" creationId="{6E29D813-546C-784A-940D-9010F7E75522}"/>
          </ac:spMkLst>
        </pc:spChg>
        <pc:spChg chg="mod">
          <ac:chgData name="Konstantine H" userId="11d19a7c-9788-4373-a3b3-84253269272b" providerId="ADAL" clId="{14AEF2D5-A3E2-8844-9637-DBEBC7AF8AC7}" dt="2021-01-02T23:40:39.976" v="1106"/>
          <ac:spMkLst>
            <pc:docMk/>
            <pc:sldMk cId="2903789626" sldId="263"/>
            <ac:spMk id="9" creationId="{282791BB-C615-C345-A530-24A184015C32}"/>
          </ac:spMkLst>
        </pc:spChg>
        <pc:spChg chg="mod">
          <ac:chgData name="Konstantine H" userId="11d19a7c-9788-4373-a3b3-84253269272b" providerId="ADAL" clId="{14AEF2D5-A3E2-8844-9637-DBEBC7AF8AC7}" dt="2021-01-02T23:40:39.976" v="1106"/>
          <ac:spMkLst>
            <pc:docMk/>
            <pc:sldMk cId="2903789626" sldId="263"/>
            <ac:spMk id="10" creationId="{D6020489-172B-9A48-9C25-0DA7C0BC6B44}"/>
          </ac:spMkLst>
        </pc:spChg>
        <pc:spChg chg="mod">
          <ac:chgData name="Konstantine H" userId="11d19a7c-9788-4373-a3b3-84253269272b" providerId="ADAL" clId="{14AEF2D5-A3E2-8844-9637-DBEBC7AF8AC7}" dt="2021-01-02T23:40:39.976" v="1106"/>
          <ac:spMkLst>
            <pc:docMk/>
            <pc:sldMk cId="2903789626" sldId="263"/>
            <ac:spMk id="11" creationId="{A60079D5-E23D-BB4E-9FAF-6C2C6D5BBA74}"/>
          </ac:spMkLst>
        </pc:spChg>
        <pc:spChg chg="mod">
          <ac:chgData name="Konstantine H" userId="11d19a7c-9788-4373-a3b3-84253269272b" providerId="ADAL" clId="{14AEF2D5-A3E2-8844-9637-DBEBC7AF8AC7}" dt="2021-01-03T10:40:11.601" v="3063" actId="404"/>
          <ac:spMkLst>
            <pc:docMk/>
            <pc:sldMk cId="2903789626" sldId="263"/>
            <ac:spMk id="13" creationId="{AB0BC5AF-C9C5-B14C-B734-EF13B039178F}"/>
          </ac:spMkLst>
        </pc:spChg>
        <pc:spChg chg="mod">
          <ac:chgData name="Konstantine H" userId="11d19a7c-9788-4373-a3b3-84253269272b" providerId="ADAL" clId="{14AEF2D5-A3E2-8844-9637-DBEBC7AF8AC7}" dt="2021-01-03T10:40:11.601" v="3063" actId="404"/>
          <ac:spMkLst>
            <pc:docMk/>
            <pc:sldMk cId="2903789626" sldId="263"/>
            <ac:spMk id="17" creationId="{76541DA9-FEF2-E642-8E42-83E16B6954FA}"/>
          </ac:spMkLst>
        </pc:spChg>
        <pc:spChg chg="mod">
          <ac:chgData name="Konstantine H" userId="11d19a7c-9788-4373-a3b3-84253269272b" providerId="ADAL" clId="{14AEF2D5-A3E2-8844-9637-DBEBC7AF8AC7}" dt="2021-01-03T10:40:11.601" v="3063" actId="404"/>
          <ac:spMkLst>
            <pc:docMk/>
            <pc:sldMk cId="2903789626" sldId="263"/>
            <ac:spMk id="18" creationId="{8E6E9FAF-01C0-7B42-9420-F7DE0B46B71E}"/>
          </ac:spMkLst>
        </pc:spChg>
        <pc:spChg chg="mod">
          <ac:chgData name="Konstantine H" userId="11d19a7c-9788-4373-a3b3-84253269272b" providerId="ADAL" clId="{14AEF2D5-A3E2-8844-9637-DBEBC7AF8AC7}" dt="2021-01-03T10:40:11.601" v="3063" actId="404"/>
          <ac:spMkLst>
            <pc:docMk/>
            <pc:sldMk cId="2903789626" sldId="263"/>
            <ac:spMk id="19" creationId="{1DBE591D-AAB1-EF4D-AA78-8250CE7CFA3A}"/>
          </ac:spMkLst>
        </pc:spChg>
        <pc:spChg chg="mod">
          <ac:chgData name="Konstantine H" userId="11d19a7c-9788-4373-a3b3-84253269272b" providerId="ADAL" clId="{14AEF2D5-A3E2-8844-9637-DBEBC7AF8AC7}" dt="2021-01-03T10:40:24.314" v="3072"/>
          <ac:spMkLst>
            <pc:docMk/>
            <pc:sldMk cId="2903789626" sldId="263"/>
            <ac:spMk id="21" creationId="{A46039E0-77F6-104A-BBFD-A23AD6BFE2A1}"/>
          </ac:spMkLst>
        </pc:spChg>
        <pc:spChg chg="mod">
          <ac:chgData name="Konstantine H" userId="11d19a7c-9788-4373-a3b3-84253269272b" providerId="ADAL" clId="{14AEF2D5-A3E2-8844-9637-DBEBC7AF8AC7}" dt="2021-01-03T10:40:28.676" v="3074" actId="20577"/>
          <ac:spMkLst>
            <pc:docMk/>
            <pc:sldMk cId="2903789626" sldId="263"/>
            <ac:spMk id="25" creationId="{4EB5C0A8-2DBE-1C4A-BCF0-6723542E4EE2}"/>
          </ac:spMkLst>
        </pc:spChg>
        <pc:spChg chg="mod">
          <ac:chgData name="Konstantine H" userId="11d19a7c-9788-4373-a3b3-84253269272b" providerId="ADAL" clId="{14AEF2D5-A3E2-8844-9637-DBEBC7AF8AC7}" dt="2021-01-03T10:40:33.531" v="3076" actId="20577"/>
          <ac:spMkLst>
            <pc:docMk/>
            <pc:sldMk cId="2903789626" sldId="263"/>
            <ac:spMk id="26" creationId="{AD030E08-01DB-3840-8349-CBE0CB01536D}"/>
          </ac:spMkLst>
        </pc:spChg>
        <pc:spChg chg="mod">
          <ac:chgData name="Konstantine H" userId="11d19a7c-9788-4373-a3b3-84253269272b" providerId="ADAL" clId="{14AEF2D5-A3E2-8844-9637-DBEBC7AF8AC7}" dt="2021-01-03T10:40:30.906" v="3075" actId="20577"/>
          <ac:spMkLst>
            <pc:docMk/>
            <pc:sldMk cId="2903789626" sldId="263"/>
            <ac:spMk id="27" creationId="{6CDB47B0-F0ED-E041-B1CB-29E57978EE0E}"/>
          </ac:spMkLst>
        </pc:spChg>
        <pc:spChg chg="mod">
          <ac:chgData name="Konstantine H" userId="11d19a7c-9788-4373-a3b3-84253269272b" providerId="ADAL" clId="{14AEF2D5-A3E2-8844-9637-DBEBC7AF8AC7}" dt="2021-01-03T10:40:52.205" v="3097"/>
          <ac:spMkLst>
            <pc:docMk/>
            <pc:sldMk cId="2903789626" sldId="263"/>
            <ac:spMk id="29" creationId="{835E7CDB-2ED3-C04A-B5BD-4AEC591FC4C4}"/>
          </ac:spMkLst>
        </pc:spChg>
        <pc:spChg chg="mod">
          <ac:chgData name="Konstantine H" userId="11d19a7c-9788-4373-a3b3-84253269272b" providerId="ADAL" clId="{14AEF2D5-A3E2-8844-9637-DBEBC7AF8AC7}" dt="2021-01-03T10:40:56.500" v="3099" actId="20577"/>
          <ac:spMkLst>
            <pc:docMk/>
            <pc:sldMk cId="2903789626" sldId="263"/>
            <ac:spMk id="33" creationId="{96C07152-19ED-264C-8D36-00A254224D4D}"/>
          </ac:spMkLst>
        </pc:spChg>
        <pc:spChg chg="mod">
          <ac:chgData name="Konstantine H" userId="11d19a7c-9788-4373-a3b3-84253269272b" providerId="ADAL" clId="{14AEF2D5-A3E2-8844-9637-DBEBC7AF8AC7}" dt="2021-01-03T10:41:01.870" v="3102" actId="20577"/>
          <ac:spMkLst>
            <pc:docMk/>
            <pc:sldMk cId="2903789626" sldId="263"/>
            <ac:spMk id="34" creationId="{3CF06BBB-593D-644C-8A1F-6A555591D30F}"/>
          </ac:spMkLst>
        </pc:spChg>
        <pc:spChg chg="mod">
          <ac:chgData name="Konstantine H" userId="11d19a7c-9788-4373-a3b3-84253269272b" providerId="ADAL" clId="{14AEF2D5-A3E2-8844-9637-DBEBC7AF8AC7}" dt="2021-01-03T10:40:58.266" v="3100" actId="20577"/>
          <ac:spMkLst>
            <pc:docMk/>
            <pc:sldMk cId="2903789626" sldId="263"/>
            <ac:spMk id="35" creationId="{CAD92BFC-29F6-6547-81A5-8103A088DC0F}"/>
          </ac:spMkLst>
        </pc:spChg>
        <pc:grpChg chg="add del mod">
          <ac:chgData name="Konstantine H" userId="11d19a7c-9788-4373-a3b3-84253269272b" providerId="ADAL" clId="{14AEF2D5-A3E2-8844-9637-DBEBC7AF8AC7}" dt="2021-01-03T09:19:39.519" v="1791" actId="478"/>
          <ac:grpSpMkLst>
            <pc:docMk/>
            <pc:sldMk cId="2903789626" sldId="263"/>
            <ac:grpSpMk id="5" creationId="{9E1EBC1D-E3AE-C84A-9484-2D341597714D}"/>
          </ac:grpSpMkLst>
        </pc:grpChg>
        <pc:grpChg chg="mod">
          <ac:chgData name="Konstantine H" userId="11d19a7c-9788-4373-a3b3-84253269272b" providerId="ADAL" clId="{14AEF2D5-A3E2-8844-9637-DBEBC7AF8AC7}" dt="2021-01-02T23:40:39.976" v="1106"/>
          <ac:grpSpMkLst>
            <pc:docMk/>
            <pc:sldMk cId="2903789626" sldId="263"/>
            <ac:grpSpMk id="6" creationId="{F00D91E1-65AE-FC4F-AD3B-18176CE13B23}"/>
          </ac:grpSpMkLst>
        </pc:grpChg>
        <pc:grpChg chg="add mod">
          <ac:chgData name="Konstantine H" userId="11d19a7c-9788-4373-a3b3-84253269272b" providerId="ADAL" clId="{14AEF2D5-A3E2-8844-9637-DBEBC7AF8AC7}" dt="2021-01-03T10:40:41.056" v="3084" actId="1076"/>
          <ac:grpSpMkLst>
            <pc:docMk/>
            <pc:sldMk cId="2903789626" sldId="263"/>
            <ac:grpSpMk id="12" creationId="{C862FAAF-DFA4-9F47-B44F-99C765C7DA6F}"/>
          </ac:grpSpMkLst>
        </pc:grpChg>
        <pc:grpChg chg="add mod">
          <ac:chgData name="Konstantine H" userId="11d19a7c-9788-4373-a3b3-84253269272b" providerId="ADAL" clId="{14AEF2D5-A3E2-8844-9637-DBEBC7AF8AC7}" dt="2021-01-03T10:40:38.367" v="3083" actId="1076"/>
          <ac:grpSpMkLst>
            <pc:docMk/>
            <pc:sldMk cId="2903789626" sldId="263"/>
            <ac:grpSpMk id="20" creationId="{94EFC460-E929-A048-B123-A6E088F6AEE7}"/>
          </ac:grpSpMkLst>
        </pc:grpChg>
        <pc:grpChg chg="add mod">
          <ac:chgData name="Konstantine H" userId="11d19a7c-9788-4373-a3b3-84253269272b" providerId="ADAL" clId="{14AEF2D5-A3E2-8844-9637-DBEBC7AF8AC7}" dt="2021-01-03T10:40:54.361" v="3098" actId="1076"/>
          <ac:grpSpMkLst>
            <pc:docMk/>
            <pc:sldMk cId="2903789626" sldId="263"/>
            <ac:grpSpMk id="28" creationId="{FBF1BA7C-6833-1644-94DC-8EFE55A99C30}"/>
          </ac:grpSpMkLst>
        </pc:grpChg>
        <pc:graphicFrameChg chg="mod modGraphic">
          <ac:chgData name="Konstantine H" userId="11d19a7c-9788-4373-a3b3-84253269272b" providerId="ADAL" clId="{14AEF2D5-A3E2-8844-9637-DBEBC7AF8AC7}" dt="2021-01-03T10:43:38.467" v="3226" actId="20577"/>
          <ac:graphicFrameMkLst>
            <pc:docMk/>
            <pc:sldMk cId="2903789626" sldId="263"/>
            <ac:graphicFrameMk id="4" creationId="{0C73AF4D-C6E8-484F-9C59-E4E9C8B9D605}"/>
          </ac:graphicFrameMkLst>
        </pc:graphicFrameChg>
        <pc:cxnChg chg="mod">
          <ac:chgData name="Konstantine H" userId="11d19a7c-9788-4373-a3b3-84253269272b" providerId="ADAL" clId="{14AEF2D5-A3E2-8844-9637-DBEBC7AF8AC7}" dt="2021-01-03T10:39:58.815" v="3056"/>
          <ac:cxnSpMkLst>
            <pc:docMk/>
            <pc:sldMk cId="2903789626" sldId="263"/>
            <ac:cxnSpMk id="14" creationId="{37A8F90F-BA28-8D49-AE86-E872D1B461CF}"/>
          </ac:cxnSpMkLst>
        </pc:cxnChg>
        <pc:cxnChg chg="mod">
          <ac:chgData name="Konstantine H" userId="11d19a7c-9788-4373-a3b3-84253269272b" providerId="ADAL" clId="{14AEF2D5-A3E2-8844-9637-DBEBC7AF8AC7}" dt="2021-01-03T10:39:58.815" v="3056"/>
          <ac:cxnSpMkLst>
            <pc:docMk/>
            <pc:sldMk cId="2903789626" sldId="263"/>
            <ac:cxnSpMk id="15" creationId="{618DD442-EF35-8440-ABA8-635BB86B2AD4}"/>
          </ac:cxnSpMkLst>
        </pc:cxnChg>
        <pc:cxnChg chg="mod">
          <ac:chgData name="Konstantine H" userId="11d19a7c-9788-4373-a3b3-84253269272b" providerId="ADAL" clId="{14AEF2D5-A3E2-8844-9637-DBEBC7AF8AC7}" dt="2021-01-03T10:39:58.815" v="3056"/>
          <ac:cxnSpMkLst>
            <pc:docMk/>
            <pc:sldMk cId="2903789626" sldId="263"/>
            <ac:cxnSpMk id="16" creationId="{BBECDCBA-D7CE-614E-ADA6-B28464014B64}"/>
          </ac:cxnSpMkLst>
        </pc:cxnChg>
        <pc:cxnChg chg="mod">
          <ac:chgData name="Konstantine H" userId="11d19a7c-9788-4373-a3b3-84253269272b" providerId="ADAL" clId="{14AEF2D5-A3E2-8844-9637-DBEBC7AF8AC7}" dt="2021-01-03T10:40:24.314" v="3072"/>
          <ac:cxnSpMkLst>
            <pc:docMk/>
            <pc:sldMk cId="2903789626" sldId="263"/>
            <ac:cxnSpMk id="22" creationId="{6B83FA34-762D-724C-B780-EC286463A8D4}"/>
          </ac:cxnSpMkLst>
        </pc:cxnChg>
        <pc:cxnChg chg="mod">
          <ac:chgData name="Konstantine H" userId="11d19a7c-9788-4373-a3b3-84253269272b" providerId="ADAL" clId="{14AEF2D5-A3E2-8844-9637-DBEBC7AF8AC7}" dt="2021-01-03T10:40:24.314" v="3072"/>
          <ac:cxnSpMkLst>
            <pc:docMk/>
            <pc:sldMk cId="2903789626" sldId="263"/>
            <ac:cxnSpMk id="23" creationId="{F6CD2F29-C485-F74A-B924-28DD7B7BA913}"/>
          </ac:cxnSpMkLst>
        </pc:cxnChg>
        <pc:cxnChg chg="mod">
          <ac:chgData name="Konstantine H" userId="11d19a7c-9788-4373-a3b3-84253269272b" providerId="ADAL" clId="{14AEF2D5-A3E2-8844-9637-DBEBC7AF8AC7}" dt="2021-01-03T10:40:24.314" v="3072"/>
          <ac:cxnSpMkLst>
            <pc:docMk/>
            <pc:sldMk cId="2903789626" sldId="263"/>
            <ac:cxnSpMk id="24" creationId="{688DB38C-41C7-C945-8E1F-79B953E9AE7C}"/>
          </ac:cxnSpMkLst>
        </pc:cxnChg>
        <pc:cxnChg chg="mod">
          <ac:chgData name="Konstantine H" userId="11d19a7c-9788-4373-a3b3-84253269272b" providerId="ADAL" clId="{14AEF2D5-A3E2-8844-9637-DBEBC7AF8AC7}" dt="2021-01-03T10:40:52.205" v="3097"/>
          <ac:cxnSpMkLst>
            <pc:docMk/>
            <pc:sldMk cId="2903789626" sldId="263"/>
            <ac:cxnSpMk id="30" creationId="{DAE6086D-EEB8-D24B-8231-9BD32EC929BC}"/>
          </ac:cxnSpMkLst>
        </pc:cxnChg>
        <pc:cxnChg chg="mod">
          <ac:chgData name="Konstantine H" userId="11d19a7c-9788-4373-a3b3-84253269272b" providerId="ADAL" clId="{14AEF2D5-A3E2-8844-9637-DBEBC7AF8AC7}" dt="2021-01-03T10:40:52.205" v="3097"/>
          <ac:cxnSpMkLst>
            <pc:docMk/>
            <pc:sldMk cId="2903789626" sldId="263"/>
            <ac:cxnSpMk id="31" creationId="{9313751A-5B26-CB47-9EB3-0313FB320F1C}"/>
          </ac:cxnSpMkLst>
        </pc:cxnChg>
        <pc:cxnChg chg="mod">
          <ac:chgData name="Konstantine H" userId="11d19a7c-9788-4373-a3b3-84253269272b" providerId="ADAL" clId="{14AEF2D5-A3E2-8844-9637-DBEBC7AF8AC7}" dt="2021-01-03T10:40:52.205" v="3097"/>
          <ac:cxnSpMkLst>
            <pc:docMk/>
            <pc:sldMk cId="2903789626" sldId="263"/>
            <ac:cxnSpMk id="32" creationId="{F665D3BE-96AF-8A45-BFE3-53F72499C9F9}"/>
          </ac:cxnSpMkLst>
        </pc:cxnChg>
      </pc:sldChg>
      <pc:sldChg chg="addSp delSp modSp mod addAnim delAnim modAnim">
        <pc:chgData name="Konstantine H" userId="11d19a7c-9788-4373-a3b3-84253269272b" providerId="ADAL" clId="{14AEF2D5-A3E2-8844-9637-DBEBC7AF8AC7}" dt="2021-01-02T23:20:44.541" v="339"/>
        <pc:sldMkLst>
          <pc:docMk/>
          <pc:sldMk cId="2668357919" sldId="265"/>
        </pc:sldMkLst>
        <pc:spChg chg="del">
          <ac:chgData name="Konstantine H" userId="11d19a7c-9788-4373-a3b3-84253269272b" providerId="ADAL" clId="{14AEF2D5-A3E2-8844-9637-DBEBC7AF8AC7}" dt="2021-01-02T22:54:05.616" v="38" actId="478"/>
          <ac:spMkLst>
            <pc:docMk/>
            <pc:sldMk cId="2668357919" sldId="265"/>
            <ac:spMk id="42" creationId="{F8A44F36-79D7-604C-B766-B073F0E5292A}"/>
          </ac:spMkLst>
        </pc:spChg>
        <pc:spChg chg="del">
          <ac:chgData name="Konstantine H" userId="11d19a7c-9788-4373-a3b3-84253269272b" providerId="ADAL" clId="{14AEF2D5-A3E2-8844-9637-DBEBC7AF8AC7}" dt="2021-01-02T22:54:04.100" v="37" actId="478"/>
          <ac:spMkLst>
            <pc:docMk/>
            <pc:sldMk cId="2668357919" sldId="265"/>
            <ac:spMk id="45" creationId="{DE4DC13F-BA49-354F-A028-82E6B30BA0B8}"/>
          </ac:spMkLst>
        </pc:spChg>
        <pc:spChg chg="del">
          <ac:chgData name="Konstantine H" userId="11d19a7c-9788-4373-a3b3-84253269272b" providerId="ADAL" clId="{14AEF2D5-A3E2-8844-9637-DBEBC7AF8AC7}" dt="2021-01-02T22:53:58.652" v="32" actId="478"/>
          <ac:spMkLst>
            <pc:docMk/>
            <pc:sldMk cId="2668357919" sldId="265"/>
            <ac:spMk id="48" creationId="{17EB9F2D-F71E-CB45-B24A-D95030ECCD86}"/>
          </ac:spMkLst>
        </pc:spChg>
        <pc:spChg chg="del mod">
          <ac:chgData name="Konstantine H" userId="11d19a7c-9788-4373-a3b3-84253269272b" providerId="ADAL" clId="{14AEF2D5-A3E2-8844-9637-DBEBC7AF8AC7}" dt="2021-01-02T22:53:57.278" v="31" actId="478"/>
          <ac:spMkLst>
            <pc:docMk/>
            <pc:sldMk cId="2668357919" sldId="265"/>
            <ac:spMk id="53" creationId="{5C91AC32-095A-3340-855F-FB0CCE5FD7AC}"/>
          </ac:spMkLst>
        </pc:spChg>
        <pc:spChg chg="add mod">
          <ac:chgData name="Konstantine H" userId="11d19a7c-9788-4373-a3b3-84253269272b" providerId="ADAL" clId="{14AEF2D5-A3E2-8844-9637-DBEBC7AF8AC7}" dt="2021-01-02T22:59:19.247" v="154" actId="164"/>
          <ac:spMkLst>
            <pc:docMk/>
            <pc:sldMk cId="2668357919" sldId="265"/>
            <ac:spMk id="60" creationId="{02F55C4E-81D8-654A-B3EF-DE06F9E169DE}"/>
          </ac:spMkLst>
        </pc:spChg>
        <pc:spChg chg="add mod">
          <ac:chgData name="Konstantine H" userId="11d19a7c-9788-4373-a3b3-84253269272b" providerId="ADAL" clId="{14AEF2D5-A3E2-8844-9637-DBEBC7AF8AC7}" dt="2021-01-02T22:59:19.247" v="154" actId="164"/>
          <ac:spMkLst>
            <pc:docMk/>
            <pc:sldMk cId="2668357919" sldId="265"/>
            <ac:spMk id="70" creationId="{D256302E-7994-734B-B77C-C5FE5363DBD9}"/>
          </ac:spMkLst>
        </pc:spChg>
        <pc:spChg chg="add mod">
          <ac:chgData name="Konstantine H" userId="11d19a7c-9788-4373-a3b3-84253269272b" providerId="ADAL" clId="{14AEF2D5-A3E2-8844-9637-DBEBC7AF8AC7}" dt="2021-01-02T22:59:19.247" v="154" actId="164"/>
          <ac:spMkLst>
            <pc:docMk/>
            <pc:sldMk cId="2668357919" sldId="265"/>
            <ac:spMk id="71" creationId="{CB180488-982A-F443-98BD-428CF3AD3E42}"/>
          </ac:spMkLst>
        </pc:spChg>
        <pc:spChg chg="add mod">
          <ac:chgData name="Konstantine H" userId="11d19a7c-9788-4373-a3b3-84253269272b" providerId="ADAL" clId="{14AEF2D5-A3E2-8844-9637-DBEBC7AF8AC7}" dt="2021-01-02T22:59:19.247" v="154" actId="164"/>
          <ac:spMkLst>
            <pc:docMk/>
            <pc:sldMk cId="2668357919" sldId="265"/>
            <ac:spMk id="72" creationId="{9F330DE7-EB94-944C-964A-1CAC7AF3632F}"/>
          </ac:spMkLst>
        </pc:spChg>
        <pc:spChg chg="add mod">
          <ac:chgData name="Konstantine H" userId="11d19a7c-9788-4373-a3b3-84253269272b" providerId="ADAL" clId="{14AEF2D5-A3E2-8844-9637-DBEBC7AF8AC7}" dt="2021-01-02T23:19:01.566" v="328" actId="1076"/>
          <ac:spMkLst>
            <pc:docMk/>
            <pc:sldMk cId="2668357919" sldId="265"/>
            <ac:spMk id="75" creationId="{4610EDDD-F468-2346-9BFF-43A7D52DF81D}"/>
          </ac:spMkLst>
        </pc:spChg>
        <pc:spChg chg="add mod">
          <ac:chgData name="Konstantine H" userId="11d19a7c-9788-4373-a3b3-84253269272b" providerId="ADAL" clId="{14AEF2D5-A3E2-8844-9637-DBEBC7AF8AC7}" dt="2021-01-02T23:09:08.861" v="211" actId="164"/>
          <ac:spMkLst>
            <pc:docMk/>
            <pc:sldMk cId="2668357919" sldId="265"/>
            <ac:spMk id="87" creationId="{31E2855B-DF27-A542-AB9F-080E094B270B}"/>
          </ac:spMkLst>
        </pc:spChg>
        <pc:spChg chg="add mod">
          <ac:chgData name="Konstantine H" userId="11d19a7c-9788-4373-a3b3-84253269272b" providerId="ADAL" clId="{14AEF2D5-A3E2-8844-9637-DBEBC7AF8AC7}" dt="2021-01-02T23:09:08.861" v="211" actId="164"/>
          <ac:spMkLst>
            <pc:docMk/>
            <pc:sldMk cId="2668357919" sldId="265"/>
            <ac:spMk id="88" creationId="{F8FE3C99-7D55-5545-8762-EC671EA521C2}"/>
          </ac:spMkLst>
        </pc:spChg>
        <pc:spChg chg="add mod">
          <ac:chgData name="Konstantine H" userId="11d19a7c-9788-4373-a3b3-84253269272b" providerId="ADAL" clId="{14AEF2D5-A3E2-8844-9637-DBEBC7AF8AC7}" dt="2021-01-02T23:09:08.861" v="211" actId="164"/>
          <ac:spMkLst>
            <pc:docMk/>
            <pc:sldMk cId="2668357919" sldId="265"/>
            <ac:spMk id="89" creationId="{BA4D82A4-8F54-AB4C-91D8-828425DFBB29}"/>
          </ac:spMkLst>
        </pc:spChg>
        <pc:spChg chg="add mod">
          <ac:chgData name="Konstantine H" userId="11d19a7c-9788-4373-a3b3-84253269272b" providerId="ADAL" clId="{14AEF2D5-A3E2-8844-9637-DBEBC7AF8AC7}" dt="2021-01-02T23:09:08.861" v="211" actId="164"/>
          <ac:spMkLst>
            <pc:docMk/>
            <pc:sldMk cId="2668357919" sldId="265"/>
            <ac:spMk id="90" creationId="{00C2CDC1-185E-B346-90C5-506DF21FF1FC}"/>
          </ac:spMkLst>
        </pc:spChg>
        <pc:spChg chg="add mod">
          <ac:chgData name="Konstantine H" userId="11d19a7c-9788-4373-a3b3-84253269272b" providerId="ADAL" clId="{14AEF2D5-A3E2-8844-9637-DBEBC7AF8AC7}" dt="2021-01-02T23:13:58.388" v="265" actId="1076"/>
          <ac:spMkLst>
            <pc:docMk/>
            <pc:sldMk cId="2668357919" sldId="265"/>
            <ac:spMk id="91" creationId="{0EE4C17E-853A-DC44-83D4-31AAFC354D0F}"/>
          </ac:spMkLst>
        </pc:spChg>
        <pc:spChg chg="add mod">
          <ac:chgData name="Konstantine H" userId="11d19a7c-9788-4373-a3b3-84253269272b" providerId="ADAL" clId="{14AEF2D5-A3E2-8844-9637-DBEBC7AF8AC7}" dt="2021-01-02T23:13:15.985" v="250" actId="404"/>
          <ac:spMkLst>
            <pc:docMk/>
            <pc:sldMk cId="2668357919" sldId="265"/>
            <ac:spMk id="92" creationId="{16A33517-B6D1-8648-B299-643127B7E3B6}"/>
          </ac:spMkLst>
        </pc:spChg>
        <pc:spChg chg="mod">
          <ac:chgData name="Konstantine H" userId="11d19a7c-9788-4373-a3b3-84253269272b" providerId="ADAL" clId="{14AEF2D5-A3E2-8844-9637-DBEBC7AF8AC7}" dt="2021-01-02T23:14:05.977" v="267"/>
          <ac:spMkLst>
            <pc:docMk/>
            <pc:sldMk cId="2668357919" sldId="265"/>
            <ac:spMk id="100" creationId="{305535CA-616D-E742-85EA-8BC9C276E755}"/>
          </ac:spMkLst>
        </pc:spChg>
        <pc:spChg chg="mod">
          <ac:chgData name="Konstantine H" userId="11d19a7c-9788-4373-a3b3-84253269272b" providerId="ADAL" clId="{14AEF2D5-A3E2-8844-9637-DBEBC7AF8AC7}" dt="2021-01-02T23:14:09.859" v="272" actId="20577"/>
          <ac:spMkLst>
            <pc:docMk/>
            <pc:sldMk cId="2668357919" sldId="265"/>
            <ac:spMk id="102" creationId="{429D7DB5-A831-6A4F-B5EC-2E8A0323B11E}"/>
          </ac:spMkLst>
        </pc:spChg>
        <pc:spChg chg="mod">
          <ac:chgData name="Konstantine H" userId="11d19a7c-9788-4373-a3b3-84253269272b" providerId="ADAL" clId="{14AEF2D5-A3E2-8844-9637-DBEBC7AF8AC7}" dt="2021-01-02T23:14:05.977" v="267"/>
          <ac:spMkLst>
            <pc:docMk/>
            <pc:sldMk cId="2668357919" sldId="265"/>
            <ac:spMk id="103" creationId="{98AD6359-6D8C-D146-BAD0-B48DCCEB08EF}"/>
          </ac:spMkLst>
        </pc:spChg>
        <pc:spChg chg="mod">
          <ac:chgData name="Konstantine H" userId="11d19a7c-9788-4373-a3b3-84253269272b" providerId="ADAL" clId="{14AEF2D5-A3E2-8844-9637-DBEBC7AF8AC7}" dt="2021-01-02T23:14:05.977" v="267"/>
          <ac:spMkLst>
            <pc:docMk/>
            <pc:sldMk cId="2668357919" sldId="265"/>
            <ac:spMk id="104" creationId="{FDE62A10-5DB7-0841-8CCC-D533D328F722}"/>
          </ac:spMkLst>
        </pc:spChg>
        <pc:spChg chg="mod">
          <ac:chgData name="Konstantine H" userId="11d19a7c-9788-4373-a3b3-84253269272b" providerId="ADAL" clId="{14AEF2D5-A3E2-8844-9637-DBEBC7AF8AC7}" dt="2021-01-02T23:14:05.977" v="267"/>
          <ac:spMkLst>
            <pc:docMk/>
            <pc:sldMk cId="2668357919" sldId="265"/>
            <ac:spMk id="105" creationId="{E4E8BCE1-D900-3142-86D8-E140FA64CDE6}"/>
          </ac:spMkLst>
        </pc:spChg>
        <pc:spChg chg="del mod">
          <ac:chgData name="Konstantine H" userId="11d19a7c-9788-4373-a3b3-84253269272b" providerId="ADAL" clId="{14AEF2D5-A3E2-8844-9637-DBEBC7AF8AC7}" dt="2021-01-02T23:11:45.728" v="226" actId="478"/>
          <ac:spMkLst>
            <pc:docMk/>
            <pc:sldMk cId="2668357919" sldId="265"/>
            <ac:spMk id="106" creationId="{6AE78664-5ABB-D846-B02F-0BB724CC14C8}"/>
          </ac:spMkLst>
        </pc:spChg>
        <pc:spChg chg="mod">
          <ac:chgData name="Konstantine H" userId="11d19a7c-9788-4373-a3b3-84253269272b" providerId="ADAL" clId="{14AEF2D5-A3E2-8844-9637-DBEBC7AF8AC7}" dt="2021-01-02T23:16:36.998" v="290" actId="14100"/>
          <ac:spMkLst>
            <pc:docMk/>
            <pc:sldMk cId="2668357919" sldId="265"/>
            <ac:spMk id="110" creationId="{E449991B-88B6-304C-8F82-E49299BB06D7}"/>
          </ac:spMkLst>
        </pc:spChg>
        <pc:spChg chg="mod">
          <ac:chgData name="Konstantine H" userId="11d19a7c-9788-4373-a3b3-84253269272b" providerId="ADAL" clId="{14AEF2D5-A3E2-8844-9637-DBEBC7AF8AC7}" dt="2021-01-02T23:16:54.657" v="302" actId="20577"/>
          <ac:spMkLst>
            <pc:docMk/>
            <pc:sldMk cId="2668357919" sldId="265"/>
            <ac:spMk id="112" creationId="{78DDCB4B-9299-7045-8002-EC41A6D9F82F}"/>
          </ac:spMkLst>
        </pc:spChg>
        <pc:spChg chg="del mod">
          <ac:chgData name="Konstantine H" userId="11d19a7c-9788-4373-a3b3-84253269272b" providerId="ADAL" clId="{14AEF2D5-A3E2-8844-9637-DBEBC7AF8AC7}" dt="2021-01-02T23:16:19.258" v="282" actId="478"/>
          <ac:spMkLst>
            <pc:docMk/>
            <pc:sldMk cId="2668357919" sldId="265"/>
            <ac:spMk id="113" creationId="{5F95B50A-6B9A-7746-B031-E13ECD6D0A15}"/>
          </ac:spMkLst>
        </pc:spChg>
        <pc:spChg chg="del mod">
          <ac:chgData name="Konstantine H" userId="11d19a7c-9788-4373-a3b3-84253269272b" providerId="ADAL" clId="{14AEF2D5-A3E2-8844-9637-DBEBC7AF8AC7}" dt="2021-01-02T23:16:23.888" v="285" actId="478"/>
          <ac:spMkLst>
            <pc:docMk/>
            <pc:sldMk cId="2668357919" sldId="265"/>
            <ac:spMk id="114" creationId="{D8025AF3-5413-A644-820F-345D623B21DD}"/>
          </ac:spMkLst>
        </pc:spChg>
        <pc:spChg chg="del mod">
          <ac:chgData name="Konstantine H" userId="11d19a7c-9788-4373-a3b3-84253269272b" providerId="ADAL" clId="{14AEF2D5-A3E2-8844-9637-DBEBC7AF8AC7}" dt="2021-01-02T23:16:25.635" v="286" actId="478"/>
          <ac:spMkLst>
            <pc:docMk/>
            <pc:sldMk cId="2668357919" sldId="265"/>
            <ac:spMk id="115" creationId="{263764FC-EB90-2847-8E32-48DF39A2AEF0}"/>
          </ac:spMkLst>
        </pc:spChg>
        <pc:spChg chg="mod">
          <ac:chgData name="Konstantine H" userId="11d19a7c-9788-4373-a3b3-84253269272b" providerId="ADAL" clId="{14AEF2D5-A3E2-8844-9637-DBEBC7AF8AC7}" dt="2021-01-02T23:17:45.926" v="307"/>
          <ac:spMkLst>
            <pc:docMk/>
            <pc:sldMk cId="2668357919" sldId="265"/>
            <ac:spMk id="119" creationId="{6B5F9832-8615-3446-A7CA-D2B422B009C8}"/>
          </ac:spMkLst>
        </pc:spChg>
        <pc:spChg chg="mod">
          <ac:chgData name="Konstantine H" userId="11d19a7c-9788-4373-a3b3-84253269272b" providerId="ADAL" clId="{14AEF2D5-A3E2-8844-9637-DBEBC7AF8AC7}" dt="2021-01-02T23:19:29.237" v="337" actId="20577"/>
          <ac:spMkLst>
            <pc:docMk/>
            <pc:sldMk cId="2668357919" sldId="265"/>
            <ac:spMk id="120" creationId="{D8E8EA37-3956-F94A-B3B5-FF08F2440904}"/>
          </ac:spMkLst>
        </pc:spChg>
        <pc:grpChg chg="add mod">
          <ac:chgData name="Konstantine H" userId="11d19a7c-9788-4373-a3b3-84253269272b" providerId="ADAL" clId="{14AEF2D5-A3E2-8844-9637-DBEBC7AF8AC7}" dt="2021-01-02T22:59:26.632" v="156" actId="1076"/>
          <ac:grpSpMkLst>
            <pc:docMk/>
            <pc:sldMk cId="2668357919" sldId="265"/>
            <ac:grpSpMk id="76" creationId="{38E1B773-B996-1E45-86AE-D02F849E32FA}"/>
          </ac:grpSpMkLst>
        </pc:grpChg>
        <pc:grpChg chg="add mod">
          <ac:chgData name="Konstantine H" userId="11d19a7c-9788-4373-a3b3-84253269272b" providerId="ADAL" clId="{14AEF2D5-A3E2-8844-9637-DBEBC7AF8AC7}" dt="2021-01-02T23:09:24.652" v="215" actId="164"/>
          <ac:grpSpMkLst>
            <pc:docMk/>
            <pc:sldMk cId="2668357919" sldId="265"/>
            <ac:grpSpMk id="93" creationId="{09178812-73DF-094D-89F7-6E551D5554BE}"/>
          </ac:grpSpMkLst>
        </pc:grpChg>
        <pc:grpChg chg="add mod">
          <ac:chgData name="Konstantine H" userId="11d19a7c-9788-4373-a3b3-84253269272b" providerId="ADAL" clId="{14AEF2D5-A3E2-8844-9637-DBEBC7AF8AC7}" dt="2021-01-02T23:09:19.444" v="214" actId="164"/>
          <ac:grpSpMkLst>
            <pc:docMk/>
            <pc:sldMk cId="2668357919" sldId="265"/>
            <ac:grpSpMk id="94" creationId="{54BBCAD7-D375-2142-BB10-81906DB2939C}"/>
          </ac:grpSpMkLst>
        </pc:grpChg>
        <pc:grpChg chg="add mod">
          <ac:chgData name="Konstantine H" userId="11d19a7c-9788-4373-a3b3-84253269272b" providerId="ADAL" clId="{14AEF2D5-A3E2-8844-9637-DBEBC7AF8AC7}" dt="2021-01-02T23:09:24.652" v="215" actId="164"/>
          <ac:grpSpMkLst>
            <pc:docMk/>
            <pc:sldMk cId="2668357919" sldId="265"/>
            <ac:grpSpMk id="95" creationId="{FBC3F6F4-F3AD-EC44-B3E2-D0541DF0C8E4}"/>
          </ac:grpSpMkLst>
        </pc:grpChg>
        <pc:grpChg chg="add mod">
          <ac:chgData name="Konstantine H" userId="11d19a7c-9788-4373-a3b3-84253269272b" providerId="ADAL" clId="{14AEF2D5-A3E2-8844-9637-DBEBC7AF8AC7}" dt="2021-01-02T23:14:05.977" v="267"/>
          <ac:grpSpMkLst>
            <pc:docMk/>
            <pc:sldMk cId="2668357919" sldId="265"/>
            <ac:grpSpMk id="99" creationId="{F6A2D38E-A4E4-6B4D-B4FB-1B001D4D4050}"/>
          </ac:grpSpMkLst>
        </pc:grpChg>
        <pc:grpChg chg="mod">
          <ac:chgData name="Konstantine H" userId="11d19a7c-9788-4373-a3b3-84253269272b" providerId="ADAL" clId="{14AEF2D5-A3E2-8844-9637-DBEBC7AF8AC7}" dt="2021-01-02T23:14:05.977" v="267"/>
          <ac:grpSpMkLst>
            <pc:docMk/>
            <pc:sldMk cId="2668357919" sldId="265"/>
            <ac:grpSpMk id="101" creationId="{04ACAB7E-2A03-E742-8A24-F3B785552DDF}"/>
          </ac:grpSpMkLst>
        </pc:grpChg>
        <pc:grpChg chg="add del mod">
          <ac:chgData name="Konstantine H" userId="11d19a7c-9788-4373-a3b3-84253269272b" providerId="ADAL" clId="{14AEF2D5-A3E2-8844-9637-DBEBC7AF8AC7}" dt="2021-01-02T23:16:22.314" v="284" actId="478"/>
          <ac:grpSpMkLst>
            <pc:docMk/>
            <pc:sldMk cId="2668357919" sldId="265"/>
            <ac:grpSpMk id="109" creationId="{19B3F172-CDE2-814F-BDA4-E69041F489C9}"/>
          </ac:grpSpMkLst>
        </pc:grpChg>
        <pc:grpChg chg="del mod">
          <ac:chgData name="Konstantine H" userId="11d19a7c-9788-4373-a3b3-84253269272b" providerId="ADAL" clId="{14AEF2D5-A3E2-8844-9637-DBEBC7AF8AC7}" dt="2021-01-02T23:16:23.888" v="285" actId="478"/>
          <ac:grpSpMkLst>
            <pc:docMk/>
            <pc:sldMk cId="2668357919" sldId="265"/>
            <ac:grpSpMk id="111" creationId="{3C949105-D89F-C449-B6ED-C8BD0C8A1A5A}"/>
          </ac:grpSpMkLst>
        </pc:grpChg>
        <pc:grpChg chg="add mod">
          <ac:chgData name="Konstantine H" userId="11d19a7c-9788-4373-a3b3-84253269272b" providerId="ADAL" clId="{14AEF2D5-A3E2-8844-9637-DBEBC7AF8AC7}" dt="2021-01-02T23:18:01.237" v="311" actId="14100"/>
          <ac:grpSpMkLst>
            <pc:docMk/>
            <pc:sldMk cId="2668357919" sldId="265"/>
            <ac:grpSpMk id="118" creationId="{A89CA078-413A-EF4F-A7F1-8DF6A82A143B}"/>
          </ac:grpSpMkLst>
        </pc:grpChg>
        <pc:graphicFrameChg chg="mod modGraphic">
          <ac:chgData name="Konstantine H" userId="11d19a7c-9788-4373-a3b3-84253269272b" providerId="ADAL" clId="{14AEF2D5-A3E2-8844-9637-DBEBC7AF8AC7}" dt="2021-01-02T23:18:56.784" v="327" actId="1076"/>
          <ac:graphicFrameMkLst>
            <pc:docMk/>
            <pc:sldMk cId="2668357919" sldId="265"/>
            <ac:graphicFrameMk id="30" creationId="{998D9D32-0E6A-C749-B07A-B1568E4F05B7}"/>
          </ac:graphicFrameMkLst>
        </pc:graphicFrameChg>
        <pc:picChg chg="add mod">
          <ac:chgData name="Konstantine H" userId="11d19a7c-9788-4373-a3b3-84253269272b" providerId="ADAL" clId="{14AEF2D5-A3E2-8844-9637-DBEBC7AF8AC7}" dt="2021-01-02T23:19:11.379" v="331" actId="14100"/>
          <ac:picMkLst>
            <pc:docMk/>
            <pc:sldMk cId="2668357919" sldId="265"/>
            <ac:picMk id="8194" creationId="{C9E4EE50-677C-794F-9004-38F4BCB7D0DC}"/>
          </ac:picMkLst>
        </pc:picChg>
        <pc:inkChg chg="del">
          <ac:chgData name="Konstantine H" userId="11d19a7c-9788-4373-a3b3-84253269272b" providerId="ADAL" clId="{14AEF2D5-A3E2-8844-9637-DBEBC7AF8AC7}" dt="2021-01-02T22:53:48.152" v="22" actId="478"/>
          <ac:inkMkLst>
            <pc:docMk/>
            <pc:sldMk cId="2668357919" sldId="265"/>
            <ac:inkMk id="43" creationId="{8689F4C8-5DF6-0A4A-850A-8766A8903C70}"/>
          </ac:inkMkLst>
        </pc:inkChg>
        <pc:inkChg chg="del">
          <ac:chgData name="Konstantine H" userId="11d19a7c-9788-4373-a3b3-84253269272b" providerId="ADAL" clId="{14AEF2D5-A3E2-8844-9637-DBEBC7AF8AC7}" dt="2021-01-02T22:53:49.260" v="23" actId="478"/>
          <ac:inkMkLst>
            <pc:docMk/>
            <pc:sldMk cId="2668357919" sldId="265"/>
            <ac:inkMk id="44" creationId="{8C8227C5-0986-6B45-9912-4C3D29663FF1}"/>
          </ac:inkMkLst>
        </pc:inkChg>
        <pc:inkChg chg="del">
          <ac:chgData name="Konstantine H" userId="11d19a7c-9788-4373-a3b3-84253269272b" providerId="ADAL" clId="{14AEF2D5-A3E2-8844-9637-DBEBC7AF8AC7}" dt="2021-01-02T22:54:01.403" v="35" actId="478"/>
          <ac:inkMkLst>
            <pc:docMk/>
            <pc:sldMk cId="2668357919" sldId="265"/>
            <ac:inkMk id="46" creationId="{93DD5854-3F4F-6F43-BB83-80246A4F2EDF}"/>
          </ac:inkMkLst>
        </pc:inkChg>
        <pc:inkChg chg="del">
          <ac:chgData name="Konstantine H" userId="11d19a7c-9788-4373-a3b3-84253269272b" providerId="ADAL" clId="{14AEF2D5-A3E2-8844-9637-DBEBC7AF8AC7}" dt="2021-01-02T22:54:02.289" v="36" actId="478"/>
          <ac:inkMkLst>
            <pc:docMk/>
            <pc:sldMk cId="2668357919" sldId="265"/>
            <ac:inkMk id="47" creationId="{AF6A38B6-A2B9-9545-A61E-6763BD52F913}"/>
          </ac:inkMkLst>
        </pc:inkChg>
        <pc:inkChg chg="del">
          <ac:chgData name="Konstantine H" userId="11d19a7c-9788-4373-a3b3-84253269272b" providerId="ADAL" clId="{14AEF2D5-A3E2-8844-9637-DBEBC7AF8AC7}" dt="2021-01-02T22:53:59.789" v="33" actId="478"/>
          <ac:inkMkLst>
            <pc:docMk/>
            <pc:sldMk cId="2668357919" sldId="265"/>
            <ac:inkMk id="51" creationId="{9243720A-8D15-0B45-9991-AD5775DB98EE}"/>
          </ac:inkMkLst>
        </pc:inkChg>
        <pc:inkChg chg="del">
          <ac:chgData name="Konstantine H" userId="11d19a7c-9788-4373-a3b3-84253269272b" providerId="ADAL" clId="{14AEF2D5-A3E2-8844-9637-DBEBC7AF8AC7}" dt="2021-01-02T22:54:00.207" v="34" actId="478"/>
          <ac:inkMkLst>
            <pc:docMk/>
            <pc:sldMk cId="2668357919" sldId="265"/>
            <ac:inkMk id="52" creationId="{34A2F554-4BE5-5F4B-BCE2-C3986141ACB0}"/>
          </ac:inkMkLst>
        </pc:inkChg>
        <pc:inkChg chg="del">
          <ac:chgData name="Konstantine H" userId="11d19a7c-9788-4373-a3b3-84253269272b" providerId="ADAL" clId="{14AEF2D5-A3E2-8844-9637-DBEBC7AF8AC7}" dt="2021-01-02T22:53:52.343" v="26" actId="478"/>
          <ac:inkMkLst>
            <pc:docMk/>
            <pc:sldMk cId="2668357919" sldId="265"/>
            <ac:inkMk id="54" creationId="{C6B8BADF-A3E2-B147-AFFD-AFA48C9451B9}"/>
          </ac:inkMkLst>
        </pc:inkChg>
        <pc:inkChg chg="del">
          <ac:chgData name="Konstantine H" userId="11d19a7c-9788-4373-a3b3-84253269272b" providerId="ADAL" clId="{14AEF2D5-A3E2-8844-9637-DBEBC7AF8AC7}" dt="2021-01-02T22:53:53.327" v="27" actId="478"/>
          <ac:inkMkLst>
            <pc:docMk/>
            <pc:sldMk cId="2668357919" sldId="265"/>
            <ac:inkMk id="55" creationId="{4FB15835-E752-2A4B-9B29-8083F9640F8D}"/>
          </ac:inkMkLst>
        </pc:inkChg>
        <pc:inkChg chg="del">
          <ac:chgData name="Konstantine H" userId="11d19a7c-9788-4373-a3b3-84253269272b" providerId="ADAL" clId="{14AEF2D5-A3E2-8844-9637-DBEBC7AF8AC7}" dt="2021-01-02T22:53:50.488" v="24" actId="478"/>
          <ac:inkMkLst>
            <pc:docMk/>
            <pc:sldMk cId="2668357919" sldId="265"/>
            <ac:inkMk id="56" creationId="{8228996E-803B-1749-ACB7-1AAD647066F5}"/>
          </ac:inkMkLst>
        </pc:inkChg>
        <pc:inkChg chg="del">
          <ac:chgData name="Konstantine H" userId="11d19a7c-9788-4373-a3b3-84253269272b" providerId="ADAL" clId="{14AEF2D5-A3E2-8844-9637-DBEBC7AF8AC7}" dt="2021-01-02T22:53:54.413" v="28" actId="478"/>
          <ac:inkMkLst>
            <pc:docMk/>
            <pc:sldMk cId="2668357919" sldId="265"/>
            <ac:inkMk id="57" creationId="{0DFE76E1-9F6D-BF4F-99DE-C5F97879197C}"/>
          </ac:inkMkLst>
        </pc:inkChg>
        <pc:inkChg chg="del">
          <ac:chgData name="Konstantine H" userId="11d19a7c-9788-4373-a3b3-84253269272b" providerId="ADAL" clId="{14AEF2D5-A3E2-8844-9637-DBEBC7AF8AC7}" dt="2021-01-02T22:53:55.171" v="29" actId="478"/>
          <ac:inkMkLst>
            <pc:docMk/>
            <pc:sldMk cId="2668357919" sldId="265"/>
            <ac:inkMk id="58" creationId="{0CA60C27-E799-CE4F-AABD-50EC291AA8B5}"/>
          </ac:inkMkLst>
        </pc:inkChg>
        <pc:inkChg chg="del">
          <ac:chgData name="Konstantine H" userId="11d19a7c-9788-4373-a3b3-84253269272b" providerId="ADAL" clId="{14AEF2D5-A3E2-8844-9637-DBEBC7AF8AC7}" dt="2021-01-02T22:53:51.492" v="25" actId="478"/>
          <ac:inkMkLst>
            <pc:docMk/>
            <pc:sldMk cId="2668357919" sldId="265"/>
            <ac:inkMk id="59" creationId="{C2FAC310-8614-ED41-B3CD-9F633F865A3D}"/>
          </ac:inkMkLst>
        </pc:inkChg>
        <pc:inkChg chg="add del">
          <ac:chgData name="Konstantine H" userId="11d19a7c-9788-4373-a3b3-84253269272b" providerId="ADAL" clId="{14AEF2D5-A3E2-8844-9637-DBEBC7AF8AC7}" dt="2021-01-02T23:10:32.038" v="219" actId="478"/>
          <ac:inkMkLst>
            <pc:docMk/>
            <pc:sldMk cId="2668357919" sldId="265"/>
            <ac:inkMk id="96" creationId="{15F104B2-05A9-BE49-80BE-6B1C426C01C9}"/>
          </ac:inkMkLst>
        </pc:inkChg>
        <pc:inkChg chg="add">
          <ac:chgData name="Konstantine H" userId="11d19a7c-9788-4373-a3b3-84253269272b" providerId="ADAL" clId="{14AEF2D5-A3E2-8844-9637-DBEBC7AF8AC7}" dt="2021-01-02T23:10:55.428" v="220"/>
          <ac:inkMkLst>
            <pc:docMk/>
            <pc:sldMk cId="2668357919" sldId="265"/>
            <ac:inkMk id="97" creationId="{95D66223-23A9-AC48-BE9D-8807B87279BA}"/>
          </ac:inkMkLst>
        </pc:inkChg>
        <pc:inkChg chg="add">
          <ac:chgData name="Konstantine H" userId="11d19a7c-9788-4373-a3b3-84253269272b" providerId="ADAL" clId="{14AEF2D5-A3E2-8844-9637-DBEBC7AF8AC7}" dt="2021-01-02T23:11:27.757" v="222"/>
          <ac:inkMkLst>
            <pc:docMk/>
            <pc:sldMk cId="2668357919" sldId="265"/>
            <ac:inkMk id="98" creationId="{69817B9E-92DB-C94E-83BC-40AC09EFE34E}"/>
          </ac:inkMkLst>
        </pc:inkChg>
        <pc:inkChg chg="add mod">
          <ac:chgData name="Konstantine H" userId="11d19a7c-9788-4373-a3b3-84253269272b" providerId="ADAL" clId="{14AEF2D5-A3E2-8844-9637-DBEBC7AF8AC7}" dt="2021-01-02T23:14:15.145" v="274" actId="1076"/>
          <ac:inkMkLst>
            <pc:docMk/>
            <pc:sldMk cId="2668357919" sldId="265"/>
            <ac:inkMk id="107" creationId="{703E512C-EE87-0E41-89B8-D30245D1CE12}"/>
          </ac:inkMkLst>
        </pc:inkChg>
        <pc:inkChg chg="add">
          <ac:chgData name="Konstantine H" userId="11d19a7c-9788-4373-a3b3-84253269272b" providerId="ADAL" clId="{14AEF2D5-A3E2-8844-9637-DBEBC7AF8AC7}" dt="2021-01-02T23:15:28.366" v="275"/>
          <ac:inkMkLst>
            <pc:docMk/>
            <pc:sldMk cId="2668357919" sldId="265"/>
            <ac:inkMk id="108" creationId="{5D6CC982-9108-8949-A89E-2A52F8165BD6}"/>
          </ac:inkMkLst>
        </pc:inkChg>
        <pc:inkChg chg="add mod">
          <ac:chgData name="Konstantine H" userId="11d19a7c-9788-4373-a3b3-84253269272b" providerId="ADAL" clId="{14AEF2D5-A3E2-8844-9637-DBEBC7AF8AC7}" dt="2021-01-02T23:17:03.870" v="304" actId="1076"/>
          <ac:inkMkLst>
            <pc:docMk/>
            <pc:sldMk cId="2668357919" sldId="265"/>
            <ac:inkMk id="116" creationId="{2455E82C-0C73-264B-8FA3-A65CF308578D}"/>
          </ac:inkMkLst>
        </pc:inkChg>
        <pc:inkChg chg="add">
          <ac:chgData name="Konstantine H" userId="11d19a7c-9788-4373-a3b3-84253269272b" providerId="ADAL" clId="{14AEF2D5-A3E2-8844-9637-DBEBC7AF8AC7}" dt="2021-01-02T23:17:30.656" v="305"/>
          <ac:inkMkLst>
            <pc:docMk/>
            <pc:sldMk cId="2668357919" sldId="265"/>
            <ac:inkMk id="117" creationId="{83ABC06D-DDE6-FC4C-A60C-7FDCA3843E4C}"/>
          </ac:inkMkLst>
        </pc:inkChg>
        <pc:inkChg chg="add mod">
          <ac:chgData name="Konstantine H" userId="11d19a7c-9788-4373-a3b3-84253269272b" providerId="ADAL" clId="{14AEF2D5-A3E2-8844-9637-DBEBC7AF8AC7}" dt="2021-01-02T23:18:05.593" v="313" actId="1076"/>
          <ac:inkMkLst>
            <pc:docMk/>
            <pc:sldMk cId="2668357919" sldId="265"/>
            <ac:inkMk id="121" creationId="{6967EF56-D4B8-104F-9894-3FE655CA94F0}"/>
          </ac:inkMkLst>
        </pc:inkChg>
        <pc:inkChg chg="add">
          <ac:chgData name="Konstantine H" userId="11d19a7c-9788-4373-a3b3-84253269272b" providerId="ADAL" clId="{14AEF2D5-A3E2-8844-9637-DBEBC7AF8AC7}" dt="2021-01-02T23:20:41.556" v="338"/>
          <ac:inkMkLst>
            <pc:docMk/>
            <pc:sldMk cId="2668357919" sldId="265"/>
            <ac:inkMk id="122" creationId="{4EB8E466-A2F4-994D-B602-3F4AD1606C34}"/>
          </ac:inkMkLst>
        </pc:inkChg>
        <pc:cxnChg chg="del">
          <ac:chgData name="Konstantine H" userId="11d19a7c-9788-4373-a3b3-84253269272b" providerId="ADAL" clId="{14AEF2D5-A3E2-8844-9637-DBEBC7AF8AC7}" dt="2021-01-02T22:54:11.947" v="42" actId="478"/>
          <ac:cxnSpMkLst>
            <pc:docMk/>
            <pc:sldMk cId="2668357919" sldId="265"/>
            <ac:cxnSpMk id="32" creationId="{2BB3172D-1486-2E4D-A6DD-53D28914FCE3}"/>
          </ac:cxnSpMkLst>
        </pc:cxnChg>
        <pc:cxnChg chg="del">
          <ac:chgData name="Konstantine H" userId="11d19a7c-9788-4373-a3b3-84253269272b" providerId="ADAL" clId="{14AEF2D5-A3E2-8844-9637-DBEBC7AF8AC7}" dt="2021-01-02T22:54:09.153" v="39" actId="478"/>
          <ac:cxnSpMkLst>
            <pc:docMk/>
            <pc:sldMk cId="2668357919" sldId="265"/>
            <ac:cxnSpMk id="35" creationId="{75ED7439-E2C8-DC4E-8B27-01BAF559B0C0}"/>
          </ac:cxnSpMkLst>
        </pc:cxnChg>
        <pc:cxnChg chg="del">
          <ac:chgData name="Konstantine H" userId="11d19a7c-9788-4373-a3b3-84253269272b" providerId="ADAL" clId="{14AEF2D5-A3E2-8844-9637-DBEBC7AF8AC7}" dt="2021-01-02T22:54:11.510" v="41" actId="478"/>
          <ac:cxnSpMkLst>
            <pc:docMk/>
            <pc:sldMk cId="2668357919" sldId="265"/>
            <ac:cxnSpMk id="38" creationId="{C146A3D8-C04E-0841-842F-659EA3A502D1}"/>
          </ac:cxnSpMkLst>
        </pc:cxnChg>
        <pc:cxnChg chg="del">
          <ac:chgData name="Konstantine H" userId="11d19a7c-9788-4373-a3b3-84253269272b" providerId="ADAL" clId="{14AEF2D5-A3E2-8844-9637-DBEBC7AF8AC7}" dt="2021-01-02T22:54:10.015" v="40" actId="478"/>
          <ac:cxnSpMkLst>
            <pc:docMk/>
            <pc:sldMk cId="2668357919" sldId="265"/>
            <ac:cxnSpMk id="40" creationId="{08E43D78-BED4-1C4C-9165-2C6628463401}"/>
          </ac:cxnSpMkLst>
        </pc:cxnChg>
        <pc:cxnChg chg="add mod">
          <ac:chgData name="Konstantine H" userId="11d19a7c-9788-4373-a3b3-84253269272b" providerId="ADAL" clId="{14AEF2D5-A3E2-8844-9637-DBEBC7AF8AC7}" dt="2021-01-02T22:59:19.247" v="154" actId="164"/>
          <ac:cxnSpMkLst>
            <pc:docMk/>
            <pc:sldMk cId="2668357919" sldId="265"/>
            <ac:cxnSpMk id="62" creationId="{0010109B-BAE0-8947-88D8-C666485E6CB0}"/>
          </ac:cxnSpMkLst>
        </pc:cxnChg>
        <pc:cxnChg chg="add mod">
          <ac:chgData name="Konstantine H" userId="11d19a7c-9788-4373-a3b3-84253269272b" providerId="ADAL" clId="{14AEF2D5-A3E2-8844-9637-DBEBC7AF8AC7}" dt="2021-01-02T22:59:19.247" v="154" actId="164"/>
          <ac:cxnSpMkLst>
            <pc:docMk/>
            <pc:sldMk cId="2668357919" sldId="265"/>
            <ac:cxnSpMk id="63" creationId="{073F0419-6864-D44B-B7FA-A158244A49BA}"/>
          </ac:cxnSpMkLst>
        </pc:cxnChg>
        <pc:cxnChg chg="add mod">
          <ac:chgData name="Konstantine H" userId="11d19a7c-9788-4373-a3b3-84253269272b" providerId="ADAL" clId="{14AEF2D5-A3E2-8844-9637-DBEBC7AF8AC7}" dt="2021-01-02T22:59:19.247" v="154" actId="164"/>
          <ac:cxnSpMkLst>
            <pc:docMk/>
            <pc:sldMk cId="2668357919" sldId="265"/>
            <ac:cxnSpMk id="67" creationId="{AB625C5E-FAF5-D441-8649-143BAFEEDFB3}"/>
          </ac:cxnSpMkLst>
        </pc:cxnChg>
        <pc:cxnChg chg="add mod">
          <ac:chgData name="Konstantine H" userId="11d19a7c-9788-4373-a3b3-84253269272b" providerId="ADAL" clId="{14AEF2D5-A3E2-8844-9637-DBEBC7AF8AC7}" dt="2021-01-02T23:07:30.114" v="180" actId="208"/>
          <ac:cxnSpMkLst>
            <pc:docMk/>
            <pc:sldMk cId="2668357919" sldId="265"/>
            <ac:cxnSpMk id="74" creationId="{38D1A701-4040-494A-A680-432018C88A7A}"/>
          </ac:cxnSpMkLst>
        </pc:cxnChg>
        <pc:cxnChg chg="add mod">
          <ac:chgData name="Konstantine H" userId="11d19a7c-9788-4373-a3b3-84253269272b" providerId="ADAL" clId="{14AEF2D5-A3E2-8844-9637-DBEBC7AF8AC7}" dt="2021-01-02T22:59:40.258" v="161" actId="14100"/>
          <ac:cxnSpMkLst>
            <pc:docMk/>
            <pc:sldMk cId="2668357919" sldId="265"/>
            <ac:cxnSpMk id="78" creationId="{F6AB1C6E-3BCC-C749-8638-1D9C16FB324E}"/>
          </ac:cxnSpMkLst>
        </pc:cxnChg>
        <pc:cxnChg chg="add mod">
          <ac:chgData name="Konstantine H" userId="11d19a7c-9788-4373-a3b3-84253269272b" providerId="ADAL" clId="{14AEF2D5-A3E2-8844-9637-DBEBC7AF8AC7}" dt="2021-01-02T22:59:45.207" v="164" actId="14100"/>
          <ac:cxnSpMkLst>
            <pc:docMk/>
            <pc:sldMk cId="2668357919" sldId="265"/>
            <ac:cxnSpMk id="81" creationId="{DC834B0A-1A36-7E43-80C0-7CB1FEAB50D0}"/>
          </ac:cxnSpMkLst>
        </pc:cxnChg>
        <pc:cxnChg chg="add mod">
          <ac:chgData name="Konstantine H" userId="11d19a7c-9788-4373-a3b3-84253269272b" providerId="ADAL" clId="{14AEF2D5-A3E2-8844-9637-DBEBC7AF8AC7}" dt="2021-01-02T22:59:50.076" v="167" actId="14100"/>
          <ac:cxnSpMkLst>
            <pc:docMk/>
            <pc:sldMk cId="2668357919" sldId="265"/>
            <ac:cxnSpMk id="83" creationId="{4F84462A-F873-7E41-A3DF-0EAD8C8D3D33}"/>
          </ac:cxnSpMkLst>
        </pc:cxnChg>
        <pc:cxnChg chg="add mod">
          <ac:chgData name="Konstantine H" userId="11d19a7c-9788-4373-a3b3-84253269272b" providerId="ADAL" clId="{14AEF2D5-A3E2-8844-9637-DBEBC7AF8AC7}" dt="2021-01-02T22:59:56.448" v="170" actId="14100"/>
          <ac:cxnSpMkLst>
            <pc:docMk/>
            <pc:sldMk cId="2668357919" sldId="265"/>
            <ac:cxnSpMk id="85" creationId="{D7A09F9D-8D1F-A947-81D5-E728C95BEC5B}"/>
          </ac:cxnSpMkLst>
        </pc:cxnChg>
      </pc:sldChg>
      <pc:sldChg chg="addSp modSp mod modAnim">
        <pc:chgData name="Konstantine H" userId="11d19a7c-9788-4373-a3b3-84253269272b" providerId="ADAL" clId="{14AEF2D5-A3E2-8844-9637-DBEBC7AF8AC7}" dt="2021-01-03T10:35:07.907" v="2960"/>
        <pc:sldMkLst>
          <pc:docMk/>
          <pc:sldMk cId="1011253027" sldId="270"/>
        </pc:sldMkLst>
        <pc:graphicFrameChg chg="mod modGraphic">
          <ac:chgData name="Konstantine H" userId="11d19a7c-9788-4373-a3b3-84253269272b" providerId="ADAL" clId="{14AEF2D5-A3E2-8844-9637-DBEBC7AF8AC7}" dt="2021-01-02T23:33:59.329" v="898" actId="20577"/>
          <ac:graphicFrameMkLst>
            <pc:docMk/>
            <pc:sldMk cId="1011253027" sldId="270"/>
            <ac:graphicFrameMk id="14" creationId="{0C3EA5F3-12E0-804A-9A3C-0A85A87AC199}"/>
          </ac:graphicFrameMkLst>
        </pc:graphicFrameChg>
        <pc:inkChg chg="add">
          <ac:chgData name="Konstantine H" userId="11d19a7c-9788-4373-a3b3-84253269272b" providerId="ADAL" clId="{14AEF2D5-A3E2-8844-9637-DBEBC7AF8AC7}" dt="2021-01-03T10:35:05.820" v="2959"/>
          <ac:inkMkLst>
            <pc:docMk/>
            <pc:sldMk cId="1011253027" sldId="270"/>
            <ac:inkMk id="2" creationId="{50DC8139-BB4D-834B-BD07-7EE308DA8BF6}"/>
          </ac:inkMkLst>
        </pc:inkChg>
      </pc:sldChg>
      <pc:sldChg chg="addSp delSp add del mod addAnim delAnim">
        <pc:chgData name="Konstantine H" userId="11d19a7c-9788-4373-a3b3-84253269272b" providerId="ADAL" clId="{14AEF2D5-A3E2-8844-9637-DBEBC7AF8AC7}" dt="2021-01-02T23:25:26.640" v="514" actId="2696"/>
        <pc:sldMkLst>
          <pc:docMk/>
          <pc:sldMk cId="3328370147" sldId="271"/>
        </pc:sldMkLst>
        <pc:inkChg chg="add del">
          <ac:chgData name="Konstantine H" userId="11d19a7c-9788-4373-a3b3-84253269272b" providerId="ADAL" clId="{14AEF2D5-A3E2-8844-9637-DBEBC7AF8AC7}" dt="2021-01-02T23:24:49.149" v="500" actId="478"/>
          <ac:inkMkLst>
            <pc:docMk/>
            <pc:sldMk cId="3328370147" sldId="271"/>
            <ac:inkMk id="17" creationId="{0D6E543C-EC7B-A244-98B8-F26D0AE741E8}"/>
          </ac:inkMkLst>
        </pc:inkChg>
      </pc:sldChg>
      <pc:sldChg chg="addSp delSp modSp mod delAnim modAnim">
        <pc:chgData name="Konstantine H" userId="11d19a7c-9788-4373-a3b3-84253269272b" providerId="ADAL" clId="{14AEF2D5-A3E2-8844-9637-DBEBC7AF8AC7}" dt="2021-01-02T23:32:13.546" v="805"/>
        <pc:sldMkLst>
          <pc:docMk/>
          <pc:sldMk cId="2795526362" sldId="272"/>
        </pc:sldMkLst>
        <pc:spChg chg="mod">
          <ac:chgData name="Konstantine H" userId="11d19a7c-9788-4373-a3b3-84253269272b" providerId="ADAL" clId="{14AEF2D5-A3E2-8844-9637-DBEBC7AF8AC7}" dt="2021-01-02T23:27:53.192" v="735" actId="20577"/>
          <ac:spMkLst>
            <pc:docMk/>
            <pc:sldMk cId="2795526362" sldId="272"/>
            <ac:spMk id="28" creationId="{971F5DD3-0A65-3845-AC55-A2E35DE0CD66}"/>
          </ac:spMkLst>
        </pc:spChg>
        <pc:spChg chg="mod">
          <ac:chgData name="Konstantine H" userId="11d19a7c-9788-4373-a3b3-84253269272b" providerId="ADAL" clId="{14AEF2D5-A3E2-8844-9637-DBEBC7AF8AC7}" dt="2021-01-02T23:28:33.032" v="784" actId="20577"/>
          <ac:spMkLst>
            <pc:docMk/>
            <pc:sldMk cId="2795526362" sldId="272"/>
            <ac:spMk id="29" creationId="{183B0EFE-0356-2349-A36E-7A32C75F3A19}"/>
          </ac:spMkLst>
        </pc:spChg>
        <pc:graphicFrameChg chg="mod modGraphic">
          <ac:chgData name="Konstantine H" userId="11d19a7c-9788-4373-a3b3-84253269272b" providerId="ADAL" clId="{14AEF2D5-A3E2-8844-9637-DBEBC7AF8AC7}" dt="2021-01-02T23:26:51.900" v="623" actId="20577"/>
          <ac:graphicFrameMkLst>
            <pc:docMk/>
            <pc:sldMk cId="2795526362" sldId="272"/>
            <ac:graphicFrameMk id="14" creationId="{0C3EA5F3-12E0-804A-9A3C-0A85A87AC199}"/>
          </ac:graphicFrameMkLst>
        </pc:graphicFrameChg>
        <pc:inkChg chg="add mod">
          <ac:chgData name="Konstantine H" userId="11d19a7c-9788-4373-a3b3-84253269272b" providerId="ADAL" clId="{14AEF2D5-A3E2-8844-9637-DBEBC7AF8AC7}" dt="2021-01-02T23:29:12.239" v="786" actId="1076"/>
          <ac:inkMkLst>
            <pc:docMk/>
            <pc:sldMk cId="2795526362" sldId="272"/>
            <ac:inkMk id="3" creationId="{16F271C7-1261-FF4F-81D5-9CDEDE288FDF}"/>
          </ac:inkMkLst>
        </pc:inkChg>
        <pc:inkChg chg="add">
          <ac:chgData name="Konstantine H" userId="11d19a7c-9788-4373-a3b3-84253269272b" providerId="ADAL" clId="{14AEF2D5-A3E2-8844-9637-DBEBC7AF8AC7}" dt="2021-01-02T23:29:44.728" v="788"/>
          <ac:inkMkLst>
            <pc:docMk/>
            <pc:sldMk cId="2795526362" sldId="272"/>
            <ac:inkMk id="4" creationId="{EC3B7F3E-858A-3C4E-A0B5-79E36ED1E290}"/>
          </ac:inkMkLst>
        </pc:inkChg>
        <pc:inkChg chg="add">
          <ac:chgData name="Konstantine H" userId="11d19a7c-9788-4373-a3b3-84253269272b" providerId="ADAL" clId="{14AEF2D5-A3E2-8844-9637-DBEBC7AF8AC7}" dt="2021-01-02T23:30:17.225" v="796"/>
          <ac:inkMkLst>
            <pc:docMk/>
            <pc:sldMk cId="2795526362" sldId="272"/>
            <ac:inkMk id="5" creationId="{8A65DB55-E438-D44B-A79C-8700F8FD7477}"/>
          </ac:inkMkLst>
        </pc:inkChg>
        <pc:inkChg chg="add">
          <ac:chgData name="Konstantine H" userId="11d19a7c-9788-4373-a3b3-84253269272b" providerId="ADAL" clId="{14AEF2D5-A3E2-8844-9637-DBEBC7AF8AC7}" dt="2021-01-02T23:30:54.985" v="798"/>
          <ac:inkMkLst>
            <pc:docMk/>
            <pc:sldMk cId="2795526362" sldId="272"/>
            <ac:inkMk id="6" creationId="{C74912AE-D502-B648-8AB3-B97D3740ED68}"/>
          </ac:inkMkLst>
        </pc:inkChg>
        <pc:inkChg chg="add">
          <ac:chgData name="Konstantine H" userId="11d19a7c-9788-4373-a3b3-84253269272b" providerId="ADAL" clId="{14AEF2D5-A3E2-8844-9637-DBEBC7AF8AC7}" dt="2021-01-02T23:31:32.239" v="802"/>
          <ac:inkMkLst>
            <pc:docMk/>
            <pc:sldMk cId="2795526362" sldId="272"/>
            <ac:inkMk id="7" creationId="{696B4866-B91B-1746-802F-DF04F9619CDA}"/>
          </ac:inkMkLst>
        </pc:inkChg>
        <pc:inkChg chg="add">
          <ac:chgData name="Konstantine H" userId="11d19a7c-9788-4373-a3b3-84253269272b" providerId="ADAL" clId="{14AEF2D5-A3E2-8844-9637-DBEBC7AF8AC7}" dt="2021-01-02T23:32:11.010" v="804"/>
          <ac:inkMkLst>
            <pc:docMk/>
            <pc:sldMk cId="2795526362" sldId="272"/>
            <ac:inkMk id="8" creationId="{9FAC4E91-C207-DD4D-AA71-70A3A4602ED1}"/>
          </ac:inkMkLst>
        </pc:inkChg>
        <pc:inkChg chg="del">
          <ac:chgData name="Konstantine H" userId="11d19a7c-9788-4373-a3b3-84253269272b" providerId="ADAL" clId="{14AEF2D5-A3E2-8844-9637-DBEBC7AF8AC7}" dt="2021-01-02T23:23:46.779" v="489" actId="478"/>
          <ac:inkMkLst>
            <pc:docMk/>
            <pc:sldMk cId="2795526362" sldId="272"/>
            <ac:inkMk id="22" creationId="{AFF83E03-699D-E849-9ED9-67320DB7B641}"/>
          </ac:inkMkLst>
        </pc:inkChg>
        <pc:inkChg chg="del">
          <ac:chgData name="Konstantine H" userId="11d19a7c-9788-4373-a3b3-84253269272b" providerId="ADAL" clId="{14AEF2D5-A3E2-8844-9637-DBEBC7AF8AC7}" dt="2021-01-02T23:23:52.944" v="493" actId="478"/>
          <ac:inkMkLst>
            <pc:docMk/>
            <pc:sldMk cId="2795526362" sldId="272"/>
            <ac:inkMk id="23" creationId="{F9268B3F-74B0-9C45-9E1F-7E39DAF75CCB}"/>
          </ac:inkMkLst>
        </pc:inkChg>
        <pc:inkChg chg="del">
          <ac:chgData name="Konstantine H" userId="11d19a7c-9788-4373-a3b3-84253269272b" providerId="ADAL" clId="{14AEF2D5-A3E2-8844-9637-DBEBC7AF8AC7}" dt="2021-01-02T23:23:48.874" v="490" actId="478"/>
          <ac:inkMkLst>
            <pc:docMk/>
            <pc:sldMk cId="2795526362" sldId="272"/>
            <ac:inkMk id="24" creationId="{5391288F-695D-7542-BE27-9E9384DED2C9}"/>
          </ac:inkMkLst>
        </pc:inkChg>
        <pc:inkChg chg="del">
          <ac:chgData name="Konstantine H" userId="11d19a7c-9788-4373-a3b3-84253269272b" providerId="ADAL" clId="{14AEF2D5-A3E2-8844-9637-DBEBC7AF8AC7}" dt="2021-01-02T23:23:51.595" v="492" actId="478"/>
          <ac:inkMkLst>
            <pc:docMk/>
            <pc:sldMk cId="2795526362" sldId="272"/>
            <ac:inkMk id="25" creationId="{C4A79C81-8AD9-CB4F-B0A0-DC399851E970}"/>
          </ac:inkMkLst>
        </pc:inkChg>
        <pc:inkChg chg="del">
          <ac:chgData name="Konstantine H" userId="11d19a7c-9788-4373-a3b3-84253269272b" providerId="ADAL" clId="{14AEF2D5-A3E2-8844-9637-DBEBC7AF8AC7}" dt="2021-01-02T23:23:50.211" v="491" actId="478"/>
          <ac:inkMkLst>
            <pc:docMk/>
            <pc:sldMk cId="2795526362" sldId="272"/>
            <ac:inkMk id="26" creationId="{C83213B8-C688-CF47-BADE-5982BC4BB4EF}"/>
          </ac:inkMkLst>
        </pc:inkChg>
        <pc:inkChg chg="del">
          <ac:chgData name="Konstantine H" userId="11d19a7c-9788-4373-a3b3-84253269272b" providerId="ADAL" clId="{14AEF2D5-A3E2-8844-9637-DBEBC7AF8AC7}" dt="2021-01-02T23:23:54.254" v="494" actId="478"/>
          <ac:inkMkLst>
            <pc:docMk/>
            <pc:sldMk cId="2795526362" sldId="272"/>
            <ac:inkMk id="27" creationId="{6B7666E7-C06D-8E4C-8F05-668C2CCAE451}"/>
          </ac:inkMkLst>
        </pc:inkChg>
      </pc:sldChg>
      <pc:sldChg chg="addSp modSp mod modAnim">
        <pc:chgData name="Konstantine H" userId="11d19a7c-9788-4373-a3b3-84253269272b" providerId="ADAL" clId="{14AEF2D5-A3E2-8844-9637-DBEBC7AF8AC7}" dt="2021-01-03T10:36:18.119" v="2962"/>
        <pc:sldMkLst>
          <pc:docMk/>
          <pc:sldMk cId="1885399417" sldId="274"/>
        </pc:sldMkLst>
        <pc:spChg chg="mod">
          <ac:chgData name="Konstantine H" userId="11d19a7c-9788-4373-a3b3-84253269272b" providerId="ADAL" clId="{14AEF2D5-A3E2-8844-9637-DBEBC7AF8AC7}" dt="2021-01-02T23:34:28.884" v="941"/>
          <ac:spMkLst>
            <pc:docMk/>
            <pc:sldMk cId="1885399417" sldId="274"/>
            <ac:spMk id="5" creationId="{804DE42A-5A6E-644B-8847-E593069E65F3}"/>
          </ac:spMkLst>
        </pc:spChg>
        <pc:spChg chg="mod">
          <ac:chgData name="Konstantine H" userId="11d19a7c-9788-4373-a3b3-84253269272b" providerId="ADAL" clId="{14AEF2D5-A3E2-8844-9637-DBEBC7AF8AC7}" dt="2021-01-02T23:34:33.938" v="944" actId="20577"/>
          <ac:spMkLst>
            <pc:docMk/>
            <pc:sldMk cId="1885399417" sldId="274"/>
            <ac:spMk id="9" creationId="{8CA6B7E4-3518-1B43-976A-BC10683158E8}"/>
          </ac:spMkLst>
        </pc:spChg>
        <pc:spChg chg="mod">
          <ac:chgData name="Konstantine H" userId="11d19a7c-9788-4373-a3b3-84253269272b" providerId="ADAL" clId="{14AEF2D5-A3E2-8844-9637-DBEBC7AF8AC7}" dt="2021-01-02T23:34:37.644" v="948" actId="20577"/>
          <ac:spMkLst>
            <pc:docMk/>
            <pc:sldMk cId="1885399417" sldId="274"/>
            <ac:spMk id="10" creationId="{16E49DBF-2611-814C-BAA0-C3870CC925F7}"/>
          </ac:spMkLst>
        </pc:spChg>
        <pc:spChg chg="mod">
          <ac:chgData name="Konstantine H" userId="11d19a7c-9788-4373-a3b3-84253269272b" providerId="ADAL" clId="{14AEF2D5-A3E2-8844-9637-DBEBC7AF8AC7}" dt="2021-01-02T23:34:36.206" v="946" actId="20577"/>
          <ac:spMkLst>
            <pc:docMk/>
            <pc:sldMk cId="1885399417" sldId="274"/>
            <ac:spMk id="11" creationId="{5F9146C2-10E7-F04F-8673-29B750D33E40}"/>
          </ac:spMkLst>
        </pc:spChg>
        <pc:grpChg chg="add mod">
          <ac:chgData name="Konstantine H" userId="11d19a7c-9788-4373-a3b3-84253269272b" providerId="ADAL" clId="{14AEF2D5-A3E2-8844-9637-DBEBC7AF8AC7}" dt="2021-01-02T23:34:32.436" v="942" actId="1076"/>
          <ac:grpSpMkLst>
            <pc:docMk/>
            <pc:sldMk cId="1885399417" sldId="274"/>
            <ac:grpSpMk id="4" creationId="{45109BCA-FF24-2945-894A-F3701D02FAB0}"/>
          </ac:grpSpMkLst>
        </pc:grpChg>
        <pc:graphicFrameChg chg="mod modGraphic">
          <ac:chgData name="Konstantine H" userId="11d19a7c-9788-4373-a3b3-84253269272b" providerId="ADAL" clId="{14AEF2D5-A3E2-8844-9637-DBEBC7AF8AC7}" dt="2021-01-02T23:35:58.255" v="1006" actId="20577"/>
          <ac:graphicFrameMkLst>
            <pc:docMk/>
            <pc:sldMk cId="1885399417" sldId="274"/>
            <ac:graphicFrameMk id="14" creationId="{0C3EA5F3-12E0-804A-9A3C-0A85A87AC199}"/>
          </ac:graphicFrameMkLst>
        </pc:graphicFrameChg>
        <pc:inkChg chg="add">
          <ac:chgData name="Konstantine H" userId="11d19a7c-9788-4373-a3b3-84253269272b" providerId="ADAL" clId="{14AEF2D5-A3E2-8844-9637-DBEBC7AF8AC7}" dt="2021-01-03T10:36:11.628" v="2961"/>
          <ac:inkMkLst>
            <pc:docMk/>
            <pc:sldMk cId="1885399417" sldId="274"/>
            <ac:inkMk id="2" creationId="{9629BF9F-A487-3645-89FA-64A5CC3B323C}"/>
          </ac:inkMkLst>
        </pc:inkChg>
        <pc:cxnChg chg="mod">
          <ac:chgData name="Konstantine H" userId="11d19a7c-9788-4373-a3b3-84253269272b" providerId="ADAL" clId="{14AEF2D5-A3E2-8844-9637-DBEBC7AF8AC7}" dt="2021-01-02T23:34:28.884" v="941"/>
          <ac:cxnSpMkLst>
            <pc:docMk/>
            <pc:sldMk cId="1885399417" sldId="274"/>
            <ac:cxnSpMk id="6" creationId="{4CAF0C00-0E47-5140-B94D-A7D5A4B2BA7B}"/>
          </ac:cxnSpMkLst>
        </pc:cxnChg>
        <pc:cxnChg chg="mod">
          <ac:chgData name="Konstantine H" userId="11d19a7c-9788-4373-a3b3-84253269272b" providerId="ADAL" clId="{14AEF2D5-A3E2-8844-9637-DBEBC7AF8AC7}" dt="2021-01-02T23:34:28.884" v="941"/>
          <ac:cxnSpMkLst>
            <pc:docMk/>
            <pc:sldMk cId="1885399417" sldId="274"/>
            <ac:cxnSpMk id="7" creationId="{D45208B3-617B-2F4E-9897-D1EAF5CA942C}"/>
          </ac:cxnSpMkLst>
        </pc:cxnChg>
        <pc:cxnChg chg="mod">
          <ac:chgData name="Konstantine H" userId="11d19a7c-9788-4373-a3b3-84253269272b" providerId="ADAL" clId="{14AEF2D5-A3E2-8844-9637-DBEBC7AF8AC7}" dt="2021-01-02T23:34:28.884" v="941"/>
          <ac:cxnSpMkLst>
            <pc:docMk/>
            <pc:sldMk cId="1885399417" sldId="274"/>
            <ac:cxnSpMk id="8" creationId="{6FECFDE8-E09F-9D42-B4E4-351BD2B46ED0}"/>
          </ac:cxnSpMkLst>
        </pc:cxnChg>
      </pc:sldChg>
      <pc:sldChg chg="addSp modSp mod modAnim">
        <pc:chgData name="Konstantine H" userId="11d19a7c-9788-4373-a3b3-84253269272b" providerId="ADAL" clId="{14AEF2D5-A3E2-8844-9637-DBEBC7AF8AC7}" dt="2021-01-03T10:36:52.332" v="2964"/>
        <pc:sldMkLst>
          <pc:docMk/>
          <pc:sldMk cId="2571511279" sldId="275"/>
        </pc:sldMkLst>
        <pc:graphicFrameChg chg="mod modGraphic">
          <ac:chgData name="Konstantine H" userId="11d19a7c-9788-4373-a3b3-84253269272b" providerId="ADAL" clId="{14AEF2D5-A3E2-8844-9637-DBEBC7AF8AC7}" dt="2021-01-02T23:37:50.858" v="1104" actId="20577"/>
          <ac:graphicFrameMkLst>
            <pc:docMk/>
            <pc:sldMk cId="2571511279" sldId="275"/>
            <ac:graphicFrameMk id="14" creationId="{0C3EA5F3-12E0-804A-9A3C-0A85A87AC199}"/>
          </ac:graphicFrameMkLst>
        </pc:graphicFrameChg>
        <pc:inkChg chg="add">
          <ac:chgData name="Konstantine H" userId="11d19a7c-9788-4373-a3b3-84253269272b" providerId="ADAL" clId="{14AEF2D5-A3E2-8844-9637-DBEBC7AF8AC7}" dt="2021-01-03T10:36:50.608" v="2963"/>
          <ac:inkMkLst>
            <pc:docMk/>
            <pc:sldMk cId="2571511279" sldId="275"/>
            <ac:inkMk id="2" creationId="{67E36048-B499-6C49-A882-22AAAAA32FF3}"/>
          </ac:inkMkLst>
        </pc:inkChg>
      </pc:sldChg>
      <pc:sldChg chg="addSp delSp modSp add del mod ord delAnim modAnim">
        <pc:chgData name="Konstantine H" userId="11d19a7c-9788-4373-a3b3-84253269272b" providerId="ADAL" clId="{14AEF2D5-A3E2-8844-9637-DBEBC7AF8AC7}" dt="2021-01-03T10:29:53.945" v="2958"/>
        <pc:sldMkLst>
          <pc:docMk/>
          <pc:sldMk cId="3365428929" sldId="278"/>
        </pc:sldMkLst>
        <pc:spChg chg="del">
          <ac:chgData name="Konstantine H" userId="11d19a7c-9788-4373-a3b3-84253269272b" providerId="ADAL" clId="{14AEF2D5-A3E2-8844-9637-DBEBC7AF8AC7}" dt="2021-01-02T23:25:17.289" v="511" actId="478"/>
          <ac:spMkLst>
            <pc:docMk/>
            <pc:sldMk cId="3365428929" sldId="278"/>
            <ac:spMk id="21" creationId="{8EA32713-B2D7-9D4C-B6ED-63D9B9D5BF53}"/>
          </ac:spMkLst>
        </pc:spChg>
        <pc:spChg chg="del">
          <ac:chgData name="Konstantine H" userId="11d19a7c-9788-4373-a3b3-84253269272b" providerId="ADAL" clId="{14AEF2D5-A3E2-8844-9637-DBEBC7AF8AC7}" dt="2021-01-02T23:25:07.979" v="508" actId="478"/>
          <ac:spMkLst>
            <pc:docMk/>
            <pc:sldMk cId="3365428929" sldId="278"/>
            <ac:spMk id="23" creationId="{75E2A6FC-246E-4E2B-8768-C50296290ABA}"/>
          </ac:spMkLst>
        </pc:spChg>
        <pc:spChg chg="del">
          <ac:chgData name="Konstantine H" userId="11d19a7c-9788-4373-a3b3-84253269272b" providerId="ADAL" clId="{14AEF2D5-A3E2-8844-9637-DBEBC7AF8AC7}" dt="2021-01-02T23:25:11.191" v="509" actId="478"/>
          <ac:spMkLst>
            <pc:docMk/>
            <pc:sldMk cId="3365428929" sldId="278"/>
            <ac:spMk id="24" creationId="{F1F0E14D-4878-D94D-84B0-E1A7AB3A4BC8}"/>
          </ac:spMkLst>
        </pc:spChg>
        <pc:spChg chg="del">
          <ac:chgData name="Konstantine H" userId="11d19a7c-9788-4373-a3b3-84253269272b" providerId="ADAL" clId="{14AEF2D5-A3E2-8844-9637-DBEBC7AF8AC7}" dt="2021-01-02T23:25:11.191" v="509" actId="478"/>
          <ac:spMkLst>
            <pc:docMk/>
            <pc:sldMk cId="3365428929" sldId="278"/>
            <ac:spMk id="25" creationId="{A346649F-9D2B-C042-9109-6AE370EEEFC5}"/>
          </ac:spMkLst>
        </pc:spChg>
        <pc:spChg chg="del">
          <ac:chgData name="Konstantine H" userId="11d19a7c-9788-4373-a3b3-84253269272b" providerId="ADAL" clId="{14AEF2D5-A3E2-8844-9637-DBEBC7AF8AC7}" dt="2021-01-02T23:25:17.289" v="511" actId="478"/>
          <ac:spMkLst>
            <pc:docMk/>
            <pc:sldMk cId="3365428929" sldId="278"/>
            <ac:spMk id="26" creationId="{62B48284-7CBB-874D-BB41-FFF952B3977E}"/>
          </ac:spMkLst>
        </pc:spChg>
        <pc:spChg chg="del">
          <ac:chgData name="Konstantine H" userId="11d19a7c-9788-4373-a3b3-84253269272b" providerId="ADAL" clId="{14AEF2D5-A3E2-8844-9637-DBEBC7AF8AC7}" dt="2021-01-02T23:25:11.191" v="509" actId="478"/>
          <ac:spMkLst>
            <pc:docMk/>
            <pc:sldMk cId="3365428929" sldId="278"/>
            <ac:spMk id="27" creationId="{476B4821-3F5E-ED4B-A051-0398B0521AA9}"/>
          </ac:spMkLst>
        </pc:spChg>
        <pc:spChg chg="del">
          <ac:chgData name="Konstantine H" userId="11d19a7c-9788-4373-a3b3-84253269272b" providerId="ADAL" clId="{14AEF2D5-A3E2-8844-9637-DBEBC7AF8AC7}" dt="2021-01-02T23:25:11.191" v="509" actId="478"/>
          <ac:spMkLst>
            <pc:docMk/>
            <pc:sldMk cId="3365428929" sldId="278"/>
            <ac:spMk id="28" creationId="{81BBD632-3DFF-534E-ABB6-B0410ECFD807}"/>
          </ac:spMkLst>
        </pc:spChg>
        <pc:spChg chg="del">
          <ac:chgData name="Konstantine H" userId="11d19a7c-9788-4373-a3b3-84253269272b" providerId="ADAL" clId="{14AEF2D5-A3E2-8844-9637-DBEBC7AF8AC7}" dt="2021-01-02T23:25:11.191" v="509" actId="478"/>
          <ac:spMkLst>
            <pc:docMk/>
            <pc:sldMk cId="3365428929" sldId="278"/>
            <ac:spMk id="29" creationId="{2A39A3BF-5BF7-1F4D-8B3A-3FB667786ADF}"/>
          </ac:spMkLst>
        </pc:spChg>
        <pc:spChg chg="del">
          <ac:chgData name="Konstantine H" userId="11d19a7c-9788-4373-a3b3-84253269272b" providerId="ADAL" clId="{14AEF2D5-A3E2-8844-9637-DBEBC7AF8AC7}" dt="2021-01-02T23:25:07.979" v="508" actId="478"/>
          <ac:spMkLst>
            <pc:docMk/>
            <pc:sldMk cId="3365428929" sldId="278"/>
            <ac:spMk id="30" creationId="{327738B4-12F4-4891-AC99-CC4D8A9328CF}"/>
          </ac:spMkLst>
        </pc:spChg>
        <pc:spChg chg="del">
          <ac:chgData name="Konstantine H" userId="11d19a7c-9788-4373-a3b3-84253269272b" providerId="ADAL" clId="{14AEF2D5-A3E2-8844-9637-DBEBC7AF8AC7}" dt="2021-01-02T23:25:11.191" v="509" actId="478"/>
          <ac:spMkLst>
            <pc:docMk/>
            <pc:sldMk cId="3365428929" sldId="278"/>
            <ac:spMk id="31" creationId="{7CFC908F-C713-0F46-B011-93AA5763AE12}"/>
          </ac:spMkLst>
        </pc:spChg>
        <pc:spChg chg="del">
          <ac:chgData name="Konstantine H" userId="11d19a7c-9788-4373-a3b3-84253269272b" providerId="ADAL" clId="{14AEF2D5-A3E2-8844-9637-DBEBC7AF8AC7}" dt="2021-01-02T23:25:17.289" v="511" actId="478"/>
          <ac:spMkLst>
            <pc:docMk/>
            <pc:sldMk cId="3365428929" sldId="278"/>
            <ac:spMk id="32" creationId="{F7B77A73-E862-5840-97CC-70A22E91F437}"/>
          </ac:spMkLst>
        </pc:spChg>
        <pc:spChg chg="del mod">
          <ac:chgData name="Konstantine H" userId="11d19a7c-9788-4373-a3b3-84253269272b" providerId="ADAL" clId="{14AEF2D5-A3E2-8844-9637-DBEBC7AF8AC7}" dt="2021-01-02T23:25:05" v="507" actId="478"/>
          <ac:spMkLst>
            <pc:docMk/>
            <pc:sldMk cId="3365428929" sldId="278"/>
            <ac:spMk id="42" creationId="{60BF515C-218E-4D4B-9DE7-9777CB212EA2}"/>
          </ac:spMkLst>
        </pc:spChg>
        <pc:picChg chg="del">
          <ac:chgData name="Konstantine H" userId="11d19a7c-9788-4373-a3b3-84253269272b" providerId="ADAL" clId="{14AEF2D5-A3E2-8844-9637-DBEBC7AF8AC7}" dt="2021-01-02T23:25:12.976" v="510" actId="478"/>
          <ac:picMkLst>
            <pc:docMk/>
            <pc:sldMk cId="3365428929" sldId="278"/>
            <ac:picMk id="4" creationId="{94F052A8-C69F-5840-94BB-DF5C2185E6B2}"/>
          </ac:picMkLst>
        </pc:picChg>
        <pc:picChg chg="add mod modCrop">
          <ac:chgData name="Konstantine H" userId="11d19a7c-9788-4373-a3b3-84253269272b" providerId="ADAL" clId="{14AEF2D5-A3E2-8844-9637-DBEBC7AF8AC7}" dt="2021-01-03T10:16:58.284" v="2926" actId="1076"/>
          <ac:picMkLst>
            <pc:docMk/>
            <pc:sldMk cId="3365428929" sldId="278"/>
            <ac:picMk id="10" creationId="{E8AA295C-0AA4-E341-9E82-87F269A0FD4D}"/>
          </ac:picMkLst>
        </pc:picChg>
        <pc:picChg chg="add del mod">
          <ac:chgData name="Konstantine H" userId="11d19a7c-9788-4373-a3b3-84253269272b" providerId="ADAL" clId="{14AEF2D5-A3E2-8844-9637-DBEBC7AF8AC7}" dt="2021-01-03T10:15:27.242" v="2893" actId="478"/>
          <ac:picMkLst>
            <pc:docMk/>
            <pc:sldMk cId="3365428929" sldId="278"/>
            <ac:picMk id="12" creationId="{B1A4F05C-79BD-0646-AC54-EAD13BC0578C}"/>
          </ac:picMkLst>
        </pc:picChg>
        <pc:picChg chg="add del mod">
          <ac:chgData name="Konstantine H" userId="11d19a7c-9788-4373-a3b3-84253269272b" providerId="ADAL" clId="{14AEF2D5-A3E2-8844-9637-DBEBC7AF8AC7}" dt="2021-01-03T10:15:25.985" v="2892" actId="478"/>
          <ac:picMkLst>
            <pc:docMk/>
            <pc:sldMk cId="3365428929" sldId="278"/>
            <ac:picMk id="33" creationId="{67662E36-6C05-064E-9F82-BBCDBE03A572}"/>
          </ac:picMkLst>
        </pc:picChg>
        <pc:inkChg chg="add">
          <ac:chgData name="Konstantine H" userId="11d19a7c-9788-4373-a3b3-84253269272b" providerId="ADAL" clId="{14AEF2D5-A3E2-8844-9637-DBEBC7AF8AC7}" dt="2021-01-03T10:25:29.215" v="2949"/>
          <ac:inkMkLst>
            <pc:docMk/>
            <pc:sldMk cId="3365428929" sldId="278"/>
            <ac:inkMk id="34" creationId="{AF9A6377-D4DD-AE43-923D-DB49E50084F6}"/>
          </ac:inkMkLst>
        </pc:inkChg>
        <pc:inkChg chg="add">
          <ac:chgData name="Konstantine H" userId="11d19a7c-9788-4373-a3b3-84253269272b" providerId="ADAL" clId="{14AEF2D5-A3E2-8844-9637-DBEBC7AF8AC7}" dt="2021-01-03T10:27:14.823" v="2951"/>
          <ac:inkMkLst>
            <pc:docMk/>
            <pc:sldMk cId="3365428929" sldId="278"/>
            <ac:inkMk id="35" creationId="{9BCA7CA4-EA01-274A-8A2D-C02D9F1ACED2}"/>
          </ac:inkMkLst>
        </pc:inkChg>
        <pc:inkChg chg="add">
          <ac:chgData name="Konstantine H" userId="11d19a7c-9788-4373-a3b3-84253269272b" providerId="ADAL" clId="{14AEF2D5-A3E2-8844-9637-DBEBC7AF8AC7}" dt="2021-01-03T10:28:07.931" v="2953"/>
          <ac:inkMkLst>
            <pc:docMk/>
            <pc:sldMk cId="3365428929" sldId="278"/>
            <ac:inkMk id="36" creationId="{CC8E8C90-42F2-0E43-87B0-67BCCE3114FD}"/>
          </ac:inkMkLst>
        </pc:inkChg>
        <pc:inkChg chg="add">
          <ac:chgData name="Konstantine H" userId="11d19a7c-9788-4373-a3b3-84253269272b" providerId="ADAL" clId="{14AEF2D5-A3E2-8844-9637-DBEBC7AF8AC7}" dt="2021-01-03T10:29:06.883" v="2955"/>
          <ac:inkMkLst>
            <pc:docMk/>
            <pc:sldMk cId="3365428929" sldId="278"/>
            <ac:inkMk id="37" creationId="{CD1508C8-CCEC-5341-B7E1-B9B7B78D177A}"/>
          </ac:inkMkLst>
        </pc:inkChg>
        <pc:inkChg chg="add">
          <ac:chgData name="Konstantine H" userId="11d19a7c-9788-4373-a3b3-84253269272b" providerId="ADAL" clId="{14AEF2D5-A3E2-8844-9637-DBEBC7AF8AC7}" dt="2021-01-03T10:29:51.088" v="2957"/>
          <ac:inkMkLst>
            <pc:docMk/>
            <pc:sldMk cId="3365428929" sldId="278"/>
            <ac:inkMk id="38" creationId="{B4DD44B1-1A1A-F14E-AEF6-1022C3CC5CA8}"/>
          </ac:inkMkLst>
        </pc:inkChg>
      </pc:sldChg>
      <pc:sldChg chg="del">
        <pc:chgData name="Konstantine H" userId="11d19a7c-9788-4373-a3b3-84253269272b" providerId="ADAL" clId="{14AEF2D5-A3E2-8844-9637-DBEBC7AF8AC7}" dt="2021-01-02T23:24:40.619" v="496" actId="2696"/>
        <pc:sldMkLst>
          <pc:docMk/>
          <pc:sldMk cId="4157803700" sldId="279"/>
        </pc:sldMkLst>
      </pc:sldChg>
      <pc:sldChg chg="del">
        <pc:chgData name="Konstantine H" userId="11d19a7c-9788-4373-a3b3-84253269272b" providerId="ADAL" clId="{14AEF2D5-A3E2-8844-9637-DBEBC7AF8AC7}" dt="2021-01-02T23:24:39.325" v="495" actId="2696"/>
        <pc:sldMkLst>
          <pc:docMk/>
          <pc:sldMk cId="2508378733" sldId="281"/>
        </pc:sldMkLst>
      </pc:sldChg>
      <pc:sldChg chg="add del">
        <pc:chgData name="Konstantine H" userId="11d19a7c-9788-4373-a3b3-84253269272b" providerId="ADAL" clId="{14AEF2D5-A3E2-8844-9637-DBEBC7AF8AC7}" dt="2021-01-02T23:25:01.088" v="505" actId="2696"/>
        <pc:sldMkLst>
          <pc:docMk/>
          <pc:sldMk cId="2451257471" sldId="282"/>
        </pc:sldMkLst>
      </pc:sldChg>
      <pc:sldChg chg="addSp delSp modSp add mod">
        <pc:chgData name="Konstantine H" userId="11d19a7c-9788-4373-a3b3-84253269272b" providerId="ADAL" clId="{14AEF2D5-A3E2-8844-9637-DBEBC7AF8AC7}" dt="2021-01-02T23:22:53.471" v="488" actId="14100"/>
        <pc:sldMkLst>
          <pc:docMk/>
          <pc:sldMk cId="90730234" sldId="283"/>
        </pc:sldMkLst>
        <pc:graphicFrameChg chg="modGraphic">
          <ac:chgData name="Konstantine H" userId="11d19a7c-9788-4373-a3b3-84253269272b" providerId="ADAL" clId="{14AEF2D5-A3E2-8844-9637-DBEBC7AF8AC7}" dt="2021-01-02T23:22:18.428" v="479" actId="20577"/>
          <ac:graphicFrameMkLst>
            <pc:docMk/>
            <pc:sldMk cId="90730234" sldId="283"/>
            <ac:graphicFrameMk id="30" creationId="{998D9D32-0E6A-C749-B07A-B1568E4F05B7}"/>
          </ac:graphicFrameMkLst>
        </pc:graphicFrameChg>
        <pc:picChg chg="add del mod">
          <ac:chgData name="Konstantine H" userId="11d19a7c-9788-4373-a3b3-84253269272b" providerId="ADAL" clId="{14AEF2D5-A3E2-8844-9637-DBEBC7AF8AC7}" dt="2021-01-02T23:22:36.448" v="482" actId="478"/>
          <ac:picMkLst>
            <pc:docMk/>
            <pc:sldMk cId="90730234" sldId="283"/>
            <ac:picMk id="9218" creationId="{C1438835-326C-2646-AE8E-26C2C03787D2}"/>
          </ac:picMkLst>
        </pc:picChg>
        <pc:picChg chg="add mod">
          <ac:chgData name="Konstantine H" userId="11d19a7c-9788-4373-a3b3-84253269272b" providerId="ADAL" clId="{14AEF2D5-A3E2-8844-9637-DBEBC7AF8AC7}" dt="2021-01-02T23:22:53.471" v="488" actId="14100"/>
          <ac:picMkLst>
            <pc:docMk/>
            <pc:sldMk cId="90730234" sldId="283"/>
            <ac:picMk id="9220" creationId="{88F8755F-6DDF-FD49-95D9-36076D4DFF5B}"/>
          </ac:picMkLst>
        </pc:picChg>
        <pc:cxnChg chg="del">
          <ac:chgData name="Konstantine H" userId="11d19a7c-9788-4373-a3b3-84253269272b" providerId="ADAL" clId="{14AEF2D5-A3E2-8844-9637-DBEBC7AF8AC7}" dt="2021-01-02T23:20:56.308" v="340" actId="478"/>
          <ac:cxnSpMkLst>
            <pc:docMk/>
            <pc:sldMk cId="90730234" sldId="283"/>
            <ac:cxnSpMk id="78" creationId="{F6AB1C6E-3BCC-C749-8638-1D9C16FB324E}"/>
          </ac:cxnSpMkLst>
        </pc:cxnChg>
        <pc:cxnChg chg="del">
          <ac:chgData name="Konstantine H" userId="11d19a7c-9788-4373-a3b3-84253269272b" providerId="ADAL" clId="{14AEF2D5-A3E2-8844-9637-DBEBC7AF8AC7}" dt="2021-01-02T23:20:57.614" v="341" actId="478"/>
          <ac:cxnSpMkLst>
            <pc:docMk/>
            <pc:sldMk cId="90730234" sldId="283"/>
            <ac:cxnSpMk id="81" creationId="{DC834B0A-1A36-7E43-80C0-7CB1FEAB50D0}"/>
          </ac:cxnSpMkLst>
        </pc:cxnChg>
        <pc:cxnChg chg="del">
          <ac:chgData name="Konstantine H" userId="11d19a7c-9788-4373-a3b3-84253269272b" providerId="ADAL" clId="{14AEF2D5-A3E2-8844-9637-DBEBC7AF8AC7}" dt="2021-01-02T23:20:58.847" v="342" actId="478"/>
          <ac:cxnSpMkLst>
            <pc:docMk/>
            <pc:sldMk cId="90730234" sldId="283"/>
            <ac:cxnSpMk id="83" creationId="{4F84462A-F873-7E41-A3DF-0EAD8C8D3D33}"/>
          </ac:cxnSpMkLst>
        </pc:cxnChg>
        <pc:cxnChg chg="del">
          <ac:chgData name="Konstantine H" userId="11d19a7c-9788-4373-a3b3-84253269272b" providerId="ADAL" clId="{14AEF2D5-A3E2-8844-9637-DBEBC7AF8AC7}" dt="2021-01-02T23:21:00.175" v="343" actId="478"/>
          <ac:cxnSpMkLst>
            <pc:docMk/>
            <pc:sldMk cId="90730234" sldId="283"/>
            <ac:cxnSpMk id="85" creationId="{D7A09F9D-8D1F-A947-81D5-E728C95BEC5B}"/>
          </ac:cxnSpMkLst>
        </pc:cxnChg>
      </pc:sldChg>
      <pc:sldChg chg="add del setBg">
        <pc:chgData name="Konstantine H" userId="11d19a7c-9788-4373-a3b3-84253269272b" providerId="ADAL" clId="{14AEF2D5-A3E2-8844-9637-DBEBC7AF8AC7}" dt="2021-01-02T23:00:07.120" v="172"/>
        <pc:sldMkLst>
          <pc:docMk/>
          <pc:sldMk cId="844394586" sldId="283"/>
        </pc:sldMkLst>
      </pc:sldChg>
      <pc:sldChg chg="add del">
        <pc:chgData name="Konstantine H" userId="11d19a7c-9788-4373-a3b3-84253269272b" providerId="ADAL" clId="{14AEF2D5-A3E2-8844-9637-DBEBC7AF8AC7}" dt="2021-01-02T22:55:48.267" v="94" actId="2696"/>
        <pc:sldMkLst>
          <pc:docMk/>
          <pc:sldMk cId="1628245804" sldId="283"/>
        </pc:sldMkLst>
      </pc:sldChg>
      <pc:sldChg chg="add del setBg">
        <pc:chgData name="Konstantine H" userId="11d19a7c-9788-4373-a3b3-84253269272b" providerId="ADAL" clId="{14AEF2D5-A3E2-8844-9637-DBEBC7AF8AC7}" dt="2021-01-02T22:53:45.329" v="20"/>
        <pc:sldMkLst>
          <pc:docMk/>
          <pc:sldMk cId="2948671237" sldId="283"/>
        </pc:sldMkLst>
      </pc:sldChg>
      <pc:sldChg chg="addSp delSp modSp add mod setBg modNotesTx">
        <pc:chgData name="Konstantine H" userId="11d19a7c-9788-4373-a3b3-84253269272b" providerId="ADAL" clId="{14AEF2D5-A3E2-8844-9637-DBEBC7AF8AC7}" dt="2021-01-03T10:08:57.717" v="2878" actId="14100"/>
        <pc:sldMkLst>
          <pc:docMk/>
          <pc:sldMk cId="3590226902" sldId="284"/>
        </pc:sldMkLst>
        <pc:spChg chg="add mod">
          <ac:chgData name="Konstantine H" userId="11d19a7c-9788-4373-a3b3-84253269272b" providerId="ADAL" clId="{14AEF2D5-A3E2-8844-9637-DBEBC7AF8AC7}" dt="2021-01-03T10:08:06.072" v="2867" actId="14100"/>
          <ac:spMkLst>
            <pc:docMk/>
            <pc:sldMk cId="3590226902" sldId="284"/>
            <ac:spMk id="2" creationId="{47AEB0B5-C667-2943-9D81-435523AC1C6D}"/>
          </ac:spMkLst>
        </pc:spChg>
        <pc:spChg chg="add mod">
          <ac:chgData name="Konstantine H" userId="11d19a7c-9788-4373-a3b3-84253269272b" providerId="ADAL" clId="{14AEF2D5-A3E2-8844-9637-DBEBC7AF8AC7}" dt="2021-01-03T09:45:51.090" v="2359" actId="1037"/>
          <ac:spMkLst>
            <pc:docMk/>
            <pc:sldMk cId="3590226902" sldId="284"/>
            <ac:spMk id="3" creationId="{DBFD2971-31E5-BA41-A62E-AA436054CBBD}"/>
          </ac:spMkLst>
        </pc:spChg>
        <pc:spChg chg="add mod">
          <ac:chgData name="Konstantine H" userId="11d19a7c-9788-4373-a3b3-84253269272b" providerId="ADAL" clId="{14AEF2D5-A3E2-8844-9637-DBEBC7AF8AC7}" dt="2021-01-03T09:45:51.090" v="2359" actId="1037"/>
          <ac:spMkLst>
            <pc:docMk/>
            <pc:sldMk cId="3590226902" sldId="284"/>
            <ac:spMk id="4" creationId="{4712D019-C363-6E49-B1BB-7186EB3CD71E}"/>
          </ac:spMkLst>
        </pc:spChg>
        <pc:spChg chg="add mod">
          <ac:chgData name="Konstantine H" userId="11d19a7c-9788-4373-a3b3-84253269272b" providerId="ADAL" clId="{14AEF2D5-A3E2-8844-9637-DBEBC7AF8AC7}" dt="2021-01-03T09:45:51.090" v="2359" actId="1037"/>
          <ac:spMkLst>
            <pc:docMk/>
            <pc:sldMk cId="3590226902" sldId="284"/>
            <ac:spMk id="7" creationId="{6DB9AD10-87FC-E54B-877C-A3E06DA78F9C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14" creationId="{8E040B07-F082-C34A-BDB8-938694948477}"/>
          </ac:spMkLst>
        </pc:spChg>
        <pc:spChg chg="add mod">
          <ac:chgData name="Konstantine H" userId="11d19a7c-9788-4373-a3b3-84253269272b" providerId="ADAL" clId="{14AEF2D5-A3E2-8844-9637-DBEBC7AF8AC7}" dt="2021-01-03T10:01:54.582" v="2827" actId="113"/>
          <ac:spMkLst>
            <pc:docMk/>
            <pc:sldMk cId="3590226902" sldId="284"/>
            <ac:spMk id="15" creationId="{7D82451B-51B9-CA49-9ECD-F54F38D231C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0" creationId="{D72D99AC-7A83-8C49-9E3A-B0D316BB2E49}"/>
          </ac:spMkLst>
        </pc:spChg>
        <pc:spChg chg="add mod">
          <ac:chgData name="Konstantine H" userId="11d19a7c-9788-4373-a3b3-84253269272b" providerId="ADAL" clId="{14AEF2D5-A3E2-8844-9637-DBEBC7AF8AC7}" dt="2021-01-03T10:08:57.717" v="2878" actId="14100"/>
          <ac:spMkLst>
            <pc:docMk/>
            <pc:sldMk cId="3590226902" sldId="284"/>
            <ac:spMk id="23" creationId="{8E4D6F4D-0DD7-3546-9496-91A6ED66A66C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109" creationId="{6582FD44-FC8C-8F4F-A95E-11E7FBC1978E}"/>
          </ac:spMkLst>
        </pc:spChg>
        <pc:spChg chg="add mod">
          <ac:chgData name="Konstantine H" userId="11d19a7c-9788-4373-a3b3-84253269272b" providerId="ADAL" clId="{14AEF2D5-A3E2-8844-9637-DBEBC7AF8AC7}" dt="2021-01-03T10:08:14.644" v="2869" actId="1076"/>
          <ac:spMkLst>
            <pc:docMk/>
            <pc:sldMk cId="3590226902" sldId="284"/>
            <ac:spMk id="203" creationId="{A042FCDF-03C7-A84B-AE66-369F079DFA05}"/>
          </ac:spMkLst>
        </pc:spChg>
        <pc:spChg chg="add mod">
          <ac:chgData name="Konstantine H" userId="11d19a7c-9788-4373-a3b3-84253269272b" providerId="ADAL" clId="{14AEF2D5-A3E2-8844-9637-DBEBC7AF8AC7}" dt="2021-01-03T09:45:51.090" v="2359" actId="1037"/>
          <ac:spMkLst>
            <pc:docMk/>
            <pc:sldMk cId="3590226902" sldId="284"/>
            <ac:spMk id="205" creationId="{5BB2BD78-8858-FB42-B642-7501AF4A3B1C}"/>
          </ac:spMkLst>
        </pc:spChg>
        <pc:spChg chg="add mod">
          <ac:chgData name="Konstantine H" userId="11d19a7c-9788-4373-a3b3-84253269272b" providerId="ADAL" clId="{14AEF2D5-A3E2-8844-9637-DBEBC7AF8AC7}" dt="2021-01-03T09:45:51.090" v="2359" actId="1037"/>
          <ac:spMkLst>
            <pc:docMk/>
            <pc:sldMk cId="3590226902" sldId="284"/>
            <ac:spMk id="208" creationId="{B8AC5A8D-0B33-4749-8C56-CFEDDFCFC069}"/>
          </ac:spMkLst>
        </pc:spChg>
        <pc:spChg chg="add mod">
          <ac:chgData name="Konstantine H" userId="11d19a7c-9788-4373-a3b3-84253269272b" providerId="ADAL" clId="{14AEF2D5-A3E2-8844-9637-DBEBC7AF8AC7}" dt="2021-01-03T09:45:51.090" v="2359" actId="1037"/>
          <ac:spMkLst>
            <pc:docMk/>
            <pc:sldMk cId="3590226902" sldId="284"/>
            <ac:spMk id="211" creationId="{C5DAD9D4-B23A-4346-B856-3E2000354533}"/>
          </ac:spMkLst>
        </pc:spChg>
        <pc:spChg chg="add mod">
          <ac:chgData name="Konstantine H" userId="11d19a7c-9788-4373-a3b3-84253269272b" providerId="ADAL" clId="{14AEF2D5-A3E2-8844-9637-DBEBC7AF8AC7}" dt="2021-01-03T09:45:51.090" v="2359" actId="1037"/>
          <ac:spMkLst>
            <pc:docMk/>
            <pc:sldMk cId="3590226902" sldId="284"/>
            <ac:spMk id="215" creationId="{6D41449A-F1B6-CD46-B22A-5ECBE72CC894}"/>
          </ac:spMkLst>
        </pc:spChg>
        <pc:spChg chg="add mod">
          <ac:chgData name="Konstantine H" userId="11d19a7c-9788-4373-a3b3-84253269272b" providerId="ADAL" clId="{14AEF2D5-A3E2-8844-9637-DBEBC7AF8AC7}" dt="2021-01-03T10:07:25.031" v="2859" actId="1037"/>
          <ac:spMkLst>
            <pc:docMk/>
            <pc:sldMk cId="3590226902" sldId="284"/>
            <ac:spMk id="225" creationId="{08651A5B-6D64-2240-9029-52D832A2B763}"/>
          </ac:spMkLst>
        </pc:spChg>
        <pc:spChg chg="add mod">
          <ac:chgData name="Konstantine H" userId="11d19a7c-9788-4373-a3b3-84253269272b" providerId="ADAL" clId="{14AEF2D5-A3E2-8844-9637-DBEBC7AF8AC7}" dt="2021-01-03T10:08:36.924" v="2873" actId="1076"/>
          <ac:spMkLst>
            <pc:docMk/>
            <pc:sldMk cId="3590226902" sldId="284"/>
            <ac:spMk id="227" creationId="{B60DB086-251A-1645-8E3C-F3F6E4E436A0}"/>
          </ac:spMkLst>
        </pc:spChg>
        <pc:spChg chg="add mod">
          <ac:chgData name="Konstantine H" userId="11d19a7c-9788-4373-a3b3-84253269272b" providerId="ADAL" clId="{14AEF2D5-A3E2-8844-9637-DBEBC7AF8AC7}" dt="2021-01-03T10:08:54.409" v="2877" actId="1076"/>
          <ac:spMkLst>
            <pc:docMk/>
            <pc:sldMk cId="3590226902" sldId="284"/>
            <ac:spMk id="230" creationId="{E78AEEE9-A3B9-4540-A7FD-F51FE03E740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65" creationId="{449B6273-12B7-6344-BD46-153110137EA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66" creationId="{B6D35FC8-A025-B34F-90D3-0C605031021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67" creationId="{2044BFF5-2017-C846-B5F0-2195FCB06A2C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68" creationId="{6E44FA85-A0FA-AC41-9F71-0EFBF0041DE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69" creationId="{7407EF1F-9AC1-BC4E-B82F-5B4A50AB107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70" creationId="{EE9BA1F3-2377-C04B-8DE3-193B8C9D60F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71" creationId="{A029EA9E-921C-524E-ADC0-1DD0642D082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72" creationId="{8DA9F07B-F548-C346-9607-5A299C4A4A0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73" creationId="{DB304B1B-7043-1146-8A69-CB8B3CEF0EB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74" creationId="{017423A9-1CB3-8345-BFE6-AF086989E03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75" creationId="{E82A25BF-93EC-7A4D-B112-B0A620151AB6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76" creationId="{F7BE4A8A-ADBA-374F-A6EB-78BB01ACB07F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77" creationId="{8A594693-921C-3D4C-B155-37391CF9DB9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78" creationId="{98719635-63F6-064A-982E-F586763CBBE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79" creationId="{9AA5458E-A968-0E46-B93E-C7DD896A85BF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80" creationId="{6A603857-6A28-B644-A59B-36BC661A3F3D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81" creationId="{B7E389E2-E18A-174B-8F76-49C154AA9FDE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82" creationId="{23DB1756-A187-154A-8BC9-50E17B9D914D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83" creationId="{077E1B58-D253-4641-9CCE-E342C302F75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84" creationId="{3F366990-E6B4-0841-86EC-0F3DC6A3D0E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85" creationId="{46B31C06-836F-9844-898C-FCDDBFF914F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86" creationId="{913DE5DA-1567-8545-9942-1124B7DBB9A6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87" creationId="{912B6C1D-C679-8B40-99DC-1242BC19D22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88" creationId="{342B873F-3B77-5C4C-BDD2-657DC8D28A9F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89" creationId="{83D194A9-E9BF-5944-98CF-DDE74B997EDC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90" creationId="{9EB0993B-3F9E-1944-8D95-4C2AA1E9341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91" creationId="{FAEA46A2-7C81-AC41-B899-F7F1CA01DB8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92" creationId="{EC6CD42D-1DA8-D845-A502-292FCDAE005D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93" creationId="{56167E15-4F46-5342-B630-F0EC231128C7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94" creationId="{A4E3276C-2811-3449-BBC6-B2CDC916E3A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95" creationId="{6A57913D-A4A5-C442-A850-DBF099778A9C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96" creationId="{35C3B9EE-D931-C144-AE41-048D5A5436EE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97" creationId="{6CCF19F1-CE5B-0944-8E9B-70223FB9A00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98" creationId="{929B6E00-A5CE-7846-9C73-7F1780B8F4E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299" creationId="{092AB92A-21F2-6547-808C-95187B35E84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00" creationId="{29BDE52A-4608-9244-BC18-46A44D41897E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01" creationId="{6D16C408-63B0-8044-B2AA-94603D783E0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02" creationId="{C83A9C9E-8DE0-D54E-A652-D0C435FA72B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03" creationId="{1BDFB741-B231-9147-AF3D-5DB385E9135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04" creationId="{30A618C6-FC36-0E44-B556-4775DC827C8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05" creationId="{34C3A652-3141-7242-8C04-D60581C3DDD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09" creationId="{DB36586A-42C6-4040-886C-E05F9ED1C96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10" creationId="{41F0B0A5-6DCD-C443-BB20-19DC9E65760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13" creationId="{29ACE201-5410-A143-853A-DDD975318BC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14" creationId="{DFF4BD3B-2946-A04B-A270-914A9688066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15" creationId="{1CF8D6E4-718A-DE4D-BAEA-9509B9B78A1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16" creationId="{F6E77AC2-6978-AB4C-BE45-859EE7F8E4F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17" creationId="{22A6B8DB-3C2D-124C-ABE0-1A1775DBF4A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18" creationId="{0410DC97-C1BA-354E-BD61-8243D249C1A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20" creationId="{B6EEFADB-136E-FD44-9965-51F0BCDB496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21" creationId="{22393E31-716D-174D-987F-2908D137D9EC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22" creationId="{BF80856C-409A-884B-BEC8-51FFE679C05F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24" creationId="{06007797-F13D-D24C-9190-BDB2E92A1B0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25" creationId="{E1D63AAC-8EEC-5C4C-B2D1-4B64B907442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26" creationId="{5F83AB7C-3088-7B48-9D4B-89114F685EC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27" creationId="{2FF2C8CE-1199-FD49-85C2-217ED5B6082D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28" creationId="{161716B2-680B-EC41-94BA-F971592F27E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29" creationId="{48BADCFD-C072-0A4F-92C9-AD62D40CD3D6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30" creationId="{AC8E8E3C-4A92-604F-8819-32E013D1770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31" creationId="{834B598D-A945-A74E-BB31-3F2E44BFABF7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32" creationId="{DF111B4A-7DE8-D54F-8621-71B55FE04F6F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33" creationId="{12393034-1A34-8B4A-9ECD-1C239C5FE8E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34" creationId="{F3230C85-CB2A-1342-A139-5394AA9E92A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35" creationId="{27210CCE-8942-0A42-8829-2D46329A281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36" creationId="{8FB48500-DBFF-DC4E-93A2-B4A5352F7E4F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37" creationId="{7C55B766-D97C-E543-A3E5-41E8D537DD6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38" creationId="{187FA719-5BB7-5D4E-A182-B3E0E500400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39" creationId="{A7B6DA73-FCF3-9341-9F90-C8A2F7F95F5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40" creationId="{A5B8389F-6CAD-4D41-8D02-28EF6DCC9D9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43" creationId="{90CFD372-2CA1-4349-92C9-80803B2767E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44" creationId="{78EBBD7A-D807-4742-A46A-8BE3A19DD97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45" creationId="{65B67174-B347-D245-B4D1-537EBA70B1E6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46" creationId="{F6B6F487-5718-6C40-B5E1-4306A5673B7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47" creationId="{9675DD4F-EDA3-7246-854E-5201D7D8535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48" creationId="{5AD63AFB-E675-8C4D-82B1-1DA9627C7DC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50" creationId="{D9426A75-5C31-0346-85AE-A32DEC0A677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51" creationId="{EED5B627-69B5-D342-80E2-6248F5452BC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52" creationId="{D6432A34-721C-3747-B628-B5899356E24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53" creationId="{AFBCAFE6-3514-734E-A191-DC431C6D4437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54" creationId="{AD3B7D5C-08D8-2143-8A50-27163173497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55" creationId="{33C4D590-BF4C-A444-B716-47BF413CE04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56" creationId="{AE99FCD7-1FE8-0C43-B351-E6D1058332A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57" creationId="{EC505406-94AF-9545-9820-BDAF544EAF9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58" creationId="{8F790F5B-3C60-4E4A-894B-0A1E77DD3097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59" creationId="{2F897760-1847-744A-BA6F-2D442E96728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60" creationId="{98739B50-E123-DC4E-A286-BA58C109544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61" creationId="{B786FDB1-FAD9-E542-848A-075DE7AD4C4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62" creationId="{07FE075E-A60B-764B-8961-159F8CB41CA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63" creationId="{993531A1-9FF0-9547-919B-A475596F777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64" creationId="{BF10AE21-799C-0249-9CAA-F616EC37C516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65" creationId="{8D0BEB88-AA45-1C41-9317-B50F33B6C7AE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66" creationId="{42422013-3131-E447-ADD0-6754014B82D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67" creationId="{F010C9D8-B581-A345-BD70-68430C2AA94C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68" creationId="{C69F31DA-5D1C-AB4A-990E-99D87F1FDEA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69" creationId="{EFBDB26F-5BC5-E84B-882C-96EF6815A5F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70" creationId="{15DC4B04-3F26-CA4F-8CC1-61526BDFB85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71" creationId="{739A3ED3-D784-3A47-AEE3-9576AB4AE27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72" creationId="{6C8DAA1E-4902-474F-9D45-C13BF58D0B3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73" creationId="{8E5A91DD-2866-3E41-BF02-0DA020677B3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74" creationId="{2120C024-2CA7-5244-BBDE-5B78AE2B25E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375" creationId="{777BB10C-8BC5-2448-8B03-651E7D23426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56" creationId="{9E1736D5-1F16-1842-B23C-76FC26E3CDBF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57" creationId="{E9EA9845-8CA7-D64F-B0A4-F106FF05EC6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58" creationId="{45AB7D62-C986-C644-B3CD-7DC67BF8991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59" creationId="{C0108352-5EF2-5040-AC46-256F52C5FFB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60" creationId="{F6F54461-3BDB-F04C-A101-91F6EB4AC14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61" creationId="{2C4AF35A-6A63-3440-BA7B-093A12BFF2E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62" creationId="{92EF118B-C593-5E49-875E-A3499BD38D6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66" creationId="{6D84EFBC-B154-6949-B651-98DA7F5775D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67" creationId="{920A190B-91F4-C949-8306-2169AED7238F}"/>
          </ac:spMkLst>
        </pc:spChg>
        <pc:spChg chg="del mod">
          <ac:chgData name="Konstantine H" userId="11d19a7c-9788-4373-a3b3-84253269272b" providerId="ADAL" clId="{14AEF2D5-A3E2-8844-9637-DBEBC7AF8AC7}" dt="2021-01-03T09:21:51.613" v="1807" actId="478"/>
          <ac:spMkLst>
            <pc:docMk/>
            <pc:sldMk cId="3590226902" sldId="284"/>
            <ac:spMk id="668" creationId="{B796455B-4438-D44C-BB1E-B10310A91186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78" creationId="{2A69A393-6270-774D-BDC6-2AE23F6D64E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80" creationId="{22551EC6-87FA-BC42-896E-CEE6FB5592D7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83" creationId="{9DEC5748-DE03-A246-B140-66B7C981551C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89" creationId="{6587CC0E-42F2-EE44-911D-5EF9C137D67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90" creationId="{5E0E7FB3-7C02-B64C-9A7F-BF29F875849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92" creationId="{C5A155B0-04D7-2345-8C18-944B58C4D74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693" creationId="{EF0FBA5B-49F7-FB47-A51E-6A09982C295F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01" creationId="{E983A582-7B5D-9E4A-93C0-126CE122F12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02" creationId="{22C10B5F-08E1-1B41-B8DB-7D62827BD7E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06" creationId="{360C0EA0-701A-1E4E-882D-A53D6580C9A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07" creationId="{60FF4C26-6236-F542-A246-27BCEE43C6DC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08" creationId="{2FC33481-9AB7-974B-A55C-9320A37CA906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09" creationId="{0798A106-A553-9745-B6D0-DEFC3035B67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10" creationId="{3D0E0201-2907-734D-8E00-FC1A04F8AC7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11" creationId="{C5B88958-DDF2-BE40-9780-F01452C4249E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12" creationId="{CCDBAFE0-5FCB-274D-8CE4-DDEC613ABD20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13" creationId="{7FE0FEC5-CFA2-2547-874F-CBFEF50E1BC7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14" creationId="{3DE80022-CA15-F54E-9E78-0D9EE2D16616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15" creationId="{2FF863F7-08D5-984D-85AD-55D4504A364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16" creationId="{A2D50166-E1C7-2643-BA60-6CABA3633CC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17" creationId="{C478E714-2943-674B-BC50-4EAB2F3F1C3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18" creationId="{B9E7420B-5465-9543-8575-33E9B548588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19" creationId="{7A441589-86FB-D844-8335-4F7E26B1B69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20" creationId="{C4AA3255-46BC-B840-8B29-7CAC9D411667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21" creationId="{E3EF568B-E321-DD46-80D6-04E0124CF91D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22" creationId="{6919E9DE-525A-D24D-8DD1-36CD79759BD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23" creationId="{E3E3B48A-9799-E64F-B081-3B98EE51761D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24" creationId="{B9FE4563-8303-BC43-B5CD-3DF7D256629E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25" creationId="{E8B385F4-80E4-9A49-BB59-354B90ADD3D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26" creationId="{C9A1C718-72F0-0F4B-8492-F279C0FB723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27" creationId="{ABB35087-1DC6-514D-AD93-8199C7D2A876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28" creationId="{4E4D7176-314B-9141-850A-D9652DFCD797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29" creationId="{DAC8E208-D198-9A4D-842E-ACE871B95CAD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30" creationId="{A3AE37F9-B573-234F-A060-F93E7B83C8B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31" creationId="{43B0E9A8-3C2D-0F45-8331-6228D594A57E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32" creationId="{1747011B-8866-D94B-83A0-D3385DBDB95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33" creationId="{B7817ECC-503A-F845-9229-E65A8081897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34" creationId="{7E28545D-9354-0745-955D-FD82B022F14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35" creationId="{8CB59285-C3D3-5749-9298-993F1C0C82A7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36" creationId="{9BF68CAB-2051-F24C-974F-26F1528D35F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37" creationId="{C3CAC367-9E5C-A54E-AF36-2B70ED43732B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38" creationId="{B12DEEAD-8632-AB4F-AEE7-9AAAA042CE2E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39" creationId="{9475F85F-8D67-FE47-B16D-9F6818070EBD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40" creationId="{E2EA046E-EE00-F447-82FE-B69EAB9F73D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41" creationId="{59B5D4E8-1592-A642-A21B-6AE2FAD95E7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42" creationId="{AC5EAE35-F54C-E44F-AF18-094BAC41ED6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43" creationId="{C55CFAF1-6BAE-2242-9ABF-0E76C7935CB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44" creationId="{FF90D989-BC95-064C-A2D3-42D5BD67B13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45" creationId="{BC3FA287-9242-424D-B84D-847DA43A91A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46" creationId="{7AC2991E-9C12-E241-ACC3-BBDDEE3BC364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47" creationId="{EDE9DC4C-E343-0E41-BA24-A4D016F714F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48" creationId="{B9266401-54B3-0B40-9BD2-EF686B724AE1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49" creationId="{AA389BB8-4ABD-AE40-9804-6B7A0109D0E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50" creationId="{251AC1C0-1D8D-0548-91DF-4A771E302D8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51" creationId="{200C084C-FA61-3A44-87FF-27E5E41A68B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52" creationId="{00EA67BD-6357-A340-83CD-9220767CD88C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53" creationId="{3AE91F63-46BB-6E44-B669-F764FBE4644A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54" creationId="{52C6B041-0D72-BF4F-8BA4-361080DD5558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55" creationId="{578532FE-BDAA-AB46-9689-E6FD35A3F3BE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56" creationId="{3118128E-2D82-874E-B29D-0D6C939091F3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57" creationId="{1B4D9E43-0B31-5A4E-A638-3E0C333C7EA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58" creationId="{66975175-3314-3D4C-BB80-D37E4076ABF5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59" creationId="{5A1877A6-5A56-EE4F-8AFD-628E612248E2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60" creationId="{7C1F3ED2-25AF-C941-BEFC-799AFC7072A9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61" creationId="{E50729E6-D279-D147-8A41-F878481E6F26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62" creationId="{3DE01548-38C2-F040-81CE-A02724C8CCFE}"/>
          </ac:spMkLst>
        </pc:spChg>
        <pc:spChg chg="del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63" creationId="{D5180E60-BC9C-A24F-AD06-898A4B3B2137}"/>
          </ac:spMkLst>
        </pc:spChg>
        <pc:spChg chg="del mod">
          <ac:chgData name="Konstantine H" userId="11d19a7c-9788-4373-a3b3-84253269272b" providerId="ADAL" clId="{14AEF2D5-A3E2-8844-9637-DBEBC7AF8AC7}" dt="2021-01-03T09:19:49.516" v="1792" actId="478"/>
          <ac:spMkLst>
            <pc:docMk/>
            <pc:sldMk cId="3590226902" sldId="284"/>
            <ac:spMk id="771" creationId="{E66016F6-6B21-BB47-9139-FACA0DE03DB0}"/>
          </ac:spMkLst>
        </pc:spChg>
        <pc:grpChg chg="del">
          <ac:chgData name="Konstantine H" userId="11d19a7c-9788-4373-a3b3-84253269272b" providerId="ADAL" clId="{14AEF2D5-A3E2-8844-9637-DBEBC7AF8AC7}" dt="2021-01-03T09:19:49.516" v="1792" actId="478"/>
          <ac:grpSpMkLst>
            <pc:docMk/>
            <pc:sldMk cId="3590226902" sldId="284"/>
            <ac:grpSpMk id="764" creationId="{057806D7-A24A-A749-B1AC-B0DAAC085DA6}"/>
          </ac:grpSpMkLst>
        </pc:grpChg>
        <pc:graphicFrameChg chg="modGraphic">
          <ac:chgData name="Konstantine H" userId="11d19a7c-9788-4373-a3b3-84253269272b" providerId="ADAL" clId="{14AEF2D5-A3E2-8844-9637-DBEBC7AF8AC7}" dt="2021-01-03T09:20:01.727" v="1793" actId="798"/>
          <ac:graphicFrameMkLst>
            <pc:docMk/>
            <pc:sldMk cId="3590226902" sldId="284"/>
            <ac:graphicFrameMk id="108" creationId="{A8212F90-7FC1-DB48-992E-3907A3FCA86F}"/>
          </ac:graphicFrameMkLst>
        </pc:graphicFrameChg>
        <pc:graphicFrameChg chg="del">
          <ac:chgData name="Konstantine H" userId="11d19a7c-9788-4373-a3b3-84253269272b" providerId="ADAL" clId="{14AEF2D5-A3E2-8844-9637-DBEBC7AF8AC7}" dt="2021-01-03T09:19:49.516" v="1792" actId="478"/>
          <ac:graphicFrameMkLst>
            <pc:docMk/>
            <pc:sldMk cId="3590226902" sldId="284"/>
            <ac:graphicFrameMk id="663" creationId="{B4BDDC37-05E0-3D4E-98B3-D346510AC2B3}"/>
          </ac:graphicFrameMkLst>
        </pc:graphicFrameChg>
        <pc:graphicFrameChg chg="del mod">
          <ac:chgData name="Konstantine H" userId="11d19a7c-9788-4373-a3b3-84253269272b" providerId="ADAL" clId="{14AEF2D5-A3E2-8844-9637-DBEBC7AF8AC7}" dt="2021-01-03T09:20:09.552" v="1795" actId="478"/>
          <ac:graphicFrameMkLst>
            <pc:docMk/>
            <pc:sldMk cId="3590226902" sldId="284"/>
            <ac:graphicFrameMk id="664" creationId="{0080B8C9-51E4-F049-B66A-887979F163FE}"/>
          </ac:graphicFrameMkLst>
        </pc:graphicFrameChg>
        <pc:graphicFrameChg chg="del">
          <ac:chgData name="Konstantine H" userId="11d19a7c-9788-4373-a3b3-84253269272b" providerId="ADAL" clId="{14AEF2D5-A3E2-8844-9637-DBEBC7AF8AC7}" dt="2021-01-03T09:19:49.516" v="1792" actId="478"/>
          <ac:graphicFrameMkLst>
            <pc:docMk/>
            <pc:sldMk cId="3590226902" sldId="284"/>
            <ac:graphicFrameMk id="665" creationId="{8E9B3CF9-1D62-8A45-A25E-1723A0E033E2}"/>
          </ac:graphicFrameMkLst>
        </pc:graphicFrameChg>
        <pc:cxnChg chg="add mod">
          <ac:chgData name="Konstantine H" userId="11d19a7c-9788-4373-a3b3-84253269272b" providerId="ADAL" clId="{14AEF2D5-A3E2-8844-9637-DBEBC7AF8AC7}" dt="2021-01-03T09:45:51.090" v="2359" actId="1037"/>
          <ac:cxnSpMkLst>
            <pc:docMk/>
            <pc:sldMk cId="3590226902" sldId="284"/>
            <ac:cxnSpMk id="6" creationId="{14F74138-FC0B-8644-9338-0405C0A08CB3}"/>
          </ac:cxnSpMkLst>
        </pc:cxnChg>
        <pc:cxnChg chg="add mod">
          <ac:chgData name="Konstantine H" userId="11d19a7c-9788-4373-a3b3-84253269272b" providerId="ADAL" clId="{14AEF2D5-A3E2-8844-9637-DBEBC7AF8AC7}" dt="2021-01-03T10:08:12.024" v="2868" actId="14100"/>
          <ac:cxnSpMkLst>
            <pc:docMk/>
            <pc:sldMk cId="3590226902" sldId="284"/>
            <ac:cxnSpMk id="200" creationId="{9B1AE1AD-FFC4-4D4B-82B5-A42F34B92EF0}"/>
          </ac:cxnSpMkLst>
        </pc:cxnChg>
        <pc:cxnChg chg="add mod">
          <ac:chgData name="Konstantine H" userId="11d19a7c-9788-4373-a3b3-84253269272b" providerId="ADAL" clId="{14AEF2D5-A3E2-8844-9637-DBEBC7AF8AC7}" dt="2021-01-03T09:45:51.090" v="2359" actId="1037"/>
          <ac:cxnSpMkLst>
            <pc:docMk/>
            <pc:sldMk cId="3590226902" sldId="284"/>
            <ac:cxnSpMk id="204" creationId="{70C1C3FB-0D06-2B43-941B-0F3E20C091E6}"/>
          </ac:cxnSpMkLst>
        </pc:cxnChg>
        <pc:cxnChg chg="add mod">
          <ac:chgData name="Konstantine H" userId="11d19a7c-9788-4373-a3b3-84253269272b" providerId="ADAL" clId="{14AEF2D5-A3E2-8844-9637-DBEBC7AF8AC7}" dt="2021-01-03T09:45:51.090" v="2359" actId="1037"/>
          <ac:cxnSpMkLst>
            <pc:docMk/>
            <pc:sldMk cId="3590226902" sldId="284"/>
            <ac:cxnSpMk id="207" creationId="{B4A170DE-5B5D-4E47-B885-9429D6CEBB65}"/>
          </ac:cxnSpMkLst>
        </pc:cxnChg>
        <pc:cxnChg chg="add mod">
          <ac:chgData name="Konstantine H" userId="11d19a7c-9788-4373-a3b3-84253269272b" providerId="ADAL" clId="{14AEF2D5-A3E2-8844-9637-DBEBC7AF8AC7}" dt="2021-01-03T09:45:51.090" v="2359" actId="1037"/>
          <ac:cxnSpMkLst>
            <pc:docMk/>
            <pc:sldMk cId="3590226902" sldId="284"/>
            <ac:cxnSpMk id="210" creationId="{B72FCFE7-40A0-A24C-98EF-941C46FC37E3}"/>
          </ac:cxnSpMkLst>
        </pc:cxnChg>
        <pc:cxnChg chg="add mod">
          <ac:chgData name="Konstantine H" userId="11d19a7c-9788-4373-a3b3-84253269272b" providerId="ADAL" clId="{14AEF2D5-A3E2-8844-9637-DBEBC7AF8AC7}" dt="2021-01-03T09:45:51.090" v="2359" actId="1037"/>
          <ac:cxnSpMkLst>
            <pc:docMk/>
            <pc:sldMk cId="3590226902" sldId="284"/>
            <ac:cxnSpMk id="213" creationId="{9D5ABD31-74C0-5845-A566-E9F2C42AD27C}"/>
          </ac:cxnSpMkLst>
        </pc:cxnChg>
        <pc:cxnChg chg="add mod">
          <ac:chgData name="Konstantine H" userId="11d19a7c-9788-4373-a3b3-84253269272b" providerId="ADAL" clId="{14AEF2D5-A3E2-8844-9637-DBEBC7AF8AC7}" dt="2021-01-03T10:07:25.031" v="2859" actId="1037"/>
          <ac:cxnSpMkLst>
            <pc:docMk/>
            <pc:sldMk cId="3590226902" sldId="284"/>
            <ac:cxnSpMk id="224" creationId="{01E2BE0E-6CB5-D141-ACE9-DE850E8CB756}"/>
          </ac:cxnSpMkLst>
        </pc:cxnChg>
        <pc:cxnChg chg="add mod">
          <ac:chgData name="Konstantine H" userId="11d19a7c-9788-4373-a3b3-84253269272b" providerId="ADAL" clId="{14AEF2D5-A3E2-8844-9637-DBEBC7AF8AC7}" dt="2021-01-03T10:08:32.979" v="2872" actId="14100"/>
          <ac:cxnSpMkLst>
            <pc:docMk/>
            <pc:sldMk cId="3590226902" sldId="284"/>
            <ac:cxnSpMk id="226" creationId="{19AC9AAE-C827-724D-A113-0900862A2929}"/>
          </ac:cxnSpMkLst>
        </pc:cxnChg>
        <pc:cxnChg chg="add mod">
          <ac:chgData name="Konstantine H" userId="11d19a7c-9788-4373-a3b3-84253269272b" providerId="ADAL" clId="{14AEF2D5-A3E2-8844-9637-DBEBC7AF8AC7}" dt="2021-01-03T10:08:51.844" v="2876" actId="14100"/>
          <ac:cxnSpMkLst>
            <pc:docMk/>
            <pc:sldMk cId="3590226902" sldId="284"/>
            <ac:cxnSpMk id="229" creationId="{0A2C5053-1307-0E48-8B34-3FEA415AA536}"/>
          </ac:cxnSpMkLst>
        </pc:cxnChg>
      </pc:sldChg>
      <pc:sldChg chg="add del">
        <pc:chgData name="Konstantine H" userId="11d19a7c-9788-4373-a3b3-84253269272b" providerId="ADAL" clId="{14AEF2D5-A3E2-8844-9637-DBEBC7AF8AC7}" dt="2021-01-03T09:47:47.407" v="2361"/>
        <pc:sldMkLst>
          <pc:docMk/>
          <pc:sldMk cId="1339012877" sldId="285"/>
        </pc:sldMkLst>
      </pc:sldChg>
      <pc:sldChg chg="addSp delSp modSp add mod setBg modNotesTx">
        <pc:chgData name="Konstantine H" userId="11d19a7c-9788-4373-a3b3-84253269272b" providerId="ADAL" clId="{14AEF2D5-A3E2-8844-9637-DBEBC7AF8AC7}" dt="2021-01-03T10:00:32.871" v="2822" actId="207"/>
        <pc:sldMkLst>
          <pc:docMk/>
          <pc:sldMk cId="3449140460" sldId="285"/>
        </pc:sldMkLst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14" creationId="{8E040B07-F082-C34A-BDB8-93869494847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0" creationId="{D72D99AC-7A83-8C49-9E3A-B0D316BB2E49}"/>
          </ac:spMkLst>
        </pc:spChg>
        <pc:spChg chg="mod">
          <ac:chgData name="Konstantine H" userId="11d19a7c-9788-4373-a3b3-84253269272b" providerId="ADAL" clId="{14AEF2D5-A3E2-8844-9637-DBEBC7AF8AC7}" dt="2021-01-03T09:54:45.608" v="2662" actId="1076"/>
          <ac:spMkLst>
            <pc:docMk/>
            <pc:sldMk cId="3449140460" sldId="285"/>
            <ac:spMk id="109" creationId="{6582FD44-FC8C-8F4F-A95E-11E7FBC1978E}"/>
          </ac:spMkLst>
        </pc:spChg>
        <pc:spChg chg="add mod">
          <ac:chgData name="Konstantine H" userId="11d19a7c-9788-4373-a3b3-84253269272b" providerId="ADAL" clId="{14AEF2D5-A3E2-8844-9637-DBEBC7AF8AC7}" dt="2021-01-03T09:59:18.161" v="2810" actId="20577"/>
          <ac:spMkLst>
            <pc:docMk/>
            <pc:sldMk cId="3449140460" sldId="285"/>
            <ac:spMk id="194" creationId="{A81434E0-8E54-174D-A195-0BF50A9DBBE6}"/>
          </ac:spMkLst>
        </pc:spChg>
        <pc:spChg chg="mod">
          <ac:chgData name="Konstantine H" userId="11d19a7c-9788-4373-a3b3-84253269272b" providerId="ADAL" clId="{14AEF2D5-A3E2-8844-9637-DBEBC7AF8AC7}" dt="2021-01-03T10:00:26.212" v="2821" actId="207"/>
          <ac:spMkLst>
            <pc:docMk/>
            <pc:sldMk cId="3449140460" sldId="285"/>
            <ac:spMk id="197" creationId="{F0DCEB03-BB51-8041-965D-66B40C78190A}"/>
          </ac:spMkLst>
        </pc:spChg>
        <pc:spChg chg="mod">
          <ac:chgData name="Konstantine H" userId="11d19a7c-9788-4373-a3b3-84253269272b" providerId="ADAL" clId="{14AEF2D5-A3E2-8844-9637-DBEBC7AF8AC7}" dt="2021-01-03T09:59:42.389" v="2813"/>
          <ac:spMkLst>
            <pc:docMk/>
            <pc:sldMk cId="3449140460" sldId="285"/>
            <ac:spMk id="199" creationId="{20783261-D984-454C-B6D7-5ACFF0445E22}"/>
          </ac:spMkLst>
        </pc:spChg>
        <pc:spChg chg="mod">
          <ac:chgData name="Konstantine H" userId="11d19a7c-9788-4373-a3b3-84253269272b" providerId="ADAL" clId="{14AEF2D5-A3E2-8844-9637-DBEBC7AF8AC7}" dt="2021-01-03T09:59:42.389" v="2813"/>
          <ac:spMkLst>
            <pc:docMk/>
            <pc:sldMk cId="3449140460" sldId="285"/>
            <ac:spMk id="200" creationId="{BF9D273E-1E91-0F46-A8D1-10871190EFA3}"/>
          </ac:spMkLst>
        </pc:spChg>
        <pc:spChg chg="mod">
          <ac:chgData name="Konstantine H" userId="11d19a7c-9788-4373-a3b3-84253269272b" providerId="ADAL" clId="{14AEF2D5-A3E2-8844-9637-DBEBC7AF8AC7}" dt="2021-01-03T10:00:32.871" v="2822" actId="207"/>
          <ac:spMkLst>
            <pc:docMk/>
            <pc:sldMk cId="3449140460" sldId="285"/>
            <ac:spMk id="201" creationId="{81E7A182-E940-5A47-8E2E-16F9FCA7BAE1}"/>
          </ac:spMkLst>
        </pc:spChg>
        <pc:spChg chg="mod">
          <ac:chgData name="Konstantine H" userId="11d19a7c-9788-4373-a3b3-84253269272b" providerId="ADAL" clId="{14AEF2D5-A3E2-8844-9637-DBEBC7AF8AC7}" dt="2021-01-03T09:59:42.389" v="2813"/>
          <ac:spMkLst>
            <pc:docMk/>
            <pc:sldMk cId="3449140460" sldId="285"/>
            <ac:spMk id="202" creationId="{C1FAD36C-9458-EC44-88EB-E99D68DF719D}"/>
          </ac:spMkLst>
        </pc:spChg>
        <pc:spChg chg="mod">
          <ac:chgData name="Konstantine H" userId="11d19a7c-9788-4373-a3b3-84253269272b" providerId="ADAL" clId="{14AEF2D5-A3E2-8844-9637-DBEBC7AF8AC7}" dt="2021-01-03T10:00:08.148" v="2819" actId="207"/>
          <ac:spMkLst>
            <pc:docMk/>
            <pc:sldMk cId="3449140460" sldId="285"/>
            <ac:spMk id="205" creationId="{41540AC0-5702-8F4A-AFF3-4831A655DCA5}"/>
          </ac:spMkLst>
        </pc:spChg>
        <pc:spChg chg="mod">
          <ac:chgData name="Konstantine H" userId="11d19a7c-9788-4373-a3b3-84253269272b" providerId="ADAL" clId="{14AEF2D5-A3E2-8844-9637-DBEBC7AF8AC7}" dt="2021-01-03T09:59:47.403" v="2815"/>
          <ac:spMkLst>
            <pc:docMk/>
            <pc:sldMk cId="3449140460" sldId="285"/>
            <ac:spMk id="207" creationId="{A57DAF82-0B1E-7E44-8AF9-3796EF5C61AD}"/>
          </ac:spMkLst>
        </pc:spChg>
        <pc:spChg chg="mod">
          <ac:chgData name="Konstantine H" userId="11d19a7c-9788-4373-a3b3-84253269272b" providerId="ADAL" clId="{14AEF2D5-A3E2-8844-9637-DBEBC7AF8AC7}" dt="2021-01-03T09:59:47.403" v="2815"/>
          <ac:spMkLst>
            <pc:docMk/>
            <pc:sldMk cId="3449140460" sldId="285"/>
            <ac:spMk id="208" creationId="{AEAE6D98-760B-6743-94DE-F402A188451F}"/>
          </ac:spMkLst>
        </pc:spChg>
        <pc:spChg chg="mod">
          <ac:chgData name="Konstantine H" userId="11d19a7c-9788-4373-a3b3-84253269272b" providerId="ADAL" clId="{14AEF2D5-A3E2-8844-9637-DBEBC7AF8AC7}" dt="2021-01-03T09:59:47.403" v="2815"/>
          <ac:spMkLst>
            <pc:docMk/>
            <pc:sldMk cId="3449140460" sldId="285"/>
            <ac:spMk id="209" creationId="{D059C82E-696E-BD48-A623-F6ABE6290352}"/>
          </ac:spMkLst>
        </pc:spChg>
        <pc:spChg chg="mod">
          <ac:chgData name="Konstantine H" userId="11d19a7c-9788-4373-a3b3-84253269272b" providerId="ADAL" clId="{14AEF2D5-A3E2-8844-9637-DBEBC7AF8AC7}" dt="2021-01-03T10:00:12.237" v="2820" actId="207"/>
          <ac:spMkLst>
            <pc:docMk/>
            <pc:sldMk cId="3449140460" sldId="285"/>
            <ac:spMk id="210" creationId="{FE1E7914-8935-3F4C-AA50-26B1F4835F38}"/>
          </ac:spMkLst>
        </pc:spChg>
        <pc:spChg chg="mod">
          <ac:chgData name="Konstantine H" userId="11d19a7c-9788-4373-a3b3-84253269272b" providerId="ADAL" clId="{14AEF2D5-A3E2-8844-9637-DBEBC7AF8AC7}" dt="2021-01-03T09:59:52.548" v="2817"/>
          <ac:spMkLst>
            <pc:docMk/>
            <pc:sldMk cId="3449140460" sldId="285"/>
            <ac:spMk id="213" creationId="{D0E4F4D5-649F-4547-A54C-A5A6A83903B0}"/>
          </ac:spMkLst>
        </pc:spChg>
        <pc:spChg chg="mod">
          <ac:chgData name="Konstantine H" userId="11d19a7c-9788-4373-a3b3-84253269272b" providerId="ADAL" clId="{14AEF2D5-A3E2-8844-9637-DBEBC7AF8AC7}" dt="2021-01-03T09:59:52.548" v="2817"/>
          <ac:spMkLst>
            <pc:docMk/>
            <pc:sldMk cId="3449140460" sldId="285"/>
            <ac:spMk id="215" creationId="{1D6357A0-9462-E142-8DC1-BCEC4F5B8ED8}"/>
          </ac:spMkLst>
        </pc:spChg>
        <pc:spChg chg="mod">
          <ac:chgData name="Konstantine H" userId="11d19a7c-9788-4373-a3b3-84253269272b" providerId="ADAL" clId="{14AEF2D5-A3E2-8844-9637-DBEBC7AF8AC7}" dt="2021-01-03T09:59:52.548" v="2817"/>
          <ac:spMkLst>
            <pc:docMk/>
            <pc:sldMk cId="3449140460" sldId="285"/>
            <ac:spMk id="216" creationId="{539AF3F7-B9E8-BC45-A2EF-0309846956B6}"/>
          </ac:spMkLst>
        </pc:spChg>
        <pc:spChg chg="mod">
          <ac:chgData name="Konstantine H" userId="11d19a7c-9788-4373-a3b3-84253269272b" providerId="ADAL" clId="{14AEF2D5-A3E2-8844-9637-DBEBC7AF8AC7}" dt="2021-01-03T09:59:52.548" v="2817"/>
          <ac:spMkLst>
            <pc:docMk/>
            <pc:sldMk cId="3449140460" sldId="285"/>
            <ac:spMk id="217" creationId="{4D28915A-2795-7A41-9A4F-EF1D23ABCEEE}"/>
          </ac:spMkLst>
        </pc:spChg>
        <pc:spChg chg="mod">
          <ac:chgData name="Konstantine H" userId="11d19a7c-9788-4373-a3b3-84253269272b" providerId="ADAL" clId="{14AEF2D5-A3E2-8844-9637-DBEBC7AF8AC7}" dt="2021-01-03T09:59:52.548" v="2817"/>
          <ac:spMkLst>
            <pc:docMk/>
            <pc:sldMk cId="3449140460" sldId="285"/>
            <ac:spMk id="218" creationId="{2B578518-7738-AF49-8DE0-2A5D3BB8E63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65" creationId="{449B6273-12B7-6344-BD46-153110137EA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66" creationId="{B6D35FC8-A025-B34F-90D3-0C605031021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67" creationId="{2044BFF5-2017-C846-B5F0-2195FCB06A2C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68" creationId="{6E44FA85-A0FA-AC41-9F71-0EFBF0041DE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69" creationId="{7407EF1F-9AC1-BC4E-B82F-5B4A50AB1072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70" creationId="{EE9BA1F3-2377-C04B-8DE3-193B8C9D60F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71" creationId="{A029EA9E-921C-524E-ADC0-1DD0642D082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72" creationId="{8DA9F07B-F548-C346-9607-5A299C4A4A0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73" creationId="{DB304B1B-7043-1146-8A69-CB8B3CEF0EB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74" creationId="{017423A9-1CB3-8345-BFE6-AF086989E03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75" creationId="{E82A25BF-93EC-7A4D-B112-B0A620151AB6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76" creationId="{F7BE4A8A-ADBA-374F-A6EB-78BB01ACB07F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77" creationId="{8A594693-921C-3D4C-B155-37391CF9DB9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78" creationId="{98719635-63F6-064A-982E-F586763CBBE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79" creationId="{9AA5458E-A968-0E46-B93E-C7DD896A85BF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80" creationId="{6A603857-6A28-B644-A59B-36BC661A3F3D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81" creationId="{B7E389E2-E18A-174B-8F76-49C154AA9FDE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82" creationId="{23DB1756-A187-154A-8BC9-50E17B9D914D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83" creationId="{077E1B58-D253-4641-9CCE-E342C302F75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84" creationId="{3F366990-E6B4-0841-86EC-0F3DC6A3D0E2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85" creationId="{46B31C06-836F-9844-898C-FCDDBFF914F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86" creationId="{913DE5DA-1567-8545-9942-1124B7DBB9A6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87" creationId="{912B6C1D-C679-8B40-99DC-1242BC19D22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88" creationId="{342B873F-3B77-5C4C-BDD2-657DC8D28A9F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89" creationId="{83D194A9-E9BF-5944-98CF-DDE74B997EDC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90" creationId="{9EB0993B-3F9E-1944-8D95-4C2AA1E9341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91" creationId="{FAEA46A2-7C81-AC41-B899-F7F1CA01DB8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92" creationId="{EC6CD42D-1DA8-D845-A502-292FCDAE005D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93" creationId="{56167E15-4F46-5342-B630-F0EC231128C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94" creationId="{A4E3276C-2811-3449-BBC6-B2CDC916E3A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95" creationId="{6A57913D-A4A5-C442-A850-DBF099778A9C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96" creationId="{35C3B9EE-D931-C144-AE41-048D5A5436EE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97" creationId="{6CCF19F1-CE5B-0944-8E9B-70223FB9A00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98" creationId="{929B6E00-A5CE-7846-9C73-7F1780B8F4E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299" creationId="{092AB92A-21F2-6547-808C-95187B35E84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00" creationId="{29BDE52A-4608-9244-BC18-46A44D41897E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01" creationId="{6D16C408-63B0-8044-B2AA-94603D783E02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02" creationId="{C83A9C9E-8DE0-D54E-A652-D0C435FA72B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03" creationId="{1BDFB741-B231-9147-AF3D-5DB385E9135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04" creationId="{30A618C6-FC36-0E44-B556-4775DC827C8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05" creationId="{34C3A652-3141-7242-8C04-D60581C3DDD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09" creationId="{DB36586A-42C6-4040-886C-E05F9ED1C96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10" creationId="{41F0B0A5-6DCD-C443-BB20-19DC9E65760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13" creationId="{29ACE201-5410-A143-853A-DDD975318BC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14" creationId="{DFF4BD3B-2946-A04B-A270-914A9688066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15" creationId="{1CF8D6E4-718A-DE4D-BAEA-9509B9B78A1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16" creationId="{F6E77AC2-6978-AB4C-BE45-859EE7F8E4F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17" creationId="{22A6B8DB-3C2D-124C-ABE0-1A1775DBF4A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18" creationId="{0410DC97-C1BA-354E-BD61-8243D249C1A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20" creationId="{B6EEFADB-136E-FD44-9965-51F0BCDB496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21" creationId="{22393E31-716D-174D-987F-2908D137D9EC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22" creationId="{BF80856C-409A-884B-BEC8-51FFE679C05F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24" creationId="{06007797-F13D-D24C-9190-BDB2E92A1B0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25" creationId="{E1D63AAC-8EEC-5C4C-B2D1-4B64B907442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26" creationId="{5F83AB7C-3088-7B48-9D4B-89114F685EC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27" creationId="{2FF2C8CE-1199-FD49-85C2-217ED5B6082D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28" creationId="{161716B2-680B-EC41-94BA-F971592F27E2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29" creationId="{48BADCFD-C072-0A4F-92C9-AD62D40CD3D6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30" creationId="{AC8E8E3C-4A92-604F-8819-32E013D1770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31" creationId="{834B598D-A945-A74E-BB31-3F2E44BFABF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32" creationId="{DF111B4A-7DE8-D54F-8621-71B55FE04F6F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33" creationId="{12393034-1A34-8B4A-9ECD-1C239C5FE8E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34" creationId="{F3230C85-CB2A-1342-A139-5394AA9E92A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35" creationId="{27210CCE-8942-0A42-8829-2D46329A281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36" creationId="{8FB48500-DBFF-DC4E-93A2-B4A5352F7E4F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37" creationId="{7C55B766-D97C-E543-A3E5-41E8D537DD6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38" creationId="{187FA719-5BB7-5D4E-A182-B3E0E500400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39" creationId="{A7B6DA73-FCF3-9341-9F90-C8A2F7F95F5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40" creationId="{A5B8389F-6CAD-4D41-8D02-28EF6DCC9D9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43" creationId="{90CFD372-2CA1-4349-92C9-80803B2767E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44" creationId="{78EBBD7A-D807-4742-A46A-8BE3A19DD97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45" creationId="{65B67174-B347-D245-B4D1-537EBA70B1E6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46" creationId="{F6B6F487-5718-6C40-B5E1-4306A5673B7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47" creationId="{9675DD4F-EDA3-7246-854E-5201D7D8535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48" creationId="{5AD63AFB-E675-8C4D-82B1-1DA9627C7DC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50" creationId="{D9426A75-5C31-0346-85AE-A32DEC0A677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51" creationId="{EED5B627-69B5-D342-80E2-6248F5452BC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52" creationId="{D6432A34-721C-3747-B628-B5899356E24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53" creationId="{AFBCAFE6-3514-734E-A191-DC431C6D443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54" creationId="{AD3B7D5C-08D8-2143-8A50-27163173497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55" creationId="{33C4D590-BF4C-A444-B716-47BF413CE042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56" creationId="{AE99FCD7-1FE8-0C43-B351-E6D1058332A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57" creationId="{EC505406-94AF-9545-9820-BDAF544EAF9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58" creationId="{8F790F5B-3C60-4E4A-894B-0A1E77DD309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59" creationId="{2F897760-1847-744A-BA6F-2D442E967282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60" creationId="{98739B50-E123-DC4E-A286-BA58C109544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61" creationId="{B786FDB1-FAD9-E542-848A-075DE7AD4C4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62" creationId="{07FE075E-A60B-764B-8961-159F8CB41CA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63" creationId="{993531A1-9FF0-9547-919B-A475596F7772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64" creationId="{BF10AE21-799C-0249-9CAA-F616EC37C516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65" creationId="{8D0BEB88-AA45-1C41-9317-B50F33B6C7AE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66" creationId="{42422013-3131-E447-ADD0-6754014B82D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67" creationId="{F010C9D8-B581-A345-BD70-68430C2AA94C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68" creationId="{C69F31DA-5D1C-AB4A-990E-99D87F1FDEA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69" creationId="{EFBDB26F-5BC5-E84B-882C-96EF6815A5F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70" creationId="{15DC4B04-3F26-CA4F-8CC1-61526BDFB85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71" creationId="{739A3ED3-D784-3A47-AEE3-9576AB4AE27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72" creationId="{6C8DAA1E-4902-474F-9D45-C13BF58D0B3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73" creationId="{8E5A91DD-2866-3E41-BF02-0DA020677B3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74" creationId="{2120C024-2CA7-5244-BBDE-5B78AE2B25E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375" creationId="{777BB10C-8BC5-2448-8B03-651E7D23426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56" creationId="{9E1736D5-1F16-1842-B23C-76FC26E3CDBF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57" creationId="{E9EA9845-8CA7-D64F-B0A4-F106FF05EC6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58" creationId="{45AB7D62-C986-C644-B3CD-7DC67BF8991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59" creationId="{C0108352-5EF2-5040-AC46-256F52C5FFB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60" creationId="{F6F54461-3BDB-F04C-A101-91F6EB4AC14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61" creationId="{2C4AF35A-6A63-3440-BA7B-093A12BFF2E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62" creationId="{92EF118B-C593-5E49-875E-A3499BD38D63}"/>
          </ac:spMkLst>
        </pc:spChg>
        <pc:spChg chg="mod">
          <ac:chgData name="Konstantine H" userId="11d19a7c-9788-4373-a3b3-84253269272b" providerId="ADAL" clId="{14AEF2D5-A3E2-8844-9637-DBEBC7AF8AC7}" dt="2021-01-03T09:50:20.613" v="2494" actId="1076"/>
          <ac:spMkLst>
            <pc:docMk/>
            <pc:sldMk cId="3449140460" sldId="285"/>
            <ac:spMk id="666" creationId="{6D84EFBC-B154-6949-B651-98DA7F5775D2}"/>
          </ac:spMkLst>
        </pc:spChg>
        <pc:spChg chg="mod">
          <ac:chgData name="Konstantine H" userId="11d19a7c-9788-4373-a3b3-84253269272b" providerId="ADAL" clId="{14AEF2D5-A3E2-8844-9637-DBEBC7AF8AC7}" dt="2021-01-03T09:50:24.826" v="2496" actId="1076"/>
          <ac:spMkLst>
            <pc:docMk/>
            <pc:sldMk cId="3449140460" sldId="285"/>
            <ac:spMk id="667" creationId="{920A190B-91F4-C949-8306-2169AED7238F}"/>
          </ac:spMkLst>
        </pc:spChg>
        <pc:spChg chg="mod">
          <ac:chgData name="Konstantine H" userId="11d19a7c-9788-4373-a3b3-84253269272b" providerId="ADAL" clId="{14AEF2D5-A3E2-8844-9637-DBEBC7AF8AC7}" dt="2021-01-03T09:50:31.280" v="2498" actId="1076"/>
          <ac:spMkLst>
            <pc:docMk/>
            <pc:sldMk cId="3449140460" sldId="285"/>
            <ac:spMk id="668" creationId="{B796455B-4438-D44C-BB1E-B10310A91186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78" creationId="{2A69A393-6270-774D-BDC6-2AE23F6D64E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80" creationId="{22551EC6-87FA-BC42-896E-CEE6FB5592D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83" creationId="{9DEC5748-DE03-A246-B140-66B7C981551C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89" creationId="{6587CC0E-42F2-EE44-911D-5EF9C137D67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90" creationId="{5E0E7FB3-7C02-B64C-9A7F-BF29F8758492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92" creationId="{C5A155B0-04D7-2345-8C18-944B58C4D74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693" creationId="{EF0FBA5B-49F7-FB47-A51E-6A09982C295F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01" creationId="{E983A582-7B5D-9E4A-93C0-126CE122F12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02" creationId="{22C10B5F-08E1-1B41-B8DB-7D62827BD7E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06" creationId="{360C0EA0-701A-1E4E-882D-A53D6580C9A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07" creationId="{60FF4C26-6236-F542-A246-27BCEE43C6DC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08" creationId="{2FC33481-9AB7-974B-A55C-9320A37CA906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09" creationId="{0798A106-A553-9745-B6D0-DEFC3035B67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10" creationId="{3D0E0201-2907-734D-8E00-FC1A04F8AC7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11" creationId="{C5B88958-DDF2-BE40-9780-F01452C4249E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12" creationId="{CCDBAFE0-5FCB-274D-8CE4-DDEC613ABD20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13" creationId="{7FE0FEC5-CFA2-2547-874F-CBFEF50E1BC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14" creationId="{3DE80022-CA15-F54E-9E78-0D9EE2D16616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15" creationId="{2FF863F7-08D5-984D-85AD-55D4504A364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16" creationId="{A2D50166-E1C7-2643-BA60-6CABA3633CC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17" creationId="{C478E714-2943-674B-BC50-4EAB2F3F1C3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18" creationId="{B9E7420B-5465-9543-8575-33E9B548588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19" creationId="{7A441589-86FB-D844-8335-4F7E26B1B69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20" creationId="{C4AA3255-46BC-B840-8B29-7CAC9D41166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21" creationId="{E3EF568B-E321-DD46-80D6-04E0124CF91D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22" creationId="{6919E9DE-525A-D24D-8DD1-36CD79759BD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23" creationId="{E3E3B48A-9799-E64F-B081-3B98EE51761D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24" creationId="{B9FE4563-8303-BC43-B5CD-3DF7D256629E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25" creationId="{E8B385F4-80E4-9A49-BB59-354B90ADD3D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26" creationId="{C9A1C718-72F0-0F4B-8492-F279C0FB723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27" creationId="{ABB35087-1DC6-514D-AD93-8199C7D2A876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28" creationId="{4E4D7176-314B-9141-850A-D9652DFCD79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29" creationId="{DAC8E208-D198-9A4D-842E-ACE871B95CAD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30" creationId="{A3AE37F9-B573-234F-A060-F93E7B83C8B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31" creationId="{43B0E9A8-3C2D-0F45-8331-6228D594A57E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32" creationId="{1747011B-8866-D94B-83A0-D3385DBDB95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33" creationId="{B7817ECC-503A-F845-9229-E65A8081897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34" creationId="{7E28545D-9354-0745-955D-FD82B022F14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35" creationId="{8CB59285-C3D3-5749-9298-993F1C0C82A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36" creationId="{9BF68CAB-2051-F24C-974F-26F1528D35F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37" creationId="{C3CAC367-9E5C-A54E-AF36-2B70ED43732B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38" creationId="{B12DEEAD-8632-AB4F-AEE7-9AAAA042CE2E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39" creationId="{9475F85F-8D67-FE47-B16D-9F6818070EBD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40" creationId="{E2EA046E-EE00-F447-82FE-B69EAB9F73D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41" creationId="{59B5D4E8-1592-A642-A21B-6AE2FAD95E7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42" creationId="{AC5EAE35-F54C-E44F-AF18-094BAC41ED6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43" creationId="{C55CFAF1-6BAE-2242-9ABF-0E76C7935CB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44" creationId="{FF90D989-BC95-064C-A2D3-42D5BD67B13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45" creationId="{BC3FA287-9242-424D-B84D-847DA43A91A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46" creationId="{7AC2991E-9C12-E241-ACC3-BBDDEE3BC364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47" creationId="{EDE9DC4C-E343-0E41-BA24-A4D016F714F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48" creationId="{B9266401-54B3-0B40-9BD2-EF686B724AE1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49" creationId="{AA389BB8-4ABD-AE40-9804-6B7A0109D0E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50" creationId="{251AC1C0-1D8D-0548-91DF-4A771E302D8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51" creationId="{200C084C-FA61-3A44-87FF-27E5E41A68B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52" creationId="{00EA67BD-6357-A340-83CD-9220767CD88C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53" creationId="{3AE91F63-46BB-6E44-B669-F764FBE4644A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54" creationId="{52C6B041-0D72-BF4F-8BA4-361080DD5558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55" creationId="{578532FE-BDAA-AB46-9689-E6FD35A3F3BE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56" creationId="{3118128E-2D82-874E-B29D-0D6C939091F3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57" creationId="{1B4D9E43-0B31-5A4E-A638-3E0C333C7EA2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58" creationId="{66975175-3314-3D4C-BB80-D37E4076ABF5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59" creationId="{5A1877A6-5A56-EE4F-8AFD-628E612248E2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60" creationId="{7C1F3ED2-25AF-C941-BEFC-799AFC7072A9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61" creationId="{E50729E6-D279-D147-8A41-F878481E6F26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62" creationId="{3DE01548-38C2-F040-81CE-A02724C8CCFE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63" creationId="{D5180E60-BC9C-A24F-AD06-898A4B3B2137}"/>
          </ac:spMkLst>
        </pc:spChg>
        <pc:spChg chg="del">
          <ac:chgData name="Konstantine H" userId="11d19a7c-9788-4373-a3b3-84253269272b" providerId="ADAL" clId="{14AEF2D5-A3E2-8844-9637-DBEBC7AF8AC7}" dt="2021-01-03T09:47:56.536" v="2363" actId="478"/>
          <ac:spMkLst>
            <pc:docMk/>
            <pc:sldMk cId="3449140460" sldId="285"/>
            <ac:spMk id="771" creationId="{E66016F6-6B21-BB47-9139-FACA0DE03DB0}"/>
          </ac:spMkLst>
        </pc:spChg>
        <pc:grpChg chg="add mod">
          <ac:chgData name="Konstantine H" userId="11d19a7c-9788-4373-a3b3-84253269272b" providerId="ADAL" clId="{14AEF2D5-A3E2-8844-9637-DBEBC7AF8AC7}" dt="2021-01-03T09:59:45.443" v="2814" actId="1076"/>
          <ac:grpSpMkLst>
            <pc:docMk/>
            <pc:sldMk cId="3449140460" sldId="285"/>
            <ac:grpSpMk id="195" creationId="{1300EBED-B5D5-9D4E-86D9-EB888FDF22B6}"/>
          </ac:grpSpMkLst>
        </pc:grpChg>
        <pc:grpChg chg="mod">
          <ac:chgData name="Konstantine H" userId="11d19a7c-9788-4373-a3b3-84253269272b" providerId="ADAL" clId="{14AEF2D5-A3E2-8844-9637-DBEBC7AF8AC7}" dt="2021-01-03T09:59:42.389" v="2813"/>
          <ac:grpSpMkLst>
            <pc:docMk/>
            <pc:sldMk cId="3449140460" sldId="285"/>
            <ac:grpSpMk id="196" creationId="{ECAECEF0-98FF-C843-9596-2735F3E7C58F}"/>
          </ac:grpSpMkLst>
        </pc:grpChg>
        <pc:grpChg chg="mod">
          <ac:chgData name="Konstantine H" userId="11d19a7c-9788-4373-a3b3-84253269272b" providerId="ADAL" clId="{14AEF2D5-A3E2-8844-9637-DBEBC7AF8AC7}" dt="2021-01-03T09:59:42.389" v="2813"/>
          <ac:grpSpMkLst>
            <pc:docMk/>
            <pc:sldMk cId="3449140460" sldId="285"/>
            <ac:grpSpMk id="198" creationId="{94708E31-B092-C54D-90A3-4B3CA40F7323}"/>
          </ac:grpSpMkLst>
        </pc:grpChg>
        <pc:grpChg chg="add mod">
          <ac:chgData name="Konstantine H" userId="11d19a7c-9788-4373-a3b3-84253269272b" providerId="ADAL" clId="{14AEF2D5-A3E2-8844-9637-DBEBC7AF8AC7}" dt="2021-01-03T09:59:50.456" v="2816" actId="1076"/>
          <ac:grpSpMkLst>
            <pc:docMk/>
            <pc:sldMk cId="3449140460" sldId="285"/>
            <ac:grpSpMk id="203" creationId="{21F5E805-C904-F04D-945C-E3779701D1DD}"/>
          </ac:grpSpMkLst>
        </pc:grpChg>
        <pc:grpChg chg="mod">
          <ac:chgData name="Konstantine H" userId="11d19a7c-9788-4373-a3b3-84253269272b" providerId="ADAL" clId="{14AEF2D5-A3E2-8844-9637-DBEBC7AF8AC7}" dt="2021-01-03T09:59:47.403" v="2815"/>
          <ac:grpSpMkLst>
            <pc:docMk/>
            <pc:sldMk cId="3449140460" sldId="285"/>
            <ac:grpSpMk id="204" creationId="{655DC779-0876-8D44-8EAA-C4E54876F029}"/>
          </ac:grpSpMkLst>
        </pc:grpChg>
        <pc:grpChg chg="mod">
          <ac:chgData name="Konstantine H" userId="11d19a7c-9788-4373-a3b3-84253269272b" providerId="ADAL" clId="{14AEF2D5-A3E2-8844-9637-DBEBC7AF8AC7}" dt="2021-01-03T09:59:47.403" v="2815"/>
          <ac:grpSpMkLst>
            <pc:docMk/>
            <pc:sldMk cId="3449140460" sldId="285"/>
            <ac:grpSpMk id="206" creationId="{35C67AB9-1D1D-A040-BE5A-D445B080F4C3}"/>
          </ac:grpSpMkLst>
        </pc:grpChg>
        <pc:grpChg chg="add mod">
          <ac:chgData name="Konstantine H" userId="11d19a7c-9788-4373-a3b3-84253269272b" providerId="ADAL" clId="{14AEF2D5-A3E2-8844-9637-DBEBC7AF8AC7}" dt="2021-01-03T10:00:00.696" v="2818" actId="1076"/>
          <ac:grpSpMkLst>
            <pc:docMk/>
            <pc:sldMk cId="3449140460" sldId="285"/>
            <ac:grpSpMk id="211" creationId="{14D6D833-FB33-9C4A-A1F9-F9A6028E622C}"/>
          </ac:grpSpMkLst>
        </pc:grpChg>
        <pc:grpChg chg="mod">
          <ac:chgData name="Konstantine H" userId="11d19a7c-9788-4373-a3b3-84253269272b" providerId="ADAL" clId="{14AEF2D5-A3E2-8844-9637-DBEBC7AF8AC7}" dt="2021-01-03T09:59:52.548" v="2817"/>
          <ac:grpSpMkLst>
            <pc:docMk/>
            <pc:sldMk cId="3449140460" sldId="285"/>
            <ac:grpSpMk id="212" creationId="{FAFE29AC-574D-FA4A-A4D8-FC50AC7C7D67}"/>
          </ac:grpSpMkLst>
        </pc:grpChg>
        <pc:grpChg chg="mod">
          <ac:chgData name="Konstantine H" userId="11d19a7c-9788-4373-a3b3-84253269272b" providerId="ADAL" clId="{14AEF2D5-A3E2-8844-9637-DBEBC7AF8AC7}" dt="2021-01-03T09:59:52.548" v="2817"/>
          <ac:grpSpMkLst>
            <pc:docMk/>
            <pc:sldMk cId="3449140460" sldId="285"/>
            <ac:grpSpMk id="214" creationId="{C231E374-D0B7-0C47-A54F-F2E9AA164645}"/>
          </ac:grpSpMkLst>
        </pc:grpChg>
        <pc:grpChg chg="del">
          <ac:chgData name="Konstantine H" userId="11d19a7c-9788-4373-a3b3-84253269272b" providerId="ADAL" clId="{14AEF2D5-A3E2-8844-9637-DBEBC7AF8AC7}" dt="2021-01-03T09:47:56.536" v="2363" actId="478"/>
          <ac:grpSpMkLst>
            <pc:docMk/>
            <pc:sldMk cId="3449140460" sldId="285"/>
            <ac:grpSpMk id="764" creationId="{057806D7-A24A-A749-B1AC-B0DAAC085DA6}"/>
          </ac:grpSpMkLst>
        </pc:grpChg>
        <pc:graphicFrameChg chg="mod modGraphic">
          <ac:chgData name="Konstantine H" userId="11d19a7c-9788-4373-a3b3-84253269272b" providerId="ADAL" clId="{14AEF2D5-A3E2-8844-9637-DBEBC7AF8AC7}" dt="2021-01-03T09:59:28.904" v="2811" actId="798"/>
          <ac:graphicFrameMkLst>
            <pc:docMk/>
            <pc:sldMk cId="3449140460" sldId="285"/>
            <ac:graphicFrameMk id="108" creationId="{A8212F90-7FC1-DB48-992E-3907A3FCA86F}"/>
          </ac:graphicFrameMkLst>
        </pc:graphicFrameChg>
      </pc:sldChg>
      <pc:sldChg chg="add del setBg">
        <pc:chgData name="Konstantine H" userId="11d19a7c-9788-4373-a3b3-84253269272b" providerId="ADAL" clId="{14AEF2D5-A3E2-8844-9637-DBEBC7AF8AC7}" dt="2021-01-03T10:15:17.780" v="2887"/>
        <pc:sldMkLst>
          <pc:docMk/>
          <pc:sldMk cId="1743026618" sldId="286"/>
        </pc:sldMkLst>
      </pc:sldChg>
      <pc:sldChg chg="addSp delSp modSp add mod modAnim">
        <pc:chgData name="Konstantine H" userId="11d19a7c-9788-4373-a3b3-84253269272b" providerId="ADAL" clId="{14AEF2D5-A3E2-8844-9637-DBEBC7AF8AC7}" dt="2021-01-03T10:24:16.114" v="2948"/>
        <pc:sldMkLst>
          <pc:docMk/>
          <pc:sldMk cId="2244918925" sldId="286"/>
        </pc:sldMkLst>
        <pc:graphicFrameChg chg="del">
          <ac:chgData name="Konstantine H" userId="11d19a7c-9788-4373-a3b3-84253269272b" providerId="ADAL" clId="{14AEF2D5-A3E2-8844-9637-DBEBC7AF8AC7}" dt="2021-01-03T10:17:06.702" v="2928" actId="478"/>
          <ac:graphicFrameMkLst>
            <pc:docMk/>
            <pc:sldMk cId="2244918925" sldId="286"/>
            <ac:graphicFrameMk id="22" creationId="{8DE0540E-7B94-F44B-8CF4-06B747B14F8C}"/>
          </ac:graphicFrameMkLst>
        </pc:graphicFrameChg>
        <pc:picChg chg="del">
          <ac:chgData name="Konstantine H" userId="11d19a7c-9788-4373-a3b3-84253269272b" providerId="ADAL" clId="{14AEF2D5-A3E2-8844-9637-DBEBC7AF8AC7}" dt="2021-01-03T10:15:32.062" v="2896" actId="478"/>
          <ac:picMkLst>
            <pc:docMk/>
            <pc:sldMk cId="2244918925" sldId="286"/>
            <ac:picMk id="10" creationId="{E8AA295C-0AA4-E341-9E82-87F269A0FD4D}"/>
          </ac:picMkLst>
        </pc:picChg>
        <pc:picChg chg="mod modCrop">
          <ac:chgData name="Konstantine H" userId="11d19a7c-9788-4373-a3b3-84253269272b" providerId="ADAL" clId="{14AEF2D5-A3E2-8844-9637-DBEBC7AF8AC7}" dt="2021-01-03T10:16:35.114" v="2921" actId="1038"/>
          <ac:picMkLst>
            <pc:docMk/>
            <pc:sldMk cId="2244918925" sldId="286"/>
            <ac:picMk id="12" creationId="{B1A4F05C-79BD-0646-AC54-EAD13BC0578C}"/>
          </ac:picMkLst>
        </pc:picChg>
        <pc:picChg chg="del">
          <ac:chgData name="Konstantine H" userId="11d19a7c-9788-4373-a3b3-84253269272b" providerId="ADAL" clId="{14AEF2D5-A3E2-8844-9637-DBEBC7AF8AC7}" dt="2021-01-03T10:15:29.372" v="2894" actId="478"/>
          <ac:picMkLst>
            <pc:docMk/>
            <pc:sldMk cId="2244918925" sldId="286"/>
            <ac:picMk id="33" creationId="{67662E36-6C05-064E-9F82-BBCDBE03A572}"/>
          </ac:picMkLst>
        </pc:picChg>
        <pc:inkChg chg="add del">
          <ac:chgData name="Konstantine H" userId="11d19a7c-9788-4373-a3b3-84253269272b" providerId="ADAL" clId="{14AEF2D5-A3E2-8844-9637-DBEBC7AF8AC7}" dt="2021-01-03T10:22:09.921" v="2939"/>
          <ac:inkMkLst>
            <pc:docMk/>
            <pc:sldMk cId="2244918925" sldId="286"/>
            <ac:inkMk id="2" creationId="{348DBDA2-35B2-854C-A68A-2FC426862B84}"/>
          </ac:inkMkLst>
        </pc:inkChg>
        <pc:inkChg chg="add">
          <ac:chgData name="Konstantine H" userId="11d19a7c-9788-4373-a3b3-84253269272b" providerId="ADAL" clId="{14AEF2D5-A3E2-8844-9637-DBEBC7AF8AC7}" dt="2021-01-03T10:22:38.725" v="2941"/>
          <ac:inkMkLst>
            <pc:docMk/>
            <pc:sldMk cId="2244918925" sldId="286"/>
            <ac:inkMk id="3" creationId="{BA2E8A52-412E-244F-91C5-04D3E85A1EC9}"/>
          </ac:inkMkLst>
        </pc:inkChg>
        <pc:inkChg chg="add">
          <ac:chgData name="Konstantine H" userId="11d19a7c-9788-4373-a3b3-84253269272b" providerId="ADAL" clId="{14AEF2D5-A3E2-8844-9637-DBEBC7AF8AC7}" dt="2021-01-03T10:23:36.634" v="2943"/>
          <ac:inkMkLst>
            <pc:docMk/>
            <pc:sldMk cId="2244918925" sldId="286"/>
            <ac:inkMk id="4" creationId="{2B8A1FA7-4CFD-E843-B917-196FB3AEAE3B}"/>
          </ac:inkMkLst>
        </pc:inkChg>
        <pc:inkChg chg="add">
          <ac:chgData name="Konstantine H" userId="11d19a7c-9788-4373-a3b3-84253269272b" providerId="ADAL" clId="{14AEF2D5-A3E2-8844-9637-DBEBC7AF8AC7}" dt="2021-01-03T10:24:13.919" v="2947"/>
          <ac:inkMkLst>
            <pc:docMk/>
            <pc:sldMk cId="2244918925" sldId="286"/>
            <ac:inkMk id="5" creationId="{23DB9402-CC6A-8E44-8C94-440765D25DA7}"/>
          </ac:inkMkLst>
        </pc:inkChg>
      </pc:sldChg>
      <pc:sldChg chg="add del setBg">
        <pc:chgData name="Konstantine H" userId="11d19a7c-9788-4373-a3b3-84253269272b" providerId="ADAL" clId="{14AEF2D5-A3E2-8844-9637-DBEBC7AF8AC7}" dt="2021-01-03T10:15:23.579" v="2890"/>
        <pc:sldMkLst>
          <pc:docMk/>
          <pc:sldMk cId="282586585" sldId="287"/>
        </pc:sldMkLst>
      </pc:sldChg>
      <pc:sldChg chg="addSp delSp modSp add mod ord modAnim">
        <pc:chgData name="Konstantine H" userId="11d19a7c-9788-4373-a3b3-84253269272b" providerId="ADAL" clId="{14AEF2D5-A3E2-8844-9637-DBEBC7AF8AC7}" dt="2021-01-03T10:19:53.055" v="2934"/>
        <pc:sldMkLst>
          <pc:docMk/>
          <pc:sldMk cId="3908782393" sldId="287"/>
        </pc:sldMkLst>
        <pc:graphicFrameChg chg="del">
          <ac:chgData name="Konstantine H" userId="11d19a7c-9788-4373-a3b3-84253269272b" providerId="ADAL" clId="{14AEF2D5-A3E2-8844-9637-DBEBC7AF8AC7}" dt="2021-01-03T10:17:03.246" v="2927" actId="478"/>
          <ac:graphicFrameMkLst>
            <pc:docMk/>
            <pc:sldMk cId="3908782393" sldId="287"/>
            <ac:graphicFrameMk id="22" creationId="{8DE0540E-7B94-F44B-8CF4-06B747B14F8C}"/>
          </ac:graphicFrameMkLst>
        </pc:graphicFrameChg>
        <pc:picChg chg="del">
          <ac:chgData name="Konstantine H" userId="11d19a7c-9788-4373-a3b3-84253269272b" providerId="ADAL" clId="{14AEF2D5-A3E2-8844-9637-DBEBC7AF8AC7}" dt="2021-01-03T10:15:36.279" v="2899" actId="478"/>
          <ac:picMkLst>
            <pc:docMk/>
            <pc:sldMk cId="3908782393" sldId="287"/>
            <ac:picMk id="10" creationId="{E8AA295C-0AA4-E341-9E82-87F269A0FD4D}"/>
          </ac:picMkLst>
        </pc:picChg>
        <pc:picChg chg="del">
          <ac:chgData name="Konstantine H" userId="11d19a7c-9788-4373-a3b3-84253269272b" providerId="ADAL" clId="{14AEF2D5-A3E2-8844-9637-DBEBC7AF8AC7}" dt="2021-01-03T10:15:35.312" v="2898" actId="478"/>
          <ac:picMkLst>
            <pc:docMk/>
            <pc:sldMk cId="3908782393" sldId="287"/>
            <ac:picMk id="12" creationId="{B1A4F05C-79BD-0646-AC54-EAD13BC0578C}"/>
          </ac:picMkLst>
        </pc:picChg>
        <pc:picChg chg="mod modCrop">
          <ac:chgData name="Konstantine H" userId="11d19a7c-9788-4373-a3b3-84253269272b" providerId="ADAL" clId="{14AEF2D5-A3E2-8844-9637-DBEBC7AF8AC7}" dt="2021-01-03T10:16:11.146" v="2908" actId="1036"/>
          <ac:picMkLst>
            <pc:docMk/>
            <pc:sldMk cId="3908782393" sldId="287"/>
            <ac:picMk id="33" creationId="{67662E36-6C05-064E-9F82-BBCDBE03A572}"/>
          </ac:picMkLst>
        </pc:picChg>
        <pc:inkChg chg="add">
          <ac:chgData name="Konstantine H" userId="11d19a7c-9788-4373-a3b3-84253269272b" providerId="ADAL" clId="{14AEF2D5-A3E2-8844-9637-DBEBC7AF8AC7}" dt="2021-01-03T10:18:00.316" v="2929"/>
          <ac:inkMkLst>
            <pc:docMk/>
            <pc:sldMk cId="3908782393" sldId="287"/>
            <ac:inkMk id="2" creationId="{1D1FC143-1C6D-844E-96CF-F225714E1D26}"/>
          </ac:inkMkLst>
        </pc:inkChg>
        <pc:inkChg chg="add">
          <ac:chgData name="Konstantine H" userId="11d19a7c-9788-4373-a3b3-84253269272b" providerId="ADAL" clId="{14AEF2D5-A3E2-8844-9637-DBEBC7AF8AC7}" dt="2021-01-03T10:18:28.050" v="2931"/>
          <ac:inkMkLst>
            <pc:docMk/>
            <pc:sldMk cId="3908782393" sldId="287"/>
            <ac:inkMk id="3" creationId="{E209DFB8-B6D6-0D4D-8EAB-9EEFD5AFD346}"/>
          </ac:inkMkLst>
        </pc:inkChg>
        <pc:inkChg chg="add">
          <ac:chgData name="Konstantine H" userId="11d19a7c-9788-4373-a3b3-84253269272b" providerId="ADAL" clId="{14AEF2D5-A3E2-8844-9637-DBEBC7AF8AC7}" dt="2021-01-03T10:19:50.938" v="2933"/>
          <ac:inkMkLst>
            <pc:docMk/>
            <pc:sldMk cId="3908782393" sldId="287"/>
            <ac:inkMk id="4" creationId="{AC2EEC24-596A-8847-8C8E-E2F4F6FD8A6E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2:15.033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3883 9137 24575,'0'11'0,"2"4"0,2 1 0,5 0 0,-5 3 0,5-2 0,-3 2 0,1 1 0,3-4 0,-4 3 0,3-3 0,-1 1 0,4 2 0,-5-7 0,5 7 0,-2-2 0,3-1 0,0 3 0,3-5 0,1 5 0,3-4 0,5 2 0,-4-4 0,7 2 0,-4-5 0,1 3 0,3-5 0,-3 2 0,0-3 0,3 0 0,-7 0 0,6-3 0,-2-1 0,4-3 0,0 0 0,4 0 0,2 0 0,4 0 0,5 0 0,-4-4 0,4-3 0,0-2 0,-4-3 0,4 4 0,-5-3 0,0-1 0,-5 0 0,4-7 0,-8 7 0,0-9 0,-1 1 0,-5-6 0,6 2 0,-6-7 0,3 4 0,-4-5 0,1 1 0,-1 0 0,1-1 0,-5 2 0,3-1 0,-3 6 0,4-6 0,-2 12 0,1-6 0,-5 8 0,4-4 0,-4 3 0,0 2 0,2 3 0,-6 0 0,0 1 0,-2 2 0,-4-1 0,1 4 0,-2-1 0,-3 2 0,-1 1 0,-2-1 0,0 1 0,0-1 0,0 1 0,0 0 0,-4 2 0,-2 1 0,-9 2 0,-1 0 0,-4 0 0,0 0 0,-4 0 0,3 0 0,-7 0 0,7 0 0,-3 0 0,4-6 0,0 4 0,4-4 0,0 4 0,7-2 0,1-1 0,2 2 0,1-2 0,-1 4 0,1-1 0,2-1 0,-2 3 0,2-3 0,2 3 0,8 0 0,3 0 0,13 0 0,-6 0 0,7 0 0,0 0 0,-4 0 0,8 0 0,-7 0 0,3 0 0,-8 0 0,3 0 0,-6 0 0,3 0 0,-4 0 0,-3 0 0,2 0 0,-5 0 0,3 0 0,-4 0 0,0 0 0,1 0 0,-3 2 0,-1 1 0,-2 3 0,0 2 0,0-2 0,0 5 0,0-1 0,0 2 0,0 0 0,0 0 0,0 0 0,0 0 0,0 0 0,0 0 0,0 0 0,0-3 0,0 2 0,0-2 0,0 4 0,3-1 0,-2 0 0,1-3 0,-2 2 0,0-5 0,0 6 0,0-6 0,0 2 0,0-2 0,0-1 0,3 1 0,-3-1 0,3-2 0,-3-1 0</inkml:trace>
  <inkml:trace contextRef="#ctx0" brushRef="#br0" timeOffset="5831">5774 9551 24575,'-8'14'0,"-3"-1"0,-3 4 0,-3 0 0,-5 5 0,1-1 0,3-4 0,-2 4 0,2-4 0,0 4 0,-2-3 0,3-2 0,-3 1 0,2 0 0,-2 4 0,5-1 0,-5 2 0,6-5 0,-3 2 0,5-6 0,1 6 0,0-6 0,4 2 0,-5-5 0,6-2 0,-3 1 0,4-3 0,-1 2 0,0-2 0,1-1 0,-1 1 0,1-1 0,2 1 0,-2-3 0,4 1 0,-4-3 0,5 1 0,-2-2 0</inkml:trace>
  <inkml:trace contextRef="#ctx0" brushRef="#br0" timeOffset="7615">5344 9671 24575,'12'0'0,"-1"0"0,-6 2 0,3 4 0,-1 0 0,1 3 0,-3-4 0,1 3 0,3-1 0,-5 1 0,6-4 0,-6 3 0,5-3 0,-1 2 0,-1 2 0,4-4 0,-2 5 0,1-4 0,1 4 0,-2-3 0,3 3 0,0-3 0,0 3 0,0-3 0,0 3 0,-3-3 0,2 0 0,-4-1 0,1 1 0,-2 2 0,-1-2 0,1 3 0,-1-4 0,1 4 0,0-3 0,-1 2 0,1-2 0,-1 2 0,1-2 0,-3 3 0,2-4 0,-2 0 0,0 1 0,-1-1 0,1 1 0,0-1 0,0 1 0,2-1 0,-5 1 0,5-1 0,-2 0 0,0 1 0,2-1 0,-5 0 0,5-2 0,-2 2 0,0-2 0,1 0 0,-3 1 0,1-3 0,-2 1 0</inkml:trace>
  <inkml:trace contextRef="#ctx0" brushRef="#br0" timeOffset="10862">4019 5813 24575,'21'0'0,"-3"-3"0,10-4 0,1-1 0,16-11 0,13 4-911,-23 3 1,1 1 910,2 3 0,1 1 0,-1-2 0,-1 0 0,2 2 0,-1-1 0,-8 3 0,-1 0-32,4-2 0,1 1 32,24 5 0,-26-1 0,0 0 0,0 2 0,-1 0 0,1 0 0,-2 0 0,22 0 0,-2 0 0,-1 0 0,-13 4 0,7 3 0,-12 9 0,-1 3 1345,0 0-1345,-8 2 540,-1-4-540,-1 1 0,-3-2 0,-3-3 0,0-1 0,-4 0 0,-1 1 0,3-1 0,-6-3 0,3 2 0,-1-2 0,-1 3 0,4-2 0,-4 1 0,4-2 0,-4 0 0,4 0 0,-2 0 0,0-3 0,0 2 0,-4-2 0,1-1 0,-1 1 0,0-1 0,-2-4 0,0-5 0,-3-4 0,0-8 0,0-1 0,0 1 0,3-3 0,0 2 0,1-2 0,2-1 0,-5 3 0,2 2 0,-3-1 0,2 3 0,-1-3 0,2 7 0,-3-2 0,0 5 0,0-3 0,2 4 0,-1-1 0,3 3 0,-1 1 0,0 4 0,-1 4 0,-2 6 0,0 4 0,0 4 0,0 4 0,0-3 0,0 6 0,0-2 0,0 0 0,-3-1 0,-1-1 0,-2-2 0,-1 0 0,1-4 0,-6 1 0,5-2 0,-4-2 0,5-6 0,1-2 0,-1-1 0,0-2 0,1 0 0,0-3 0,0 0 0,-1 0 0,1 0 0,0 0 0,-1 0 0,1 0 0,-1 0 0,1 0 0,-4 0 0,0 0 0,-3 0 0,0 0 0,0 0 0,-1 0 0,-2 0 0,2-3 0,-3 2 0,4-1 0,0 2 0,3 0 0,0 0 0,4 0 0,-1 0 0,1 0 0,-1 0 0,3-3 0,-2-3 0,5 3 0,-3-3 0</inkml:trace>
  <inkml:trace contextRef="#ctx0" brushRef="#br0" timeOffset="11870">6819 4847 24575,'-11'12'0,"-1"-5"0,-4 8 0,-1-1 0,-1 3 0,-6 1 0,9 6 0,-14-4 0,10 5 0,-8 1 0,5-3 0,-4 0 0,3 2 0,2-7 0,-1 8 0,4-5 0,0 0 0,2-4 0,3-2 0,1-2 0,-1 2 0,4-5 0,-3 5 0,6-9 0,-3 2 0,6-2 0,-2-1 0,5 1 0,-5-1 0,4-2 0,-1 0 0</inkml:trace>
  <inkml:trace contextRef="#ctx0" brushRef="#br0" timeOffset="13379">6473 4888 24575,'0'11'0,"0"4"0,0 1 0,0 4 0,3 0 0,4 0 0,-3 4 0,8-4 0,-8 4 0,9-4 0,-6 0 0,6 0 0,-6 0 0,5-1 0,-4 1 0,1-3 0,1 2 0,-4-7 0,4 4 0,-4-4 0,0 0 0,0 0 0,0 0 0,-1-3 0,1 2 0,0-4 0,0 1 0,-3-2 0,1-1 0,-3 0 0,1 1 0,1-1 0,-3 1 0,5-4 0,-4 1 0,1-3 0</inkml:trace>
  <inkml:trace contextRef="#ctx0" brushRef="#br0" timeOffset="20082">7449 4691 24575,'-12'0'0,"4"0"0,-3 0 0,-2 0 0,0 0 0,1 0 0,-3 0 0,1 0 0,-6 0 0,0 0 0,0 0 0,0 0 0,1-6 0,2 5 0,-2-8 0,3 8 0,-1-5 0,4 6 0,2-6 0,5 6 0,-3-3 0,4 3 0,-1 0 0,1 0 0,0 0 0,2 2 0,1 1 0,2 5 0,0-2 0,0 6 0,0-3 0,0 3 0,0 0 0,0 0 0,0 0 0,0 0 0,0 0 0,0 0 0,0 0 0,0 4 0,0-3 0,0 2 0,0-6 0,0 3 0,0-3 0,0 0 0,0 2 0,0-2 0,0 0 0,0 0 0,0-1 0,0-2 0,0 3 0,0-4 0,0 1 0,0-1 0,0 1 0,0-1 0,0 0 0,0 1 0,0-1 0,0 0 0,-3-2 0,3 1 0,-3-1 0,3 2 0,3-2 0,0-1 0,5-2 0,-2 0 0,5-2 0,-5 1 0,6-5 0,-3 6 0,0-3 0,2 0 0,-4 3 0,4-3 0,-5 3 0,2 0 0,1 0 0,-3 0 0,2 0 0,-2 0 0,2 0 0,-2 0 0,3 0 0,-4 0 0,3 0 0,-1 2 0,1 1 0,-3 3 0,1-1 0,-1 1 0,1-1 0,-1 1 0,1-1 0,-1 0 0,1 1 0,-1 2 0,-2-1 0,3 4 0,-6-2 0,6 0 0,-6 2 0,5-2 0,-4 1 0,2 1 0,-3-2 0,0 0 0,0 3 0,0-3 0,0 0 0,0 2 0,0-5 0,0 6 0,0-6 0,0 5 0,0-5 0,0 5 0,0-4 0,0 4 0,-3-5 0,0 2 0,-3 1 0,1-3 0,-1 2 0,-2-2 0,1 2 0,-2-1 0,4 1 0,-1-2 0,-2-1 0,1 1 0,-1 0 0,2-3 0,-2 2 0,2-4 0,-3 4 0,4-5 0,-1 5 0,-2-4 0,1 1 0,-1-2 0,-1 0 0,3 0 0,-2 0 0,2 0 0,1 0 0,-1 0 0,1 0 0,-1 0 0,1 0 0,-1 0 0,1 0 0,-1 0 0,1 0 0,0 0 0,0 0 0,0 0 0,2-2 0,1-1 0,2-2 0,-3 2 0,3-2 0,-3 2 0,1 1 0,1-3 0,-1 0 0,2 2 0,0-2 0</inkml:trace>
  <inkml:trace contextRef="#ctx0" brushRef="#br0" timeOffset="26058">7792 4704 24575,'-8'2'0,"0"4"0,2 0 0,0 6 0,-2-3 0,4 3 0,-4 0 0,4 3 0,-2-2 0,-1 10 0,1-5 0,-2 10 0,1-4 0,0 5 0,0 0 0,-1 0 0,1 0 0,-3 0 0,2 0 0,-3-1 0,4 1 0,0-4 0,0 3 0,0-7 0,3 7 0,-2-8 0,2 4 0,1-4 0,0 4 0,3-3 0,0 3 0,0-5 0,0 1 0,0 0 0,0-3 0,0 1 0,0-5 0,0 6 0,2-6 0,2 3 0,1-7 0,1-1 0,3 1 0,0-3 0,3 3 0,0-6 0,0 0 0,0-3 0,3 0 0,2 0 0,2-3 0,1-4 0,1-7 0,-5 0 0,5-6 0,-7 3 0,2-4 0,-2 1 0,-1 1 0,-3-1 0,3 0 0,-6 0 0,3 0 0,-4 0 0,1 0 0,-1 4 0,0 0 0,0 4 0,0 3 0,-3 1 0,0-1 0,-3 3 0,0-2 0,0 2 0,0 1 0,0-1 0,0 1 0,-3 2 0,0 1 0,-5 2 0,-1 0 0,-3 0 0,-1 0 0,1 0 0,0 0 0,0 0 0,0 0 0,0 0 0,3 0 0,-3 2 0,6 2 0,-6 2 0,6-1 0,-2 1 0,2 2 0,-3-1 0,3 4 0,-4 2 0,4 0 0,-3 6 0,2-6 0,-6 6 0,6-3 0,-2 4 0,-1-4 0,3 0 0,-1-4 0,4-3 0,-1-1 0,4-2 0,-1-1 0,-1-2 0,-2 0 0,2-3 0,-2 0 0</inkml:trace>
  <inkml:trace contextRef="#ctx0" brushRef="#br0" timeOffset="28026">8084 5426 24575,'0'14'0,"0"4"0,0-5 0,0 6 0,0-3 0,0 4 0,0 4 0,0-3 0,0 7 0,0-8 0,0 4 0,0-4 0,0 0 0,0-1 0,0 1 0,0 0 0,0 0 0,0 0 0,0-7 0,0 5 0,0-8 0,0 6 0,0-7 0,0 2 0,0-5 0,0 6 0,0-6 0,0 2 0,0-2 0,0-1 0,0 1 0,0-1 0,0-6 0,0-4 0,0-6 0,0-5 0,0 0 0,0-8 0,0-1 0,0 0 0,0-3 0,0 3 0,0-4 0,0 4 0,0 2 0,0 3 0,0 0 0,0 3 0,2-2 0,-1 6 0,5-2 0,-6-1 0,3-1 0,0 1 0,-2-3 0,4 2 0,-4-2 0,5-1 0,-6 3 0,6-2 0,-2 6 0,2-2 0,0-1 0,0 3 0,1-3 0,1 7 0,-1-2 0,4 1 0,-1 1 0,2-3 0,-3 6 0,2-3 0,-2 3 0,0 3 0,3-3 0,-6 6 0,2-3 0,1 3 0,-3 0 0,2 0 0,-2 0 0,-1 0 0,1 0 0,-1 0 0,-2 2 0,2 1 0,-5 3 0,3 2 0,-3 1 0,2 3 0,-1 0 0,2 4 0,-3-3 0,0 2 0,0 0 0,0 2 0,0-1 0,0 3 0,0-6 0,0 3 0,0-4 0,0 0 0,0-3 0,0-1 0,0-2 0,0-1 0,0 1 0,0-1 0,0 0 0,0 1 0,0-1 0,0 0 0,-3-2 0,0-1 0,-2-2 0,-1 0 0,1 0 0,-1 0 0,-2 0 0,-1 0 0,-1 0 0,-1 0 0,5 0 0,-6 0 0,3-3 0,0 0 0,0-3 0,1 3 0,2-2 0,-3 5 0,4-5 0,-1 4 0,1-1 0,-1-1 0,1 3 0,-1-3 0,1 3 0,2-2 0,-1 1 0,3-3 0,-4-6 0,4 5 0,-2-3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3:06.0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2911 5213 24575,'0'26'0,"0"1"0,0 2 0,0-4 0,0 3 0,0 1 0,0-3 0,0-1 0,0-2 0,0-12 0,0 11 0,0-12 0,0 3 0,0-5 0,0-2 0,0-1 0,0 0 0,0-6 0,0-7 0,0-7 0,0-9 0,3-1 0,1-4 0,4 1 0,2-1 0,1 0 0,4 0 0,2 3 0,-3 6 0,2 3 0,-7 8 0,3 0 0,-3 4 0,0-1 0,-1 2 0,-2 2 0,-1 2 0,1 0 0,-1 0 0,4 0 0,-3 0 0,5 0 0,-2 0 0,3 0 0,0 0 0,0 0 0,1 0 0,-1 0 0,-3 0 0,2 0 0,-5 0 0,3 2 0,-4 1 0,-2 6 0,2 0 0,-4 6 0,1-2 0,-2 6 0,0-2 0,0 3 0,0-1 0,0-2 0,0 2 0,0-6 0,-3 6 0,3-6 0,-6 2 0,5-3 0,-1-3 0,2 3 0,0-6 0,0 2 0,0-2 0,0-1 0,0-4 0,3-8 0,0-6 0,7-11 0,-2-6 0,10 0 0,-5-9 0,5 8 0,-3-2 0,-4 8 0,2 1 0,-6 8 0,5 0 0,-6 7 0,3 3 0,-4 1 0,1 4 0,-1-1 0,3 2 0,-1 0 0,4 0 0,-5 0 0,5 3 0,-1 3 0,-1 3 0,2 3 0,-4 0 0,2 0 0,-3 0 0,0 0 0,0 0 0,0 1 0,-3-1 0,3 0 0,-6 0 0,3 0 0,-3 0 0,3 0 0,-3 0 0,5-3 0,-4 2 0,4-2 0,-4 1 0,4 1 0,-2-5 0,0 5 0,2-5 0,-4 3 0,4-1 0,-4 1 0,1 1 0,-2 1 0,0-2 0,0 0 0,0 0 0,0-4 0,0 0 0,0 1 0,0-3 0,0-1 0</inkml:trace>
  <inkml:trace contextRef="#ctx0" brushRef="#br0" timeOffset="1816">5359 5202 24575,'0'26'0,"0"-3"0,0 5 0,0-7 0,0 7 0,0-7 0,0 2 0,0-3 0,0 0 0,0 0 0,0-4 0,0 3 0,0-6 0,0 6 0,0-9 0,0 8 0,0-11 0,0 8 0,0-9 0,0 9 0,0-5 0,0 5 0,0-6 0,0 0 0,0-4 0,0 1 0,0-1 0,0 1 0,0-1 0,0-6 0,0-11 0,0-8 0,0-8 0,0-11 0,0 3 0,0-13 0,0 4 0,0-5 0,7 5 0,-2 5 0,9 7 0,-3 4 0,2 7 0,1-1 0,-2 10 0,1 0 0,-1 5 0,0 1 0,-3 2 0,2-1 0,-4 2 0,1-1 0,-3 5 0,1-5 0,-1 4 0,1-1 0,-1 2 0,1-3 0,-1 3 0,1-3 0,-1 3 0,0 0 0,1 0 0,-1 0 0,1 0 0,2 0 0,-2 0 0,6 0 0,-6 3 0,3 6 0,-4 1 0,2 9 0,-1-3 0,-2 4 0,-1 0 0,-3 0 0,0 4 0,0-4 0,0 1 0,-6-2 0,-1-6 0,-5-1 0,-1-3 0,1 0 0,0-2 0,0 1 0,0-4 0,0-2 0,2-2 0,2 0 0,2 0 0,1 0 0,-1 0 0,1 0 0,0 0 0,-1 0 0,1 0 0,2-5 0,1 4 0,2-4 0</inkml:trace>
  <inkml:trace contextRef="#ctx0" brushRef="#br0" timeOffset="3245">3008 6163 24575,'0'-8'0,"11"-11"0,0 10 0,14-12 0,5 10 0,15-5 0,-8 7 0,11 1 0,-14 8 0,5 0 0,-4 0 0,-2 0 0,-12 0 0,2 3 0,-5 7 0,-7 8 0,2 8 0,-9 3 0,3 0 0,-3 4 0,-1-3 0,-3 3 0,0-4 0,-6-4 0,-6 3 0,-6-6 0,-9 5 0,1-8 0,-5 3 0,2-7 0,-1 4 0,5-5 0,-3-3 0,11-2 0,-3-2 0,8-1 0,3-3 0,0 0 0,9-6 0,7-3 0,10-1 0,8-3 0,3 3 0,1 0 0,4-1 0,-3 4 0,3 1 0,1 3 0,-8 0 0,6 0 0,-11 2 0,4 13 0,-7 0 0,0 19 0,-6-4 0,-1 9 0,-7 10 0,-1-2 0,-3 9 0,-3-6-523,-14 1 523,-11 1 0,8-26 0,-1-2 0,-13 15 0,11-17 0,-1-2 0,-9 5 0,9-8 0,-2 0 0,-15 3-2,2-1 2,1-7 0,3-5 0,1-3 0,0-4 0,5 0 523,0 0-523,5 0 2,3-3-2,6 0 0,5-6 0,4 5 0,3-2 0</inkml:trace>
  <inkml:trace contextRef="#ctx0" brushRef="#br0" timeOffset="4279">5065 6310 24575,'6'6'0,"-1"6"0,-5 18 0,0-4 0,0 21 0,0-14 0,0 17 0,0-11 0,0 0 0,0-5 0,0-1 0,0-4 0,0-5 0,0 0 0,0 0 0,0-7 0,0 6 0,0-6 0,0 3 0,3-1 0,1 1 0,2 0 0,1 4 0,0-3 0,0 2 0,0 1 0,-1-6 0,1 5 0,-4-10 0,3 2 0,-5-3 0,1-3 0,-2 0 0,0-4 0,0 0 0,0-2 0,0 0 0</inkml:trace>
  <inkml:trace contextRef="#ctx0" brushRef="#br0" timeOffset="5450">5828 6193 24575,'-17'6'0,"-9"2"0,0 6 0,-12 5 0,4 0 0,-5 4 0,8-7 0,-7 10 0,11-9 0,-9 14 0,13-8 0,-3 10 0,11-7 0,3 8 0,2 4 0,9-7 0,-3 7 0,4 1 0,0-4 0,0 5 0,0-2 0,0-4 0,0-3 0,0 1 0,6-11 0,2 3 0,4-8 0,4-3 0,5-1 0,-1-4 0,12 2 0,-6-6 0,11-1 0,-7-3 0,8 0 0,-8 0 0,-1-6 0,-5-1 0,-4-10 0,-2-4 0,-1-1 0,-7-2 0,0 1 0,-6 2 0,-1-3 0,-3 4 0,0 0 0,0 0 0,-5 4 0,-2 0 0,-8 7 0,-2-1 0,-3 4 0,0 2 0,1 1 0,-5 3 0,3 0 0,-2 0 0,3 3 0,-4 4 0,6 3 0,-5 4 0,7-4 0,-1 2 0,2-6 0,5 6 0,-1-5 0,7 1 0,-4-2 0,5-1 0,0 1 0,0-1 0,3 0 0,0 0 0,0 1 0,0-3 0,0-1 0</inkml:trace>
  <inkml:trace contextRef="#ctx0" brushRef="#br0" timeOffset="7194">6447 6267 24575,'-18'0'0,"3"0"0,-1 0 0,0 0 0,0 0 0,-8 0 0,3 0 0,-3 0 0,8 0 0,-3 0 0,2 0 0,1 3 0,0 6 0,0 2 0,5 5 0,-1 0 0,3-6 0,1 9 0,2-6 0,1 1 0,4 4 0,-1-8 0,2 5 0,0-6 0,0 6 0,0-5 0,0 6 0,0-1 0,0 2 0,0-1 0,3 3 0,3-3 0,1 0 0,3 3 0,-4-6 0,0 3 0,-3-4 0,0-3 0,-3-1 0,3-2 0,-3-1 0,5-2 0,-2 0 0,2-3 0,7 0 0,2 0 0,6 0 0,3 0 0,-2 0 0,7 0 0,-3 0 0,-1 3 0,0 0 0,-4 4 0,0-1 0,0 4 0,-4 0 0,0 10 0,-6-3 0,1 15 0,-4-6 0,1 12 0,-4-8 0,-1 4 0,-3-6 0,0 1 0,0-4 0,-6-1 0,-4-7 0,-7-1 0,-7-6 0,3 0 0,-7-6 0,3-1 0,-8-3 0,3 0 0,-3 0 0,3-11 0,0-2 0,3-9 0,1-1 0,8 3 0,4-1 0,4 1 0,4 0 0,2 0 0,1 0 0,3 4 0,0 0 0,0 1 0,0 2 0,3-3 0,0 0 0,9 3 0,-1-3 0,8 3 0,-2-4 0,3 3 0,5-3 0,-1 3 0,5-1 0,0 4 0,-4-2 0,3 5 0,-8-5 0,4 6 0,-4 0 0,0 1 0,-4 2 0,0 1 0,-4-3 0,0 3 0,0-3 0,-3 0 0,2 0 0,-4-3 0,2 0 0,-3-3 0,0 0 0,0-4 0,0 3 0,-2-10 0,-2 6 0,-2-7 0,0 4 0,0 0 0,0 4 0,0-3 0,0 2 0,-5 1 0,-2 0 0,-5 4 0,0 0 0,0 3 0,0 0 0,-4 2 0,3 1 0,-6 3 0,3 0 0,-4 3 0,0 0 0,0 0 0,0 0 0,0 0 0,4 0 0,0 0 0,7 0 0,-3 0 0,9 2 0,-3 1 0,6 0 0,0-1 0</inkml:trace>
  <inkml:trace contextRef="#ctx0" brushRef="#br0" timeOffset="9449">3696 7857 24575,'-7'-3'0,"-2"1"0,-9 2 0,-4 0 0,-16 0 0,10 0 0,-19 0 0,16 0 0,-18 0 0,8 0 0,-8 0 0,13 0 0,-7 0 0,13 3 0,1-2 0,5 2 0,8-3 0,0 0 0,7 0 0,1 0 0,2 0 0,3 2 0,1 1 0,2 2 0,0 1 0,2 2 0,2 5 0,5 3 0,-1 4 0,2 4 0,-4 0 0,2 5 0,-2-4 0,2 3 0,-2-7 0,-2 2 0,-1-3 0,-3-3 0,0 2 0,0-10 0,0 6 0,0-9 0,0 6 0,0-6 0,0 2 0,2-5 0,1 0 0,3-9 0,2 0 0,5-7 0,3 0 0,8 3 0,5-1 0,1 4 0,8 3 0,-3-3 0,4 6 0,0-2 0,-5 3 0,0 0 0,-10 0 0,0 6 0,-4 1 0,-4 6 0,-2 3 0,-5 0 0,-3 4 0,1 4 0,0 1 0,-3-1 0,-1 4 0,-3-3 0,0 8 0,0-3 0,0 8 0,-7-4 0,-1 0 0,-11 1 0,0-2 0,-8-4 0,3 1 0,-6-7 0,4-5 0,0-3 0,-2-4 0,3-5 0,-4-2 0,4 0 0,-2-4 0,2 0 0,-9 0 0,4 0 0,-3 0 0,4 0 0,0 0 0,0-4 0,4-2 0,1-2 0,8-1 0,0 0 0,7 5 0,1-4 0,2 5 0,1-3 0,2 3 0,0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3:42.9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5138 8034 24575,'16'-23'0,"-2"4"0,5 3 0,-6 3 0,3 1 0,-4 2 0,0 2 0,-3 2 0,3 2 0,-6-1 0,5 5 0,-2-5 0,3 4 0,-3-2 0,3 1 0,-3 1 0,3-5 0,0 6 0,-3-5 0,2 4 0,-4-2 0,1 1 0,-2 1 0,-1-1 0,0-1 0,1 3 0,-1-3 0,1 3 0,-1 0 0,0 0 0,1 0 0,-3 3 0,-1 0 0,-2 5 0,0 1 0,0 0 0,0 2 0,0-2 0,0 3 0,0 0 0,0 1 0,0-1 0,0 0 0,0 0 0,-6 0 0,2 0 0,-4-3 0,-1 6 0,2-5 0,-5 5 0,2-3 0,1 0 0,-3 0 0,6 1 0,-3-1 0,0 3 0,2-2 0,-6 6 0,6-6 0,-2 2 0,0 1 0,2-3 0,-3 2 0,4-2 0,0-1 0,0 0 0,0-3 0,0 2 0,3-2 0,-2 0 0,2 3 0,-1-3 0,2 0 0,-1 2 0,2-5 0,-4 3 0,5-4 0,-3 4 0,3-3 0,-2 2 0,1-2 0,-1 2 0,2-2 0,0 3 0,0-1 0,0-2 0,0 6 0,0-6 0,0 2 0,0 0 0,0-1 0,0 1 0,0-2 0,0-1 0,0 0 0,2 1 0,1-3 0,5-1 0,-2-2 0,6 0 0,-3 0 0,3 0 0,0 0 0,0 0 0,0 0 0,0 0 0,0 0 0,0 0 0,0 0 0,0 0 0,0-3 0,0 3 0,-2-6 0,1 6 0,-5-3 0,2 1 0,-2 1 0,-1-1 0,1-1 0,-1 3 0,1-3 0,-1 3 0,0 0 0,-2-2 0,2 1 0,-4-1 0,1 2 0</inkml:trace>
  <inkml:trace contextRef="#ctx0" brushRef="#br0" timeOffset="2323">6016 7779 24575,'-23'0'0,"1"0"0,-2 0 0,3 0 0,-3 0 0,4 0 0,0 0 0,0 0 0,1 0 0,2 0 0,1 3 0,4 0 0,0 3 0,1 0 0,2 0 0,3-1 0,4 0 0,2 4 0,0-1 0,0 4 0,0 0 0,0 3 0,0-2 0,0 3 0,0-1 0,0-2 0,0 3 0,0-4 0,3 0 0,0-3 0,2-1 0,4-2 0,-3 0 0,2-1 0,-2 1 0,-1-1 0,1 1 0,-1-3 0,0 2 0,1-2 0,-1 2 0,1 0 0,-3 1 0,2-1 0,-5 1 0,5-1 0,-4 4 0,1-3 0,-2 5 0,0-5 0,0 6 0,0-6 0,0 2 0,0-2 0,0 2 0,0-2 0,0 3 0,0-4 0,0 1 0,3-1 0,0 1 0,2-1 0,0-2 0,7 2 0,-2-4 0,13 5 0,-5-5 0,6 2 0,-5 0 0,1 1 0,0 2 0,0 1 0,-4-1 0,0 1 0,-7-2 0,2 1 0,-5 0 0,3 3 0,-3 0 0,-3 3 0,0 0 0,0 0 0,-3 3 0,3-2 0,-3 6 0,0-6 0,0 3 0,0-1 0,0 2 0,0-1 0,0 0 0,-6-4 0,2 0 0,-7-3 0,2 2 0,-7-4 0,3 5 0,-6-5 0,2 2 0,-3-2 0,1-1 0,-1-2 0,3-1 0,-2-3 0,3 0 0,-4 0 0,3 0 0,-2 0 0,6-3 0,-2 0 0,2-6 0,4 0 0,-2-1 0,4-1 0,-2 1 0,6-2 0,-3 3 0,6-2 0,-3 4 0,3-4 0,0 5 0,0-6 0,0 6 0,0-3 0,0 1 0,0-1 0,0-1 0,3-1 0,0 2 0,6-3 0,1 0 0,2-1 0,0 4 0,-3-3 0,2 3 0,-1 0 0,-1-3 0,0 6 0,-4-3 0,1 4 0,-1-1 0,-2 1 0,2-1 0,-2-2 0,0 1 0,2-1 0,-1-1 0,1 3 0,1-2 0,-3-1 0,2 3 0,-2-6 0,3 6 0,-1-2 0,1 2 0,0-2 0,-1 1 0,1-4 0,0 2 0,0-3 0,3-1 0,1-2 0,-1 2 0,3-6 0,-2 2 0,4-3 0,-1 0 0,-3 4 0,3-7 0,-3 5 0,1-5 0,-2 3 0,-2-4 0,0 3 0,-1 1 0,1 1 0,-1 6 0,0-3 0,-2 7 0,-2 0 0,-2 4 0,0-1 0,0 1 0,0 0 0,0-1 0,0 1 0,-2 2 0,-1-2 0,-6 4 0,0-1 0,-3 2 0,0 0 0,0 0 0,-1 0 0,1 0 0,0 0 0,0 0 0,3 0 0,0 0 0,4 0 0,-1 0 0,1 0 0,2 2 0,-2-1 0,5 1 0,-2-2 0</inkml:trace>
  <inkml:trace contextRef="#ctx0" brushRef="#br0" timeOffset="4139">6516 7798 24575,'-9'0'0,"3"1"0,-5 8 0,5-3 0,-6 5 0,3 2 0,-1 0 0,3 6 0,-1-3 0,6 0 0,-9 3 0,9-2 0,-7 7 0,8-7 0,-5 6 0,5-3 0,-4-2 0,4 5 0,-2-7 0,3 4 0,0 0 0,0 0 0,0-1 0,0 5 0,0-3 0,0 3 0,0-4 0,0 0 0,0-1 0,0 1 0,0 0 0,0-4 0,0 0 0,0-4 0,3 0 0,3 0 0,1 0 0,4-2 0,-1-2 0,2 1 0,0-2 0,0 2 0,0-3 0,-3-1 0,2-1 0,-2 1 0,3-5 0,0 3 0,1-3 0,-1 0 0,-3 0 0,2 0 0,-5-2 0,6-4 0,-6-4 0,6-5 0,-5-2 0,3-6 0,0-2 0,-2-4 0,2 0 0,-2-5 0,-1 4 0,0-3 0,0 8 0,0-3 0,-3 7 0,2-3 0,-2 4 0,0 4 0,1-3 0,-4 6 0,2-3 0,0 4 0,-3-3 0,3 2 0,0-3 0,-3 4 0,3 0 0,-3 0 0,0-1 0,0 1 0,0 0 0,0 3 0,0-3 0,0 6 0,0-2 0,0 2 0,0 1 0,0-1 0,-2 1 0,-1-1 0,-3 3 0,1-2 0,-1 2 0,0 0 0,1-2 0,-1 4 0,1-4 0,-1 5 0,-2-5 0,2 2 0,-3-1 0,4 2 0,-1-1 0,-2 3 0,1-3 0,-1 1 0,2 1 0,1-1 0,0 2 0,-1-3 0,1 3 0,-1-3 0,3 1 0,-2 1 0,2-1 0,0-1 0,-1 3 0,1-3 0,0 3 0,1 0 0</inkml:trace>
  <inkml:trace contextRef="#ctx0" brushRef="#br0" timeOffset="8065">6562 9481 24575,'0'-12'0,"0"-2"0,0 5 0,0 0 0,0 0 0,0 4 0,0-1 0,0 1 0,2 2 0,1 0 0,4 3 0,-1 0 0,5 0 0,-5 0 0,1 0 0,-1 0 0,2 0 0,-2 0 0,5 0 0,-4 0 0,4 0 0,-2 0 0,0 0 0,3 0 0,-6 3 0,5 0 0,-5 0 0,3 2 0,-4-2 0,1 0 0,-1 2 0,1-2 0,-1 3 0,0-1 0,-2 1 0,2-1 0,-4 1 0,1 2 0,1-2 0,-3 9 0,3-5 0,-3 5 0,0 1 0,0 0 0,0 4 0,0 0 0,0 0 0,0 4 0,-6-4 0,-7 18 0,-1-18 0,-2 10 0,7-18 0,0-3 0,3 3 0,-3-6 0,3 3 0,1-1 0,-1-2 0,-3 3 0,3-1 0,-3-1 0,1 1 0,1-2 0,-1-1 0,2 1 0,1-3 0,-1-1 0,1-2 0,2 3 0,8-3 0,2 2 0,10-2 0,-1 0 0,4 0 0,0 0 0,-4 0 0,0 0 0,-4 0 0,0 0 0,-3 0 0,-1 0 0,-2 0 0,-1 0 0,1 0 0,-1 0 0,0 0 0,1 0 0,-4 3 0,1-3 0,-3 2 0</inkml:trace>
  <inkml:trace contextRef="#ctx0" brushRef="#br0" timeOffset="9946">6488 9429 24575,'-3'-7'0,"0"1"0,3-1 0,0-2 0,0 0 0,0-3 0,0 2 0,0-1 0,0 2 0,0 0 0,0 0 0,-2 4 0,1-1 0,-4 3 0,-1-2 0,0 4 0,-2-2 0,2 3 0,1 0 0,-4 0 0,3 0 0,-5 0 0,4 0 0,-4 0 0,2 0 0,0 0 0,-3 0 0,3 0 0,0 3 0,-3 0 0,6 6 0,-3-3 0,3 9 0,0-5 0,-3 5 0,5 1 0,-4 0 0,4 0 0,1 3 0,0-2 0,0 2 0,2 1 0,-2 0 0,3 4 0,0-3 0,0 3 0,0-1 0,0-2 0,0 3 0,0-4 0,0-4 0,0 3 0,0-3 0,0 1 0,0 2 0,0-6 0,-3 6 0,3-3 0,-6 4 0,5-4 0,-5 3 0,3-6 0,-4 6 0,1-6 0,2 3 0,-1-4 0,1 3 0,-5-2 0,2 6 0,-2 1 0,-1 5 0,-2 3 0,-2 1 0,-1 0 0,1-4 0,1-1 0,-1-5 0,2-2 0,2-5 0,-1-3 0,1-3 0,1-3 0,-2 0 0,5-3 0,-3 0 0,4 0 0,-1-6 0,0-4 0,0-3 0,-1-6 0,4 3 0,-3-4 0,5 0 0,-2-4 0,0 3 0,2-3 0,-2 4 0,3 4 0,0-3 0,0 6 0,0-6 0,0 6 0,0 0 0,0 2 0,0 1 0,0 1 0,6 0 0,-3 6 0,9-2 0,-3 4 0,6-2 0,-2 3 0,3 0 0,-1 0 0,-2 0 0,3 0 0,-1 3 0,-2 1 0,6 5 0,-5 4 0,5 1 0,-6 2 0,7 1 0,-7-4 0,7 4 0,-4-5 0,1 1 0,2-3 0,-7-1 0,4-3 0,-1 3 0,-2-2 0,3 3 0,-4-4 0,-3-1 0,-1 1 0,-2-3 0,-1 2 0,1-5 0,-1 3 0,0-3 0,-2 0 0,0 0 0</inkml:trace>
  <inkml:trace contextRef="#ctx0" brushRef="#br0" timeOffset="10876">6252 9730 24575,'19'0'0,"-1"0"0,-3 0 0,-2 0 0,3 0 0,-1 0 0,-5 0 0,8 0 0,-11 0 0,5 0 0,-7 0 0,1 0 0,-1 0 0,1 0 0,-3 0 0,-1 0 0</inkml:trace>
  <inkml:trace contextRef="#ctx0" brushRef="#br0" timeOffset="11957">6979 9692 24575,'0'-10'0</inkml:trace>
  <inkml:trace contextRef="#ctx0" brushRef="#br0" timeOffset="14395">7469 9339 24575,'-8'0'0,"1"0"0,1 0 0,1 0 0,0 0 0,-1 0 0,1 0 0,-1 0 0,-2 0 0,2 0 0,-3 0 0,1 2 0,1 1 0,-4 3 0,2 3 0,-3-2 0,3 1 0,-3-2 0,6-1 0,-6 1 0,6 3 0,-3-3 0,4 3 0,-4-4 0,3 4 0,-3-3 0,0 5 0,3-1 0,-6 2 0,6-3 0,-6 2 0,6-2 0,-3 0 0,4 0 0,-1-4 0,1 1 0,1-1 0,2 1 0,0-1 0,1 0 0,-2 1 0,3-1 0,0 1 0,0-1 0,0 1 0,0-1 0,0 0 0,3 1 0,0-1 0,2 0 0,3-2 0,-1 2 0,1-4 0,0 4 0,-1-4 0,1 1 0,0 1 0,1-2 0,3 1 0,0-2 0,1 3 0,-2-2 0,2 4 0,-1-4 0,0 4 0,0-2 0,-3 3 0,2 0 0,-5 0 0,3 2 0,-4-2 0,1 6 0,-2-6 0,1 5 0,-4-2 0,1 1 0,-2 1 0,0-5 0,0 5 0,0-4 0,0 4 0,0-5 0,0 3 0,0-4 0,0 3 0,0-1 0,0 1 0,0 0 0,0-2 0,0 3 0,0-4 0,0 4 0,0-3 0,-2 2 0,1-2 0,-4-1 0,2 0 0,-5-2 0,1 2 0,-4-4 0,2 1 0,-3-2 0,0 0 0,-1 0 0,1 0 0,0 0 0,0 0 0,0 0 0,3 0 0,-3-2 0,6 1 0,-3-4 0,4 2 0,-1-3 0,1 1 0,2-1 0,1 1 0,2 0 0,0-1 0,0 1 0,0 0 0,0-1 0,0-2 0,0 1 0,0-1 0,2 0 0,1 1 0,6-4 0,-3 5 0,9-6 0,-5 5 0,9-6 0,-6 4 0,6-4 0,-6 0 0,6 0 0,-6 4 0,2-3 0,-3 2 0,-2-2 0,1 3 0,-4 0 0,1 0 0,-2 3 0,0-2 0,-1 2 0,1-3 0,-1 3 0,1-2 0,0-1 0,-1 3 0,1-2 0,-1-1 0,4 3 0,-3-3 0,3 0 0,-4 3 0,1-2 0,0 2 0,-1 1 0,-2-4 0,-1 3 0,1-3 0,-3 1 0,3 2 0,-3-6 0,0 6 0,0-2 0,0-1 0,0 3 0,0-3 0,0 4 0,0-1 0,0 1 0,0-1 0,-3 1 0,0-1 0,-2 1 0,-4 2 0,3-2 0,-2 4 0,2-1 0,1 2 0,-4 0 0,3 0 0,-3 0 0,4 0 0,-3 0 0,1 0 0,-1 0 0,2 0 0,1 0 0,-1 0 0,1 0 0,-1 0 0,3 0 0,1 0 0</inkml:trace>
  <inkml:trace contextRef="#ctx0" brushRef="#br0" timeOffset="16211">7827 9358 24575,'-12'0'0,"1"5"0,-2 6 0,1 1 0,2 7 0,1-6 0,3 0 0,-3 2 0,5-8 0,-5 4 0,9-2 0,-3-3 0,-2 5 0,4-2 0,-5 3 0,6 0 0,-6 3 0,5-5 0,-5 5 0,6-6 0,-3 6 0,2-2 0,-2 3 0,3-1 0,-2-2 0,1 3 0,-2-4 0,3 0 0,0 0 0,0 0 0,0 0 0,0-3 0,0 2 0,0-2 0,0 3 0,0-2 0,0-2 0,0-3 0,0 1 0,0-1 0,0 1 0,3-3 0,0-1 0,2-2 0,0 0 0,1 0 0,-1 0 0,4 0 0,0 0 0,3 0 0,0 0 0,0-3 0,4-3 0,-4-4 0,7-3 0,-1-3 0,-2 2 0,5-7 0,-8 8 0,3-3 0,-4 3 0,0 1 0,-2 0 0,-2 3 0,-2-2 0,0 4 0,0-4 0,-1 2 0,1-3 0,0 2 0,-3-1 0,0 2 0,-1-3 0,-1 0 0,2-1 0,-3 1 0,0 0 0,0 0 0,0 0 0,0 0 0,0-1 0,0 1 0,0 0 0,0 0 0,0 0 0,-3 0 0,0 0 0,-3-1 0,0 4 0,0-2 0,0 2 0,-3-1 0,2 2 0,-1-1 0,2 3 0,0-3 0,-2 3 0,2 1 0,-3-1 0,4 3 0,-1-2 0,1 4 0,-1-3 0,1 3 0,2-4 0,-2 5 0,2-3 0,-3 3 0,1 0 0,-1 0 0,1 0 0,0 0 0,-1 0 0,1 0 0,-1 0 0,1 0 0,-1 0 0,1 2 0,-1 2 0,1 1 0,-1 0 0,1 1 0,-1-1 0,3 1 0,-2-1 0,5 1 0,-5-1 0,4 0 0,-1 1 0,-1-1 0,3 1 0,-5-1 0,4 0 0,-1-2 0,2-1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6:34.9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11308 5076 24575,'0'8'0,"0"-5"0,0 17 0,0-10 0,0 9 0,0-2 0,0 2 0,0 1 0,0 0 0,0 0 0,0-4 0,0 3 0,0-3 0,0 4 0,0-3 0,0 2 0,0-6 0,0 2 0,0-6 0,0 3 0,0-3 0,0 0 0,0 2 0,0-5 0,0 6 0,0-3 0,0 0 0,0-1 0,0 1 0,0-3 0,0 2 0,0-2 0,0-1 0,0 0 0,0 1 0,0-1 0,0 0 0,2-2 0,-1-3 0,4-6 0,-5-6 0,6-1 0,-3-6 0,3 6 0,-2-6 0,1 6 0,-2 0 0,3 2 0,0 5 0,0-3 0,-1 6 0,0-2 0,1 5 0,2-5 0,-2 4 0,3-4 0,-4 4 0,1-1 0,2-1 0,-2 2 0,3-1 0,-4 2 0,0-3 0,1 2 0,-1-1 0,1 2 0,-1 0 0,1 0 0,-1 0 0,1 0 0,-1 0 0,0 0 0,1 0 0,-1 0 0,1 2 0,-1 4 0,-2 3 0,2 3 0,-4 0 0,5 3 0,-6-2 0,3 6 0,-3-6 0,0 2 0,0-3 0,0 0 0,0-3 0,0 3 0,0-6 0,0 2 0,0-2 0,0-1 0,0 1 0,0-1 0,3 1 0,0-3 0,2-1 0,0 0 0,1-1 0,-1 1 0,1-2 0,-1 0 0,1 0 0,-1 0 0,0 0 0,1 0 0,-1 0 0,1 0 0,-1 0 0,1-5 0,-1 1 0,1-4 0,0-1 0,-1 3 0,1-5 0,-3 1 0,2 1 0,-4-2 0,4 2 0,-4-3 0,4-4 0,-4-1 0,2 1 0,0-3 0,-2 2 0,2-2 0,-1-1 0,-1 3 0,2 1 0,-3 4 0,3 3 0,-3 1 0,3 2 0,-3 1 0,2 2 0,1 0 0,2 3 0,-2 6 0,2 4 0,-4 6 0,5 4 0,-6 0 0,6 4 0,-5 1 0,2-1 0,-3 0 0,0-4 0,0 0 0,0 0 0,3-7 0,-3 2 0,3-9 0,-3 3 0,0-4 0,0 1 0,2-3 0,-1-14 0,1-2 0,1-11 0,-2 0 0,5-1 0,-6-4 0,7 0 0,-3 4 0,2 5 0,-2 4 0,1 4 0,-2 3 0,3 3 0,-1 4 0,1 2 0,-1 0 0,1 0 0,2 0 0,1 0 0,7 0 0,-3 0 0,6 0 0,-3 0 0,4 0 0,0 0 0,-1 0 0,-2 0 0,-2 0 0,-3 0 0,-2 0 0,-2 0 0,-3 0 0,1 0 0,-3 0 0,-1 0 0</inkml:trace>
  <inkml:trace contextRef="#ctx0" brushRef="#br0" timeOffset="2204">13554 4905 24575,'-14'-5'0,"2"2"0,-7-3 0,2 5 0,1-5 0,0 6 0,4-3 0,0 3 0,0 0 0,3 0 0,0 0 0,4 5 0,-2 10 0,4 6 0,-1 8 0,1 0 0,2 4 0,-2 1 0,3 1 0,0-2 0,0 1 0,0-8 0,0 6 0,0-11 0,0-1 0,0-4 0,0-4 0,0-3 0,0 2 0,0-5 0,0 3 0,0-4 0,0 1 0,3-1 0,3 3 0,3-1 0,3 4 0,0-1 0,0 5 0,1 1 0,-3 4 0,3 0 0,-6 0 0,3 4 0,-4-3 0,-2 2 0,-1-3 0,-3-3 0,0 2 0,0-6 0,0 2 0,-2-6 0,-8 0 0,0-3 0,-9 0 0,3-2 0,-4-1 0,-3-3 0,2 0 0,-7 0 0,3 0 0,0-3 0,-4-8 0,8-1 0,-4-6 0,9 6 0,-3-1 0,8 0 0,-1 4 0,7 0 0,-1 3 0,3 1 0,3 2 0,6 0 0,2 6 0,4 0 0,4 4 0,-3-1 0,2 0 0,1-3 0,-3 3 0,5-6 0,-5 3 0,6-3 0,-6 0 0,6 0 0,-3-3 0,0-3 0,4-8 0,-3-4 0,4 0 0,-4 2 0,-1 3 0,-4 4 0,0 0 0,-3 3 0,2 3 0,-4 0 0,1 3 0,-2 0 0,-1 0 0,0 0 0,1 0 0,-1 0 0,1 0 0,-3 0 0,-1 0 0</inkml:trace>
  <inkml:trace contextRef="#ctx0" brushRef="#br0" timeOffset="3424">13251 5142 24575,'23'0'0,"3"0"0,-1 0 0,8 0 0,1 0 0,-3 0 0,6 4 0,-11-4 0,7 4 0,-8-1 0,-5-2 0,-4 2 0,-4-3 0,-3 0 0,-1 0 0,-2 0 0,-3 2 0,2-2 0,-5 3 0,2-3 0</inkml:trace>
  <inkml:trace contextRef="#ctx0" brushRef="#br0" timeOffset="5012">13440 5500 24575,'15'0'0,"2"0"0,-4 0 0,6 0 0,-6 0 0,0 0 0,-2 0 0,-5 0 0,3 0 0,-4 0 0,0 0 0,1 0 0,-1 0 0,0 0 0,0 0 0,1 2 0,2 2 0,-2 1 0,3 1 0,-4-1 0,1 1 0,-1-3 0,1 1 0,-1-3 0,0 4 0,1-4 0,-1 3 0,0-3 0,0 1 0,1-2 0,-1 0 0,0 0 0,0 0 0,1 0 0,-1 2 0,0-1 0,0 2 0,-2-1 0,2-1 0,-2 1 0,2-2 0,-2 2 0,2-1 0,-2 1 0,2-2 0,0 3 0,0-3 0,0 3 0,-2-3 0,-1 0 0</inkml:trace>
  <inkml:trace contextRef="#ctx0" brushRef="#br0" timeOffset="6637">11014 6040 24575,'0'8'0,"0"6"0,0-1 0,0 15 0,0-2 0,0 8 0,0-1 0,0-3 0,0 13 0,0-8 0,0 9 0,0 0 0,0-4 0,0 9 0,0-8 0,0-2 0,0-6 0,0-4 0,0-4 0,0-7 0,0-4 0,0-7 0,0 1 0,0-3 0,0 1 0,4-8 0,8-10 0,4-6 0,11-12 0,0 6 0,8-3 0,0 4 0,-1 3 0,4 5 0,1 4 0,1 7 0,3 0 0,-4 4 0,0 0 0,0 0 0,-5 6 0,0 2 0,-9 6 0,-2 0 0,-3-1 0,-3 0 0,-5-3 0,-3-2 0,-4 0 0,1-1 0,0 1 0,-1-3 0,-2 1 0,-1 2 0,-2-2 0,3 3 0,-3-4 0,3 1 0,-3-1 0,0-2 0,0-1 0</inkml:trace>
  <inkml:trace contextRef="#ctx0" brushRef="#br0" timeOffset="7606">11352 6200 24575,'0'25'0,"0"3"0,0 16 0,0-12 0,0 10 0,0-7 0,0 11 0,0-1 0,0-6 0,0-1 0,0-8 0,0 0 0,0-2 0,0-11 0,0 6 0,0-10 0,0 2 0,0-3 0,0-3 0,0 0 0,0-1 0,0-2 0,0 6 0,0-6 0,0 5 0,0-5 0,0 3 0,0-4 0,0 1 0,0-1 0,0 1 0,0-1 0,0 0 0,0 1 0,0-1 0,0 0 0,0 0 0,0 1 0,0-1 0,0 1 0,0-1 0,0 0 0,0 1 0,2-1 0,-1 1 0,1-1 0,-2 0 0,0 0 0,0 0 0,0 0 0,2-2 0,-1 0 0,1-3 0</inkml:trace>
  <inkml:trace contextRef="#ctx0" brushRef="#br0" timeOffset="8687">12168 6149 24575,'-20'5'0,"4"3"0,-10 10 0,-9 9 0,18-9 0,-22 14 0,19-3 0,-7 3 0,8 2 0,3-4 0,6-6 0,6-3 0,1-2 0,3-6 0,0 2 0,0 0 0,0-5 0,0 9 0,3-9 0,7 3 0,3-4 0,11 1 0,6-6 0,0 6 0,7-6 0,-7 0 0,8 0 0,-4-4 0,5 0 0,-5 0 0,0-11 0,-3-5 0,-4-12 0,0-3 0,-8 1 0,0 0 0,-8 1 0,-1 0 0,-2 0 0,-4 4 0,-1-3 0,-3 7 0,0 1 0,0 1 0,0 6 0,-6-3 0,0 7 0,-10 0 0,-1 2 0,-2 1 0,-1-1 0,-4 3 0,-1 1 0,-4 3 0,0 0 0,4 0 0,1 0 0,4 0 0,4 0 0,0 0 0,4 0 0,3 0 0,1 3 0,4 0 0,0 0 0,3 2 0,-4-5 0,4 5 0,-1-2 0,2 0 0,0-1 0</inkml:trace>
  <inkml:trace contextRef="#ctx0" brushRef="#br0" timeOffset="10265">13476 6183 24575,'-5'-3'0,"-3"1"0,3 2 0,4 0 0,17-7 0,-2-1 0,22-3 0,-14-2 0,16 1 0,-3 0 0,-1-2 0,0 6 0,-6 0 0,1 5 0,-4 3 0,-1 0 0,-4 0 0,-7 0 0,2 0 0,-8 5 0,2 10 0,-3 2 0,-2 11 0,-1-3 0,-3 4 0,0 4 0,-3-3 0,-4 3 0,-9-3 0,-2-4 0,-2 3 0,0-10 0,3 1 0,0-8 0,-2 1 0,6-3 0,-2-1 0,3-3 0,0 0 0,-1-2 0,1-2 0,3 1 0,1-3 0,2 3 0,1-3 0,-1 0 0,7 0 0,7 0 0,7 0 0,9 0 0,-3 0 0,7 0 0,-7 0 0,2 0 0,-3 0 0,-3 0 0,2 0 0,-9 0 0,4 0 0,-7 0 0,1 2 0,-2 4 0,0 7 0,0 0 0,1 10 0,-1-6 0,-2 15 0,-1-6 0,-3 7 0,0 1 0,0-8 0,-3 6 0,-5-7 0,-2-4 0,-7 3 0,0-10 0,-4 3 0,-2-7 0,2 0 0,-7-3 0,3 0 0,-4-3 0,0-1 0,0-3 0,0 0 0,4 0 0,1 0 0,4 0 0,4 0 0,0 0 0,7 0 0,1 0 0,2 0 0,1 0 0,2 0 0,1 0 0</inkml:trace>
  <inkml:trace contextRef="#ctx0" brushRef="#br0" timeOffset="12087">14446 6255 24575,'2'-8'0,"1"1"0,-6-2 0,2 3 0,-4 0 0,4 1 0,-6 4 0,5-3 0,-8 3 0,6-2 0,-3 3 0,1 0 0,-2 0 0,1 0 0,-4 3 0,-2 7 0,-5 5 0,-4 7 0,1-1 0,3-3 0,1 2 0,5-7 0,-1-1 0,4-3 0,3 0 0,1-3 0,4 2 0,-1-2 0,2 2 0,0 1 0,0 3 0,0 0 0,0 4 0,0-3 0,0 5 0,0-5 0,0 6 0,0-6 0,0 3 0,0-4 0,0 0 0,0-3 0,0-1 0,0-2 0,0-1 0,2-2 0,1 0 0,2-3 0,4-9 0,1 1 0,0-11 0,2 3 0,-2-4 0,4-4 0,-1 3 0,5-4 0,-7 1 0,9 2 0,-11-3 0,6 8 0,-5 2 0,-1 2 0,0 4 0,-3 1 0,-1 2 0,0 1 0,1 2 0,-1 0 0,1 3 0,-1 2 0,0 4 0,-2 11 0,3 0 0,-2 11 0,3-3 0,0 3 0,0 1 0,0 0 0,0 0 0,1 0 0,-2-5 0,2 4 0,-2-7 0,1 7 0,0-7 0,0 3 0,0-1 0,-1-2 0,1 3 0,-3-4 0,2 0 0,-2-1 0,-1 1 0,3-3 0,-3 2 0,1-7 0,2 7 0,-3-6 0,1 3 0,1-7 0,-2 2 0,0-5 0,0 3 0,-1-4 0,-1 1 0,1-1 0,-2-2 0,0-1 0</inkml:trace>
  <inkml:trace contextRef="#ctx0" brushRef="#br0" timeOffset="13098">14784 6318 24575,'0'26'0,"0"1"0,0 5 0,0-2 0,0 7 0,0-2 0,0-1 0,0 4 0,0-9 0,0 5 0,0-13 0,0 2 0,0-10 0,0-1 0,0-3 0,0-4 0,0 1 0,5-1 0,-1-2 0,7 0 0,-2-3 0,3 0 0,4 0 0,0 0 0,4 0 0,0 0 0,-1 0 0,1-3 0,-3 0 0,2-4 0,-3 1 0,4-1 0,-4 0 0,3 1 0,-3-1 0,4 1 0,0-1 0,-1 4 0,-3-3 0,0 5 0,-4-2 0,-3 3 0,-1 0 0,-2 0 0,-1 0 0,1 0 0,-1 0 0,-2 0 0,-1 0 0</inkml:trace>
  <inkml:trace contextRef="#ctx0" brushRef="#br0" timeOffset="14000">14961 6487 24575,'0'21'0,"0"2"0,0 6 0,0 4 0,0 2 0,0 4 0,0 0 0,0-5 0,0 4 0,0-8 0,0-1 0,0-5 0,0 0 0,0-7 0,0 6 0,0-10 0,0 3 0,0-1 0,0-5 0,0 5 0,0-6 0,0 0 0,0-1 0,0-2 0,0-1 0,0 1 0,0-3 0,0-1 0</inkml:trace>
  <inkml:trace contextRef="#ctx0" brushRef="#br0" timeOffset="16725">11563 7855 24575,'0'11'0,"0"8"0,0-2 0,0 11 0,0 1 0,0 11 0,0 5 0,4 11-575,-4-25 1,1 1 574,3 0 0,0 1 0,-2 5 0,1-1-392,6 16 392,-7-20 0,1 0 0,4 20 0,-2 4 0,0-6 0,2-7 0,-6-14 0,5-2 0,-5-11 0,2-5 1125,-3-3-1125,0-4 104,2 0 0,-1-1 0,1-2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7:15.293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12437 5925 24575,'9'-16'0,"-4"-4"0,14 3 0,-5 0 0,11-5 0,-2 0 0,4-6 0,0 0 0,0 1 0,9 0 0,-4 2 0,7-3 0,-3 8 0,3-2 0,0 5 0,-1-2 0,-3 4 0,3 3 0,-8 2 0,3 2 0,-4 1 0,-1-1 0,1 4 0,0-2 0,-4 5 0,3-2 0,-8 0 0,8 2 0,-3-2 0,0 3 0,2 0 0,-6 0 0,7 0 0,-7 0 0,3 0 0,-4 0 0,-1 0 0,-2 3 0,2 4 0,-6 5 0,6 2 0,-5 5 0,2-2 0,-2 7 0,-1-3 0,-2 3 0,2-5 0,-3 1 0,0 0 0,3 4 0,-2-3 0,0 7 0,1-8 0,-1 4 0,-1-4 0,2 0 0,-4-4 0,1-3 0,-3-2 0,-1-5 0,1 3 0,-1-4 0,-2-4 0,-1-2 0,-2-7 0,3-1 0,0-4 0,1-2 0,1 2 0,-4-6 0,4 2 0,-4 1 0,5-3 0,-6 2 0,3 1 0,0 0 0,-2 4 0,1 0 0,-2 0 0,0 0 0,0 0 0,0 0 0,0 2 0,0-1 0,0 2 0,0 0 0,0 0 0,0 1 0,0 2 0,0-3 0,0 8 0,3 4 0,0 3 0,0 5 0,2-2 0,-4 3 0,4 0 0,-4 0 0,4 4 0,-4-3 0,2 6 0,-3-7 0,0 4 0,0-4 0,0 4 0,0-4 0,0 4 0,0-7 0,0 2 0,0-5 0,0 6 0,0-6 0,0 2 0,0 1 0,0-3 0,0 2 0,0 1 0,-2-3 0,-2 2 0,-1-2 0,-1-1 0,-2 1 0,2-1 0,-3 1 0,1-3 0,2 2 0,-6-5 0,6 3 0,-3-3 0,1 0 0,2 0 0,-6 0 0,6 2 0,-2-1 0,2 1 0,-2 1 0,1 0 0,-1 0 0,-1 2 0,3-1 0,-2-1 0,2 2 0,1-2 0,-1 2 0,1-2 0,-1 2 0,1-2 0,-1 0 0,3 2 0,-2-2 0,2 2 0,-3 1 0,1-3 0,2 2 0,-2-2 0,2 2 0,-3 0 0,1 1 0,0-3 0,2 1 0,-2-3 0,5 1 0,-3-2 0</inkml:trace>
  <inkml:trace contextRef="#ctx0" brushRef="#br0" timeOffset="1833">14463 5261 24575,'-20'6'0,"3"-2"0,0 11 0,7-4 0,-10 10 0,9-8 0,-6 6 0,5-6 0,-1 6 0,1-6 0,2 6 0,-2-6 0,2 2 0,-2-3 0,2 4 0,-1-6 0,4 5 0,-5-6 0,3 3 0,0-3 0,-3 0 0,6-3 0,-2-1 0,2 1 0,3-1 0,-2 1 0,2-1 0,-2-2 0,2 1 0,-2-3 0,2 1 0,-2-2 0,2 0 0,1 0 0</inkml:trace>
  <inkml:trace contextRef="#ctx0" brushRef="#br0" timeOffset="3348">14102 5350 24575,'8'0'0,"0"0"0,0 0 0,-2 0 0,6 0 0,-6 3 0,5-3 0,-5 8 0,6-1 0,-3 2 0,0 0 0,0 3 0,0-5 0,0 8 0,3-6 0,0 3 0,-2 0 0,1-2 0,-5-2 0,6-2 0,-6 0 0,2-1 0,-2 1 0,-1-1 0,1-2 0,-1 2 0,1-4 0,-1 3 0,0-3 0,1 4 0,-1-5 0,1 3 0,-1-3 0,-2 2 0,2-1 0,-2 1 0,2-2 0,0 0 0,-2 3 0,1-3 0,-3 5 0,4-5 0,-5 2 0,2-2 0</inkml:trace>
  <inkml:trace contextRef="#ctx0" brushRef="#br0" timeOffset="11745">14937 5049 24575,'0'-8'0,"0"0"0,0 3 0,0-1 0,0 1 0,0-1 0,0 1 0,0-1 0,0-2 0,0 1 0,2-1 0,-1 2 0,1 1 0,-2-1 0,0 1 0,0-1 0,0 1 0,3 0 0,-3-1 0,3 1 0,-3-1 0,0 1 0,0 0 0,0-1 0,0 1 0,0-1 0,0 1 0,0-1 0,0 1 0,-3-1 0,0 3 0,-5-2 0,1 4 0,-1-4 0,2 5 0,-2-3 0,2 3 0,-3 0 0,1 0 0,1 0 0,-1 0 0,0 0 0,1 0 0,-4 0 0,5 0 0,-3 0 0,1 0 0,2 0 0,-3 3 0,3-3 0,1 5 0,-1-4 0,1 3 0,0-1 0,2 3 0,-2-4 0,4 3 0,-4-4 0,5 4 0,-5-2 0,4 2 0,-4 1 0,5-1 0,-5 0 0,4 4 0,-4-3 0,2 5 0,0-4 0,-3 4 0,6-5 0,-5 2 0,4-2 0,-1-1 0,-1 4 0,2-3 0,-2 2 0,3 1 0,0-3 0,0 5 0,0-2 0,0 0 0,0 0 0,0-1 0,0 1 0,0 0 0,0 3 0,0-6 0,0 2 0,0 1 0,0-3 0,0 2 0,0-2 0,0-1 0,0 1 0,0-1 0,0 0 0,3 1 0,0-3 0,2 1 0,1-3 0,-1 1 0,0-2 0,4 0 0,0 0 0,0 0 0,2 0 0,-2 0 0,4 0 0,-1 0 0,0 0 0,-3 0 0,2 0 0,-5 0 0,3-2 0,-4-1 0,3-3 0,-1 1 0,1-1 0,-3 0 0,1-2 0,0 2 0,-3-3 0,2 4 0,-5-4 0,3 3 0,-1-3 0,-1 4 0,1-1 0,-2-2 0,0 2 0,0-3 0,0 4 0,0-1 0,0-2 0,0 2 0,0-3 0,0 4 0,0-4 0,0 3 0,0-2 0,0 2 0,0 0 0,0 1 0,0-1 0,0 1 0,0 0 0,0 4 0,0 6 0,0 1 0,0 4 0,3-5 0,-3 1 0,2-1 0,-2 0 0,0 1 0,0-1 0,0 1 0,0-1 0,0 1 0,0-1 0,0 0 0,0 1 0,0-1 0,0 1 0,0-1 0,0 1 0,0-1 0,0 1 0,0-1 0,0 1 0,0-1 0,0 0 0,0 1 0,0-1 0,0 1 0,3-1 0,-3 1 0,3 2 0,-3-2 0,0 2 0,0-2 0,0-1 0,0 1 0,0 2 0,0-2 0,0 3 0,0-4 0,0 3 0,0-1 0,0 1 0,0 0 0,0-2 0,0 3 0,0-4 0,0 1 0,0 2 0,0-2 0,0 3 0,0-4 0,0 3 0,0-1 0,0 1 0,0 0 0,0-2 0,2 3 0,-1-4 0,1 4 0,-2-3 0,0 2 0,0-2 0,0-1 0,0 1 0,0-1 0,0 0 0,0 4 0,0-3 0,3 2 0,-3-2 0,3-1 0,-3 1 0,0-1 0,0 1 0,0-1 0,0 1 0,0-1 0,0 0 0,0 1 0,2-3 0,-1 1 0,1-1 0,-2 3 0,0-1 0,0 0 0,0 0 0,0 0 0,0 0 0,0 0 0,0 0 0,0 0 0,0 1 0,0-1 0,0 0 0,0-2 0,0-1 0</inkml:trace>
  <inkml:trace contextRef="#ctx0" brushRef="#br0" timeOffset="14748">15181 5442 24575,'0'-7'0,"0"-1"0,0 3 0,0 0 0,0 0 0,0 0 0,-3 2 0,1 0 0,-4 3 0,1 3 0,2 0 0,1 2 0,2 0 0,0 1 0,0-1 0,0 1 0,0-1 0,-2 0 0,1 1 0,-1-5 0,2 1 0,0-5 0</inkml:trace>
  <inkml:trace contextRef="#ctx0" brushRef="#br0" timeOffset="47046">15671 4910 24575,'-8'0'0,"-3"0"0,5 0 0,-9 0 0,5 0 0,-3 0 0,2 0 0,5 0 0,-3 0 0,4 0 0,-1 0 0,1 3 0,-1 3 0,0 0 0,0 5 0,1-2 0,-1 0 0,0 3 0,3-3 0,-3 0 0,3 2 0,-3-5 0,0 6 0,3-6 0,-2 2 0,2 1 0,-3-3 0,0 2 0,1-3 0,-1 1 0,1 2 0,-1-2 0,0 3 0,3-4 0,-2 1 0,5-1 0,-5 1 0,4-1 0,-1 1 0,-1 2 0,2-2 0,-1 2 0,2-2 0,0-1 0,0 1 0,0-1 0,0 1 0,0-1 0,0 1 0,0-1 0,0 0 0,0 1 0,0-1 0,2-2 0,1 0 0,2-1 0,3-1 0,2 1 0,-1-2 0,2 0 0,-2 0 0,3 3 0,-3-2 0,3 4 0,-3-4 0,0 1 0,2 1 0,-2-2 0,3 1 0,0 1 0,-3-2 0,3 1 0,-3-2 0,0 0 0,2 0 0,-4 0 0,1 0 0,0 0 0,-1 0 0,1 0 0,-3 0 0,1 0 0,-1 3 0,1-3 0,-1 5 0,0-2 0,1 0 0,-3 2 0,-1-2 0,1 2 0,-3 1 0,5-1 0,-4 1 0,1 2 0,-2-2 0,0 5 0,0-1 0,0 5 0,0-2 0,0 3 0,0-1 0,0 1 0,-3 1 0,0 2 0,-6-7 0,2 7 0,-2-6 0,0 3 0,2-4 0,-2 0 0,3-3 0,-2 2 0,1-4 0,-1 4 0,2-5 0,-3 3 0,3-4 0,-2 1 0,-1 2 0,3-2 0,-5 3 0,1-3 0,-2 0 0,0 0 0,0 0 0,0 0 0,-4 0 0,3 0 0,1-2 0,0 1 0,6-4 0,-6 2 0,6-3 0,-2 0 0,2 0 0,3-3 0,1-3 0,2-3 0,0-3 0,0 0 0,0-4 0,0 3 0,0-2 0,0 3 0,0 2 0,0-1 0,0 2 0,0-3 0,0 2 0,0-1 0,0 2 0,0-3 0,0-4 0,2 6 0,2-8 0,1 10 0,-1-6 0,1 4 0,-2-2 0,3 0 0,1 0 0,-4 0 0,2 0 0,-1-1 0,1 4 0,1-2 0,0 2 0,0-1 0,0 2 0,-1 2 0,1 1 0,-1-1 0,0 3 0,1 1 0,-1 2 0,1-3 0,-1 3 0,1-3 0,-1 3 0,4 0 0,-3 0 0,5 0 0,-2 0 0,0 0 0,3 0 0,-3 0 0,0 0 0,2 0 0,-2 0 0,1 0 0,-2-2 0,-3-1 0,1 0 0,-1-2 0,1 4 0,-1-4 0,1 2 0,-1-2 0,-2-1 0,0 0 0,-1 1 0,-1-1 0,1 1 0,-2-4 0,0 3 0,0-5 0,0 4 0,0-4 0,0 2 0,0-3 0,0-4 0,0 3 0,0-2 0,0 3 0,0-4 0,0 3 0,-3-3 0,3 7 0,-5 1 0,4 2 0,-4 1 0,5-1 0,-5 3 0,4-2 0,-4 5 0,2-3 0,-2 1 0,-1 1 0,1-1 0,-1 2 0,1 0 0,0 0 0,2-3 0,-2 3 0,2-3 0,0 1 0,0 1 0,3-1 0</inkml:trace>
  <inkml:trace contextRef="#ctx0" brushRef="#br0" timeOffset="50421">16284 4875 24575,'-15'0'0,"0"0"0,0 0 0,-2 0 0,1 0 0,-3 0 0,-1 0 0,3 0 0,-3 0 0,8 0 0,0 0 0,3 0 0,0 0 0,4 0 0,-1 0 0,3 2 0,1 1 0,2 5 0,0 1 0,0 3 0,0 0 0,0 0 0,0 4 0,0-3 0,-6 6 0,5-3 0,-8 1 0,5 6 0,-2-6 0,-1 7 0,0-4 0,-3-1 0,3 5 0,-3-3 0,0 3 0,3-4 0,-3-4 0,4 0 0,3-7 0,-3 2 0,5-5 0,-1 3 0,-1-6 0,5-3 0,5-7 0,3 1 0,9-4 0,1 4 0,1-1 0,6 0 0,-6 3 0,3 1 0,-4 3 0,0 0 0,-4 0 0,-1 0 0,-2 2 0,-4 4 0,0 4 0,-3 2 0,0 0 0,0 0 0,0 0 0,-3 0 0,0 0 0,-1 0 0,-1 0 0,2 4 0,-3 0 0,3 4 0,-3-1 0,3 1 0,0 0 0,-2 0 0,2 0 0,-3-1 0,0 1 0,0-3 0,0-2 0,0 1 0,0-6 0,0 4 0,0-7 0,-5 1 0,-2-2 0,-5 0 0,-4 0 0,3 0 0,-6-2 0,-1-1 0,-1-3 0,-7 0 0,7 0 0,-7 0 0,7 0 0,-3 0 0,4-3 0,0-1 0,7-2 0,-2 0 0,9 3 0,-2-3 0,2 6 0,3-5 0,-2 5 0,5-5 0,-3 2 0,3 0 0,0 1 0</inkml:trace>
  <inkml:trace contextRef="#ctx0" brushRef="#br0" timeOffset="54880">11973 8816 24575,'0'10'0,"0"1"0,0 1 0,0-3 0,2 2 0,4-2 0,4 3 0,2 0 0,0 1 0,0-1 0,4-3 0,4 4 0,1-3 0,3 1 0,0-1 0,-4-1 0,4-1 0,0 2 0,-3-1 0,3-1 0,0 5 0,-4-3 0,4 4 0,-7-1 0,2-3 0,-3 2 0,4-2 0,-1 3 0,-2 0 0,2-3 0,-3 2 0,4-4 0,0 1 0,0-2 0,0-1 0,-1 1 0,1-1 0,0-2 0,4-1 0,-3-3 0,3 0 0,-1 0 0,-2 0 0,7 0 0,-7 0 0,7 0 0,-3-6 0,3-2 0,2-8 0,2-4 0,-6 1 0,0 0 0,7-3 0,0 0 0,12-16 0,-18 11 0,-1 4 0,-3-3 0,-2 8 0,-4-2 0,2 6 0,-5-2 0,1 4 0,-3 0 0,0 2 0,0-1 0,0 1 0,0 1 0,0-3 0,0 6 0,-2-6 0,1 5 0,-4-4 0,4 4 0,-4-4 0,1 4 0,-2-1 0,-1 2 0,1 1 0,-1-1 0,1 1 0,-1-1 0,0 4 0,-7-1 0,1 3 0,-13 0 0,4-5 0,-13 4 0,5-5 0,-5 3 0,-1-1 0,-1-3 0,-4 0 0,4 0 0,-3 0 0,7 0 0,1 0 0,0 1 0,7-1 0,1 4 0,3-2 0,4 4 0,-1-2 0,3 1 0,-2 1 0,7-1 0,2 5 0,5 0 0,6 3 0,-2-2 0,6 1 0,-3-1 0,1 2 0,2-2 0,-3 2 0,0-6 0,0 3 0,-4 0 0,0-2 0,-3 1 0,2-2 0,-5 0 0,3 0 0,-1 0 0,-2 0 0,3 0 0,-4 0 0,1 0 0,-1 0 0,1 0 0,-1 0 0,0 0 0,1 0 0,-1 0 0,1 0 0,-1 0 0,0 0 0,0 0 0,0 0 0,0 3 0,-2 0 0,-1 2 0,1 0 0,-3 1 0,3-1 0,-1 1 0,-1-1 0,4 3 0,-5-1 0,3 4 0,-1-5 0,-1 5 0,1-2 0,1 4 0,-2-4 0,1 2 0,-2-2 0,3 3 0,-2 0 0,1-3 0,-2 3 0,0-3 0,3 0 0,-3 2 0,3-5 0,-3 3 0,0-4 0,0 1 0,0 2 0,0-2 0,0 3 0,0-4 0,2 0 0,-1 1 0,1-1 0,-2 1 0,0-1 0,0 0 0,0 1 0,3-3 0,-3 1 0,2-3 0,-2 1 0</inkml:trace>
  <inkml:trace contextRef="#ctx0" brushRef="#br0" timeOffset="58957">13517 9196 24575,'-5'12'0,"1"1"0,-8-3 0,-1 5 0,-1 2 0,-6 1 0,3-2 0,-4 5 0,4-6 0,-9 14 0,8-10 0,-8 6 0,3 1 0,1-3 0,-4 3 0,3-4 0,-3 1 0,11-6 0,-5 4 0,10-8 0,-7 3 0,5-4 0,0 0 0,0 0 0,0 0 0,2 0 0,-1 0 0,1-2 0,1 1 0,0-2 0,0 1 0,3-2 0,-3-2 0,6-1 0,-2 1 0,2-3 0,-2-1 0,2-4 0,1-4 0,2 0 0,0-5 0,0 7 0,0-2 0</inkml:trace>
  <inkml:trace contextRef="#ctx0" brushRef="#br0" timeOffset="59875">13016 9390 24575,'5'-3'0,"4"1"0,0 2 0,3 0 0,3 6 0,-2 1 0,3 9 0,0-3 0,-2 6 0,6-1 0,-6 2 0,6-2 0,-7 1 0,3-6 0,1 7 0,-7-7 0,10 8 0,-9-11 0,5 3 0,-4-4 0,0 0 0,0 0 0,0 0 0,0-3 0,0 0 0,0 0 0,-2 0 0,1 0 0,-5-1 0,2-1 0,-2 1 0,-1-5 0,1 5 0,-1-4 0,1 1 0,-3 0 0,2-1 0,-5 2 0,3-3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1:58:35.3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13583 7872 24575,'0'-8'0,"0"-6"0,0 4 0,-3-6 0,-1 1 0,-2 2 0,-3-3 0,0 4 0,-4 3 0,1-3 0,0 8 0,3-4 0,-2 7 0,4-1 0,-4 2 0,5 0 0,-3 0 0,4 0 0,-4 3 0,3 3 0,-6 3 0,5 7 0,-5 0 0,2 4 0,-3-4 0,0 3 0,-4-2 0,4 0 0,-4 3 0,4-7 0,1 2 0,0-5 0,-1 1 0,4-5 0,1 3 0,2-4 0,3 4 0,-2-3 0,5 2 0,-3-2 0,3 2 0,0-2 0,0 3 0,0-1 0,0-2 0,0 3 0,0-1 0,3-2 0,0 3 0,2-4 0,3-2 0,2 0 0,2-3 0,0 0 0,0 0 0,0 0 0,3 0 0,-2 0 0,3 0 0,-1-3 0,-2-1 0,3-5 0,-1 2 0,-2-4 0,6 0 0,-6-1 0,2 2 0,-3-1 0,-3 4 0,3-1 0,-6 2 0,2 0 0,-3 1 0,1-1 0,-3 1 0,-1-1 0,-2 1 0,0 7 0,0 2 0,0 7 0,0 4 0,3-2 0,1 6 0,2-6 0,1 10 0,-1-5 0,1 9 0,0-6 0,0 7 0,0-3 0,0 3 0,0 1 0,0 0 0,1 0 0,-1-1 0,0 1 0,0-4 0,0-1 0,-1-5 0,-2-2 0,1-2 0,-4-6 0,2 3 0,-3-6 0,2 2 0,-1-3 0,1-2 0,-2 0 0</inkml:trace>
  <inkml:trace contextRef="#ctx0" brushRef="#br0" timeOffset="1378">13951 8179 24575,'0'8'0,"2"-3"0,-1-5 0,1-3 0,0 0 0,-1 0 0,1 3 0</inkml:trace>
  <inkml:trace contextRef="#ctx0" brushRef="#br0" timeOffset="3484">14329 7837 24575,'-9'0'0,"3"0"0,-5 0 0,5 0 0,-9 0 0,8 0 0,-8 0 0,6 0 0,-1 0 0,-1 0 0,5 0 0,-3 0 0,4 0 0,-3 0 0,2 0 0,0 3 0,4 0 0,-3 5 0,3 1 0,-3 3 0,5 0 0,0 0 0,0 0 0,0 0 0,0 0 0,0-2 0,0 1 0,0-5 0,0 3 0,0-4 0,0 0 0,0 1 0,0-1 0,2 1 0,1-1 0,2 0 0,4-2 0,-3 2 0,5-5 0,-2 5 0,3-1 0,4 2 0,-3-3 0,2 3 0,-3-3 0,0 1 0,0 1 0,-3-2 0,0 3 0,-4-1 0,1-2 0,-1 2 0,0-2 0,1 0 0,-1 2 0,-2-2 0,0 2 0,-1-2 0,-1 2 0,1-2 0,0 3 0,-1-1 0,4 0 0,-4 1 0,3-1 0,-3 1 0,1 2 0,1-2 0,-3 6 0,3-3 0,-1 3 0,-1-3 0,2 2 0,-3-2 0,0 0 0,0 3 0,0-6 0,0 2 0,0-2 0,-3 2 0,-3-2 0,0 3 0,-6-3 0,3 0 0,-3 0 0,0-3 0,0 2 0,0-4 0,-1 2 0,1-3 0,0 0 0,0 0 0,3 0 0,-2 0 0,4 0 0,-1 0 0,2 0 0,1 0 0,0 0 0,2-3 0,0 0 0,3-2 0,0-1 0,0-2 0,0 2 0,0-6 0,0 6 0,0-5 0,3 1 0,0 1 0,3-2 0,0 2 0,0-4 0,0 1 0,3 3 0,-3-2 0,6 1 0,-6-2 0,6 2 0,-3-1 0,0 2 0,0-1 0,-1 2 0,-1-1 0,1 3 0,-2-3 0,-1 4 0,1-1 0,-1 3 0,-2-2 0,0 2 0,-3-2 0,2-1 0,-1 0 0,1 1 0,-2-1 0,0-2 0,0 2 0,0-3 0,0 1 0,0 2 0,0-3 0,0 1 0,0 1 0,-2-1 0,-1 2 0,0 1 0,-2-1 0,2 1 0,-3 0 0,1-1 0,0 3 0,2-1 0,-2 3 0,2-4 0,-3 5 0,1-3 0,-1 1 0,1 1 0,0-4 0,-1 5 0,3-5 0,1 2 0,0-3 0,1 3 0,-1 1 0</inkml:trace>
  <inkml:trace contextRef="#ctx0" brushRef="#br0" timeOffset="5696">14882 7839 24575,'-12'0'0,"1"0"0,2 0 0,-3 0 0,3 0 0,0 0 0,-2 0 0,4 0 0,-4 0 0,5 0 0,-6 0 0,6 0 0,-5 0 0,4 0 0,-1 0 0,2 0 0,1 0 0,-4 0 0,3 0 0,-2 0 0,-1 0 0,3 0 0,-2 0 0,3 0 0,-1 0 0,1 0 0,2 2 0,-2-1 0,5 3 0,-3-1 0,3 2 0,0 0 0,0 4 0,0 0 0,0 3 0,0 3 0,0 2 0,0 3 0,0-1 0,0 1 0,0 0 0,0 0 0,0 0 0,0-4 0,0 3 0,0-6 0,-2 2 0,1-3 0,-2-2 0,1-2 0,1-3 0,-1 1 0,2-1 0,-3-2 0,5-2 0,8-5 0,0 1 0,8-3 0,-3 6 0,2-3 0,-1 3 0,3 0 0,-3 0 0,1 0 0,-2 0 0,1 0 0,-6 5 0,5 2 0,-6 5 0,0 0 0,0 4 0,-2-3 0,-1 2 0,-3 1 0,0-3 0,-3 5 0,0-5 0,0 6 0,0-6 0,0 3 0,0-1 0,0-2 0,-3 3 0,-3-1 0,-1-2 0,-3 3 0,2-4 0,1-3 0,-4 2 0,2-4 0,-4 4 0,1-4 0,0 1 0,0-2 0,3 0 0,-3 0 0,3 0 0,-3 0 0,0 0 0,0-3 0,3 2 0,-3-4 0,6 1 0,-2-2 0,2 0 0,1 0 0,-1 0 0,1 0 0,-1 0 0,1 0 0,0 0 0,0 0 0,2-2 0,-2-1 0,2-3 0,-2 1 0,2-1 0,-2-2 0,1 2 0,-1-3 0,-1 4 0,3-1 0,-2 1 0,4-1 0,-3 3 0,3-2 0,-4 4 0,4-1 0,-1 2 0</inkml:trace>
  <inkml:trace contextRef="#ctx0" brushRef="#br0" timeOffset="10496">14636 9297 24575,'0'18'0,"0"-2"0,5-1 0,3 1 0,7-3 0,2 3 0,3-6 0,4-3 0,-3-1 0,6-5 0,-2 1 0,4-2 0,-1 0 0,-2-9 0,3-8 0,-1-14 0,0-5 0,0-5 0,-8 2 0,-1 0 0,-3 0 0,-5 4 0,0 2 0,-4 8 0,0 1 0,-3 8 0,-1 1 0,-3 5 0,0 2 0,-3 5 0,-3 1 0,-6 2 0,-5 9 0,-3 0 0,-6 15 0,4-5 0,-8 7 0,8-4 0,-4 0 0,4 4 0,0-3 0,3 2 0,2-5 0,7 0 0,0 0 0,3 0 0,0 4 0,1-4 0,2 8 0,1-3 0,3 8 0,0-3 0,0 8 0,0-8 0,0 8 0,0-4 0,0 1 0,-4 2 0,4-7 0,-7 3 0,3 1 0,-4-5 0,-2 4 0,1 1 0,-4-4 0,1 7 0,-3-7 0,-4 7 0,4-7 0,-11 1 0,7-6 0,-7-3 0,1-3 0,3-2 0,-5-6 0,2-1 0,0-3 0,1-3 0,4-2 0,0-2 0,1 0 0,2 0 0,1 0 0,7 0 0,-2-2 0,4-4 0,-1-4 0,1-5 0,4 2 0,-3-3 0,5 4 0,-1 0 0,2 0 0,0-4 0,0 3 0,0-6 0,0 3 0,2-1 0,9-3 0,0 4 0,8-2 0,2 4 0,0 5 0,6 2 0,-6 3 0,7 1 0,-7 3 0,2 0 0,1 0 0,-3 0 0,3 0 0,-4 5 0,-4 2 0,4 10 0,-7-4 0,3 3 0,-4-4 0,0 0 0,-2 0 0,1 0 0,-5 0 0,6 0 0,-6-3 0,2 0 0,-2-4 0,-1 1 0,-2-1 0,2 1 0,-4-3 0,1-1 0</inkml:trace>
  <inkml:trace contextRef="#ctx0" brushRef="#br0" timeOffset="11496">14673 9645 24575,'2'-6'0,"7"2"0,1 4 0,6 0 0,-4 0 0,0 0 0,3 0 0,-2 0 0,0 0 0,-5 0 0,-2 0 0,1 0 0,-1 0 0,2 0 0,-3 0 0,0 0 0,0 0 0,0 0 0,1 0 0,-1 0 0,0 0 0,0 0 0,1 0 0,-1 0 0,0 0 0,0 0 0,0 0 0,0 0 0,-2 0 0,-1 0 0</inkml:trace>
  <inkml:trace contextRef="#ctx0" brushRef="#br0" timeOffset="12466">14657 9716 24575,'1'3'0,"4"-1"0,6-2 0,4 0 0,-2 0 0,6 0 0,-3 0 0,-2 0 0,4 0 0,-11 0 0,8 0 0,-9 0 0,2 0 0,-2 0 0,-1 0 0,-3 0 0,1 0 0</inkml:trace>
  <inkml:trace contextRef="#ctx0" brushRef="#br0" timeOffset="14104">15327 9478 24575,'-8'-2'0,"0"-1"0,3 3 0,-4 0 0,3 0 0,-5 0 0,5 0 0,-9 0 0,8 0 0,-8 0 0,6 0 0,-1 0 0,-1 0 0,2 0 0,-3 0 0,2 0 0,-1 3 0,5 0 0,-3 0 0,4 2 0,-4-1 0,3 1 0,-3 1 0,4-1 0,-1 1 0,1-1 0,-1 1 0,1-1 0,2 0 0,-2 4 0,4-3 0,-2 5 0,1-5 0,1 6 0,-1-3 0,2 3 0,0 0 0,0 0 0,0 0 0,0-3 0,0 0 0,2-1 0,4-2 0,4 3 0,2-6 0,0 0 0,0-3 0,3 0 0,-2 0 0,6 0 0,-6 0 0,7-9 0,-7 1 0,4-12 0,-5 7 0,1-3 0,-1 4 0,-3 0 0,0 0 0,-3 3 0,-1 0 0,1 4 0,-3-1 0,-1 1 0,-2-1 0,0 1 0,0-1 0,0 1 0,0 0 0,0 0 0,-2 0 0,1 4 0,-1 4 0,2 10 0,0 3 0,0 4 0,0 4 0,0-3 0,0 3 0,0-1 0,3-2 0,-2 7 0,2-7 0,-3 3 0,3-5 0,-3-2 0,3 2 0,-3-6 0,0 2 0,0-3 0,0 0 0,0 0 0,0-3 0,0 3 0,0-6 0,0 2 0,0-2 0,0-1 0,0 0 0,0 1 0,0-3 0,0-1 0</inkml:trace>
  <inkml:trace contextRef="#ctx0" brushRef="#br0" timeOffset="14847">15522 9811 24575,'0'0'0</inkml:trace>
  <inkml:trace contextRef="#ctx0" brushRef="#br0" timeOffset="16842">15768 9535 24575,'-9'2'0,"3"4"0,6 3 0,-6 3 0,5 0 0,-4 0 0,5 0 0,-3 1 0,2-1 0,-1 0 0,2 0 0,-3-3 0,2 2 0,-1-2 0,2 0 0,-3 3 0,3-6 0,-3 5 0,1-5 0,1 3 0,-4-4 0,4 1 0,-4-1 0,5 0 0,-3 1 0,1-3 0,1 2 0,-3-5 0,3 5 0,-1-2 0,4 0 0,4-1 0,6-2 0,1 0 0,6 0 0,-6 3 0,2-3 0,-3 3 0,0 0 0,0 0 0,-2 3 0,-2-3 0,-3 2 0,1-2 0,-1 2 0,-2 1 0,0 2 0,-3 1 0,0 3 0,0 1 0,0 2 0,0 1 0,0 1 0,-6 2 0,-1-6 0,-3 2 0,-1-3 0,4 0 0,-5-2 0,6-2 0,-3-2 0,4-1 0,-1-2 0,1 2 0,-4-4 0,6 4 0,-5-5 0,5 3 0,-3-1 0,1-1 0,-1 1 0,1-2 0,-1 0 0,1 0 0,0 0 0,1-5 0,2-1 0,2-6 0,0 3 0,0-6 0,0 5 0,3-5 0,0 2 0,3 1 0,0 3 0,0-2 0,0 2 0,-1-1 0,1 2 0,0-1 0,-3 3 0,2-5 0,-2 5 0,3-3 0,0 1 0,-1 1 0,1-1 0,0 0 0,-1 1 0,4-1 0,-3 2 0,3-3 0,-4 3 0,1-2 0,-1 2 0,1 3 0,-3-2 0,2 4 0,-5-4 0,3 3 0,-3-4 0,0 1 0,0-1 0,0 1 0,0-1 0,0-2 0,0 2 0,-3-6 0,2 6 0,-4-5 0,2 4 0,-3-1 0,3 2 0,-2 1 0,4-1 0,-1 1 0,0-1 0,-1 1 0,0 0 0,-2-1 0,2 1 0,-3 2 0,3-2 0,-2 2 0,2-3 0,-2 3 0,-1 1 0,1-1 0,-1 3 0,1-3 0,0 3 0,-1 0 0,1 0 0,2 0 0,1 0 0</inkml:trace>
  <inkml:trace contextRef="#ctx0" brushRef="#br0" timeOffset="18464">16194 9535 24575,'-18'0'0,"-1"0"0,-1 0 0,0 0 0,4 0 0,0 0 0,4 0 0,3 0 0,-2 0 0,5 0 0,-2 0 0,3 0 0,0 0 0,2 2 0,1 4 0,2 3 0,0 3 0,0 3 0,0-2 0,0 3 0,0-1 0,0-2 0,3 2 0,-2-3 0,4 0 0,-4 0 0,1 1 0,1-1 0,-2-3 0,1 2 0,-2-5 0,3 6 0,-2-6 0,1 2 0,-2-3 0,3-2 0,-1 0 0,4-6 0,-1 0 0,3-3 0,1 0 0,3 0 0,4 0 0,-3 2 0,6 1 0,-6 3 0,2 0 0,-3 0 0,0 0 0,1 3 0,-4 3 0,0 4 0,-3 2 0,0 3 0,-3-2 0,0 3 0,-3-4 0,0 0 0,0 3 0,0-2 0,0 3 0,0-4 0,-2 0 0,-2 0 0,-5-3 0,0 3 0,-3-6 0,0 6 0,0-6 0,0 3 0,-4-3 0,3 0 0,-3 1 0,4-1 0,0-3 0,0 0 0,0-3 0,0 0 0,2 0 0,2 0 0,2 0 0,1 0 0,-1 0 0,1 0 0,2 0 0,1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06:05.676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21507 6447 24575,'-17'-9'0,"-6"-5"0,1-4 0,-8-6 0,4 6 0,-5-5 0,5 5 0,-3-2 0,3 3 0,1 3 0,-3-1 0,7 2 0,-3 2 0,0-2 0,3 5 0,-3-5 0,1 6 0,2-6 0,-7 5 0,7-2 0,-7 3 0,3 0 0,-4 0 0,0 0 0,0 3 0,0-3 0,0 6 0,5-2 0,-4 3 0,3 0 0,0 0 0,-3 0 0,3 0 0,-3 0 0,3 0 0,-8 0 0,7 0 0,-7 0 0,4 0 0,0 0 0,0 0 0,1 0 0,3 3 0,-3-2 0,7 2 0,-3 0 0,4-3 0,0 6 0,4-2 0,-3 2 0,6 0 0,-3 1 0,4-1 0,0 0 0,2 2 0,-1 2 0,4 2 0,-4 0 0,4 0 0,-2 0 0,0 0 0,3 0 0,-3-3 0,3 2 0,3-5 0,-2 3 0,2-4 0,-3 1 0,1-1 0,2 1 0,-2-1 0,2-2 0,0 2 0,-2-5 0,2 3 0,-2-3 0,2-2 0,-1-1 0,3-6 0,-1 0 0,2-3 0,-3 0 0,2-4 0,-2 0 0,3-4 0,0 3 0,0-2 0,0 3 0,0-1 0,0 2 0,3 3 0,-2 0 0,4 2 0,-5 2 0,5 2 0,-4 1 0,1-1 0,-2 1 0,0 0 0,0 0 0,0 4 0,0 7 0,0 1 0,0 7 0,0-5 0,0 3 0,0 0 0,0-3 0,0 2 0,0-2 0,0 4 0,0-4 0,0 2 0,0-5 0,0 5 0,0-1 0,0 2 0,0 0 0,0 0 0,0-3 0,0 2 0,0-2 0,0 3 0,0-2 0,0 1 0,0-5 0,0 2 0,0-2 0,0-1 0,0 1 0,0-1 0,0 1 0,0-1 0,0 0 0,0 0 0,0 0 0,0 1 0,0-1 0,3-2 0,3-1 0,3 1 0,0-3 0,2 6 0,2-3 0,0 1 0,2 1 0,1-1 0,-4 2 0,7 0 0,-6 0 0,3 1 0,-4-1 0,0 0 0,-3-1 0,-1 1 0,-2-1 0,-1 1 0,1-3 0,-1-1 0,-2 1 0,2-3 0,-5 3 0,2-3 0</inkml:trace>
  <inkml:trace contextRef="#ctx0" brushRef="#br0" timeOffset="2444">21281 8784 24575,'-22'21'0,"-2"1"0,-8 5 0,1 1 0,0 3 0,-1-3 0,-5 9 0,4-8 0,12-8 0,-1 1 0,-11 7 0,-1 8 0,-1-9 0,6 0 0,-6-4 0,4-2 0,-2-6 0,-3 3 0,-3-6 0,0-2 0,-5-3 0,3-4 0,-8 0 0,-2-4-442,-1-8 442,23 1 0,1-3 0,-20-22 0,21 13 0,1-2 0,3-2 0,0 1 0,-20-17 0,5-3 0,0-1 0,3 0 0,-2 0 0,4 3 0,6 12 0,-1-7 0,10 16 0,1-1 0,5 10 0,3-1 0,-3 4 442,6 1-442,0 1 0,1 4 0,2-1 0,0-1 0,-2 2 0,4-3 0,-4 3 0,7-1 0,1 2 0,3 0 0,9 0 0,-5 0 0,6 0 0,-1-6 0,1 4 0,1-9 0,2 7 0,-3-8 0,0 5 0,3-6 0,-6 4 0,3-1 0,-4-2 0,0 3 0,-3 0 0,-1 0 0,-2 4 0,-1-1 0,0 1 0,1 2 0,-1 0 0,-2 1 0,2 1 0,-2-1 0,-16 2 0,-1 3 0,-18 1 0,-1 3 0,3 0 0,-4-2 0,6 1 0,-1-2 0,4 0 0,1-1 0,7-3 0,2 3 0,6-2 0,0 1 0,4-2 0,-1 0 0,3 2 0,1 1 0,-1 0 0,3 1 0,-3-1 0,1 3 0,1-1 0,-1 1 0,2 2 0,0 1 0,0 7 0,-3-3 0,2 5 0,-1-1 0,2-1 0,0 0 0,0-1 0,0-2 0,0 3 0,0-4 0,0 0 0,0 0 0,0 0 0,0 0 0,0 0 0,0-3 0,0 2 0,0-5 0,0 3 0,0-4 0,0 1 0,0-1 0,0 1 0,0-1 0,0 0 0,0-2 0,0 0 0</inkml:trace>
  <inkml:trace contextRef="#ctx0" brushRef="#br0" timeOffset="4028">21518 9082 24575,'0'9'0,"0"-2"0,0-1 0,0-1 0,0 0 0,0 0 0,0 0 0,0-4 0,0-1 0</inkml:trace>
  <inkml:trace contextRef="#ctx0" brushRef="#br0" timeOffset="4794">21217 9291 24575,'4'-6'0,"6"1"0,6 5 0,8 0 0,-4 0 0,13 0 0,-3 0 0,9 0 0,-4 0 0,-2 0 0,0 0 0,-3 0 0,4 0 0,-10 0 0,0 0 0,-4 0 0,-4 0 0,3 0 0,-6 0 0,6 0 0,-6 0 0,0 0 0,-2 0 0,-5 0 0,2 0 0,-2 0 0,-1 0 0,1 0 0,-3 0 0,-1 0 0</inkml:trace>
  <inkml:trace contextRef="#ctx0" brushRef="#br0" timeOffset="5911">21470 9391 24575,'-3'2'0,"0"1"0,3 2 0,0 1 0,0-1 0,0 0 0,0 3 0,0 1 0,0 3 0,0-4 0,0 4 0,3-6 0,0 2 0,0-2 0,2-3 0,-7-1 0,4 0 0,-4 1 0,2 2 0,0 0 0,0-2 0,0 0 0</inkml:trace>
  <inkml:trace contextRef="#ctx0" brushRef="#br0" timeOffset="6799">21953 9024 24575,'0'17'0,"0"2"0,0 10 0,0 4 0,0 2 0,0-1 0,0 4 0,0-12 0,0 11 0,0-15 0,0 6 0,0-4 0,0-7 0,0 3 0,0-8 0,0 0 0,0-3 0,0 2 0,0-5 0,0 3 0,0-4 0,0 3 0,0-2 0,0 3 0,0-1 0,0-2 0,0 3 0,0-4 0,0 1 0,0-1 0,0 1 0,0-3 0,0-1 0</inkml:trace>
  <inkml:trace contextRef="#ctx0" brushRef="#br0" timeOffset="7587">22194 9428 24575,'0'0'0</inkml:trace>
  <inkml:trace contextRef="#ctx0" brushRef="#br0" timeOffset="8589">22685 8880 24575,'0'21'0,"0"2"0,0 2 0,0 12 0,0-5 0,0 12 0,0-10 0,0 4 0,0-4 0,0-3 0,0-3 0,0-11 0,0 2 0,0-7 0,0 1 0,0-2 0,0-4 0,0 1 0,0-3 0,0 1 0,3-1 0,3 1 0,3-3 0,3 0 0,-3-3 0,6 0 0,-2 0 0,4 0 0,2 0 0,-3 0 0,4 0 0,-4 0 0,3 0 0,-2-3 0,-1 2 0,0-2 0,-1 3 0,-5 0 0,5 0 0,-9 0 0,2 0 0,-2 0 0,-1 0 0,-2-2 0,0-1 0,-3 0 0,0 1 0</inkml:trace>
  <inkml:trace contextRef="#ctx0" brushRef="#br0" timeOffset="9196">22852 9189 24575,'0'26'0,"0"2"0,0 7 0,0 2 0,0-2 0,0 4 0,0 0 0,0-4 0,0-2 0,0-8 0,0-8 0,0 1 0,0-11 0,0 8 0,0-9 0,0 1 0,0-1 0,0-1 0,0 0 0,0 0 0,0 1 0,0-1 0,0 1 0,0-1 0,0 1 0,3-3 0,0-1 0,2-2 0,1 0 0,2-2 0,2-12 0,3-5 0,-5 3 0,-1 3 0</inkml:trace>
  <inkml:trace contextRef="#ctx0" brushRef="#br0" timeOffset="10172">23183 9146 24575,'-6'11'0,"0"-2"0,3 7 0,0-8 0,3 4 0,0-3 0,0 6 0,0-2 0,0 3 0,0-1 0,0-2 0,0 3 0,0-4 0,6 0 0,0 0 0,10 0 0,-3-2 0,2-1 0,1-3 0,-3 0 0,2-2 0,-3 1 0,-3-4 0,3 2 0,-3-3 0,0 0 0,-1 0 0,-2-3 0,0-6 0,0-5 0,0-6 0,1-4 0,-3-1 0,-1-3 0,-3 3 0,0-3 0,0 7 0,0-3 0,-3 0 0,-4 3 0,-3 1 0,-7 0 0,4 7 0,-7-1 0,10 5 0,-5 3 0,6 3 0,0-2 0,0 4 0,4-1 0,0 2 0,-1 0 0,1 0 0,0 2 0,2 1 0,-2 5 0,2 1 0,-1 3 0,-1 0 0,2 0 0,-1 0 0,-1 0 0,4-3 0,-4 0 0,4-4 0,-1 1 0,2-1 0,-3-2 0,0 0 0,1-3 0,-1 0 0</inkml:trace>
  <inkml:trace contextRef="#ctx0" brushRef="#br0" timeOffset="22372">21522 9088 24575,'-4'6'0,"1"-2"0,-5-4 0,3 0 0,0 0 0,-1 0 0,4 2 0,-1 1 0,3 2 0,0 0 0,0 0 0,0 0 0,0 0 0,0 0 0,0 0 0,2-2 0,1-1 0,0 0 0,-1 1 0,1 3 0,-3-1 0,3 0 0,-3 1 0,0-1 0,0 0 0,0 1 0,0-1 0,-3-2 0,0-1 0,-2-2 0,0 0 0,-1 0 0,1 0 0,5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09:10.1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19314 5420 24575,'-2'-8'0,"-1"1"0,-5 4 0,1 0 0,-4 3 0,2 0 0,-3 0 0,-1 0 0,4 0 0,-2 0 0,5 0 0,-6 0 0,6 3 0,-3 3 0,4 0 0,-1 5 0,0-5 0,0 6 0,3-3 0,-3 3 0,6-3 0,-6 2 0,6-2 0,-3 3 0,3 0 0,0 4 0,0-3 0,0 2 0,0-3 0,0 0 0,0 0 0,0 0 0,0 0 0,0-2 0,0 1 0,0-5 0,0 2 0,0 1 0,0-3 0,0 2 0,0 1 0,0 0 0,0 3 0,0-3 0,0 2 0,0-2 0,3 7 0,0-3 0,1 2 0,1-3 0,-4 0 0,2 4 0,-3-3 0,0 2 0,0-3 0,0 0 0,0 0 0,0 1 0,0-4 0,0-1 0,0-2 0,-6-1 0,2 1 0,-7 0 0,2-1 0,-3-1 0,0-2 0,-1-2 0,1 0 0,0 0 0,0 0 0,3 0 0,-3 0 0,6 0 0,-2 0 0,2 0 0,1 0 0,-1-2 0,3-1 0,-1-2 0,3-1 0,-1 1 0,2-1 0,0 1 0,0-1 0,0 1 0,0-1 0,0 1 0,0-1 0,0 1 0,0-1 0,0 1 0,0-1 0,2 4 0,1-1 0,2 3 0,4 0 0,0 0 0,3 0 0,-3 0 0,2-2 0,-2 1 0,0-2 0,3 3 0,-6 0 0,2 0 0,1 0 0,-3 0 0,2 0 0,-2 0 0,-1 0 0,1 0 0,-1 0 0,0 0 0,1 0 0,-1 0 0,1 0 0,2 3 0,-2 0 0,3 3 0,-4-1 0,1 1 0,-1-3 0,0-1 0,4-2 0,0 0 0,-2 0 0,-2 0 0</inkml:trace>
  <inkml:trace contextRef="#ctx0" brushRef="#br0" timeOffset="1013">19053 5602 24575,'13'0'0,"5"0"0,-11 0 0,12 0 0,-9 0 0,5 0 0,0 0 0,-5 0 0,5 0 0,-6 0 0,3 0 0,0 0 0,-2 0 0,-2 0 0,-3 0 0,1 0 0,-1 2 0,1-1 0,-1 1 0,0-2 0,1 0 0,-4 3 0,3-3 0,-2 2 0,5-2 0,-5 0 0,2 0 0</inkml:trace>
  <inkml:trace contextRef="#ctx0" brushRef="#br0" timeOffset="2846">21653 5535 24575,'-11'0'0,"-1"0"0,3 0 0,1 0 0,-4 0 0,2 0 0,-10 0 0,7 0 0,-6 0 0,9 0 0,-8 0 0,4 0 0,-2 0 0,3 0 0,2 5 0,4 2 0,-4 8 0,1-2 0,0 6 0,1-3 0,2 4 0,1-3 0,-1-2 0,1 1 0,2-3 0,-1 2 0,4-3 0,-4-3 0,4 0 0,-1-4 0,2 1 0,-3-1 0,5 0 0,2 1 0,2-1 0,5 1 0,-5-1 0,5 1 0,-2 0 0,1 0 0,1 0 0,-5-1 0,5-2 0,-5 2 0,3-4 0,-4 4 0,0-2 0,1 2 0,-1 1 0,1-1 0,-1 3 0,-1-1 0,-2 7 0,-2-4 0,0 9 0,0-6 0,0 6 0,0-3 0,0 1 0,0-2 0,-3-3 0,-3 0 0,-3 0 0,-1 1 0,-4-4 0,3 0 0,-4-3 0,2 0 0,1-2 0,0-2 0,-3-2 0,2 0 0,-3 0 0,4 0 0,0 0 0,0-2 0,0-5 0,3 1 0,-3-3 0,6 4 0,-2-1 0,2 0 0,3 1 0,-2-1 0,4 1 0,-3 2 0,3-2 0,-2 2 0,3 0 0,0 1 0</inkml:trace>
  <inkml:trace contextRef="#ctx0" brushRef="#br0" timeOffset="4106">21559 5568 24575,'-3'14'0,"2"-2"0,-7 4 0,3 3 0,-1-5 0,-3 9 0,8-7 0,-11 4 0,5-3 0,0 2 0,-2-3 0,3-2 0,-1 0 0,1-1 0,1 0 0,-2 6 0,0-6 0,-2 2 0,3-3 0,-3 0 0,2 0 0,-1 0 0,-2 4 0,3-3 0,-2-1 0,3 0 0,-2-3 0,1 3 0,-2 0 0,3-3 0,0 3 0,0-3 0,0 0 0,0 2 0,1-2 0,-1 0 0,2 3 0,-1-6 0,2 5 0,0-5 0,-2 3 0,2-4 0,0 1 0,0-1 0,1 0 0,-1 1 0,0-1 0,-2-2 0,5-1 0,-3-2 0</inkml:trace>
  <inkml:trace contextRef="#ctx0" brushRef="#br0" timeOffset="5449">19055 6439 24575,'0'10'0,"0"4"0,0 2 0,0 7 0,0-2 0,0 11 0,0-1 0,0 3 0,0 4 0,4-5 0,0 6 0,4-1 0,-1-3 0,0-2 0,1-4 0,-4-5 0,2 0 0,-5-7 0,4-2 0,-4-6 0,2 0 0,-3-4 0,0 1 0,0-1 0,2 1 0,-1-1 0,1 0 0,-2 0 0,0 1 0,0-1 0,0 0 0,2-2 0,-1-1 0,1-2 0</inkml:trace>
  <inkml:trace contextRef="#ctx0" brushRef="#br0" timeOffset="6650">21119 6521 24575,'2'18'0,"1"3"0,-3 7 0,0 1 0,0-4 0,0 7 0,0-6 0,0 7 0,0-8 0,0-1 0,0-4 0,0-1 0,0 1 0,0-3 0,0-2 0,0 1 0,0-3 0,0 6 0,0-7 0,0 4 0,0-4 0,0 0 0,0-3 0,0-1 0,0 1 0,0-3 0,0 2 0,0-2 0,0-1 0,0-2 0,0-1 0</inkml:trace>
  <inkml:trace contextRef="#ctx0" brushRef="#br0" timeOffset="7699">21381 6866 24575,'0'8'0,"0"0"0,0-3 0,0 0 0,0 1 0,0-1 0,0 0 0,0 0 0,0-2 0,0 0 0</inkml:trace>
  <inkml:trace contextRef="#ctx0" brushRef="#br0" timeOffset="8872">21679 6619 24575,'0'6'0,"0"-3"0,0 15 0,0-6 0,0 4 0,0 0 0,0 0 0,0 0 0,0-4 0,0-3 0,0 2 0,0-2 0,0 0 0,0 0 0,0-4 0,0 4 0,0-3 0,0 2 0,0-3 0,0 1 0,0-1 0,0 0 0,0 0 0,2-2 0,1-1 0,5-2 0,1 0 0,4 0 0,-1 0 0,0 0 0,0 0 0,0 0 0,3 0 0,-2 0 0,22 0 0,-18 0 0,15 0 0,-17 0 0,-2 0 0,3 0 0,-4 0 0,3 0 0,-5 0 0,5 0 0,-9 0 0,5 0 0,-4 0 0,1 0 0,-3 0 0,-2 0 0,0 0 0</inkml:trace>
  <inkml:trace contextRef="#ctx0" brushRef="#br0" timeOffset="9582">21939 6715 24575,'-3'3'0,"1"2"0,2 4 0,0 3 0,0 0 0,0 0 0,0 0 0,0 0 0,0 0 0,0 0 0,0 4 0,0-3 0,0 2 0,0 1 0,0-3 0,0-1 0,0 3 0,0-8 0,0 5 0,0-4 0,0-1 0,0 1 0,0-2 0,0 2 0,0-2 0,0 5 0,0-4 0,0 4 0,0-5 0,0 2 0,0-2 0,0-1 0,0 1 0,0-1 0,0-2 0,0 0 0</inkml:trace>
  <inkml:trace contextRef="#ctx0" brushRef="#br0" timeOffset="10896">22328 6729 24575,'-8'3'0,"-1"1"0,0 8 0,-3-3 0,2 6 0,-3-1 0,3 2 0,-2 0 0,8-4 0,-7 3 0,7-5 0,-6 9 0,4-9 0,3 5 0,-3-3 0,3 0 0,-1 0 0,-4-5 0,7 4 0,-4-8 0,5 6 0,0-4 0,0 1 0,0-1 0,0 1 0,0-1 0,0 0 0,5-1 0,2 1 0,5-5 0,3 3 0,-2-3 0,6 0 0,-6 0 0,6 0 0,-3-3 0,1-3 0,2-4 0,-6-3 0,2 1 0,-3 0 0,0 0 0,-3-1 0,3 1 0,-5 0 0,1 0 0,-2 0 0,0 0 0,-2 0 0,-2-4 0,1 3 0,-2-6 0,1 6 0,-2-6 0,0 2 0,0 1 0,0-3 0,0 6 0,0-3 0,0 7 0,0 1 0,-2 2 0,-1 1 0,-3 2 0,1 0 0,0 3 0,-1 0 0,0 0 0,1 0 0,-1 0 0,1 0 0,-1 0 0,1 0 0,-3 0 0,1 2 0,-1-1 0,3 4 0,-1-3 0,1 3 0,2-2 0,1-1 0</inkml:trace>
  <inkml:trace contextRef="#ctx0" brushRef="#br0" timeOffset="15671">21546 7894 24575,'-18'0'0,"-1"0"0,-5 0 0,3 0 0,-7 0 0,3 0 0,1 0 0,-4 0 0,10 0 0,-5 0 0,7 0 0,2 2 0,-1 4 0,9 3 0,-3 3 0,3 0 0,0 0 0,0 1 0,2 2 0,2-2 0,2 2 0,0 1 0,0-6 0,0 8 0,0-11 0,0 8 0,0-6 0,0 3 0,0-3 0,0 2 0,0-5 0,0 3 0,2-4 0,1 1 0,3-3 0,5-1 0,-1-2 0,9 0 0,-2 0 0,3 0 0,0 0 0,-1 0 0,1 0 0,0 0 0,0 0 0,-4 3 0,0 0 0,-4 3 0,-3 0 0,2 0 0,-5-1 0,3 1 0,-4-1 0,1 1 0,-1-1 0,1 4 0,-3-3 0,-1 2 0,1-2 0,-2-1 0,1 3 0,-2-2 0,0 6 0,0-6 0,0 5 0,0-2 0,0 3 0,0-2 0,0 1 0,-3-2 0,0 0 0,-9 3 0,2-5 0,-9 5 0,6-5 0,-6 2 0,2-2 0,-3-1 0,0 1 0,1-3 0,-1-1 0,0-3 0,3 0 0,-2 0 0,6 0 0,-2 0 0,2 0 0,4 0 0,1-6 0,2 2 0,3-7 0,-2 2 0,4-3 0,-2 0 0,3-4 0,0 0 0,0-1 0,0-2 0,0 3 0,0-1 0,3-2 0,0 6 0,7-6 0,-3 6 0,5 0 0,-6 2 0,6 4 0,-3-2 0,3 3 0,-3 0 0,3 0 0,-3 0 0,0 0 0,2 0 0,-2 3 0,0-2 0,0 5 0,-1-6 0,-2 3 0,2 0 0,1-2 0,-3 2 0,5-3 0,-5 0 0,3 0 0,-1 0 0,-2 1 0,3-1 0,-1 0 0,-2 1 0,3-4 0,-4 3 0,-1-3 0,1 4 0,-5-1 0,3-2 0,-3-1 0,0-1 0,0-1 0,0 2 0,0-3 0,0-1 0,0 1 0,0 0 0,0 3 0,-3-2 0,0 4 0,-1-1 0,0 2 0,1 1 0,0 0 0,0 2 0,3 1 0</inkml:trace>
  <inkml:trace contextRef="#ctx0" brushRef="#br0" timeOffset="16914">21892 7848 24575,'0'14'0,"0"-7"0,0 21 0,0-8 0,-3 5 0,-1 4 0,-3-4 0,-1 3 0,2-4 0,-4-2 0,6 4 0,-5-8 0,5 6 0,-2-8 0,2 0 0,2-4 0,-4 0 0,5 0 0,-5-3 0,6 2 0,0-5 0,0 3 0,0-4 0,0 3 0,0-1 0,0 4 0,0-5 0,0 2 0,0-2 0,3-1 0,0 0 0,5 1 0,-2 0 0,6-3 0,-3-1 0,0-2 0,2 0 0,-2 0 0,4 0 0,2 0 0,1 0 0,1-2 0,2-2 0,-3-2 0,4-1 0,0 3 0,-4-2 0,0 6 0,-4-6 0,0 6 0,-3-3 0,-1 3 0,-2 0 0,-1 0 0,1 0 0,-1 0 0,0 0 0,-2 0 0,-1 0 0</inkml:trace>
  <inkml:trace contextRef="#ctx0" brushRef="#br0" timeOffset="17858">21969 8164 24575,'0'13'0,"0"1"0,0 1 0,0 2 0,0 2 0,0-2 0,0 2 0,0-3 0,0 4 0,0 0 0,0-4 0,0 3 0,0-6 0,0-1 0,0 0 0,0-6 0,0 5 0,0-5 0,0 3 0,0-4 0,0 1 0,0-1 0,0 0 0,0 0 0,0 0 0,0 0 0,0-2 0,0-1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0:09.1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19140 7978 24575,'-12'0'0,"2"-2"0,1 6 0,3-2 0,-10 17 0,5-7 0,-11 17 0,8-12 0,-4 8 0,2-4 0,-3 4 0,1 0 0,0 1 0,3 2 0,2-7 0,-2 7 0,2-8 0,2 8 0,-2-3 0,5 0 0,-2 2 0,3-6 0,3 3 0,-2-4 0,5 0 0,-2-1 0,3 1 0,0-3 0,0 1 0,0-5 0,3 3 0,4-1 0,6-1 0,3 2 0,4-3 0,0 0 0,0 0 0,4-2 0,0-1 0,5-3 0,0 0 0,0 0 0,0-3 0,-1 0 0,-3-4 0,-1 0 0,-4 0 0,-4-6 0,-3-4 0,-4-3 0,-3-6 0,0 6 0,-2-6 0,-1 2 0,-3 1 0,0-3 0,-6 6 0,0-3 0,-10 7 0,0-1 0,-4 4 0,0-1 0,0 1 0,0 2 0,0 1 0,1 3 0,-1 0 0,0 0 0,3 0 0,-2 3 0,6 0 0,-6 7 0,6-1 0,-2 1 0,3 1 0,0-4 0,-1 2 0,1-3 0,3-1 0,1 1 0,2-1 0,1 1 0,2-1 0,-2 1 0,2-1 0,0 0 0,-2 1 0,5-3 0,-3-1 0</inkml:trace>
  <inkml:trace contextRef="#ctx0" brushRef="#br0" timeOffset="1410">19549 8094 24575,'-13'16'0,"-4"4"0,4-3 0,-8 4 0,6 3 0,-2-2 0,3 1 0,1-3 0,3-4 0,3 0 0,2-1 0,4-5 0,-2 9 0,3-9 0,0 8 0,0-8 0,0 12 0,0-7 0,0 5 0,0 3 0,6-6 0,2 11 0,9-3 0,1 1 0,4-1 0,0-3 0,4 0 0,-1-4 0,5-2 0,-1-6 0,4-3 0,-3-3 0,4 0 0,-10-4 0,4 0 0,-7-6 0,4-9 0,-3-9 0,1-7 0,-3 1 0,2-1 0,-6 2 0,-2 3 0,-3-2 0,-5 7 0,2-7 0,-5 7 0,1-7 0,-4 7 0,0-3 0,0 0 0,-6 4 0,-2-4 0,-9 3 0,0 4 0,-3 0 0,-4 3 0,3 1 0,-3 2 0,4-2 0,0 6 0,0-3 0,4 7 0,4-3 0,0 3 0,6 0 0,-6 0 0,6 3 0,-5 0 0,5 0 0,-6 0 0,6 0 0,-6 0 0,6 0 0,-2 0 0,2 0 0,1 0 0,-1 0 0,1 0 0,0 0 0,2 0 0,1 0 0</inkml:trace>
  <inkml:trace contextRef="#ctx0" brushRef="#br0" timeOffset="12008">23598 9511 24575,'-8'0'0,"0"0"0,3 0 0,-3 0 0,2 0 0,-2 0 0,3 0 0,-3 0 0,0 0 0,-1 0 0,-2 5 0,4 5 0,-4 3 0,1 6 0,-4 2 0,4 0 0,0 2 0,1-6 0,1 2 0,2-6 0,0 2 0,6-3 0,-3 0 0,3 0 0,0 0 0,0-3 0,0 3 0,0-6 0,0 2 0,0 1 0,2-3 0,2 5 0,4-2 0,-1 3 0,1 0 0,-2 0 0,0 0 0,1 4 0,-1-3 0,-3 6 0,0-3 0,-3 4 0,0-1 0,0 1 0,0 0 0,0 0 0,0 0 0,0-4 0,-6 3 0,-1-3 0,-10 5 0,2-1 0,-5 2 0,-3-1 0,-3-2 0,0-1 0,-6-3 0,10-5 0,-11 1 0,12-7 0,-2-1 0,6-3 0,-2 0 0,9 0 0,-5 0 0,9-5 0,-3-2 0,3-5 0,2 0 0,2-1 0,2 1 0,0 0 0,0 0 0,0 0 0,0 0 0,0 0 0,5 2 0,5-2 0,7 5 0,6-3 0,-2 6 0,7-2 0,-7 5 0,3-2 0,-5 3 0,1 0 0,-3 0 0,-2 0 0,1 0 0,-4 0 0,4 2 0,-1 2 0,-2 2 0,3 0 0,-1 1 0,-2-1 0,6 0 0,-6-2 0,2 1 0,-3-2 0,0 3 0,0 0 0,-3 0 0,0-3 0,-4 2 0,1-4 0,-1 4 0,1-5 0,-3 3 0,-1-3 0</inkml:trace>
  <inkml:trace contextRef="#ctx0" brushRef="#br0" timeOffset="12782">23310 9874 24575,'7'-3'0,"3"0"0,12 3 0,2 0 0,15 0 0,-16 0 0,14 0 0,-23 0 0,5 0 0,-7 0 0,0 0 0,-3 0 0,-3 0 0,-4 0 0</inkml:trace>
  <inkml:trace contextRef="#ctx0" brushRef="#br0" timeOffset="13436">23332 9975 24575,'15'0'0,"-1"0"0,-2 0 0,0 0 0,0 0 0,-3 0 0,-1 0 0,-2 0 0,2 0 0,-2 0 0,3 0 0,-1 0 0,-2 0 0,3 0 0,-1 0 0,-2 0 0,-1 0 0,-3 0 0</inkml:trace>
  <inkml:trace contextRef="#ctx0" brushRef="#br0" timeOffset="14487">23829 9592 24575,'0'4'0,"-11"11"0,9 5 0,-16 21 0,16-25 0,-8 17 0,6-17 0,0 4 0,1-4 0,3 3 0,0-3 0,0 1 0,0 2 0,0 1 0,0-3 0,0 10 0,0-13 0,0 13 0,0-13 0,0 13 0,0-14 0,0 10 0,0-6 0,3 2 0,-2-5 0,4 1 0,-1-6 0,2 0 0,-1-1 0,1-5 0,-1 0 0,3-3 0,2 0 0,-1-9 0,3 1 0,-5-11 0,2-1 0,-2-1 0,0-3 0,-1 1 0,1 2 0,-3 0 0,-1 2 0,-3 6 0,0 1 0,0 3 0,0 4 0,-2 2 0,-1 0 0,-6 3 0,0 0 0,-6 0 0,2 3 0,-3 0 0,4 3 0,0 0 0,0 0 0,0 0 0,2-2 0,2 1 0,2-5 0,1 3 0,-1-3 0,3 2 0,1-1 0,2 1 0</inkml:trace>
  <inkml:trace contextRef="#ctx0" brushRef="#br0" timeOffset="15802">24096 9802 24575,'0'19'0,"0"2"0,0-8 0,0 6 0,0-3 0,0-2 0,0 4 0,0-11 0,0 8 0,0-6 0,0 0 0,0 3 0,0-6 0,0 5 0,9-7 0,-5 4 0,15-8 0,-10 3 0,10-3 0,-2 0 0,-4 0 0,5 0 0,-8-3 0,6 0 0,-4-6 0,1-4 0,-4-4 0,1-2 0,-3-1 0,-4-4 0,0 3 0,-3-7 0,0 3 0,0-4 0,0-4 0,0 3 0,0-8 0,0 8 0,-3-4 0,-1 6 0,-3 3 0,0 5 0,4 4 0,-2 7 0,1 1 0,-1 5 0,0 0 0,-1 3 0,-2 0 0,-1 0 0,-3 0 0,-1 3 0,1 6 0,-4 2 0,2 8 0,-6-1 0,6 2 0,0 1 0,1-2 0,6-2 0,-2-2 0,3-3 0,2 0 0,-1-3 0,5 3 0,-3-6 0,1 2 0,1-2 0,-1-1 0,2 1 0,0-1 0,0 0 0,0 1 0,0-1 0,0 1 0,0-1 0,0 0 0,0 0 0,0 1 0,0-1 0,0 0 0,0 1 0,0-1 0,0 0 0,0 1 0,0-1 0,0 0 0,0-2 0,0-1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4:41.4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3101 13735 24575,'-3'50'0,"1"-18"0,2 23 0,0-30 0,0 7 0,0-6 0,0 7 0,3-4 0,-2-5 0,5 0 0,-5-7 0,5 2 0,-6-7 0,3 1 0,0-5 0,-3 1 0,3-3 0,-1 2 0,-1-2 0,1-1 0,-2 1 0,0-1 0,3 0 0,-3 1 0,3-1 0,-3 1 0,0-1 0,0 0 0,2-2 0,1-1 0,2-2 0,3 0 0,1 0 0,6-3 0,-2 0 0,6-4 0,-2 1 0,2 2 0,1-2 0,-3 6 0,-2-3 0,-3 3 0,-3 0 0,0 0 0,-4 0 0,0-3 0,1 2 0,-1-1 0,1 2 0,-3-2 0,-1-1 0,-2-1 0,0 2 0</inkml:trace>
  <inkml:trace contextRef="#ctx0" brushRef="#br0" timeOffset="2091">5506 13941 24575,'0'-8'0,"0"0"0,-5 2 0,1-2 0,-8 4 0,8-7 0,-7 9 0,5-6 0,-1 5 0,-1-3 0,2 1 0,0 1 0,-2 2 0,2 2 0,0 0 0,1 0 0,-1 0 0,-2 0 0,2 0 0,-6 0 0,6 0 0,-6 0 0,6 0 0,-5 0 0,2 2 0,-1 1 0,2 3 0,0 0 0,1-1 0,-1 1 0,2-1 0,1 4 0,-1-3 0,0 2 0,1-2 0,2-1 0,-2 1 0,2-1 0,0 3 0,-2-1 0,4 1 0,-4-3 0,5 1 0,-3 2 0,3-2 0,0 3 0,0-4 0,0 1 0,0-1 0,0 1 0,0-1 0,0 0 0,0 1 0,0-1 0,0 1 0,0-1 0,0 1 0,0-1 0,0 1 0,0-1 0,0 1 0,0-1 0,0 0 0,3 1 0,0-3 0,2 1 0,1-3 0,-1 1 0,0-2 0,4 0 0,0 0 0,3 0 0,0 0 0,0 0 0,0 0 0,0 0 0,0 0 0,0 0 0,-2 3 0,1-2 0,-5 3 0,2-1 0,1 0 0,-3 2 0,2-4 0,-2 4 0,-1-2 0,1 2 0,-1-2 0,1 2 0,-1-4 0,0 3 0,1 0 0,-1 1 0,1-2 0,-1 2 0,1-2 0,-1 2 0,-2 1 0,2-1 0,-4 1 0,3-1 0,-3 1 0,2-1 0,-3 0 0,0 1 0,0-1 0,0 1 0,0-1 0,0 1 0,0-1 0,0 0 0,-5-2 0,1 0 0,-7-3 0,2 0 0,-3 0 0,0 0 0,-4 0 0,3 0 0,-3 0 0,1 0 0,2 0 0,-3 0 0,4 0 0,3 0 0,-2 0 0,4 0 0,-1 0 0,2 0 0,1 0 0,0 0 0,2 0 0,1 0 0</inkml:trace>
  <inkml:trace contextRef="#ctx0" brushRef="#br0" timeOffset="4749">2642 14805 24575,'13'0'0,"4"0"0,8 0 0,-3 0 0,15 0 0,-11-3 0,7 2 0,-8-2 0,3 3 0,-7 0 0,7 0 0,-3 0 0,8 0 0,-3 0 0,3 0 0,-4 0 0,4 3 0,-3 1 0,-1 3 0,-1 3 0,-8-2 0,1 4 0,-8-2 0,-4 5 0,-3-2 0,-3 6 0,0-2 0,-3 3 0,-10 5 0,-7-3 0,-11 5 0,-8 1 0,4-3 0,-9 7 0,5-8 0,-6 9 0,3-9 0,2 8 0,2-8 0,8 2 0,5-8 0,6-1 0,4-8 0,2 2 0,4-4 0,1 1 0,4-2 0,-1-1 0,4 0 0,11-2 0,10-1 0,7-2 0,13 0 0,-7 0 0,13 0 0,-4 0 0,1-3 0,-3 2 0,-8-6 0,-2 3 0,-8 0 0,-1-2 0,-8 5 0,0-2 0,-4 3 0,0 0 0,-3 0 0,-1 0 0,-2 0 0,-1 0 0,1 0 0,-1 0 0,1 0 0,-1 0 0,1 0 0,-1 0 0,0 0 0,1 0 0,-4-2 0,1 1 0,-3-1 0</inkml:trace>
  <inkml:trace contextRef="#ctx0" brushRef="#br0" timeOffset="5997">3679 14882 24575,'-4'-6'0,"0"1"0,-3 5 0,-2 0 0,3 0 0,-3 0 0,4 0 0,-1 0 0,1 0 0,-1 0 0,1 2 0,-1 12 0,3 0 0,-7 10 0,9 0 0,-5 5 0,3-3 0,2 7 0,-2-9 0,3 1 0,0 3 0,0-7 0,0 3 0,0-4 0,0-4 0,0-3 0,0-2 0,6-2 0,4 4 0,3-4 0,10 4 0,-6-6 0,11 4 0,-3-8 0,4 1 0,-1-4 0,1 0 0,0 0 0,0 0 0,-5-3 0,4-5 0,-7-2 0,4-8 0,-9 5 0,1-7 0,-4 3 0,-3-2 0,-1-1 0,-2-4 0,-3-1 0,-1 0 0,-3-8 0,0 7 0,0-7 0,0 4 0,-3-4 0,-4 7 0,-1-7 0,-5 12 0,3 1 0,0 4 0,2 7 0,-1 0 0,3 4 0,-6-1 0,6 2 0,-6 2 0,3 2 0,-3 0 0,0 0 0,0 0 0,0 0 0,0 0 0,-1 0 0,1 0 0,0 0 0,0 0 0,3 0 0,-3 0 0,6 0 0,-5 0 0,4 0 0,-1 2 0,2 1 0,1 3 0,-1-1 0,1 1 0,2-1 0,-2 3 0,1-1 0,-2 4 0,1-5 0,-1 5 0,3-4 0,-3 1 0,6-3 0,-5 1 0,4-1 0,-4 1 0,5-1 0,-5-2 0,4-1 0,-1-2 0</inkml:trace>
  <inkml:trace contextRef="#ctx0" brushRef="#br0" timeOffset="8451">5512 14785 24575,'3'-9'0,"-6"2"0,-4-2 0,-5 2 0,0-1 0,-4-2 0,0 6 0,-4-5 0,-9 8 0,7-2 0,-3 3 0,2 0 0,12 0 0,-8 0 0,13 0 0,-5 0 0,4 0 0,1 3 0,-1 3 0,5 3 0,-9 6 0,9 2 0,-9 2 0,9 1 0,-10 0 0,8 4 0,-9-7 0,6 6 0,-5-6 0,4 2 0,-1-2 0,-1 2 0,3-3 0,-2 1 0,5-2 0,-1 1 0,1-3 0,0 2 0,2-3 0,2 0 0,0 0 0,0 0 0,0 0 0,2 0 0,8-2 0,0 2 0,9-5 0,-6 2 0,6-3 0,-6 0 0,6-2 0,-3-2 0,4-2 0,4 0 0,1 0 0,3 0 0,1 0 0,4-3 0,-3-1 0,4 0 0,-6 0 0,1 4 0,-4 0 0,-1 0 0,-8 3 0,0 6 0,-6 5 0,-1 6 0,-5 0 0,-1 4 0,-3-3 0,0 2 0,0 1 0,-3-3 0,-4 3 0,-4 0 0,-6-3 0,3 4 0,-7-4 0,3 0 0,-4 1 0,4-2 0,-3 2 0,4-5 0,-4 0 0,1-4 0,4-3 0,-3 2 0,6-5 0,-6 3 0,2-7 0,1 0 0,-3-3 0,2 0 0,-3 0 0,4 0 0,-3 0 0,6 0 0,-3 0 0,4-3 0,3 0 0,0-5 0,3-2 0,0 1 0,0-2 0,3 1 0,-2-2 0,4 0 0,-2 0 0,3-4 0,0 3 0,0-2 0,0-1 0,0 3 0,0-6 0,0 3 0,0-1 0,6-2 0,1 6 0,3-2 0,1 2 0,-1 1 0,2 3 0,0-3 0,0 3 0,0-1 0,0-1 0,0 4 0,0-2 0,0 1 0,0 1 0,0-5 0,1 3 0,2-1 0,-2-2 0,6 2 0,-3-3 0,4 0 0,0 0 0,4-1 0,-2-3 0,2 2 0,-3-6 0,0 3 0,1-4 0,-5 2 0,0-1 0,-3 1 0,-4 0 0,-1 3 0,-2-1 0,-1 5 0,-3-6 0,0 2 0,-3-3 0,0 4 0,0-7 0,0 5 0,0-10 0,0 3 0,0-4 0,0 5 0,0 0 0,0 4 0,0 6 0,0-1 0,0 9 0,0-2 0,-2 5 0,-1 0 0,-5 3 0,1 0 0,-4 0 0,5 0 0,-6 0 0,6 0 0,-5 0 0,1 0 0,1 0 0,1 0 0,2 0 0,1 0 0,-1 0 0,1 0 0,-1 0 0,1 0 0,2 3 0,-2-3 0,5 5 0,-5-4 0,4 4 0,-4-5 0,2 3 0,0-3 0,1 0 0</inkml:trace>
  <inkml:trace contextRef="#ctx0" brushRef="#br0" timeOffset="12072">5312 16208 24575,'0'11'0,"0"12"0,0-5 0,0 19 0,0-6 0,0 3 0,0 9 0,0-8 0,0 5 0,0-2 0,0 1 0,0 1 0,0 4 0,0-5 0,3-5 0,-2 0 0,5-6 0,-5-3 0,2-5 0,-3-1 0,0-6 0,2 0 0,-1-2 0,1-5 0,-2 3 0,0-4 0,0 1 0,0-1 0,0 0 0,0 1 0,0-1 0,0 1 0,0-1 0,0 0 0,0 0 0,0 0 0,0 0 0,0 0 0,0 0 0,3-2 0,-3 2 0,3-2 0,-3 2 0,2 1 0,-1-1 0,1 1 0,-2-1 0,3 1 0,-3-1 0,3 0 0,-3 1 0,0-1 0,0-2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5:20.041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6096 15071 24575,'23'0'0,"3"-4"0,13 4 0,4-4 0,12 4 0,-10 0 0,-12 0 0,0 0 0,11 0 0,-9 0 0,0 0 0,18 0 0,-23 0 0,1 0 0,27 4 0,-8 7 0,-1 7 0,-13 5 0,4 5 0,-13 3 0,0 4 0,-7 4 0,-4 0 0,-5 5 0,-6 2 0,-1 4 0,-4 1 0,0-1 0,0 0 0,0-4 0,-4-2 0,-4-5 0,-4 0 0,-7 0 0,-7 6 0,-3-3-503,-9 1 503,0-6 0,-9-2 0,5-13 0,-9 6 0,0-10 0,-1 3 0,-4 1 0,11-10 0,1 0 0,10-1 0,4-3 0,2 2 0,11-3 0,-6 2 0,10-2 503,-3 5-503,4-3 0,0 3 0,3 1 0,-3-4 0,8-1 0,-7 1 0,10-3 0,-7 3 0,7-4 0,-3-2 0,3-1 0,-1-2 0</inkml:trace>
  <inkml:trace contextRef="#ctx0" brushRef="#br0" timeOffset="1121">6171 15943 24575,'-13'19'0,"-1"-1"0,-6-1 0,3-3 0,-4 7 0,7-1 0,-6-1 0,1 9 0,2-10 0,2 7 0,2-1 0,5-3 0,-2-1 0,7-4 0,-3-4 0,5-3 0,-1 2 0,-1-5 0,3 3 0,-3-4 0,3 1 0,0-1 0,0 0 0,0 1 0,0-1 0,0 1 0,0-1 0,0 1 0,3-3 0,0 1 0,2 0 0,1-1 0,-1 1 0,1-3 0,2 1 0,1 1 0,3 0 0,4 4 0,0-1 0,8 1 0,5 7 0,-3-2 0,11 6 0,-10 0 0,11 2 0,-6 4 0,2-5 0,-3 4 0,-6-9 0,-1 4 0,-7-5 0,-2-3 0,-3 1 0,-3-5 0,0 3 0,-4-4 0,1-2 0,-1 0 0,-2-3 0,0 0 0</inkml:trace>
  <inkml:trace contextRef="#ctx0" brushRef="#br0" timeOffset="3360">2436 14931 24575,'-30'-8'0,"2"2"0,12 6 0,-1 0 0,-15 0 0,1 0 0,-8 7 0,0-2 0,-5 7 0,7 3 0,-6-6 0,12 9 0,-3-3 0,5 1 0,6 4 0,-5 3 0,8 3 0,-6 0 0,-2 9 0,8-3 0,-4 8 0,5-1 0,-1 0 0,0 0 0,4 5 0,2-4 0,5 3 0,-3-4 0,8 0 0,1 0 0,3 0 0,0 0 0,0 0 0,0-4 0,0 3 0,16 3 0,2 1 0,21 1-386,-18-21 1,1-1 385,2-3 0,1-1 0,6 4 0,2-1-582,-2-1 0,0 0 582,7 0 0,0 0 0,-4 0 0,0 0 0,-5-5 0,1 0 0,2 4 0,0 0-441,15 4 441,-18-8 0,-1 0 0,14 9 0,-4-7 0,-12-1 708,-2-2-708,-11-6 1180,2 2-1180,-9-3 488,3-3-488,-6 2 0,2-5 0,-7 3 0,-1-3 0,-3 0 0,-5 0 0,5 0 0,-3 0 0,6-6 0,-2 3 0,5-9 0,-5 3 0,4-3 0,-2-3 0,3-2 0,0 1 0,0-3 0,0 6 0,0-3 0,0 4 0,0 0 0,3 2 0,0 2 0,2 2 0,1 1 0,-1-1 0,0 1 0,1 2 0,-3-2 0,-1 7 0,-2 1 0,0 6 0,-3 7 0,2 0 0,-2 4 0,1-4 0,1 3 0,-5-3 0,3 1 0,-1 2 0,-1-6 0,4 2 0,-4-3 0,1 0 0,-5 0 0,3-3 0,-3 3 0,1-6 0,1 3 0,-4-3 0,5-1 0,-3-2 0,4 2 0,-1-4 0,1 1 0,-4-2 0,0 3 0,-6-2 0,-2 1 0,-7-2 0,0 0 0,-1 0 0,-3 0 0,7 0 0,-3 0 0,8 0 0,0 0 0,7 0 0,1 0 0,2 0 0,3 3 0,1 0 0,2 0 0,0-1 0</inkml:trace>
  <inkml:trace contextRef="#ctx0" brushRef="#br0" timeOffset="4300">7513 15587 24575,'0'0'0</inkml:trace>
  <inkml:trace contextRef="#ctx0" brushRef="#br0" timeOffset="16238">7276 15875 24575,'10'0'0,"9"0"0,-2 0 0,11 0 0,-3 0 0,4 0 0,4 0 0,-7 0 0,6 0 0,-11 0 0,3 0 0,-8 0 0,0 0 0,-4 0 0,-3 0 0,-1 0 0,-2 0 0,-4 0 0,1 0 0</inkml:trace>
  <inkml:trace contextRef="#ctx0" brushRef="#br0" timeOffset="16946">7538 15636 24575,'0'0'0</inkml:trace>
  <inkml:trace contextRef="#ctx0" brushRef="#br0" timeOffset="17833">7409 16204 24575,'0'0'0</inkml:trace>
  <inkml:trace contextRef="#ctx0" brushRef="#br0" timeOffset="20102">8190 15566 24575,'-8'0'0,"-2"0"0,-3 0 0,0 0 0,-2 0 0,-1 0 0,3 0 0,-2 0 0,5 0 0,-1 0 0,2 0 0,0 0 0,-3 0 0,6 0 0,-2 0 0,2 2 0,1 4 0,-1 4 0,0 2 0,0-3 0,0 2 0,3-2 0,-3 3 0,3 0 0,-1 0 0,-1 0 0,2 0 0,-1 0 0,-1 0 0,4 0 0,-2 0 0,1-3 0,1 0 0,-1-4 0,2 1 0,0-1 0,0 3 0,0-1 0,0 1 0,0 0 0,0-1 0,0 4 0,2-5 0,1 2 0,3-2 0,0 2 0,2-1 0,1 1 0,1-2 0,1 0 0,-2-3 0,3 2 0,0-4 0,-3 4 0,3-2 0,-3 1 0,0 1 0,2-2 0,-2 3 0,0-1 0,3-1 0,-6 1 0,5-2 0,-5 2 0,2 1 0,-2-1 0,-1 1 0,1 2 0,-3-2 0,0 6 0,-3-6 0,0 5 0,0-5 0,0 6 0,0-3 0,0 3 0,0 0 0,-3 0 0,-3 0 0,-3 0 0,-4 4 0,1-6 0,-1 5 0,1-6 0,-4 1 0,3 1 0,-2-4 0,2 2 0,1-3 0,0 0 0,0 0 0,0 0 0,0-3 0,0 0 0,-1-3 0,1 0 0,3 0 0,-2 0 0,4 0 0,-4 0 0,5 0 0,-3 0 0,4 0 0,2-2 0,0-1 0,3-5 0,0 2 0,0-5 0,0 5 0,0-9 0,0 5 0,0-6 0,0 4 0,3 0 0,3 0 0,1 0 0,2-1 0,-1 4 0,-1-3 0,1 6 0,-2-3 0,0 1 0,2 2 0,-1-3 0,1 0 0,1 3 0,-3-6 0,3 6 0,-3-3 0,-1 1 0,1 2 0,2-3 0,-1 0 0,1 3 0,1-6 0,0 6 0,3-3 0,-3 0 0,3 3 0,-3-3 0,3 3 0,0 2 0,-3-1 0,3 2 0,-3-3 0,3 0 0,0-3 0,0 2 0,0-4 0,0 4 0,-2-5 0,1 6 0,-5-3 0,3 0 0,-3 3 0,-1-2 0,1-1 0,-3 3 0,2-2 0,-4-1 0,1 3 0,-2-3 0,0 1 0,0 2 0,0-6 0,0 6 0,0-6 0,0 6 0,-3-5 0,0 5 0,-5-3 0,-2 3 0,-2 0 0,0 0 0,0 2 0,3-1 0,-3 5 0,6-3 0,-5 3 0,4 0 0,-4 0 0,2 0 0,-3 0 0,0 0 0,2 2 0,-1 2 0,5-1 0,-6 2 0,6-4 0,0 4 0,4-4 0,2 1 0</inkml:trace>
  <inkml:trace contextRef="#ctx0" brushRef="#br0" timeOffset="22267">7424 16209 24575,'-6'3'0,"2"-1"0,2 3 0,1 0 0,-1 0 0,0 0 0,-1-2 0,-2 2 0,0-5 0,2 5 0,1-2 0,-1 0 0,3 1 0,-3-1 0,3 2 0,-2 0 0,-1 0 0,0 1 0,-2-1 0,5 1 0,-5-1 0,4 0 0,-4-2 0,5 2 0,-5-4 0,4 3 0,-3-3 0,3 1 0,-2-2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6:12.6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2910 16408 24575,'5'-12'0,"2"-2"0,2 8 0,2-5 0,-2 4 0,7-5 0,-3 5 0,2-2 0,-3 3 0,1 0 0,2-1 0,-2 4 0,3 0 0,-4 3 0,-3 0 0,2 0 0,-5 0 0,6 0 0,-6 0 0,2 0 0,-2 2 0,-1 4 0,-2 3 0,3 3 0,-6 0 0,3 0 0,-3 0 0,0 4 0,0-6 0,0 8 0,0-8 0,0 6 0,0-4 0,0 0 0,0 0 0,0 0 0,0 0 0,0 0 0,-5 0 0,1 0 0,-8 0 0,3 0 0,-4 0 0,-2 1 0,2-1 0,-6-2 0,2 6 0,-4-5 0,1 6 0,0-7 0,-1 7 0,1-9 0,2 11 0,-1-8 0,8 5 0,-4-4 0,8 0 0,-1 0 0,2 1 0,2-1 0,1 0 0,3 0 0,0-3 0,0 2 0,0-5 0,0 3 0,9-3 0,2 0 0,9 0 0,0 1 0,0-3 0,0-1 0,-1 0 0,1-3 0,0 3 0,-3 0 0,-2-2 0,1 1 0,-4-2 0,4 3 0,-4-2 0,0 1 0,0-2 0,0 0 0,-3 0 0,2 0 0,-4 0 0,4 0 0,-5 0 0,2 0 0,-2 0 0,-1 0 0,-2 0 0,-1 0 0</inkml:trace>
  <inkml:trace contextRef="#ctx0" brushRef="#br0" timeOffset="1105">3342 16578 24575,'8'0'0,"0"0"0,-3 2 0,0-1 0,1 1 0,-1-2 0,1 0 0,-1 3 0,-4-3 0,-4 3 0,0-1 0,-2-1 0,5 1 0</inkml:trace>
  <inkml:trace contextRef="#ctx0" brushRef="#br0" timeOffset="2890">3864 16463 24575,'-20'0'0,"0"0"0,1 0 0,-5 0 0,0 0 0,-1 0 0,-3 0 0,4 0 0,-1 0 0,4 0 0,6 0 0,3 0 0,0 0 0,3 0 0,0 0 0,7 2 0,2 1 0,3 6 0,3 0 0,-3 3 0,2 0 0,-1 3 0,-1-2 0,3 3 0,-5-4 0,1 0 0,1 0 0,-2 0 0,1 0 0,-2-3 0,0-1 0,0-2 0,0-1 0,0 1 0,0-1 0,2-2 0,1 0 0,3-3 0,-1 0 0,3-3 0,1 2 0,4-4 0,2 4 0,-2-2 0,6 3 0,-7 0 0,4 0 0,-1 0 0,-5 0 0,5 0 0,-6 3 0,1 0 0,-2 6 0,-2-3 0,0 5 0,-1-4 0,1 4 0,0-5 0,0 5 0,-3-1 0,2-1 0,-5 2 0,3-5 0,-1 5 0,-1-1 0,2 2 0,0 0 0,-3 0 0,3 0 0,-3 3 0,0-2 0,0 3 0,0-1 0,0-5 0,0 5 0,0-6 0,0 0 0,0 0 0,0-1 0,0-2 0,-3 3 0,-3-4 0,-6 1 0,-1-2 0,-6 2 0,2-6 0,-7 3 0,3-3 0,-6 0 0,6 0 0,-7 0 0,7 0 0,1 0 0,1 0 0,6 0 0,0 0 0,4 0 0,4-2 0,-1 1 0,3-1 0,1 2 0</inkml:trace>
  <inkml:trace contextRef="#ctx0" brushRef="#br0" timeOffset="7139">5185 17776 24575,'9'-9'0,"2"-1"0,2 3 0,3-2 0,4 5 0,4-2 0,-7 2 0,6 0 0,-6 2 0,-1 2 0,3 0 0,-3 0 0,4 0 0,-4 0 0,3 0 0,-6 2 0,3 2 0,-4 2 0,0 0 0,-3 0 0,0-1 0,-4 1 0,1-1 0,-1 4 0,1-3 0,0 5 0,-3-2 0,2 3 0,-4 0 0,1 0 0,-2 0 0,0 1 0,0-1 0,0 3 0,0-2 0,-2 2 0,-5 1 0,-3 0 0,-6 1 0,2 2 0,-6-5 0,7 2 0,-3-4 0,4 0 0,0 0 0,0-2 0,3-2 0,0-2 0,4-1 0,-1 1 0,1-1 0,-1 1 0,3-1 0,9 0 0,5-2 0,11 3 0,3-2 0,4 3 0,0 0 0,-1-3 0,-3 2 0,-1-2 0,-4 0 0,0 1 0,-4-4 0,-1 2 0,-6-3 0,3 0 0,-6 0 0,2 0 0,-2 0 0,-1 0 0,1 0 0,-1 0 0,1 0 0,-1 0 0,-2 0 0,-1 0 0</inkml:trace>
  <inkml:trace contextRef="#ctx0" brushRef="#br0" timeOffset="8082">5863 17989 24575,'11'0'0,"-2"0"0,-1 0 0,-5-4 0,-3 3 0,-3-4 0,-3 5 0,1 0 0,-1 0 0,3 2 0,1 1 0,2 0 0,0-1 0</inkml:trace>
  <inkml:trace contextRef="#ctx0" brushRef="#br0" timeOffset="9882">6257 17910 24575,'-15'0'0,"1"0"0,-5 0 0,4 0 0,-4 0 0,3 0 0,3 0 0,1 0 0,3 0 0,1 0 0,2 0 0,0 5 0,3-2 0,3 8 0,0-5 0,0 5 0,0-2 0,0 0 0,0 2 0,0-4 0,0 1 0,0 0 0,0-1 0,0 4 0,0-5 0,0 2 0,0-2 0,0-1 0,0 1 0,0-1 0,0 1 0,0-1 0,0 1 0,0-1 0,0 0 0,0 1 0,0-1 0,0 0 0,3 0 0,2-2 0,4-1 0,4 1 0,-1-2 0,0 1 0,0 1 0,3-2 0,-2 2 0,3-1 0,-4-1 0,0 2 0,0-1 0,-3-1 0,2 4 0,-4-4 0,1 4 0,-3-4 0,1 3 0,-1-1 0,1 3 0,-1-1 0,1 1 0,-3-1 0,2 4 0,-5-3 0,3 5 0,-3-5 0,0 6 0,0-6 0,0 5 0,0-2 0,0 0 0,-5 3 0,-2-6 0,-9 6 0,3-3 0,-6 2 0,3-2 0,-1 0 0,-2-2 0,6 2 0,-2-3 0,3 0 0,-1-3 0,4 3 0,1-6 0,2 3 0,1-3 0,-1 0 0,1 0 0,0 0 0,2 0 0,1 0 0</inkml:trace>
  <inkml:trace contextRef="#ctx0" brushRef="#br0" timeOffset="13799">6656 17791 24575,'0'12'0,"0"5"0,0-7 0,0 13 0,0-9 0,0 9 0,0-6 0,0 2 0,0 1 0,0 4 0,0-3 0,0 7 0,0-7 0,0-1 0,0-1 0,0-6 0,0 2 0,0-3 0,0-2 0,0-2 0,0-3 0,0 1 0,0-1 0,0 1 0,0-1 0,2-2 0,-1 2 0,3-5 0,-3 5 0,2-2 0,-3 2 0,2-2 0,-1 2 0,1-2 0,0-1 0,-1 3 0,3-5 0,-1 3 0,3-3 0,-1 0 0,1 0 0,2 0 0,1 0 0,6 0 0,-2 0 0,6 0 0,-6 0 0,2 0 0,-3 0 0,0 0 0,0 0 0,1 0 0,-4 0 0,-1 0 0,-3 0 0,1 0 0,-1 0 0,1 0 0,-1 0 0,-2 0 0,-1 0 0</inkml:trace>
  <inkml:trace contextRef="#ctx0" brushRef="#br0" timeOffset="14857">7513 17300 24575,'0'10'0,"-11"5"0,-2 19 0,-10-2 0,-1 6 0,1-2 0,0 3 0,-1-4 0,1 3 0,-1-2 0,0 8 0,0-8 0,-1 13 0,2-16 0,2 10 0,-2-11 0,7 2 0,-3 0 0,5-4 0,-5 8 0,3-4 0,-3 5 0,3 0 0,0 0 0,1 0 0,-1-4 0,2-2 0,2-4 0,-1-5 0,6-3 0,-3-6 0,4-3 0,3-2 0,-2-2 0,4-3 0,-4 1 0,5-1 0,-3 1 0,3-1 0,0 0 0,0 1 0,0-1 0,-2-2 0,1 2 0,-1-2 0,2 0 0,0-1 0</inkml:trace>
  <inkml:trace contextRef="#ctx0" brushRef="#br0" timeOffset="16770">7547 17860 24575,'-8'0'0,"-6"0"0,7 0 0,-11 0 0,11 0 0,-11 0 0,10 0 0,-6 0 0,4 0 0,1 0 0,1 0 0,2 0 0,-2 0 0,-1 0 0,0 0 0,1 3 0,5 3 0,-2 0 0,2 2 0,-2 1 0,-1-3 0,0 2 0,0 1 0,3-3 0,-2 2 0,4-2 0,-3-1 0,3 0 0,-1 1 0,2-1 0,0 0 0,0 1 0,0-1 0,0 1 0,0-1 0,0 0 0,0 1 0,0-1 0,0 0 0,2-2 0,1 2 0,3-2 0,2 2 0,-2-2 0,6 3 0,-3-6 0,3 3 0,0-3 0,0 0 0,0 0 0,0 0 0,-3 0 0,2 0 0,-4 0 0,1 0 0,0 0 0,-2 0 0,3 0 0,-4 0 0,1 0 0,-1 0 0,0 0 0,1 2 0,-1 1 0,1 3 0,-1-1 0,-2 0 0,2 1 0,-5-1 0,5 1 0,-4-1 0,1 1 0,1-1 0,-3 1 0,3 2 0,-3-2 0,0 3 0,0-4 0,0 0 0,0 1 0,0-1 0,0 1 0,0-1 0,0 1 0,0-1 0,0 3 0,0-1 0,0 1 0,0-3 0,-3 4 0,0-3 0,-3 2 0,0 1 0,-2-3 0,1 3 0,-4-3 0,5-1 0,-6 1 0,3 0 0,0-3 0,-3 3 0,6-6 0,-5 3 0,4-3 0,-4 0 0,2 0 0,0 0 0,-3 0 0,6 0 0,-6 0 0,6 0 0,-2-3 0,2 0 0,1 0 0,-1-2 0,3 2 0,-2 0 0,4-2 0,-3 5 0,3-5 0,-2 4 0,3-1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9:02.6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11117 13648 24575,'-3'30'0,"2"-10"0,-1 15 0,2-15 0,-3 0 0,2 0 0,-2-4 0,3 3 0,0-6 0,0 6 0,0-6 0,0 2 0,0-2 0,0-1 0,0-3 0,0 2 0,0-5 0,3 6 0,0-6 0,2 2 0,1-2 0,2 2 0,-2-2 0,3 3 0,-4-4 0,4-2 0,0-1 0,0-2 0,2 0 0,-2 0 0,3 0 0,4 0 0,-3 0 0,3-8 0,0-4 0,-2-8 0,7-2 0,-7 2 0,3-1 0,-6 1 0,1 0 0,-5 4 0,2 0 0,-3 4 0,0 0 0,-2 3 0,-2 0 0,-2 4 0,0 0 0,0-1 0,0 1 0,0 0 0,0 0 0,0-1 0,0 1 0,0 0 0,0-1 0,0 1 0,3 2 0,-3 3 0,5 6 0,-2 3 0,1 3 0,1 0 0,-4 0 0,4 0 0,-2 0 0,1 0 0,1-3 0,-5 2 0,6-1 0,-6-1 0,6 2 0,-6-5 0,5 3 0,-1-1 0,1-2 0,1 2 0,-1-2 0,4 0 0,3-3 0,5-1 0,2-2 0,5 0 0,1 0 0,0 0 0,2 0 0,-6-3 0,3-3 0,-8-1 0,0-3 0,-7 7 0,-1-2 0,-2 4 0,-1-1 0,-2-1 0,0 0 0,-3 1 0,0-1 0</inkml:trace>
  <inkml:trace contextRef="#ctx0" brushRef="#br0" timeOffset="2210">13238 13598 24575,'0'15'0,"0"1"0,0 8 0,0 1 0,0 0 0,0 3 0,0-7 0,0 2 0,0 1 0,0 1 0,0-4 0,0 6 0,0-9 0,0 2 0,0-5 0,0 1 0,0-3 0,0 6 0,0-6 0,0 2 0,0-3 0,0 0 0,0 0 0,0-3 0,0 3 0,0-6 0,0 2 0,0-2 0,0-1 0,0 1 0,0-1 0,0-4 0,0-5 0,3-5 0,0-3 0,3 0 0,0-4 0,3 3 0,0-2 0,1 3 0,-2 3 0,1-3 0,-3 6 0,2-2 0,-2 2 0,-1 1 0,1-1 0,-1 3 0,0 1 0,1 2 0,-1 0 0,1 0 0,-1 0 0,1 0 0,-1 0 0,0 0 0,1 0 0,-1 0 0,0 0 0,0 0 0,1 0 0,-4 2 0,3 1 0,-4 2 0,3 1 0,-3-1 0,4 0 0,-5 1 0,5-1 0,-4 1 0,4-1 0,-2 1 0,2-1 0,0 0 0,1 1 0,-3-1 0,2-2 0,-2 2 0,2-4 0,1 3 0,-3-1 0,2 0 0,-2 2 0,2-4 0,0 4 0,1-3 0,-1 1 0,0 2 0,0-5 0,1 3 0,-1-3 0,1 0 0,-1 0 0,0 0 0,1 0 0,-1 0 0,1 0 0,-1 0 0,1 0 0,-1 0 0,0 0 0,1 0 0,-3-3 0,2 0 0,-5-5 0,5 1 0,-4-4 0,1 5 0,1-3 0,-3 4 0,3-1 0,-3 1 0,2 2 0,-1 0 0,1 3 0</inkml:trace>
  <inkml:trace contextRef="#ctx0" brushRef="#br0" timeOffset="3336">10998 14677 24575,'0'17'0,"0"4"0,0 4 0,0 8 0,0 1 0,0 10 0,0-3 0,0 8 0,0-14 0,0 8 0,0-8 0,0-1 0,0 0 0,0-9 0,0 2 0,0-6 0,0 3 0,3-8 0,-2 0 0,4-4 0,-4-3 0,1 3 0,1-3 0,-2 0 0,1-1 0,-2-2 0,3-1 0,-3 0 0,3 1 0,-3-1 0,2-2 0,1 0 0,2-3 0,0-6 0,-2 5 0,0-4 0</inkml:trace>
  <inkml:trace contextRef="#ctx0" brushRef="#br0" timeOffset="5232">11711 14482 24575,'-8'-3'0,"-1"0"0,-3 3 0,-3 0 0,3 0 0,-3 0 0,3 0 0,-4 0 0,3 0 0,-2 3 0,2 0 0,4 3 0,-2 3 0,2-3 0,2 3 0,-4-1 0,7 1 0,-2 0 0,0 6 0,2-1 0,-2 2 0,-1 3 0,1-3 0,-1 8 0,0-3 0,0 3 0,0 0 0,1-3 0,-1-1 0,0-1 0,4-6 0,-3 2 0,6-5 0,-3-2 0,3-3 0,0 1 0,0-1 0,0 1 0,0-1 0,4 0 0,3-2 0,4 0 0,5 0 0,-3-3 0,6 3 0,-3-3 0,4 0 0,0 0 0,0 3 0,3-2 0,-2 5 0,3-6 0,-4 6 0,0-2 0,-4 2 0,0 1 0,-1 2 0,-2-2 0,0 5 0,-4-3 0,-3 3 0,0 0 0,0 4 0,0 0 0,-2 4 0,-1-1 0,-3 1 0,0 0 0,0 4 0,0-3 0,0 3 0,0-5 0,-3 1 0,-4 0 0,0-4 0,-9 4 0,5-7 0,-6 7 0,2-6 0,-2-1 0,0-4 0,-2-2 0,3-1 0,-4-2 0,0-1 0,0-3 0,0 0 0,0 0 0,0-3 0,3-7 0,-2-1 0,5-8 0,1 2 0,0-3 0,6 0 0,-3-4 0,6 3 0,1-3 0,3 0 0,0 3 0,0-3 0,0 4 0,0 4 0,5 0 0,5 4 0,7 2 0,3 0 0,-1 4 0,1-1 0,4 0 0,-3 0 0,7 0 0,-7 0 0,7 0 0,-4-3 0,1-1 0,3-3 0,-7 3 0,4-6 0,-9 7 0,4-7 0,-7 1 0,3-1 0,-2-3 0,-2 4 0,-2-3 0,0 2 0,-4 1 0,0-3 0,-2 6 0,-1-3 0,-3 4 0,0 0 0,0 3 0,0-3 0,0 3 0,0 0 0,-6-3 0,0 3 0,-4-3 0,-5-1 0,8 1 0,-8 0 0,5 2 0,-2-1 0,3 1 0,-3 1 0,5-3 0,-1 6 0,2-3 0,1 6 0,-1-2 0,1 5 0,1-5 0,0 4 0,1-1 0,-3 2 0,0 0 0,1 0 0,0 0 0,-1 0 0,1 0 0,2 0 0,1 0 0</inkml:trace>
  <inkml:trace contextRef="#ctx0" brushRef="#br0" timeOffset="6703">12962 14779 24575,'10'0'0,"9"0"0,-2 0 0,15 0 0,-1 0 0,3 0 0,4 0 0,-8 0 0,3 0 0,-8 0 0,-1 0 0,-5 0 0,-5 0 0,1 0 0,-6 0 0,3 0 0,-3 0 0,-1 0 0,-2 0 0,-1 0 0,1 0 0,-1 0 0,0 0 0,-2 2 0,-1 4 0,-2 6 0,0 1 0,0 10 0,0-2 0,-3 8 0,-1 0 0,-3 4 0,-4-3 0,-1 7 0,-3 3 0,-1 0 0,3 9 0,-2-9 0,2 9 0,-3-8 0,4 3 0,0-5 0,8-5 0,-3-1 0,6-8 0,-2 3 0,3-7 0,0-1 0,0-1 0,0-6 0,0 6 0,0-6 0,0 2 0,0-3 0,0 0 0,0 0 0,0-3 0,0 3 0,0-6 0,0 5 0,0-5 0,0 3 0,0-4 0,0 1 0,0-3 0,0-1 0</inkml:trace>
  <inkml:trace contextRef="#ctx0" brushRef="#br0" timeOffset="7971">13562 15241 24575,'11'0'0,"-3"0"0,1 0 0,-9 0 0,-5 3 0,-2 0 0,-1 2 0,3 1 0,5-1 0,-3 0 0,1 1 0,1-1 0,-1 1 0,2-1 0,0 0 0,0 0 0,0 0 0,0 1 0,0-1 0,0 3 0,0-1 0,0 1 0,0-2 0,0-1 0,0 0 0,0 1 0,0-8 0,0-1 0,0-3 0,0 1 0</inkml:trace>
  <inkml:trace contextRef="#ctx0" brushRef="#br0" timeOffset="9405">14156 14908 24575,'-17'0'0,"-2"0"0,3 0 0,-4 0 0,-4 0 0,7 0 0,-6 0 0,6 0 0,1 0 0,0 0 0,7 0 0,-2 0 0,5 0 0,-3 0 0,4 0 0,-1 0 0,1 0 0,-1 0 0,1 2 0,2 1 0,-2 0 0,5 2 0,-3-2 0,3 2 0,0 0 0,0 4 0,0 0 0,0 6 0,0 2 0,0 3 0,0-4 0,0 3 0,0-3 0,0 1 0,0 1 0,0-8 0,0 5 0,0-9 0,0 2 0,0-2 0,0-1 0,0 1 0,3-1 0,0-2 0,2 0 0,0-3 0,1 0 0,2 0 0,1 0 0,3 0 0,4-6 0,-3 2 0,6-6 0,-3 4 0,4 2 0,0 1 0,-1 3 0,-2 0 0,2 0 0,-7 0 0,4 0 0,-4 3 0,-3 3 0,3 3 0,-6 3 0,3 3 0,-5-2 0,-1 6 0,-3-2 0,0-1 0,0 3 0,0-6 0,-6 2 0,-1 1 0,-9-3 0,-1 3 0,-3-2 0,4-2 0,-3-1 0,6-3 0,0-2 0,2 0 0,4 0 0,-1-3 0,3 0 0,0-3 0,-1 0 0,1 0 0,2 0 0,1 0 0</inkml:trace>
  <inkml:trace contextRef="#ctx0" brushRef="#br0" timeOffset="10771">13693 16255 24575,'-3'5'0,"1"1"0,2 13 0,0-2 0,0 11 0,0 1 0,0 6 0,0 4 0,0 0 0,0 0 0,0 4 0,-3-2 0,2 2 0,-6-4 0,3-5 0,-1-1 0,2-4 0,0 0 0,2-4 0,-2-2 0,3-6 0,0-2 0,-2-6 0,1 0 0,-1-4 0,2 0 0,0 1 0,0-1 0,0-2 0,0-1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19:47.109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14676 15075 24575,'-9'0'0,"9"0"0,7 0 0,12 0 0,6-3 0,8 2 0,-3-2 0,8 3 0,-8 0 0,8 0 0,-8 6 0,4 9 0,-4 6 0,-2 8 0,-1-1 0,-8 7 0,1 5 0,-8 5-592,1 11 592,-5 1 0,-5-25 0,-1-1 0,2 21 0,-4-22 0,0 0 0,0 23 0,1-22 0,-2 0 0,-2 1 0,-2-1 0,-4 26 0,-12-6 0,4-7 0,-5-5 0,6-5 0,-6 0 0,3-8 0,-4 4 0,2-11 0,-1 2 0,2-4 592,-5-5-592,0 4 0,-4-5 0,5 0 0,-4-1 0,3-3 0,0 0 0,1 0 0,4 0 0,0-1 0,0 1 0,4-1 0,0 1 0,7-4 0,0 0 0,4-1 0,-1-1 0,3-3 0,1-8 0,8-6 0,5-5 0,4-3 0,5 2 0,-5-2 0,6 2 0,-7 2 0,3 0 0,0-1 0,-4 4 0,4 1 0,-5 4 0,0-1 0,0 1 0,-3 3 0,-1 1 0,-2 2 0,-1 1 0,1-1 0,-1 3 0,-2-2 0,-3 7 0,-6 1 0,-3 10 0,-8 4 0,-1 4 0,0-1 0,-2 2 0,5-2 0,-5 1 0,5 3 0,-5-5 0,8 4 0,-3-9 0,5 1 0,1-3 0,0 0 0,3 0 0,0-2 0,0 1 0,3-5 0,-2 2 0,4-2 0,-4-1 0,2 4 0,0-3 0,-2 2 0,4-2 0,-4-1 0,4 1 0,-1-1 0,0 1 0,1-1 0,-1 0 0,2 0 0,0 1 0,0-1 0,0 0 0,0 1 0,5 2 0,9 2 0,4 7 0,10-2 0,-5 6 0,6-2 0,-7 3 0,3-4 0,-3 3 0,-6-7 0,1 5 0,-8-9 0,1 5 0,-5-9 0,1 3 0,-1-4 0,-2 0 0,2-2 0,-5 0 0,3-3 0</inkml:trace>
  <inkml:trace contextRef="#ctx0" brushRef="#br0" timeOffset="2894">10541 15093 24575,'-18'0'0,"3"0"0,-4 0 0,-1 0 0,-1 0 0,-7 6 0,3 2 0,-4 6 0,-1 8 0,5-6 0,-10 14 0,12-10 0,-12 7 0,8-1 0,-1 2 0,2-1 0,3 3 0,0-3 0,-1 4 0,5 0 0,1-2 0,3 5 0,3-4 0,-3 7 0,7-7 0,-3 8 0,3-4 0,1 1 0,-1 3 0,1-8 0,2 3 0,2 0 0,0-3 0,2 0 0,-2-2 0,3-4 0,0 1 0,0-1 0,0-4 0,3 0 0,6-3 0,6 3 0,5-6 0,1 3 0,3-4 0,0 1 0,5 1 0,0-1 0,0 0 0,-4 0 0,3-3 0,-8-1 0,8 0 0,-7-2 0,-1 2 0,-1-4 0,-6 0 0,3 0 0,-4 0 0,0 0 0,-3 0 0,0-2 0,-4 0 0,0-3 0,1 1 0,-5-2 0,-5 0 0,-2-2 0,-5-4 0,2-1 0,-1-8 0,-2 5 0,5-9 0,-2 6 0,2-6 0,1 3 0,0-1 0,-1-2 0,1 3 0,-1-1 0,3 1 0,-1 4 0,4 0 0,-4 3 0,4-2 0,-1 4 0,0-1 0,1 2 0,-2 1 0,3 0 0,-2 2 0,1-2 0,-1 2 0,-1-3 0,3 1 0,-3 0 0,3-1 0,0 1 0,0-1 0,0 1 0,0-1 0,0 1 0,0-1 0,0 1 0,0-4 0,0 3 0,0-3 0,0 4 0,0 4 0,0 7 0,0 4 0,0 4 0,0 1 0,0-2 0,0 6 0,3-6 0,-2 6 0,1-6 0,-2 6 0,0-6 0,0 2 0,0 1 0,0-4 0,0 7 0,0-6 0,0 6 0,0-6 0,0 3 0,0-4 0,0 0 0,0 0 0,3 0 0,-2-3 0,1 0 0,1-1 0,-2-2 0,4 2 0,-4-2 0,1-1 0,0 1 0,-1-1 0,1 1 0,-2-1 0,3-2 0,-3 2 0,1-4 0,-11 1 0,0-2 0,-9 0 0,3 0 0,-4 3 0,0 1 0,0 2 0,4 0 0,1 1 0,2-1 0,4-1 0,-2 1 0,5 0 0,-3-1 0,4 1 0,-1-1 0,1 1 0,-1-1 0,3 0 0,-1-2 0,3 2 0,-1-4 0,2 1 0</inkml:trace>
  <inkml:trace contextRef="#ctx0" brushRef="#br0" timeOffset="3900">15407 15635 24575,'0'0'0</inkml:trace>
  <inkml:trace contextRef="#ctx0" brushRef="#br0" timeOffset="4950">15104 15930 24575,'14'3'0,"7"-1"0,0-2 0,8 0 0,-5 0 0,4 0 0,-3 0 0,-4 0 0,-1 0 0,-8 0 0,3 0 0,-5 0 0,2 0 0,-3 0 0,-3 0 0,2 0 0,-2 0 0,-1 0 0,1 0 0,2 0 0,-2 0 0,2 0 0,-2 0 0,-1 0 0,0 0 0,-2-2 0,2 1 0,-3-1 0,3 2 0,0 0 0,0 0 0,1-2 0,-1 1 0,0-1 0,1 2 0,-1 0 0,-2 0 0,-1 0 0</inkml:trace>
  <inkml:trace contextRef="#ctx0" brushRef="#br0" timeOffset="6000">15188 16296 24575,'11'-3'0,"-2"0"0,-1-3 0,-2 3 0,-1-5 0,1 7 0,0-10 0,-1 10 0,1-5 0,-5 9 0,-2-1 0</inkml:trace>
  <inkml:trace contextRef="#ctx0" brushRef="#br0" timeOffset="7412">15701 15809 24575,'3'-3'0,"9"0"0,11 3 0,6 0 0,0 0 0,4 0 0,-3 0 0,7 0 0,-7 0 0,-4 0 0,-3 0 0,-10 0 0,2 0 0,-6 0 0,-1 0 0,-5 3 0,-1 0 0,-7 2 0,-2 3 0,-6 5 0,1 0 0,-1 6 0,0-2 0,-1 6 0,-3 3 0,1 3 0,-6 2 0,6 3 0,-6-3 0,5 7 0,-1-7 0,3 2 0,0-4 0,4 0 0,-3 0 0,6 0 0,-2-4 0,3-2 0,0-3 0,4-3 0,-3-2 0,5-3 0,-1-3 0,2 0 0,-3-4 0,2 1 0,-1-1 0,2 0 0,0 1 0,0-1 0,0 1 0,0-1 0,0 0 0,0-2 0,0 0 0</inkml:trace>
  <inkml:trace contextRef="#ctx0" brushRef="#br0" timeOffset="8245">16056 16277 24575,'-8'0'0,"-2"3"0,1 0 0,-1 3 0,2 0 0,-1-3 0,6 2 0,-5-5 0,7 3 0,-1-3 0</inkml:trace>
  <inkml:trace contextRef="#ctx0" brushRef="#br0" timeOffset="10011">16458 16014 24575,'-19'0'0,"-2"0"0,8 0 0,-6 0 0,2 0 0,-3 0 0,4 0 0,0 0 0,7 0 0,-2 0 0,5 0 0,0 3 0,4 6 0,4 1 0,2 9 0,2-6 0,1 6 0,-1-3 0,-2 0 0,1 3 0,-4-6 0,2 3 0,0-4 0,-3-3 0,3-1 0,-3-2 0,0-1 0,0 1 0,2-3 0,1-1 0,2-2 0,1 0 0,-1 0 0,0 0 0,4 0 0,0 0 0,3-3 0,0 3 0,0-3 0,0 3 0,0 0 0,-3 0 0,3 0 0,-6 0 0,2 0 0,-2 0 0,-1 2 0,1 1 0,-1 3 0,-2-1 0,-1 1 0,-2 2 0,0-2 0,0 6 0,0-6 0,0 5 0,0-2 0,0 0 0,-5 3 0,-2-3 0,-5 3 0,0 0 0,-4 4 0,3-3 0,-7 4 0,7-5 0,-6 1 0,6-1 0,-3 1 0,4-1 0,0 0 0,0-3 0,2 0 0,2-3 0,2-1 0,1 1 0,-1-1 0,3 0 0,-2 1 0,3-3 0,-1-1 0,1-2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21:05.8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10882 16315 24575,'26'-8'0,"-3"-4"0,5 11 0,-3-11 0,8 10 0,1-8 0,1 6 0,-2 0 0,-4 0 0,-4 4 0,-2 0 0,-3 0 0,-4 0 0,0 0 0,-7 0 0,-1 0 0,-2 9 0,-3 2 0,0 13 0,-3 6 0,0 0 0,-6 3 0,-2-4 0,-11 4 0,1-6 0,-5 6 0,-4-9 0,0 3 0,-4-8 0,5 3 0,-4-3 0,8-1 0,-3 3 0,5-6 0,2 5 0,2-4 0,5 4 0,2 0 0,2 0 0,3 0 0,1 0 0,3-4 0,0 3 0,0-6 0,0 6 0,0-7 0,0 7 0,0-6 0,3 0 0,3-2 0,3-2 0,3 1 0,7-1 0,-1-3 0,14-2 0,-6-1 0,12-3 0,-4 0 0,1 0 0,-2 0 0,-4 0 0,0 0 0,-8 0 0,2-3 0,-13 3 0,5-3 0,-9 3 0,3 0 0,-4 0 0,-2 0 0,-1 0 0</inkml:trace>
  <inkml:trace contextRef="#ctx0" brushRef="#br0" timeOffset="946">11534 16635 24575,'0'-4'0,"0"5"0,0 5 0,0-2 0,5-7 0,-1 0 0,3 0 0,-1 4 0,-1 1 0,-2-2 0,-1 0 0</inkml:trace>
  <inkml:trace contextRef="#ctx0" brushRef="#br0" timeOffset="2003">12005 16194 24575,'-5'8'0,"2"4"0,-5 1 0,4 3 0,-9 3 0,6-1 0,-6 9 0,2-2 0,-3-1 0,-1 8 0,4-6 0,-3 7 0,6-4 0,-6 4 0,6-3 0,-3 8 0,7-12 0,-3 6 0,6-11 0,-2 7 0,3-11 0,0 6 0,0-10 0,0 0 0,0-2 0,0-5 0,2 3 0,1-4 0,9-2 0,-2-1 0,9-2 0,-3 0 0,8 0 0,1 0 0,4 0 0,-1 0 0,1 0 0,-4 0 0,3 0 0,-8 0 0,4 0 0,-4 0 0,-4 0 0,0 0 0,-4 0 0,0 0 0,-3 0 0,0 0 0,-4 0 0,0 0 0,1 0 0,-1 0 0,-2 0 0,-1 0 0</inkml:trace>
  <inkml:trace contextRef="#ctx0" brushRef="#br0" timeOffset="3099">12155 16572 24575,'-3'-1'0,"0"2"0,3 7 0,0 1 0,0 6 0,0 6 0,0-4 0,0 10 0,0-1 0,0 4 0,0 3 0,0 1 0,0 0 0,0 10 0,0-3 0,0 2 0,0-4 0,-3-5 0,2 0 0,-2-6 0,3 1 0,0-5 0,0-3 0,0-6 0,0-3 0,0-3 0,0 0 0,0-4 0,0 0 0,0 1 0,0-1 0,0 1 0,0-1 0,0 0 0,0 0 0,0 0 0,0 1 0,0-1 0,0 0 0,0 1 0,0-1 0,0 0 0,0-2 0,0 0 0</inkml:trace>
  <inkml:trace contextRef="#ctx0" brushRef="#br0" timeOffset="5160">13853 17766 24575,'0'-8'0,"0"-2"0,2 6 0,4-3 0,3 6 0,3-1 0,0-4 0,0 5 0,4-4 0,-4 5 0,4 0 0,-1 0 0,-2 0 0,3 0 0,-4 0 0,0 0 0,0 0 0,-3 0 0,2 0 0,-4 0 0,1 2 0,-3 1 0,1 3 0,-1-1 0,-2 0 0,0 4 0,-3-3 0,0 5 0,0 2 0,-3 3 0,-3 1 0,-8 2 0,0-2 0,-7 4 0,2 5 0,-3-4 0,0 4 0,0 0 0,4-8 0,-4 11 0,8-11 0,-3 3 0,4-2 0,3-6 0,1 2 0,3-2 0,-1-1 0,2-3 0,1-1 0,-1-2 0,5-1 0,-3 0 0,3 0 0,8-2 0,-1 2 0,11-1 0,-1 2 0,2-2 0,5 2 0,-3-2 0,3 0 0,-4 2 0,-4-6 0,-1 6 0,-3-5 0,0 4 0,-2-4 0,1 1 0,-5-2 0,2 0 0,-2 0 0,-1 0 0,1 0 0,-1 0 0,1 0 0,-1 0 0,0 0 0,0-2 0,-2 1 0,-1-1 0</inkml:trace>
  <inkml:trace contextRef="#ctx0" brushRef="#br0" timeOffset="5843">14191 18021 24575,'0'8'0,"0"-1"0,0-4 0,0 0 0</inkml:trace>
  <inkml:trace contextRef="#ctx0" brushRef="#br0" timeOffset="6785">14411 17786 24575,'0'15'0,"0"3"0,0-5 0,0 10 0,0-9 0,0 5 0,0-3 0,0-3 0,0 2 0,0-3 0,0 4 0,0-6 0,0 4 0,0-4 0,0 2 0,0 0 0,3-3 0,-3-1 0,5-3 0,-2-2 0,2 0 0,1-3 0,-1 0 0,1 0 0,-1 0 0,3 0 0,-1 0 0,4 0 0,-2 0 0,3 0 0,3 0 0,-2 0 0,3 0 0,-1-3 0,-2 2 0,6-2 0,-2 3 0,2 0 0,1 0 0,0 0 0,0 0 0,-1 0 0,-2 0 0,-2 0 0,-3 0 0,-3 0 0,0 0 0,-4 0 0,1 0 0,-1 0 0,0 0 0,-2 0 0,0 0 0</inkml:trace>
  <inkml:trace contextRef="#ctx0" brushRef="#br0" timeOffset="7518">14644 17890 24575,'-3'12'0,"1"-3"0,2 10 0,0-3 0,0 4 0,0-1 0,0 1 0,0 4 0,0-7 0,0 6 0,0-6 0,0 3 0,0 0 0,0-7 0,0 5 0,0-8 0,0 6 0,0-4 0,0 4 0,0-5 0,0 1 0,0-9 0,0 0 0</inkml:trace>
  <inkml:trace contextRef="#ctx0" brushRef="#br0" timeOffset="8850">15047 17967 24575,'3'8'0,"-1"1"0,-2 3 0,0 0 0,0 3 0,0-2 0,0 6 0,0-6 0,0 6 0,0-6 0,0 2 0,0 1 0,0-3 0,3 2 0,0-3 0,3 1 0,0-1 0,3-3 0,-3 2 0,3-4 0,-1 1 0,-1-2 0,1-3 0,0 0 0,-1-3 0,1 0 0,0 0 0,-1 0 0,4 0 0,-2-3 0,0-3 0,3-3 0,-3-4 0,1 1 0,1 0 0,-4-3 0,2 1 0,-3-1 0,0 3 0,0 0 0,0-1 0,0 1 0,-3 0 0,0 0 0,-3 0 0,0 3 0,0-3 0,0 6 0,0-3 0,0 4 0,0-1 0,0 1 0,0-1 0,0 1 0,0-1 0,0 1 0,0-1 0,0 1 0,0-1 0,0 1 0,0 2 0,0 0 0</inkml:trace>
  <inkml:trace contextRef="#ctx0" brushRef="#br0" timeOffset="9971">15706 17579 24575,'0'11'0,"0"4"0,0 1 0,0 8 0,-6-1 0,1 1 0,-17 14 0,9-11 0,-11 13 0,5-10 0,0 0 0,-1 0 0,2-4 0,0 3 0,7-11 0,-6 2 0,11-8 0,-6-2 0,6 1 0,-3-5 0,6 6 0,-2-3 0,1 3 0,-2 0 0,0 3 0,2-2 0,-1 3 0,1-4 0,1 0 0,-3 0 0,6-3 0,-3 2 0,1-4 0,1 4 0,-4-5 0,4 2 0,-3-2 0,3-1 0,-4 1 0,4-1 0,-1 1 0,2-1 0,-3 0 0,3 1 0,-3-3 0,3-1 0</inkml:trace>
  <inkml:trace contextRef="#ctx0" brushRef="#br0" timeOffset="12014">15720 17902 24575,'3'6'0,"-1"2"0,-2 4 0,0 1 0,0 3 0,0-1 0,0-2 0,0 3 0,0-1 0,0-2 0,0 6 0,0-6 0,0 6 0,0-6 0,0 6 0,0-6 0,0 6 0,0-3 0,0 0 0,0 3 0,0-2 0,0-1 0,0 0 0,0-4 0,0 0 0,0 0 0,0-3 0,0-1 0,0-2 0,0-1 0,0 1 0,0-1 0,0-4 0,3-5 0,1-8 0,2-1 0,0-3 0,0 1 0,0 2 0,1-3 0,-1 4 0,2 0 0,-1 3 0,1 0 0,-2 1 0,2 1 0,-1 1 0,1 1 0,-2 4 0,-1-3 0,0 3 0,4-4 0,-3 4 0,2-4 0,-2 4 0,-1-4 0,1 5 0,-1-3 0,1 3 0,-1 0 0,0 0 0,0 0 0,-2 6 0,-1-2 0,-2 7 0,3-5 0,-3 5 0,3-2 0,-3 1 0,2-2 0,-1-3 0,1 1 0,-2-1 0,3 4 0,-2-3 0,1 2 0,1-2 0,-3-1 0,5 1 0,-2-1 0,3 0 0,-1-1 0,1 0 0,-1-3 0,0 4 0,1-5 0,-1 5 0,1-4 0,-1 1 0,1-2 0,-1 0 0,0 0 0,0 0 0,1 0 0,-1 0 0,0 0 0,1 0 0,-1 0 0,1 0 0,-1 0 0,0-2 0,0-1 0,-2-3 0,2 3 0,-5-1 0,3 1 0,-1-3 0,-1 1 0,1 2 0,-2 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24:17.7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19302 13391 24575,'0'15'0,"0"-3"0,0 3 0,0 1 0,0-3 0,0 10 0,0-9 0,0 9 0,0-10 0,0 5 0,0-5 0,0 3 0,0-4 0,0-1 0,0-2 0,2-1 0,1-2 0,6-3 0,3-1 0,1-2 0,6 0 0,-2 0 0,2 0 0,1 0 0,0 0 0,-4 0 0,0 0 0,-4 0 0,-3 0 0,-1 0 0,-2 0 0,-1 0 0,0 0 0,-4 0 0,-7 0 0,-7 0 0,-2 0 0,-4 0 0,2 0 0,-3 0 0,4 0 0,-3 0 0,6 0 0,-3 0 0,4 0 0,0 0 0,3 0 0,-3 0 0,6 0 0,-2 0 0,-1 0 0,3 0 0,-3 0 0,4 0 0,-1 0 0,1 0 0,-1 0 0,-2 0 0,2 0 0,-3 0 0,4-2 0,-4 1 0,3-1 0,-3 2 0,4-3 0,-1 3 0,1-5 0,-1 4 0,1-1 0,-1 2 0,1 0 0,-1 0 0,1 0 0,2 0 0,1 0 0</inkml:trace>
  <inkml:trace contextRef="#ctx0" brushRef="#br0" timeOffset="861">19160 13344 24575,'7'-3'0,"2"0"0,6 3 0,1 0 0,4 0 0,4 0 0,-3 0 0,6 0 0,-2 0 0,0 0 0,-1 0 0,-8 0 0,0 0 0,-7 0 0,2 0 0,-5 0 0,3 0 0,-4 0 0,0 0 0,1 0 0,-1 0 0,0 0 0,1 0 0,-1 0 0,0 0 0,-2 0 0,-1 0 0</inkml:trace>
  <inkml:trace contextRef="#ctx0" brushRef="#br0" timeOffset="2284">19541 13414 24575,'0'15'0,"0"-3"0,0 11 0,0-6 0,0 11 0,0-7 0,0 6 0,0-6 0,0 3 0,0-4 0,0-7 0,0 5 0,0-11 0,0 5 0,0-6 0,0-1 0,0 1 0,0-5 0,0-8 0,3-7 0,1-10 0,3 0 0,0-5 0,0 4 0,3-3 0,-2 7 0,2-3 0,-1 4 0,1 4 0,3 0 0,-4 4 0,2 2 0,-1 2 0,2 2 0,0 0 0,-3 0 0,2 2 0,-5 0 0,6 3 0,-6-2 0,2 3 0,-2 0 0,-1 0 0,1 0 0,-1 0 0,1 0 0,-1 0 0,1 6 0,0 1 0,0 5 0,-3 3 0,2 1 0,-1 1 0,-1 2 0,3-6 0,-3 2 0,0-3 0,3 0 0,-6-3 0,6 3 0,-6-3 0,6 0 0,-6-1 0,5-2 0,-4-1 0,3 1 0,-3-1 0,4 0 0,-2 1 0,0-1 0,2-2 0,-2 2 0,2-4 0,1 4 0,-1-3 0,0 1 0,1 0 0,-1-3 0,1 0 0,-1 0 0,0 0 0,0 0 0,0 0 0,-2 0 0,-1 0 0</inkml:trace>
  <inkml:trace contextRef="#ctx0" brushRef="#br0" timeOffset="5134">21346 13464 24575,'0'-8'0,"0"1"0,0 1 0,0-2 0,-3 5 0,-3-3 0,0 6 0,-9 0 0,8 0 0,-8 0 0,6 0 0,-3 0 0,0 0 0,0 6 0,2 1 0,-2 8 0,8-5 0,-8 8 0,8-8 0,-5 9 0,5-6 0,-2 3 0,3-1 0,-1 2 0,1 2 0,1-2 0,1 2 0,-2-3 0,1 0 0,1 3 0,-2-6 0,3 2 0,0-5 0,0 1 0,0-5 0,0 3 0,0-4 0,0 0 0,6 1 0,0-3 0,10 0 0,0-3 0,4 0 0,0 0 0,-1 0 0,1 0 0,0-6 0,0-1 0,0-7 0,0 1 0,-1 0 0,2-4 0,-4 3 0,3-7 0,-3 8 0,0-7 0,-1 6 0,-3-5 0,-1 6 0,-2-3 0,-1 4 0,-3 3 0,-1 1 0,1-1 0,0 3 0,-3-2 0,-1 2 0,0 3 0,1 3 0,0 6 0,-1 7 0,-2 3 0,0 4 0,0 4 0,0 1 0,0-1 0,0 4 0,0-3 0,0 0 0,0-1 0,0-5 0,0-2 0,0-2 0,0-3 0,0-3 0,0 0 0,0-4 0,0 1 0,0-19 0,3-1 0,1-18 0,4 3 0,-1-4 0,0 3 0,4-4 0,0 9 0,-1 1 0,3 4 0,-6 4 0,2 3 0,-3 5 0,2 2 0,-2 0 0,3 3 0,-4-2 0,1 4 0,-1-1 0,0 2 0,1 0 0,-1 0 0,0 0 0,1 0 0,-1 0 0,1 0 0,-1 0 0,4 0 0,-3 0 0,2 0 0,-2 0 0,-1 2 0,0 1 0,1 3 0,-1-1 0,1 1 0,-1-1 0,1 1 0,-1-1 0,-2 1 0,2-1 0,-4 0 0,1 1 0,-2-1 0,0 1 0,2-3 0,-1 1 0,1-1 0,1 0 0,0-1 0,2-2 0,0-3 0,1-3 0,3-6 0,5-6 0,0-2 0,6 3 0,-6-3 0,1 7 0,-2-3 0,-1 4 0,0 3 0,0 0 0,-3 3 0,0 3 0,-4 0 0,1 3 0,-1 0 0,0 0 0,1 0 0,-1 0 0,0 0 0,1 0 0,-3 3 0,1 0 0,-3 8 0,1-1 0,-2 6 0,3-1 0,-2-2 0,2 3 0,-3-1 0,0-2 0,0 3 0,2-7 0,-1 2 0,2-5 0,-1 6 0,-1-6 0,4 2 0,-2 1 0,0-3 0,2 2 0,-2-2 0,3-1 0,-1 0 0,1 1 0,-1-1 0,1 4 0,-1-3 0,1 2 0,3 1 0,0-3 0,3 3 0,3-3 0,-2-2 0,3-1 0,-4-3 0,-3 0 0,-1 0 0,-2 0 0,-3 0 0,-1 0 0</inkml:trace>
  <inkml:trace contextRef="#ctx0" brushRef="#br0" timeOffset="6461">19410 14485 24575,'0'36'0,"0"3"0,0 17-837,0-24 1,0 0 836,0 0 0,0 0 0,0 22 0,0-21 0,0-1 0,0 11 0,0-10 0,0 1 0,0 17 435,0 0-435,0-7 302,0-10-302,0 0 0,0-9 0,0-5 851,0-1-851,0-9 85,0 5-85,0-9 0,0 2 0,0-2 0,0-1 0,0 0 0,0 1 0,0-1 0,0-2 0,0-1 0</inkml:trace>
  <inkml:trace contextRef="#ctx0" brushRef="#br0" timeOffset="7928">21047 14628 24575,'13'-9'0,"-4"2"0,15-10 0,-7 6 0,7-3 0,-3 1 0,3 6 0,-5-6 0,-2 9 0,2-5 0,-7 8 0,1-2 0,-5 3 0,1 0 0,-3 0 0,2 0 0,-3 0 0,1 5 0,-3 6 0,0 5 0,-3 4 0,0 3 0,0 2 0,-16 15 0,-3-2 0,2-12 0,-2 0 0,-9 9 0,11-10 0,-1 0-513,-15 10 513,-3 13 0,2-10 0,1 3 0,9-9 0,0 3 0,5-5 0,5-5 0,3-1 0,5-4 0,0-4 513,5 0-513,-1-4 0,2 0 0,0 0 0,0 0 0,0 0 0,0 0 0,2-3 0,4 2 0,7-1 0,3 0 0,8 0 0,5-3 0,1 0 0,8-3 0,-3 0 0,4-4 0,-5 0 0,0 0 0,-10 0 0,-3 0 0,-6-3 0,-3-1 0,-3 1 0,0 0 0,-4 3 0,-2-2 0,0-1 0,-3-2 0,0 2 0,0 1 0</inkml:trace>
  <inkml:trace contextRef="#ctx0" brushRef="#br0" timeOffset="8939">21642 14926 24575,'0'9'0,"0"-2"0,0-2 0,0 1 0,0-1 0,0 1 0,0-1 0,0 0 0,0 1 0,0-1 0,0 0 0,0 0 0,0 1 0,-2-4 0,2-2 0,-3-2 0,3-3 0,0 2 0,0 0 0</inkml:trace>
  <inkml:trace contextRef="#ctx0" brushRef="#br0" timeOffset="10695">22211 14644 24575,'-4'-6'0,"-6"1"0,-2 5 0,-7 0 0,6 0 0,-3 0 0,4 0 0,0 0 0,3 0 0,0 0 0,4 0 0,2 5 0,0 1 0,3 9 0,0 1 0,0 4 0,0 0 0,0-1 0,0-2 0,0 1 0,0-5 0,0 3 0,0-4 0,0 0 0,0-3 0,-5-1 0,3-2 0,-3 2 0,5-2 0,7 0 0,7-4 0,9-2 0,6 0 0,0 0 0,-4 0 0,2 0 0,-6 0 0,3 0 0,-8 3 0,0 3 0,-4 3 0,-2 7 0,-1 0 0,-3 0 0,-2 7 0,-2-5 0,-2 6 0,0-5 0,0 1 0,-3 0 0,-3 0 0,-8 0 0,-8 2 0,-1-1 0,-6-2 0,3 3 0,-4-10 0,4 5 0,3-10 0,3 3 0,0-6 0,7-2 0,-2-2 0,9 0 0,-3 0 0,4 0 0,-1 0 0,1-2 0,0-1 0,2 0 0,1 1 0</inkml:trace>
  <inkml:trace contextRef="#ctx0" brushRef="#br0" timeOffset="12471">22846 14903 24575,'-17'0'0,"-5"0"0,-3 0 0,0 0 0,-3 0 0,3 0 0,0 0 0,1 0 0,-4 0 0,6 0 0,-3 0 0,6 0 0,-1 0 0,2 0 0,-5 0 0,13 0 0,-5 0 0,6 0 0,0 0 0,1 0 0,0 0 0,-1 0 0,3-3 0,2 0 0,4-2 0,0-3 0,2 2 0,5-9 0,3 1 0,3-6 0,4 0 0,1-6 0,5-1 0,0-3 0,0-5 0,0 3 0,1-2 0,-5 3 0,-1 6 0,-5 1 0,0 7 0,-3 2 0,-1 3 0,-3 2 0,-1 4 0,-2 1 0,0 7 0,-3-2 0,0 12 0,0-2 0,0 9 0,0 1 0,0 5 0,-4 9 0,3 0 0,-6 9 0,6 2-538,-6 4 538,6-18 0,1 0 0,-4 18 0,4-19 0,0 0 0,0 21 0,0 1 0,0-1-3,0-3 3,0-12 0,0 1 0,0-8 0,0-4 0,0-5 0,0-4 538,0-4-538,0-3 3,0-1-3,0-2 0,0-3 0,0-1 0</inkml:trace>
  <inkml:trace contextRef="#ctx0" brushRef="#br0" timeOffset="16267">20656 12954 24575,'22'0'0,"0"0"0,2 0 0,1 0 0,8 0 0,-3 0 0,25 0 0,-21 0 0,20 0 0,-14 0 0,5 0 0,5 0 0,0 0 0,0 0 0,-1 0 0,2 0 0,-6 0 0,-1 0 0,-5 0 0,5 0 0,-4 0 0,4 0 0,-9 0 0,3 0 0,-4 0 0,5 0 0,-4 0 0,3 0 0,-4 0 0,5 0 0,-5 0 0,4-3 0,1 2 0,2-6 0,2 6 0,-8-6 0,2 3 0,-2-3 0,-1 2 0,-1-2 0,1 7 0,-5-4 0,5 4 0,-1 0 0,1 0 0,5-3 0,0 2 0,5-2 0,-4 3 0,4-4 0,-5 3 0,0-6 0,-5 6 0,4-6 0,-3 3 0,-1 0 0,-1-3 0,0 3 0,-3-7 0,3 3 0,-4-3 0,-1 4 0,-3 0 0,3 0 0,-3 0 0,4 0 0,0-1 0,-5 1 0,4 0 0,-7 0 0,7-3 0,-8 3 0,4-3 0,-8 0 0,3 3 0,-6-2 0,6 0 0,-6 2 0,3-2 0,-7 3 0,-1 2 0,-2-1 0,-1 2 0,1 0 0,-1-5 0,-2 5 0,0-9 0,-3 3 0,0-3 0,-3 0 0,-7-5 0,-5 0 0,-7-5 0,-14-10 0,11 8 0,-15-9 0,4 9 0,-1 1 0,-7-1 0,1 3 0,2 2 0,-8 2 0,9 2 0,-4 2 0,5 2 0,-1 3 0,6 0 0,0 1 0,5 3 0,0 0 0,1 4 0,-6 0 0,0 0 0,-1 0 0,-3 0 0,4 0 0,-5 0 0,0 0 0,0 0 0,5 3 0,-4 2 0,3 2 0,-4 1 0,0 0 0,-17 5 0,17-5-224,3-1 1,1 0 223,1 0 0,1-2 0,0-1 0,-9 4 0,12-3 0,-2-1 0,-20 5 0,15-4 0,0-1 0,-13 1 0,16-1 0,1 0 0,-18 1 0,-1 0 0,21-3 0,0 0 0,-20-2 0,-5 3 0,11-2 0,-3 3 0,7-4 0,2 0 0,1 3 0,8-2 0,-4 6 0,9-7 0,1 7 447,5-4-447,-1 4 0,0-1 0,4 1 0,-4-1 0,7 0 0,-2-2 0,3 1 0,-4-1 0,3 2 0,-2 0 0,0 0 0,-2 1 0,-3-1 0,0 1 0,0-1 0,-4 1 0,4 0 0,-4 0 0,7-1 0,2 0 0,-1-2 0,6 1 0,-5-2 0,9 2 0,-2 1 0,2-1 0,1 1 0,-1-1 0,0 4 0,1-3 0,-1 5 0,0-2 0,0 0 0,0 3 0,1-6 0,-4 5 0,3-5 0,-3 5 0,3-4 0,0 4 0,1-2 0,-2 3 0,4 0 0,-2 0 0,1 0 0,1 0 0,0 0 0,3 0 0,0-3 0,0 0 0,0-4 0,0 0 0,0 1 0,0-1 0,0 1 0,3-1 0,3-2 0,3 2 0,6-1 0,1 2 0,1-2 0,2 2 0,1-2 0,1 2 0,6-2 0,-6-1 0,3 0 0,0-2 0,-3 2 0,2-3 0,-7 0 0,3 0 0,-6 0 0,3 0 0,-4 2 0,-3-1 0,-1 2 0,-2-3 0,-1 0 0,1 0 0,-3 0 0,-1 0 0</inkml:trace>
  <inkml:trace contextRef="#ctx0" brushRef="#br0" timeOffset="17605">23024 13112 24575,'0'13'0,"0"3"0,0 7 0,0-3 0,0 13 0,0-11 0,0 10 0,0-15 0,0 10 0,0-13 0,0 5 0,0-10 0,0 3 0,0-6 0,0 2 0,0-3 0,0 1 0,0-1 0,0 0 0,0 0 0,0 1 0,0-1 0,0 0 0,0 1 0,0-1 0,0 0 0,0 0 0,0 1 0,2-6 0,2-7 0,-1 3 0,-1-5 0</inkml:trace>
  <inkml:trace contextRef="#ctx0" brushRef="#br0" timeOffset="18747">23162 13176 24575,'11'0'0,"-3"0"0,7 0 0,-8 0 0,5 0 0,-4 0 0,-2 0 0,3 0 0,-1 0 0,-3 0 0,3 0 0,-2 0 0,-1 0 0,0 0 0,1 0 0,-1 0 0,1 0 0,-1 0 0,-2 5 0,0-2 0,-3 11 0,-3 0 0,-8 6 0,-4 1 0,-6-3 0,4 2 0,-3-3 0,6 0 0,-2-1 0,6-4 0,2-3 0,2 0 0,3-4 0,-2 0 0,5 1 0,-3-1 0,3 1 0,0-1 0,0 0 0,0 1 0,0-1 0,3 0 0,3 1 0,3-3 0,3 2 0,0-4 0,0 1 0,3-2 0,-2 0 0,3 0 0,-4 0 0,0 0 0,-3 0 0,2 0 0,-4-2 0,1 1 0,-3-4 0,1 2 0,-1 0 0,1-1 0,-1 3 0,-2-1 0,-1 2 0</inkml:trace>
  <inkml:trace contextRef="#ctx0" brushRef="#br0" timeOffset="19875">23466 13127 24575,'11'0'0,"0"0"0,1 0 0,0 0 0,4 0 0,-6 0 0,5 0 0,-9 0 0,5 0 0,-2 0 0,0 0 0,0 0 0,-4 0 0,0 0 0,-2 5 0,-1-2 0,-2 7 0,0 3 0,-2 0 0,-2 6 0,-2-6 0,-1 6 0,1-3 0,-1 0 0,1 3 0,0-6 0,-1 3 0,1-4 0,3 0 0,-3 0 0,6 0 0,-3 0 0,0 0 0,2-3 0,-1 3 0,2-3 0,0 0 0,0-1 0,0 0 0,0-1 0,0 1 0,0-3 0,0 1 0,0 2 0,0-2 0,0 6 0,0-6 0,0 2 0,0-2 0,0-1 0,0-2 0,0 0 0</inkml:trace>
  <inkml:trace contextRef="#ctx0" brushRef="#br0" timeOffset="22423">23844 13412 24575,'-8'0'0,"-2"0"0,4 0 0,-4 0 0,4 2 0,-1 1 0,1 3 0,1-1 0,-1 0 0,1 1 0,-1 2 0,0-2 0,0 6 0,0-3 0,0 3 0,0 0 0,0 0 0,0-3 0,0 2 0,3-1 0,-2-1 0,4 2 0,-1-5 0,2 2 0,0-2 0,0-1 0,0 4 0,0-3 0,0 2 0,0-2 0,0-1 0,0 4 0,2-3 0,1 2 0,3-2 0,2-1 0,-2 1 0,6 0 0,-3 0 0,3-3 0,-3 0 0,2-3 0,-2 0 0,1 0 0,1 0 0,-2 0 0,3 0 0,1-9 0,-1 1 0,4-8 0,-3 0 0,3 3 0,-3-6 0,-4 6 0,3-3 0,-2 4 0,2 0 0,-3 0 0,0 0 0,-3 0 0,0 2 0,-1 2 0,1 2 0,-1 3 0,-2-2 0,2 5 0,-4 0 0,1 5 0,-2 4 0,0 7 0,0-3 0,0 6 0,0-6 0,-3 2 0,3-3 0,-3 0 0,3-3 0,0 3 0,0-6 0,0 2 0,0-2 0,0-1 0,0 0 0,0 1 0,-2-1 0,1-5 0,-1-3 0,2-10 0,3 0 0,3-6 0,1 3 0,5-1 0,-2 2 0,2 3 0,0 0 0,-3 3 0,2 0 0,-5 3 0,3 0 0,-4 1 0,1 2 0,-1-2 0,1 4 0,-1-1 0,0 2 0,1 0 0,-1 0 0,0 0 0,0 0 0,1 0 0,-1 0 0,0 2 0,-2 1 0,-1 5 0,-2 1 0,0 3 0,0-2 0,0 1 0,0-5 0,0 3 0,0-4 0,0 0 0,0 1 0,0-1 0,0 1 0,0-1 0,0 1 0,0-1 0,0 0 0,0 1 0,2-3 0,2-7 0,1-6 0,1-3 0,1-6 0,2 6 0,-2-6 0,4 6 0,-4 1 0,2 0 0,-4 6 0,1-3 0,-1 6 0,1-2 0,-1 5 0,1-3 0,-1 3 0,0 0 0,1 0 0,-1 0 0,0 0 0,1 0 0,-3 3 0,2 0 0,-5 5 0,3 1 0,-3 3 0,2 0 0,-1 0 0,2 0 0,-3 1 0,0-1 0,0 0 0,0 0 0,0 0 0,2 0 0,-1-3 0,2 2 0,-3-5 0,2 6 0,-1-6 0,2 2 0,-3-2 0,0-1 0,2-2 0,1 0 0,0-3 0,-1 0 0</inkml:trace>
  <inkml:trace contextRef="#ctx0" brushRef="#br0" timeOffset="23781">21107 16026 24575,'0'24'0,"0"10"0,0 1 0,0 5 0,0 2 0,0-1 0,0 15 0,0-5 0,0 0 0,0-2 0,0-14 0,0 8 0,0-17 0,0 10 0,0-10 0,0 0 0,0 1 0,0-10 0,0 11 0,0-11 0,0 2 0,0-7 0,0 0 0,0-3 0,0-1 0,0-3 0,0 0 0,0-2 0,0-1 0</inkml:trace>
  <inkml:trace contextRef="#ctx0" brushRef="#br0" timeOffset="25039">21442 16134 24575,'14'-7'0,"4"-4"0,-5 4 0,6 0 0,1-5 0,1 5 0,0-4 0,-2 4 0,-3 5 0,0-4 0,3 5 0,-2-5 0,2 6 0,-2 0 0,2 0 0,-6 0 0,2 0 0,-6 0 0,3 0 0,-6 0 0,2 0 0,-2 0 0,-1 3 0,0 0 0,-2 2 0,3 4 0,-6 3 0,3 5 0,-3 7 0,0 0 0,-3 9 0,-5 1 0,-8 5 0,-4 0 0,-3-4 0,-1 4 0,1-7 0,-1 2 0,5-8 0,2-1 0,0-4 0,6-1 0,-5-6 0,9 1 0,-2-9 0,3 3 0,1-4 0,2 1 0,0-1 0,3 0 0,6 3 0,8 2 0,3 3 0,15 2 0,-6-4 0,12 3 0,-8-6 0,3 3 0,-4-7 0,-4-1 0,-2-3 0,-3 0 0,-3 0 0,-2 0 0,-3 0 0,-3-2 0,0-1 0,-4-3 0,1 3 0,-1-2 0,0 5 0,1-3 0,-3 3 0,-1 0 0</inkml:trace>
  <inkml:trace contextRef="#ctx0" brushRef="#br0" timeOffset="26436">22013 16112 24575,'14'0'0,"6"0"0,0 0 0,8 0 0,-3 0 0,3 0 0,1 0 0,-4 0 0,7 0 0,-13 0 0,12-4 0,-13 1 0,6-4 0,-5 0 0,-5 1 0,-2 0 0,-7 3 0,1 0 0,-1 3 0,0-2 0,1 1 0,-3 1 0,-1 3 0,-5 5 0,0 1 0,-4 6 0,1 2 0,-4 3 0,3 3 0,-3-2 0,3 12 0,-1-7 0,1 11 0,-1 3 0,0 5 0,-1 0 0,1 4 0,0-4 0,0 0 0,0-5 0,0-2 0,1-8 0,3-1 0,-3-5 0,7-8 0,-6 0 0,5-4 0,-1-3 0,-1 2 0,2-5 0,-2 3 0,3-4 0,-2 1 0,1-1 0,-1 0 0,2 1 0,0-1 0,0 1 0,0-1 0,0-2 0,0-1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25:06.641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21322 14231 24575,'-14'0'0,"-8"-3"0,1 2 0,-8-6 0,-17-11 0,3 7 0,-10-17 0,-2 13 0,22-3 0,4 9 0,0 1 0,-9-8 0,-18-1 0,10 0 0,2 1 0,5 4 0,0 1 0,0 3 0,0 4 0,5 0 0,-4 4 0,8 0 0,-4 0 0,9 0 0,-3 0 0,8 0 0,-8 0 0,7 0 0,-7 0 0,7 0 0,-7 3 0,3 1 0,-4 3 0,5 0 0,-4 0 0,3 0 0,0 0 0,1-3 0,4 2 0,4-3 0,1 4 0,3-1 0,-1 0 0,1 2 0,3 2 0,-3 2 0,6-3 0,-3 2 0,3-5 0,1 3 0,2-4 0,-2 0 0,4 1 0,-4-1 0,3-2 0,-4-1 0,1-2 0,-1 0 0,1 0 0,-4 0 0,3 0 0,-5 0 0,5 0 0,-6 0 0,6 0 0,-5 0 0,4 0 0,-4 0 0,5-2 0,-2-1 0,2-3 0,1 3 0,-1-2 0,0 2 0,3-2 0,1 0 0,2-1 0,0 1 0,0-1 0,0-2 0,0 1 0,5-4 0,2 5 0,5-6 0,0 5 0,0-4 0,4 1 0,-4 0 0,7-2 0,-6 2 0,3 0 0,-4-1 0,0 4 0,-3-1 0,-1 2 0,-2 1 0,-1-1 0,1 0 0,-1 3 0,-4 3 0,1 3 0,-10 5 0,4 5 0,-8 0 0,2 6 0,-7-2 0,3 3 0,-6 1 0,6-1 0,-3 0 0,0 1 0,3-1 0,-3-3 0,4 2 0,4-7 0,-3 4 0,5-7 0,-1 2 0,2-5 0,3 3 0,-2-4 0,4 1 0,-1-1 0,-1-2 0,3 2 0,-3-2 0,3 2 0,0 0 0,0 1 0,0-1 0,3 3 0,0 1 0,6 3 0,0 0 0,3 0 0,0 0 0,1 4 0,-1-3 0,1 2 0,-1-3 0,-3 0 0,2-2 0,-4 1 0,1-4 0,-2 1 0,0-3 0,-1 1 0,0-3 0,1-1 0,-3-2 0,-1 0 0</inkml:trace>
  <inkml:trace contextRef="#ctx0" brushRef="#br0" timeOffset="2797">21203 17165 24575,'-3'11'0,"-8"9"0,-5 2 0,-11 10 0,0-1 0,-5 0 0,9-1 0,-6 1 0,0 0 0,0 0 0,-6 1 0,7-4 0,-3 2 0,1-13 0,-1 8 0,1-9 0,-5 1 0,0 1 0,-4-10 0,5 7 0,-4-7 0,4 3 0,-10-3 0,-2 0 0,15-6 0,0 0 0,-12 2 0,6-3 0,2-2 0,1 1 0,-26 0 0,14 0 0,-5-4 0,-5-4 0,11-4 0,-3-4 0,11-4 0,-2 0 0,8-3 0,0-1 0,5 5 0,4-1 0,3 6 0,5-2 0,-1 0 0,2 6 0,1-5 0,2 6 0,2-3 0,-1-6 0,2 5 0,1-10 0,1 12 0,4-5 0,-1 9 0,2-1 0,0 2 0,0 1 0,0-1 0,2 3 0,7 1 0,1 2 0,9-6 0,1 5 0,5-8 0,0 5 0,3-3 0,-4-3 0,5 1 0,-4-1 0,-5 4 0,-1-1 0,-9 3 0,5-1 0,-9 4 0,3-2 0,-4 3 0,-4 0 0,-4 0 0,-10 0 0,1 0 0,-7 3 0,2 1 0,1 2 0,0 1 0,1-1 0,2 0 0,-3 0 0,4 0 0,3 0 0,-2 0 0,1-3 0,-2 2 0,0-1 0,0 2 0,3-3 0,-2 2 0,4-4 0,-1 4 0,2-4 0,1 3 0,-1-3 0,1 4 0,0-5 0,0 3 0,2-1 0,-2-1 0,5 3 0,-3-1 0,3 2 0,0 0 0,0 1 0,0-1 0,0 4 0,0 3 0,0 1 0,0 6 0,0-6 0,0 6 0,0-7 0,0 4 0,0 0 0,0-7 0,0 6 0,0-6 0,0 0 0,0 3 0,0-6 0,0 2 0,0 1 0,0-3 0,0 2 0,0-2 0,0 2 0,0-2 0,0 2 0,0-2 0,0-1 0,0 1 0,0-1 0,0 1 0,0-1 0,0 0 0,0 1 0,0-4 0,0 1 0</inkml:trace>
  <inkml:trace contextRef="#ctx0" brushRef="#br0" timeOffset="4074">21487 17491 24575,'0'0'0</inkml:trace>
  <inkml:trace contextRef="#ctx0" brushRef="#br0" timeOffset="5148">21343 17652 24575,'15'0'0,"3"0"0,-5 0 0,10 0 0,-10 0 0,7 0 0,0 0 0,-9 0 0,11 0 0,-15 0 0,8 0 0,-9 0 0,2 0 0,-3 0 0,0 0 0,0 0 0,1 0 0,-1 0 0,0 0 0,1 0 0,-1 0 0,0 3 0,1-3 0,-1 3 0,1-3 0,-1 2 0,-2-1 0,0 1 0</inkml:trace>
  <inkml:trace contextRef="#ctx0" brushRef="#br0" timeOffset="6338">21332 17841 24575,'8'0'0,"0"0"0,-3 0 0,1 0 0,-1 0 0,0 0 0,0 0 0,0 0 0,1 0 0,-1-2 0,1 1 0,-3-1 0,-1 2 0</inkml:trace>
  <inkml:trace contextRef="#ctx0" brushRef="#br0" timeOffset="8749">21879 17502 24575,'5'-5'0,"-3"6"0,11-14 0,-6 12 0,4-5 0,-5 6 0,3-2 0,-1 1 0,-2-1 0,2 2 0,1 0 0,-3 0 0,5 0 0,-5 0 0,3 0 0,-4 0 0,1 0 0,-1 0 0,0 0 0,1 0 0,-1 2 0,1-1 0,-1 4 0,-2-3 0,-1 4 0,-2-1 0,0 0 0,0 3 0,0 1 0,0 3 0,0 4 0,-3 0 0,0 4 0,-8 4 0,1-4 0,-4 4 0,1-4 0,0-4 0,1 0 0,2-1 0,-2-4 0,5 3 0,-1-4 0,2-1 0,0-1 0,1-3 0,2 1 0,0-1 0,1 1 0,1-1 0,-1 1 0,2-1 0,0 0 0,0 1 0,0-1 0,0 0 0,0 1 0,0-1 0,0 1 0,0-1 0,4-2 0,3-1 0,4-2 0,1 0 0,0 0 0,4 0 0,-3 0 0,5 0 0,-5 0 0,3 0 0,-1 0 0,-2 0 0,3 0 0,-7 0 0,2 0 0,-2 0 0,0 0 0,0 0 0,-4 0 0,0 0 0,1 0 0,-1 0 0,0 0 0,1 0 0,-4-2 0,3 2 0,-4-3 0,1 3 0</inkml:trace>
  <inkml:trace contextRef="#ctx0" brushRef="#br0" timeOffset="10669">22561 17674 24575,'-9'15'0,"0"-1"0,-4 2 0,1-3 0,0 2 0,2-3 0,-1 0 0,4-3 0,-1 0 0,2-1 0,0-2 0,1 2 0,2-2 0,0-1 0,1-2 0,3-1 0,0-7 0,4 1 0,1-7 0,0 5 0,-1-3 0,-2 4 0,0-1 0,-1 3 0,-1 1 0,1 2 0</inkml:trace>
  <inkml:trace contextRef="#ctx0" brushRef="#br0" timeOffset="12261">23049 17513 24575,'-8'0'0,"-6"0"0,1 0 0,-4 0 0,-2 0 0,6 0 0,-6 0 0,3 0 0,-4 0 0,0 0 0,4 0 0,1 0 0,6 0 0,-3 0 0,6 0 0,-3 0 0,4 0 0,2 2 0,1 1 0,2 2 0,0 0 0,0 1 0,0-1 0,0 3 0,0 1 0,0 3 0,0 0 0,0 1 0,0 2 0,0-2 0,0 6 0,0-6 0,0 2 0,0-3 0,0 0 0,0 0 0,0-3 0,0 0 0,0-4 0,0 3 0,0-2 0,2 0 0,1-4 0,2-2 0,0-2 0,4-4 0,3-1 0,1-2 0,6 0 0,-3 1 0,4 2 0,0 0 0,-4 5 0,3-2 0,-3 3 0,1 0 0,-2 0 0,-6 0 0,3 0 0,-6 0 0,2 0 0,-2 0 0,-1 2 0,1 2 0,-1 1 0,0 0 0,1 1 0,-1-1 0,1 4 0,-1-3 0,-1 5 0,1-5 0,-5 6 0,3-3 0,-3 3 0,0 0 0,0 0 0,0 0 0,0 0 0,0-3 0,-6 2 0,0-4 0,-7 1 0,4-2 0,-2 0 0,2-3 0,-7 3 0,3-6 0,-6 3 0,3-3 0,-4 3 0,0-2 0,0 5 0,1-6 0,2 6 0,-2-5 0,6 4 0,0-2 0,2 0 0,5 2 0,-3-2 0,4 2 0,2-2 0,1-1 0</inkml:trace>
  <inkml:trace contextRef="#ctx0" brushRef="#br0" timeOffset="13521">23327 17488 24575,'0'8'0,"0"2"0,0-1 0,0 3 0,0 0 0,0 4 0,0-3 0,0-1 0,0 3 0,0-8 0,0 11 0,0-11 0,0 8 0,0-9 0,0 3 0,0-4 0,0 1 0,0-1 0,0 1 0,0-1 0,0 0 0,0 1 0,0-1 0,0 1 0,0-1 0,0 0 0,0 0 0,0 1 0,0-1 0,0 0 0,3-2 0,0-1 0,2-2 0,1 2 0,2-1 0,1 1 0,7-2 0,0 0 0,0 0 0,3 0 0,-2 0 0,3 0 0,-1 0 0,-2 0 0,2 0 0,-6 0 0,2 0 0,-3 0 0,0-3 0,0 0 0,0 0 0,0-3 0,-3 6 0,3-6 0,-6 6 0,2-3 0,-2 3 0,-1-3 0,1 3 0,-1-3 0,-2 3 0,0 0 0</inkml:trace>
  <inkml:trace contextRef="#ctx0" brushRef="#br0" timeOffset="14411">23539 17524 24575,'0'15'0,"0"-4"0,0 8 0,0-3 0,0 0 0,0 3 0,0 6 0,0-3 0,-2 7 0,1-6 0,-2-5 0,3 9 0,0-10 0,0 7 0,0-4 0,0-4 0,0 7 0,0-9 0,0 9 0,0-10 0,0 3 0,0-4 0,0-3 0,0 2 0,0-5 0,0 2 0,0-2 0,0-1 0,0 1 0,0-1 0,0 1 0,0-1 0,0 0 0,0-2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25:47.7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19170 16240 24575,'-17'0'0,"-4"0"0,-2 0 0,0 0 0,-1 0 0,-6 0 0,4 0 0,-10 0 0,14 0 0,-6 0 0,8 0 0,3 0 0,-2 0 0,9 0 0,-4 0 0,7 0 0,-1 0 0,2 0 0,1 0 0,-1 0 0,1 0 0,0 0 0,0 3 0,2 0 0,1 2 0,2 3 0,-3 1 0,2 7 0,-1-3 0,2 6 0,0-6 0,0 6 0,0-3 0,0 4 0,0 0 0,0-1 0,0-2 0,0 2 0,0-3 0,0 0 0,0 0 0,0-4 0,0-3 0,0-1 0,0-2 0,0-1 0,0 1 0,0-1 0,2-2 0,1-1 0,2-4 0,3-4 0,5-4 0,3 0 0,4-2 0,0 5 0,-1-3 0,5 3 0,-3 0 0,3 3 0,0 1 0,-3 3 0,-1 0 0,-1 0 0,-6 0 0,6 0 0,-9 0 0,5 0 0,-6 3 0,0 6 0,0 2 0,-2 8 0,-1-3 0,1 4 0,-4 4 0,0-4 0,-3 8 0,0-7 0,0 7 0,0-7 0,0 7 0,-3-8 0,-3 4 0,-5-4 0,-2 0 0,0-4 0,1 0 0,-1-1 0,1-4 0,-5 4 0,4-6 0,1 1 0,0 1 0,6-4 0,-5 1 0,4-2 0,-1-1 0,3-2 0,-1 0 0,1-3 0,-1 0 0,1 0 0,0 0 0,0 0 0,-1 0 0,1 0 0,0 0 0,0 0 0,2 0 0,1 0 0</inkml:trace>
  <inkml:trace contextRef="#ctx0" brushRef="#br0" timeOffset="1870">19417 16525 24575,'-8'8'0,"4"-2"0,-2 16 0,3-6 0,2 4 0,-2 4 0,3-3 0,0 6 0,0-6 0,0 3 0,0-4 0,0 4 0,0-3 0,0 2 0,3-6 0,0-2 0,3-3 0,0 1 0,1-1 0,1-3 0,-1-1 0,4-2 0,-5 0 0,6 0 0,-3 0 0,6-3 0,-2 0 0,6-3 0,-3 0 0,4 0 0,0 0 0,0-3 0,4-5 0,-3-2 0,2-4 0,-6-2 0,3-2 0,-6-2 0,3-1 0,-3 1 0,-1 1 0,0-1 0,-3-4 0,0 3 0,-3-7 0,0 7 0,0-7 0,-3 7 0,-1-7 0,-3 3 0,0-4 0,0 1 0,0-1 0,0 4 0,0-3 0,-3 7 0,-4-3 0,0 4 0,-3 4 0,4 0 0,0 4 0,-3 0 0,3 3 0,-6 0 0,6 3 0,-5-2 0,5 4 0,-6-4 0,6 7 0,-6-2 0,6 3 0,-5 0 0,5 0 0,-6 0 0,3 0 0,-3 0 0,0 0 0,3 3 0,-3 3 0,6 0 0,-6 5 0,6-5 0,-5 3 0,5-4 0,-3 1 0,3 3 0,1-3 0,-4 5 0,3-5 0,-3 6 0,0-6 0,3 5 0,-3-4 0,3 1 0,1-2 0,2-1 0,-2 1 0,4-1 0,-1 1 0,2-1 0,0 0 0,0 0 0,-3 0 0,3 1 0,-2-1 0,2 0 0,0 1 0,0-1 0,0 4 0,0 0 0,0 0 0,-3 2 0,2-2 0,-2 0 0,1 3 0,1-6 0,-4 5 0,4-5 0,-4 3 0,4-1 0,-4-2 0,5 3 0,-5-4 0,4 4 0,-4-3 0,5 2 0,-5-2 0,4-1 0,-1-2 0,2 0 0</inkml:trace>
  <inkml:trace contextRef="#ctx0" brushRef="#br0" timeOffset="26656">23968 16474 24575,'-15'0'0,"-3"0"0,2 0 0,-1 0 0,-2 0 0,3 0 0,-4 0 0,4 0 0,0 0 0,4 0 0,0 0 0,0 0 0,2 0 0,2 0 0,-1 0 0,3 0 0,-2 0 0,2 0 0,1 0 0,-1 0 0,1 3 0,-1 3 0,1 0 0,-1 5 0,0-2 0,0 3 0,-1 0 0,4 0 0,-2 1 0,1 2 0,1-5 0,-3 5 0,5-6 0,-1 0 0,-1 2 0,2-5 0,-1 5 0,-1-4 0,2 1 0,-1-3 0,0 1 0,1-1 0,-2 1 0,1-1 0,1 1 0,-1-1 0,2 0 0,-2 1 0,1-1 0,-1 1 0,2-1 0,2-2 0,4-1 0,6-2 0,4 0 0,4 0 0,0 0 0,0 0 0,-1 0 0,1 0 0,0 0 0,-1 0 0,-2 3 0,-2 0 0,-6 3 0,2 2 0,-4 1 0,2 4 0,-3-1 0,0 3 0,0 2 0,1 2 0,-4 1 0,0 0 0,-3-1 0,0 1 0,0 0 0,0 0 0,0-1 0,0-2 0,-6 2 0,-1-3 0,-6 0 0,1 0 0,-4-4 0,0-2 0,-8 0 0,3-3 0,-7 0 0,4-4 0,-1 1 0,-3-4 0,7 0 0,-3-3 0,8-1 0,1-2 0,5 0 0,2 0 0,2 3 0,3-2 0,-2 5 0,5-5 0,-3 2 0,3 0 0,0 0 0</inkml:trace>
  <inkml:trace contextRef="#ctx0" brushRef="#br0" timeOffset="27948">24151 16588 24575,'-11'15'0,"2"-3"0,-3 7 0,4 1 0,-1 1 0,1 7 0,5-4 0,-1 10 0,4-4 0,0 12 0,0-7 0,0 4 0,0-1 0,0-4 0,0 5 0,0-5 0,0-1 0,0-8 0,3-1 0,4-5 0,0-5 0,5-2 0,-3-6 0,3-3 0,3 0 0,-2-3 0,10-4 0,-1-10 0,5-10 0,-5-3 0,1-14 0,-4 5 0,1-8 0,0-1 0,-8 6 0,0 0 0,-5 9 0,0-2 0,-3 11 0,-1 0 0,-3 6 0,0 3 0,0 0 0,-5 2 0,-5 1 0,-3 0 0,-6 2 0,6-2 0,-6 3 0,6-1 0,-6 1 0,6 0 0,-3-1 0,1 1 0,2 0 0,-3 0 0,4-1 0,3 2 0,-2 1 0,5 0 0,-3 0 0,4-1 0,2 0 0,0 0 0,3 2 0,0 1 0</inkml:trace>
  <inkml:trace contextRef="#ctx0" brushRef="#br0" timeOffset="29902">24432 17096 24575,'0'25'0,"0"3"0,0-8 0,0 4 0,0-7 0,0 2 0,0-7 0,0 1 0,0-5 0,0-2 0,0-1 0,0 0 0,2-2 0,1 0 0,2-3 0,1 0 0,-1-3 0,1-3 0,0-3 0,0-7 0,0 0 0,1-4 0,-1 0 0,1 0 0,0 0 0,-1 1 0,1 2 0,-1 1 0,0 7 0,0-2 0,-1 5 0,1-3 0,-3 4 0,1 2 0,-1-2 0,3 5 0,-3-5 0,1 4 0,-1-1 0,0 6 0,-1 6 0,-2 2 0,0 7 0,0-6 0,0 6 0,0-3 0,0 4 0,0-4 0,0 3 0,0-6 0,0 3 0,0-4 0,0 0 0,0 0 0,0 0 0,0-3 0,0-1 0,0-2 0,0-1 0,0 1 0,0-1 0,0 0 0,3-2 0,0 0 0,2-5 0,0-8 0,1-3 0,1-11 0,0-1 0,4-8 0,0 3 0,1-4 0,2 5 0,-3 0 0,0 5 0,1 3 0,-5 6 0,1 5 0,-2 2 0,-1 5 0,1 0 0,-1 3 0,1 0 0,-1 0 0,1 0 0,-1 0 0,1 6 0,-1-2 0,1 7 0,-1-2 0,1 0 0,-3 2 0,2-5 0,-2 6 0,3-6 0,0 2 0,-1-3 0,1 1 0,-1-1 0,-2 1 0,2-1 0,-2 1 0,2-1 0,1-2 0,-3 2 0,1-5 0,-1 5 0,3-4 0,-1 1 0,0-2 0,0 0 0,1 0 0,-1 0 0,0 0 0,1 0 0,-1 0 0,1 0 0,-1 0 0,1 0 0,-1 0 0,1 0 0,-1 0 0,-2-2 0,-1-1 0,0 0 0,-1-2 0,1 2 0,-2 0 0,0 0 0</inkml:trace>
  <inkml:trace contextRef="#ctx0" brushRef="#br0" timeOffset="30538">24610 16946 24575,'0'0'0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36:25.3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11282 6214 24575,'0'-4'0,"0"12"0,0 10 0,0 3 0,0 5 0,0-5 0,0 4 0,0 2 0,0-2 0,0 3 0,0 6 0,0-5 0,0 5 0,0-6 0,0 1 0,0-4 0,0-1 0,0-5 0,0-3 0,0 0 0,0-4 0,0-3 0,0 2 0,0-5 0,0 3 0,0-4 0,0 1 0,0-8 0,0-2 0,5-7 0,2-1 0,5 0 0,0-3 0,0 2 0,4-3 0,-2 0 0,5 5 0,-6-4 0,6 8 0,-6 1 0,2 0 0,-6 5 0,3-1 0,-6 2 0,2 0 0,-2 0 0,-1 0 0,0 0 0,1 2 0,-1 1 0,1 3 0,-3-1 0,-1 4 0,1-3 0,-3 5 0,3-5 0,-3 5 0,0-1 0,0 2 0,0 0 0,0 0 0,0 0 0,0 0 0,0 0 0,-3 0 0,-3 0 0,-4-3 0,-2 0 0,-3-3 0,-2 0 0,1 1 0,-3-1 0,6-2 0,-6-2 0,6 1 0,-2-2 0,2 1 0,4-2 0,-2 0 0,5 0 0,-3 0 0,6 0 0,1 0 0</inkml:trace>
  <inkml:trace contextRef="#ctx0" brushRef="#br0" timeOffset="1856">13961 6235 24575,'-2'-5'0,"-6"-1"0,1 3 0,-5 0 0,-8 3 0,6 0 0,-9 0 0,3 0 0,-1 0 0,-7 0 0,7 0 0,1 0 0,1 3 0,5 7 0,1 0 0,3 9 0,4-2 0,-1 3 0,4-1 0,0 1 0,3 0 0,0 0 0,0-4 0,0 3 0,0-6 0,0 3 0,0-4 0,0 0 0,0-3 0,0-1 0,0 1 0,2-3 0,1 5 0,6-4 0,0 4 0,7-1 0,-3 2 0,6 1 0,-3 0 0,4 0 0,0 4 0,-3 0 0,3 0 0,-6 2 0,-1-5 0,-1 5 0,-5-3 0,3 0 0,-4 0 0,0-1 0,-2-2 0,-2 3 0,-2-4 0,0 0 0,0 0 0,0 0 0,0 0 0,-5 0 0,-2-3 0,-8 3 0,-2-2 0,-6 1 0,-2-2 0,-4 2 0,-5-3 0,4 3 0,-3-4 0,4 0 0,1 0 0,3-3 0,1-1 0,4-3 0,3 0 0,2 0 0,5 0 0,2 0 0,3 0 0,-1 0 0,3-2 0,0-1 0,3-3 0,0 1 0,0-1 0,0 1 0,0 0 0,0-1 0,0 1 0,6-1 0,0 3 0,7-2 0,-2 4 0,5-2 0,0 3 0,4-3 0,4 3 0,1-3 0,0 0 0,3 2 0,-4-5 0,5 5 0,0-5 0,-4 2 0,2-7 0,-6 4 0,3-3 0,-8 6 0,3-2 0,-6 3 0,6-4 0,-6 1 0,3 2 0,-4 2 0,3 2 0,-2 0 0,3 0 0,-4 0 0,0 0 0,-3 0 0,2 0 0,-2 0 0,0 0 0,0 0 0,-4 0 0,0 0 0,1 0 0,-1 0 0,-2 0 0,-1 0 0</inkml:trace>
  <inkml:trace contextRef="#ctx0" brushRef="#br0" timeOffset="2834">13641 6605 24575,'19'0'0,"6"0"0,-7 0 0,6 0 0,-4 0 0,3 0 0,-2 0 0,3 0 0,-8 0 0,3 0 0,-9 0 0,5 0 0,-6 0 0,0 0 0,-1 0 0,-2 0 0,2 0 0,-2 0 0,3 0 0,-4 0 0,1 0 0,-1 0 0,0 0 0,0 0 0,-2 0 0,-1 0 0</inkml:trace>
  <inkml:trace contextRef="#ctx0" brushRef="#br0" timeOffset="5609">11552 7526 24575,'6'-2'0,"-11"-1"0,-7 0 0,-6-5 0,-1 6 0,3-3 0,-4 5 0,0 0 0,1 0 0,-1 0 0,0 0 0,0 0 0,4 0 0,-3 0 0,6 0 0,-3 3 0,4 3 0,3 3 0,-2 3 0,1 0 0,1 3 0,-3-2 0,5 3 0,-5-1 0,5-2 0,-2 6 0,0-6 0,2 2 0,1-3 0,1-3 0,1 2 0,1-2 0,1 0 0,-1 3 0,2-3 0,-2 0 0,3 2 0,0-2 0,0 3 0,0-3 0,0 3 0,0-3 0,0 3 0,3-3 0,0-1 0,5 1 0,5-3 0,0 3 0,6-2 0,1-1 0,1 1 0,3-3 0,-4 2 0,3-6 0,-2 3 0,7-3 0,-7 0 0,7 0 0,-7 0 0,3 0 0,-5 3 0,1-2 0,0 5 0,0-5 0,-1 4 0,-2-1 0,-2 2 0,-3 0 0,0 3 0,-3-3 0,3 5 0,-6-4 0,2 4 0,-2 1 0,0 1 0,1 6 0,-4 2 0,0 3 0,-3 5 0,0 4 0,0-3 0,0 8 0,0-9 0,-6 5 0,-6-4 0,-3-5 0,-11 1 0,7-5 0,-10-2 0,3-1 0,-3-4 0,0-3 0,1 0 0,-6-4 0,8 0 0,-6-3 0,7-1 0,0-3 0,4 0 0,3 0 0,5 0 0,0-2 0,1-8 0,5-3 0,-5-7 0,7 0 0,-3 0 0,4 1 0,0-5 0,1 3 0,3-3 0,0 4 0,0 0 0,0 0 0,0 1 0,0-1 0,0 4 0,3-3 0,1 2 0,5 1 0,1-3 0,2 5 0,1-4 0,3 4 0,-3-2 0,3 7 0,-1-3 0,-2 2 0,6 0 0,-6-2 0,6 5 0,-3 1 0,0 0 0,0 3 0,-1-3 0,-2 2 0,-1-1 0,0 4 0,-3-1 0,3-1 0,-3 2 0,2-4 0,-2 1 0,3-2 0,1 0 0,-1 0 0,3-3 0,-2-1 0,7-7 0,-7 4 0,4-7 0,-5 7 0,1-6 0,-4 6 0,3-2 0,-5-1 0,2 3 0,-5-3 0,-2 4 0,-2 0 0,0 3 0,0-3 0,0 3 0,0-3 0,0 0 0,0 3 0,-2-3 0,-1 6 0,-6-3 0,3 4 0,-9-1 0,5 0 0,-6-1 0,4 4 0,0 0 0,-4 0 0,3 2 0,-2-2 0,3 1 0,-1 1 0,4-2 0,-2 3 0,5 0 0,-3 0 0,4 0 0,-1 0 0,3-2 0,-2 1 0,5-4 0,-2 2 0,2 0 0,0 1 0</inkml:trace>
  <inkml:trace contextRef="#ctx0" brushRef="#br0" timeOffset="7369">13444 7520 24575,'-26'0'0,"3"0"0,-1 0 0,0 0 0,3 0 0,-7 0 0,11 0 0,-6 0 0,10 0 0,0 2 0,2 4 0,1 3 0,1 7 0,-4 4 0,2 5 0,0 3 0,-3 1 0,3-1 0,-3 1 0,-1 4 0,0-3 0,1 0 0,3-2 0,-2-8 0,3 4 0,-1-4 0,2-1 0,2 1 0,1-3 0,-1 2 0,4-3 0,-3 4 0,5-1 0,-2 5 0,3-3 0,0 2 0,0-3 0,0 0 0,0-1 0,0 1 0,0-3 0,3 1 0,3-5 0,3 3 0,4-4 0,2 0 0,-2-2 0,6-1 0,-6-3 0,6 1 0,-3-1 0,0-2 0,3-1 0,-2-3 0,-1 0 0,3-3 0,-6-7 0,3 0 0,-3-9 0,0 2 0,-3-3 0,-1 4 0,-2-3 0,-1 6 0,0-6 0,-2 6 0,-1-3 0,-3 1 0,0 2 0,0-3 0,0 1 0,0 2 0,-3-3 0,0 4 0,-6 0 0,-1 2 0,1-1 0,-2 4 0,1-2 0,1 4 0,-2 1 0,1-1 0,1 4 0,-2-4 0,5 4 0,-3-1 0,4 2 0,-1 0 0,0 0 0,1 0 0,-1 0 0,1 0 0,0 0 0,-1 0 0,1 0 0,-4 2 0,3 1 0,-2 3 0,2-3 0,1 2 0,-1-2 0,1 0 0,-1-1 0,-1-2 0,3 0 0,-1 0 0</inkml:trace>
  <inkml:trace contextRef="#ctx0" brushRef="#br0" timeOffset="8539">13738 7982 24575,'-8'0'0,"3"2"0,3 1 0,2 2 0,2-2 0,1-1 0,5-2 0,-2 0 0,5-3 0,-5 0 0,3-3 0,-4 1 0,1 2 0,-1-2 0,-2 6 0,-3-3 0,-3 5 0,1-3 0,-1 0 0</inkml:trace>
  <inkml:trace contextRef="#ctx0" brushRef="#br0" timeOffset="10310">14429 7629 24575,'-14'0'0,"2"0"0,-11 0 0,2 0 0,-4 0 0,-3 0 0,7 0 0,-6 0 0,9 0 0,-5 0 0,13 0 0,-4 0 0,7 0 0,-4 0 0,6 3 0,-1 0 0,4 2 0,2 0 0,-2 1 0,1-1 0,-1 0 0,2 1 0,0-1 0,0 1 0,0-1 0,0 7 0,0-2 0,0 9 0,0-6 0,0 6 0,0-3 0,0 0 0,0 0 0,0-4 0,0 0 0,-3 0 0,2-3 0,-2-1 0,3 0 0,0-1 0,-2 1 0,1-3 0,-1 1 0,2-1 0,-2-2 0,1-2 0,6-2 0,3-4 0,6 4 0,1-4 0,-2 4 0,6-2 0,-3 3 0,1 0 0,2 0 0,-6 0 0,6 0 0,-7 0 0,4 0 0,-4 3 0,0 3 0,0 3 0,0 3 0,-2 0 0,1 0 0,-4 4 0,2-3 0,-3 6 0,1-3 0,-1 4 0,0-4 0,1 3 0,-4-6 0,0 6 0,-3-6 0,0 2 0,0-3 0,0 1 0,0-1 0,0 0 0,0 0 0,0 3 0,0-2 0,-5 3 0,-2-1 0,-6-2 0,1 3 0,-4-4 0,0-2 0,-4 2 0,0-4 0,0 1 0,0-2 0,4-1 0,-3 1 0,2-4 0,1 0 0,-3-3 0,6 0 0,0 0 0,5 0 0,2 0 0,1 0 0,-1 0 0,1 0 0,-1 0 0,1 0 0,2-2 0,-2 1 0,2-4 0,0 5 0,1-2 0</inkml:trace>
  <inkml:trace contextRef="#ctx0" brushRef="#br0" timeOffset="11860">14832 7834 24575,'-11'0'0,"2"3"0,-2 3 0,4 3 0,-4 0 0,1 6 0,0-1 0,-2 6 0,1-1 0,-2 5 0,5-3 0,-4 3 0,10 0 0,-4-4 0,6 4 0,0-4 0,0 0 0,0 0 0,0-1 0,0 1 0,3 0 0,3-4 0,4 3 0,3-6 0,3 3 0,-3-6 0,6 2 0,-3-5 0,0 2 0,3-2 0,-6-1 0,6-2 0,-6-2 0,6-2 0,-6 0 0,2 0 0,1 0 0,-3-5 0,3-5 0,-4-7 0,1-2 0,1-1 0,-4-4 0,0-1 0,0-4 0,-2 4 0,2-3 0,-3 8 0,-3-4 0,-1 4 0,-3 0 0,0 3 0,0 2 0,0-1 0,0 3 0,0-2 0,0 3 0,0-1 0,-3 1 0,-3 0 0,-1 0 0,-4 0 0,4 0 0,-4 0 0,4-1 0,-2 1 0,0 3 0,5 0 0,-4 4 0,5-1 0,-2 3 0,-1 1 0,1 2 0,0 0 0,-1 0 0,1 0 0,-1 0 0,1 0 0,-1 0 0,1 2 0,2 1 0,-2 2 0,2-2 0,-3 2 0,1-2 0,-1 3 0,1-1 0,-1 4 0,0-3 0,0 2 0,1-2 0,-1-1 0,3 1 0,-2-1 0,2-2 0,0 2 0,-2-5 0,2 2 0,0-2 0,1 0 0</inkml:trace>
  <inkml:trace contextRef="#ctx0" brushRef="#br0" timeOffset="13967">10998 9227 24575,'0'24'0,"0"-3"0,0 22 0,0-10 0,0 21 0,0-9 0,0 5 0,0 1 0,0-1 0,0 0 0,0-4 0,0-2 0,0-5 0,0-5 0,0 4 0,0-12 0,0 5 0,0-10 0,2-1 0,-1-4 0,5-1 0,-6-2 0,6 2 0,-5-3 0,1-2 0,1 1 0,-2-5 0,1 2 0,1-2 0,-3-1 0,3 1 0,-3-3 0,0-1 0</inkml:trace>
  <inkml:trace contextRef="#ctx0" brushRef="#br0" timeOffset="15685">11460 9371 24575,'0'-14'0,"0"2"0,3-7 0,4 2 0,7-3 0,-1 3 0,7 0 0,-4 7 0,4-2 0,0 7 0,-4-1 0,3 6 0,-2 0 0,-1 0 0,-3 0 0,-2 0 0,-2 0 0,3 0 0,0 0 0,-3 0 0,0 6 0,-1 0 0,-1 6 0,4 0 0,-4 4 0,2-3 0,1 6 0,-4-6 0,4 6 0,-4-3 0,1 8 0,-3-3 0,-1 6 0,-3-2 0,0 4 0,0 4 0,0-3 0,-3 3 0,-8-3 0,-2-1 0,-9 2 0,3-1 0,-4-3 0,0 3 0,-4-7 0,3 7 0,-2-6 0,3 5 0,-3-5 0,3 1 0,1-3 0,2-5 0,6-1 0,-1-3 0,5-1 0,-1 0 0,7-3 0,-4-1 0,7-2 0,-1 2 0,2-2 0,0 3 0,0-1 0,0 1 0,0 3 0,5-2 0,2 1 0,9-1 0,4 0 0,5 0 0,13-3 0,-7 1 0,12-4 0,-3 0 0,0-4 0,4 0 0,-5 0 0,-4-4 0,-6 1 0,-5-4 0,-5 0 0,-5 1 0,1 2 0,-9-1 0,2 5 0,-2-3 0,-3 1 0,-1 1 0,-2-1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38:32.9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6109 6684 24575,'0'13'0,"0"5"0,0 11 0,0-3 0,0 11 0,0-12 0,0 5 0,0-7 0,0 1 0,0-3 0,0 3 0,0-8 0,0 0 0,0-1 0,0-2 0,0 0 0,0-2 0,0-2 0,0 0 0,0 2 0,0-1 0,0 5 0,0-2 0,0 3 0,-3-1 0,2-2 0,-2 3 0,0-1 0,3-2 0,-6 0 0,6-2 0,-3-5 0,1 2 0,1-2 0,-1-1 0,2-17 0,0-3 0,2-12 0,6-1 0,2 7 0,7-3 0,-3 7 0,2 1 0,-7 4 0,3 2 0,-3 4 0,0 3 0,0 3 0,-4 0 0,1 0 0,-1 0 0,0 0 0,1 0 0,-1 0 0,1 0 0,-3 3 0,2 0 0,-2 5 0,0-2 0,2 3 0,-2-4 0,0 3 0,2-1 0,-2 1 0,0 0 0,2-1 0,-2 1 0,0-3 0,-1 1 0,1-1 0,-3 1 0,3-1 0,-3 0 0,0 1 0,0-1 0,-3 0 0,-6-2 0,-1 2 0,-9-1 0,6-1 0,-7 0 0,7 0 0,-2-3 0,6 3 0,-3 0 0,6-3 0,-2 3 0,2-3 0,4 2 0,-1-1 0,3 1 0</inkml:trace>
  <inkml:trace contextRef="#ctx0" brushRef="#br0" timeOffset="2520">8413 6639 24575,'2'-3'0,"-4"1"0,-12 2 0,1 0 0,-6 0 0,6 5 0,-6-4 0,2 10 0,1-6 0,-3 7 0,9-5 0,-5 4 0,9-4 0,-3 4 0,3-5 0,3 5 0,-2-1 0,4 2 0,-1 0 0,2 0 0,0 3 0,0-2 0,0 3 0,3-1 0,0-5 0,6 5 0,-3-6 0,5 0 0,-1 0 0,5-3 0,-2 0 0,3 1 0,-4-1 0,0 0 0,0 0 0,-3 0 0,2 0 0,-5-1 0,3 1 0,-3 5 0,0-1 0,0 9 0,-3-2 0,0 3 0,-3 3 0,0-2 0,0 3 0,0-5 0,0 1 0,-5-3 0,-2-2 0,-8-2 0,-2 0 0,-3-3 0,0-1 0,-4-2 0,4-3 0,-8-1 0,7-3 0,-7 0 0,7 0 0,-3 0 0,4 0 0,0-6 0,4 2 0,0-5 0,4 0 0,0 2 0,3-1 0,0 2 0,6 0 0,-2 1 0,5-1 0,-3 1 0,3-1 0,0-2 0,0 2 0,9-3 0,-1 0 0,11 2 0,1-3 0,1 1 0,3 1 0,-5-2 0,1 7 0,0-3 0,0 5 0,-1-2 0,-2 3 0,2 0 0,-6 0 0,6 0 0,-6 0 0,6 0 0,-3 3 0,4 1 0,-4 2 0,3 0 0,-3 1 0,1-1 0,2 1 0,-3-4 0,4 3 0,0-5 0,0 2 0,-4-3 0,3 0 0,-6 0 0,6 0 0,-9 0 0,4 0 0,-7 0 0,1 0 0,-3 0 0,1 0 0,-3 0 0,-1 0 0</inkml:trace>
  <inkml:trace contextRef="#ctx0" brushRef="#br0" timeOffset="3357">8189 6941 24575,'20'0'0,"3"0"0,2 0 0,0 0 0,3 0 0,-7 0 0,7 0 0,-7 0 0,2 0 0,-6-3 0,-2 2 0,-6-4 0,0 5 0,-1-3 0,-2 3 0,2 0 0,-5 0 0,-1 0 0</inkml:trace>
  <inkml:trace contextRef="#ctx0" brushRef="#br0" timeOffset="5359">6645 7679 24575,'-8'-2'0,"-1"-1"0,-6 3 0,2 0 0,-10 0 0,5 0 0,-10 0 0,7 0 0,-2 0 0,3 0 0,0 0 0,-4 0 0,6 0 0,-5 0 0,7 0 0,-1 0 0,-2 0 0,3 0 0,2 0 0,-4 3 0,8 1 0,-10 9 0,9 1 0,-6 10 0,10-3 0,-7 7 0,7-7 0,-3 6 0,3-6 0,0 7 0,0-7 0,3 3 0,1-5 0,3-2 0,0-2 0,0-3 0,0 0 0,0 0 0,0-3 0,0 0 0,2-6 0,8 2 0,3-4 0,11 2 0,5-3 0,1 0 0,3 0 0,0 0 0,-3 3 0,4-2 0,-5 5 0,-5-2 0,0 0 0,-4 2 0,0-3 0,-4 4 0,0-1 0,-4 0 0,-3 0 0,2 0 0,-5-1 0,3 4 0,-3-3 0,0 9 0,0-5 0,0 9 0,1-3 0,-4 8 0,0 1 0,-3 4 0,0-1 0,0 1 0,0 0 0,0-4 0,-6 3 0,-2-8 0,-6 8 0,-3-6 0,-1-1 0,-8 0 0,0-2 0,-4 1 0,0-2 0,1-7 0,0-1 0,0-2 0,1-1 0,3 0 0,-3-3 0,11-1 0,-6-3 0,10 0 0,0 0 0,2 0 0,4 0 0,1-3 0,1-3 0,5-6 0,-3-5 0,3-3 0,0-4 0,0-1 0,0-4 0,3 1 0,8-2 0,1 1 0,11-2 0,-9 6 0,8-1 0,-8 6 0,7-2 0,-7 2 0,6 2 0,-2-2 0,-1 3 0,3-1 0,-4 2 0,1 0 0,2 2 0,-2-2 0,0 3 0,2 0 0,-6-3 0,3 2 0,-4-1 0,0 3 0,0 0 0,-2 2 0,-2-1 0,1 5 0,-3-6 0,3 6 0,-4-3 0,-2 4 0,2-1 0,-4 1 0,4-1 0,-5 1 0,3-4 0,-3 0 0,0-7 0,2 3 0,-1-6 0,2-1 0,-3-1 0,0-7 0,0 3 0,0 0 0,0 1 0,0 4 0,0 0 0,0 4 0,0 1 0,0 5 0,0 2 0,0 2 0,0 1 0,-3 2 0,0-2 0,-2 4 0,-1-4 0,1 5 0,-1-3 0,-2 3 0,4 0 0,0 0 0</inkml:trace>
  <inkml:trace contextRef="#ctx0" brushRef="#br0" timeOffset="7337">8055 7817 24575,'-5'-3'0,"-4"1"0,0 2 0,-3 0 0,0 0 0,-4 0 0,3 0 0,-6 0 0,3 0 0,-1 3 0,-2 3 0,6 1 0,-2 5 0,3-3 0,2 3 0,-1 0 0,1 4 0,0 0 0,0 4 0,4 0 0,2 4 0,-2 1 0,5 4 0,-6 4 0,6-3 0,-2 3 0,3 0 0,0-3 0,0 3 0,0-4 0,0 0 0,0-1 0,0 1 0,0-4 0,0 3 0,0-7 0,3 3 0,3-4 0,2-1 0,4 1 0,-2 0 0,3-4 0,-3 3 0,-1-9 0,0 5 0,-3-6 0,2 0 0,-2 0 0,0-4 0,-1-2 0,0-1 0,1-2 0,-1 0 0,4 0 0,0-5 0,4-9 0,0-4 0,1-10 0,0 3 0,-3 1 0,2 0 0,-6 4 0,3 0 0,-7 0 0,0 3 0,-3 2 0,0 3 0,0 0 0,0 0 0,0-1 0,0 4 0,0-2 0,0 5 0,0-3 0,0 4 0,0-1 0,-2 1 0,1-1 0,-4 3 0,2-2 0,-2 2 0,-1 0 0,1 1 0,-4-1 0,3 2 0,-2-1 0,2 2 0,-2 0 0,1 0 0,-1 0 0,2 0 0,1 0 0,0 0 0,0 0 0,0 0 0,-1 0 0,1 0 0,0 0 0,-1 0 0,1 0 0,-1 0 0,1 0 0,-1 0 0,1 0 0,0 0 0,-1 0 0,1 0 0,0 0 0,2 0 0,1 0 0</inkml:trace>
  <inkml:trace contextRef="#ctx0" brushRef="#br0" timeOffset="8883">8303 8421 24575,'0'8'0,"0"0"0,0-3 0,0 0 0,0 1 0,-3-1 0,3 0 0,-3 0 0,1-2 0,2 1 0,-5-3 0,4 3 0,-3-3 0,3 4 0,-4-5 0,4 5 0,-3-5 0,3 5 0,-4-2 0,5 2 0,-3 0 0,1-2 0,1 2 0,-1-3 0,2 1 0,0-1 0</inkml:trace>
  <inkml:trace contextRef="#ctx0" brushRef="#br0" timeOffset="10219">8736 8156 24575,'-11'0'0,"-4"0"0,2 0 0,-10 0 0,6 0 0,-4 0 0,6 0 0,3 0 0,3 0 0,-3 0 0,6 0 0,-5 0 0,8 4 0,-2 3 0,5 7 0,0 2 0,0 4 0,0 4 0,0-3 0,0 3 0,0-4 0,0-1 0,0 1 0,0-3 0,0-5 0,0 0 0,0-6 0,0 2 0,0-2 0,0-1 0,0-4 0,3-2 0,3-4 0,6-4 0,5 4 0,2 0 0,1 5 0,4 0 0,-3 0 0,7 0 0,-7 0 0,2 0 0,-3 5 0,-3 2 0,2 10 0,-5 0 0,0 3 0,-2 0 0,-4 4 0,1-7 0,-5 6 0,-1-6 0,-3 2 0,0-2 0,0-2 0,0-3 0,-3 0 0,-3 0 0,-7 1 0,-3-3 0,-4-1 0,0-2 0,0 0 0,0-4 0,0 0 0,4-3 0,-3 0 0,6 0 0,0 0 0,2 0 0,4-2 0,-1-1 0,2-1 0,1 0 0,0 1 0,2 0 0,0 0 0</inkml:trace>
  <inkml:trace contextRef="#ctx0" brushRef="#br0" timeOffset="11398">9270 8111 24575,'-11'0'0,"0"5"0,-2 2 0,7 5 0,-6 4 0,5 0 0,-4 8 0,1 1 0,3 0 0,3 12 0,2-10 0,2 12 0,0-1 0,0-11 0,0 15 0,0-20 0,0 10 0,0-11 0,0 3 0,0-4 0,0-4 0,0 0 0,0-1 0,2-2 0,1-1 0,6 0 0,0-6 0,3 3 0,4-3 0,-4-3 0,4 0 0,-1-3 0,-2 0 0,6 0 0,-6-5 0,3-5 0,2-12 0,-7-3 0,7-5 0,-10 1 0,2 0 0,-3-4 0,1 3 0,-4-7 0,-1 7 0,-3-4 0,0 9 0,0-3 0,0 8 0,-3-8 0,-3 11 0,-2-6 0,-4 6 0,5-3 0,-5 4 0,5 0 0,-5 4 0,5 0 0,-1 0 0,2 3 0,-3 0 0,3 3 0,-3 3 0,4 1 0,-1-1 0,1 2 0,-1-1 0,1 2 0,-1 0 0,1 0 0,2 0 0,1 0 0</inkml:trace>
  <inkml:trace contextRef="#ctx0" brushRef="#br0" timeOffset="13000">6026 9417 24575,'0'25'0,"0"-3"0,0 6 0,0 1 0,0 1 0,0 3 0,0 6 0,0-8 0,-3 7 0,2-9 0,-2 0 0,3 0 0,0-8 0,0 2 0,0-10 0,0 2 0,0-5 0,0-2 0,0-3 0,0 1 0,2-3 0,4 2 0,0-2 0,5 0 0,-1 2 0,2-1 0,0 2 0,0 0 0,0 0 0,0 2 0,3 2 0,-2 0 0,6 2 0,-3-2 0,8 1 0,-3-2 0,7-2 0,-3 0 0,8-3 0,-3-1 0,8-3 0,-8 0 0,8 0 0,-9-6 0,9-3 0,-8-2 0,-1 0 0,-1 7 0,-7 1 0,3 3 0,-8 0 0,0 0 0,-7 0 0,-1 0 0,-3 0 0,1 0 0,-1 0 0,1 0 0,-3-6 0,-1 2 0,-5-13 0,2 13 0,-2-5 0</inkml:trace>
  <inkml:trace contextRef="#ctx0" brushRef="#br0" timeOffset="14345">6383 9508 24575,'0'11'0,"0"7"0,0 12 0,0 11 0,0 8 0,0 2 0,0-1 0,0 6 0,0-10 0,0 9 0,0-10-905,0 11 905,0-4 0,0-22 0,0 1 0,0 20 23,0-5-23,0 2 0,0-17 0,0 8 0,0-18 0,0 2 675,0-6-675,0-1 207,0 0-207,0-4 0,0-3 0,0-1 0,0-2 0,0-1 0,0 1 0,0-1 0,2-2 0,-1-1 0,1-2 0</inkml:trace>
  <inkml:trace contextRef="#ctx0" brushRef="#br0" timeOffset="18515">5733 11177 24575,'0'14'0,"0"2"0,0 22 0,0 0 0,0 18-937,0-1 937,0 3 0,0-6 0,0-22 0,0 0 0,0 22 0,0 6 0,4-3 0,4-5 0,1-5 230,2-6-230,-3-6 0,-1-8 0,0-1 0,-1-4 0,0-4 707,1 0-707,-4-4 0,0 0 0,-3-3 0,3 2 0,-3-2 0,3 3 0,-3-3 0,0 3 0,0-3 0,0 0 0,0-1 0,0-2 0,0-1 0,0-2 0,0 0 0</inkml:trace>
  <inkml:trace contextRef="#ctx0" brushRef="#br0" timeOffset="20168">6296 11453 24575,'0'-11'0,"0"0"0,9-2 0,2-3 0,9 5 0,2-9 0,-3 11 0,6-7 0,4 8 0,-3-6 0,6 6 0,-11-1 0,7 5 0,-7-2 0,2 5 0,-3-2 0,0 3 0,-4 0 0,3 0 0,-6 0 0,-1 0 0,0 0 0,-6 0 0,2 0 0,-2 5 0,0 5 0,0 3 0,0 6 0,-2-2 0,-1 2 0,-3 5 0,0 1 0,0 4 0,0 0 0,-7 4 0,-6 6 0,-7-6 0,-4 9 0,2-11 0,-5 5 0,-7 5 0,1-12 0,-4 7 0,6-12 0,4-1 0,3-6 0,4-3 0,3-4 0,2-1 0,6-3 0,-3 0 0,6-1 0,-2 1 0,2-1 0,3 0 0,-2 4 0,4 0 0,-1 3 0,2 0 0,0 0 0,0 0 0,0 0 0,0 0 0,5-3 0,5 3 0,10-4 0,10-2 0,4-3 0,5-3 0,0 0 0,0 0 0,-1 0 0,1-3 0,-5-4 0,-4-1 0,-7-2 0,-3 3 0,-4 4 0,-1-3 0,-3 5 0,-2-2 0,-2 3 0,-3 0 0,1 0 0,-1 0 0,-2 0 0,-1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39:35.343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5462 8196 24575,'-10'-6'0,"-5"1"0,-1 5 0,-8 0 0,-1 0 0,-8 0 0,4 0 0,-9 0 0,4 0 0,-5 7 0,0 4 0,8 9 0,-14 18 0,14-4-880,10-6 0,1 2 880,4-4 0,2 1 0,0 7 0,1 0-356,1-2 0,1 0 356,-1 5 0,1 0 0,3-1 0,1-2 0,0-4 0,1-1 0,3 8 0,1-1 0,-1 16 0,3-19 0,0 2 0,0 7 0,0-3 0,0 14 0,0-7 0,0 0 0,4 5 0,3-15 0,3-1 0,13 18 0,-5-26 0,2-3 0,9 6 0,11 9 0,-8-14 0,13 5-184,-3-6 184,2-4 0,-10-5 0,4-3 0,-12-2 1676,2-3-1676,-8 0 771,-4-1-771,0-2 209,-7-1-209,-1-3 0,-3 0 0,1 0 0,-1 0 0,-6 0 0,-3-3 0,-8 0 0,-3-4 0,2-2 0,-7-4 0,7 0 0,-3-7 0,6 4 0,0-4 0,7-4 0,0 3 0,3-3 0,0 4 0,0 1 0,0 2 0,5-2 0,2 9 0,6-5 0,2 5 0,-5 1 0,5 2 0,-9 2 0,2 2 0,-2 0 0,-1 1 0,-2-1 0,0 7 0,-3 3 0,0 9 0,0 4 0,0 3 0,0 2 0,0 4 0,0-1 0,0-4 0,-3 4 0,-1-7 0,-3 2 0,0-3 0,3-6 0,-1 0 0,4-5 0,-2 0 0,3 0 0,0-4 0,0 1 0,0-1 0,0 0 0,0 0 0,-2-2 0,-1-1 0,-5-2 0,-1 0 0,-3 0 0,-4 0 0,-4 0 0,-1-3 0,-7 2 0,3-5 0,1 5 0,-4-2 0,7 3 0,1 0 0,4 0 0,4 0 0,3 0 0,0 0 0,4 0 0,2 0 0,1 0 0</inkml:trace>
  <inkml:trace contextRef="#ctx0" brushRef="#br0" timeOffset="927">3803 8443 24575,'-11'0'0,"-1"0"0,6 0 0,0 2 0,-1 1 0,5 3 0,-3 2 0,5-2 0,-5 3 0,3-4 0,-3 1 0,5-1 0,0 1 0,0-1 0,-2-2 0,1 2 0,-1-4 0,2 1 0</inkml:trace>
  <inkml:trace contextRef="#ctx0" brushRef="#br0" timeOffset="1662">3576 8644 24575,'36'3'0,"-2"-2"0,14 7 0,2-4 0,-8 4 0,6-3 0,-3 2 0,-8-3 0,11 1 0,-18-2 0,0-3 0,-6 0 0,-11 0 0,-1 0 0,-7 0 0,0 0 0,1 0 0,-5 0 0,-5 0 0,-5 0 0,-6 0 0,-6 0 0,9 0 0,0 0 0</inkml:trace>
  <inkml:trace contextRef="#ctx0" brushRef="#br0" timeOffset="2551">3767 8754 24575,'0'8'0,"-3"-3"0,3 0 0,-8-2 0,7 2 0,-5 1 0,6-1 0,0 0 0,0 0 0,0 0 0,0 1 0,0-1 0,0 1 0,0-1 0,0 0 0,0 1 0,0-1 0,0 4 0,0 0 0,0 6 0,0-2 0,0 2 0,0 1 0,0-6 0,0 5 0,0-9 0,0 2 0,0-2 0,0-3 0,0-1 0</inkml:trace>
  <inkml:trace contextRef="#ctx0" brushRef="#br0" timeOffset="3902">4189 8514 24575,'0'-15'0,"3"-2"0,0 4 0,9-3 0,-2 6 0,10-6 0,-7 11 0,7-8 0,-4 12 0,1-2 0,1 3 0,-8 0 0,9 0 0,-12 0 0,8 0 0,-9 0 0,2 0 0,-2 0 0,-1 0 0,0 3 0,1 0 0,-1 5 0,1-2 0,0 6 0,-3-3 0,2 0 0,-4 2 0,1-5 0,-2 5 0,0-1 0,0 2 0,0 0 0,0 0 0,-3 0 0,-3 3 0,-4-2 0,-3 6 0,1-6 0,-1 6 0,0-3 0,0 4 0,2 0 0,-1-1 0,5-2 0,0 1 0,1-1 0,6-1 0,-3 3 0,3-6 0,0 3 0,0-4 0,0-3 0,0 2 0,0-5 0,0 3 0,0-4 0,0 1 0,0-1 0,5 0 0,5 1 0,5 0 0,5 1 0,4 0 0,1 0 0,-1 0 0,4 0 0,-7-1 0,3 1 0,-8-3 0,-1 1 0,-3-4 0,-2 2 0,-2-3 0,-3 0 0,1 0 0,-3 0 0,-1 0 0</inkml:trace>
  <inkml:trace contextRef="#ctx0" brushRef="#br0" timeOffset="6247">9723 8390 24575,'-1'-3'0,"12"1"0,22 2 0,3 0 0,-6 0 0,1 0-709,21 0 709,-18 0 0,1 0 0,10 0 0,-13 0 0,0 0 0,6 4 0,13 4 0,-18 4 0,-3 4 0,7 10 0,-11-3 0,-2 3 0,0 15 0,-12-14 0,-2 2 0,-3 2 0,-1 1 0,1 3 0,-2 1-377,-4 6 0,-1-1 377,2-11 0,0 2 0,-1 17 0,-2 1 0,1 8 0,0-11 0,-4 1 0,-4-12 0,-2-1 0,-1 3 0,-3 0 0,-7-1 0,-1-2 0,1 1 0,-1-1 0,4-9 0,-1-1 0,-2 3 0,-1-1 0,-13 13 0,-7 2 0,3-8 0,5-10 0,8-6 0,2-8 0,8 0 0,0-4 509,4-3-509,3 0 954,0-3-954,4 0 0,2-5 0,0-5 0,3-9 0,0-2 0,7-6 0,-3 2 0,10-4 0,-3 4 0,3-2 0,-4 9 0,0-1 0,-4 7 0,-1 2 0,1 2 0,-3 3 0,-1-1 0,-4 3 0,-1 1 0,1 4 0,-1 4 0,3 6 0,0 5 0,0 6 0,0 2 0,0 0 0,0-2 0,0 1 0,0-7 0,-2 3 0,-2-8 0,-2 0 0,0-3 0,1 0 0,-1-4 0,1-2 0,-1-1 0,1-2 0,-1 3 0,1 0 0,-1 0 0,3 1 0,-2-1 0,5 3 0,-5-1 0,4 4 0,-4 0 0,4 0 0,-1-1 0,2-2 0,0-1 0,0 1 0,0-1 0,0 0 0,0 1 0,2-3 0,7-1 0,5 1 0,6-2 0,3 5 0,-2-5 0,3 5 0,-4-2 0,0 2 0,-4 0 0,-3-2 0,-5 1 0,-3-4 0,1 4 0,-1-2 0,1 0 0,-1 1 0,-2 0 0,2 1 0,-4 0 0,3 1 0,-1-3 0,0-1 0,-1-2 0</inkml:trace>
  <inkml:trace contextRef="#ctx0" brushRef="#br0" timeOffset="7812">7561 9659 24575,'-3'-5'0,"1"-7"0,2-5 0,6-3 0,9-6 0,4 5 0,7-1 0,-2 4 0,2 0 0,2 10 0,6-2 0,-8 9 0,6-2 0,-7 3 0,4 0 0,-8 5 0,3 6 0,-11 5 0,5 9 0,-8 0 0,1 4 0,-5-5 0,1 4 0,-3-7 0,-1 7 0,-3-8 0,0 1 0,-6-3 0,-4-4 0,-8 6 0,-2-9 0,-1 5 0,2-8 0,2 1 0,-2-3 0,6 0 0,-2 1 0,5-4 0,2 0 0,2-3 0,1 0 0,6 0 0,7 0 0,11 3 0,6-2 0,0 5 0,3-2 0,-8 2 0,4 1 0,-4 0 0,0-1 0,-4 1 0,0 2 0,-7 0 0,0 3 0,-3 4 0,-2 0 0,-2 4 0,-2 3 0,0 2 0,-3 4 0,-8 0 0,-4-3 0,-12 4 0,0-6 0,-3-1 0,-1-1 0,2-7 0,-1 0 0,-3-1 0,4-6 0,-5 3 0,5-4 0,4 0 0,-2 1 0,6-2 0,0-2 0,6-1 0,3-3 0,2 0 0,2 0 0,2 0 0,1 0 0,2 0 0,1 0 0</inkml:trace>
  <inkml:trace contextRef="#ctx0" brushRef="#br0" timeOffset="8837">8272 10135 24575,'0'8'0,"0"6"0,0-7 0,0 5 0,0-7 0,-2-2 0,1 1 0,-1-1 0,2 2 0,0-2 0,0-1 0</inkml:trace>
  <inkml:trace contextRef="#ctx0" brushRef="#br0" timeOffset="10105">8507 9786 24575,'0'-23'0,"3"1"0,0 5 0,6 2 0,0 5 0,0 2 0,3 5 0,-6 0 0,2 3 0,-2 0 0,5 0 0,-4 0 0,8 0 0,-9 3 0,6 0 0,-9 5 0,8-1 0,-7 4 0,7-1 0,-4-1 0,4 2 0,-5-2 0,0 3 0,0 0 0,-3 0 0,3 3 0,-2-2 0,-1 6 0,-3-2 0,0 3 0,0-1 0,-6 1 0,-6 1 0,-5-1 0,-9 6 0,4-4 0,-8 5 0,7-5 0,-3 0 0,8-1 0,1-4 0,5-1 0,3-7 0,0-1 0,4-3 0,2 1 0,0-1 0,3 1 0,0-1 0,0 1 0,0-1 0,0 0 0,6 1 0,4 0 0,6 0 0,8-2 0,0 2 0,1-5 0,3 2 0,-3-3 0,4 0 0,0 0 0,-5 0 0,4 0 0,-7 0 0,7 0 0,-11 0 0,6 0 0,-10 0 0,3 0 0,-4-3 0,-3 3 0,-1-3 0,-2 3 0,-1 0 0,0 0 0,-2-2 0,-1 1 0,-2-1 0</inkml:trace>
  <inkml:trace contextRef="#ctx0" brushRef="#br0" timeOffset="11589">9271 9736 24575,'1'-3'0,"-8"1"0,-3 2 0,-18 0 0,10 0 0,-11 0 0,9 0 0,1 0 0,-1 0 0,3 0 0,5 0 0,0 0 0,6 0 0,0 2 0,4 4 0,2 3 0,0 6 0,0 1 0,0 4 0,0 0 0,0 3 0,3-2 0,-2 3 0,2-5 0,-3-2 0,0-2 0,0-3 0,0 0 0,0 0 0,0-2 0,0-2 0,0-3 0,0 1 0,0-1 0,2-2 0,1-1 0,2-2 0,7 0 0,-2 0 0,9 0 0,-3 0 0,8 0 0,-3 0 0,3 0 0,-5 0 0,-2 3 0,2 1 0,-6 2 0,0 3 0,-5-3 0,-2 3 0,-1-4 0,1 1 0,-3-1 0,-1 1 0,-2-1 0,0 3 0,0 2 0,0 5 0,0 1 0,-3 4 0,-4 4 0,-3-3 0,-5 6 0,2-6 0,-1 2 0,1-3 0,0-4 0,4 0 0,0-7 0,0 0 0,3-4 0,-2 1 0,2-3 0,1 2 0,-1-5 0,1 3 0,-1-1 0,1-1 0,2 1 0,1-2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40:08.065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5208 10294 24575,'-12'0'0,"-7"0"0,2 0 0,-11 0 0,3 0 0,-4 0 0,-4 0 0,3 3 0,-8 4 0,4 9 0,3-1 0,-2 7 0,7-3 0,-6 4 0,6 0 0,-4 0 0,6 3 0,-3 2 0,8 1 0,-4 2 0,8-2 0,-3 1 0,3 3 0,3-3 0,-3 8 0,7-4 0,-3 5 0,7-1 0,-3 1 0,6 0 0,-3 0 0,4 0 0,0-1 0,0-3 0,0-3 0,0-7 0,6-2 0,1-3 0,10 1 0,0-4 0,5 4 0,2-7 0,-2 7 0,6-6 0,-2 3 0,2-4 0,1-3 0,-4-1 0,3-2 0,-7-2 0,6-2 0,-6-1 0,-1-3 0,-1 0 0,-6 0 0,3 3 0,-4-3 0,-3 6 0,2-6 0,-5 5 0,2-2 0,-2 0 0,-1 2 0,1-5 0,-3 5 0,-5-4 0,-5 1 0,-8-2 0,2-5 0,-6 1 0,6-8 0,-2 2 0,5-2 0,-1 0 0,4 0 0,1 0 0,1 0 0,4 0 0,-2 0 0,3-1 0,0 4 0,0-2 0,0 5 0,0-3 0,0 4 0,0-1 0,-2 1 0,1-1 0,-1 1 0,2-1 0,0 1 0,0-1 0,0 1 0,0-1 0,-3 4 0,3-3 0,-5 4 0,5-4 0,-5 5 0,4-1 0,-1 7 0,2 3 0,0 6 0,0-5 0,0 5 0,0-6 0,0 3 0,2-3 0,1 0 0,3-1 0,3-2 0,0 3 0,3-3 0,0 0 0,-3 0 0,2 0 0,-1 0 0,-1-1 0,2 1 0,-5 0 0,3 0 0,-4-1 0,0 0 0,1 1 0,-1-1 0,1 1 0,-1-1 0,-2 0 0,-1 1 0,-2-1 0,0 0 0,0 0 0,0 0 0,0 1 0,0-1 0,-2 0 0,-4 1 0,-3 0 0,-3 3 0,-4-3 0,3 6 0,-6-5 0,6 2 0,-6-3 0,3 1 0,0 2 0,-3-2 0,6 2 0,-6-3 0,6 0 0,0 0 0,2 3 0,5-3 0,-3 2 0,4-3 0,2 1 0,-2-3 0,4 2 0,-1-5 0,2 2 0</inkml:trace>
  <inkml:trace contextRef="#ctx0" brushRef="#br0" timeOffset="822">3828 10441 24575,'-22'0'0,"-4"3"0,8 1 0,-9 6 0,5 5 0,-4 0 0,-4 10 0,5-6 0,-3 12 0,-2-8 0,6 8 0,-6-4 0,2 1 0,4 1 0,-5-5 0,13 0 0,-5-2 0,5-6 0,5 0 0,-1-6 0,3-4 0,3-2 0,0-1 0,4 3 0,-4-1 0,5-1 0,-5-2 0</inkml:trace>
  <inkml:trace contextRef="#ctx0" brushRef="#br0" timeOffset="1686">3437 10459 24575,'6'13'0,"3"-1"0,1 3 0,2 2 0,1-1 0,-3 7 0,2-9 0,-5 13 0,6-6 0,-3 1 0,1 4 0,-5-9 0,3 7 0,-5-5 0,6 1 0,-4 0 0,1 0 0,-1-4 0,1 3 0,-4-9 0,3 2 0,-6-4 0,3-2 0,-3 2 0,0-2 0,2-3 0,-1-1 0,1-2 0</inkml:trace>
  <inkml:trace contextRef="#ctx0" brushRef="#br0" timeOffset="2969">3855 10443 24575,'6'-8'0,"1"0"0,5 2 0,0 0 0,7 3 0,-5 0 0,6 3 0,-5 0 0,-2 0 0,6 0 0,-9 0 0,5 0 0,-9 0 0,5 3 0,-4 3 0,-1 6 0,0 9 0,-3 0 0,1-1 0,-1-1 0,-3-3 0,0 4 0,0-4 0,-3 3 0,-3-6 0,-3 3 0,-7-4 0,3 0 0,-2-2 0,2-1 0,4-3 0,1-1 0,2-2 0,1 2 0,-1-4 0,6 1 0,3-2 0,10 0 0,-1 0 0,7 0 0,-2 0 0,2 0 0,1 0 0,0 0 0,0 0 0,0 0 0,-4 0 0,0 3 0,-4 0 0,0 3 0,-3 3 0,0 0 0,-3 3 0,0 4 0,0 0 0,1 4 0,-3 0 0,-1 4 0,-3-4 0,0 8 0,0-7 0,-3 3 0,-4 0 0,-4-4 0,-6 1 0,4-5 0,-6-3 0,2-3 0,1-1 0,-3-2 0,6-4 0,-3 0 0,4-3 0,0 0 0,0 0 0,0 0 0,3 0 0,-3 0 0,6 0 0,-2 0 0,2 0 0,1 0 0,-1 0 0,-4 0 0,5 0 0,-3 0 0</inkml:trace>
  <inkml:trace contextRef="#ctx0" brushRef="#br0" timeOffset="5271">9521 10479 24575,'19'0'0,"2"0"0,-1 0 0,1 0 0,7 0 0,-3 0 0,-1 0 0,4 0 0,-7-3 0,6 8 0,-5 4 0,7 13 0,-2 5 0,-2 13 0,-2 2-631,-2 14 631,1-5-641,-12-14 1,-1 0 640,2-3 0,-1-1 0,-5 6 0,0-1 0,2-6 0,0 0 0,-2 2 0,-1-1-793,0 26 793,-1-25 0,-1 0 0,-2 23 0,0-2-251,0-10 251,0-1 556,-11-5-556,-2-4 1248,-14 0-1248,-1-4 862,-3-3-862,0-1 290,0-8-290,1-4 0,2-4 0,3-5 0,1 1 0,4 0 0,0-3 0,7-1 0,-2-1 0,9-1 0,-3 1 0,4-2 0,-1-2 0,1-1 0,0-2 0,-1-1 0,-2-2 0,1-1 0,-1 0 0,2-3 0,0 3 0,0-3 0,0 0 0,0 0 0,2-1 0,-1 4 0,4-2 0,-1 5 0,2-3 0,0 4 0,0-1 0,0 1 0,0-1 0,0 1 0,0-1 0,2 1 0,1 2 0,3-2 0,-1 5 0,0-3 0,0 1 0,1 2 0,-4-5 0,-2 9 0,-3 3 0,-6 8 0,1 9 0,-2 1 0,3 4 0,-4 4 0,3 1 0,-3 5 0,6-5 0,-1 0 0,2-10 0,0 0 0,-2-4 0,5-4 0,-4 0 0,4-7 0,-2-1 0,3-2 0,0-1 0,0 1 0,0-1 0,0 0 0,3 0 0,3-2 0,3 2 0,3-1 0,0-1 0,0 2 0,0-4 0,0 4 0,-3-4 0,3 4 0,-6-4 0,2 2 0,0-3 0,-1 0 0,4 0 0,-5 0 0,5 0 0,-4 0 0,1 0 0,-3 0 0,1 0 0,-1 0 0,1 0 0,-1 0 0,1 0 0,2 0 0,-2 2 0,3-1 0,-4 1 0,0-2 0,1 0 0,-1 0 0,1 0 0,-1 0 0,0 0 0,1 0 0,-4 0 0,1 0 0</inkml:trace>
  <inkml:trace contextRef="#ctx0" brushRef="#br0" timeOffset="7169">7634 11439 24575,'0'-11'0,"0"-5"0,0 9 0,-3-11 0,3 11 0,-13-12 0,8 8 0,-11-8 0,6 8 0,-6-4 0,0 5 0,-1-3 0,-2 3 0,3 1 0,-4 2 0,0 3 0,0-1 0,0 4 0,0-2 0,4 3 0,0 0 0,4 0 0,0 0 0,3 0 0,1 2 0,2 4 0,0 7 0,-1 3 0,4 4 0,0 0 0,0-1 0,2 1 0,-2 0 0,3 0 0,0-4 0,0 3 0,0-6 0,3 2 0,3-3 0,6-2 0,1 1 0,6-3 0,-2 1 0,2-3 0,5 1 0,-3-3 0,3-1 0,-4-3 0,-4 0 0,3 0 0,-6 0 0,2-5 0,-2-2 0,-4-5 0,3-4 0,-5 0 0,5-1 0,-5-2 0,5 3 0,-5-4 0,3 3 0,-4 2 0,0 5 0,0 2 0,-1 2 0,-2 1 0,2 2 0,-2 0 0,-1 9 0,1 4 0,-3 10 0,0 1 0,0 11 0,3-6 0,-2 12 0,2-4 0,0 0 0,1 3 0,4-2 0,-1-1 0,1 4 0,-1-8 0,0 0 0,1-3 0,-2-6 0,1 3 0,-1-8 0,1 0 0,-1-4 0,0 0 0,-3-3 0,2 0 0,-4-4 0,1 0 0,1 1 0,-3-3 0,3-1 0</inkml:trace>
  <inkml:trace contextRef="#ctx0" brushRef="#br0" timeOffset="7961">7960 11715 24575,'10'0'0,"-2"0"0,2 0 0,-4 0 0,2 0 0,-3 0 0,1 0 0,-1 0 0,-2 0 0,-1 0 0</inkml:trace>
  <inkml:trace contextRef="#ctx0" brushRef="#br0" timeOffset="9108">8313 11483 24575,'23'0'0,"7"0"0,-4 0 0,12 0 0,-8 0 0,8 0 0,-12 0 0,6 0 0,-11-3 0,3 3 0,-11-3 0,-1-3 0,-3 5 0,-3-4 0,3 5 0,-4 0 0,-2-5 0,1 3 0,-3 0 0,1 5 0,-2 5 0,-3 4 0,-8 10 0,-1-1 0,-16 19 0,8-11 0,-10 20 0,7-13 0,-1 8 0,1-5 0,3 0 0,4-5 0,2-1 0,6-4 0,1-4 0,4 3 0,3-7 0,0-1 0,0-1 0,0-6 0,0 2 0,0-3 0,0-3 0,0 3 0,0-6 0,0 2 0,0-2 0,0-1 0,2-4 0,-1 0 0,1-3 0</inkml:trace>
  <inkml:trace contextRef="#ctx0" brushRef="#br0" timeOffset="10624">9015 11508 24575,'-19'0'0,"1"0"0,-11 0 0,11 0 0,-7 0 0,13 0 0,3 0 0,-2 0 0,5 0 0,0 2 0,3 1 0,1 5 0,1 1 0,-2 3 0,3 1 0,-3 2 0,3-2 0,-3 2 0,0 1 0,2-3 0,-2 6 0,0-3 0,2 0 0,-2 3 0,1-6 0,1 3 0,-2-4 0,3-3 0,-2-1 0,1-2 0,-1-1 0,2 0 0,-3 1 0,7-3 0,3-1 0,9-2 0,4 0 0,-4 0 0,3 0 0,-3 0 0,4 3 0,0 1 0,-4 2 0,0 3 0,-4 0 0,0 4 0,0-1 0,-3 3 0,3-2 0,-5 6 0,2-3 0,-3 1 0,1-2 0,-4-3 0,0 0 0,-3 0 0,0 0 0,0 1 0,-6-1 0,-4 0 0,-6 1 0,-8 1 0,-1-1 0,-4 2 0,5-5 0,-4 1 0,7-5 0,-3 1 0,8 0 0,0-4 0,4 0 0,3-3 0,0 0 0,4 0 0,0 0 0,-1 0 0,-1 0 0,3 0 0,0 0 0</inkml:trace>
  <inkml:trace contextRef="#ctx0" brushRef="#br0" timeOffset="12310">17889 13572 24575,'-17'0'0,"-9"0"0,-9 0 0,-10 11 0,-6 7-563,25-4 0,0 3 563,-1 4 0,-1 3 0,-4 0 0,2 1 0,-9 19 0,14-18 0,0 3 137,-5 19 1,4 8-138,14-6 0,4 4 0,-3-1 0,-5-7 0,-1-1 0,4 1-401,8 6 1,5 2-1,1-9 401,-1 3 0,0-16 0,0 2-195,0-2 1,0 0 194,0 23 0,0-21 0,0-1 0,0 18 781,0 0-781,0-17 0,0 0 0,0 13 0,10 6 0,9-8 0,9-15 0,14 8 0,0-14 0,-1-4 0,6 0-382,-6-4 382,15-3 0,-5-1 0,-12-7 0,1-1 0,16 1 162,-14-3 0,0-1-162,6-1 0,-17-2 0,-1-3 361,10-7-361,9-6 0,-8-5 0,3 3 0,-5-4 0,-4 1 0,0-1 0,-4-3 396,-3-4-396,-1-5 0,-7-3 915,-1 0-915,-4 0 0,-3-4 0,0 3 0,-4-4 47,-4 0-47,-1 4 0,-3-4 0,0 1 0,-4-8 0,-4 0 0,-2 23 0,-1-1 0,-12-21 0,-6 7 0,5-5-592,-6 5 592,4-8 0,11 25 0,0 0 0,-9-19 0,3 0 0,-2 10 0,11 5 0,-3 5 0,6 9 0,5 3 0,-4 4 0,5 4 592,-3-1-592,1 3 0,-1 1 0,-2 2 0,-1 0 0,-3 0 0,-1 0 0,-2 0 0,2 0 0,-6 0 0,6 0 0,-6 0 0,6 0 0,-6 0 0,6 3 0,0-3 0,5 3 0,-1 0 0,5-3 0,-1 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43:58.813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13096 6728 24575,'0'17'0,"0"8"0,0-3 0,0 10 0,0-3 0,0 1 0,0 8 0,0-4 0,3 0 0,-2 4 0,5-8 0,-5 3 0,5-8 0,-5-1 0,5-5 0,-5-2 0,2-5 0,-3-3 0,2-4 0,-1 0 0,1 1 0,-2-1 0,0 1 0,0-1 0,2 0 0,-1 0 0,1 1 0,-2-1 0,3 1 0,-3-1 0,3 0 0,-3 1 0,2-1 0,1-2 0,0-3 0,-1-1 0,-2-1 0</inkml:trace>
  <inkml:trace contextRef="#ctx0" brushRef="#br0" timeOffset="1211">13269 6886 24575,'8'0'0,"6"0"0,-7 0 0,5-3 0,0 3 0,-5-3 0,8 3 0,-6 0 0,6 0 0,-5 0 0,2 0 0,-4 0 0,-2 0 0,3 0 0,-4 0 0,1 0 0,-1 0 0,1 0 0,-1 0 0,-2 3 0,-1 0 0,-2 2 0,0 3 0,0 1 0,0 3 0,0 4 0,-5-3 0,-2 6 0,-9-6 0,2 6 0,-2-5 0,3 1 0,4-3 0,-3 0 0,6-3 0,-5 3 0,7-3 0,-4 0 0,7-1 0,-3-2 0,3-1 0,-1 0 0,2 1 0,0-1 0,0 1 0,0-1 0,0 1 0,0-1 0,0 3 0,0-1 0,5 1 0,2-2 0,8 0 0,-2 0 0,6 1 0,-6-1 0,6 0 0,-7 0 0,7-2 0,-9 1 0,5-4 0,-9 1 0,2-2 0,-2 0 0,-1 0 0,1 0 0,-1 0 0,0 0 0,0 0 0,-2 0 0,-1 0 0</inkml:trace>
  <inkml:trace contextRef="#ctx0" brushRef="#br0" timeOffset="2050">13001 7462 24575,'-4'3'0,"9"-1"0,8-2 0,7 0 0,8 0 0,3 0 0,25 0 0,-22 0 0,25 0 0,-32 0 0,21 0 0,-13 0 0,9 0 0,-9 0 0,-2 0 0,-4 0 0,-1 0 0,1-3 0,-4 2 0,-2-2 0,-6 0 0,-2 3 0,-3-6 0,-3 5 0,0-1 0,-4 2 0,0 0 0,-2 0 0,0 0 0</inkml:trace>
  <inkml:trace contextRef="#ctx0" brushRef="#br0" timeOffset="3842">13369 7593 24575,'-8'3'0,"-1"-1"0,-3-2 0,0 0 0,-1 0 0,1 0 0,0 0 0,0 0 0,0 5 0,3-1 0,-3 7 0,6-5 0,-2 3 0,2-1 0,0 1 0,0 3 0,0 0 0,3 0 0,-3 0 0,5 0 0,-1 0 0,2 0 0,0 0 0,0 0 0,0-2 0,0 1 0,0-5 0,0 2 0,0-2 0,0-1 0,0 1 0,0-1 0,0 0 0,2 1 0,1-3 0,3 2 0,2-5 0,1 3 0,3-3 0,4 0 0,-3 0 0,2 0 0,0 0 0,2 0 0,-1 0 0,-1 0 0,1 0 0,-3 0 0,2 0 0,-6 2 0,2 1 0,-4 3 0,1 2 0,-2-1 0,0 4 0,-1-2 0,-1 7 0,-2-3 0,-2 5 0,0-5 0,0 3 0,0-1 0,-2-2 0,-4 3 0,-7-4 0,0 0 0,-6-1 0,2-2 0,-3-3 0,4 0 0,-3 1 0,3-4 0,-4 0 0,3-3 0,-1 0 0,5 0 0,-3 0 0,7-5 0,-3 1 0,6-8 0,-6 3 0,6-3 0,-3 3 0,6-3 0,-2 3 0,4-3 0,-2 0 0,3 0 0,0 3 0,0-3 0,0 3 0,0 0 0,0-2 0,3 4 0,0-4 0,5 4 0,-1-1 0,4-1 0,-2 3 0,3-3 0,0 3 0,0 0 0,0 0 0,4-1 0,-3 1 0,6-3 0,-6 2 0,5-3 0,-1 1 0,2 2 0,-2-6 0,2 6 0,-6-4 0,2 4 0,-6-2 0,0 1 0,-4 1 0,1-1 0,-1 2 0,1 1 0,-3-1 0,-1-2 0,-2 2 0,0-3 0,0 4 0,0-4 0,0 3 0,0-2 0,-3-1 0,-3 3 0,0-3 0,-3 6 0,4-2 0,-4 4 0,3-1 0,-2 2 0,-1 0 0,3 0 0,-2 0 0,2 0 0,1 0 0,-1 0 0,1 0 0,2 0 0,0 0 0</inkml:trace>
  <inkml:trace contextRef="#ctx0" brushRef="#br0" timeOffset="4559">13905 7249 24575,'0'0'0</inkml:trace>
  <inkml:trace contextRef="#ctx0" brushRef="#br0" timeOffset="5053">13926 7249 24575,'26'0'0,"1"0"0,1 0 0,1 0 0,0 0 0,-1 0 0,-6 0 0,1 0 0,-10 0 0,-1 0 0,-4 0 0,-7 0 0,-6 0 0,1 0 0,-4 0 0</inkml:trace>
  <inkml:trace contextRef="#ctx0" brushRef="#br0" timeOffset="5836">13821 7428 24575,'15'0'0,"-3"0"0,3 0 0,-3 0 0,0 0 0,3 0 0,-2 0 0,2 0 0,-3 0 0,0 0 0,0 0 0,4 0 0,-6 0 0,8 0 0,-11 0 0,5 0 0,-4 0 0,-2 0 0,3 0 0,-4 0 0,0 0 0,1 0 0,-1 0 0,-2-2 0,-1 1 0,-2-1 0</inkml:trace>
  <inkml:trace contextRef="#ctx0" brushRef="#br0" timeOffset="6769">14511 7007 24575,'0'16'0,"0"1"0,0 2 0,0 5 0,0-4 0,0 8 0,0 1 0,0-3 0,0 2 0,0 0 0,0-10 0,0 13 0,0-17 0,0 9 0,0-10 0,0 2 0,0-3 0,0-3 0,0 0 0,0-1 0,0-2 0,0 3 0,0-4 0,0 0 0,0 4 0,0-3 0,0 2 0,0-2 0,0-1 0,0 0 0,0 1 0,0-1 0,0 1 0,0-1 0,0 0 0,0-2 0,0 0 0</inkml:trace>
  <inkml:trace contextRef="#ctx0" brushRef="#br0" timeOffset="7631">14797 7250 24575,'0'13'0,"0"-2"0,0 0 0,-3-2 0,-2 0 0,1 0 0,-1-4 0,5 0 0,-2-2 0,-1 0 0,0-3 0,1 0 0</inkml:trace>
  <inkml:trace contextRef="#ctx0" brushRef="#br0" timeOffset="9145">15191 7026 24575,'-14'0'0,"-1"0"0,0 0 0,-2 0 0,1 0 0,-3 0 0,6 0 0,0 0 0,2 0 0,5 0 0,-6 0 0,6 0 0,-4 0 0,2 0 0,0 0 0,0 0 0,5 2 0,1 1 0,2 2 0,0 0 0,0 1 0,0 2 0,0 1 0,0 3 0,0 4 0,0-4 0,3 4 0,0-1 0,3-2 0,-2 6 0,1-6 0,-2 0 0,1-2 0,1-2 0,-5 0 0,6 0 0,-6-4 0,3 0 0,-3 1 0,2-3 0,1-1 0,2-2 0,0 0 0,3 0 0,5 0 0,0 0 0,6 0 0,-3 3 0,1 0 0,-2 3 0,-3 1 0,0 1 0,0 2 0,-2 2 0,-2 0 0,-2-3 0,0 6 0,-2-5 0,-1 5 0,-3-3 0,0 4 0,0-4 0,0 7 0,0-2 0,-3 2 0,-4 1 0,-3 0 0,-7 0 0,0-3 0,-4 0 0,5-4 0,-4-3 0,4-1 0,0-3 0,0 1 0,7-4 0,-2 0 0,4-3 0,-6 0 0,6 0 0,-3 0 0,5 0 0,2 0 0,0 0 0</inkml:trace>
  <inkml:trace contextRef="#ctx0" brushRef="#br0" timeOffset="20285">15518 8307 24575,'-11'-3'0,"-12"0"0,1 3 0,-16 4 0,4 4 0,0 0 0,-4 6 0,7 5 0,4-6 0,-1 1 0,-10 28 0,12-24 0,0 1-362,6 8 1,4 3 361,0-2 0,1 0 0,-1 1 0,1 2 0,3-3 0,1 0 0,0 2 0,1 0 0,-3 24 0,4-20 0,1 0 0,2-3 0,2-1 0,-3 2 0,1-1 0,-3 24 0,4 1 0,2-6-138,3-4 138,0 3 0,0-9 0,0-1 0,0-1 0,0-8 0,3 7 0,4-7 718,9 8-718,-1-8 143,8 4-143,-8-1 0,8-1 0,-5-2 0,9 0 0,-4-7 0,-1 2 0,-2-8 0,-3 0 0,2-4 0,-2 0 0,-2-4 0,-3 3 0,0-6 0,0 3 0,-3-3 0,0 0 0,-4-1 0,1 0 0,2 4 0,-2-3 0,3 5 0,-4-2 0,4 3 0,1 0 0,2 0 0,0 4 0,0-3 0,1 2 0,-1-3 0,0 0 0,-3-3 0,2 0 0,-2-3 0,0-1 0,3-1 0,-6 0 0,2-3 0,-2 1 0,-1-2 0,0 0 0,1 0 0,-3-2 0,-1-4 0,-5-3 0,-6-3 0,-1 0 0,-10-5 0,4 4 0,-6-8 0,2 7 0,3-3 0,-2 4 0,5-3 0,-1 3 0,5-3 0,1 7 0,3-2 0,0 2 0,3-1 0,0-1 0,1 5 0,1-3 0,-1 4 0,2-1 0,0 1 0,0-1 0,0 1 0,0-4 0,0 3 0,0-5 0,0 4 0,0-4 0,0 5 0,0-3 0,2 4 0,1 2 0,3-2 0,-1 4 0,1-1 0,-1 2 0,0 0 0,4 0 0,-3 0 0,5 0 0,-2 0 0,0 0 0,3 0 0,-6 0 0,5 0 0,-5 2 0,3 1 0,-4 3 0,1-1 0,-1 4 0,-2-3 0,0 5 0,-3-2 0,0 3 0,0 0 0,0 0 0,0 4 0,0 0 0,0 4 0,0 0 0,0-1 0,-3-2 0,0 2 0,-4-3 0,1 0 0,2 3 0,-1-9 0,4 2 0,-1-6 0,2-1 0,0 0 0,0 1 0,0-1 0,0 1 0,0-1 0,0 0 0,0 1 0,0-1 0,0 0 0,0 1 0,0-1 0,-2-2 0,-4-1 0,-7-2 0,-3 0 0,-4 0 0,-4 0 0,-1 0 0,-3 0 0,-1 0 0,0-3 0,4 2 0,1-5 0,5 5 0,2-2 0,2 3 0,5 0 0,-1 0 0,5 0 0,0 0 0,4 0 0</inkml:trace>
  <inkml:trace contextRef="#ctx0" brushRef="#br0" timeOffset="21247">13604 9037 24575,'-3'2'0,"0"11"0,3 10 0,0 11 0,0-1 0,0 10 0,0-10 0,0 16 0,0-10 0,0 10 0,0-9 0,0 0 0,0-2 0,0-9 0,0 4 0,0-8 0,0-1 0,0-8 0,0 0 0,0-4 0,0-3 0,0 2 0,0-5 0,0 0 0,0-4 0</inkml:trace>
  <inkml:trace contextRef="#ctx0" brushRef="#br0" timeOffset="21966">13757 9484 24575,'8'0'0,"2"0"0,0 0 0,1 0 0,-2 0 0,-1 0 0,-3 0 0,1-3 0,-1 3 0,1-3 0,-3 3 0,-1 0 0</inkml:trace>
  <inkml:trace contextRef="#ctx0" brushRef="#br0" timeOffset="23188">14400 9058 24575,'-18'0'0,"1"0"0,-3 0 0,-4 0 0,3 0 0,-7 0 0,7 0 0,1 0 0,4 0 0,5 0 0,2 0 0,3-2 0,4 4 0,2 1 0,0 10 0,0 3 0,0 1 0,3 2 0,0-3 0,4 4 0,-3-4 0,1 0 0,-4-4 0,2 0 0,-1-3 0,-1-1 0,1-2 0,0-1 0,-1 0 0,1 1 0,-2-1 0,0 1 0,3-1 0,-1-2 0,4-1 0,-1-2 0,0 0 0,1 0 0,2 0 0,1 0 0,7 0 0,-3 0 0,2 0 0,-3 0 0,0 0 0,0 0 0,0 0 0,-3 3 0,0 0 0,-4 2 0,1 1 0,-1-1 0,-2 1 0,0-1 0,-3 3 0,0 1 0,0 3 0,0 0 0,0 4 0,0-3 0,-6 6 0,-2-3 0,-2 4 0,-3 0 0,-1 0 0,1-4 0,-4 4 0,8-7 0,-3 2 0,2-5 0,1 1 0,-3-4 0,6 1 0,-3-2 0,4-3 0,2 2 0,-2-5 0,4 2 0,-1-2 0</inkml:trace>
  <inkml:trace contextRef="#ctx0" brushRef="#br0" timeOffset="25443">20146 8515 24575,'21'-3'0,"6"0"0,12 3 0,6 0 0,11 0 0,1 0 0,-26 0 0,0 0-958,0 5 0,0 2 958,3 0 0,0 2 0,-1 6 0,0 2 0,1 4 0,-1 1 0,-2-1 0,-2 1 0,-3 5 0,0 1 0,2-3 0,-2 1 0,-6 3 0,-1 0 0,4-1 0,-2 1 0,-7 4 0,-3 2 0,0-2 0,0 0 0,-3 5 0,-2 1 0,-1-4 0,-1 1 0,-1 1 0,-1 1 0,1-6 0,-2 0 0,-4 5 0,-2 1 0,-3-3 0,-4 1 0,-3 2 0,-4 1-707,-6 2 0,-2 0 707,0-3 0,-2 0 0,-2 2 0,0-3 0,7-9 0,0-3 54,-6 5 0,0-3-54,-10 7 0,11-13 0,-1-1 0,-12 6 0,1-3 0,8-11 869,5-2-869,3-3 1588,4 0-1588,9-4 765,0 0-765,6-3 0,-2 0 0,2 0 0,3-4 0,1-3 0,2-4 0,0-1 0,0-4 0,0 6 0,0-5 0,0 6 0,0 0 0,0 1 0,0-1 0,0 3 0,0-3 0,0 1 0,0 2 0,0-6 0,0 6 0,0-5 0,2 4 0,2-4 0,1 5 0,4-3 0,0 3 0,0 0 0,2 3 0,-4-2 0,1 2 0,0-3 0,-1 3 0,1-2 0,-3 2 0,1 0 0,-3-2 0,2 4 0,-5-4 0,-2 16 0,-10 3 0,-2 9 0,-4 6 0,0-3 0,3 3 0,-3 0 0,4-4 0,3 3 0,-2-7 0,5 2 0,-1-6 0,3-2 0,2-3 0,-1 0 0,4-3 0,-2 0 0,3-4 0,0 1 0,0-1 0,0 1 0,0-1 0,0 3 0,0-1 0,0 1 0,6-2 0,0-1 0,6 1 0,0 0 0,0 0 0,4 1 0,-3-1 0,2 0 0,1 0 0,-3-2 0,6 2 0,-6-6 0,2 3 0,1 0 0,-4-2 0,4 4 0,-4-4 0,0 4 0,0-4 0,0 4 0,-3-4 0,-1 2 0,-2-1 0,-1-1 0,1 1 0,-3-2 0,-1 0 0</inkml:trace>
  <inkml:trace contextRef="#ctx0" brushRef="#br0" timeOffset="29345">18105 9635 24575,'0'-12'0,"0"-2"0,0 5 0,0 0 0,0-6 0,0 8 0,0-7 0,-3 10 0,0-3 0,-3 6 0,-2-1 0,-1 2 0,0 0 0,-3 0 0,3 0 0,-3 0 0,0 0 0,3 2 0,-3 1 0,3 6 0,-1 4 0,1 3 0,0 4 0,1-1 0,-1 1 0,2 4 0,0 0 0,3 1 0,-2-1 0,5-1 0,-2-2 0,3 3 0,0 0 0,0-4 0,0 4 0,0-8 0,0 3 0,0-6 0,0 3 0,0-7 0,3 2 0,0-5 0,2 2 0,1-5 0,-1 0 0,1-3 0,-1 0 0,3 0 0,-1 0 0,4 0 0,-2-6 0,4-4 0,-1-6 0,-2-4 0,3-4 0,-2 3 0,0-11 0,2 6 0,-5-8 0,3 1 0,-4 3 0,1-3 0,-1 4 0,0 4 0,-1 5 0,1 4 0,-4 4 0,2 3 0,-4 1 0,1 2 0,-2 8 0,0 5 0,0 8 0,0 9 0,0 6 0,0 0 0,0 13 0,0-3 0,4 10 0,0 0 0,1 0 0,2 5 0,-2-3 0,4 3 0,-5-4 0,4-1 0,-4-5 0,1-5 0,1-3 0,-2-11 0,0 2 0,-1-12 0,0-1 0,-3-3 0,3-3 0,-3 0 0,0-4 0,2 1 0,-1-1 0,1 1 0,-2-3 0,0-1 0</inkml:trace>
  <inkml:trace contextRef="#ctx0" brushRef="#br0" timeOffset="30379">18448 10227 24575,'8'0'0,"0"0"0,-3 0 0,1 0 0,-1 0 0,1 0 0,-1 0 0,0 0 0,1 0 0,-4 0 0,1 0 0</inkml:trace>
  <inkml:trace contextRef="#ctx0" brushRef="#br0" timeOffset="40776">18798 9648 24575,'9'-2'0,"7"-1"0,-2 3 0,13 0 0,-1 0 0,0 0 0,10 0 0,-10 0 0,7 0 0,-4 0 0,-4 0 0,-2 0 0,-3 0 0,-7 0 0,2 0 0,-9 0 0,3 0 0,-4 0 0,-4 0 0,-2 6 0,-8 4 0,-1 6 0,-3 4 0,-1 4 0,0 4 0,-1 2 0,0 7 0,-3-2 0,0 9 0,3-4 0,0-1 0,6-1 0,-5-4 0,6 0 0,-3-5 0,7-1 0,-1-7 0,4-1 0,-5-1 0,5-6 0,-5 2 0,6-3 0,-3-3 0,3 3 0,-2-6 0,1 2 0,-1-2 0,2-1 0,0 1 0,0-1 0,-3 0 0,3 1 0,-3-1 0,3-4 0,5-4 0,-4-1 0,4 0 0</inkml:trace>
  <inkml:trace contextRef="#ctx0" brushRef="#br0" timeOffset="42159">19474 9884 24575,'-19'0'0,"1"0"0,-6 0 0,3 0 0,-6 0 0,2 0 0,4 0 0,-2 0 0,10 0 0,-3 0 0,4 0 0,3 0 0,3 2 0,4 1 0,2 5 0,0 2 0,0 2 0,0 0 0,0 3 0,0 2 0,3 2 0,-3-2 0,6 2 0,-5-3 0,5 0 0,-6 3 0,3-6 0,-3 2 0,0-3 0,0 0 0,0 0 0,0-3 0,0 3 0,0-6 0,0 2 0,0-2 0,0-1 0,0 0 0,2-2 0,1 0 0,5-3 0,5 0 0,0 0 0,5 0 0,-1 0 0,3 0 0,-1 0 0,1 0 0,0 0 0,0 3 0,-4 0 0,3 4 0,-7-1 0,4 3 0,-7-3 0,2 5 0,-4-2 0,1 1 0,-5 1 0,0-5 0,-3 5 0,0-2 0,0 4 0,0-1 0,0 0 0,-6 0 0,-5 4 0,-2-3 0,-7 3 0,7-3 0,-2-1 0,-2 4 0,4-5 0,-3 4 0,4-5 0,0-1 0,0 0 0,2-3 0,2-1 0,3 1 0,-1-1 0,1 1 0,-1-1 0,1-2 0,0-1 0,-4-2 0,6 0 0,-3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46:37.4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5626 6715 24575,'0'21'0,"0"-2"0,0 17 0,0-5 0,0 8 0,0-1 0,0-8 0,0 7 0,0-11 0,0 3 0,0-13 0,0 3 0,0-9 0,0 1 0,0-5 0,0-1 0,0-6 0,0-3 0,0-15 0,0-2 0,3-8 0,1 4 0,3-3 0,3 3 0,-2 0 0,4 5 0,2 0 0,-1 7 0,7-4 0,-7 8 0,6-4 0,-6 6 0,6-2 0,-7 3 0,4-1 0,-4 1 0,0 0 0,0 0 0,-3 3 0,0 0 0,-4 3 0,1 0 0,-1 0 0,0 0 0,1 7 0,-3 4 0,-1 11 0,1-1 0,-2 6 0,2-2 0,-3 0 0,0 3 0,0-7 0,0-1 0,0-5 0,0-6 0,0 3 0,0-6 0,0 2 0,2-9 0,2-11 0,2-4 0,8-17 0,-2 7 0,7-7 0,-2 7 0,-2 2 0,5 2 0,-6 6 0,-1 2 0,-1 6 0,-6 2 0,5 3 0,-5 0 0,3 3 0,-1 0 0,-2 0 0,3 3 0,0 6 0,-2 8 0,2 4 0,1 7 0,-2-4 0,2 5 0,-3-4 0,0-1 0,0-4 0,-4-1 0,3-2 0,-5-2 0,1-6 0,-2 2 0,0-4 0,3 1 0,-3-3 0,3 1 0,-3-1 0,2 1 0,-1-1 0,4-2 0,-2 0 0,0-3 0,-1 0 0</inkml:trace>
  <inkml:trace contextRef="#ctx0" brushRef="#br0" timeOffset="2833">7907 6500 24575,'3'18'0,"-1"12"0,-2 11 0,0 9 0,0 6 0,0-14 0,0 11 0,0-12 0,0 9 0,0-5 0,0 4 0,0-14 0,0 8 0,0-17 0,0 2 0,0-12 0,0-1 0,0-5 0,0-2 0,0-3 0,0 1 0,0-1 0,0-6 0,0-9 0,0-3 0,3-8 0,-2 0 0,5-4 0,-2-4 0,3 0 0,4 0 0,0 1 0,3 3 0,-1 1 0,-3 7 0,2 2 0,-5 3 0,4 2 0,-4 2 0,1 2 0,-2 0 0,-1 1 0,0 2 0,-2-2 0,-1 7 0,-2-1 0,0 4 0,0 0 0,-2-2 0,1 1 0,-7 0 0,2 1 0,-7 2 0,-2 2 0,-2-2 0,-2 2 0,-1 1 0,0-3 0,3 2 0,2-2 0,3 1 0,-1-1 0,4 4 0,0-4 0,6 1 0,1-2 0,-1 2 0,2-2 0,-1 3 0,2-4 0,0 0 0,0 1 0,0-1 0,0 1 0,2-1 0,1 0 0,3 1 0,-1-3 0,0 2 0,4-2 0,0 3 0,3 0 0,0 0 0,0 0 0,4 0 0,-3 0 0,2 1 0,1 2 0,-3-2 0,2 2 0,1-3 0,-3 0 0,6 1 0,-7-4 0,7 0 0,-2-3 0,-1 0 0,3 0 0,-6 0 0,6-3 0,-6 0 0,2-4 0,-3-1 0,0 1 0,-2-2 0,1 1 0,-2 1 0,0-1 0,0-1 0,-4 3 0,1-3 0,-1 4 0,1-4 0,0 3 0,-3-3 0,-1 4 0,-2-1 0,2 3 0,2 19 0,-1-2 0,0 19 0,1-8 0,-4 0 0,7 2 0,-6-6 0,2 3 0,-1-8 0,-1 0 0,2-7 0,-1-1 0,-1-2 0,1-1 0,1-2 0,0 0 0,2-3 0,1-18 0,4 1 0,2-26 0,8 2 0,-3 0 0,2-2 0,-3 4 0,3-1 0,-2-4 0,1 10 0,-6 4 0,0 10 0,-5 4 0,5 4 0,-6 3 0,2 3 0,-2 4 0,-1 2 0,1 0 0,2 0 0,-2 0 0,3 0 0,-4 5 0,1 5 0,1 6 0,-1 1 0,1 2 0,-4-3 0,3 4 0,-5 0 0,2-4 0,-3 3 0,0-6 0,0 2 0,0-5 0,0-2 0,0-3 0,0 1 0,2-1 0,1-2 0,2 0 0,1-3 0,2-3 0,5-7 0,5-5 0,4-11 0,1-1 0,-1 0 0,1 1 0,-5 5 0,-2 4 0,-6 4 0,1 4 0,-5 4 0,3 1 0,-4 2 0,1 2 0,-1 0 0,0 0 0,1 2 0,0 8 0,-3 3 0,3 11 0,-2 1 0,0 0 0,2 2 0,-2-6 0,0 7 0,-1-7 0,0 7 0,-2-3 0,2 0 0,-3-2 0,0-3 0,0-4 0,3 0 0,-2-4 0,1-3 0,1 0 0,0-6 0,0-1 0,-1-2 0</inkml:trace>
  <inkml:trace contextRef="#ctx0" brushRef="#br0" timeOffset="4473">6694 7611 24575,'-32'0'0,"5"0"0,-22 0 0,23 0 0,-9 0 0,0 0 0,9 0 0,-6 0 0,0 0 0,-7 0 0,-16 0 0,4 0 0,6 0 0,1 0 0,5 0 0,9 0 0,1 0 0,13 0 0,3 0 0,5 0 0,4 2 0,2 4 0,2 6 0,0 4 0,3 12 0,1-2 0,9 22 0,-5-15 0,4 20 0,-4-13 0,-3 5 0,1-2 0,-5-4 0,3-10 0,-4 0 0,0-10 0,0-2 0,0-5 0,0-3 0,0-4 0,0 1 0,0-6 0,0-3 0,0-6 0,0-3 0,0-4 0,0 3 0,2-3 0,4 7 0,7 3 0,8 3 0,13 3 0,1 0 0,5 0 0,7 4 0,-5 8 0,5 5 0,3 13 0,-12-1 0,9 6 0,-10-3 0,-1 0 0,-9-5 0,-4 2 0,-6-3 0,-6-1 0,0 2 0,-8-6 0,1 7 0,-4-7 0,0 7 0,-6-7 0,-5 3 0,-12-2 0,-3-4 0,-4 1 0,1-8 0,1-1 0,-6-2 0,-1-4 0,1-1 0,-4-3 0,8-6 0,-3-2 0,4-10 0,3-1 0,1 1 0,4 1 0,5 4 0,0 3 0,7 1 0,1 6 0,2 1 0,3 2 0,0 0 0</inkml:trace>
  <inkml:trace contextRef="#ctx0" brushRef="#br0" timeOffset="6410">8629 7795 24575,'-1'-3'0,"-7"1"0,-16 2 0,5-3 0,-8-4 0,6-3 0,-4-1 0,-3-3 0,-1 6 0,4 1 0,-3 4 0,11 3 0,-3 0 0,8 0 0,-4 0 0,3 0 0,-2 0 0,2 0 0,1 5 0,0 5 0,2 3 0,-3 10 0,3-9 0,-1 13 0,5-1 0,3 4 0,3-1 0,0-1 0,0-3 0,0 0 0,0-2 0,0-6 0,0 2 0,0-6 0,0-1 0,0 0 0,5-6 0,2 3 0,5-3 0,0 0 0,4-3 0,0 3 0,8-6 0,-3 6 0,6-2 0,-2 0 0,4 2 0,0-5 0,-1 5 0,-3-2 0,-1 3 0,-4-1 0,-4 1 0,0 2 0,-4-3 0,-3 6 0,-1-6 0,-2 3 0,0-1 0,0 1 0,-3 3 0,0 4 0,-3 0 0,0 8 0,0 1 0,0 8 0,0-3 0,0 8 0,0-4 0,-7 1 0,-1 2 0,-7-2 0,-5 4 0,0-4 0,-3 0 0,-4-4 0,3 0 0,-7-3 0,5-5 0,-4-5 0,1-3 0,0-4 0,4-1 0,1-3 0,4-4 0,0 0 0,4-3 0,-3 0 0,6-5 0,0-2 0,1-8 0,8-2 0,-5-7 0,8-1 0,-2-4 0,3 0 0,0 0 0,0 1 0,6-1 0,2 0 0,11-1 0,-5 5 0,9-5 0,-5 8 0,4-4 0,0 4 0,-1 1 0,1-1 0,3-1 0,-3 5 0,0-2 0,-3 6 0,-1-6 0,2 6 0,-3-3 0,2 4 0,-6 1 0,5-1 0,-5 1 0,3-1 0,-1 3 0,2 1 0,-1 0 0,3 2 0,-3-2 0,4 2 0,-3 0 0,2 1 0,-3-1 0,4 1 0,0-4 0,0 0 0,-1-4 0,1 1 0,1-4 0,0-1 0,-3-3 0,-4 0 0,-5 2 0,-2-5 0,-3 3 0,-1-3 0,-3 4 0,0 4 0,-6-3 0,-1 9 0,-9-6 0,3 9 0,-6-2 0,2 2 0,-2 1 0,-1 2 0,3 1 0,-2 3 0,6 0 0,-2 0 0,3 0 0,3 0 0,0 0 0,1 0 0,4 0 0,-2 0 0</inkml:trace>
  <inkml:trace contextRef="#ctx0" brushRef="#br0" timeOffset="11239">8207 9461 24575,'-3'16'0,"1"2"0,2 20 0,0 3 0,0 9 0,0-10 0,0 13 0,0-11 0,0-11 0,0 0 0,0 15 0,0 9 0,0-16 0,0 1 0,0-3 0,0-11 0,0 2 0,0-11 0,0-2 0,0-3 0,0-3 0,0 0 0,0-4 0,0-4 0,2 1 0,1-7 0,2 5 0,1-5 0,-1 4 0,0-4 0,1 5 0,-1-5 0,1 2 0,2 0 0,1-2 0,3 1 0,0-2 0,0 0 0,4 0 0,-3-1 0,6 1 0,-6 0 0,6 2 0,-6-2 0,5 6 0,-5-3 0,6 3 0,-6 0 0,2 0 0,-3 0 0,0 0 0,-3 0 0,3 0 0,-6 2 0,5 2 0,-5 1 0,5 1 0,-4 0 0,4 0 0,-5-1 0,5-2 0,-2 0 0,0-3 0,3 0 0,-3 0 0,0 0 0,-1 0 0,1 0 0,-3 0 0,2 0 0,-2 0 0,-1 0 0,1 0 0,-1 0 0,0 0 0,0 0 0,1 0 0,-1 0 0,0-3 0,1 3 0,-1-3 0,1 1 0,-1-1 0,0-3 0,1 1 0,2 2 0,-2-2 0,6 2 0,-6-3 0,5 0 0,-5 3 0,3-2 0,-4 2 0,0 0 0,1-2 0,-1 4 0,-2-4 0,0 5 0,-3-2 0</inkml:trace>
  <inkml:trace contextRef="#ctx0" brushRef="#br0" timeOffset="12314">8627 9797 24575,'0'11'0,"0"3"0,0 2 0,-6 3 0,5 5 0,-5-4 0,6 4 0,0-4 0,0 0 0,0-1 0,0-2 0,0 6 0,0-9 0,0 9 0,0-7 0,0 4 0,0-1 0,0 1 0,0-4 0,0-1 0,0 1 0,0 0 0,0 1 0,0 2 0,0-6 0,0 2 0,0-3 0,0 0 0,0 0 0,0 0 0,0-3 0,0 0 0,0-4 0,0 0 0,0 1 0,0 2 0,0-2 0,0 3 0,0-4 0,0 1 0,0 2 0,0-2 0,0 3 0,0-4 0,0 0 0,0 1 0,0-1 0,0 4 0,0-3 0,0 2 0,0-2 0,0-1 0,0 0 0,0 1 0,0-1 0,0 1 0,0-3 0,0-1 0</inkml:trace>
  <inkml:trace contextRef="#ctx0" brushRef="#br0" timeOffset="13317">8049 11265 24575,'-3'6'0,"1"11"0,2 18 0,0 10 0,0 11 0,0 0-1605,0-4 1605,0 1 0,0-2 239,0-4-239,0 3 0,0-16 0,0 0 0,0-6 0,3-6 1206,0 1-1206,3-10 160,1 2-160,-2-6 0,1 0 0,-3-1 0,2-2 0,-5 3 0,5-4 0,-4 0 0,4 1 0,-5-1 0,3 1 0,-3-1 0,2 1 0,-1-1 0,3-2 0,-1-1 0,3-2 0,-1 0 0,-2 0 0,0 0 0</inkml:trace>
  <inkml:trace contextRef="#ctx0" brushRef="#br0" timeOffset="14364">8662 11366 24575,'-3'-6'0,"-6"1"0,2 5 0,-7 0 0,4 0 0,-5 0 0,2 0 0,-3 0 0,4 5 0,0-1 0,0 8 0,2 1 0,-5 0 0,7 10 0,-2-1 0,1 7 0,7 4 0,-4-3 0,2 8 0,3-4 0,-6 4 0,6 1 0,-2-4 0,3-2 0,0-8 0,0 2 0,0-9 0,0 1 0,0-7 0,0 0 0,5-3 0,5 0 0,7-2 0,2-4 0,5 0 0,0-3 0,1 0 0,3 0 0,-8 0 0,8 0 0,-7-3 0,3-3 0,-4-5 0,0-6 0,-3 0 0,1-8 0,-4 1 0,-3-5 0,-1-5 0,-2 4 0,-1-7 0,-3 7 0,0-8 0,-4 8 0,0-3 0,0 4 0,0 4 0,0 5 0,0 1 0,0 9 0,0-1 0,0 5 0,-3 1 0,0 1 0,-2 2 0,-1 2 0,-2 0 0,2 0 0,-6 0 0,6 0 0,-5 0 0,4 0 0,-1-2 0,2 1 0,1-2 0,-1 1 0,1 1 0,-1-1 0,3 0 0,-2 1 0,3-2 0,-2 1 0,2 2 0,2-3 0</inkml:trace>
  <inkml:trace contextRef="#ctx0" brushRef="#br0" timeOffset="15810">9162 11353 24575,'-2'-5'0,"-2"5"0,-7 7 0,1 3 0,0 9 0,1 1 0,1 1 0,-2 7 0,6-4 0,-6 5 0,9 0 0,-6-5 0,7 9 0,0-11 0,0 10 0,0-11 0,0 6 0,0-6 0,0-1 0,0-1 0,0-3 0,3 1 0,4 2 0,2-7 0,4 4 0,2-7 0,1 3 0,4-4 0,0 1 0,-4-2 0,3-4 0,-2 0 0,2-3 0,1 0 0,0 0 0,0 0 0,10-15 0,-11 2 0,15-18 0,-10 0 0,4-5 0,0-4 0,-5 1 0,1 0 0,-5 4 0,-1 2 0,-7 4 0,0 0 0,-7 1 0,-1 3 0,-3 1 0,0 4 0,0 0 0,-3 0 0,-7 0 0,-1 3 0,-9 0 0,0 4 0,-1-1 0,-3 4 0,0-3 0,3 8 0,-6-5 0,2 10 0,0-4 0,1 4 0,4 0 0,1 0 0,-1 0 0,3 0 0,2 3 0,3 0 0,3 3 0,0 0 0,1-1 0,4 1 0,-4 0 0,5-1 0,0 0 0,-2 1 0,5-1 0,-3 4 0,1-3 0,1 5 0,-1-5 0,-1 5 0,2-4 0,-1 4 0,2-5 0,-3 2 0,3-2 0,-3-1 0,3 4 0,0-3 0,0 2 0,-2-2 0,1-1 0,-1 0 0,2-2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2:47:14.698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9366 8331 24575,'18'0'0,"0"0"0,5 0 0,-2 0 0,11 0 0,-6 0 0,12 0 0,-8 0 0,3 6 0,2 10 0,-9 0 0,9 19 0,-5 5 0,0 8-718,-16-19 1,-1 0 717,3 16 0,-7-12 0,-1 1-182,2 21 182,-5-23 0,0 1 0,-2-3 0,-2 0 0,-1 21 0,0-20 0,0 0 0,0 26 0,0-3 0,0-8 0,-6-7 0,-3-1 0,-5-9 0,-1 0 0,-3 0 0,-10 3 0,-6 2 1421,0-5-1421,-5 2 0,12-8 196,-12 5-196,4-1 0,-1-4 0,3-3 0,3-2 0,6-4 0,3-4 0,6-1 0,3-3 0,3-2 0,0 1 0,4-5 0,-1 5 0,1-4 0,2-1 0,1-3 0,2-6 0,0 3 0,0-5 0,0 2 0,0-7 0,0 3 0,-6-6 0,-5 6 0,-3-7 0,-5 7 0,6-6 0,-3 5 0,6 2 0,2 0 0,4 6 0,2-2 0,2 2 0,0 1 0,2 2 0,4 0 0,3 3 0,3 0 0,0 0 0,0 0 0,0 0 0,0 0 0,0 0 0,0 0 0,0 0 0,-3 0 0,-1 0 0,1 0 0,-3 0 0,2 0 0,-2 0 0,-1 0 0,0 0 0,-4 0 0,-4 0 0,-6 3 0,-7 1 0,-1 9 0,0-3 0,-2 7 0,6-5 0,-3 4 0,3 0 0,0 1 0,3 1 0,-2-2 0,5 4 0,0 0 0,1 0 0,2-1 0,1 1 0,0 0 0,3-4 0,0 3 0,0-3 0,0 0 0,0 0 0,0-4 0,0-3 0,2-1 0,1-2 0,3-1 0,2 1 0,1 0 0,0-3 0,2 0 0,-2-3 0,3 0 0,0 0 0,0 0 0,-3 0 0,3 0 0,-6 0 0,2 0 0,-2 0 0,-1 0 0,1 0 0,-1 0 0,0 0 0,0-3 0,-2 0 0,0 0 0,-3 1 0</inkml:trace>
  <inkml:trace contextRef="#ctx0" brushRef="#br0" timeOffset="688">10483 8933 24575,'0'0'0</inkml:trace>
  <inkml:trace contextRef="#ctx0" brushRef="#br0" timeOffset="1343">10277 9199 24575,'22'0'0,"4"0"0,-1 0 0,8 0 0,-4 0 0,4 0 0,-4 0 0,-4 0 0,7 0 0,-14 0 0,10 0 0,-15 0 0,-1 0 0,-4 0 0,-2 0 0,-1 0 0,1 0 0,-3 3 0,-1-3 0,-2 2 0</inkml:trace>
  <inkml:trace contextRef="#ctx0" brushRef="#br0" timeOffset="1996">10519 9361 24575,'0'0'0</inkml:trace>
  <inkml:trace contextRef="#ctx0" brushRef="#br0" timeOffset="3176">10954 8860 24575,'8'-3'0,"9"1"0,0 2 0,7-3 0,-1 2 0,-2-4 0,3 4 0,0-2 0,-10 3 0,5 0 0,-10 0 0,0 0 0,-1 0 0,-2 0 0,-1 0 0,1 0 0,-3 5 0,2 2 0,-5 5 0,6 0 0,-6 3 0,3-2 0,-3 6 0,0-6 0,0 2 0,0 1 0,-6 0 0,-5 5 0,-7-1 0,-7 2 0,-2 1 0,-4 0 0,1-4 0,3 3 0,-2-3 0,7-1 0,0 2 0,3-6 0,8 5 0,-4-5 0,8 5 0,-2-6 0,3 2 0,3-3 0,0-3 0,3 0 0,0-4 0,0 1 0,0-1 0,2-2 0,7-1 0,1-2 0,5 0 0,-3 0 0,4 0 0,-3 0 0,2 0 0,-6 0 0,3 0 0,-6 0 0,2 0 0,-2 0 0,-1 0 0,1 0 0,-1-2 0,0-1 0,4-3 0,-5 3 0,1 0 0</inkml:trace>
  <inkml:trace contextRef="#ctx0" brushRef="#br0" timeOffset="5626">5752 8260 24575,'-14'-7'0,"-8"2"0,-3 5 0,-14 0 0,-12 0 0,-6 0-523,26-1 1,-1 2 522,-2 0 0,1 2 0,-26 2 0,15 5 0,2 3 0,0 1 0,3 0 0,2 0 0,-3 10 0,-7 1 0,1 9 0,14-6 0,0 7 0,11-11 0,3 2 0,-2 18 0,4-13 0,2-1 0,5 10 0,0-7 0,1 0 0,-1 12 0,2-10 0,0 2 0,-1 15 0,3 5 0,2-26 0,2-1 0,1 21 16,0 5-16,0-11 0,0-1 0,0-10 0,0-1 0,0-8 0,10 4 0,2-8 0,14 6 779,0-9-779,7 4 0,2-3 250,3 1-250,1 2 0,-1-2 0,-3 3 0,2 0 0,-5 0 0,2 0 0,-3 0 0,0 0 0,-4 0 0,-2-1 0,-3-1 0,-5-4 0,-1-1 0,-7-7 0,0 0 0,-4-4 0,0 1 0,1-1 0,-1-2 0,-2-3 0,0-3 0,-3-5 0,0 2 0,-3-5 0,-1-2 0,-2-3 0,-1-8 0,3-1 0,-2-4 0,5 1 0,-6-5 0,7 3 0,-4 0 0,1 2 0,2 11 0,-2-3 0,3 8 0,0 3 0,0 1 0,0 2 0,0 8 0,0 2 0,0 7 0,0 8 0,0-1 0,0 5 0,0 1 0,0-4 0,0 4 0,3-4 0,-2 0 0,4 0 0,-4-4 0,5-1 0,-3-3 0,3-3 0,-3 3 0,2-6 0,-2 2 0,2-2 0,-2-1 0,2 0 0,-2 1 0,0-1 0,2-2 0,-2 2 0,2-2 0,-4 0 0,-5-1 0,-9 1 0,-3-2 0,-8 5 0,3-6 0,-6 7 0,2-3 0,0 3 0,1-1 0,8 1 0,0-1 0,4 0 0,0 0 0,3 3 0,-3-3 0,6 6 0,-3-3 0,0 0 0,2 3 0,-1-3 0,-1 3 0,2-3 0,-1-1 0,2 1 0,1-3 0,-1 2 0,0-2 0,3-1 0,-2 1 0,5-1 0,-5 0 0,2 1 0,0-1 0,-2 1 0,4-3 0,-1-1 0</inkml:trace>
  <inkml:trace contextRef="#ctx0" brushRef="#br0" timeOffset="7082">5805 9797 24575,'0'-16'0,"0"0"0,2 4 0,9-5 0,-1 7 0,3-3 0,2 4 0,-5 5 0,9-2 0,-6 6 0,6 0 0,-6 0 0,5 0 0,-8 0 0,9 3 0,-9 3 0,5 4 0,-2 5 0,-4-2 0,0 6 0,-2-3 0,2 4 0,-2-4 0,3 3 0,-4-3 0,0 4 0,-2-1 0,2 1 0,-5-3 0,1 2 0,-2-3 0,0 0 0,0 3 0,0-3 0,0 4 0,0 0 0,-2-1 0,-5 1 0,-3 0 0,-7 0 0,3 0 0,-7 1 0,3 0 0,-3-3 0,1-2 0,4-3 0,-3 0 0,2-3 0,-1 1 0,-3 3 0,3-1 0,-3 4 0,1-3 0,4-2 0,0 1 0,7-4 0,0-1 0,4-2 0,2-1 0,0 1 0,3-1 0,0 0 0,8-2 0,3 0 0,7-3 0,6 0 0,1 0 0,3 0 0,1 0 0,5 0 0,-5 0 0,5-4 0,-10 1 0,0-4 0,-4 0 0,-1 0 0,-3 1 0,0 2 0,-7 2 0,-1-1 0,-2 3 0,-1-3 0,1 3 0,-1 0 0,-2 0 0,-1 0 0</inkml:trace>
  <inkml:trace contextRef="#ctx0" brushRef="#br0" timeOffset="7892">6387 10122 24575,'0'6'0,"0"2"0,0-2 0,3 0 0,0-4 0,5-2 0,-2 0 0,2-2 0,-2-1 0,-1-3 0,0 1 0,-2-4 0,2 3 0,-4 2 0,1 4 0,-2-1 0,3-4 0,-2-1 0,1 1 0</inkml:trace>
  <inkml:trace contextRef="#ctx0" brushRef="#br0" timeOffset="9236">6806 9775 24575,'5'-3'0,"-4"1"0,-5 2 0,-8 0 0,-1 0 0,-14 0 0,8 0 0,-13 0 0,15 0 0,-6 0 0,10 0 0,-6 0 0,9 0 0,-5 0 0,9 0 0,-6 0 0,6 0 0,-4 0 0,6 2 0,-1 1 0,5 2 0,-2 1 0,1-1 0,-1 0 0,2 1 0,0-1 0,0 3 0,0 2 0,0 5 0,0 1 0,0 4 0,0 0 0,0 0 0,0-1 0,0 1 0,0 0 0,0-4 0,0 0 0,3-1 0,-2-5 0,4 2 0,-5-4 0,3-2 0,-1 3 0,-1-4 0,4-2 0,-2 0 0,2-3 0,0 0 0,4 0 0,0 0 0,3 0 0,3 0 0,-2 0 0,6 0 0,-3 0 0,4 0 0,0 0 0,4 0 0,-4 0 0,4 0 0,-8 2 0,3 5 0,-6 2 0,0 3 0,-1 4 0,-5 0 0,2 4 0,-2 0 0,-4-1 0,0 1 0,-3 4 0,0-3 0,0 7 0,-3-4 0,-9 14 0,-3-10 0,-12 9 0,3-6 0,-6-3 0,2 3 0,1-9 0,2-4 0,5-4 0,3-5 0,5-3 0,3-2 0,4-2 0,-1-2 0,1 0 0,2 0 0,1 0 0</inkml:trace>
  <inkml:trace contextRef="#ctx0" brushRef="#br0" timeOffset="11354">9359 10321 24575,'18'0'0,"7"0"0,5 0 0,11 0 0,-10 0 0,11 0 0,-2 0 0,17 0 0,-18 0 0,1 0 0,-3 0 0,-9-3 0,28 9 0,-27-1 0,18 20 0,-17-5 0,0 2 0,-3 1 0,-9 1 0,7 4 0,-2 1 0,-12 0-334,9 7 1,0 2 333,-12 7 0,1-8 0,1 1 0,-5-6 0,-2-1 0,-2 22 0,1-20 0,0 0 0,-2 19 0,0 5 0,0-2 0,-3-10-59,-5-2 59,-4-4 0,0-5 0,-2-1 0,3-4 0,-4-1 0,1 1 0,3-4 665,-2-1-665,6-8 61,-2-1-61,3-6 0,0 3 0,3-6 0,-3 2 0,6-2 0,-3-1 0,1-2 0,-1-1 0,-2-4 0,0-1 0,-1-6 0,1 3 0,-1-5 0,2 2 0,-1-1 0,5 2 0,-5 2 0,4 1 0,-1-1 0,2 1 0,0-1 0,0 1 0,0-1 0,2-2 0,4 1 0,1-4 0,5 1 0,-6-2 0,3 0 0,-3 0 0,0 0 0,0 3 0,0-3 0,-3 3 0,0 0 0,-3-2 0,0 4 0,0-1 0,0 2 0,0-2 0,0 2 0,-3-3 0,0 4 0,-2 2 0,1-2 0,0 4 0,3-4 0,-4 5 0,2-3 0,-2 3 0,0 0 0,-1 0 0,1 0 0,0 0 0,2 3 0,1 3 0,2 6 0,0 5 0,-3 2 0,2-2 0,-2 6 0,3-6 0,0 7 0,0-5 0,0 1 0,0 4 0,0-4 0,0 0 0,0-1 0,0-6 0,0 3 0,0-4 0,0-3 0,0-1 0,0-3 0,0 1 0,0-1 0,0 0 0,3-2 0,6 0 0,1-3 0,9 0 0,-3 0 0,8 0 0,-4 0 0,4 0 0,0 0 0,-4 0 0,4 0 0,0 0 0,-4 0 0,4 3 0,-8-3 0,3 6 0,-6-5 0,3 4 0,-7-4 0,-1 2 0,-2-3 0,-1 0 0,-2 0 0,0 0 0</inkml:trace>
  <inkml:trace contextRef="#ctx0" brushRef="#br0" timeOffset="12064">11188 10762 24575,'-21'6'0,"-3"9"0,-6 9 0,-6 8 0,9-9 0,-7 7 0,3-6 0,2 11 0,-6-2 0,7-2 0,5-3 0,2-5 0,7 1 0,1-8 0,3-1 0,1 1 0,4-6 0,1 1 0,-1-2 0,4-3 0,-2-3 0,3-1 0,0-4 0</inkml:trace>
  <inkml:trace contextRef="#ctx0" brushRef="#br0" timeOffset="12814">10826 10857 24575,'15'0'0,"0"3"0,1 3 0,3 4 0,3 7 0,-1-3 0,3 4 0,-4-5 0,-3 0 0,6-3 0,-6 2 0,3-2 0,-4 3 0,-4-1 0,-3-5 0,0 3 0,-4-6 0,1 5 0,-1-6 0,-2 1 0,0-1 0,-3 3 0,2-1 0,1 1 0,3-1 0,-4 0 0,3-2 0,-2 0 0,0-3 0,0 0 0</inkml:trace>
  <inkml:trace contextRef="#ctx0" brushRef="#br0" timeOffset="14057">11594 10516 24575,'5'-8'0,"5"-3"0,7 1 0,6-4 0,2 4 0,9-1 0,0 7 0,1 0 0,2 4 0,-11 0 0,7 0 0,-16 0 0,3 0 0,-8 0 0,-3 0 0,-1 0 0,-2 3 0,-1 0 0,0 2 0,-2 7 0,0 1 0,-3 7 0,0 9 0,0 6 0,-7 5 0,-5 8 0,-7-16-348,2-3 1,-2 1 347,-16 9 0,16-14 0,1 0 0,-25 18-168,14-10 168,-9 5 0,11-6 0,1-7 0,5-7 0,4-2 0,4-3 0,4-4 688,6 2-688,-2-4 175,5 1-175,-3-3 0,3 1 0,0-1 0,0 1 0,9-1 0,6 2 0,6-1 0,6-2 0,2-1 0,1-3 0,3 0 0,-4 0 0,-5 0 0,0 0 0,-4 0 0,-3 0 0,-2 0 0,-6 0 0,0-2 0,-4-1 0,3 0 0,-1-2 0,1 2 0,-3 0 0,1-2 0,-1 2 0,1 0 0,-1 0 0,1 3 0,-1-2 0,0 1 0,1-1 0,-1 2 0,-2-3 0,1 0 0,-3 0 0,1 1 0</inkml:trace>
  <inkml:trace contextRef="#ctx0" brushRef="#br0" timeOffset="15550">12634 10456 24575,'-14'0'0,"2"0"0,-7 0 0,3 0 0,-4 0 0,3 0 0,2 0 0,-1 0 0,0 0 0,0 0 0,3 0 0,-2 0 0,8 0 0,-8 0 0,6 0 0,0 0 0,-2 0 0,4 0 0,-1 0 0,3 0 0,-1 0 0,1 0 0,-1 0 0,1 0 0,-1 0 0,1 0 0,-1 0 0,3 3 0,1 0 0,2 2 0,0 0 0,0 4 0,0 0 0,0 6 0,0 1 0,0 4 0,0 0 0,0 0 0,0-1 0,0 5 0,0-7 0,0 6 0,-3-7 0,2 1 0,-2-2 0,1-3 0,1-3 0,-4 2 0,4-5 0,-2 3 0,3-4 0,-2 1 0,6-3 0,7-1 0,10-2 0,7-3 0,1-1 0,4-4 0,-3 4 0,3-2 0,-8 5 0,-1-2 0,-4 3 0,-1 0 0,-5 0 0,1 0 0,-9 0 0,5 2 0,-4 4 0,1 4 0,-1 5 0,-4-2 0,0 6 0,-3 2 0,0-1 0,0 8 0,0-3 0,0 4 0,0 0 0,-7 0 0,-1-1 0,-10 6 0,-5-3 0,-5 4 0,-3-4 0,-1-3 0,1 2 0,1-10 0,1 1 0,4-10 0,1 2 0,4-6 0,4 0 0,1-4 0,2-3 0,1 0 0,0 0 0,3 0 0,-3 0 0,6 0 0,-2 0 0,2 0 0,1 0 0,0 0 0,2-3 0,0 0 0,3 0 0,0 1 0</inkml:trace>
  <inkml:trace contextRef="#ctx0" brushRef="#br0" timeOffset="22287">5638 11135 24575,'-8'0'0,"-6"0"0,7 0 0,-8 0 0,3 0 0,-1 0 0,-6 0 0,6 0 0,-6 10 0,5 1 0,-6 7 0,2 6 0,-4 2 0,-1 9 0,0 3 0,6 1 0,-1 5 0,5-4 0,0 9 0,2-9 0,3 8 0,4-8 0,0-2 0,4 0 0,0-8 0,0 3 0,0-8 0,0-2 0,10-2 0,2-1 0,8-2 0,1-1 0,-1-6 0,4 1 0,-4-4 0,8-1 0,-7-4 0,6-3 0,-2 0 0,-1 0 0,0-6 0,-4-5 0,1-7 0,1-4 0,-4-3 0,4-2 0,-10-2 0,5 3 0,-9 2 0,1 4 0,-2 1 0,0-1 0,-4 3 0,0-2 0,-3 6 0,0 0 0,0 2 0,0 2 0,0 0 0,-2 0 0,-4 3 0,-3 0 0,-4 0 0,-2 3 0,2 0 0,-6 3 0,6 0 0,-6 0 0,6 0 0,-6 0 0,6 3 0,-6 3 0,6 4 0,-7 7 0,7-4 0,-8 7 0,8-7 0,-3 4 0,4-5 0,-1 3 0,4-5 0,-3 5 0,6-9 0,-3 2 0,6-2 0,-2-1 0,4 1 0,-1-3 0,2-1 0</inkml:trace>
  <inkml:trace contextRef="#ctx0" brushRef="#br0" timeOffset="23577">5861 11479 24575,'-3'-5'0,"0"-1"0,6 1 0,3-4 0,0 3 0,2 0 0,1 1 0,0 4 0,0-1 0,-1-1 0,4 2 0,-5-1 0,8 2 0,-6 0 0,0 0 0,6 0 0,-5 0 0,2 0 0,3 0 0,-5 0 0,6 0 0,-4 0 0,0 0 0,-3 0 0,2 0 0,-5 0 0,3 2 0,-4 1 0,1 0 0,-1 2 0,1-2 0,-1 3 0,-2-1 0,0 7 0,-3-2 0,0 9 0,0 1 0,0 1 0,0 6 0,-7-2 0,-5 9 0,-7-3 0,-1 2 0,-2-2 0,2-1 0,1-3 0,-2-2 0,9-5 0,-3-3 0,8-1 0,-2-7 0,6 2 0,0-2 0,3 1 0,0 1 0,0-5 0,0 5 0,0-1 0,0-1 0,0-1 0,0 0 0,6-1 0,0 2 0,14-3 0,-3-2 0,11-1 0,-7-3 0,7 0 0,-7 0 0,3 0 0,-8 0 0,3 0 0,-9 0 0,2-3 0,-7 3 0,1-3 0,-1 3 0,0-2 0,-2 1 0,0-1 0</inkml:trace>
  <inkml:trace contextRef="#ctx0" brushRef="#br0" timeOffset="24515">6390 11754 24575,'10'0'0,"6"0"0,-2 0 0,2-5 0,-1 3 0,-2-8 0,-4 8 0,-1-8 0,-2 8 0,0-3 0,-3 7 0,-1 1 0,-2 2 0,-3 4 0,0 0 0,-6 0 0,3-1 0,-3-2 0,4 0 0,2-1 0,0 0 0,1-2 0,1 0 0,-1-3 0</inkml:trace>
  <inkml:trace contextRef="#ctx0" brushRef="#br0" timeOffset="26251">7146 11499 24575,'-14'-3'0,"-2"1"0,-4 2 0,4 0 0,-3 0 0,2 0 0,1 0 0,0 0 0,4 0 0,3 0 0,1 0 0,0 0 0,3 0 0,-5 0 0,6 4 0,0 3 0,4 7 0,0 7 0,0 4 0,0 3 0,0 1 0,0 5 0,0-4 0,0 7 0,0-7 0,0 0 0,0-2 0,0-7 0,0-1 0,0-5 0,0-5 0,0-2 0,-3-3 0,3 1 0,-3-5 0,3-5 0,0-5 0,0-7 0,0 4 0,6-4 0,0 4 0,10-1 0,0 0 0,1 3 0,1 1 0,-5 5 0,3 1 0,-4 3 0,0 0 0,-3 0 0,3 0 0,-6 0 0,2 0 0,-2 3 0,-1 0 0,-2 9 0,-1-2 0,-2 5 0,0 1 0,0 0 0,0 4 0,-3 3 0,-3-2 0,-5 7 0,-7-7 0,-1 8 0,1-7 0,-3 4 0,2-1 0,1-7 0,1 6 0,4-11 0,1 2 0,0-2 0,3-4 0,-3-1 0,6-2 0,-3-1 0,4 1 0,-4-3 0,3-1 0,-2-2 0,2 3 0,1-3 0,-4 3 0,3-3 0,-2 0 0,2 0 0,0 0 0,3 2 0,-1-1 0,1 1 0,0-2 0,0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4:50.9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5004 13787 24575,'0'39'0,"0"4"0,0 14 0,0-1-627,0-26 0,0 2 627,0-1 0,0 1-506,0 5 0,0 2 506,0 2 0,0 0 0,0 1 0,0 1-786,0 5 0,0 2 786,0 7 0,0 2-725,0-17 0,0 0 0,0 1 725,0 3 0,0 1 0,0 0-1182,0 3 1,0 0-1,0 0 1182,0 0 0,0 0 0,0 1 0,0 2 0,0 1 0,0 0-393,0-2 0,0-1 1,0 0 392,0-1 0,0 0 0,0 0 0,0-2 0,0 0 0,0-1 0,0-3 0,0 0 0,0-1 0,0 2 0,0 0 0,0-2 0,0 11 0,0 0 0,0 3 0,0-1 296,0-10 0,0-2-296,0-6 0,0-1 0,0 1 0,0-1 0,-8 17 606,7-22 0,0 0-606,-7 18 4239,8-6-4239,0-10 2935,0-5-2935,0-9 1170,0-5-1170,0-3 588,0 1-588,0-4 0,0 2 0,0-2 0,0 3 0,0-3 0,0 2 0,0-2 0,0 1 0,0 1 0,0-5 0,0 5 0,0-4 0,0 4 0,0-5 0,0 5 0,0-2 0,0 3 0,0 0 0,0 0 0,0 0 0,0-3 0,0 3 0,0-3 0,0 3 0,0-3 0,0 2 0,0-5 0,0 3 0,0-1 0,0-2 0,0 5 0,0-4 0,2 7 0,-1-4 0,2 6 0,0-1 0,0-2 0,1 6 0,1-6 0,-1 6 0,-1-6 0,3 2 0,-3-3 0,1-3 0,1 3 0,-4-3 0,4 0 0,-5 2 0,3-5 0,-1 6 0,-1-6 0,2 2 0,-1 1 0,-1-3 0,2 2 0,-3 0 0,2-1 0,-1 4 0,1-2 0,-2 0 0,0 2 0,0-4 0,0 1 0,3-3 0,-3 4 0,3-3 0,-3 2 0,0 1 0,0-3 0,0 2 0,0-2 0,0-1 0,0 3 0,0-1 0,0 1 0,0-3 0,0 1 0,0 2 0,0-2 0,0 3 0,0-4 0,0 1 0,0-3 0,0-1 0</inkml:trace>
  <inkml:trace contextRef="#ctx0" brushRef="#br0" timeOffset="1445">3185 15663 24575,'16'3'0,"2"-1"0,14-2 0,8 0 0,9 0 0,-18 0 0,2 0-1226,1 0 0,2 0 1226,9 0 0,0 0 0,-1 0 0,-1 0 0,5 0 0,1 0 0,-1 0 0,1 0-787,0 2 0,0 1 787,1 0 0,-1 0 0,1 2 0,-1 0 0,0-2 0,0 0 0,-3 4 0,1-1 0,6-4 0,0-1 0,-4 6 0,0-1 0,0-5 0,1-1 0,1 5 0,1 0 0,2-2 0,0 0 0,-3 2 0,1 0 0,-13-1 0,2 0 0,-1-1 0,15 0 0,-1 0 0,4 2 0,1 0 0,-1-2 0,-1 0 0,-6 2 0,-2 0-525,5 1 1,-2-1 524,-5 0 0,0 0 0,3 0 0,-2 1-521,-11-1 0,-1-1 521,5-1 0,-1 0 0,18 4 0,-20-4 0,-1-1 0,-4 1 0,-2-1 209,1 2 1,0 0-210,-1-1 0,-1-1 0,22 7 0,4-1 0,-6 0 0,-5-3 1480,4 3-1480,-9-4 0,4 1 2084,-5-2-2084,-4-3 1330,-6 0-1330,-1 0 701,-7 0-701,2 0 103,-6 0-103,-2 0 0,1 0 0,-3 0 0,2 0 0,-3 0 0,-3-2 0,3 1 0,-6-1 0,2 2 0,-3 0 0,1-3 0,-1 2 0,1-1 0,-1 2 0,0 0 0,0 0 0,-2 0 0,-1 0 0</inkml:trace>
  <inkml:trace contextRef="#ctx0" brushRef="#br0" timeOffset="6055">4004 13616 24575,'0'-18'0,"0"-7"0,0-10 0,0-9 0,3 9 0,1 2 0,2 0 0,2-3 0,-1 3 0,0-1 0,4-7 0,-5-4 0,5 1 0,-10 17 0,5-1 0,-5 18 0,2-4 0,-3 5 0,0 7 0,0 7 0,3 10 0,1 9 0,3 5 0,0 1 0,4 4 0,1-1 0,2-3 0,-2 3 0,1-4 0,1-4 0,1-1 0,2-3 0,-5-5 0,4 0 0,-3-4 0,6-2 0,-2-1 0,3-2 0,-4-1 0,3-2 0,-3-1 0,4-3 0,0 3 0,-1-3 0,-2 3 0,-2-3 0,-6 0 0,0 0 0,-4 0 0,1 0 0,-1 0 0,-2-5 0,0-1 0,-3-9 0,0-2 0,0-2 0,0-5 0,0 3 0,0-7 0,0 3 0,3-3 0,-2-1 0,5 0 0,-5 0 0,5 0 0,-2 0 0,0 4 0,2 1 0,-5 8 0,2 0 0,-1 7 0,-1 1 0,1 5 0,-2 0 0</inkml:trace>
  <inkml:trace contextRef="#ctx0" brushRef="#br0" timeOffset="7932">5564 13193 24575,'0'13'0,"0"2"0,0 8 0,0 2 0,0 0 0,0 2 0,0-2 0,0 0 0,0 3 0,0-7 0,0 2 0,0-3 0,0 0 0,0-7 0,0 6 0,0-10 0,0 4 0,0-3 0,0-3 0,0 1 0,0-3 0,0 1 0,0-1 0,0 1 0,0-1 0,0 0 0,0 1 0,2-3 0,1-1 0,2-2 0,1-5 0,0-5 0,0-7 0,4-3 0,0-4 0,4-1 0,1-4 0,-1 1 0,-3-1 0,3 0 0,-6 0 0,4 5 0,-4 3 0,1 2 0,-3 9 0,0-5 0,0 9 0,0-3 0,-3 4 0,2-1 0,-3 3 0,4 1 0,-1 2 0,1 0 0,-1 0 0,1 0 0,-1 0 0,0 0 0,1 5 0,0 2 0,0 5 0,-3 4 0,3 0 0,-6 0 0,3 3 0,-3-2 0,0 2 0,0-2 0,0 1 0,0-5 0,0 6 0,0-6 0,0 3 0,3-4 0,-2 0 0,4-3 0,-5 2 0,5-5 0,-4 3 0,4-4 0,-5 0 0,5 1 0,-2-3 0,2-1 0,0-2 0,1 0 0,-1-2 0,3-4 0,3-11 0,5-1 0,-1-10 0,3-2 0,1-2 0,-3-1 0,2 3 0,-7 1 0,2 5 0,-6 3 0,3 6 0,-4 3 0,-1 5 0,-1-1 0,0 5 0,-1 0 0,2 1 0,0 2 0,1 0 0,-1 2 0,0 1 0,1 6 0,0 0 0,-3 3 0,3 3 0,-3 1 0,1 4 0,2 0 0,-6 0 0,6 0 0,-5-1 0,2-2 0,-3 2 0,0-6 0,3 2 0,-3-3 0,3 0 0,-3-3 0,0 2 0,0-1 0,3 2 0,-3 0 0,6 0 0,-6 0 0,3-3 0,0 2 0,-3-5 0,6 5 0,-6-4 0,3 1 0,-1-3 0,1-2 0,0 0 0,0-3 0</inkml:trace>
  <inkml:trace contextRef="#ctx0" brushRef="#br0" timeOffset="9255">6322 12877 24575,'15'-3'0,"6"-1"0,-7 1 0,9 0 0,-10 3 0,6 0 0,-6 0 0,2 0 0,-3 0 0,0 0 0,0 0 0,-3 0 0,3 0 0,-6 2 0,2 1 0,-3 2 0,1 1 0,-3 2 0,-1-2 0,-2 3 0,0-4 0,0 0 0,0 4 0,0 0 0,0 0 0,0 2 0,0-2 0,-6 7 0,0-3 0,-5 6 0,-1-3 0,2 1 0,-3 1 0,4-5 0,-1 3 0,5-7 0,-1-1 0,0 1 0,3-3 0,0 2 0,1-2 0,1-1 0,-1 0 0,2 1 0,0-1 0,5-2 0,1-1 0,9-2 0,-2 0 0,6 0 0,-6 0 0,6 0 0,-6 0 0,2 0 0,-3 0 0,0 0 0,0 0 0,-3 0 0,0 0 0,-4 0 0,1 0 0,-1 0 0,0 0 0,1 0 0,-1 0 0,0 0 0,-2 0 0,-1 0 0</inkml:trace>
  <inkml:trace contextRef="#ctx0" brushRef="#br0" timeOffset="11968">3551 14362 24575,'18'0'0,"1"0"0,4 0 0,-2 0 0,11 0 0,-6 0 0,22 0 0,-6 0 0,4 0 0,2 0 0,-7 0 0,9 0 0,-1 0 0,-4 0 0,-3 0 0,-3 0 0,0 0 0,-4 0 0,-2 0 0,-8 0 0,-1 0 0,-4 0 0,-4-2 0,3-2 0,-6-2 0,-1 0 0,-3 2 0,-4 0 0,1 0 0,-1 1 0,1 1 0,-1 2 0,-2-3 0,2 3 0,-2-3 0,0 6 0,-3 0 0,-1 5 0,-4 1 0,1 6 0,-2-2 0,-1 10 0,1-6 0,-2 11 0,2-3 0,-2 4 0,1 4 0,-1 1 0,1 0 0,-1 4 0,1-8 0,-1 8 0,0-8 0,1 7 0,-1-7 0,1 8 0,-1-3 0,-3-1 0,3 3 0,-3-2 0,3 4 0,1-5 0,-4 4 0,2-8 0,-1-1 0,2-1 0,2-11 0,-1 6 0,4-10 0,-3-1 0,6-1 0,-3-4 0,3 1 0,0-3 0,0 1 0,0-1 0,0 1 0,0-1 0,0 0 0,0 1 0,0-1 0,0 0 0,0 1 0,0-1 0,0-3 0,0 1 0</inkml:trace>
  <inkml:trace contextRef="#ctx0" brushRef="#br0" timeOffset="15957">5878 14423 24575,'0'14'0,"0"11"0,0-3 0,0 16 0,-4-4 0,4 10 0,0-4 0,4 9 0,7-8 0,-5 8 0,4-9 0,-5 4 0,-1-5 0,3 4 0,-3-3 0,4 3 0,0-4 0,-1-5 0,1 0 0,-1-9 0,0-2 0,-1-3 0,1 0 0,-4-4 0,3-3 0,-6-2 0,5-5 0,-4 6 0,1-6 0,1 2 0,-3 1 0,3-3 0,-3 2 0,0-2 0,2-1 0,-1 0 0,1 1 0,-2-1 0,0 0 0,2-2 0,-1-1 0,1-2 0</inkml:trace>
  <inkml:trace contextRef="#ctx0" brushRef="#br0" timeOffset="18667">5438 13220 24575,'-8'0'0,"-3"0"0,3 0 0,-4 0 0,3 0 0,-2 0 0,2 0 0,-4 0 0,1 0 0,0 2 0,0 2 0,3 1 0,-2 4 0,1-3 0,1 6 0,-3-5 0,6 4 0,-6-2 0,5 3 0,-1 0 0,2 0 0,0 0 0,0-3 0,0 3 0,0-3 0,3 0 0,0 2 0,0-5 0,3 3 0,-3-1 0,3-2 0,0 2 0,0-2 0,0-1 0,0 4 0,0-3 0,0 2 0,0-2 0,0-1 0,0 0 0,0 1 0,0-1 0,0 1 0,0-1 0,3 1 0,0-1 0,2 3 0,1-1 0,0 1 0,-1-3 0,1 1 0,-1-1 0,0 1 0,1-3 0,-1 1 0,4-3 0,-3 1 0,5 1 0,-2-2 0,0 1 0,2-2 0,-1 0 0,-1 3 0,2-3 0,-5 3 0,5-3 0,-4 0 0,1 0 0,-3 0 0,1 2 0,-1-1 0,1 1 0,-1-2 0,1 0 0,-1 0 0,1 0 0,-1 0 0,0 2 0,-2-1 0,-1 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5:20.7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5004 13787 24575,'0'39'0,"0"4"0,0 14 0,0-1-627,0-26 0,0 2 627,0-1 0,0 1-506,0 5 0,0 2 506,0 2 0,0 0 0,0 1 0,0 1-786,0 5 0,0 2 786,0 7 0,0 2-725,0-17 0,0 0 0,0 1 725,0 3 0,0 1 0,0 0-1182,0 3 1,0 0-1,0 0 1182,0 0 0,0 0 0,0 1 0,0 2 0,0 1 0,0 0-393,0-2 0,0-1 1,0 0 392,0-1 0,0 0 0,0 0 0,0-2 0,0 0 0,0-1 0,0-3 0,0 0 0,0-1 0,0 2 0,0 0 0,0-2 0,0 11 0,0 0 0,0 3 0,0-1 296,0-10 0,0-2-296,0-6 0,0-1 0,0 1 0,0-1 0,-8 17 606,7-22 0,0 0-606,-7 18 4239,8-6-4239,0-10 2935,0-5-2935,0-9 1170,0-5-1170,0-3 588,0 1-588,0-4 0,0 2 0,0-2 0,0 3 0,0-3 0,0 2 0,0-2 0,0 1 0,0 1 0,0-5 0,0 5 0,0-4 0,0 4 0,0-5 0,0 5 0,0-2 0,0 3 0,0 0 0,0 0 0,0 0 0,0-3 0,0 3 0,0-3 0,0 3 0,0-3 0,0 2 0,0-5 0,0 3 0,0-1 0,0-2 0,0 5 0,0-4 0,2 7 0,-1-4 0,2 6 0,0-1 0,0-2 0,1 6 0,1-6 0,-1 6 0,-1-6 0,3 2 0,-3-3 0,1-3 0,1 3 0,-4-3 0,4 0 0,-5 2 0,3-5 0,-1 6 0,-1-6 0,2 2 0,-1 1 0,-1-3 0,2 2 0,-3 0 0,2-1 0,-1 4 0,1-2 0,-2 0 0,0 2 0,0-4 0,0 1 0,3-3 0,-3 4 0,3-3 0,-3 2 0,0 1 0,0-3 0,0 2 0,0-2 0,0-1 0,0 3 0,0-1 0,0 1 0,0-3 0,0 1 0,0 2 0,0-2 0,0 3 0,0-4 0,0 1 0,0-3 0,0-1 0</inkml:trace>
  <inkml:trace contextRef="#ctx0" brushRef="#br0" timeOffset="1">3185 15663 24575,'16'3'0,"2"-1"0,14-2 0,8 0 0,9 0 0,-18 0 0,2 0-1226,1 0 0,2 0 1226,9 0 0,0 0 0,-1 0 0,-1 0 0,5 0 0,1 0 0,-1 0 0,1 0-787,0 2 0,0 1 787,1 0 0,-1 0 0,1 2 0,-1 0 0,0-2 0,0 0 0,-3 4 0,1-1 0,6-4 0,0-1 0,-4 6 0,0-1 0,0-5 0,1-1 0,1 5 0,1 0 0,2-2 0,0 0 0,-3 2 0,1 0 0,-13-1 0,2 0 0,-1-1 0,15 0 0,-1 0 0,4 2 0,1 0 0,-1-2 0,-1 0 0,-6 2 0,-2 0-525,5 1 1,-2-1 524,-5 0 0,0 0 0,3 0 0,-2 1-521,-11-1 0,-1-1 521,5-1 0,-1 0 0,18 4 0,-20-4 0,-1-1 0,-4 1 0,-2-1 209,1 2 1,0 0-210,-1-1 0,-1-1 0,22 7 0,4-1 0,-6 0 0,-5-3 1480,4 3-1480,-9-4 0,4 1 2084,-5-2-2084,-4-3 1330,-6 0-1330,-1 0 701,-7 0-701,2 0 103,-6 0-103,-2 0 0,1 0 0,-3 0 0,2 0 0,-3 0 0,-3-2 0,3 1 0,-6-1 0,2 2 0,-3 0 0,1-3 0,-1 2 0,1-1 0,-1 2 0,0 0 0,0 0 0,-2 0 0,-1 0 0</inkml:trace>
  <inkml:trace contextRef="#ctx0" brushRef="#br0" timeOffset="2">4004 13616 24575,'0'-18'0,"0"-7"0,0-10 0,0-9 0,3 9 0,1 2 0,2 0 0,2-3 0,-1 3 0,0-1 0,4-7 0,-5-4 0,5 1 0,-10 17 0,5-1 0,-5 18 0,2-4 0,-3 5 0,0 7 0,0 7 0,3 10 0,1 9 0,3 5 0,0 1 0,4 4 0,1-1 0,2-3 0,-2 3 0,1-4 0,1-4 0,1-1 0,2-3 0,-5-5 0,4 0 0,-3-4 0,6-2 0,-2-1 0,3-2 0,-4-1 0,3-2 0,-3-1 0,4-3 0,0 3 0,-1-3 0,-2 3 0,-2-3 0,-6 0 0,0 0 0,-4 0 0,1 0 0,-1 0 0,-2-5 0,0-1 0,-3-9 0,0-2 0,0-2 0,0-5 0,0 3 0,0-7 0,0 3 0,3-3 0,-2-1 0,5 0 0,-5 0 0,5 0 0,-2 0 0,0 4 0,2 1 0,-5 8 0,2 0 0,-1 7 0,-1 1 0,1 5 0,-2 0 0</inkml:trace>
  <inkml:trace contextRef="#ctx0" brushRef="#br0" timeOffset="3">5564 13193 24575,'0'13'0,"0"2"0,0 8 0,0 2 0,0 0 0,0 2 0,0-2 0,0 0 0,0 3 0,0-7 0,0 2 0,0-3 0,0 0 0,0-7 0,0 6 0,0-10 0,0 4 0,0-3 0,0-3 0,0 1 0,0-3 0,0 1 0,0-1 0,0 1 0,0-1 0,0 0 0,0 1 0,2-3 0,1-1 0,2-2 0,1-5 0,0-5 0,0-7 0,4-3 0,0-4 0,4-1 0,1-4 0,-1 1 0,-3-1 0,3 0 0,-6 0 0,4 5 0,-4 3 0,1 2 0,-3 9 0,0-5 0,0 9 0,0-3 0,-3 4 0,2-1 0,-3 3 0,4 1 0,-1 2 0,1 0 0,-1 0 0,1 0 0,-1 0 0,0 0 0,1 5 0,0 2 0,0 5 0,-3 4 0,3 0 0,-6 0 0,3 3 0,-3-2 0,0 2 0,0-2 0,0 1 0,0-5 0,0 6 0,0-6 0,0 3 0,3-4 0,-2 0 0,4-3 0,-5 2 0,5-5 0,-4 3 0,4-4 0,-5 0 0,5 1 0,-2-3 0,2-1 0,0-2 0,1 0 0,-1-2 0,3-4 0,3-11 0,5-1 0,-1-10 0,3-2 0,1-2 0,-3-1 0,2 3 0,-7 1 0,2 5 0,-6 3 0,3 6 0,-4 3 0,-1 5 0,-1-1 0,0 5 0,-1 0 0,2 1 0,0 2 0,1 0 0,-1 2 0,0 1 0,1 6 0,0 0 0,-3 3 0,3 3 0,-3 1 0,1 4 0,2 0 0,-6 0 0,6 0 0,-5-1 0,2-2 0,-3 2 0,0-6 0,3 2 0,-3-3 0,3 0 0,-3-3 0,0 2 0,0-1 0,3 2 0,-3 0 0,6 0 0,-6 0 0,3-3 0,0 2 0,-3-5 0,6 5 0,-6-4 0,3 1 0,-1-3 0,1-2 0,0 0 0,0-3 0</inkml:trace>
  <inkml:trace contextRef="#ctx0" brushRef="#br0" timeOffset="4">6322 12877 24575,'15'-3'0,"6"-1"0,-7 1 0,9 0 0,-10 3 0,6 0 0,-6 0 0,2 0 0,-3 0 0,0 0 0,0 0 0,-3 0 0,3 0 0,-6 2 0,2 1 0,-3 2 0,1 1 0,-3 2 0,-1-2 0,-2 3 0,0-4 0,0 0 0,0 4 0,0 0 0,0 0 0,0 2 0,0-2 0,-6 7 0,0-3 0,-5 6 0,-1-3 0,2 1 0,-3 1 0,4-5 0,-1 3 0,5-7 0,-1-1 0,0 1 0,3-3 0,0 2 0,1-2 0,1-1 0,-1 0 0,2 1 0,0-1 0,5-2 0,1-1 0,9-2 0,-2 0 0,6 0 0,-6 0 0,6 0 0,-6 0 0,2 0 0,-3 0 0,0 0 0,0 0 0,-3 0 0,0 0 0,-4 0 0,1 0 0,-1 0 0,0 0 0,1 0 0,-1 0 0,0 0 0,-2 0 0,-1 0 0</inkml:trace>
  <inkml:trace contextRef="#ctx0" brushRef="#br0" timeOffset="5">3551 14362 24575,'18'0'0,"1"0"0,4 0 0,-2 0 0,11 0 0,-6 0 0,22 0 0,-6 0 0,4 0 0,2 0 0,-7 0 0,9 0 0,-1 0 0,-4 0 0,-3 0 0,-3 0 0,0 0 0,-4 0 0,-2 0 0,-8 0 0,-1 0 0,-4 0 0,-4-2 0,3-2 0,-6-2 0,-1 0 0,-3 2 0,-4 0 0,1 0 0,-1 1 0,1 1 0,-1 2 0,-2-3 0,2 3 0,-2-3 0,0 6 0,-3 0 0,-1 5 0,-4 1 0,1 6 0,-2-2 0,-1 10 0,1-6 0,-2 11 0,2-3 0,-2 4 0,1 4 0,-1 1 0,1 0 0,-1 4 0,1-8 0,-1 8 0,0-8 0,1 7 0,-1-7 0,1 8 0,-1-3 0,-3-1 0,3 3 0,-3-2 0,3 4 0,1-5 0,-4 4 0,2-8 0,-1-1 0,2-1 0,2-11 0,-1 6 0,4-10 0,-3-1 0,6-1 0,-3-4 0,3 1 0,0-3 0,0 1 0,0-1 0,0 1 0,0-1 0,0 0 0,0 1 0,0-1 0,0 0 0,0 1 0,0-1 0,0-3 0,0 1 0</inkml:trace>
  <inkml:trace contextRef="#ctx0" brushRef="#br0" timeOffset="6">5878 14423 24575,'0'14'0,"0"11"0,0-3 0,0 16 0,-4-4 0,4 10 0,0-4 0,4 9 0,7-8 0,-5 8 0,4-9 0,-5 4 0,-1-5 0,3 4 0,-3-3 0,4 3 0,0-4 0,-1-5 0,1 0 0,-1-9 0,0-2 0,-1-3 0,1 0 0,-4-4 0,3-3 0,-6-2 0,5-5 0,-4 6 0,1-6 0,1 2 0,-3 1 0,3-3 0,-3 2 0,0-2 0,2-1 0,-1 0 0,1 1 0,-2-1 0,0 0 0,2-2 0,-1-1 0,1-2 0</inkml:trace>
  <inkml:trace contextRef="#ctx0" brushRef="#br0" timeOffset="7">5438 13220 24575,'-8'0'0,"-3"0"0,3 0 0,-4 0 0,3 0 0,-2 0 0,2 0 0,-4 0 0,1 0 0,0 2 0,0 2 0,3 1 0,-2 4 0,1-3 0,1 6 0,-3-5 0,6 4 0,-6-2 0,5 3 0,-1 0 0,2 0 0,0 0 0,0-3 0,0 3 0,0-3 0,3 0 0,0 2 0,0-5 0,3 3 0,-3-1 0,3-2 0,0 2 0,0-2 0,0-1 0,0 4 0,0-3 0,0 2 0,0-2 0,0-1 0,0 0 0,0 1 0,0-1 0,0 1 0,0-1 0,3 1 0,0-1 0,2 3 0,1-1 0,0 1 0,-1-3 0,1 1 0,-1-1 0,0 1 0,1-3 0,-1 1 0,4-3 0,-3 1 0,5 1 0,-2-2 0,0 1 0,2-2 0,-1 0 0,-1 3 0,2-3 0,-5 3 0,5-3 0,-4 0 0,1 0 0,-3 0 0,1 2 0,-1-1 0,1 1 0,-1-2 0,1 0 0,-1 0 0,1 0 0,-1 0 0,0 2 0,-2-1 0,-1 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5:26.5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5004 13787 24575,'0'39'0,"0"4"0,0 14 0,0-1-627,0-26 0,0 2 627,0-1 0,0 1-506,0 5 0,0 2 506,0 2 0,0 0 0,0 1 0,0 1-786,0 5 0,0 2 786,0 7 0,0 2-725,0-17 0,0 0 0,0 1 725,0 3 0,0 1 0,0 0-1182,0 3 1,0 0-1,0 0 1182,0 0 0,0 0 0,0 1 0,0 2 0,0 1 0,0 0-393,0-2 0,0-1 1,0 0 392,0-1 0,0 0 0,0 0 0,0-2 0,0 0 0,0-1 0,0-3 0,0 0 0,0-1 0,0 2 0,0 0 0,0-2 0,0 11 0,0 0 0,0 3 0,0-1 296,0-10 0,0-2-296,0-6 0,0-1 0,0 1 0,0-1 0,-8 17 606,7-22 0,0 0-606,-7 18 4239,8-6-4239,0-10 2935,0-5-2935,0-9 1170,0-5-1170,0-3 588,0 1-588,0-4 0,0 2 0,0-2 0,0 3 0,0-3 0,0 2 0,0-2 0,0 1 0,0 1 0,0-5 0,0 5 0,0-4 0,0 4 0,0-5 0,0 5 0,0-2 0,0 3 0,0 0 0,0 0 0,0 0 0,0-3 0,0 3 0,0-3 0,0 3 0,0-3 0,0 2 0,0-5 0,0 3 0,0-1 0,0-2 0,0 5 0,0-4 0,2 7 0,-1-4 0,2 6 0,0-1 0,0-2 0,1 6 0,1-6 0,-1 6 0,-1-6 0,3 2 0,-3-3 0,1-3 0,1 3 0,-4-3 0,4 0 0,-5 2 0,3-5 0,-1 6 0,-1-6 0,2 2 0,-1 1 0,-1-3 0,2 2 0,-3 0 0,2-1 0,-1 4 0,1-2 0,-2 0 0,0 2 0,0-4 0,0 1 0,3-3 0,-3 4 0,3-3 0,-3 2 0,0 1 0,0-3 0,0 2 0,0-2 0,0-1 0,0 3 0,0-1 0,0 1 0,0-3 0,0 1 0,0 2 0,0-2 0,0 3 0,0-4 0,0 1 0,0-3 0,0-1 0</inkml:trace>
  <inkml:trace contextRef="#ctx0" brushRef="#br0" timeOffset="1">3185 15663 24575,'16'3'0,"2"-1"0,14-2 0,8 0 0,9 0 0,-18 0 0,2 0-1226,1 0 0,2 0 1226,9 0 0,0 0 0,-1 0 0,-1 0 0,5 0 0,1 0 0,-1 0 0,1 0-787,0 2 0,0 1 787,1 0 0,-1 0 0,1 2 0,-1 0 0,0-2 0,0 0 0,-3 4 0,1-1 0,6-4 0,0-1 0,-4 6 0,0-1 0,0-5 0,1-1 0,1 5 0,1 0 0,2-2 0,0 0 0,-3 2 0,1 0 0,-13-1 0,2 0 0,-1-1 0,15 0 0,-1 0 0,4 2 0,1 0 0,-1-2 0,-1 0 0,-6 2 0,-2 0-525,5 1 1,-2-1 524,-5 0 0,0 0 0,3 0 0,-2 1-521,-11-1 0,-1-1 521,5-1 0,-1 0 0,18 4 0,-20-4 0,-1-1 0,-4 1 0,-2-1 209,1 2 1,0 0-210,-1-1 0,-1-1 0,22 7 0,4-1 0,-6 0 0,-5-3 1480,4 3-1480,-9-4 0,4 1 2084,-5-2-2084,-4-3 1330,-6 0-1330,-1 0 701,-7 0-701,2 0 103,-6 0-103,-2 0 0,1 0 0,-3 0 0,2 0 0,-3 0 0,-3-2 0,3 1 0,-6-1 0,2 2 0,-3 0 0,1-3 0,-1 2 0,1-1 0,-1 2 0,0 0 0,0 0 0,-2 0 0,-1 0 0</inkml:trace>
  <inkml:trace contextRef="#ctx0" brushRef="#br0" timeOffset="2">4004 13616 24575,'0'-18'0,"0"-7"0,0-10 0,0-9 0,3 9 0,1 2 0,2 0 0,2-3 0,-1 3 0,0-1 0,4-7 0,-5-4 0,5 1 0,-10 17 0,5-1 0,-5 18 0,2-4 0,-3 5 0,0 7 0,0 7 0,3 10 0,1 9 0,3 5 0,0 1 0,4 4 0,1-1 0,2-3 0,-2 3 0,1-4 0,1-4 0,1-1 0,2-3 0,-5-5 0,4 0 0,-3-4 0,6-2 0,-2-1 0,3-2 0,-4-1 0,3-2 0,-3-1 0,4-3 0,0 3 0,-1-3 0,-2 3 0,-2-3 0,-6 0 0,0 0 0,-4 0 0,1 0 0,-1 0 0,-2-5 0,0-1 0,-3-9 0,0-2 0,0-2 0,0-5 0,0 3 0,0-7 0,0 3 0,3-3 0,-2-1 0,5 0 0,-5 0 0,5 0 0,-2 0 0,0 4 0,2 1 0,-5 8 0,2 0 0,-1 7 0,-1 1 0,1 5 0,-2 0 0</inkml:trace>
  <inkml:trace contextRef="#ctx0" brushRef="#br0" timeOffset="3">5564 13193 24575,'0'13'0,"0"2"0,0 8 0,0 2 0,0 0 0,0 2 0,0-2 0,0 0 0,0 3 0,0-7 0,0 2 0,0-3 0,0 0 0,0-7 0,0 6 0,0-10 0,0 4 0,0-3 0,0-3 0,0 1 0,0-3 0,0 1 0,0-1 0,0 1 0,0-1 0,0 0 0,0 1 0,2-3 0,1-1 0,2-2 0,1-5 0,0-5 0,0-7 0,4-3 0,0-4 0,4-1 0,1-4 0,-1 1 0,-3-1 0,3 0 0,-6 0 0,4 5 0,-4 3 0,1 2 0,-3 9 0,0-5 0,0 9 0,0-3 0,-3 4 0,2-1 0,-3 3 0,4 1 0,-1 2 0,1 0 0,-1 0 0,1 0 0,-1 0 0,0 0 0,1 5 0,0 2 0,0 5 0,-3 4 0,3 0 0,-6 0 0,3 3 0,-3-2 0,0 2 0,0-2 0,0 1 0,0-5 0,0 6 0,0-6 0,0 3 0,3-4 0,-2 0 0,4-3 0,-5 2 0,5-5 0,-4 3 0,4-4 0,-5 0 0,5 1 0,-2-3 0,2-1 0,0-2 0,1 0 0,-1-2 0,3-4 0,3-11 0,5-1 0,-1-10 0,3-2 0,1-2 0,-3-1 0,2 3 0,-7 1 0,2 5 0,-6 3 0,3 6 0,-4 3 0,-1 5 0,-1-1 0,0 5 0,-1 0 0,2 1 0,0 2 0,1 0 0,-1 2 0,0 1 0,1 6 0,0 0 0,-3 3 0,3 3 0,-3 1 0,1 4 0,2 0 0,-6 0 0,6 0 0,-5-1 0,2-2 0,-3 2 0,0-6 0,3 2 0,-3-3 0,3 0 0,-3-3 0,0 2 0,0-1 0,3 2 0,-3 0 0,6 0 0,-6 0 0,3-3 0,0 2 0,-3-5 0,6 5 0,-6-4 0,3 1 0,-1-3 0,1-2 0,0 0 0,0-3 0</inkml:trace>
  <inkml:trace contextRef="#ctx0" brushRef="#br0" timeOffset="4">6322 12877 24575,'15'-3'0,"6"-1"0,-7 1 0,9 0 0,-10 3 0,6 0 0,-6 0 0,2 0 0,-3 0 0,0 0 0,0 0 0,-3 0 0,3 0 0,-6 2 0,2 1 0,-3 2 0,1 1 0,-3 2 0,-1-2 0,-2 3 0,0-4 0,0 0 0,0 4 0,0 0 0,0 0 0,0 2 0,0-2 0,-6 7 0,0-3 0,-5 6 0,-1-3 0,2 1 0,-3 1 0,4-5 0,-1 3 0,5-7 0,-1-1 0,0 1 0,3-3 0,0 2 0,1-2 0,1-1 0,-1 0 0,2 1 0,0-1 0,5-2 0,1-1 0,9-2 0,-2 0 0,6 0 0,-6 0 0,6 0 0,-6 0 0,2 0 0,-3 0 0,0 0 0,0 0 0,-3 0 0,0 0 0,-4 0 0,1 0 0,-1 0 0,0 0 0,1 0 0,-1 0 0,0 0 0,-2 0 0,-1 0 0</inkml:trace>
  <inkml:trace contextRef="#ctx0" brushRef="#br0" timeOffset="5">3551 14362 24575,'18'0'0,"1"0"0,4 0 0,-2 0 0,11 0 0,-6 0 0,22 0 0,-6 0 0,4 0 0,2 0 0,-7 0 0,9 0 0,-1 0 0,-4 0 0,-3 0 0,-3 0 0,0 0 0,-4 0 0,-2 0 0,-8 0 0,-1 0 0,-4 0 0,-4-2 0,3-2 0,-6-2 0,-1 0 0,-3 2 0,-4 0 0,1 0 0,-1 1 0,1 1 0,-1 2 0,-2-3 0,2 3 0,-2-3 0,0 6 0,-3 0 0,-1 5 0,-4 1 0,1 6 0,-2-2 0,-1 10 0,1-6 0,-2 11 0,2-3 0,-2 4 0,1 4 0,-1 1 0,1 0 0,-1 4 0,1-8 0,-1 8 0,0-8 0,1 7 0,-1-7 0,1 8 0,-1-3 0,-3-1 0,3 3 0,-3-2 0,3 4 0,1-5 0,-4 4 0,2-8 0,-1-1 0,2-1 0,2-11 0,-1 6 0,4-10 0,-3-1 0,6-1 0,-3-4 0,3 1 0,0-3 0,0 1 0,0-1 0,0 1 0,0-1 0,0 0 0,0 1 0,0-1 0,0 0 0,0 1 0,0-1 0,0-3 0,0 1 0</inkml:trace>
  <inkml:trace contextRef="#ctx0" brushRef="#br0" timeOffset="6">5878 14423 24575,'0'14'0,"0"11"0,0-3 0,0 16 0,-4-4 0,4 10 0,0-4 0,4 9 0,7-8 0,-5 8 0,4-9 0,-5 4 0,-1-5 0,3 4 0,-3-3 0,4 3 0,0-4 0,-1-5 0,1 0 0,-1-9 0,0-2 0,-1-3 0,1 0 0,-4-4 0,3-3 0,-6-2 0,5-5 0,-4 6 0,1-6 0,1 2 0,-3 1 0,3-3 0,-3 2 0,0-2 0,2-1 0,-1 0 0,1 1 0,-2-1 0,0 0 0,2-2 0,-1-1 0,1-2 0</inkml:trace>
  <inkml:trace contextRef="#ctx0" brushRef="#br0" timeOffset="7">5438 13220 24575,'-8'0'0,"-3"0"0,3 0 0,-4 0 0,3 0 0,-2 0 0,2 0 0,-4 0 0,1 0 0,0 2 0,0 2 0,3 1 0,-2 4 0,1-3 0,1 6 0,-3-5 0,6 4 0,-6-2 0,5 3 0,-1 0 0,2 0 0,0 0 0,0-3 0,0 3 0,0-3 0,3 0 0,0 2 0,0-5 0,3 3 0,-3-1 0,3-2 0,0 2 0,0-2 0,0-1 0,0 4 0,0-3 0,0 2 0,0-2 0,0-1 0,0 0 0,0 1 0,0-1 0,0 1 0,0-1 0,3 1 0,0-1 0,2 3 0,1-1 0,0 1 0,-1-3 0,1 1 0,-1-1 0,0 1 0,1-3 0,-1 1 0,4-3 0,-3 1 0,5 1 0,-2-2 0,0 1 0,2-2 0,-1 0 0,-1 3 0,2-3 0,-5 3 0,5-3 0,-4 0 0,1 0 0,-3 0 0,1 2 0,-1-1 0,1 1 0,-1-2 0,1 0 0,-1 0 0,1 0 0,-1 0 0,0 2 0,-2-1 0,-1 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5:29.6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5004 13787 24575,'0'39'0,"0"4"0,0 14 0,0-1-627,0-26 0,0 2 627,0-1 0,0 1-506,0 5 0,0 2 506,0 2 0,0 0 0,0 1 0,0 1-786,0 5 0,0 2 786,0 7 0,0 2-725,0-17 0,0 0 0,0 1 725,0 3 0,0 1 0,0 0-1182,0 3 1,0 0-1,0 0 1182,0 0 0,0 0 0,0 1 0,0 2 0,0 1 0,0 0-393,0-2 0,0-1 1,0 0 392,0-1 0,0 0 0,0 0 0,0-2 0,0 0 0,0-1 0,0-3 0,0 0 0,0-1 0,0 2 0,0 0 0,0-2 0,0 11 0,0 0 0,0 3 0,0-1 296,0-10 0,0-2-296,0-6 0,0-1 0,0 1 0,0-1 0,-8 17 606,7-22 0,0 0-606,-7 18 4239,8-6-4239,0-10 2935,0-5-2935,0-9 1170,0-5-1170,0-3 588,0 1-588,0-4 0,0 2 0,0-2 0,0 3 0,0-3 0,0 2 0,0-2 0,0 1 0,0 1 0,0-5 0,0 5 0,0-4 0,0 4 0,0-5 0,0 5 0,0-2 0,0 3 0,0 0 0,0 0 0,0 0 0,0-3 0,0 3 0,0-3 0,0 3 0,0-3 0,0 2 0,0-5 0,0 3 0,0-1 0,0-2 0,0 5 0,0-4 0,2 7 0,-1-4 0,2 6 0,0-1 0,0-2 0,1 6 0,1-6 0,-1 6 0,-1-6 0,3 2 0,-3-3 0,1-3 0,1 3 0,-4-3 0,4 0 0,-5 2 0,3-5 0,-1 6 0,-1-6 0,2 2 0,-1 1 0,-1-3 0,2 2 0,-3 0 0,2-1 0,-1 4 0,1-2 0,-2 0 0,0 2 0,0-4 0,0 1 0,3-3 0,-3 4 0,3-3 0,-3 2 0,0 1 0,0-3 0,0 2 0,0-2 0,0-1 0,0 3 0,0-1 0,0 1 0,0-3 0,0 1 0,0 2 0,0-2 0,0 3 0,0-4 0,0 1 0,0-3 0,0-1 0</inkml:trace>
  <inkml:trace contextRef="#ctx0" brushRef="#br0" timeOffset="1">3185 15663 24575,'16'3'0,"2"-1"0,14-2 0,8 0 0,9 0 0,-18 0 0,2 0-1226,1 0 0,2 0 1226,9 0 0,0 0 0,-1 0 0,-1 0 0,5 0 0,1 0 0,-1 0 0,1 0-787,0 2 0,0 1 787,1 0 0,-1 0 0,1 2 0,-1 0 0,0-2 0,0 0 0,-3 4 0,1-1 0,6-4 0,0-1 0,-4 6 0,0-1 0,0-5 0,1-1 0,1 5 0,1 0 0,2-2 0,0 0 0,-3 2 0,1 0 0,-13-1 0,2 0 0,-1-1 0,15 0 0,-1 0 0,4 2 0,1 0 0,-1-2 0,-1 0 0,-6 2 0,-2 0-525,5 1 1,-2-1 524,-5 0 0,0 0 0,3 0 0,-2 1-521,-11-1 0,-1-1 521,5-1 0,-1 0 0,18 4 0,-20-4 0,-1-1 0,-4 1 0,-2-1 209,1 2 1,0 0-210,-1-1 0,-1-1 0,22 7 0,4-1 0,-6 0 0,-5-3 1480,4 3-1480,-9-4 0,4 1 2084,-5-2-2084,-4-3 1330,-6 0-1330,-1 0 701,-7 0-701,2 0 103,-6 0-103,-2 0 0,1 0 0,-3 0 0,2 0 0,-3 0 0,-3-2 0,3 1 0,-6-1 0,2 2 0,-3 0 0,1-3 0,-1 2 0,1-1 0,-1 2 0,0 0 0,0 0 0,-2 0 0,-1 0 0</inkml:trace>
  <inkml:trace contextRef="#ctx0" brushRef="#br0" timeOffset="2">4004 13616 24575,'0'-18'0,"0"-7"0,0-10 0,0-9 0,3 9 0,1 2 0,2 0 0,2-3 0,-1 3 0,0-1 0,4-7 0,-5-4 0,5 1 0,-10 17 0,5-1 0,-5 18 0,2-4 0,-3 5 0,0 7 0,0 7 0,3 10 0,1 9 0,3 5 0,0 1 0,4 4 0,1-1 0,2-3 0,-2 3 0,1-4 0,1-4 0,1-1 0,2-3 0,-5-5 0,4 0 0,-3-4 0,6-2 0,-2-1 0,3-2 0,-4-1 0,3-2 0,-3-1 0,4-3 0,0 3 0,-1-3 0,-2 3 0,-2-3 0,-6 0 0,0 0 0,-4 0 0,1 0 0,-1 0 0,-2-5 0,0-1 0,-3-9 0,0-2 0,0-2 0,0-5 0,0 3 0,0-7 0,0 3 0,3-3 0,-2-1 0,5 0 0,-5 0 0,5 0 0,-2 0 0,0 4 0,2 1 0,-5 8 0,2 0 0,-1 7 0,-1 1 0,1 5 0,-2 0 0</inkml:trace>
  <inkml:trace contextRef="#ctx0" brushRef="#br0" timeOffset="3">5564 13193 24575,'0'13'0,"0"2"0,0 8 0,0 2 0,0 0 0,0 2 0,0-2 0,0 0 0,0 3 0,0-7 0,0 2 0,0-3 0,0 0 0,0-7 0,0 6 0,0-10 0,0 4 0,0-3 0,0-3 0,0 1 0,0-3 0,0 1 0,0-1 0,0 1 0,0-1 0,0 0 0,0 1 0,2-3 0,1-1 0,2-2 0,1-5 0,0-5 0,0-7 0,4-3 0,0-4 0,4-1 0,1-4 0,-1 1 0,-3-1 0,3 0 0,-6 0 0,4 5 0,-4 3 0,1 2 0,-3 9 0,0-5 0,0 9 0,0-3 0,-3 4 0,2-1 0,-3 3 0,4 1 0,-1 2 0,1 0 0,-1 0 0,1 0 0,-1 0 0,0 0 0,1 5 0,0 2 0,0 5 0,-3 4 0,3 0 0,-6 0 0,3 3 0,-3-2 0,0 2 0,0-2 0,0 1 0,0-5 0,0 6 0,0-6 0,0 3 0,3-4 0,-2 0 0,4-3 0,-5 2 0,5-5 0,-4 3 0,4-4 0,-5 0 0,5 1 0,-2-3 0,2-1 0,0-2 0,1 0 0,-1-2 0,3-4 0,3-11 0,5-1 0,-1-10 0,3-2 0,1-2 0,-3-1 0,2 3 0,-7 1 0,2 5 0,-6 3 0,3 6 0,-4 3 0,-1 5 0,-1-1 0,0 5 0,-1 0 0,2 1 0,0 2 0,1 0 0,-1 2 0,0 1 0,1 6 0,0 0 0,-3 3 0,3 3 0,-3 1 0,1 4 0,2 0 0,-6 0 0,6 0 0,-5-1 0,2-2 0,-3 2 0,0-6 0,3 2 0,-3-3 0,3 0 0,-3-3 0,0 2 0,0-1 0,3 2 0,-3 0 0,6 0 0,-6 0 0,3-3 0,0 2 0,-3-5 0,6 5 0,-6-4 0,3 1 0,-1-3 0,1-2 0,0 0 0,0-3 0</inkml:trace>
  <inkml:trace contextRef="#ctx0" brushRef="#br0" timeOffset="4">6322 12877 24575,'15'-3'0,"6"-1"0,-7 1 0,9 0 0,-10 3 0,6 0 0,-6 0 0,2 0 0,-3 0 0,0 0 0,0 0 0,-3 0 0,3 0 0,-6 2 0,2 1 0,-3 2 0,1 1 0,-3 2 0,-1-2 0,-2 3 0,0-4 0,0 0 0,0 4 0,0 0 0,0 0 0,0 2 0,0-2 0,-6 7 0,0-3 0,-5 6 0,-1-3 0,2 1 0,-3 1 0,4-5 0,-1 3 0,5-7 0,-1-1 0,0 1 0,3-3 0,0 2 0,1-2 0,1-1 0,-1 0 0,2 1 0,0-1 0,5-2 0,1-1 0,9-2 0,-2 0 0,6 0 0,-6 0 0,6 0 0,-6 0 0,2 0 0,-3 0 0,0 0 0,0 0 0,-3 0 0,0 0 0,-4 0 0,1 0 0,-1 0 0,0 0 0,1 0 0,-1 0 0,0 0 0,-2 0 0,-1 0 0</inkml:trace>
  <inkml:trace contextRef="#ctx0" brushRef="#br0" timeOffset="5">3551 14362 24575,'18'0'0,"1"0"0,4 0 0,-2 0 0,11 0 0,-6 0 0,22 0 0,-6 0 0,4 0 0,2 0 0,-7 0 0,9 0 0,-1 0 0,-4 0 0,-3 0 0,-3 0 0,0 0 0,-4 0 0,-2 0 0,-8 0 0,-1 0 0,-4 0 0,-4-2 0,3-2 0,-6-2 0,-1 0 0,-3 2 0,-4 0 0,1 0 0,-1 1 0,1 1 0,-1 2 0,-2-3 0,2 3 0,-2-3 0,0 6 0,-3 0 0,-1 5 0,-4 1 0,1 6 0,-2-2 0,-1 10 0,1-6 0,-2 11 0,2-3 0,-2 4 0,1 4 0,-1 1 0,1 0 0,-1 4 0,1-8 0,-1 8 0,0-8 0,1 7 0,-1-7 0,1 8 0,-1-3 0,-3-1 0,3 3 0,-3-2 0,3 4 0,1-5 0,-4 4 0,2-8 0,-1-1 0,2-1 0,2-11 0,-1 6 0,4-10 0,-3-1 0,6-1 0,-3-4 0,3 1 0,0-3 0,0 1 0,0-1 0,0 1 0,0-1 0,0 0 0,0 1 0,0-1 0,0 0 0,0 1 0,0-1 0,0-3 0,0 1 0</inkml:trace>
  <inkml:trace contextRef="#ctx0" brushRef="#br0" timeOffset="6">5878 14423 24575,'0'14'0,"0"11"0,0-3 0,0 16 0,-4-4 0,4 10 0,0-4 0,4 9 0,7-8 0,-5 8 0,4-9 0,-5 4 0,-1-5 0,3 4 0,-3-3 0,4 3 0,0-4 0,-1-5 0,1 0 0,-1-9 0,0-2 0,-1-3 0,1 0 0,-4-4 0,3-3 0,-6-2 0,5-5 0,-4 6 0,1-6 0,1 2 0,-3 1 0,3-3 0,-3 2 0,0-2 0,2-1 0,-1 0 0,1 1 0,-2-1 0,0 0 0,2-2 0,-1-1 0,1-2 0</inkml:trace>
  <inkml:trace contextRef="#ctx0" brushRef="#br0" timeOffset="7">5438 13220 24575,'-8'0'0,"-3"0"0,3 0 0,-4 0 0,3 0 0,-2 0 0,2 0 0,-4 0 0,1 0 0,0 2 0,0 2 0,3 1 0,-2 4 0,1-3 0,1 6 0,-3-5 0,6 4 0,-6-2 0,5 3 0,-1 0 0,2 0 0,0 0 0,0-3 0,0 3 0,0-3 0,3 0 0,0 2 0,0-5 0,3 3 0,-3-1 0,3-2 0,0 2 0,0-2 0,0-1 0,0 4 0,0-3 0,0 2 0,0-2 0,0-1 0,0 0 0,0 1 0,0-1 0,0 1 0,0-1 0,3 1 0,0-1 0,2 3 0,1-1 0,0 1 0,-1-3 0,1 1 0,-1-1 0,0 1 0,1-3 0,-1 1 0,4-3 0,-3 1 0,5 1 0,-2-2 0,0 1 0,2-2 0,-1 0 0,-1 3 0,2-3 0,-5 3 0,5-3 0,-4 0 0,1 0 0,-3 0 0,1 2 0,-1-1 0,1 1 0,-1-2 0,1 0 0,-1 0 0,1 0 0,-1 0 0,0 2 0,-2-1 0,-1 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6:27.260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6130 16366 24575,'-22'0'0,"2"0"0,-12 0 0,5 0 0,-10 0 0,7 0 0,-12-4 0,6 3 0,-2-2 0,4 0 0,5 2 0,4-2 0,1 3 0,8 0 0,0 0 0,4 0 0,3 0 0,-2 0 0,5 0 0,-3 0 0,1 0 0,2 0 0,-3 0 0,1 0 0,2 0 0,-3 0 0,4 0 0,-1 0 0,1 0 0,2 2 0,0 4 0,3 3 0,0 3 0,0 3 0,0 6 0,0-1 0,0 8 0,0-7 0,0 6 0,0-2 0,0 0 0,0 3 0,0-7 0,0 6 0,0-6 0,0 2 0,0 1 0,0-3 0,0 3 0,0-5 0,0 1 0,-3 0 0,3-4 0,-6 0 0,5-4 0,-4-3 0,5-1 0,-3-2 0,1-1 0,1 0 0,-1-6 0,7-1 0,5-3 0,7-1 0,6 3 0,2-1 0,3 1 0,1 3 0,0 0 0,0 0 0,-1 0 0,1 0 0,0 6 0,-5 1 0,0 7 0,-8-1 0,0-1 0,-4 0 0,0 0 0,-3 1 0,3-4 0,-6 2 0,3-1 0,-3 2 0,0 0 0,0 0 0,0 3 0,-2 2 0,2 2 0,-3 1 0,1 4 0,2-4 0,-6 4 0,3 0 0,-3-3 0,0 3 0,0-5 0,0 1 0,0-4 0,-5 0 0,-5-4 0,-3-2 0,-10-1 0,5-2 0,-9 0 0,6 0 0,-6-4 0,2 0 0,-4-3 0,0 0 0,0 0 0,0 0 0,5 0 0,3 0 0,6 0 0,3 0 0,2 0 0,2 0 0,2 0 0,3 0 0,1 0 0</inkml:trace>
  <inkml:trace contextRef="#ctx0" brushRef="#br0" timeOffset="2100">6708 15376 24575,'15'0'0,"5"0"0,5 0 0,4 0 0,1 10 0,-1-1 0,-4 10 0,-1 1 0,2-1 0,1 9 0,0 2 0,-2-3 0,6 19 0,-4-1 0,-6 1-509,1 6 509,-11-23 0,-1 1 0,3 28 0,-1-9 0,-7-16 0,-1 0 0,0 9-60,0 14 60,-4-7 0,0 1 0,0-5 0,0-1 0,-7-5 0,-1-5 0,-7 0 0,-3-1 507,2-3-507,-5 0 0,1-1 62,-1-6-62,-1-1 0,-4-1 0,0-2 0,-4 0 0,-4 0 0,4-5 0,-7 2 0,6-2 0,-2 1 0,8-1 0,8-4 0,-6 0 0,15-5 0,-7 2 0,9-4 0,3-3 0,0-3 0,3-2 0,0-4 0,0 0 0,0-3 0,0 0 0,0 0 0,0-4 0,0 3 0,0-2 0,0 2 0,-2 1 0,1 3 0,-2 1 0,3-1 0,0 3 0,0-2 0,0 2 0,0 1 0,0-1 0,0 1 0,0-1 0,0-2 0,0 2 0,0-6 0,0 6 0,0-3 0,0 1 0,0 2 0,0-3 0,0 4 0,0 4 0,3 7 0,-2 4 0,4 7 0,-4 0 0,5 2 0,-6 1 0,3-4 0,-3 3 0,0-3 0,0 1 0,0-2 0,0-3 0,0 0 0,0 0 0,0 0 0,0 0 0,0 0 0,-2 1 0,-2-4 0,1 2 0,-2-2 0,2 0 0,0 2 0,-2-5 0,2 6 0,-1-3 0,-1 0 0,2 2 0,0-2 0,0 0 0,0 3 0,3-3 0,-3 3 0,3 0 0,0 3 0,0-2 0,0 3 0,0-4 0,3 0 0,0 3 0,6-2 0,1 0 0,5-1 0,2-2 0,-1 0 0,3-1 0,-3-3 0,1 1 0,1-1 0,-5 0 0,3 1 0,-4-1 0,0-3 0,0 0 0,-3-1 0,-1-1 0,-2 1 0,-1-2 0,1 0 0,-1 0 0,0 0 0,-2 0 0,-1 0 0</inkml:trace>
  <inkml:trace contextRef="#ctx0" brushRef="#br0" timeOffset="2917">8009 16055 24575,'-24'4'0,"-5"3"0,-5 9 0,2 3 0,-1 7 0,-2-2 0,1 3 0,-5 1 0,11-1 0,2 0 0,7-2 0,-1-4 0,9-1 0,-6 1 0,10-2 0,-2-5 0,-1 4 0,4-8 0,-1 6 0,2-10 0,-1 5 0,-1-4 0,-1 5 0,1 0 0,2-3 0,-4 2 0,3-5 0,0 6 0,1-6 0,2 2 0,0-2 0,-2-1 0,4 1 0,-1-3 0,2-1 0</inkml:trace>
  <inkml:trace contextRef="#ctx0" brushRef="#br0" timeOffset="3664">7542 16148 24575,'0'10'0,"2"1"0,5 5 0,6-3 0,0 6 0,7-1 0,-2 3 0,12 1 0,-7 0 0,7 8 0,-8-7 0,4 3 0,-7-2 0,8-8 0,-14 7 0,6-11 0,-13 3 0,6-9 0,-6 0 0,3-1 0,-6-2 0,2 3 0,-2-3 0,0 2 0,1-5 0,-3 5 0,4-4 0,-5 1 0,2-2 0</inkml:trace>
  <inkml:trace contextRef="#ctx0" brushRef="#br0" timeOffset="5092">8690 15901 24575,'-14'0'0,"-6"0"0,-5 0 0,-4 0 0,0 0 0,0 0 0,1 0 0,-1 0 0,0 0 0,5 0 0,-4 0 0,7 0 0,-3 0 0,8 0 0,0 0 0,7 0 0,-2 0 0,2 0 0,0 0 0,-1 0 0,4 2 0,1 1 0,2 2 0,3 4 0,0 3 0,0 5 0,0 3 0,0 3 0,0-2 0,0 7 0,0-4 0,0 1 0,0-1 0,0-5 0,0 1 0,0 0 0,0 0 0,0-4 0,0 3 0,0-6 0,0 2 0,0-6 0,0 0 0,0-1 0,0-2 0,0 3 0,3-6 0,0-1 0,2-2 0,7 0 0,-3 0 0,14 0 0,-5-3 0,9-1 0,-2-3 0,4 3 0,-4 1 0,3 3 0,-7 0 0,2 0 0,-6 0 0,-2 0 0,-3 0 0,0 3 0,0 0 0,-2 6 0,-2 0 0,-2 3 0,0 0 0,1 4 0,-4 0 0,3 4 0,-5-1 0,2 1 0,-3 0 0,0 0 0,0 0 0,-3-1 0,-8 6 0,0-7 0,-15 7 0,3-6 0,-11 4 0,-2 0 0,-3-3 0,5-1 0,-4-7 0,8-2 0,-2-3 0,7 0 0,-3-3 0,7-1 0,0-3 0,6 0 0,3 0 0,2 0 0,-1 0 0,5 0 0,-3 0 0,6-2 0,-4 1 0,6-1 0,-4 2 0</inkml:trace>
  <inkml:trace contextRef="#ctx0" brushRef="#br0" timeOffset="7307">3302 15214 24575,'-19'0'0,"-11"0"0,-10 10 0,-15 5-1212,26-1 1,0 3 1211,-4 0 0,0 3 0,-5 5 0,1 1 0,5-2 0,0 0 0,-3 5 0,0 2 0,8 0 0,1 0 0,0-2 0,2 0 0,8-2 0,1 0 0,-5 7 0,2-1 37,3 18-37,4-13 0,1 0 0,2 19 0,8-6 0,0-18 0,0-1 0,0 8 0,1-8 0,2 0 0,15 21 0,0-9 0,-3-15 0,1 1 0,2-1 0,0-2 0,8 13 0,-6-11 0,0 0 0,3 2 0,5 5 569,-6-6-569,-4-9 0,-2-4 0,-4-5 1213,0-3-1213,-3-1 604,2-2-604,-4-3 0,4 3 0,-2-6 0,3 6 0,-3-6 0,2 6 0,-2-3 0,4 3 0,-1 0 0,-3 0 0,-1 0 0,-2-3 0,-1-1 0,0 0 0,1-1 0,-3 4 0,-3-9 0,-3 0 0,-6-11 0,-1-2 0,0-3 0,0-3 0,6 2 0,1-7 0,3 3 0,0-3 0,0 3 0,0 1 0,0 4 0,0 0 0,2 4 0,2 0 0,2 4 0,-1 3 0,-1 0 0,1 4 0,-5-1 0,3 1 0,-1 2 0,-1-2 0,1 6 0,-5 6 0,-1 6 0,-3 11 0,0 5 0,-3 1 0,1 3 0,-1 1 0,2-5 0,1 5 0,0-6 0,3-3 0,-3 3 0,6-11 0,-2 6 0,3-10 0,0 3 0,0-4 0,0-3 0,0-1 0,0 0 0,0-1 0,3 1 0,0-3 0,0 1 0,2-1 0,-2 1 0,0-1 0,1 0 0,-3 1 0,4-1 0,-5 1 0,5-1 0,-2 1 0,0-1 0,2 0 0,-2 1 0,-2-3 0,-8-1 0,-7-2 0,-9 0 0,-7 0 0,-4 0 0,-1 0 0,-2 0 0,7 3 0,-4-2 0,10 5 0,0-2 0,7-1 0,4 3 0,2-6 0,5 5 0,-2-4 0,5 1 0,0-2 0</inkml:trace>
  <inkml:trace contextRef="#ctx0" brushRef="#br0" timeOffset="8622">3559 16348 24575,'18'-6'0,"-2"2"0,8 4 0,4 0 0,-2 0 0,8 0 0,-6 0 0,1 0 0,0 0 0,-4 0 0,-2 0 0,-6 0 0,-2 5 0,-2 5 0,-4 7 0,1-1 0,-4 3 0,-3 1 0,0 1 0,-3 3 0,0-4 0,-10 5 0,-1-7 0,-12 7 0,-2-7 0,3 0 0,-3 0 0,5-5 0,4-3 0,0-1 0,4-3 0,0 0 0,3-2 0,1-2 0,9-2 0,7 0 0,11 0 0,2 0 0,7 0 0,-7 0 0,6 0 0,-2 0 0,0 6 0,-2 1 0,-2 10 0,0 1 0,0 4 0,-2 2 0,-5 2 0,0 6 0,-6-2 0,2 7 0,-5-3 0,-2 5 0,-3-4 0,0 2 0,0-7 0,-6-1 0,-5-4 0,-11-4 0,0-3 0,-7 1 0,3-1 0,-8-3 0,3 1 0,-7-2 0,8-2 0,-8 0 0,8-2 0,1-3 0,5 0 0,4 0 0,7-4 0,-2 0 0,9-3 0,-3 0 0,6 0 0,1 0 0</inkml:trace>
  <inkml:trace contextRef="#ctx0" brushRef="#br0" timeOffset="10333">4635 16271 24575,'-11'0'0,"-8"0"0,-2 0 0,-4 0 0,-2 0 0,6 0 0,-7 0 0,11 0 0,-3 0 0,8 0 0,3 0 0,-3 0 0,6 0 0,-2 0 0,3 0 0,-1 0 0,-2 0 0,2 0 0,-6 2 0,6 1 0,-5 3 0,4 3 0,-4-3 0,4 6 0,-1-6 0,2 6 0,2-6 0,-1 2 0,5-3 0,-3 4 0,3-3 0,0 2 0,0 1 0,0 0 0,0 6 0,0-2 0,0 6 0,0-3 0,0 8 0,0-3 0,3 3 0,-2-4 0,5-1 0,-6 5 0,6-7 0,-5 6 0,1-7 0,-2 1 0,0-2 0,0-3 0,0-3 0,0 0 0,0-4 0,0 1 0,0-1 0,3-2 0,0-1 0,2-2 0,0-2 0,7-2 0,1 1 0,7 0 0,0 3 0,0 0 0,-1 0 0,5 0 0,-6 0 0,5 3 0,-6 7 0,1 13 0,-3 4 0,4 21 0,-10-16 0,7 21 0,-8-17 0,0 13 0,0-9 0,-3 4 0,-2-10 0,-3-1 0,0-4 0,0-4 0,0-1 0,-5-8 0,-2-1 0,-9-2 0,0 0 0,-8 0 0,3-2 0,-7-1 0,-1-3 0,-1-3 0,-4 0 0,5-4 0,4 0 0,1 0 0,5 0 0,-1 0 0,4 0 0,3 0 0,4 0 0,4 0 0,-1-2 0,3-1 0,1 0 0,2 1 0</inkml:trace>
  <inkml:trace contextRef="#ctx0" brushRef="#br0" timeOffset="12610">3619 17671 24575,'12'3'0,"1"2"0,7-4 0,3 5 0,6-5 0,1 2 0,8 0 0,-3 2 0,4-1 0,0 0 0,5-4 0,-9 0 0,8 0 0,-14 0 0,9 0 0,-8 0 0,-1 0 0,3-4 0,-6-3 0,7-2 0,-4-1 0,0 0 0,0-2 0,-1-2 0,-3 0 0,4-4 0,-4 3 0,6-8 0,-1 4 0,-3-4 0,0-4 0,-1 0 0,-3 0 0,4-3 0,-4 3 0,0-4 0,4 3 0,-3-3 0,-2 8 0,0-2 0,-3-1 0,-1 4 0,-1-3 0,-3 2 0,0-2 0,0-4 0,-2 0 0,-2-5 0,-2 4 0,-1-3 0,0-1 0,1 4 0,-1-8 0,1 8 0,-1-3 0,1-1 0,-1 4 0,0-3 0,0 4 0,1 0 0,-1 0 0,0 0 0,-3 4 0,2 1 0,-5 1 0,2 2 0,-3-3 0,0 4 0,0-4 0,0 3 0,0-7 0,0 7 0,-3-7 0,-9 2 0,0-3 0,-14-2 0,-4-9 0,-3 6 0,-4-4-404,14 19 0,-1 1 404,-17-18 0,11 15 0,1 0 0,-6-13 0,10 15 0,0 0 0,-9-10 0,11 10 0,-1 0 0,-13-14-194,-3 4 194,8-1 0,-1 10 0,6-6 0,-1 11 0,7 1 0,-7 7 0,7 1 800,-3 5-800,0-2 202,3 3-202,-6 0 0,6 0 0,-6 0 0,6 6 0,-7 2 0,2 10 0,-3-3 0,-2 11 0,-10 0 0,9-2 0,-14 8 0,12-11 0,-7 7 0,6-5 0,1-4 0,3 4 0,1-4 0,4 0 0,0 2 0,9-4 0,-3 5 0,5 2 0,-6-2 0,2 7 0,-3 0 0,3 2 0,-3 3 0,2-4 0,-3 1 0,3-1 0,-2 1 0,7-6 0,-3 4 0,4-4 0,0-1 0,0 4 0,0-3 0,-1 4 0,4 0 0,-3 4 0,6-3 0,-3 3 0,3-5 0,1 1 0,3 0 0,1 0 0,3 4 0,0-3 0,0 8 0,0-4 0,3 5 0,5-1 0,4 1 0,7-4 0,-3 3 0,6-7 0,-3-1 0,0-1 0,1-10 0,-2 5 0,-1-7 0,3 1 0,-3-2 0,3-3 0,-3 3 0,2-2 0,-2 2 0,-1-3 0,0 3 0,-4-3 0,1 2 0,-4 1 0,3-3 0,-5-1 0,1 0 0,1-3 0,-3 3 0,6-3 0,-6 2 0,6-4 0,-3 2 0,3-3 0,-3-1 0,3 1 0,-6 0 0,2-3 0,-3 0 0,1-3 0,-1 2 0,1-1 0,-1 1 0,0-2 0,0 0 0,0 0 0,1 0 0,-3 0 0,-1 0 0</inkml:trace>
  <inkml:trace contextRef="#ctx0" brushRef="#br0" timeOffset="14799">2336 7495 24575,'-1'3'0,"5"0"0,12-3 0,3 0 0,5 0 0,1 0 0,8 0 0,-3 0 0,-1 0 0,4 0 0,-15 5 0,14 3 0,-18 7 0,7 7 0,-11-5 0,0 6 0,-4-7 0,-2 4 0,-1-6 0,-3 1 0,0-6 0,-3 3 0,-3-3 0,-11 3 0,0-1 0,-11 3 0,7-4 0,-2 3 0,6-6 0,2 2 0,3-3 0,5 0 0,-1 0 0,5-3 0,0 1 0,0-1 0,3 2 0,0 0 0,0 1 0,0-1 0,6 1 0,1 0 0,8 0 0,1 0 0,4 1 0,0 2 0,0-1 0,-4 1 0,3-2 0,-9-1 0,5 0 0,-9-1 0,3 1 0,-4-1 0,1 1 0,-3-1 0,-1 7 0,-2-2 0,0 13 0,0-6 0,-3 11 0,-8-2 0,-5 0 0,-11 4 0,0-6 0,-3-1 0,0-5 0,5-4 0,-3-3 0,7-2 0,1-5 0,4-1 0,4-3 0,3 0 0,0 0 0,4 0 0,-1 3 0,1-3 0,-1 5 0,1-2 0,-4 3 0,3-1 0,-2-1 0,2 1 0,1-2 0,-1 0 0,3 1 0,0-3 0,3 1 0</inkml:trace>
  <inkml:trace contextRef="#ctx0" brushRef="#br0" timeOffset="16064">3078 7708 24575,'-11'0'0,"-4"0"0,2 0 0,-6 0 0,3 0 0,0 0 0,0 0 0,4 0 0,0 0 0,3 0 0,3 2 0,3 8 0,3-1 0,0 10 0,0 1 0,-6 1 0,5 2 0,-5 1 0,3-7 0,3 6 0,-3-10 0,3 3 0,0-7 0,0 2 0,0-5 0,0 3 0,0-4 0,0 1 0,0-1 0,0 3 0,0-1 0,0 1 0,0-3 0,0 1 0,0-1 0,2 1 0,1-3 0,3-1 0,-1-2 0,1 0 0,-1 0 0,1 0 0,2 0 0,1 0 0,7 0 0,-4 0 0,4 0 0,-4 3 0,4 0 0,-3 4 0,-1 1 0,0 2 0,-5 5 0,2 2 0,-3 3 0,-2-1 0,-1 1 0,-3 0 0,0 0 0,0 0 0,-6-1 0,-5 2 0,-3-4 0,-6 3 0,6-7 0,-6 4 0,4-7 0,0 2 0,-3-5 0,6 2 0,-3-3 0,7-3 0,-2 0 0,4-3 0,-1 0 0,2 0 0,1 0 0,0 0 0,2 0 0,1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7:05.878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17550 17219 24575,'-13'-5'0,"-4"-2"0,1 6 0,-8-5 0,-1 5 0,-4-2 0,0 3 0,0 0 0,4 0 0,-3 0 0,8 0 0,-4 0 0,4 0 0,0 0 0,4 2 0,0 4 0,4 1 0,0 4 0,-1-1 0,1 2 0,0 3 0,-1-2 0,0 6 0,3-2 0,-2 3 0,5-4 0,-6 7 0,5-6 0,-2 7 0,3-4 0,4 0 0,-3-1 0,2 1 0,0 0 0,1 0 0,1-4 0,1 3 0,-2-6 0,3 2 0,0-2 0,0-4 0,0 2 0,0-5 0,0 3 0,3-4 0,3 1 0,6 0 0,9 0 0,0 1 0,6-3 0,-2 2 0,4-5 0,4 2 0,-3 0 0,4-2 0,-2 6 0,-2-3 0,3 3 0,-4 0 0,0 0 0,-5 3 0,-3-2 0,-2 4 0,-6-3 0,2 4 0,-5-1 0,-2 0 0,-2 0 0,1 4 0,-1-3 0,0 6 0,1-3 0,-1 4 0,-2 0 0,-1-1 0,-3 1 0,0 0 0,0 4 0,0-3 0,0 7 0,0-8 0,-3 4 0,-8-3 0,0-1 0,-10 1 0,0-3 0,-1-1 0,-5-6 0,2-1 0,0-3 0,-3 0 0,-2-3 0,0-1 0,-3-3 0,4 0 0,-4 0 0,3-3 0,-4-4 0,9-8 0,-5-4 0,8-3 0,-1-4 0,6 5 0,2-7 0,5 3 0,0 0 0,6 1 0,1 4 0,3-4 0,0 7 0,0-6 0,0 6 0,9-3 0,2 2 0,10 1 0,0 1 0,3 1 0,-3-2 0,3 3 0,0 0 0,-4 1 0,4-1 0,-4 4 0,-1-3 0,-2 4 0,2-8 0,-2 3 0,0-2 0,3-1 0,-7 3 0,7-6 0,-6 3 0,6-1 0,-6-1 0,2 2 0,-3-3 0,0 4 0,0-3 0,-3 2 0,-1-2 0,1-1 0,-3 0 0,3 0 0,-4 0 0,1 3 0,-1-2 0,0 6 0,-2-6 0,-1 7 0,-3-8 0,0 8 0,0-8 0,0 7 0,0-6 0,0 3 0,-3 0 0,-1-3 0,-5 6 0,-1-7 0,-2 7 0,-1-2 0,1 3 0,-3 2 0,2-2 0,-3 5 0,4-1 0,0 2 0,3 0 0,-3 2 0,8 2 0,-1 2 0</inkml:trace>
  <inkml:trace contextRef="#ctx0" brushRef="#br0" timeOffset="1946">18291 15824 24575,'11'0'0,"8"0"0,2 0 0,8 0 0,4 0 0,2 0 0,-1 0 0,9 0 0,-12 6 0,12 6 0,-9 7 0,-3 8 0,3 1 0,-5 8 0,5 6-701,-8 5 701,3 5 0,-15-2 0,2 0 0,-8 6 0,-3-24 0,-1-1 0,1 23 0,-2-14 0,-2-1 0,-1 1 0,1-7 0,-2 0-157,-2 8 157,-6 10 0,-8-1 0,-9 2 0,1-7 0,-9 2 0,5-6 0,-5 1 0,2-5 0,0-1 0,0-5 0,5 0 0,-4-3 0,7 2 0,-2-7 0,7 2 695,3-8-695,3 2 163,0-3-163,0 1 0,3 2 0,1-6 0,3-1 0,-3-1 0,3-4 0,0 1 0,1-3 0,2 1 0,-3-3 0,1-1 0,0-2 0,-1 0 0,1 0 0,2-2 0,1-1 0,2-5 0,0 1 0,0-4 0,0 5 0,0-6 0,0 6 0,0-5 0,0 4 0,3-4 0,0 5 0,3-5 0,0 1 0,0-2 0,0 0 0,0-3 0,0-2 0,1-3 0,2 0 0,-1-4 0,2 3 0,-4-3 0,1 1 0,0 5 0,-1-5 0,0 10 0,1-2 0,-4 6 0,0-3 0,-3 6 0,-2 2 0,-1 5 0,-3 7 0,-2 1 0,1 7 0,-3 0 0,4 0 0,-1 3 0,-2-2 0,2 3 0,-3 0 0,3-4 0,1-1 0,0-2 0,0-1 0,0 0 0,0 0 0,0-3 0,0-1 0,0-2 0,3-1 0,1 0 0,2 1 0,0-1 0,0 0 0,0 1 0,9-1 0,2 2 0,9-1 0,-1 4 0,1 0 0,-3 0 0,2-1 0,-7 0 0,4-2 0,-4 2 0,-3-3 0,3 0 0,-6-1 0,2 1 0,-2-1 0,-1-2 0,-2 2 0,-1-2 0,1 0 0,-3-1 0,3-2 0</inkml:trace>
  <inkml:trace contextRef="#ctx0" brushRef="#br0" timeOffset="2592">19688 16454 24575,'-24'6'0,"2"6"0,-11 7 0,2 3 0,-15 7 0,4 1 0,4-1 0,3-1 0,8-2 0,0-3 0,1 3 0,8-5 0,2-4 0,6-5 0,2 0 0,2-9 0,3 5 0,0-5 0,3-4 0,0-3 0,3-11 0,4-1 0,-3 5 0,2 2 0</inkml:trace>
  <inkml:trace contextRef="#ctx0" brushRef="#br0" timeOffset="3512">19312 16439 24575,'5'6'0,"1"2"0,-1-2 0,1 2 0,0-2 0,-3 2 0,2 1 0,-5 0 0,5 0 0,-4 2 0,1-4 0,-2 5 0,0-3 0,0 0 0,0 3 0,0 0 0,0 0 0,0 0 0,0 0 0,0 0 0,0 0 0,0-3 0,0 3 0,0-6 0,0 5 0,3-5 0,0 6 0,3-6 0,-1 2 0,1-2 0,-1-1 0,1 0 0,-1 1 0,0-1 0,1 1 0,-1-1 0,1 1 0,-1-3 0,1 2 0,-1-2 0,1 0 0,-1 1 0,0-1 0,1 3 0,-3-1 0,1-2 0,-3 2 0,4-3 0,-5 4 0,5-3 0,-5 2 0,3-3 0,-1 1 0,-1 2 0,1-4 0,-2 1 0</inkml:trace>
  <inkml:trace contextRef="#ctx0" brushRef="#br0" timeOffset="5061">20081 16385 24575,'-18'0'0,"-1"0"0,-1 0 0,4 0 0,-3 0 0,6 0 0,-3 0 0,7 0 0,-6 0 0,8 0 0,-4 0 0,5 0 0,4 9 0,-3-2 0,4 9 0,-5-4 0,6 4 0,-8-6 0,6 5 0,-3-6 0,5 3 0,0-3 0,-3 0 0,3-4 0,-3 0 0,3 4 0,0-3 0,0 2 0,0-2 0,0-1 0,0 1 0,3-3 0,3 2 0,3-2 0,6 3 0,-2 0 0,6 1 0,-6 2 0,3 0 0,-1 4 0,-2-1 0,0 0 0,-2 1 0,-5-4 0,3 2 0,-6-5 0,0 2 0,-3 1 0,0-3 0,0 2 0,0-2 0,-3-1 0,-6 1 0,-5 0 0,-9 1 0,-2 3 0,-4-2 0,0 3 0,4-1 0,-3-3 0,7 6 0,-3-5 0,8 1 0,0-3 0,4 0 0,0 0 0,3 0 0,0 0 0,4-1 0,-1-2 0,3-5 0,1-8 0,2-2 0,3-7 0,7 1 0,1-2 0,6 0 0,-3 0 0,2 3 0,-3 1 0,3 3 0,-1 1 0,-2 2 0,3-2 0,-4 5 0,0-1 0,0 2 0,-3 0 0,2 2 0,-2-1 0,0 2 0,0-3 0,-1 3 0,-2-1 0,3 0 0,-4-1 0,0-1 0,1 1 0,-1-1 0,1 1 0,-1-1 0,-2 1 0,0 0 0,-3 0 0,2-1 0,-2 1 0,3 0 0,-1 2 0,-2-2 0,3 2 0,-1-3 0,1-2 0,3 2 0,-3-1 0,0 5 0</inkml:trace>
  <inkml:trace contextRef="#ctx0" brushRef="#br0" timeOffset="7550">14671 15854 24575,'-9'-7'0,"2"2"0,-2 5 0,3 0 0,-9 0 0,5 0 0,-13 0 0,2 0 0,-8 0 0,0 0 0,1 0 0,-1 0 0,-4 0 0,-7 8 0,0 4 0,-1 12 0,7 4 0,-4 9 0,4 9-817,4-10 817,9-4 0,2 1 0,-3 3-151,6-8 1,0 1 150,-4 15 0,-1 7 0,3 6-1422,1-1 1422,4-1 0,9 1-719,0-9 719,3-10 0,2-1 0,-1 0 311,-1-3 0,2 0-311,2 3 0,14 16 0,1-6 0,16 1 0,-5-7 0,0-3 0,2-1 0,-7-1 0,3-4 0,-5-1 276,-3-1-276,-1-3 1437,-4 2-1437,-3-3 816,-1-1-816,-3-5 108,-1 1-108,-2-3 0,2-2 0,-6-6 0,3 0 0,-3-4 0,0 1 0,0-1 0,2-2 0,1-1 0,0-6 0,-1 0 0,-2-6 0,0-3 0,-3 0 0,-1-6 0,1-1 0,-3-1 0,2-7 0,0 7 0,-2-7 0,5 7 0,-2-2 0,3 3 0,0 3 0,0-2 0,0 9 0,0-4 0,0 8 0,0-3 0,2 6 0,1 1 0,2 2 0,-2 2 0,2-1 0,-4 4 0,3-5 0,-3 5 0,4-2 0,-5 3 0,3-1 0,-3 0 0,2 4 0,-1 0 0,2 6 0,-3 2 0,0 3 0,0 0 0,0-1 0,0 1 0,0-4 0,0 3 0,0-6 0,0 6 0,-3-6 0,-1 6 0,-4-6 0,1 2 0,-2-3 0,3 0 0,0-3 0,0-1 0,1-2 0,-1-1 0,3 1 0,-2-3 0,2-1 0,-2-2 0,0 0 0,0 0 0,-4 0 0,0 0 0,-6 0 0,-2 0 0,-6-3 0,-2-4 0,-4-1 0,0-3 0,4 7 0,-3 1 0,11 1 0,-3 1 0,8-2 0,3 3 0,1 0 0,5 0 0,0 0 0</inkml:trace>
  <inkml:trace contextRef="#ctx0" brushRef="#br0" timeOffset="8866">14842 17297 24575,'-24'0'0,"3"0"0,-14 4 0,6-1 0,0 5 0,1-1 0,-1 0 0,5 0 0,0 0 0,7-1 0,2-2 0,5-2 0,4 1 0,1-3 0,5 5 0,-3-2 0,3 2 0,0 1 0,0-1 0,0 3 0,0 2 0,0 2 0,0 3 0,0 3 0,0 3 0,0-6 0,3 0 0,-2-6 0,1 0 0,1 2 0,-2-5 0,1 3 0,-2-4 0,0 0 0,0 1 0,3-1 0,0-2 0,2 0 0,0-3 0,4 0 0,3 0 0,5 0 0,6 0 0,2 0 0,4 0 0,0 0 0,0 0 0,0 0 0,-5 0 0,0 0 0,-4 3 0,-4 0 0,0 6 0,-4 0 0,-3 3 0,0 4 0,-3-3 0,1 10 0,-1-6 0,-2 7 0,-1-1 0,-3-2 0,0 7 0,0-3 0,0 4 0,-3-1 0,-8 2 0,-1-5 0,-9 1 0,3-5 0,-4 0 0,1-3 0,0-1 0,2-4 0,2-3 0,-2 0 0,3-4 0,-4-2 0,0-1 0,0-3 0,0 0 0,4 0 0,0 0 0,4 0 0,0 0 0,3-3 0,0 2 0,1-1 0,5 0 0,-2 1 0,5-1 0</inkml:trace>
  <inkml:trace contextRef="#ctx0" brushRef="#br0" timeOffset="10206">15640 17122 24575,'-7'-5'0,"-3"8"0,-13 10 0,0 10 0,-13 14 0,5 1-588,11-12 1,-1 2 587,2-3 0,-1 0 0,-1 8 0,-1 0 0,1-6 0,1 1 0,-4 8 0,0 0 0,3-8 0,1 0 0,-11 23 0,6-17 0,2 0 0,1 8 0,0-4 0,1 0 0,0 9 0,9-14 0,1 0 288,2 6-288,1-10 0,1 0 0,1 12 0,-2 8 0,4 2 0,4-6 0,0-1 0,0-5 0,0-9 0,0-1 0,6-13 887,4 0-887,6-6 0,8-4 0,1-3 0,13-3 0,-2 0 0,0-9 0,1-4 0,-3-19-420,-10 12 0,0-2 420,0 0 0,-2-2 0,15-19 0,-17 19 0,-2 0 0,4-17 0,-7 15 0,-1 0 0,7-19-130,-1 1 130,-8 5 0,-1 0 0,-6 4 0,-2 2 0,-3 8 834,0 1-834,0 8 136,0 0-136,-9 4 0,2 2 0,-12 1 0,6 2 0,-6 4 0,2-3 0,-3 5 0,0-5 0,1 6 0,-1-6 0,4 5 0,0-2 0,4 3 0,0 0 0,3 0 0,-3 0 0,6 0 0,-2 0 0,2 0 0,1 0 0,-1 0 0,1 0 0,-1 2 0,1-1 0,-1 1 0,3 0 0,-2-1 0,2 2 0,0-1 0,-1-1 0,1 1 0,-2-2 0,2 2 0,1-1 0,2 1 0</inkml:trace>
  <inkml:trace contextRef="#ctx0" brushRef="#br0" timeOffset="12515">9624 10825 24575,'-14'0'0,"-2"0"0,-5 0 0,0 0 0,-7 0 0,11 0 0,-10 0 0,10 0 0,-4 0 0,6 0 0,5 0 0,2 0 0,2 0 0,3 2 0,1 1 0,2 5 0,0 1 0,0 3 0,0 0 0,0 0 0,0 0 0,0 0 0,0 0 0,0 0 0,0 4 0,2-6 0,-1 5 0,1-6 0,-2 3 0,0-3 0,0-1 0,0-2 0,0-1 0,3 1 0,-3-1 0,5-2 0,-2-1 0,2-2 0,1 0 0,2 0 0,1 0 0,7 0 0,0 0 0,4 0 0,3 0 0,-2 0 0,3 0 0,-4 0 0,0 3 0,-4 1 0,0 2 0,-4 0 0,-3 0 0,-1-1 0,-2 4 0,0 0 0,0 3 0,0 0 0,0 4 0,0 0 0,-2 4 0,2 3 0,-5 2 0,2 4 0,-3 0 0,0-1 0,0-3 0,0 3 0,0-11 0,0 6 0,-3-10 0,-6 0 0,-5-4 0,-6-2 0,-3-1 0,2 1 0,-7-3 0,3-1 0,-4-3 0,0 0 0,0 0 0,5 0 0,-4 0 0,7 0 0,-3 0 0,8 0 0,0 0 0,7-3 0,1 3 0,2-3 0,1 3 0,2-2 0,0 1 0,3-1 0</inkml:trace>
  <inkml:trace contextRef="#ctx0" brushRef="#br0" timeOffset="14297">10169 10722 24575,'-5'-3'0,"-7"1"0,-1 2 0,-4 5 0,-2 2 0,3 6 0,-5 4 0,0 1 0,3 7 0,0-4 0,5 3 0,-1 0 0,3-3 0,-3 11 0,6-10 0,-2 10 0,2-3 0,1-3 0,0 11 0,-3-15 0,5 15 0,-7-15 0,11 10 0,-8-7 0,5-4 0,-3 6 0,0-10 0,0 11 0,4-8 0,-1 1 0,4-2 0,0-6 0,0-1 0,0-3 0,0-4 0,0 0 0,0 1 0,9 0 0,-1-3 0,11 3 0,-3-5 0,0 2 0,3-1 0,-6-1 0,6 2 0,-6 0 0,0-3 0,-2 3 0,-5-3 0,2 0 0,-2 0 0,-1 0 0,1 0 0,-1 0 0,-2-2 0,-1-4 0,-2-7 0,3 0 0,-3-6 0,3 3 0,-3-4 0,0 3 0,0-1 0,0 5 0,0-3 0,0 7 0,0 0 0,0 4 0,-2 2 0,-1 0 0,-5 3 0,-2 0 0,1 0 0,-2 0 0,5 0 0,-3 0 0,4 0 0,-1 0 0,1 0 0,-1 0 0,3-2 0,1-1 0,2-2 0,-2 2 0,1-2 0,-4 3 0,2-4 0,-2 1 0,2-1 0,-2 3 0,2 1 0,0 2 0,1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7:42.459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20974 16979 24575,'-11'-3'0,"0"1"0,-5 2 0,0-3 0,-4 5 0,-4 3 0,-12 19 0,14-7 0,-16 14 0,18-9 0,-8 6 0,2-1 0,-2 8 0,4-3 0,-4 8 0,-1 10 0,8-13 0,0 12 0,2-10 0,5 7 0,-6 4 0,3 0 0,0 0 0,1-5 0,3 3 0,-2-7 0,6 7 0,-2-8 0,3 9 0,0-9 0,0 0 0,3-2 0,2-12 0,3 2 0,0-9 0,0-2 0,0-2 0,6-5 0,0 1 0,14-4 0,-3 2 0,7-5 0,-1-1 0,2-3 0,-1 0 0,0 0 0,0 0 0,-4 0 0,4 0 0,0-7 0,-3 0 0,4-15 0,3-11 0,-4 3 0,2-19 0,-5 17 0,-4-12 0,2 9 0,-7-3 0,-2 13 0,-3-8 0,-3 16 0,-1-3 0,-3 8 0,0 3 0,0 1 0,0 2 0,-5 0 0,-5 3 0,-7-2 0,-2 4 0,-5-2 0,-1 3 0,-4 0 0,0 0 0,0 0 0,0 0 0,4 0 0,-2 0 0,9 0 0,-1 0 0,7 0 0,3 0 0,0 0 0,4 0 0,2 0 0,0 0 0</inkml:trace>
  <inkml:trace contextRef="#ctx0" brushRef="#br0" timeOffset="1664">21272 17217 24575,'22'0'0,"-5"-3"0,9 3 0,-8-3 0,9 3 0,-2-7 0,4 6 0,0-6 0,-8 7 0,2 0 0,-6 0 0,2 0 0,-2 0 0,-5 0 0,0 0 0,-6 0 0,2 0 0,-2 0 0,-1 0 0,0 3 0,-2 3 0,0 3 0,-3 3 0,0 3 0,0 6 0,-6-1 0,-2 8 0,-20 8 0,7-7 0,-20 12 0,13-14 0,-8 2 0,1-2 0,7-5 0,-1-3 0,12-5 0,2-5 0,3-3 0,5 0 0,-1 0 0,10-3 0,1-1 0,6-2 0,3-3 0,0 3 0,4-6 0,-3 5 0,6-2 0,-6 3 0,5 0 0,-5 0 0,3 0 0,-4 0 0,0 0 0,0 0 0,-3 0 0,0 3 0,-4 0 0,1 5 0,0 1 0,0 3 0,-3 0 0,0 4 0,-3-3 0,0 6 0,0 1 0,0 1 0,0 3 0,-4-1 0,-2-2 0,-9 8 0,-9 2 0,0-3 0,-17 13 0,16-20 0,-18 11 0,12-13 0,-8 0 0,5 0 0,0-7 0,9-2 0,5-4 0,7-2 0,5-1 0,2-3 0,0 0 0,3 0 0,1 0 0</inkml:trace>
  <inkml:trace contextRef="#ctx0" brushRef="#br0" timeOffset="4077">20816 15689 24575,'-8'0'0,"-2"0"0,-3 0 0,0 0 0,-6 2 0,6 5 0,-11 11 0,12-4 0,-22 21 0,20-12 0,-14 13 0,6-6 0,5 8 0,-10-5 0,10 11 0,-5-12 0,9 6 0,-9-6 0,9 1 0,-2 2 0,-2-1 0,4 0 0,-6 3 0,8-7 0,-4 8 0,4-9 0,-4 9 0,3-9 0,1 5 0,4-6 0,0 1 0,3-5 0,-2 4 0,5-3 0,-2 4 0,3 0 0,0 4 0,0-4 0,0 5 0,3-6 0,1 1 0,3 5 0,0-9 0,4 8 0,-4-12 0,3 2 0,-3-3 0,-1-3 0,0-2 0,-2-3 0,1 0 0,-4 0 0,1 0 0,1-3 0,-3 3 0,5-6 0,-4 2 0,4-2 0,-2 2 0,0-2 0,2 2 0,-4-2 0,4-3 0,-3-1 0,1 1 0,2-3 0,-2 3 0,2-3 0,0 0 0,0 0 0,-2-2 0,-1-8 0,-2 0 0,0-8 0,3 5 0,-2-6 0,1 3 0,1-1 0,-2-2 0,4 6 0,-4-6 0,4 6 0,-2-3 0,4 4 0,-1 0 0,0 0 0,-1 3 0,-1 0 0,1 1 0,-2 2 0,2-3 0,-2 4 0,0 9 0,-3 0 0,0 13 0,0-1 0,0 4 0,0 0 0,0 0 0,0-1 0,0 1 0,0 0 0,0-3 0,0-2 0,0-6 0,0 2 0,0-4 0,0 1 0,-3-3 0,3 1 0,-5-1 0,4 1 0,-4-3 0,5 1 0,-5-3 0,2 1 0,0 1 0,-2 0 0,5 2 0,-3 0 0,3 0 0,0 0 0,0 1 0,-2-3 0,-1-1 0,-2-2 0,-1 0 0,1 0 0,-3 0 0,1 0 0,-4 0 0,2 0 0,-3 0 0,0 0 0,-1 0 0,-2 0 0,2 0 0,-3 0 0,4 0 0,0 0 0,3 0 0,-2 0 0,4 0 0,-1 0 0,2 0 0,1 0 0,2 0 0,1 0 0</inkml:trace>
  <inkml:trace contextRef="#ctx0" brushRef="#br0" timeOffset="4925">19929 15440 24575,'1'-5'0,"-5"5"0,-8 4 0,-5 6 0,-8 8 0,4-4 0,-8 11 0,7-6 0,-3 3 0,-1 0 0,3 0 0,-2-2 0,3 5 0,8-12 0,-6 4 0,13-5 0,-8-4 0,11 2 0,-4-6 0,7 4 0,-6-5 0,5 2 0,-9-4 0,10 1 0,-4-2 0</inkml:trace>
  <inkml:trace contextRef="#ctx0" brushRef="#br0" timeOffset="5716">19684 15462 24575,'0'17'0,"0"0"0,0 3 0,0 4 0,2-3 0,5 2 0,8 2 0,-1-4 0,4 8 0,-1-7 0,-2 2 0,-1-7 0,-2 2 0,-5-9 0,1 1 0,-2-5 0,-3-1 0,-1 1 0,1-1 0,-3 0 0,3 0 0,-3 1 0,2-4 0,-1 3 0,1-4 0,-2 1 0</inkml:trace>
  <inkml:trace contextRef="#ctx0" brushRef="#br0" timeOffset="7220">20287 15399 24575,'1'-8'0,"-5"-3"0,-2 5 0,-2-3 0,-1 4 0,0-1 0,0 0 0,-3 0 0,3 3 0,0 0 0,1 3 0,2 0 0,-2 0 0,1 0 0,-1 0 0,0 0 0,1 0 0,-4 0 0,2 0 0,-3 0 0,-1 3 0,1 6 0,0 1 0,-1 6 0,0-1 0,4 2 0,-4 2 0,6-2 0,0-2 0,2 1 0,4-3 0,-2 2 0,3-3 0,0 0 0,0 0 0,0-3 0,0 3 0,5-6 0,2 3 0,2-3 0,2 0 0,-1-1 0,-1 1 0,2-3 0,-5 0 0,5-3 0,-4 0 0,4 0 0,-5 0 0,5 0 0,-4 0 0,1-3 0,-2-3 0,0-3 0,0-3 0,0-4 0,-3 3 0,3-2 0,-5 2 0,1 1 0,-2 0 0,0 0 0,0 3 0,0-3 0,0 6 0,0-2 0,0 2 0,2 3 0,-1 3 0,1 9 0,-2 9 0,0 6 0,0 5 0,0 4 0,0 2 0,0 3 0,0 2 0,0-6 0,0 4 0,0-8 0,0 3 0,0-8 0,0 2 0,0-6 0,0 0 0,0-2 0,0-6 0,0 2 0,0-3 0,0-3 0,0 0 0,0-1 0,0-2 0,0 2 0,0-2 0,0-1 0,0 1 0,0-1 0,0 0 0,0-2 0,0-1 0</inkml:trace>
  <inkml:trace contextRef="#ctx0" brushRef="#br0" timeOffset="9438">23872 15791 24575,'17'0'0,"5"0"0,3 0 0,13 0 0,3 0 0,-4 0 0,5 3 0,-7 6 0,2 6 0,6 2 0,-6 10 0,-1-6 0,1 15 0,-4-2 0,0 8 0,-8-6-237,-8-8 0,0 0 237,0 6 0,-1 5 0,0 0 0,-3-3 0,-1 5 0,-1 3 0,3 7 0,-7-20 0,0 3 0,0 6 0,0 0-918,1 17 918,-4-15 0,-2-1 0,2 11 0,-4 8 0,0-8 0,0 5 0,1-26 0,-2-1 0,-9 17 0,3-14 0,-2 0 0,-20 17 0,13-20 0,0-1 0,-18 10-359,-3-3 359,0-7 0,-10 5 0,5-4 0,-4-5 0,7-6 0,0-7 0,0 0 0,8-5 444,-1 0-444,14 0 922,-1-3-922,6-2 385,4-2-385,1 0 0,2 3 0,3-5 0,4-2 0,2-5 0,3-6 0,4-2 0,0-3 0,4-4 0,-1 0 0,2-5 0,-1 0 0,4-1 0,-3 5 0,7-1 0,-8 6 0,2 3 0,-6 2 0,-1 2 0,-4 4 0,1 1 0,0 2 0,-3 1 0,-1-1 0,-2 1 0,0-1 0,-2 1 0,-1 2 0,-3 1 0,1 2 0,-1 0 0,1 0 0,0 0 0,-1 0 0,1 0 0,-1 0 0,1 5 0,-1 2 0,0 5 0,-1 3 0,-2-2 0,2 6 0,-2-3 0,5 4 0,-2 0 0,3 0 0,-4 0 0,3-1 0,-2 1 0,3 0 0,-1-4 0,-2 3 0,3-6 0,-1 3 0,1-7 0,1-1 0,1 0 0,-1-1 0,2 1 0,0-3 0,0 1 0,0-1 0,0 1 0,0 2 0,0-2 0,0 6 0,0-6 0,0 5 0,2-2 0,5 7 0,2-3 0,4 2 0,-1-3 0,0-2 0,0 1 0,0-1 0,0-1 0,0 2 0,-3-4 0,3 4 0,-3-2 0,3 3 0,-3-3 0,0 3 0,-4-6 0,1 2 0,-1-2 0,1-1 0,-1 0 0,-2 1 0,0-1 0,-3 0 0,2-2 0,-2-1 0,2-2 0</inkml:trace>
  <inkml:trace contextRef="#ctx0" brushRef="#br0" timeOffset="11093">23555 16810 24575,'-11'0'0,"-4"0"0,-5 0 0,-5 0 0,-4 0 0,-4 0 0,6 0 0,-5 0 0,11 0 0,-7 0 0,11 0 0,-6 0 0,10 0 0,-3 3 0,0 3 0,3 7 0,-4 8 0,3 4 0,0 4 0,3-1 0,-3 1 0,6 4 0,-3-3 0,7 3 0,1-4 0,3 0 0,0-1 0,0-3 0,0 3 0,0-7 0,0 3 0,0-5 0,9-2 0,-2-4 0,12-3 0,-2-4 0,2-2 0,5-1 0,-3-3 0,7 0 0,-2-11 0,4-2 0,-2-14 0,-2-4 0,-2-5 0,0-8 0,-4 4 0,-4-4 0,-4 0 0,-4 4 0,0-4 0,-1 5 0,-2 4 0,-2 6 0,-3 9 0,0 4 0,0 7 0,0 0 0,0 4 0,0 4 0,0 10 0,0 2 0,0 14 0,0-4 0,0 13 0,-4 11 0,3 7-436,-3-21 0,0 1 436,3 2 0,1 1 0,-2 0 0,0 0-769,2 6 0,0 2 769,0 2 0,0 2 0,0 2 0,0 2-962,0 3 1,0 0 961,0-1 0,0 1 0,0 1 0,0-3 0,0-10 0,0-2 0,0 8 0,0-2 0,0-12 0,0-2-354,0 7 1,0-1 353,0-2 0,0-3 633,0 19-633,0-2 0,0-11 1369,0-9-1369,0-1 2077,0-13-2077,0 0 893,0-7-893,0-1 68,0-2-68,0-1 0,0 0 0,0-2 0,0 0 0</inkml:trace>
  <inkml:trace contextRef="#ctx0" brushRef="#br0" timeOffset="13216">20739 12036 24575,'0'-7'0,"-6"-4"0,-1 5 0,-5-9 0,-1 7 0,1-7 0,0 6 0,3 2 0,-3-1 0,3 7 0,0-1 0,0 2 0,4 0 0,-1 0 0,1 5 0,-1 5 0,2 10 0,-5 5 0,7 4 0,-4 0 0,6-4 0,0 2 0,0-2 0,0 0 0,0-1 0,0-4 0,0-4 0,2-1 0,2-3 0,2-3 0,-1 0 0,-2-4 0,2 1 0,-2-1 0,3-2 0,-1 0 0,3-3 0,2 0 0,2 0 0,0 0 0,3 0 0,-2 0 0,2-6 0,-3 2 0,-2-7 0,1 1 0,-4-2 0,2 0 0,-3-4 0,-3 0 0,0 0 0,-3-4 0,0 4 0,3 0 0,-2 0 0,1 4 0,-2 0 0,3 3 0,-3 0 0,5 4 0,-2 2 0,3 0 0,-1 1 0,1 1 0,-1-1 0,0 2 0,1 0 0,-1 0 0,-2 2 0,-1 11 0,-2 10 0,0 21 0,4 8 0,-4-21 0,1 1-602,6 20 602,-4-19 0,-1 0 0,7 20 0,-5-18 0,1-1 0,-1-2 0,1-1 0,3 26 0,1-6 0,-5-8 0,3-8 0,-3-6 0,2-8 0,-2-6 0,-1-6 0,-1 0 602,-1-4-602,1 1 0,-2-3 0,0-1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38:12.934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19798 8296 24575,'16'-10'0,"2"0"0,4-3 0,8-2 0,-7 5 0,19-1 0,-7 6 0,9 2 0,-5 3 0,-5 0 0,0 0 0,-10 0 0,0 0 0,-4 0 0,-4 0 0,-1 2 0,-3 4 0,-2 4 0,1 2 0,-4-3 0,1 2 0,-5-2 0,0 7 0,-3 0 0,0 4 0,0 4 0,0 1 0,0 3 0,-10 2 0,-3 4 0,-7-3 0,-2 3 0,3-4 0,-4-4 0,1 0 0,0-4 0,0 0 0,4-2 0,-2 2 0,5-2 0,-5 1 0,5-1 0,-2 1 0,4-2 0,3 1 0,-3 0 0,2 4 0,1-3 0,0 3 0,6-5 0,1 1 0,3-3 0,0-2 0,0-3 0,3-3 0,10 3 0,15-4 0,3 3 0,17-3 0,-13-1 0,14 2 0,-8-1 0,2-4 0,-3 3 0,-10-6 0,2 2 0,-11-3 0,-1 0 0,-4 0 0,-4 0 0,-3 0 0,-1 0 0,-2 0 0,-1 0 0,0 0 0,-2 0 0,-1 0 0</inkml:trace>
  <inkml:trace contextRef="#ctx0" brushRef="#br0" timeOffset="1450">20736 8373 24575,'-2'-10'0,"-4"2"0,-3 8 0,-2 0 0,-2 0 0,1 0 0,-8 10 0,8-2 0,-13 21 0,9-5 0,-3 9 0,1-3 0,3 3 0,3-3 0,5 3 0,3-8 0,4-1 0,0-8 0,0 0 0,0-4 0,0-3 0,0 2 0,0-5 0,3 6 0,3-6 0,12 6 0,0-8 0,7 1 0,-1-5 0,-3 0 0,6 0 0,2 4 0,6-3 0,-1 5 0,4-1 0,-3 2 0,-1 4 0,4 4 0,-12 4 0,4 3 0,-8 4 0,-4-5 0,-3 8 0,-9-4 0,-2 4 0,-4-1 0,0 1 0,0 0 0,-14-3 0,1-1 0,-18 1 0,1-2 0,-6-1 0,-2-4 0,-1-3 0,0-5 0,1 1 0,-1-5 0,0-2 0,4-2 0,6-3 0,5 0 0,8-3 0,0-6 0,6-5 0,3-5 0,4-1 0,3-4 0,0-1 0,0 0 0,6 1 0,5 4 0,11-2 0,1 0 0,6 3 0,-7-2 0,2 6 0,-4-2 0,-3 5 0,-2-1 0,-2-3 0,-4 3 0,1-2 0,-4-1 0,-3 3 0,0-6 0,-3 6 0,0-6 0,0 6 0,0-2 0,0-1 0,0 3 0,0-3 0,0 4 0,-3 0 0,0 0 0,-3 0 0,0 0 0,0 0 0,0 0 0,0-1 0,-1 1 0,4-3 0,-2 2 0,1-3 0,-2 4 0,0 0 0,-3 0 0,2-4 0,-4 3 0,1-6 0,-3 3 0,-1-4 0,4 0 0,-2 4 0,2-4 0,-2 7 0,2-2 0,1 3 0,0 2 0,5 2 0,-4 4 0,8 2 0,-3 2 0</inkml:trace>
  <inkml:trace contextRef="#ctx0" brushRef="#br0" timeOffset="3244">19482 7217 24575,'-10'0'0,"-3"0"0,-9 4 0,-3 3 0,-13 9 0,7-1 0,-17 5 0,7 0 0,4-7 0,10 1 0,0 1 0,-8 7 0,-13 13 0,10 6-796,4 2 796,16-14 0,0 1 0,1 2 0,1 1 0,1 2 0,1 2-769,1 8 0,2 1 769,2-3 0,2 0 0,2 7 0,0-1 0,0-3 0,1-2 0,3-13 0,1 1 0,-2 10 0,-1-2-481,3 11 481,0-13 0,0-1 0,0 21 0,0-3 0,0-4 0,10-14 0,-1 0 0,10-18 0,3 1 714,3-9-714,3-1 1557,1-6-1557,0 0 544,-5-4-544,4 0 0,-7 0 0,-1 0 0,-4-3 0,-4 0 0,0-4 0,-3 4 0,2-2 0,-4 4 0,1-2 0,-3 3 0,-2-2 0,-3-1 0,-9-6 0,-5-1 0,-7-7 0,0-5 0,-2-5 0,4-3 0,0-4 0,7 4 0,5-8 0,3 8 0,4 0 0,0 6 0,0 5 0,0 2 0,3 5 0,3 3 0,3 3 0,0 3 0,2 0 0,-4 3 0,1 0 0,-3 0 0,1 0 0,-1 0 0,1 0 0,-1 0 0,0 0 0,-2 2 0,0 4 0,-3 7 0,0 3 0,0 4 0,0 4 0,0 0 0,0 5 0,0-5 0,0 0 0,0-4 0,0 0 0,0-4 0,0 3 0,0-6 0,0 3 0,0-7 0,0 2 0,0-2 0,0 3 0,2 0 0,2 0 0,2 0 0,-1 1 0,1-1 0,0 0 0,3 8 0,-5-5 0,5 5 0,-9-11 0,3 3 0,-3-6 0,0 2 0,0-2 0,0-1 0,0 1 0,0-1 0,-2 0 0,-8-2 0,-3 0 0,-7-3 0,-4 3 0,-1-2 0,0 2 0,-3 0 0,8-2 0,-4 5 0,4-2 0,3-1 0,2 3 0,3-3 0,3 3 0,0-2 0,4 0 0,-1-3 0,3 4 0,-2-5 0,4 3 0,-1-3 0</inkml:trace>
  <inkml:trace contextRef="#ctx0" brushRef="#br0" timeOffset="3980">18279 7128 24575,'-5'0'0,"-3"0"0,-12 0 0,5 0 0,-32 0 0,18 3 0,-21 5 0,11 4 0,8 2 0,4 1 0,0 1 0,4 0 0,-2 2 0,0 1 0,2 4 0,-5 8 0,1 0 0,8-1 0,4-4 0,-2 6 0,11-13 0,-7 8 0,12-14 0,-4-1 0,4-3 0,-1-4 0,2 0 0,0 1 0,0-5 0,0 1 0,0-5 0</inkml:trace>
  <inkml:trace contextRef="#ctx0" brushRef="#br0" timeOffset="4633">17766 6967 24575,'0'30'0,"0"13"0,0-15 0,3 15 0,1-8 0,11 7 0,-2-7 0,6 1 0,0 6 0,0-10 0,5 8 0,-4-7 0,5-6 0,-9-2 0,5-8 0,-9-4 0,-2-1 0,-2-8 0,-5 3 0,2-4 0,-2 0 0,0 2 0,0-4 0,-3 1 0</inkml:trace>
  <inkml:trace contextRef="#ctx0" brushRef="#br0" timeOffset="5376">18340 6980 24575,'0'18'0,"0"4"0,0-1 0,0 7 0,0-3 0,0-1 0,0 4 0,0-3 0,0 0 0,0-2 0,0-6 0,0-2 0,0-3 0,0 4 0,0-6 0,0 2 0,2-4 0,4-4 0,4 4 0,5-8 0,-2 3 0,6-3 0,-3 0 0,4 0 0,0 0 0,0 0 0,0 0 0,0 0 0,-1 0 0,-3 0 0,0 0 0,-4-3 0,-3 0 0,-1 0 0,-2 1 0,-1 2 0,-2-3 0,2 3 0,-2-3 0,2 1 0,1 1 0,-1-1 0,1 2 0,-1-3 0,0 3 0,1-3 0,-1 3 0,-2 0 0,-1 0 0</inkml:trace>
  <inkml:trace contextRef="#ctx0" brushRef="#br0" timeOffset="6044">18498 7081 24575,'0'17'0,"0"6"0,0 12 0,0 8 0,0-11 0,0 14 0,0-14 0,0 17 0,0-14 0,0 3 0,0-9 0,0-4 0,0-4 0,0-6 0,0-6 0,0 0 0,0-4 0,0 3 0,0 0 0,0 1 0,0-1 0,0 0 0,0-2 0,0 2 0,0 1 0,0-3 0,0 2 0,0-2 0,0-3 0,0-1 0</inkml:trace>
  <inkml:trace contextRef="#ctx0" brushRef="#br0" timeOffset="8224">22876 7365 24575,'7'-3'0,"14"0"0,5 3 0,24 0 0,-4 0-802,-16 0 0,2 0 802,2 4 0,2 2 0,3-2 0,1 3 0,2 4 0,0 2 0,1 1 0,-2 1 0,-5 3 0,-1 2 0,1 1 0,-1 1 0,-2 1 0,-1 1 0,-2 0 0,-2 2 0,0 2 0,0 1 0,-5-1 0,-1 0 0,-6-2 0,1 1 0,9 6 0,-2 0 0,-3 11 0,3 2 0,-3-1 0,-7-7 0,-1 7 0,-2 1 0,-6 1 0,0-16 0,-1 3 0,-3 2 0,-2 1-169,1 18 169,-5-20 0,-1 0 0,-3 11 0,-11-10 0,-2-3 0,-1 0 0,-2 0 0,-1-1 0,-9 3 0,-8 4 0,1-5 0,0-1 0,3-12 0,-1 2 0,5-8 0,2-3 0,4-2 0,7-3 1180,-1 0-1180,13-4 593,-5 3-593,9-5 0,-2 1 0,5-4 0,3-4 0,3 0 0,3-5 0,0 2 0,0-7 0,0 3 0,1-6 0,-1 6 0,0-6 0,1 3 0,-1-4 0,0 3 0,1 2 0,-4 3 0,2 0 0,-4 2 0,4 2 0,-4 2 0,1 1 0,-2 4 0,0 8 0,0 6 0,0 7 0,0 4 0,0 1 0,0 4 0,0-5 0,0 4 0,0-7 0,0 3 0,0-8 0,0-1 0,0-5 0,0-2 0,0-3 0,0 1 0,-2-1 0,-1 1 0,-3-1 0,1 1 0,-4-1 0,0 1 0,-3 0 0,0-2 0,-4 1 0,3-1 0,-6 2 0,6 0 0,-3-2 0,7 1 0,1-5 0,2 3 0,3-1 0,1 1 0,2 3 0,0-1 0,0 1 0,0-1 0,2 3 0,4-1 0,4 4 0,2-4 0,0 4 0,0-4 0,0 2 0,0-1 0,-3-1 0,2 1 0,-4-2 0,1 0 0,-3-3 0,1 1 0,-1-3 0,1 4 0,-1-5 0,0 3 0,-2-1 0,2-1 0,-3 1 0,4-2 0,-3 0 0,-1 0 0</inkml:trace>
  <inkml:trace contextRef="#ctx0" brushRef="#br0" timeOffset="9655">22193 8399 24575,'0'27'0,"0"-5"0,0 6 0,0 1 0,0 11 0,0 0 0,0 9 0,0-4 0,0 0 0,-4 10 0,3-13 0,-6 7 0,6-10 0,-6-4 0,6 2 0,-2-7 0,3 4 0,0-10 0,0 4 0,0-7 0,0-1 0,0-4 0,0-1 0,0-2 0,0 3 0,10 0 0,1-2 0,10 3 0,7-7 0,-2 0 0,12-2 0,-4 0 0,5-1 0,0-2 0,0-2 0,0-3 0,5 0 0,-4-3 0,3-5 0,1-9 0,-8 1 0,7-3 0,-18 7 0,8-2 0,-16 10 0,3-5 0,-8 5 0,-3 1 0,-1 0 0,-2 3 0,-1 0 0,-2 0 0,-1 0 0</inkml:trace>
  <inkml:trace contextRef="#ctx0" brushRef="#br0" timeOffset="10307">22661 8990 24575,'-7'7'0,"2"3"0,5 12 0,0 3 0,0 8 0,0-3 0,0 8 0,0-3 0,0 4 0,0-1 0,0-3 0,0 3 0,0-4 0,0-3 0,0-3 0,0-8 0,0 0 0,0-4 0,0 3 0,0-7 0,0 1 0,0-5 0,0-6 0,0 1 0</inkml:trace>
  <inkml:trace contextRef="#ctx0" brushRef="#br0" timeOffset="11778">21670 3874 24575,'0'27'0,"0"4"0,0 4 0,0 4 0,0-1 0,0 1 0,0 0 0,0 0 0,0-5 0,0 0 0,0-6 0,0-7 0,0-1 0,0-8 0,0-3 0,0 2 0,0-2 0,0 0 0,0 1 0,0 1 0,0 2 0,5 3 0,2-3 0,10 2 0,0-6 0,1 0 0,1-5 0,-3-2 0,4-2 0,0 0 0,4 0 0,0 0 0,1 0 0,3-3 0,-7-1 0,3-3 0,-4 1 0,-4 2 0,0-2 0,-4 6 0,0-6 0,-3 5 0,-1-1 0,-2-1 0,-1 3 0,0-3 0,-2 1 0,2 1 0,-4-1 0,1 2 0</inkml:trace>
  <inkml:trace contextRef="#ctx0" brushRef="#br0" timeOffset="12625">21942 4165 24575,'0'4'0,"0"4"0,0 14 0,0 2 0,0 5 0,0 5 0,0 0 0,0 5 0,0 0 0,0-5 0,0 4 0,0-13 0,0 3 0,0-4 0,0-3 0,0-1 0,0-1 0,0-6 0,0 0 0,0 4 0,0-10 0,0 7 0,0-9 0,0 1 0,0-1 0,0 1 0,0-1 0,0 0 0,0-2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2:20.4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19676 1113 24575,'0'-15'0,"0"0"0,0-13 0,0 2 0,0-17 0,0 7 0,0-8 0,0 5 0,0 4 0,0 6 0,0 8 0,0 6 0,0 3 0,0 2 0,0 2 0,2 5 0,1 1 0,2 2 0,0 0 0,1 0 0,-1 0 0,1 9 0,0 2 0,4 8 0,-3 5 0,6-3 0,-5 6 0,5-2 0,-6 0 0,3-1 0,-1-8 0,-2-1 0,2-5 0,-1-2 0,-1-2 0,4 0 0,-2-1 0,0-1 0,2-2 0,-1-2 0,-1 0 0,2 0 0,-5 0 0,3 0 0,-1 0 0,-2 0 0,2 0 0,-2 0 0,-1 0 0,1 0 0,-3-5 0,1 1 0,-3-7 0,1-2 0,2-7 0,-4-5 0,7-4 0,-3-4 0,3 3 0,1-4 0,-1 5 0,0 0 0,0 5 0,0 0 0,-4 7 0,3 2 0,-3 3 0,1 0 0,1 2 0,-5 2 0,3 3 0,-1 1 0,-1 2 0,1 2 0</inkml:trace>
  <inkml:trace contextRef="#ctx0" brushRef="#br0" timeOffset="2093">22146 1012 24575,'0'10'0,"0"8"0,0 13 0,0 2 0,0-4 0,0-4 0,0 7 0,0-10 0,0 3 0,0-6 0,0-9 0,0 5 0,0-9 0,0 2 0,0-3 0,0-4 0,0-5 0,3-12 0,1-5 0,7-13 0,1 0 0,4-5 0,-1 0 0,1 0 0,3 3 0,-7 6 0,5 5 0,-9 5 0,4 7 0,-5-2 0,1 8 0,-2 1 0,-1 4 0,0 2 0,1 0 0,-4 2 0,3 1 0,-4 5 0,4 1 0,-5 3 0,3 1 0,0-1 0,-3 0 0,3-3 0,0 2 0,-3-5 0,3 6 0,0-6 0,-3 2 0,3-2 0,-3-1 0,0 1 0,0-1 0,2-2 0,-2 2 0,5-5 0,-2 3 0,2-3 0,0 0 0,1-6 0,0-4 0,3-3 0,1-6 0,2 3 0,2-4 0,-2 4 0,1-3 0,-1 6 0,1-3 0,-1 4 0,-3 0 0,2 3 0,-1 0 0,-1 3 0,-1 1 0,0 2 0,-1-2 0,1 4 0,-3-1 0,1 2 0,-1 0 0,1 0 0,-1 0 0,1 0 0,-1 2 0,-2 1 0,-1 5 0,-2 1 0,0 3 0,0 0 0,0 4 0,0-3 0,0 6 0,0-6 0,0 2 0,0 1 0,0-3 0,0 2 0,0-3 0,0-3 0,0 3 0,0-6 0,0 2 0,0 1 0,0-3 0,0 2 0,0-2 0,0-1 0,0 0 0,0 1 0,0-1 0,0 1 0,0-1 0,0 1 0,0-1 0,0 1 0,0-1 0,0 1 0,0-1 0,0 0 0,0 1 0,0-1 0,0 0 0,0 0 0,0-2 0,0 0 0</inkml:trace>
  <inkml:trace contextRef="#ctx0" brushRef="#br0" timeOffset="3684">22812 765 24575,'0'-9'0,"6"-5"0,-2 7 0,11-5 0,-8 3 0,12 2 0,-9-2 0,5 0 0,-3 5 0,1-4 0,-1 5 0,-1-1 0,-2 1 0,-1 3 0,-3 0 0,1 0 0,-1 0 0,1 0 0,-1 0 0,1 0 0,-1 0 0,-2 6 0,-1-2 0,-2 7 0,0-2 0,0 3 0,0 4 0,0-4 0,-3 7 0,-3-6 0,-1 6 0,-5-6 0,5 3 0,-4-4 0,4 0 0,-2 0 0,3 0 0,0 0 0,3 0 0,-3 0 0,5 0 0,-1 0 0,2 0 0,0-3 0,0 3 0,0-3 0,0 0 0,0 2 0,0-5 0,0 6 0,2-6 0,1 5 0,6-4 0,0 1 0,0-2 0,3 0 0,-3 0 0,3-3 0,0 0 0,-3-3 0,2 0 0,-5 0 0,3 0 0,-4 0 0,1 0 0,-1 0 0,-2 0 0,-1 0 0</inkml:trace>
  <inkml:trace contextRef="#ctx0" brushRef="#br0" timeOffset="6074">19089 2189 24575,'-8'0'0,"-2"-3"0,0 3 0,-2-6 0,-3 6 0,2-3 0,-3 0 0,7 3 0,-2-3 0,1 3 0,1 0 0,1 0 0,-1 0 0,3 0 0,-3 2 0,4 4 0,-1 7 0,-1 3 0,-2 1 0,1 6 0,-1-6 0,2 7 0,1-5 0,-1 1 0,3-3 0,-2 2 0,6-3 0,-3 0 0,3 3 0,0-6 0,0 3 0,0-4 0,0 0 0,0 3 0,0-2 0,5 3 0,5-4 0,3-2 0,6 2 0,-3-5 0,4 3 0,0-1 0,4-1 0,-3 1 0,3-2 0,-5 0 0,-2-3 0,2 1 0,-6-1 0,2 2 0,-3 0 0,0 0 0,-2 3 0,-2 0 0,-2 6 0,1 2 0,-1 2 0,-2 1 0,-1 0 0,-3 4 0,0 1 0,0-1 0,-6 0 0,-1-4 0,-10 1 0,3-5 0,-6 1 0,4-7 0,-1 2 0,-2-5 0,3-1 0,-4-3 0,0-3 0,0 0 0,0-3 0,4-3 0,0-7 0,3-4 0,0-3 0,2 0 0,1-4 0,4 4 0,2-8 0,1 7 0,3-7 0,0 7 0,0-3 0,0 4 0,0 0 0,3 0 0,0 4 0,6 0 0,0 4 0,3 0 0,0 2 0,1 1 0,-1 1 0,3 1 0,-2 1 0,6-3 0,-3 4 0,1-4 0,-2 2 0,1 1 0,-3-3 0,2 2 0,-3-4 0,0 1 0,1-5 0,-1 2 0,1-3 0,-4 0 0,3 3 0,-5-6 0,5 6 0,-5-6 0,2 3 0,-3-1 0,1-2 0,-1 3 0,1-4 0,-1 0 0,-2 4 0,-1-4 0,-3 4 0,0 0 0,0-3 0,0 6 0,0-3 0,0 4 0,-3 0 0,-3 2 0,-1 2 0,-1 4 0,2-1 0,1 5 0,-1-3 0,-2 3 0,2 0 0,-3 0 0,1 0 0,1 0 0,-1 0 0,2 0 0,1 0 0,-1 0 0,1 0 0,-1 0 0,3 0 0,1 0 0</inkml:trace>
  <inkml:trace contextRef="#ctx0" brushRef="#br0" timeOffset="9844">19651 2209 24575,'-8'8'0,"-1"6"0,-4-4 0,3 9 0,-2-3 0,2 4 0,-1 4 0,2-3 0,-2 7 0,3-4 0,-2 5 0,3 0 0,-1 0 0,1 0 0,0 4 0,2-3 0,2 3 0,3-4 0,0 0 0,0 0 0,0-4 0,0 2 0,0-6 0,0 3 0,0-4 0,0-4 0,3-1 0,0-5 0,2-2 0,4-2 0,-3-1 0,5-2 0,-2 0 0,7-3 0,0 0 0,1-3 0,26-28 0,-18 3 0,-3 7 0,-2-1 0,-4-7 0,-6 9 0,-4 0 0,1 0 0,-3 0 0,-1 0 0,-3 0 0,0-3 0,0 2 0,0-7 0,0 7 0,0-3 0,0 0 0,-6 3 0,1-2 0,-7 6 0,5-2 0,-2 6 0,0-2 0,2 2 0,1 1 0,1 3 0,2-2 0,0 4 0,-3-1 0,3 3 0,0-4 0,1 3 0,-1-3 0,3 4 0,-5 2 0,2-2 0,0 2 0,0-3 0,1 3 0,1-2 0,-4 2 0,5-2 0,-5 2 0,4-2 0,-1 2 0,2-2 0,4 0 0,3 2 0,8-2 0,-2 4 0,5-2 0,3 3 0,0-3 0,2 3 0,-3-3 0,4 3 0,-3-3 0,3-1 0,-5-3 0,1 1 0,0-1 0,-4 0 0,0 1 0,-4 0 0,-3 0 0,0 3 0,-4-2 0,1 4 0,-1-1 0,-2 6 0,-1 3 0,-2 7 0,-6 6 0,1 1 0,-8 7 0,2-3 0,-3 3 0,-1 1 0,1 0 0,2 4 0,-2-3 0,6 4 0,-6-5 0,6 4 0,-3 1 0,4 0 0,-1 4 0,1-3 0,-1-1 0,0-1 0,4-4 0,1 0 0,3 0 0,0-4 0,0-5 0,0-1 0,0-6 0,0 2 0,0-3 0,6-2 0,0-2 0,10-1 0,0-1 0,4-2 0,0-1 0,-1-3 0,1 0 0,-3 0 0,2-6 0,-2-5 0,4-12 0,-3 1 0,5-11 0,-8 7 0,3-12 0,-2-2 0,0 0 0,-3-9 0,1 9 0,-5-5 0,2 11 0,-7-4 0,0 8 0,-4 0 0,0 6 0,0 5 0,0 2 0,0 2 0,0 2 0,0 4 0,-3-2 0,0 2 0,-1-1 0,-1-1 0,-1 4 0,-1-4 0,-2 4 0,3-4 0,1 7 0,-1-4 0,0 5 0,1-2 0,0 2 0,-1 0 0,1 3 0,0 0 0,2-2 0,1-1 0,11 1 0,2-4 0,9 6 0,0-6 0,-1 5 0,5-2 0,-3 0 0,3 2 0,-5-2 0,1 0 0,0 3 0,-4-3 0,0 3 0,-4 0 0,0 0 0,-3 0 0,0 0 0,-4 0 0,0 0 0,1 0 0,-3 4 0,-1 6 0,-2 5 0,-6 5 0,2 4 0,-6-3 0,3 7 0,0-4 0,-1 5 0,5 0 0,-4 0 0,6-1 0,-2 1 0,0 4 0,2-3 0,-6 3 0,6-4 0,-2 0 0,3 0 0,-3-4 0,2-2 0,-2-3 0,3 0 0,0-4 0,0 0 0,0-4 0,0 0 0,0-3 0,0 3 0,0-6 0,6 2 0,-3-2 0,9-3 0,0 0 0,1-3 0,3 0 0,-1 0 0,-2 0 0,6-6 0,-3-2 0,1-8 0,3-2 0,-5-6 0,6-3 0,-5-2 0,2-1 0,0-3 0,-2-2 0,3 1 0,-7 0 0,1 6 0,-5 3 0,2-3 0,-3 10 0,-1-5 0,-2 10 0,-1-2 0,-3 3 0,0-1 0,0 4 0,0-2 0,-3 2 0,0-4 0,-6 4 0,2 0 0,-4 1 0,2 4 0,-3-4 0,2 5 0,-4-4 0,4 4 0,-6-3 0,4 3 0,0-3 0,-1 0 0,1 0 0,0 0 0,3 0 0,0 0 0,4 3 0,-1-2 0,1 4 0,2-4 0,-2 5 0,2-3 0,0 3 0,1 0 0</inkml:trace>
  <inkml:trace contextRef="#ctx0" brushRef="#br0" timeOffset="11292">22264 2231 24575,'3'-8'0,"3"0"0,6 2 0,1 2 0,10 1 0,-1 3 0,2 0 0,0 0 0,-4 0 0,0 0 0,4 0 0,-7 0 0,3 0 0,-8 0 0,0 0 0,-3 0 0,-1 0 0,-2 0 0,-1 0 0,1 0 0,-1 0 0,-2 5 0,-1 5 0,-2 6 0,0 4 0,0-1 0,-5 1 0,-3 4 0,-9-2 0,1 6 0,-1-7 0,4 3 0,2 0 0,-2-3 0,3 2 0,-1 1 0,1-3 0,4 3 0,-1-4 0,3 3 0,-2-2 0,5 3 0,-1-4 0,2 0 0,0 0 0,0-1 0,0 1 0,0-3 0,0 1 0,0-8 0,0 5 0,8-8 0,3 2 0,9-3 0,4 1 0,0-3 0,5-1 0,0-3 0,0 0 0,-5 0 0,0 0 0,-4 0 0,-4 0 0,0 0 0,-4-3 0,-3 3 0,-1-3 0,-2 3 0,-1 0 0,-2 0 0,-1 0 0</inkml:trace>
  <inkml:trace contextRef="#ctx0" brushRef="#br0" timeOffset="12772">23320 2203 24575,'0'-3'0,"-3"1"0,-6 2 0,-3 0 0,-4 0 0,3 0 0,-3 0 0,1 0 0,2 0 0,0 0 0,2 0 0,2 0 0,0 0 0,-3 0 0,3 0 0,-3 0 0,0 0 0,4 0 0,-1 0 0,4 0 0,-1 0 0,1 0 0,-1 0 0,-2 3 0,2 0 0,-3 2 0,4 1 0,-1-1 0,3 1 0,-2-1 0,5 0 0,-6 4 0,6-3 0,-3 5 0,3-1 0,0 2 0,0 3 0,0 1 0,0 1 0,0 2 0,0-6 0,0 2 0,0-3 0,0-3 0,0 0 0,0-4 0,0 1 0,0-1 0,0 0 0,0 0 0,2-2 0,8 2 0,3-4 0,7 2 0,0-3 0,-1 3 0,5-2 0,-3 2 0,3 0 0,-1-3 0,-2 6 0,-1-5 0,-4 5 0,-4-3 0,0 3 0,-3 0 0,-1-1 0,-2 1 0,0 2 0,-1 1 0,-1 4 0,-2 2 0,-2 1 0,0 4 0,0-3 0,0 2 0,0-3 0,-2 0 0,-2 0 0,-4-7 0,1-1 0,-8-1 0,5-2 0,-9 2 0,3-1 0,-8-2 0,3 2 0,-7-2 0,-2 3 0,0 0 0,-3 1 0,4-1 0,4 3 0,1-3 0,8 3 0,3-4 0,5-3 0,5-1 0,0-2 0</inkml:trace>
  <inkml:trace contextRef="#ctx0" brushRef="#br0" timeOffset="13796">22792 3883 24575,'0'36'0,"0"5"0,0 0 0,0-2 0,0-1 0,0 7 0,0-2 0,0-13 0,0 0 0,0 18 0,0 8 0,0-11 0,0 4 0,0-13 0,0 2 0,0-9 0,0-8 0,0 2 0,0-10 0,0 0 0,0-2 0,0-5 0,0 2 0,0-2 0,0-1 0,0 0 0,0-2 0,0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3:00.576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23753 2684 24575,'11'0'0,"0"0"0,1 0 0,7 0 0,-1 0 0,10 0 0,-8 0 0,4 0 0,-4 0 0,4 0 0,-3 3 0,3 4 0,-8 3 0,4 11 0,-5 0 0,3 9 0,-6 3 0,-2 2 0,-2 4 0,0 5 0,0-4 0,-4 9 0,0-4 0,-4 1 0,0 3 0,0-4 0,0 0 0,0 4 0,0-3 0,-4-1 0,0-1 0,-8-1 0,0-2 0,-8 8-386,9-21 1,-1 1 385,-14 24 0,15-25 0,0 0 0,-9 21-307,0-9 307,-1 9 0,-2-8 0,2-2 0,-1-5 0,3-4 0,0-4 0,1-1 0,5-9 759,1 0-759,0-7 319,-1 0-319,1-3 0,3 0 0,-2-3 0,4-1 0,-1-2 0,2 0 0,1 0 0,-1 0 0,1 0 0,0 0 0,-1 0 0,1-2 0,0-1 0,2-2 0,-2-1 0,2 0 0,0 1 0,-2-1 0,4 1 0,-4-1 0,5 1 0,-5-1 0,4 1 0,-4 2 0,5-2 0,-3 2 0,3-2 0,0 0 0,0 0 0,0-1 0,0 1 0,0-1 0,0 1 0,0-1 0,0 1 0,0-1 0,0 1 0,-2-1 0,1 1 0,-1-1 0,2 1 0,0 0 0,0 0 0,0-1 0,0 1 0,0 0 0,2-1 0,1 0 0,3 1 0,-1-1 0,1 1 0,-1-4 0,1 6 0,-3-5 0,2 5 0,-4-3 0,1 5 0,-2 5 0,-3 1 0,0 6 0,-2-5 0,-1 6 0,0-3 0,0 0 0,3 2 0,-3-2 0,3 3 0,-3 0 0,0 0 0,2 0 0,-1-2 0,5 1 0,-6-2 0,6 3 0,-3-3 0,3 2 0,0-1 0,0 2 0,0-3 0,0 2 0,0-2 0,0 3 0,0 0 0,0 0 0,2-3 0,2 3 0,4-6 0,-1 3 0,1-4 0,-3 1 0,1-1 0,-1-2 0,1 0 0,-1-3 0,1 0 0,-1 0 0,0 0 0,1 0 0,-1 2 0,1-1 0,2 4 0,-2-4 0,5 4 0,-4-2 0,1 3 0,0-1 0,-1 1 0,1-3 0,-3 2 0,-2-2 0,2 2 0,-4 1 0,3-4 0,-1 1 0,3-3 0,-3 0 0,-1 0 0</inkml:trace>
  <inkml:trace contextRef="#ctx0" brushRef="#br0" timeOffset="2430">18423 2501 24575,'-23'0'0,"2"6"0,-14 6 0,2 7 0,-4 9 0,10-9 0,-12 12 0,2 10-834,1-4 834,13-9 0,1 3 0,-10 18 0,16-22 0,1-1 0,-11 22 126,9 6-126,3-13 0,8-11 0,2 1-617,-8 25 617,4-18 0,2-1 0,0 18 0,1-19 0,1 0 0,3-3 0,2-1 0,-1 1 0,0 0 0,0 0 0,0-1 0,0-1 0,0-2 0,0 18 0,0-17 0,0 0 0,4 22 0,7-2 0,6-6 0,10-4 0,-7-16 0,0 0 0,20 16 0,-16-18 0,1 0 0,22 12 0,-10-9 0,-11-8 0,-1 0 0,13 8 0,-12-7 0,0 0 0,13 15 0,5-3 0,-15 0 0,5-6 0,-12-2 606,0-1-606,-6-7 79,-6-2-79,-2-3 640,-3-4-640,1 0 0,-1 1 0,1-3 0,-6-3 0,-6-8 0,-1-5 0,-4-3 0,4-3 0,3 3 0,1-4 0,3 0 0,0 0 0,0 3 0,0 2 0,0-1 0,0 3 0,3-2 0,0 3 0,3-1 0,0 1 0,0 0 0,0 0 0,0 0 0,0 3 0,0-2 0,-3 1 0,0 1 0,-1-2 0,-1 4 0,2-1 0,-3 2 0,0 1 0,0 4 0,0 8 0,0 10 0,0 8 0,0 4 0,-3 0 0,2 0 0,-6-1 0,6 1 0,-5-4 0,6 3 0,-3-7 0,3 3 0,-3-5 0,2 1 0,-2-3 0,3 2 0,0-9 0,0 1 0,-3-2 0,3-3 0,-3 2 0,3-2 0,0-1 0,0 0 0,0 0 0,0 1 0,0-1 0,0 0 0,0 1 0,0-1 0,0 1 0,0-1 0,2 1 0,1-1 0,0 0 0,-8 0 0,-10 1 0,-9 1 0,-5 0 0,4 0 0,-3 0 0,3 0 0,1 0 0,6-3 0,0 2 0,11-5 0,-5 2 0,6-3 0,3 2 0,-2-1 0,5 1 0,-3-2 0</inkml:trace>
  <inkml:trace contextRef="#ctx0" brushRef="#br0" timeOffset="3593">16701 4306 24575,'7'0'0,"2"0"0,6 0 0,-1 0 0,-5 0 0,0 0 0,0 0 0,-4 0 0,-2-4 0,-3 2 0,-3-2 0,-5 4 0,2 0 0,-3 0 0,4 0 0,-1 0 0,1 0 0,-1 2 0,1 1 0,-1 3 0,3-1 0,-2-2 0,5 2 0,-3-4 0,3 1 0</inkml:trace>
  <inkml:trace contextRef="#ctx0" brushRef="#br0" timeOffset="4255">16294 4640 24575,'26'0'0,"6"0"0,-2 0 0,13 0 0,-12 0 0,12 0 0,-5 0 0,3 0 0,2 0 0,-4 0 0,-5 0 0,0 0 0,-13 0 0,-4 0 0,-6 0 0,-5 0 0,0 0 0,-4 0 0</inkml:trace>
  <inkml:trace contextRef="#ctx0" brushRef="#br0" timeOffset="5152">16387 4973 24575,'11'0'0,"0"0"0,1 0 0,3 0 0,-2 0 0,0 0 0,-5 0 0,-7 0 0,-6 2 0,1 1 0,-3 3 0,4-3 0,2 1 0,-1-3 0,2 1 0</inkml:trace>
  <inkml:trace contextRef="#ctx0" brushRef="#br0" timeOffset="6468">17030 4491 24575,'0'-5'0,"11"-1"0,0-3 0,12-2 0,-7 5 0,8-4 0,-3 10 0,3-7 0,-8 7 0,3-3 0,-9 3 0,5 0 0,-6 0 0,0 0 0,0 0 0,-4 0 0,3 0 0,-1 0 0,1 0 0,-2 2 0,-1 1 0,0 3 0,-2 2 0,0-2 0,-3 2 0,0-2 0,0 2 0,0-1 0,0 4 0,0-5 0,0 9 0,-6-5 0,-5 10 0,-5-7 0,-6 8 0,-3-2 0,2 3 0,-3 0 0,5-1 0,-1 1 0,4-1 0,-2-4 0,9 3 0,-4-7 0,8 6 0,-2-6 0,3 2 0,0-3 0,2 0 0,2 0 0,2 0 0,0-2 0,0 1 0,0-2 0,2 3 0,1-3 0,9 3 0,-2-6 0,9 4 0,-2-4 0,7-2 0,-4-1 0,4-3 0,0 0 0,-3 0 0,3 0 0,-8 0 0,0-3 0,-4 0 0,-3-1 0,-1-1 0,-3 5 0,1-5 0,-1 4 0,1-1 0,-3 2 0,-1 0 0</inkml:trace>
  <inkml:trace contextRef="#ctx0" brushRef="#br0" timeOffset="8292">17874 4570 24575,'-19'0'0,"4"0"0,-4 0 0,-1 0 0,-1 0 0,-7 0 0,7 0 0,-7 0 0,11 0 0,-6 0 0,10 0 0,-6 0 0,9 0 0,-5 0 0,9 0 0,-2 0 0,2 0 0,4 2 0,-1 4 0,3 2 0,0 8 0,0-3 0,0 6 0,0-3 0,-3 8 0,-1-3 0,0 3 0,-2-4 0,3 0 0,-1-4 0,-2-1 0,6 1 0,-6-3 0,5-1 0,-1 0 0,-1-6 0,3 2 0,-3-2 0,3-1 0,7-2 0,0-1 0,10-2 0,-1 0 0,8 0 0,0 0 0,5 0 0,-4 0 0,3 0 0,-7 0 0,3 0 0,-5 0 0,-2 3 0,-2 0 0,-3 6 0,-2 0 0,-2 7 0,-1 0 0,-1 1 0,1 5 0,-1-4 0,1 9 0,-3-2 0,3 4 0,-7 0 0,3 0 0,0-4 0,-2-2 0,2-3 0,-3-3 0,0-2 0,0-3 0,0-3 0,-2 0 0,-4-3 0,-4-1 0,-5-1 0,-2-2 0,1-2 0,-3 0 0,3 0 0,-8 0 0,3 0 0,-3 0 0,4 0 0,0-3 0,4 3 0,0-6 0,4 5 0,0-1 0,3-1 0,0 2 0,4-1 0,-1 2 0,1 0 0,2 0 0,1 0 0</inkml:trace>
  <inkml:trace contextRef="#ctx0" brushRef="#br0" timeOffset="24029">19074 4455 24575,'8'3'0,"2"0"0,3-3 0,0 0 0,6 0 0,-6 0 0,6 0 0,-3 0 0,0 0 0,3 0 0,-2 0 0,3 0 0,0 0 0,-1 2 0,-2 2 0,2 5 0,-3-2 0,4 6 0,-4-3 0,0 2 0,-4 4 0,0-3 0,-2 2 0,-1 1 0,-3-3 0,1 6 0,-1-7 0,-2 4 0,-2-4 0,-2 0 0,0 0 0,0 0 0,0-3 0,0 3 0,-2-6 0,-4 2 0,-3-2 0,-4 0 0,1 0 0,-3-2 0,2 1 0,-3-4 0,4 1 0,3-2 0,-2 0 0,4 0 0,-1 0 0,3 0 0,2 3 0,0-1 0,9 4 0,0 2 0,6-1 0,0 4 0,0-1 0,-2 2 0,1 0 0,-4 0 0,4 0 0,-4-3 0,1 2 0,-2-2 0,0 4 0,0-1 0,0 0 0,-3-3 0,0 2 0,-3-2 0,0 3 0,0 0 0,0 0 0,0 0 0,0 0 0,-3 4 0,-3-3 0,-7 3 0,-4-3 0,-7 0 0,-1-2 0,-4 3 0,0-6 0,1 5 0,-1-5 0,0 3 0,4-5 0,1 1 0,4 0 0,4-1 0,-3 1 0,6-1 0,0 0 0,2 0 0,5-3 0,-3 2 0,4-5 0,2 5 0,-2-4 0,4 1 0,-1-2 0</inkml:trace>
  <inkml:trace contextRef="#ctx0" brushRef="#br0" timeOffset="25553">19796 4506 24575,'11'0'0,"3"-3"0,3 3 0,-1-6 0,3 5 0,-3-1 0,1 2 0,-2 0 0,-3 0 0,4 0 0,-3 0 0,2 0 0,-6 0 0,3 2 0,-6 1 0,2 3 0,-2 2 0,0 2 0,0 2 0,-3 3 0,0-2 0,-3 6 0,0-3 0,0 4 0,0-1 0,0-2 0,0 2 0,0-3 0,0 4 0,-3-1 0,-1 1 0,-3 4 0,-3-3 0,0 3 0,-7-4 0,2 4 0,-6-1 0,6 1 0,-5-3 0,6-4 0,-6 0 0,7-5 0,-3 0 0,4 0 0,0 1 0,0-4 0,0 2 0,2-1 0,-1-1 0,4 3 0,-4-3 0,4 3 0,-2 0 0,3 0 0,0-3 0,0 2 0,3-4 0,0 4 0,3-5 0,0 2 0,0-2 0,0-1 0,0 1 0,6-1 0,4-1 0,6-2 0,8-2 0,1 0 0,-1 0 0,0 0 0,-4 0 0,0 0 0,0 0 0,-4 0 0,3 0 0,-9 0 0,5 0 0,-9 0 0,5 0 0,-5 0 0,3 0 0,-4 0 0,1 0 0,-1 0 0,0 0 0,1 0 0,-3 0 0,-1 0 0</inkml:trace>
  <inkml:trace contextRef="#ctx0" brushRef="#br0" timeOffset="27111">20627 4561 24575,'-3'-3'0,"0"1"0,-5 2 0,2 0 0,-6 0 0,3 0 0,-3 0 0,3 5 0,0-1 0,1 7 0,1-2 0,-2 7 0,0 0 0,1 4 0,2 8 0,-4-2 0,2 11 0,-1-7 0,-4 4 0,4 4 0,-3-3 0,1 0 0,0 2 0,3-11 0,-3 7 0,7-4 0,1-4 0,3-1 0,0-8 0,0 3 0,0-6 0,0 2 0,2-5 0,4 1 0,7-4 0,3 1 0,4-1 0,3 0 0,-2-3 0,3-1 0,-4-3 0,4 0 0,0 0 0,1 0 0,3 0 0,-2-10 0,0-3 0,-1-9 0,-2-4 0,-1-1 0,-3-3 0,4-1 0,-7-3 0,-1-1 0,0-4 0,-7 0 0,7 0 0,-6 5 0,1 0 0,-2 5 0,-4 4 0,-1 1 0,-3 8 0,0-3 0,0 6 0,0-3 0,0 4 0,0 0 0,0 0 0,-3 0 0,-3 0 0,-3 0 0,-7-1 0,-1 0 0,-2 3 0,-1-3 0,0 6 0,0-3 0,0 7 0,0-3 0,0 5 0,4-2 0,0 3 0,4 0 0,3 0 0,0 0 0,1 0 0,2 0 0,-3 0 0,4 0 0,-1 0 0,1 0 0,-1 0 0,1 0 0,-1 2 0,1 1 0,-1 0 0,3 2 0,-2-4 0,2 3 0,0-1 0,1 0 0,2-1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4:39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19509 7160 24575,'0'8'0,"0"3"0,0-2 0,3 7 0,-2-4 0,5 11 0,-6-6 0,6 6 0,-5 1 0,2-3 0,0 7 0,-2-7 0,2-1 0,-3-1 0,0-6 0,0-1 0,0-3 0,0-4 0,0 0 0,0 1 0,0-5 0,-3-8 0,-1-11 0,0-7 0,-2-3 0,5-1 0,-2 0 0,3 0 0,0 1 0,0 3 0,0 1 0,3 8 0,0 0 0,6 4 0,-3 0 0,3 3 0,-4 0 0,1 6 0,-1-2 0,1 5 0,-1-5 0,1 4 0,-1-1 0,-2 0 0,1 1 0,-1-1 0,2 2 0,1 0 0,-1 2 0,1 4 0,-1 3 0,2 7 0,-1-3 0,0 6 0,0-7 0,1 4 0,-1-4 0,0 0 0,0 0 0,-1-3 0,4 0 0,0-1 0,3-1 0,4 2 0,-4-3 0,7 0 0,-2-2 0,3 2 0,-4-6 0,0 6 0,-4-5 0,0 1 0,-3-2 0,2 3 0,-5-2 0,3 1 0,-4-2 0,1 0 0,-1 0 0,0 0 0,0 0 0,1-5 0,0-5 0,0-6 0,0-3 0,1-5 0,0 3 0,0-7 0,0 7 0,0-7 0,-1 8 0,1-4 0,-3 7 0,1 2 0,-4 2 0,2 4 0,-3 1 0,0 2 0,2 1 0,-1-1 0,1 3 0,-2 1 0</inkml:trace>
  <inkml:trace contextRef="#ctx0" brushRef="#br0" timeOffset="2504">22507 6916 24575,'0'17'0,"0"0"0,0 7 0,0 5 0,0 1 0,-3 3 0,2-4 0,-2 0 0,0-4 0,3-2 0,-6-3 0,5-4 0,-2 0 0,3-4 0,-3-3 0,3 2 0,-3-4 0,3 1 0,0-3 0,0 1 0,10-20 0,-2 4 0,13-18 0,-6 4 0,6-3 0,-2 1 0,3 0 0,0 4 0,-5 5 0,-1 0 0,-4 5 0,-2 0 0,1 3 0,-4 0 0,4 3 0,-5 0 0,3 3 0,-4-2 0,1 4 0,-1-1 0,0 2 0,1 0 0,-1 0 0,0 0 0,-2 5 0,0 1 0,-3 6 0,0 0 0,0 0 0,0 0 0,0 0 0,0 0 0,0-3 0,0 2 0,0-5 0,0 6 0,0-6 0,0 2 0,0-2 0,0-1 0,0 1 0,2-3 0,1-1 0,2-7 0,1-5 0,3-6 0,-2-4 0,5 0 0,-1 0 0,2 0 0,-3 4 0,2 0 0,-6 7 0,3 1 0,-4 2 0,1 3 0,-1 1 0,0 2 0,1 0 0,-1 0 0,1 0 0,-1 0 0,1 5 0,0 5 0,0 7 0,1 2 0,-1 1 0,1 0 0,-4-1 0,0 5 0,0-7 0,-2 6 0,1-10 0,-2 3 0,0-4 0,0 0 0,0-3 0,0 2 0,0-5 0,0 3 0,0-1 0,0-2 0,0 3 0,0-6 0,0-1 0</inkml:trace>
  <inkml:trace contextRef="#ctx0" brushRef="#br0" timeOffset="3939">23208 6792 24575,'11'0'0,"0"0"0,1 0 0,-5-2 0,8 1 0,-9-1 0,9 2 0,-8 0 0,7 0 0,-7 0 0,4 0 0,-5 0 0,2 0 0,-2 0 0,-1 0 0,1 0 0,-1 0 0,0 0 0,1 0 0,-1 0 0,-2 2 0,-1 1 0,1 3 0,-2-1 0,1 1 0,-2-1 0,0 0 0,0 4 0,0 0 0,0 3 0,0-3 0,0 6 0,-3-5 0,-3 5 0,-7-2 0,0 2 0,-6-1 0,5-1 0,-2-1 0,4-5 0,3 1 0,1-2 0,2 0 0,1-3 0,-1 1 0,3-1 0,1 2 0,2 1 0,0-1 0,0 1 0,0-1 0,2 0 0,2 4 0,1-3 0,4 5 0,0-4 0,3 1 0,0-2 0,-3 0 0,2 0 0,-5-1 0,6 1 0,-6-3 0,2 0 0,-2-3 0,-1 3 0,0-3 0,1 3 0,-1-3 0,1 0 0,-1 0 0,0 0 0,0 0 0,0 0 0,0 0 0,-2 0 0,-1 0 0</inkml:trace>
  <inkml:trace contextRef="#ctx0" brushRef="#br0" timeOffset="6290">19360 8259 24575,'0'17'0,"0"12"0,0 7 0,0 12 0,0-12 0,0 22 0,0-23 0,0-3 0,0 1 0,0 9 0,0 13 0,0 1 0,0-5 0,0 4 0,0-5 0,0 0 0,0-5 0,0-1 0,0-5 0,0-5 0,0-4 0,0-6 0,0-5 0,0-2 0,0-2 0,2-6 0,-1-1 0,2-2 0,-1-3 0,-1-1 0,1-2 0</inkml:trace>
  <inkml:trace contextRef="#ctx0" brushRef="#br0" timeOffset="7445">19947 8435 24575,'27'0'0,"-4"0"0,9 0 0,-6 0 0,7 0 0,0 0 0,-3 0 0,-1 0 0,-1 0 0,-7 0 0,3 0 0,-8 0 0,3 0 0,-3 6 0,1 1 0,-2 5 0,-2 4 0,-3 0 0,-1 8 0,-5 1 0,-1 13 0,-3 3 0,0 9 0,-16 2-1006,-4 0 1006,0-21 0,-1-2 0,-10 12 0,10-13 0,-2 0 0,-15 7 0,-2 8 0,-6-5-42,14-7 42,1-6 0,6-4 0,9-9 0,0-2 0,9-1 1003,-1-3-1003,8-1 45,-3 0-45,3 1 0,0-1 0,9 1 0,2-3 0,17 4 0,3-6 0,8 2 0,0-3 0,5 0 0,-4 0 0,9 0 0,-9-3 0,4-5 0,-10-4 0,4-3 0,-12 1 0,3-1 0,-13 2 0,0 3 0,-7 2 0,-1 2 0,-3 3 0,1 1 0,-3-1 0,-1 2 0,-2-1 0</inkml:trace>
  <inkml:trace contextRef="#ctx0" brushRef="#br0" timeOffset="8566">20767 8606 24575,'0'21'0,"0"10"0,0-8 0,0 10 0,0-4 0,0-4 0,0-2 0,0 1 0,0-3 0,0 3 0,0-5 0,0 1 0,0-3 0,0-5 0,3 0 0,3-6 0,7 3 0,12-3 0,-3-3 0,16 0 0,-12-3 0,7 0 0,-4 0 0,-1 0 0,1-3 0,-4-4 0,0-7 0,-8-3 0,-3-4 0,-1-3 0,-6-1 0,4-13 0,-7-3 0,0-4 0,-4 15 0,0-1 0,0-12 0,0 10 0,0-1 0,0-12 0,0-10 0,0 5 0,-3 6 0,-5 5 0,0 11 0,-2 8 0,4 6 0,-3 5 0,0 4 0,-3 4 0,0 2 0,0 0 0,-4 0 0,-5 6 0,0 5 0,-8 8 0,6 3 0,-3 0 0,5 0 0,3-1 0,1-4 0,4-2 0,4 1 0,0-3 0,3 2 0,2-3 0,2 0 0,2 3 0,0-2 0,0 0 0,0-2 0,0-2 0,0 3 0,0-3 0,0 0 0,0-4 0,0 0 0,0 1 0,0-1 0,0 0 0,0-2 0,0 0 0</inkml:trace>
  <inkml:trace contextRef="#ctx0" brushRef="#br0" timeOffset="9624">19617 10439 24575,'0'18'0,"0"12"0,0 11 0,0 15 0,0-26 0,0 1-2087,0 8 1,0-1 2086,0 21 0,0-9 0,0 0-164,0-14 1,0 0 163,0 10 0,0 1 256,0-14 1,0-2-257,0 0 0,0-1 0,0 22 0,0 5 0,0-26 0,0-1 0,0 22-63,0-2 63,0-6 0,0-10 1982,0-8-1982,0-3 1378,3-6-1378,0-4 612,1 2-612,1-9 19,-5 2 1,3-5-1,-3 0 1</inkml:trace>
  <inkml:trace contextRef="#ctx0" brushRef="#br0" timeOffset="10942">20481 10612 24575,'-14'0'0,"-7"0"0,0 0 0,-4 0 0,-3 0 0,4 0 0,-5 0 0,0 0 0,4 0 0,1 0 0,8 0 0,-3 0 0,9 0 0,-5 0 0,9 0 0,0 4 0,3 0 0,3 10 0,0-4 0,3 8 0,1-1 0,3 7 0,-1-4 0,2 8 0,-5-7 0,0 7 0,-3-3 0,0 0 0,0 2 0,0-10 0,0 6 0,0-10 0,0 0 0,0-5 0,0-3 0,0 1 0,3-3 0,0-1 0,2-2 0,3 0 0,5 0 0,7-6 0,5-2 0,9-4 0,0 2 0,5 5 0,-5 2 0,4 3 0,-8 0 0,3 0 0,-4 0 0,-4 3 0,-1 7 0,-7 4 0,-3 7 0,-4 3 0,-3 1 0,0 4 0,-3 4 0,0-3 0,-4 8 0,0-4 0,-7 1 0,-5-1 0,-7-4 0,-4-3 0,-4 0 0,4-5 0,-6-3 0,7-5 0,-6-3 0,8-5 0,-8 1 0,7-3 0,-3-1 0,7-3 0,2 0 0,3 0 0,3 0 0,-3 0 0,9 0 0,-3 0 0</inkml:trace>
  <inkml:trace contextRef="#ctx0" brushRef="#br0" timeOffset="12615">22729 10549 24575,'0'-8'0,"0"-2"0,0 0 0,0-2 0,0-3 0,0 2 0,0-6 0,0 6 0,0 0 0,0 2 0,0 4 0,2 1 0,-1 6 0,1 6 0,1 10 0,-2 10 0,2 9 0,-3 9 0,0 6 0,0 8 0,0-25 0,0 0 0,0 21 0,0-23 0,0 2-653,0 25 653,0-26 0,0 0 0,0 3 0,0-1 0,0-2 0,0-1 0,0 26 0,0-2 0,0-5 0,0-5 0,0-1 0,0-10 0,0 0 0,0-5 0,0 0 0,0-5 653,0 0-653,0-4 0,0-1 0,3-2 0,-3-2 0,3-3 0,-3-2 0,0-2 0,0-3 0,2 1 0,-1-1 0,1-2 0,-2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5:12.011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21007 10795 24575,'0'0'0</inkml:trace>
  <inkml:trace contextRef="#ctx0" brushRef="#br0" timeOffset="1786">21007 10795 24575,'0'20'0,"0"13"0,0 7 0,0 16-1059,0-24 0,0 0 1059,0 3 0,0 0 0,-1 0 0,2 1 0,5 2 0,0-3 0,4 14 0,2-16 0,2-2 91,5 6-91,-4-8 0,1-2 487,12 6-487,1 8 0,1-17 0,-3-5 1063,7-7-1063,5-6 0,-4-5 0,18 3 0,-11-12 0,-11 2 0,-1-1 0,13-10 0,-14 6 0,1 0 0,12-9 0,14 2 0,-11-2 0,-1 7 0,-9-1 477,-2 6-477,-8-3 0,-5 2 0,-4 5 0,-7-7 0,-1 10 0,-2-7 0,0 5 0,-3-3 0,-1 1 0,0-1 0,-1 1 0,1-4 0,-2 3 0,0-5 0,3 2 0,-2-1 0,1-1 0,1 5 0,-3-3 0,3 4 0,-3-1 0,2 3 0,-3 1 0,-6 2 0,-7-6 0,-9 4 0,-2-7 0,-3 5 0,-5-7 0,7 3 0,-7-3 0,8 1 0,4 0 0,-2-1 0,10 0 0,0 4 0,5-4 0,2 4 0,0 1 0,3 2 0,5 3 0,8-2 0,6 6 0,3 1 0,5 3 0,-3 0 0,3-1 0,-4 1 0,-4-1 0,3 1 0,-3-1 0,1-2 0,2-1 0,-6-3 0,6 0 0,-3 0 0,4 0 0,-4 0 0,3 0 0,-6 0 0,-1 0 0,0 0 0,-6 2 0,2-1 0,-2 4 0,-1-5 0,-2 5 0,0-2 0,-3 2 0,0 0 0,0 0 0,0 1 0,0 2 0,0 1 0,0 7 0,0 0 0,-3 4 0,2 0 0,-5 0 0,5-1 0,-2 1 0,3-4 0,0 3 0,0-6 0,0 3 0,0-7 0,0 2 0,0-5 0,0 3 0,0-4 0,0 1 0,0-1 0,0 1 0,0-1 0,0-2 0,0 0 0</inkml:trace>
  <inkml:trace contextRef="#ctx0" brushRef="#br0" timeOffset="2665">21092 11996 24575,'5'-3'0,"3"0"0,1 3 0,0 0 0,-1 0 0,-3 0 0,1 0 0,-1 0 0,1 0 0,-1 0 0,1 0 0,-3 2 0,-1 1 0,-2 2 0,0 0 0,0-2 0,0-1 0</inkml:trace>
  <inkml:trace contextRef="#ctx0" brushRef="#br0" timeOffset="3562">20793 12244 24575,'21'0'0,"-2"0"0,8 0 0,-2 0 0,-1 0 0,4 0 0,-8 0 0,4 0 0,-4 0 0,0 0 0,-4 0 0,0 0 0,-1 0 0,-5 0 0,4 0 0,-7 0 0,1 0 0,0 0 0,-2 0 0,3 0 0,-4 0 0,1 0 0,-1 0 0,0 0 0,1 0 0,-1 0 0,1 0 0,-1 0 0,1 0 0,-1 0 0,0 0 0,1 0 0,-1 0 0,4 0 0,-3 0 0,2 0 0,-2 0 0,-1 0 0,0 0 0,1 0 0,-1 0 0,-2 0 0,-1 0 0</inkml:trace>
  <inkml:trace contextRef="#ctx0" brushRef="#br0" timeOffset="4391">20997 12382 24575,'8'0'0,"2"0"0,-4 0 0,5 0 0,-4 0 0,1 0 0,-3 0 0,1 0 0,-4 2 0,1 1 0,-6 0 0,3 2 0,-5-2 0,4 2 0,-4-2 0,5 1 0,-5-3 0,2 1 0,0-2 0,1 0 0</inkml:trace>
  <inkml:trace contextRef="#ctx0" brushRef="#br0" timeOffset="5218">21615 12049 24575,'0'17'0,"0"4"0,0 4 0,0 8 0,0-3 0,0 3 0,0 1 0,4-4 0,-4-1 0,3-5 0,-3-4 0,0-4 0,0-4 0,0-3 0,0-1 0,0-2 0,0 2 0,0-3 0,0 1 0,0-1 0,0 0 0,0 1 0,3-1 0,-3 0 0,5 1 0,-4-1 0,1 1 0,1-1 0,-3 1 0,5-3 0,-4-1 0,1-2 0</inkml:trace>
  <inkml:trace contextRef="#ctx0" brushRef="#br0" timeOffset="6459">22156 11989 24575,'-14'0'0,"-7"0"0,0 0 0,-4 0 0,-3 0 0,7 0 0,0 0 0,6 0 0,6 0 0,1 0 0,5 2 0,0 4 0,3 3 0,0 6 0,0 6 0,-6 0 0,5 7 0,-5-4 0,6 1 0,0 3 0,-3-11 0,3 3 0,-3-8 0,3-3 0,-3-1 0,3-2 0,-3-1 0,6-2 0,2 0 0,4-3 0,7 0 0,-3 0 0,6-3 0,-6 2 0,6-5 0,-6 5 0,2-2 0,1 3 0,-3 0 0,2 0 0,-3 0 0,0 0 0,0 0 0,0 6 0,-2 0 0,-2 6 0,-2 4 0,0-3 0,-2 6 0,-1-7 0,-3 7 0,0-2 0,0 3 0,-6-4 0,-1 3 0,-5-6 0,-1 2 0,1-6 0,0 0 0,0-3 0,0 0 0,-4-2 0,3-2 0,-2-2 0,3 0 0,-4 0 0,3 0 0,-3 0 0,1 0 0,2-2 0,0 1 0,2-4 0,-2 4 0,6-2 0,-2 3 0</inkml:trace>
  <inkml:trace contextRef="#ctx0" brushRef="#br0" timeOffset="8518">21027 8120 24575,'9'-6'0,"9"-3"0,15-2 0,16-6 0,3 0-831,-18 9 0,1 2 831,3-2 0,1 2 0,3 3 0,1 1 0,3-3 0,0 1 0,-3 3 0,-2 1 0,-2-3 0,-1 1 0,-6 2 0,-2 0 0,26 0 0,-6 0 402,0 0-402,-9 0 0,2 0 0,-9 0 0,-4 0 0,3 0 0,-9 3 1260,-2 7-1260,6 6 0,-5 5 0,5 6 0,3 1 0,-7 3 0,3 1 0,-7 2 0,-2-3 0,-3-1 0,-4-3 0,-2-9 0,-2 5 0,-4-13 0,0 2 0,-3-7 0,3 0 0,-3 1 0,5-3 0,-5-3 0,5-6 0,-4 0 0,2-5 0,-1-2 0,-1 0 0,2-6 0,-3 6 0,0-6 0,0 2 0,0-3 0,0 1 0,0-1 0,0-6 0,-3-4 0,3 3 0,-6 2 0,2 6 0,1 2 0,-3-3 0,2 1 0,-2-1 0,-1 3 0,1 2 0,0 2 0,0 4 0,2 1 0,0 5 0,3-2 0,-2 6 0,6 3 0,0 5 0,3 3 0,0 0 0,0 0 0,1 3 0,-1 6 0,1-1 0,0 8 0,0-3 0,0 4 0,-3 0 0,3-1 0,-4-3 0,1-1 0,2-4 0,-5-1 0,5-2 0,-6-2 0,3-3 0,0 0 0,-3-2 0,3 1 0,-3-5 0,0 2 0,0-2 0,0-1 0,0 1 0,0-1 0,0 0 0,-2 0 0,-4-2 0,0-1 0,-6-2 0,0 0 0,-1 3 0,-7-3 0,0 3 0,-1 0 0,-6-2 0,6 4 0,-3-4 0,4 2 0,4 0 0,3-3 0,2 3 0,4-3 0,-1 0 0,5 2 0,-2-1 0,0 1 0,2-2 0,-2 0 0</inkml:trace>
  <inkml:trace contextRef="#ctx0" brushRef="#br0" timeOffset="19606">23195 8463 24575,'3'-5'0,"-1"0"0,-2 0 0,0-1 0,0 1 0,0-1 0,0 1 0,0 0 0,-2 0 0,-4 2 0,-7 1 0,-3 2 0,-4 0 0,0 0 0,-4 0 0,-1 0 0,-4 0 0,4 0 0,-3 0 0,7 6 0,0 4 0,2 4 0,5 9 0,-3-5 0,6 10 0,-2-7 0,5 6 0,-1-6 0,1 7 0,2-7 0,2-1 0,-2-1 0,5-9 0,-2 5 0,3-6 0,0 0 0,0 0 0,0-4 0,0 4 0,0-3 0,0 2 0,0-2 0,0-1 0,2 0 0,2 1 0,1-1 0,3 1 0,2-3 0,2 0 0,3-3 0,1 0 0,4 0 0,0 0 0,4 0 0,1-3 0,8-5 0,-3 0 0,3 0 0,0 1 0,-3 6 0,3-2 0,-4 3 0,-4 0 0,-1 0 0,-8 0 0,3 6 0,-9 1 0,6 9 0,-9 0 0,2 4 0,-5 3 0,-1-2 0,-3 6 0,0-2 0,0 4 0,-3 0 0,-9 4 0,-7-2 0,-5-1 0,-6 0 0,0-6 0,-1-1 0,-7-1 0,8-7 0,-8 1 0,8-6 0,-4-2 0,6-4 0,3-1 0,1-3 0,4 0 0,0 0 0,3 0 0,2 0 0,3 0 0,0 0 0,2 0 0,2 0 0,2 0 0,3-2 0,1-4 0,2-1 0,0-4 0,0 2 0,0-7 0,5 3 0,6-6 0,6 1 0,5-3 0,-1-1 0,1 0 0,-4 2 0,3-2 0,-7 2 0,6 2 0,-6-1 0,1 5 0,-4-5 0,0 6 0,-4-2 0,5-1 0,-3 3 0,1-3 0,2 4 0,-3-3 0,1 2 0,2-3 0,-5 4 0,1 0 0,1 0 0,-2 2 0,1-1 0,-2 5 0,0-6 0,2 6 0,-1-6 0,4 3 0,-4-3 0,4 0 0,-1 0 0,-1-4 0,0 3 0,0-3 0,-2 1 0,2 2 0,-6-3 0,0 4 0,-3 0 0,0 0 0,0 0 0,0 0 0,0 2 0,0-1 0,0 5 0,0-6 0,-3 6 0,-3-3 0,0 6 0,-5-2 0,2 4 0,-7-2 0,3 3 0,-3-2 0,1 1 0,2-2 0,-3 3 0,4 0 0,3 0 0,-2 0 0,4 0 0,-1 0 0,2 0 0,1 0 0,2 0 0,1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5:51.4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19315 13100 24575,'0'11'0,"0"3"0,0 6 0,0-2 0,0 9 0,0-6 0,0 0 0,0 6 0,0-9 0,0 6 0,0-8 0,0 3 0,0-6 0,0 2 0,0-3 0,0-3 0,0 0 0,0-4 0,0 1 0,0-1 0,0 1 0,0-1 0,0 1 0,3-3 0,0-1 0,2-4 0,0-8 0,1-3 0,1-7 0,0-4 0,0-5 0,4-6 0,1-4 0,0 0 0,2 4 0,-5-3 0,1 12 0,-3-2 0,0 8 0,-3 7 0,1-2 0,-4 9 0,4 0 0,-3 3 0,4 6 0,-1 0 0,1 9 0,0 1 0,4 7 0,0 0 0,3 0 0,0-1 0,0-2 0,4 2 0,-4-6 0,7 8 0,-3-11 0,0 6 0,2-6 0,-3 0 0,4 2 0,-4-5 0,3 3 0,-6-4 0,6-2 0,-6-2 0,-1-2 0,0 0 0,-6 0 0,5 0 0,-5 0 0,3 0 0,-4 0 0,0 0 0,1 0 0,-4-2 0,1-4 0,-1-3 0,-1-11 0,5 3 0,-6-11 0,6 3 0,-5-4 0,6 1 0,-7-1 0,6 4 0,-5 1 0,5 4 0,-5 3 0,4 2 0,-4 6 0,4 0 0,-4 4 0,4-1 0,-2 1 0,2 2 0,1 0 0,-3 3 0,-1 0 0</inkml:trace>
  <inkml:trace contextRef="#ctx0" brushRef="#br0" timeOffset="1847">22573 13160 24575,'0'18'0,"0"4"0,0-1 0,0 11 0,0-10 0,0 7 0,0-10 0,0-2 0,0 2 0,0-9 0,0 4 0,0-7 0,0 1 0,0-3 0,0 1 0,0-1 0,2-6 0,4-7 0,1-8 0,6-8 0,-2 0 0,4-9 0,-1 3 0,5-8 0,-4 9 0,0-5 0,-2 9 0,-2 1 0,-1 8 0,-1 0 0,-3 7 0,2 0 0,-1 6 0,1 1 0,-3 2 0,4 0 0,0 0 0,0 0 0,2 0 0,-2 2 0,1 4 0,-1 4 0,-1 2 0,-1 0 0,2 0 0,-3 0 0,0 0 0,-3-3 0,0 2 0,-3-5 0,0 6 0,0-6 0,0 2 0,0-2 0,0-1 0,0 0 0,2-2 0,1-3 0,2-6 0,1-3 0,3-6 0,0 2 0,4-6 0,0 2 0,0 1 0,4-4 0,-4 7 0,3-4 0,-4 8 0,0 0 0,-3 3 0,3 0 0,-6 3 0,5 0 0,-5 3 0,3 0 0,-4 0 0,1 0 0,-1 0 0,3 0 0,-1 0 0,1 6 0,-2 0 0,0 10 0,1 0 0,-1 4 0,1 0 0,-3 0 0,1 0 0,-4-1 0,2 1 0,-3 0 0,0 0 0,0-4 0,0 3 0,0-6 0,0-1 0,0-3 0,0-1 0,0-2 0,0 3 0,0-4 0,2-2 0,-1-1 0,1-2 0</inkml:trace>
  <inkml:trace contextRef="#ctx0" brushRef="#br0" timeOffset="3220">23490 12875 24575,'11'0'0,"0"0"0,5 0 0,0 0 0,0 0 0,3 0 0,-6 0 0,6 0 0,-6 0 0,2 0 0,-3 0 0,0 0 0,0 0 0,-3 2 0,-1 1 0,-3 3 0,1-1 0,-1 1 0,-2-1 0,0 1 0,-3-1 0,0 0 0,0 4 0,0 0 0,-3 3 0,-3-3 0,-7 3 0,0-2 0,-6 3 0,6-1 0,-3 1 0,1-1 0,2 0 0,-3-2 0,4 2 0,3-3 0,-3 3 0,5 0 0,-1 0 0,1 0 0,4 0 0,-2 0 0,4-3 0,-2 3 0,3-3 0,0 0 0,0-1 0,0 1 0,0-3 0,0 2 0,6-2 0,4 0 0,3 0 0,6 1 0,-6-1 0,5 0 0,-5-2 0,3-1 0,-4-3 0,0 0 0,0 0 0,-3 0 0,0 0 0,-4 0 0,3 0 0,-1 0 0,1 0 0,-3 0 0,1-3 0,-1 3 0,1-5 0,-1 4 0,-2-1 0,0 2 0</inkml:trace>
  <inkml:trace contextRef="#ctx0" brushRef="#br0" timeOffset="7113">22406 14364 24575,'31'-11'0,"-7"2"0,13-3 0,4 0 0,0 3 0,8 1 0,-14 8 0,2 0 0,-7 0 0,3 0 0,-8 0 0,-1 0 0,-8 0 0,-3 0 0,-2 5 0,-4 2 0,2 8 0,-3 2 0,-2 3 0,-1 4 0,-3 0 0,0 10 0,0 5 0,-4 1 0,-12 6 0,-6-6 0,-12 8 0,1-10-272,13-14 1,0 0 271,-17 9 0,-3 10 0,-1-9 0,7 7 0,1-8 0,9 6 0,8-8 0,5 7 0,7-8 0,1 8 0,6-4 0,11-6 543,16 7-543,2-18 0,12 4 0,-4-6 0,0-7 0,9 1 0,-8-6 0,-2-3 0,-1 0 0,-12 0 0,6-3 0,-11-4 0,-1-3 0,-1-3 0,-6 3 0,6-2 0,-6 2 0,3 0 0,-4 2 0,-3-1 0,2 2 0,-1 1 0,2 1 0,-3 1 0,2 1 0,-5 1 0,3 2 0,-4-3 0,1 3 0,-3-3 0,-1 3 0</inkml:trace>
  <inkml:trace contextRef="#ctx0" brushRef="#br0" timeOffset="7946">23260 14843 24575,'9'0'0,"-2"0"0,-1-9 0,3 6 0,-5-11 0,4 10 0,-5-7 0,3 7 0,-3-4 0,-1 10 0,-2-2 0,0 5 0,0 1 0,0-1 0,0 1 0,0-1 0,0 0 0,0 1 0,0-3 0,0-1 0</inkml:trace>
  <inkml:trace contextRef="#ctx0" brushRef="#br0" timeOffset="8835">23752 14420 24575,'0'13'0,"0"5"0,0 12 0,0 9 0,0 1 0,0 9 0,0-4 0,0 5 0,0-5 0,0 4 0,0-4 0,0 0 0,0 4 0,0-13 0,0 2 0,0-13 0,0-5 0,0-4 0,3-7 0,2-1 0,8-5 0,7 0 0,5-3 0,8 0 0,-4 0 0,8 0 0,3 0 0,-1 0 0,5 0 0,-5 0 0,0 0 0,0 0 0,-5 0 0,4-3 0,-4 2 0,1-3 0,2 4 0,-7 0 0,0 0 0,-6 0 0,-8 0 0,-4 0 0,-3 0 0,-4 0 0,1 0 0,-1 0 0,-2-2 0,0 1 0,-3-1 0</inkml:trace>
  <inkml:trace contextRef="#ctx0" brushRef="#br0" timeOffset="9585">24192 14790 24575,'0'4'0,"0"4"0,0 14 0,0 3 0,0 4 0,0 4 0,0-3 0,0 8 0,0-8 0,0 3 0,0 1 0,0-4 0,0-1 0,0 3 0,0-10 0,0 6 0,0-11 0,0 2 0,0-9 0,0 5 0,0-9 0,0 2 0,0-2 0,0 2 0,0-2 0,0 2 0,0-2 0,0-1 0,0-2 0,0 0 0</inkml:trace>
  <inkml:trace contextRef="#ctx0" brushRef="#br0" timeOffset="10990">19134 16637 24575,'0'29'0,"0"1"0,0 20 0,0 2-855,0-22 0,0 2 855,0 5 0,0 0 0,0 0 0,0-2 0,0-5 0,0 1 0,0 20 0,0-1 0,0 6 0,0-12 0,0-1 0,0 11 0,0-4 0,0 2 0,0 4 355,4-11-355,0-6 330,3-6-330,0-4 0,0-4 0,0-1 867,0-4-867,-1-4 158,0-1-158,0-5 0,0 1 0,-3-5 0,2 2 0,-4-5 0,1 0 0</inkml:trace>
  <inkml:trace contextRef="#ctx0" brushRef="#br0" timeOffset="12136">19928 16649 24575,'-10'25'0,"6"-9"0,-11 31 0,13-10 0,-13 13 0,13 0-300,-2-19 1,1 0 299,3 22 0,0-19 0,0-1 0,0 9 0,-2-10 0,0 1 0,0 11 0,-2-13 0,0 0 0,3 14 148,-2-1-148,3-13 0,0 1 0,0-11 0,0-1 0,0-7 451,0-2-451,2-5 0,7 3 0,5-3 0,10 1 0,0 0 0,5 0 0,5-3 0,-4-1 0,-1-3 0,-5 0 0,-4 0 0,0 0 0,-4-2 0,-3-5 0,-1-5 0,-5-9 0,3-4 0,-6-4 0,-1-4 0,-3 3 0,0-3 0,0 8 0,-6 1 0,-1 8 0,-5 0 0,-4 10 0,3 0 0,-6 6 0,6 0 0,-6 0 0,3 0 0,-4 3 0,0 4 0,4 3 0,0 2 0,4-3 0,0 0 0,3-3 0,3 0 0,1-1 0,4 0 0,-4-2 0,5 0 0,-2-3 0</inkml:trace>
  <inkml:trace contextRef="#ctx0" brushRef="#br0" timeOffset="13364">23407 16715 24575,'0'28'0,"0"2"0,0 20 0,0 1 0,0-17 0,0 1 0,0 13-783,0-13 1,0 1 782,0 13 0,0-15 0,0 1 0,0-4 0,0 1 0,0 25 0,0-1 0,0-11 508,0-1-508,0-5 259,4-4-259,-4-2 0,7-4 0,-6-1 798,5-3-798,-6-1 0,6-4 0,-5-4 0,5 0 0,-6-4 0,3-3 0,-3 2 0,0-5 0,0 3 0,2-6 0,-1 1 0,1-3 0,-2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3T23:27:19.165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22577 17377 24575,'2'9'0,"-2"4"0,-11 10 0,-5 6 0,-12 8 0,-1 4-750,8-17 0,-2 0 750,0 1 0,-1 1 0,-4 2 0,-1 1 0,0 3 0,-1-1-571,-5 0 1,-1 0 570,6-1 0,0-1 0,-7 0 0,0-4-668,-12 8 668,20-13 0,0-1 0,-22 4 0,22-10 0,-1 1 0,-5 0 0,1-2 0,-20 3 0,15-5 0,-1-2 0,-10-4 0,11-1 0,-2-1 0,-18-2 0,22 0 0,-1 0 0,3 0 0,0 0 0,-25 0 0,24 0 0,0 0 0,-18 0 0,20 0 0,-1 0 0,-22-4 0,1-4-215,6-5 215,5-7 0,1 0 995,9-3-995,4-4 0,5 4 1514,4-3-1514,3 1 758,2 3-758,3-2 257,4 4-257,-3 1 0,6-1 0,-5 3 0,5 2 0,-4 3 0,1 0 0,-2-1 0,0 4 0,2-2 0,-1 4 0,4-2 0,-1 4 0,3-1 0,-1 3 0,3-2 0,-2 5 0,7-3 0,1 3 0,6 0 0,7 0 0,4 0 0,1 0 0,6 0 0,-6 0 0,2 0 0,1 0 0,-3-3 0,3 0 0,-4-4 0,-4 1 0,0-1 0,-4 1 0,0-3 0,-3 3 0,-1 0 0,-3 1 0,1 4 0,-1-3 0,-4 3 0,-4-1 0,-10 2 0,-3 2 0,-8 2 0,3 3 0,-7 3 0,8-2 0,-8 2 0,7-3 0,-3-1 0,7 4 0,-2-3 0,6 1 0,1-2 0,0 0 0,6-2 0,-2 1 0,2-3 0,3 4 0,-1-3 0,3 2 0,-4-2 0,2 2 0,-2 0 0,-1 1 0,1-1 0,-1 0 0,1 1 0,-1-1 0,1 1 0,2-1 0,-2 1 0,4-1 0,-4 1 0,4 2 0,-1 1 0,2 6 0,0-2 0,0 6 0,0-6 0,0 6 0,0-6 0,0 2 0,0-3 0,0 0 0,0-3 0,0 3 0,0-6 0,2 2 0,-1-2 0,1-3 0,-2-1 0</inkml:trace>
  <inkml:trace contextRef="#ctx0" brushRef="#br0" timeOffset="876">22850 18017 24575,'-17'16'0,"1"4"0,-15 13 0,11-9 0,-11 14 0,12-14 0,-13 9 0,3 2 0,1-6 0,1 2 0,1-1 0,8-12 0,-3 6 0,4-7 0,-5 4 0,7-6 0,-9 6 0,14-11 0,-7 6 0,5-7 0,3 2 0,0-4 0,1 1 0,4-2 0,-4 0 0,5-1 0,0-2 0,1 0 0</inkml:trace>
  <inkml:trace contextRef="#ctx0" brushRef="#br0" timeOffset="1552">22372 18197 24575,'14'9'0,"1"0"0,5 5 0,0-1 0,4 4 0,1-2 0,1 3 0,2-7 0,1 2 0,-3-5 0,3 9 0,-9-8 0,5 7 0,-8-11 0,6 7 0,-10-10 0,6 6 0,-6-4 0,-1 2 0,0 0 0,-6-1 0,5 1 0,-5-3 0,3 2 0,-1-4 0,-2 4 0,3-5 0,-4 3 0,1-3 0,-1 0 0,1 0 0,-1 0 0,0 0 0,1 0 0,-3-2 0,-1-1 0,-2 0 0,0 0 0</inkml:trace>
  <inkml:trace contextRef="#ctx0" brushRef="#br0" timeOffset="2142">23004 18031 24575,'0'21'0,"0"11"0,0-5 0,0 15 0,0-11 0,0 8 0,0-5 0,0-1 0,0-4 0,0-4 0,3 3 0,1-11 0,2 3 0,-2-8 0,1-6 0,-2 2 0,2-7 0,-2 4 0,2-5 0,-2 3 0,2-3 0,1 0 0,-1 0 0,0 0 0,0 0 0,1-3 0,-4 3 0,1-3 0</inkml:trace>
  <inkml:trace contextRef="#ctx0" brushRef="#br0" timeOffset="3166">23546 17802 24575,'0'11'0,"0"-2"0,-3 16 0,-1-2 0,0 2 0,-2 4 0,2 0 0,-1-4 0,-1 2 0,5 3 0,-2 0 0,3 3 0,0-4 0,0 0 0,0 4 0,0-3 0,0 3 0,0-8 0,0 3 0,0-7 0,0 3 0,0-8 0,0 3 0,0-6 0,5 3 0,-1-7 0,7-1 0,-1 1 0,2-3 0,0 3 0,0-6 0,0 0 0,0-3 0,-3 0 0,2 0 0,-4 0 0,1-5 0,-2-2 0,-3-9 0,0-4 0,-3-1 0,0-3 0,0 4 0,0 0 0,0 0 0,0 4 0,-3 0 0,-3 4 0,-3 5 0,-3-1 0,0 8 0,-1-3 0,-2 3 0,2 0 0,-6 0 0,2 3 0,-3 3 0,4 4 0,0 0 0,4 1 0,0-4 0,0 2 0,3-4 0,1 1 0,2-3 0,1 0 0,2-3 0,1 0 0</inkml:trace>
  <inkml:trace contextRef="#ctx0" brushRef="#br0" timeOffset="5234">22395 14289 24575,'-7'-3'0,"-6"-2"0,-6 1 0,-10-11 0,-10-1 0,14 0 0,-2-2-746,-4 1 1,-1 1 745,-4-5 0,-1-1-574,-2 0 1,0 0 573,-1 0 0,0-1-990,-7-6 1,-1-1 989,2 3 0,0 0 0,-1 0 0,0 1 0,0 2 0,2 2 0,2 4 0,1 1-232,8 3 1,0 0 231,-3 1 0,2 3 0,-11 1 0,-9-2 0,5 10 898,14-3-898,-2 4 1379,14 0-1379,-1 0 2206,0 10-2206,4 2 597,0 9-597,2 4 0,-1-3 0,0 7 0,2-7 0,-4 4 0,8-6 0,-7 1 0,8-4 0,-4 3 0,5-7 0,-1 2 0,1-6 0,2 3 0,-1-6 0,4 3 0,-1-3 0,2-3 0,1-1 0,0-2 0,-1 0 0,1 0 0,0 0 0,-1 0 0,1 0 0,2-2 0,1-4 0,2-3 0,6-7 0,1 4 0,6-11 0,4 4 0,1-6 0,5-1 0,-5 0 0,4 0 0,-7-2 0,2 6 0,-6-2 0,1 4 0,-5 4 0,3 0 0,-4 4 0,-3 0 0,2 0 0,-4 3 0,2 0 0,-3 4 0,0-1 0,0 1 0,0-1 0,0 1 0,0-1 0,-3 3 0,1 1 0,-4 2 0,1 5 0,-1 2 0,-3 5 0,2 4 0,-5-4 0,5 7 0,-5-2 0,5 3 0,-5-4 0,4 3 0,2-3 0,0 4 0,6-4 0,-3 3 0,3-6 0,0 6 0,0-6 0,0 3 0,0-4 0,0 0 0,2-3 0,1-1 0,5-2 0,1 0 0,4 0 0,-1-3 0,0 0 0,0-3 0,0 2 0,-3-1 0,2 4 0,-5-4 0,6 4 0,-6-2 0,2 3 0,1 0 0,-3-1 0,2 1 0,1 0 0,-3 2 0,2-1 0,-2 1 0,0 0 0,-1-1 0,1 1 0,0-3 0,-1 1 0,-2-1 0,2-2 0,-2-1 0,0-2 0,-1 0 0</inkml:trace>
  <inkml:trace contextRef="#ctx0" brushRef="#br0" timeOffset="20585">18279 14242 24575,'11'0'0,"0"0"0,4-2 0,1-2 0,4 0 0,4-2 0,-7 5 0,10-2 0,-9 3 0,10 0 0,-8 0 0,4 0 0,0 0 0,-3 0 0,-1 0 0,-1 0 0,-6 0 0,3 3 0,-4 3 0,-3 3 0,3 0 0,-6 2 0,3-4 0,-3 4 0,-3-2 0,-1 3 0,-2 0 0,0-2 0,0 1 0,0-2 0,0 0 0,0 2 0,0-5 0,-2 3 0,-4-4 0,0 1 0,-3 0 0,1-3 0,1 1 0,-1-3 0,2 2 0,3-1 0,-1-1 0,3 3 0,-2-1 0,3 2 0,3 1 0,6-1 0,5 1 0,10 1 0,-4 0 0,4 3 0,-4-3 0,0 6 0,0-3 0,0 3 0,-1 0 0,-2 4 0,-1-4 0,-3 6 0,-3-3 0,2 1 0,-5 2 0,2-3 0,-3 0 0,1 3 0,-4-2 0,0 2 0,-3 1 0,0 0 0,0 0 0,-3 4 0,-7-3 0,-7 8 0,-8-2 0,1 0 0,-5 2 0,-2-5 0,-1 6 0,-8-1 0,8-1 0,-4 3 0,5-7 0,4 2 0,2-4 0,4-4 0,3 2 0,6-7 0,0 2 0,5-2 0,-2-1 0,6-3 0,-3-1 0,6-2 0,-5-1 0,4 0 0,-1-2 0,2 0 0</inkml:trace>
  <inkml:trace contextRef="#ctx0" brushRef="#br0" timeOffset="22474">19457 14098 24575,'-18'0'0,"-5"0"0,3 0 0,-4 0 0,8 5 0,-4-1 0,-1 13 0,3-9 0,-2 8 0,8-6 0,-1 2 0,1-3 0,3 6 0,0-5 0,2 9 0,-2-3 0,1 4 0,2 4 0,0-3 0,2 7 0,-3-4 0,3 5 0,0-4 0,4 3 0,0-7 0,0 2 0,0-3 0,0 0 0,0 0 0,0-4 0,0 0 0,0-4 0,3-3 0,0 2 0,6-4 0,0 2 0,7-3 0,0-3 0,4 0 0,-1 0 0,1 1 0,4-1 0,-3 3 0,7-2 0,-7 3 0,3 0 0,-8-1 0,3 4 0,-6-1 0,6 4 0,-6-1 0,0 4 0,-1 1 0,-2 3 0,0-1 0,3 5 0,-5-3 0,2 7 0,-3-4 0,0 5 0,0 0 0,-3 0 0,-1-1 0,-3-3 0,0-1 0,0-4 0,0-1 0,0-5 0,0 1 0,-2-9 0,-4 2 0,-7-2 0,-3-2 0,-8-1 0,3-3 0,-7 0 0,3 0 0,-8 0 0,3-7 0,-4-1 0,9-6 0,2 4 0,3-3 0,3 3 0,2-2 0,3 2 0,2-1 0,4 4 0,3-4 0,3 2 0,0-4 0,0 4 0,0-2 0,0 2 0,3 0 0,3-3 0,6 5 0,1-4 0,3 4 0,-1-2 0,-2 3 0,6-1 0,-3-2 0,1 2 0,2-6 0,-3 3 0,4-3 0,0-1 0,0-3 0,-2-4 0,2-1 0,-4-6 0,5 1 0,-5-2 0,-1-1 0,-2 5 0,-5-2 0,1 6 0,-2-7 0,0 7 0,0-7 0,0 7 0,-3-3 0,-1 0 0,-3 3 0,0-3 0,0 4 0,0 1 0,0-1 0,0 0 0,0 0 0,0 0 0,0 3 0,-3-2 0,-1 6 0,-2-2 0,0 3 0,0 0 0,-1-1 0,2 4 0,-1 1 0,0 2 0,1 3 0,-1-2 0,1 4 0,-1-1 0,1 2 0,-1 0 0,0 0 0,1 0 0,0 0 0,-1 0 0,1 0 0,-1 0 0,1 0 0,2 0 0,1 0 0</inkml:trace>
  <inkml:trace contextRef="#ctx0" brushRef="#br0" timeOffset="23656">19897 14893 24575,'2'-6'0,"1"2"0,0 8 0,-1 3 0,-2 4 0,0 4 0,0 1 0,0 4 0,0-4 0,0 0 0,0-4 0,0 0 0,0-3 0,0-1 0,0-5 0,0 0 0</inkml:trace>
  <inkml:trace contextRef="#ctx0" brushRef="#br0" timeOffset="25875">21098 15018 24575,'-8'0'0,"-15"0"0,-1 0 0,-20 0 0,-1 0 0,12 0 0,1 0 0,2 0 0,6 0 0,-9 0 0,-2 0 0,2 0 0,-22 0 0,20 0 0,-8 0 0,9 0 0,4 0 0,2 0 0,4 0 0,7 0 0,-6 0 0,6 0 0,1 0 0,0 0 0,1 0 0,2 0 0,-3 0 0,4 0 0,3 0 0,-2 0 0,4 0 0,-1 0 0,2 0 0,1 0 0,0 0 0,2-2 0,1-1 0,2-2 0,0-3 0,0-2 0,0-5 0,0-6 0,0 0 0,0-7 0,6 4 0,2-5 0,6 0 0,1 0 0,-1 0 0,0 4 0,0-3 0,0 8 0,-1-4 0,-2 4 0,1 0 0,-5 3 0,2 2 0,-3 3 0,1-4 0,-1 3 0,0-2 0,0 5 0,0-1 0,-1 2 0,1-3 0,0 3 0,0 0 0,-3 1 0,2 2 0,-5-3 0,2 4 0,-2-1 0,3 3 0,-3-2 0,3 2 0,-1-2 0,-1-1 0,4 1 0,-5-1 0,5 3 0,-4-2 0,3 5 0,-1-3 0,2 3 0,-2 3 0,2 6 0,-4 4 0,5 11 0,-2 1 0,0 8 0,2-3 0,-1 8 0,-1-3 0,2-1 0,-1 4 0,-1-4 0,-1 5 0,1 0 0,-4 0 0,7 0 0,-6 0 0,3 0 0,-1-4 0,-2 2 0,2-2 0,0 4 0,-2-5 0,2 4 0,1-8 0,-4 3 0,7-4 0,-6 0 0,2-5 0,0 0 0,-3-4 0,6-4 0,-5 3 0,1-9 0,1 5 0,-2-9 0,4 2 0,-5-2 0,3-1 0,-3-2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8E20A-6B58-5E44-B7CA-BBEDAA0316F4}" type="datetimeFigureOut">
              <a:rPr lang="en-US" smtClean="0"/>
              <a:t>1/6/21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82870-3952-5348-9DFF-5EA396629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67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15FC30-9CA0-A34B-A28F-7D2EE1718A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738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15FC30-9CA0-A34B-A28F-7D2EE1718A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027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0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6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10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3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1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3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915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7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7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52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69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31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777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44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03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929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954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81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15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53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6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0880-1715-564A-AC8E-CE79F94F0E9D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5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86FEB-C30F-884D-B970-268C6CFABA73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F8502-763A-2849-AE78-B1B4373B2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2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21" Type="http://schemas.openxmlformats.org/officeDocument/2006/relationships/image" Target="../media/image10.png"/><Relationship Id="rId34" Type="http://schemas.openxmlformats.org/officeDocument/2006/relationships/customXml" Target="../ink/ink17.xml"/><Relationship Id="rId7" Type="http://schemas.openxmlformats.org/officeDocument/2006/relationships/image" Target="../media/image3.png"/><Relationship Id="rId12" Type="http://schemas.openxmlformats.org/officeDocument/2006/relationships/customXml" Target="../ink/ink6.xml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33" Type="http://schemas.openxmlformats.org/officeDocument/2006/relationships/image" Target="../media/image16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18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10" Type="http://schemas.openxmlformats.org/officeDocument/2006/relationships/customXml" Target="../ink/ink5.xml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3.png"/><Relationship Id="rId30" Type="http://schemas.openxmlformats.org/officeDocument/2006/relationships/customXml" Target="../ink/ink15.xml"/><Relationship Id="rId35" Type="http://schemas.openxmlformats.org/officeDocument/2006/relationships/image" Target="../media/image17.png"/><Relationship Id="rId8" Type="http://schemas.openxmlformats.org/officeDocument/2006/relationships/customXml" Target="../ink/ink4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customXml" Target="../ink/ink19.xml"/><Relationship Id="rId7" Type="http://schemas.openxmlformats.org/officeDocument/2006/relationships/customXml" Target="../ink/ink21.xml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customXml" Target="../ink/ink23.xml"/><Relationship Id="rId5" Type="http://schemas.openxmlformats.org/officeDocument/2006/relationships/customXml" Target="../ink/ink20.xml"/><Relationship Id="rId10" Type="http://schemas.openxmlformats.org/officeDocument/2006/relationships/image" Target="../media/image22.png"/><Relationship Id="rId4" Type="http://schemas.openxmlformats.org/officeDocument/2006/relationships/image" Target="../media/image190.png"/><Relationship Id="rId9" Type="http://schemas.openxmlformats.org/officeDocument/2006/relationships/customXml" Target="../ink/ink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customXml" Target="../ink/ink25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customXml" Target="../ink/ink33.xml"/><Relationship Id="rId3" Type="http://schemas.openxmlformats.org/officeDocument/2006/relationships/image" Target="../media/image26.png"/><Relationship Id="rId7" Type="http://schemas.openxmlformats.org/officeDocument/2006/relationships/customXml" Target="../ink/ink30.xml"/><Relationship Id="rId12" Type="http://schemas.openxmlformats.org/officeDocument/2006/relationships/image" Target="../media/image29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9.xml"/><Relationship Id="rId11" Type="http://schemas.openxmlformats.org/officeDocument/2006/relationships/customXml" Target="../ink/ink32.xml"/><Relationship Id="rId5" Type="http://schemas.openxmlformats.org/officeDocument/2006/relationships/customXml" Target="../ink/ink28.xml"/><Relationship Id="rId10" Type="http://schemas.openxmlformats.org/officeDocument/2006/relationships/image" Target="../media/image28.png"/><Relationship Id="rId4" Type="http://schemas.openxmlformats.org/officeDocument/2006/relationships/customXml" Target="../ink/ink27.xml"/><Relationship Id="rId9" Type="http://schemas.openxmlformats.org/officeDocument/2006/relationships/customXml" Target="../ink/ink31.xml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.xml"/><Relationship Id="rId13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customXml" Target="../ink/ink39.xml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6.xml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openxmlformats.org/officeDocument/2006/relationships/customXml" Target="../ink/ink38.xml"/><Relationship Id="rId4" Type="http://schemas.openxmlformats.org/officeDocument/2006/relationships/customXml" Target="../ink/ink35.xml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D485-6392-734F-B617-933D57607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24" y="473725"/>
            <a:ext cx="8339769" cy="5916058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en-US" u="sng" dirty="0"/>
              <a:t>Proportion</a:t>
            </a:r>
            <a:br>
              <a:rPr lang="en-US" u="sng" dirty="0"/>
            </a:br>
            <a:r>
              <a:rPr lang="en-US" dirty="0"/>
              <a:t>Compound Measures &amp;</a:t>
            </a:r>
            <a:br>
              <a:rPr lang="en-US" dirty="0"/>
            </a:br>
            <a:r>
              <a:rPr lang="en-US" dirty="0"/>
              <a:t>Ratio table</a:t>
            </a:r>
            <a:br>
              <a:rPr lang="en-US" dirty="0"/>
            </a:br>
            <a:br>
              <a:rPr lang="en-US" dirty="0"/>
            </a:br>
            <a:r>
              <a:rPr lang="en-US" sz="5300" dirty="0"/>
              <a:t>Remember that the chat box is purely for Math's related chat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688943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39476-9858-C540-AEC6-AA8C565ED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15290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/>
              <a:t>Whiteboard activity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Wait for the link in the chat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Make sure you write your name so I can see who’s writing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You can only see my board or your own. I can see everyone's</a:t>
            </a:r>
            <a:br>
              <a:rPr lang="en-US" b="1" dirty="0"/>
            </a:br>
            <a:r>
              <a:rPr lang="en-US" b="1" dirty="0"/>
              <a:t>you can type rather than write if you prefer 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913467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14">
            <a:extLst>
              <a:ext uri="{FF2B5EF4-FFF2-40B4-BE49-F238E27FC236}">
                <a16:creationId xmlns:a16="http://schemas.microsoft.com/office/drawing/2014/main" id="{998D9D32-0E6A-C749-B07A-B1568E4F0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672020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6585827">
                <a:tc>
                  <a:txBody>
                    <a:bodyPr/>
                    <a:lstStyle/>
                    <a:p>
                      <a:pPr algn="ctr"/>
                      <a:r>
                        <a:rPr lang="en-GB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Ratio tables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FA4F9B2-4D0D-F346-84D8-9F03AD370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914954"/>
              </p:ext>
            </p:extLst>
          </p:nvPr>
        </p:nvGraphicFramePr>
        <p:xfrm>
          <a:off x="288325" y="742092"/>
          <a:ext cx="8559114" cy="585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3038">
                  <a:extLst>
                    <a:ext uri="{9D8B030D-6E8A-4147-A177-3AD203B41FA5}">
                      <a16:colId xmlns:a16="http://schemas.microsoft.com/office/drawing/2014/main" val="2460692973"/>
                    </a:ext>
                  </a:extLst>
                </a:gridCol>
                <a:gridCol w="2853038">
                  <a:extLst>
                    <a:ext uri="{9D8B030D-6E8A-4147-A177-3AD203B41FA5}">
                      <a16:colId xmlns:a16="http://schemas.microsoft.com/office/drawing/2014/main" val="2162167459"/>
                    </a:ext>
                  </a:extLst>
                </a:gridCol>
                <a:gridCol w="2853038">
                  <a:extLst>
                    <a:ext uri="{9D8B030D-6E8A-4147-A177-3AD203B41FA5}">
                      <a16:colId xmlns:a16="http://schemas.microsoft.com/office/drawing/2014/main" val="2902136771"/>
                    </a:ext>
                  </a:extLst>
                </a:gridCol>
              </a:tblGrid>
              <a:tr h="2928208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384102"/>
                  </a:ext>
                </a:extLst>
              </a:tr>
              <a:tr h="2928208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93620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1DF9079-0F36-1445-9258-7D491F59AE9C}"/>
              </a:ext>
            </a:extLst>
          </p:cNvPr>
          <p:cNvSpPr/>
          <p:nvPr/>
        </p:nvSpPr>
        <p:spPr>
          <a:xfrm>
            <a:off x="288325" y="742092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If 3 metres of ribbon cost £1.68, how much does 5 metres cost?</a:t>
            </a:r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27513568-34EC-4A4C-9ECA-7FBF9E38F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159977"/>
              </p:ext>
            </p:extLst>
          </p:nvPr>
        </p:nvGraphicFramePr>
        <p:xfrm>
          <a:off x="890637" y="2009260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008DD04-4203-2045-90D4-18D84993D389}"/>
                  </a:ext>
                </a:extLst>
              </p14:cNvPr>
              <p14:cNvContentPartPr/>
              <p14:nvPr/>
            </p14:nvContentPartPr>
            <p14:xfrm>
              <a:off x="1397880" y="1677240"/>
              <a:ext cx="1598040" cy="1936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008DD04-4203-2045-90D4-18D84993D3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88520" y="1667880"/>
                <a:ext cx="1616760" cy="19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360A428-13CF-454B-8C12-182220B76706}"/>
                  </a:ext>
                </a:extLst>
              </p14:cNvPr>
              <p14:cNvContentPartPr/>
              <p14:nvPr/>
            </p14:nvContentPartPr>
            <p14:xfrm>
              <a:off x="1047960" y="1833480"/>
              <a:ext cx="1327320" cy="1307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360A428-13CF-454B-8C12-182220B767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8600" y="1824120"/>
                <a:ext cx="1346040" cy="13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9396B04-2BB9-3F43-B4AA-B33BBA5B7316}"/>
                  </a:ext>
                </a:extLst>
              </p14:cNvPr>
              <p14:cNvContentPartPr/>
              <p14:nvPr/>
            </p14:nvContentPartPr>
            <p14:xfrm>
              <a:off x="1849680" y="2770200"/>
              <a:ext cx="1027800" cy="912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9396B04-2BB9-3F43-B4AA-B33BBA5B731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40320" y="2760840"/>
                <a:ext cx="1046520" cy="93096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A397D065-7834-6649-83D3-C71F246E4A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542279"/>
              </p:ext>
            </p:extLst>
          </p:nvPr>
        </p:nvGraphicFramePr>
        <p:xfrm>
          <a:off x="3780794" y="198946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56" name="Rectangle 55">
            <a:extLst>
              <a:ext uri="{FF2B5EF4-FFF2-40B4-BE49-F238E27FC236}">
                <a16:creationId xmlns:a16="http://schemas.microsoft.com/office/drawing/2014/main" id="{5D817A26-6302-4F42-B6BF-AB2F0E0936EF}"/>
              </a:ext>
            </a:extLst>
          </p:cNvPr>
          <p:cNvSpPr/>
          <p:nvPr/>
        </p:nvSpPr>
        <p:spPr>
          <a:xfrm>
            <a:off x="3126259" y="742091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Jay works 40 hours a week. What is her hourly rate if she’s paid £394?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33F1B8F-50AC-5C4E-8128-A9F5B5AF355E}"/>
                  </a:ext>
                </a:extLst>
              </p14:cNvPr>
              <p14:cNvContentPartPr/>
              <p14:nvPr/>
            </p14:nvContentPartPr>
            <p14:xfrm>
              <a:off x="3965040" y="1757160"/>
              <a:ext cx="1509480" cy="1389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33F1B8F-50AC-5C4E-8128-A9F5B5AF355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55680" y="1747800"/>
                <a:ext cx="1528200" cy="14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EE940A3-2B97-3444-AADB-FEBD00986486}"/>
                  </a:ext>
                </a:extLst>
              </p14:cNvPr>
              <p14:cNvContentPartPr/>
              <p14:nvPr/>
            </p14:nvContentPartPr>
            <p14:xfrm>
              <a:off x="4310280" y="1748160"/>
              <a:ext cx="1552320" cy="1756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EE940A3-2B97-3444-AADB-FEBD0098648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00920" y="1738800"/>
                <a:ext cx="1571040" cy="177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5AA8DB3-3A45-CB45-BC8B-9FADF763BDC2}"/>
                  </a:ext>
                </a:extLst>
              </p14:cNvPr>
              <p14:cNvContentPartPr/>
              <p14:nvPr/>
            </p14:nvContentPartPr>
            <p14:xfrm>
              <a:off x="4767840" y="2783520"/>
              <a:ext cx="1079640" cy="873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5AA8DB3-3A45-CB45-BC8B-9FADF763BDC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58480" y="2774160"/>
                <a:ext cx="1098360" cy="892080"/>
              </a:xfrm>
              <a:prstGeom prst="rect">
                <a:avLst/>
              </a:prstGeom>
            </p:spPr>
          </p:pic>
        </mc:Fallback>
      </mc:AlternateContent>
      <p:sp>
        <p:nvSpPr>
          <p:cNvPr id="61" name="Rectangle 60">
            <a:extLst>
              <a:ext uri="{FF2B5EF4-FFF2-40B4-BE49-F238E27FC236}">
                <a16:creationId xmlns:a16="http://schemas.microsoft.com/office/drawing/2014/main" id="{BF3F98F0-7F3D-334C-9575-3319AF4A4F4F}"/>
              </a:ext>
            </a:extLst>
          </p:cNvPr>
          <p:cNvSpPr/>
          <p:nvPr/>
        </p:nvSpPr>
        <p:spPr>
          <a:xfrm>
            <a:off x="6017743" y="741497"/>
            <a:ext cx="28379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The exchange rate is</a:t>
            </a:r>
          </a:p>
          <a:p>
            <a:pPr algn="ctr"/>
            <a:r>
              <a:rPr lang="en-US" sz="2000" b="1" dirty="0"/>
              <a:t> £1 to $1.40</a:t>
            </a:r>
          </a:p>
          <a:p>
            <a:pPr algn="ctr"/>
            <a:r>
              <a:rPr lang="en-US" sz="2000" b="1" dirty="0"/>
              <a:t>How many pounds equals 84 dollars?</a:t>
            </a:r>
          </a:p>
        </p:txBody>
      </p: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4608EC3-5664-F449-8F70-C96675B2A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60039"/>
              </p:ext>
            </p:extLst>
          </p:nvPr>
        </p:nvGraphicFramePr>
        <p:xfrm>
          <a:off x="6574241" y="1988875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EE995FF-969C-464A-951F-390B697E70E6}"/>
                  </a:ext>
                </a:extLst>
              </p14:cNvPr>
              <p14:cNvContentPartPr/>
              <p14:nvPr/>
            </p14:nvContentPartPr>
            <p14:xfrm>
              <a:off x="7114680" y="2186640"/>
              <a:ext cx="1296000" cy="12859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EE995FF-969C-464A-951F-390B697E70E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05320" y="2177280"/>
                <a:ext cx="1314720" cy="130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317A3D0-2256-274F-A3B7-B94841693261}"/>
                  </a:ext>
                </a:extLst>
              </p14:cNvPr>
              <p14:cNvContentPartPr/>
              <p14:nvPr/>
            </p14:nvContentPartPr>
            <p14:xfrm>
              <a:off x="6843240" y="1943640"/>
              <a:ext cx="1238040" cy="1109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317A3D0-2256-274F-A3B7-B9484169326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33880" y="1934280"/>
                <a:ext cx="1256760" cy="11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83A4C6B-E399-5244-B2DB-C8405F2165D3}"/>
                  </a:ext>
                </a:extLst>
              </p14:cNvPr>
              <p14:cNvContentPartPr/>
              <p14:nvPr/>
            </p14:nvContentPartPr>
            <p14:xfrm>
              <a:off x="6779520" y="2871360"/>
              <a:ext cx="1964160" cy="819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83A4C6B-E399-5244-B2DB-C8405F2165D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70160" y="2862000"/>
                <a:ext cx="1982880" cy="838080"/>
              </a:xfrm>
              <a:prstGeom prst="rect">
                <a:avLst/>
              </a:prstGeom>
            </p:spPr>
          </p:pic>
        </mc:Fallback>
      </mc:AlternateContent>
      <p:sp>
        <p:nvSpPr>
          <p:cNvPr id="66" name="Rectangle 65">
            <a:extLst>
              <a:ext uri="{FF2B5EF4-FFF2-40B4-BE49-F238E27FC236}">
                <a16:creationId xmlns:a16="http://schemas.microsoft.com/office/drawing/2014/main" id="{E0DD4B10-EEE2-D04E-8FB6-32D5153C00C6}"/>
              </a:ext>
            </a:extLst>
          </p:cNvPr>
          <p:cNvSpPr/>
          <p:nvPr/>
        </p:nvSpPr>
        <p:spPr>
          <a:xfrm>
            <a:off x="245261" y="3712900"/>
            <a:ext cx="2880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Find the rate of flow litres/s for a pipe that produces 20 litres in 8 seconds</a:t>
            </a:r>
          </a:p>
        </p:txBody>
      </p: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015019C5-FA55-E643-B9CB-88D343ECC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889616"/>
              </p:ext>
            </p:extLst>
          </p:nvPr>
        </p:nvGraphicFramePr>
        <p:xfrm>
          <a:off x="790890" y="503633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38AB832-D23D-8B48-B0BD-0ED9D445C944}"/>
                  </a:ext>
                </a:extLst>
              </p14:cNvPr>
              <p14:cNvContentPartPr/>
              <p14:nvPr/>
            </p14:nvContentPartPr>
            <p14:xfrm>
              <a:off x="951120" y="4944600"/>
              <a:ext cx="1080720" cy="1188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38AB832-D23D-8B48-B0BD-0ED9D445C94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41760" y="4935240"/>
                <a:ext cx="1099440" cy="12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02F22D8-604A-3A42-BFA1-75317D1C392B}"/>
                  </a:ext>
                </a:extLst>
              </p14:cNvPr>
              <p14:cNvContentPartPr/>
              <p14:nvPr/>
            </p14:nvContentPartPr>
            <p14:xfrm>
              <a:off x="612000" y="5370120"/>
              <a:ext cx="2364120" cy="608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02F22D8-604A-3A42-BFA1-75317D1C392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02640" y="5360760"/>
                <a:ext cx="2382840" cy="62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1E003FCE-05EB-E242-9B74-90AF89980254}"/>
                  </a:ext>
                </a:extLst>
              </p14:cNvPr>
              <p14:cNvContentPartPr/>
              <p14:nvPr/>
            </p14:nvContentPartPr>
            <p14:xfrm>
              <a:off x="1026360" y="5869800"/>
              <a:ext cx="1697400" cy="762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1E003FCE-05EB-E242-9B74-90AF8998025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17000" y="5860440"/>
                <a:ext cx="1716120" cy="781200"/>
              </a:xfrm>
              <a:prstGeom prst="rect">
                <a:avLst/>
              </a:prstGeom>
            </p:spPr>
          </p:pic>
        </mc:Fallback>
      </mc:AlternateContent>
      <p:sp>
        <p:nvSpPr>
          <p:cNvPr id="73" name="Rectangle 72">
            <a:extLst>
              <a:ext uri="{FF2B5EF4-FFF2-40B4-BE49-F238E27FC236}">
                <a16:creationId xmlns:a16="http://schemas.microsoft.com/office/drawing/2014/main" id="{E353CDEC-D073-8241-8170-B285FCADE295}"/>
              </a:ext>
            </a:extLst>
          </p:cNvPr>
          <p:cNvSpPr/>
          <p:nvPr/>
        </p:nvSpPr>
        <p:spPr>
          <a:xfrm>
            <a:off x="3129699" y="3668004"/>
            <a:ext cx="2880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I use 18 units of electricity over 7.5 hours. What is the hourly rate of consumption?</a:t>
            </a:r>
          </a:p>
        </p:txBody>
      </p: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32F59CF9-C438-604E-8D8B-2DAC0D61E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33914"/>
              </p:ext>
            </p:extLst>
          </p:nvPr>
        </p:nvGraphicFramePr>
        <p:xfrm>
          <a:off x="3675328" y="4991443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66A92B0-4722-0C4E-8042-831F2B9C9A02}"/>
                  </a:ext>
                </a:extLst>
              </p14:cNvPr>
              <p14:cNvContentPartPr/>
              <p14:nvPr/>
            </p14:nvContentPartPr>
            <p14:xfrm>
              <a:off x="3959280" y="4895280"/>
              <a:ext cx="1149840" cy="1198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66A92B0-4722-0C4E-8042-831F2B9C9A0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949920" y="4885920"/>
                <a:ext cx="1168560" cy="12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EA3BBD4-7045-B648-9C65-1F456B303BAE}"/>
                  </a:ext>
                </a:extLst>
              </p14:cNvPr>
              <p14:cNvContentPartPr/>
              <p14:nvPr/>
            </p14:nvContentPartPr>
            <p14:xfrm>
              <a:off x="3572640" y="5424480"/>
              <a:ext cx="2365200" cy="5439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EA3BBD4-7045-B648-9C65-1F456B303BA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563280" y="5415120"/>
                <a:ext cx="2383920" cy="56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1AA91E4-FAF6-7D49-9B27-73C42FF0E19F}"/>
                  </a:ext>
                </a:extLst>
              </p14:cNvPr>
              <p14:cNvContentPartPr/>
              <p14:nvPr/>
            </p14:nvContentPartPr>
            <p14:xfrm>
              <a:off x="3917520" y="5829840"/>
              <a:ext cx="1868040" cy="7657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1AA91E4-FAF6-7D49-9B27-73C42FF0E19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908160" y="5820480"/>
                <a:ext cx="1886760" cy="784440"/>
              </a:xfrm>
              <a:prstGeom prst="rect">
                <a:avLst/>
              </a:prstGeom>
            </p:spPr>
          </p:pic>
        </mc:Fallback>
      </mc:AlternateContent>
      <p:sp>
        <p:nvSpPr>
          <p:cNvPr id="84" name="Rectangle 83">
            <a:extLst>
              <a:ext uri="{FF2B5EF4-FFF2-40B4-BE49-F238E27FC236}">
                <a16:creationId xmlns:a16="http://schemas.microsoft.com/office/drawing/2014/main" id="{A730F331-FCB8-9344-8E69-17844E9F245B}"/>
              </a:ext>
            </a:extLst>
          </p:cNvPr>
          <p:cNvSpPr/>
          <p:nvPr/>
        </p:nvSpPr>
        <p:spPr>
          <a:xfrm>
            <a:off x="5964193" y="3730588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If 1 inch is approximately 2.54cm. How many inches in 1.27m?</a:t>
            </a:r>
          </a:p>
        </p:txBody>
      </p:sp>
      <p:graphicFrame>
        <p:nvGraphicFramePr>
          <p:cNvPr id="86" name="Table 85">
            <a:extLst>
              <a:ext uri="{FF2B5EF4-FFF2-40B4-BE49-F238E27FC236}">
                <a16:creationId xmlns:a16="http://schemas.microsoft.com/office/drawing/2014/main" id="{2591C42E-4F9E-B74D-8650-C06685A507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562238"/>
              </p:ext>
            </p:extLst>
          </p:nvPr>
        </p:nvGraphicFramePr>
        <p:xfrm>
          <a:off x="6566505" y="4997756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3F64F47-8F1F-9A43-B3FB-3B512A708A18}"/>
                  </a:ext>
                </a:extLst>
              </p14:cNvPr>
              <p14:cNvContentPartPr/>
              <p14:nvPr/>
            </p14:nvContentPartPr>
            <p14:xfrm>
              <a:off x="6893640" y="4417200"/>
              <a:ext cx="1873800" cy="1645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3F64F47-8F1F-9A43-B3FB-3B512A708A1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884280" y="4407840"/>
                <a:ext cx="1892520" cy="166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13172CE-3A81-D949-B743-155438AD5A11}"/>
                  </a:ext>
                </a:extLst>
              </p14:cNvPr>
              <p14:cNvContentPartPr/>
              <p14:nvPr/>
            </p14:nvContentPartPr>
            <p14:xfrm>
              <a:off x="7078680" y="5024880"/>
              <a:ext cx="1443240" cy="14626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13172CE-3A81-D949-B743-155438AD5A1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069320" y="5015520"/>
                <a:ext cx="1461960" cy="148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932B96C-A721-5C44-8F2B-AD562BA57BD5}"/>
                  </a:ext>
                </a:extLst>
              </p14:cNvPr>
              <p14:cNvContentPartPr/>
              <p14:nvPr/>
            </p14:nvContentPartPr>
            <p14:xfrm>
              <a:off x="6761520" y="5846400"/>
              <a:ext cx="2218680" cy="389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932B96C-A721-5C44-8F2B-AD562BA57BD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752160" y="5837040"/>
                <a:ext cx="2237400" cy="40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835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1" grpId="0"/>
      <p:bldP spid="66" grpId="0"/>
      <p:bldP spid="73" grpId="0"/>
      <p:bldP spid="8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14">
            <a:extLst>
              <a:ext uri="{FF2B5EF4-FFF2-40B4-BE49-F238E27FC236}">
                <a16:creationId xmlns:a16="http://schemas.microsoft.com/office/drawing/2014/main" id="{998D9D32-0E6A-C749-B07A-B1568E4F05B7}"/>
              </a:ext>
            </a:extLst>
          </p:cNvPr>
          <p:cNvGraphicFramePr>
            <a:graphicFrameLocks noGrp="1"/>
          </p:cNvGraphicFramePr>
          <p:nvPr/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6585827">
                <a:tc>
                  <a:txBody>
                    <a:bodyPr/>
                    <a:lstStyle/>
                    <a:p>
                      <a:pPr algn="ctr"/>
                      <a:r>
                        <a:rPr lang="en-GB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Ratio tables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FA4F9B2-4D0D-F346-84D8-9F03AD3705FC}"/>
              </a:ext>
            </a:extLst>
          </p:cNvPr>
          <p:cNvGraphicFramePr>
            <a:graphicFrameLocks noGrp="1"/>
          </p:cNvGraphicFramePr>
          <p:nvPr/>
        </p:nvGraphicFramePr>
        <p:xfrm>
          <a:off x="288325" y="742092"/>
          <a:ext cx="8559114" cy="585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3038">
                  <a:extLst>
                    <a:ext uri="{9D8B030D-6E8A-4147-A177-3AD203B41FA5}">
                      <a16:colId xmlns:a16="http://schemas.microsoft.com/office/drawing/2014/main" val="2460692973"/>
                    </a:ext>
                  </a:extLst>
                </a:gridCol>
                <a:gridCol w="2853038">
                  <a:extLst>
                    <a:ext uri="{9D8B030D-6E8A-4147-A177-3AD203B41FA5}">
                      <a16:colId xmlns:a16="http://schemas.microsoft.com/office/drawing/2014/main" val="2162167459"/>
                    </a:ext>
                  </a:extLst>
                </a:gridCol>
                <a:gridCol w="2853038">
                  <a:extLst>
                    <a:ext uri="{9D8B030D-6E8A-4147-A177-3AD203B41FA5}">
                      <a16:colId xmlns:a16="http://schemas.microsoft.com/office/drawing/2014/main" val="2902136771"/>
                    </a:ext>
                  </a:extLst>
                </a:gridCol>
              </a:tblGrid>
              <a:tr h="2928208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384102"/>
                  </a:ext>
                </a:extLst>
              </a:tr>
              <a:tr h="2928208">
                <a:tc>
                  <a:txBody>
                    <a:bodyPr/>
                    <a:lstStyle/>
                    <a:p>
                      <a:pPr algn="ctr"/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93620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1DF9079-0F36-1445-9258-7D491F59AE9C}"/>
              </a:ext>
            </a:extLst>
          </p:cNvPr>
          <p:cNvSpPr/>
          <p:nvPr/>
        </p:nvSpPr>
        <p:spPr>
          <a:xfrm>
            <a:off x="288325" y="742092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5 metres of ribbon cost £1.45, how much does 3 metres cost?</a:t>
            </a:r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27513568-34EC-4A4C-9ECA-7FBF9E38FBDF}"/>
              </a:ext>
            </a:extLst>
          </p:cNvPr>
          <p:cNvGraphicFramePr>
            <a:graphicFrameLocks noGrp="1"/>
          </p:cNvGraphicFramePr>
          <p:nvPr/>
        </p:nvGraphicFramePr>
        <p:xfrm>
          <a:off x="890637" y="2009260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A397D065-7834-6649-83D3-C71F246E4A93}"/>
              </a:ext>
            </a:extLst>
          </p:cNvPr>
          <p:cNvGraphicFramePr>
            <a:graphicFrameLocks noGrp="1"/>
          </p:cNvGraphicFramePr>
          <p:nvPr/>
        </p:nvGraphicFramePr>
        <p:xfrm>
          <a:off x="3780794" y="198946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56" name="Rectangle 55">
            <a:extLst>
              <a:ext uri="{FF2B5EF4-FFF2-40B4-BE49-F238E27FC236}">
                <a16:creationId xmlns:a16="http://schemas.microsoft.com/office/drawing/2014/main" id="{5D817A26-6302-4F42-B6BF-AB2F0E0936EF}"/>
              </a:ext>
            </a:extLst>
          </p:cNvPr>
          <p:cNvSpPr/>
          <p:nvPr/>
        </p:nvSpPr>
        <p:spPr>
          <a:xfrm>
            <a:off x="3126259" y="742091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Jay works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20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hours a week. What is her hourly rate if she’s paid £428?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F3F98F0-7F3D-334C-9575-3319AF4A4F4F}"/>
              </a:ext>
            </a:extLst>
          </p:cNvPr>
          <p:cNvSpPr/>
          <p:nvPr/>
        </p:nvSpPr>
        <p:spPr>
          <a:xfrm>
            <a:off x="6017743" y="741497"/>
            <a:ext cx="28379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exchange rate is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£1 to $1.50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many pounds equals 45 dollars?</a:t>
            </a:r>
          </a:p>
        </p:txBody>
      </p: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4608EC3-5664-F449-8F70-C96675B2A698}"/>
              </a:ext>
            </a:extLst>
          </p:cNvPr>
          <p:cNvGraphicFramePr>
            <a:graphicFrameLocks noGrp="1"/>
          </p:cNvGraphicFramePr>
          <p:nvPr/>
        </p:nvGraphicFramePr>
        <p:xfrm>
          <a:off x="6574241" y="1988875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66" name="Rectangle 65">
            <a:extLst>
              <a:ext uri="{FF2B5EF4-FFF2-40B4-BE49-F238E27FC236}">
                <a16:creationId xmlns:a16="http://schemas.microsoft.com/office/drawing/2014/main" id="{E0DD4B10-EEE2-D04E-8FB6-32D5153C00C6}"/>
              </a:ext>
            </a:extLst>
          </p:cNvPr>
          <p:cNvSpPr/>
          <p:nvPr/>
        </p:nvSpPr>
        <p:spPr>
          <a:xfrm>
            <a:off x="245261" y="3712900"/>
            <a:ext cx="2880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rate of flow litres/s for a pipe that produces 24 litres in 8 seconds</a:t>
            </a:r>
          </a:p>
        </p:txBody>
      </p: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015019C5-FA55-E643-B9CB-88D343ECCEF3}"/>
              </a:ext>
            </a:extLst>
          </p:cNvPr>
          <p:cNvGraphicFramePr>
            <a:graphicFrameLocks noGrp="1"/>
          </p:cNvGraphicFramePr>
          <p:nvPr/>
        </p:nvGraphicFramePr>
        <p:xfrm>
          <a:off x="790890" y="503633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73" name="Rectangle 72">
            <a:extLst>
              <a:ext uri="{FF2B5EF4-FFF2-40B4-BE49-F238E27FC236}">
                <a16:creationId xmlns:a16="http://schemas.microsoft.com/office/drawing/2014/main" id="{E353CDEC-D073-8241-8170-B285FCADE295}"/>
              </a:ext>
            </a:extLst>
          </p:cNvPr>
          <p:cNvSpPr/>
          <p:nvPr/>
        </p:nvSpPr>
        <p:spPr>
          <a:xfrm>
            <a:off x="3129699" y="3668004"/>
            <a:ext cx="2880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use </a:t>
            </a:r>
            <a:r>
              <a:rPr lang="en-US" sz="2000" b="1" noProof="0" dirty="0">
                <a:solidFill>
                  <a:prstClr val="black"/>
                </a:solidFill>
                <a:latin typeface="Calibri" panose="020F0502020204030204"/>
              </a:rPr>
              <a:t>12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units of electricity over 3 hours. What is the hourly rate of consumption?</a:t>
            </a:r>
          </a:p>
        </p:txBody>
      </p: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32F59CF9-C438-604E-8D8B-2DAC0D61EBA8}"/>
              </a:ext>
            </a:extLst>
          </p:cNvPr>
          <p:cNvGraphicFramePr>
            <a:graphicFrameLocks noGrp="1"/>
          </p:cNvGraphicFramePr>
          <p:nvPr/>
        </p:nvGraphicFramePr>
        <p:xfrm>
          <a:off x="3675328" y="4991443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84" name="Rectangle 83">
            <a:extLst>
              <a:ext uri="{FF2B5EF4-FFF2-40B4-BE49-F238E27FC236}">
                <a16:creationId xmlns:a16="http://schemas.microsoft.com/office/drawing/2014/main" id="{A730F331-FCB8-9344-8E69-17844E9F245B}"/>
              </a:ext>
            </a:extLst>
          </p:cNvPr>
          <p:cNvSpPr/>
          <p:nvPr/>
        </p:nvSpPr>
        <p:spPr>
          <a:xfrm>
            <a:off x="5964193" y="3730588"/>
            <a:ext cx="2837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1 inch is approximately 2.54cm. How many inches in 254inches?</a:t>
            </a:r>
          </a:p>
        </p:txBody>
      </p:sp>
      <p:graphicFrame>
        <p:nvGraphicFramePr>
          <p:cNvPr id="86" name="Table 85">
            <a:extLst>
              <a:ext uri="{FF2B5EF4-FFF2-40B4-BE49-F238E27FC236}">
                <a16:creationId xmlns:a16="http://schemas.microsoft.com/office/drawing/2014/main" id="{2591C42E-4F9E-B74D-8650-C06685A5071F}"/>
              </a:ext>
            </a:extLst>
          </p:cNvPr>
          <p:cNvGraphicFramePr>
            <a:graphicFrameLocks noGrp="1"/>
          </p:cNvGraphicFramePr>
          <p:nvPr/>
        </p:nvGraphicFramePr>
        <p:xfrm>
          <a:off x="6566505" y="4997756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pic>
        <p:nvPicPr>
          <p:cNvPr id="5" name="Picture 4" descr="Polygon&#10;&#10;Description automatically generated with low confidence">
            <a:extLst>
              <a:ext uri="{FF2B5EF4-FFF2-40B4-BE49-F238E27FC236}">
                <a16:creationId xmlns:a16="http://schemas.microsoft.com/office/drawing/2014/main" id="{039D3F73-9481-DC4F-8F08-12D634184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3" y="0"/>
            <a:ext cx="90940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9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1" grpId="0"/>
      <p:bldP spid="66" grpId="0"/>
      <p:bldP spid="73" grpId="0"/>
      <p:bldP spid="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67054" y="149469"/>
            <a:ext cx="8809892" cy="65766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200" dirty="0">
              <a:solidFill>
                <a:schemeClr val="tx1"/>
              </a:solidFill>
              <a:latin typeface="Calibri" panose="020F050202020403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pack of 8 batteries cost £6.50.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chemeClr val="tx1"/>
                </a:solidFill>
                <a:latin typeface="Calibri" panose="020F0502020204030204"/>
              </a:rPr>
              <a:t>H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 much do 12 batteries cost?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501AD14-37F3-704C-800C-96819492DB24}"/>
              </a:ext>
            </a:extLst>
          </p:cNvPr>
          <p:cNvSpPr/>
          <p:nvPr/>
        </p:nvSpPr>
        <p:spPr>
          <a:xfrm>
            <a:off x="336810" y="4736894"/>
            <a:ext cx="4100279" cy="8994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9.50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D3CA402-AC75-084F-8C43-D1317125201D}"/>
              </a:ext>
            </a:extLst>
          </p:cNvPr>
          <p:cNvSpPr/>
          <p:nvPr/>
        </p:nvSpPr>
        <p:spPr>
          <a:xfrm>
            <a:off x="4726261" y="4736894"/>
            <a:ext cx="4100279" cy="89940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9.75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ECA8117-3D2A-8641-A1AB-EDC7D6BF1127}"/>
              </a:ext>
            </a:extLst>
          </p:cNvPr>
          <p:cNvSpPr/>
          <p:nvPr/>
        </p:nvSpPr>
        <p:spPr>
          <a:xfrm>
            <a:off x="336810" y="5753727"/>
            <a:ext cx="4100279" cy="8994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10.50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DB99993-7D23-4643-8B54-6F96370F0775}"/>
              </a:ext>
            </a:extLst>
          </p:cNvPr>
          <p:cNvSpPr/>
          <p:nvPr/>
        </p:nvSpPr>
        <p:spPr>
          <a:xfrm>
            <a:off x="4726261" y="5753727"/>
            <a:ext cx="4100279" cy="89940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3.25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E84E0B4-E5F1-964B-B4B9-A424C4C3F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508436"/>
              </p:ext>
            </p:extLst>
          </p:nvPr>
        </p:nvGraphicFramePr>
        <p:xfrm>
          <a:off x="5506871" y="259155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89D7558-01E2-7845-B16B-F00EEB93919B}"/>
                  </a:ext>
                </a:extLst>
              </p14:cNvPr>
              <p14:cNvContentPartPr/>
              <p14:nvPr/>
            </p14:nvContentPartPr>
            <p14:xfrm>
              <a:off x="5710806" y="2354259"/>
              <a:ext cx="1465560" cy="1418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89D7558-01E2-7845-B16B-F00EEB93919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01446" y="2344899"/>
                <a:ext cx="1484280" cy="143712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381D688-1B41-0D4C-A164-C8E77A03D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924771"/>
              </p:ext>
            </p:extLst>
          </p:nvPr>
        </p:nvGraphicFramePr>
        <p:xfrm>
          <a:off x="1821367" y="259155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1F3CA27-3E63-DB4D-A451-D9F2B92D633C}"/>
                  </a:ext>
                </a:extLst>
              </p14:cNvPr>
              <p14:cNvContentPartPr/>
              <p14:nvPr/>
            </p14:nvContentPartPr>
            <p14:xfrm>
              <a:off x="2063880" y="2388240"/>
              <a:ext cx="1326960" cy="1977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1F3CA27-3E63-DB4D-A451-D9F2B92D633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54520" y="2378880"/>
                <a:ext cx="1345680" cy="19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087AF85-AA1D-514F-9AF2-1981BB6070A3}"/>
                  </a:ext>
                </a:extLst>
              </p14:cNvPr>
              <p14:cNvContentPartPr/>
              <p14:nvPr/>
            </p14:nvContentPartPr>
            <p14:xfrm>
              <a:off x="1287360" y="2946600"/>
              <a:ext cx="2460240" cy="783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087AF85-AA1D-514F-9AF2-1981BB6070A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78000" y="2937240"/>
                <a:ext cx="2478960" cy="80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A6ED7EB-0489-E54E-B453-9B5B03D5D755}"/>
                  </a:ext>
                </a:extLst>
              </p14:cNvPr>
              <p14:cNvContentPartPr/>
              <p14:nvPr/>
            </p14:nvContentPartPr>
            <p14:xfrm>
              <a:off x="1197720" y="3705840"/>
              <a:ext cx="5457960" cy="1758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A6ED7EB-0489-E54E-B453-9B5B03D5D75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88360" y="3696480"/>
                <a:ext cx="5476680" cy="177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22CFAA5-8EF6-F24A-AEAE-A5ADD3E8BC5E}"/>
                  </a:ext>
                </a:extLst>
              </p14:cNvPr>
              <p14:cNvContentPartPr/>
              <p14:nvPr/>
            </p14:nvContentPartPr>
            <p14:xfrm>
              <a:off x="4678920" y="2422080"/>
              <a:ext cx="2897280" cy="13647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22CFAA5-8EF6-F24A-AEAE-A5ADD3E8BC5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69560" y="2412720"/>
                <a:ext cx="2916000" cy="138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656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67054" y="149469"/>
            <a:ext cx="8809892" cy="65766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5 miles is approximately 8 kilometres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Calibri" panose="020F0502020204030204"/>
              </a:rPr>
              <a:t>How many miles is 100 kilometres?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501AD14-37F3-704C-800C-96819492DB24}"/>
              </a:ext>
            </a:extLst>
          </p:cNvPr>
          <p:cNvSpPr/>
          <p:nvPr/>
        </p:nvSpPr>
        <p:spPr>
          <a:xfrm>
            <a:off x="336810" y="4736894"/>
            <a:ext cx="4100279" cy="8994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62.5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D3CA402-AC75-084F-8C43-D1317125201D}"/>
              </a:ext>
            </a:extLst>
          </p:cNvPr>
          <p:cNvSpPr/>
          <p:nvPr/>
        </p:nvSpPr>
        <p:spPr>
          <a:xfrm>
            <a:off x="4726261" y="4736894"/>
            <a:ext cx="4100279" cy="89940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97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ECA8117-3D2A-8641-A1AB-EDC7D6BF1127}"/>
              </a:ext>
            </a:extLst>
          </p:cNvPr>
          <p:cNvSpPr/>
          <p:nvPr/>
        </p:nvSpPr>
        <p:spPr>
          <a:xfrm>
            <a:off x="336810" y="5753727"/>
            <a:ext cx="4100279" cy="8994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DB99993-7D23-4643-8B54-6F96370F0775}"/>
              </a:ext>
            </a:extLst>
          </p:cNvPr>
          <p:cNvSpPr/>
          <p:nvPr/>
        </p:nvSpPr>
        <p:spPr>
          <a:xfrm>
            <a:off x="4726261" y="5753727"/>
            <a:ext cx="4100279" cy="89940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D: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EBB8F34-975F-C94C-BA71-EB8CB35C1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119023"/>
              </p:ext>
            </p:extLst>
          </p:nvPr>
        </p:nvGraphicFramePr>
        <p:xfrm>
          <a:off x="1821367" y="2591559"/>
          <a:ext cx="1633310" cy="131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655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816655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655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FB182E-C6C5-7B4B-A42D-C1F92B8BA93C}"/>
                  </a:ext>
                </a:extLst>
              </p14:cNvPr>
              <p14:cNvContentPartPr/>
              <p14:nvPr/>
            </p14:nvContentPartPr>
            <p14:xfrm>
              <a:off x="2025360" y="2340000"/>
              <a:ext cx="1425960" cy="1977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FB182E-C6C5-7B4B-A42D-C1F92B8BA9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16000" y="2330640"/>
                <a:ext cx="1444680" cy="19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FA40B7D-2242-6C41-B15D-2572701E1611}"/>
                  </a:ext>
                </a:extLst>
              </p14:cNvPr>
              <p14:cNvContentPartPr/>
              <p14:nvPr/>
            </p14:nvContentPartPr>
            <p14:xfrm>
              <a:off x="1727640" y="2968920"/>
              <a:ext cx="2830320" cy="1423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FA40B7D-2242-6C41-B15D-2572701E16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18280" y="2959560"/>
                <a:ext cx="2849040" cy="144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216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14">
            <a:extLst>
              <a:ext uri="{FF2B5EF4-FFF2-40B4-BE49-F238E27FC236}">
                <a16:creationId xmlns:a16="http://schemas.microsoft.com/office/drawing/2014/main" id="{998D9D32-0E6A-C749-B07A-B1568E4F0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473413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114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</a:tblGrid>
              <a:tr h="6585827">
                <a:tc>
                  <a:txBody>
                    <a:bodyPr/>
                    <a:lstStyle/>
                    <a:p>
                      <a:pPr algn="ctr"/>
                      <a:r>
                        <a:rPr lang="en-GB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pressure of a sheet of metal is 7N/cm</a:t>
                      </a:r>
                      <a:r>
                        <a:rPr lang="en-GB" sz="3200" b="0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3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</a:tbl>
          </a:graphicData>
        </a:graphic>
      </p:graphicFrame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010109B-BAE0-8947-88D8-C666485E6CB0}"/>
              </a:ext>
            </a:extLst>
          </p:cNvPr>
          <p:cNvCxnSpPr/>
          <p:nvPr/>
        </p:nvCxnSpPr>
        <p:spPr>
          <a:xfrm>
            <a:off x="4011604" y="1910497"/>
            <a:ext cx="69528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73F0419-6864-D44B-B7FA-A158244A49BA}"/>
              </a:ext>
            </a:extLst>
          </p:cNvPr>
          <p:cNvCxnSpPr>
            <a:cxnSpLocks/>
          </p:cNvCxnSpPr>
          <p:nvPr/>
        </p:nvCxnSpPr>
        <p:spPr>
          <a:xfrm flipV="1">
            <a:off x="4764150" y="1516072"/>
            <a:ext cx="316968" cy="39442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D256302E-7994-734B-B77C-C5FE5363DBD9}"/>
              </a:ext>
            </a:extLst>
          </p:cNvPr>
          <p:cNvSpPr/>
          <p:nvPr/>
        </p:nvSpPr>
        <p:spPr>
          <a:xfrm>
            <a:off x="4069037" y="1834774"/>
            <a:ext cx="616345" cy="414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B180488-982A-F443-98BD-428CF3AD3E42}"/>
              </a:ext>
            </a:extLst>
          </p:cNvPr>
          <p:cNvSpPr/>
          <p:nvPr/>
        </p:nvSpPr>
        <p:spPr>
          <a:xfrm>
            <a:off x="4861988" y="1513428"/>
            <a:ext cx="616345" cy="414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8D1A701-4040-494A-A680-432018C88A7A}"/>
              </a:ext>
            </a:extLst>
          </p:cNvPr>
          <p:cNvCxnSpPr>
            <a:cxnSpLocks/>
          </p:cNvCxnSpPr>
          <p:nvPr/>
        </p:nvCxnSpPr>
        <p:spPr>
          <a:xfrm>
            <a:off x="4514577" y="1158172"/>
            <a:ext cx="0" cy="31870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4610EDDD-F468-2346-9BFF-43A7D52DF81D}"/>
              </a:ext>
            </a:extLst>
          </p:cNvPr>
          <p:cNvSpPr/>
          <p:nvPr/>
        </p:nvSpPr>
        <p:spPr>
          <a:xfrm>
            <a:off x="3770963" y="694111"/>
            <a:ext cx="14837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7N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F6AB1C6E-3BCC-C749-8638-1D9C16FB324E}"/>
              </a:ext>
            </a:extLst>
          </p:cNvPr>
          <p:cNvCxnSpPr>
            <a:cxnSpLocks/>
          </p:cNvCxnSpPr>
          <p:nvPr/>
        </p:nvCxnSpPr>
        <p:spPr>
          <a:xfrm flipH="1">
            <a:off x="2365853" y="1809719"/>
            <a:ext cx="1536286" cy="6216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C834B0A-1A36-7E43-80C0-7CB1FEAB50D0}"/>
              </a:ext>
            </a:extLst>
          </p:cNvPr>
          <p:cNvCxnSpPr>
            <a:cxnSpLocks/>
          </p:cNvCxnSpPr>
          <p:nvPr/>
        </p:nvCxnSpPr>
        <p:spPr>
          <a:xfrm>
            <a:off x="4359247" y="2356763"/>
            <a:ext cx="0" cy="13265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F84462A-F873-7E41-A3DF-0EAD8C8D3D33}"/>
              </a:ext>
            </a:extLst>
          </p:cNvPr>
          <p:cNvCxnSpPr>
            <a:cxnSpLocks/>
          </p:cNvCxnSpPr>
          <p:nvPr/>
        </p:nvCxnSpPr>
        <p:spPr>
          <a:xfrm>
            <a:off x="5138583" y="2209680"/>
            <a:ext cx="1707694" cy="11871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D7A09F9D-8D1F-A947-81D5-E728C95BEC5B}"/>
              </a:ext>
            </a:extLst>
          </p:cNvPr>
          <p:cNvCxnSpPr>
            <a:cxnSpLocks/>
          </p:cNvCxnSpPr>
          <p:nvPr/>
        </p:nvCxnSpPr>
        <p:spPr>
          <a:xfrm flipV="1">
            <a:off x="5855836" y="1692911"/>
            <a:ext cx="646101" cy="1081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9B3F172-CDE2-814F-BDA4-E69041F489C9}"/>
              </a:ext>
            </a:extLst>
          </p:cNvPr>
          <p:cNvGrpSpPr/>
          <p:nvPr/>
        </p:nvGrpSpPr>
        <p:grpSpPr>
          <a:xfrm>
            <a:off x="5589777" y="3582847"/>
            <a:ext cx="3160678" cy="1493872"/>
            <a:chOff x="402982" y="3619361"/>
            <a:chExt cx="3038428" cy="1795517"/>
          </a:xfrm>
        </p:grpSpPr>
        <p:sp>
          <p:nvSpPr>
            <p:cNvPr id="110" name="Cloud 109">
              <a:extLst>
                <a:ext uri="{FF2B5EF4-FFF2-40B4-BE49-F238E27FC236}">
                  <a16:creationId xmlns:a16="http://schemas.microsoft.com/office/drawing/2014/main" id="{E449991B-88B6-304C-8F82-E49299BB06D7}"/>
                </a:ext>
              </a:extLst>
            </p:cNvPr>
            <p:cNvSpPr/>
            <p:nvPr/>
          </p:nvSpPr>
          <p:spPr>
            <a:xfrm>
              <a:off x="402982" y="3619361"/>
              <a:ext cx="3038428" cy="1795517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8DDCB4B-9299-7045-8002-EC41A6D9F82F}"/>
                </a:ext>
              </a:extLst>
            </p:cNvPr>
            <p:cNvSpPr/>
            <p:nvPr/>
          </p:nvSpPr>
          <p:spPr>
            <a:xfrm>
              <a:off x="885705" y="4076228"/>
              <a:ext cx="1881700" cy="8508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  <a:latin typeface="Calibri" panose="020F0502020204030204"/>
                </a:rPr>
                <a:t>Force of 63N on an area of ….</a:t>
              </a:r>
              <a:r>
                <a:rPr lang="en-GB" sz="2000" dirty="0">
                  <a:solidFill>
                    <a:prstClr val="black"/>
                  </a:solidFill>
                </a:rPr>
                <a:t>cm</a:t>
              </a:r>
              <a:r>
                <a:rPr lang="en-GB" sz="2000" baseline="30000" dirty="0">
                  <a:solidFill>
                    <a:prstClr val="black"/>
                  </a:solidFill>
                </a:rPr>
                <a:t>2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89CA078-413A-EF4F-A7F1-8DF6A82A143B}"/>
              </a:ext>
            </a:extLst>
          </p:cNvPr>
          <p:cNvGrpSpPr/>
          <p:nvPr/>
        </p:nvGrpSpPr>
        <p:grpSpPr>
          <a:xfrm>
            <a:off x="6331134" y="805320"/>
            <a:ext cx="2657685" cy="1265373"/>
            <a:chOff x="402982" y="3619361"/>
            <a:chExt cx="3038428" cy="1795517"/>
          </a:xfrm>
        </p:grpSpPr>
        <p:sp>
          <p:nvSpPr>
            <p:cNvPr id="119" name="Cloud 118">
              <a:extLst>
                <a:ext uri="{FF2B5EF4-FFF2-40B4-BE49-F238E27FC236}">
                  <a16:creationId xmlns:a16="http://schemas.microsoft.com/office/drawing/2014/main" id="{6B5F9832-8615-3446-A7CA-D2B422B009C8}"/>
                </a:ext>
              </a:extLst>
            </p:cNvPr>
            <p:cNvSpPr/>
            <p:nvPr/>
          </p:nvSpPr>
          <p:spPr>
            <a:xfrm>
              <a:off x="402982" y="3619361"/>
              <a:ext cx="3038428" cy="1795517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8E8EA37-3956-F94A-B3B5-FF08F2440904}"/>
                </a:ext>
              </a:extLst>
            </p:cNvPr>
            <p:cNvSpPr/>
            <p:nvPr/>
          </p:nvSpPr>
          <p:spPr>
            <a:xfrm>
              <a:off x="544487" y="3973929"/>
              <a:ext cx="2755416" cy="1004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/>
              <a:r>
                <a:rPr lang="en-GB" sz="2000" dirty="0">
                  <a:solidFill>
                    <a:prstClr val="black"/>
                  </a:solidFill>
                </a:rPr>
                <a:t>Force of 28N on an area of ….cm</a:t>
              </a:r>
              <a:r>
                <a:rPr lang="en-GB" sz="2000" baseline="30000" dirty="0">
                  <a:solidFill>
                    <a:prstClr val="black"/>
                  </a:solidFill>
                </a:rPr>
                <a:t>2</a:t>
              </a:r>
              <a:endParaRPr lang="en-GB" sz="2000" dirty="0">
                <a:solidFill>
                  <a:prstClr val="black"/>
                </a:solidFill>
              </a:endParaRPr>
            </a:p>
          </p:txBody>
        </p:sp>
      </p:grpSp>
      <p:sp>
        <p:nvSpPr>
          <p:cNvPr id="3" name="Parallelogram 2">
            <a:extLst>
              <a:ext uri="{FF2B5EF4-FFF2-40B4-BE49-F238E27FC236}">
                <a16:creationId xmlns:a16="http://schemas.microsoft.com/office/drawing/2014/main" id="{31C382F0-B1F1-2E47-8270-006FCA1CD494}"/>
              </a:ext>
            </a:extLst>
          </p:cNvPr>
          <p:cNvSpPr/>
          <p:nvPr/>
        </p:nvSpPr>
        <p:spPr>
          <a:xfrm>
            <a:off x="4011604" y="1516072"/>
            <a:ext cx="993848" cy="318701"/>
          </a:xfrm>
          <a:prstGeom prst="parallelogram">
            <a:avLst>
              <a:gd name="adj" fmla="val 822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E95E7BA-48F6-4144-822A-5F65767015F6}"/>
              </a:ext>
            </a:extLst>
          </p:cNvPr>
          <p:cNvGrpSpPr/>
          <p:nvPr/>
        </p:nvGrpSpPr>
        <p:grpSpPr>
          <a:xfrm>
            <a:off x="62981" y="2139259"/>
            <a:ext cx="3378429" cy="3275620"/>
            <a:chOff x="62981" y="2139259"/>
            <a:chExt cx="3378429" cy="3275620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BC3F6F4-F3AD-EC44-B3E2-D0541DF0C8E4}"/>
                </a:ext>
              </a:extLst>
            </p:cNvPr>
            <p:cNvGrpSpPr/>
            <p:nvPr/>
          </p:nvGrpSpPr>
          <p:grpSpPr>
            <a:xfrm>
              <a:off x="62981" y="2139259"/>
              <a:ext cx="3378429" cy="3275620"/>
              <a:chOff x="62981" y="2139259"/>
              <a:chExt cx="3378429" cy="3275620"/>
            </a:xfrm>
          </p:grpSpPr>
          <p:sp>
            <p:nvSpPr>
              <p:cNvPr id="92" name="Cloud 91">
                <a:extLst>
                  <a:ext uri="{FF2B5EF4-FFF2-40B4-BE49-F238E27FC236}">
                    <a16:creationId xmlns:a16="http://schemas.microsoft.com/office/drawing/2014/main" id="{16A33517-B6D1-8648-B299-643127B7E3B6}"/>
                  </a:ext>
                </a:extLst>
              </p:cNvPr>
              <p:cNvSpPr/>
              <p:nvPr/>
            </p:nvSpPr>
            <p:spPr>
              <a:xfrm>
                <a:off x="62981" y="2139259"/>
                <a:ext cx="3378429" cy="3275620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EE4C17E-853A-DC44-83D4-31AAFC354D0F}"/>
                  </a:ext>
                </a:extLst>
              </p:cNvPr>
              <p:cNvSpPr/>
              <p:nvPr/>
            </p:nvSpPr>
            <p:spPr>
              <a:xfrm>
                <a:off x="547863" y="2688916"/>
                <a:ext cx="258085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000" dirty="0">
                    <a:solidFill>
                      <a:prstClr val="black"/>
                    </a:solidFill>
                    <a:latin typeface="Calibri" panose="020F0502020204030204"/>
                  </a:rPr>
                  <a:t>….. N exerted on an area of 5cm</a:t>
                </a:r>
                <a:r>
                  <a:rPr lang="en-GB" sz="2000" baseline="30000" dirty="0">
                    <a:solidFill>
                      <a:prstClr val="black"/>
                    </a:solidFill>
                    <a:latin typeface="Calibri" panose="020F0502020204030204"/>
                  </a:rPr>
                  <a:t>2</a:t>
                </a:r>
                <a:endPara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EBF90979-7AF0-3D4A-9268-5D8B8DA46F28}"/>
                </a:ext>
              </a:extLst>
            </p:cNvPr>
            <p:cNvSpPr/>
            <p:nvPr/>
          </p:nvSpPr>
          <p:spPr>
            <a:xfrm>
              <a:off x="561500" y="3682133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94A97DE8-702B-BF4A-9340-EF8C2F680E5E}"/>
                </a:ext>
              </a:extLst>
            </p:cNvPr>
            <p:cNvSpPr/>
            <p:nvPr/>
          </p:nvSpPr>
          <p:spPr>
            <a:xfrm>
              <a:off x="1288789" y="3682132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Parallelogram 55">
              <a:extLst>
                <a:ext uri="{FF2B5EF4-FFF2-40B4-BE49-F238E27FC236}">
                  <a16:creationId xmlns:a16="http://schemas.microsoft.com/office/drawing/2014/main" id="{9EB62D11-88F6-4649-B968-057519813E96}"/>
                </a:ext>
              </a:extLst>
            </p:cNvPr>
            <p:cNvSpPr/>
            <p:nvPr/>
          </p:nvSpPr>
          <p:spPr>
            <a:xfrm>
              <a:off x="296525" y="3998203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F7463C87-2165-6740-8AF4-82FA109F4DD8}"/>
                </a:ext>
              </a:extLst>
            </p:cNvPr>
            <p:cNvSpPr/>
            <p:nvPr/>
          </p:nvSpPr>
          <p:spPr>
            <a:xfrm>
              <a:off x="1025890" y="4000833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Parallelogram 57">
              <a:extLst>
                <a:ext uri="{FF2B5EF4-FFF2-40B4-BE49-F238E27FC236}">
                  <a16:creationId xmlns:a16="http://schemas.microsoft.com/office/drawing/2014/main" id="{99032B32-A552-EF4B-9EAA-A8C9776C4399}"/>
                </a:ext>
              </a:extLst>
            </p:cNvPr>
            <p:cNvSpPr/>
            <p:nvPr/>
          </p:nvSpPr>
          <p:spPr>
            <a:xfrm>
              <a:off x="1737241" y="4001596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3EC8F0A-B51B-114B-812F-27FEC8F6A6B6}"/>
              </a:ext>
            </a:extLst>
          </p:cNvPr>
          <p:cNvGrpSpPr/>
          <p:nvPr/>
        </p:nvGrpSpPr>
        <p:grpSpPr>
          <a:xfrm>
            <a:off x="2681033" y="3347324"/>
            <a:ext cx="3378429" cy="3275620"/>
            <a:chOff x="2681033" y="3347324"/>
            <a:chExt cx="3378429" cy="3275620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F6A2D38E-A4E4-6B4D-B4FB-1B001D4D4050}"/>
                </a:ext>
              </a:extLst>
            </p:cNvPr>
            <p:cNvGrpSpPr/>
            <p:nvPr/>
          </p:nvGrpSpPr>
          <p:grpSpPr>
            <a:xfrm>
              <a:off x="2681033" y="3347324"/>
              <a:ext cx="3378429" cy="3275620"/>
              <a:chOff x="62981" y="2139259"/>
              <a:chExt cx="3378429" cy="3275620"/>
            </a:xfrm>
          </p:grpSpPr>
          <p:sp>
            <p:nvSpPr>
              <p:cNvPr id="100" name="Cloud 99">
                <a:extLst>
                  <a:ext uri="{FF2B5EF4-FFF2-40B4-BE49-F238E27FC236}">
                    <a16:creationId xmlns:a16="http://schemas.microsoft.com/office/drawing/2014/main" id="{305535CA-616D-E742-85EA-8BC9C276E755}"/>
                  </a:ext>
                </a:extLst>
              </p:cNvPr>
              <p:cNvSpPr/>
              <p:nvPr/>
            </p:nvSpPr>
            <p:spPr>
              <a:xfrm>
                <a:off x="62981" y="2139259"/>
                <a:ext cx="3378429" cy="3275620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429D7DB5-A831-6A4F-B5EC-2E8A0323B11E}"/>
                  </a:ext>
                </a:extLst>
              </p:cNvPr>
              <p:cNvSpPr/>
              <p:nvPr/>
            </p:nvSpPr>
            <p:spPr>
              <a:xfrm>
                <a:off x="674163" y="2660105"/>
                <a:ext cx="218611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914400"/>
                <a:r>
                  <a:rPr lang="en-GB" sz="2000" dirty="0">
                    <a:solidFill>
                      <a:prstClr val="black"/>
                    </a:solidFill>
                    <a:latin typeface="Calibri" panose="020F0502020204030204"/>
                  </a:rPr>
                  <a:t>….N exerted on an area of </a:t>
                </a:r>
                <a:r>
                  <a:rPr lang="en-GB" sz="2000" dirty="0">
                    <a:solidFill>
                      <a:prstClr val="black"/>
                    </a:solidFill>
                  </a:rPr>
                  <a:t>8cm</a:t>
                </a:r>
                <a:r>
                  <a:rPr lang="en-GB" sz="2000" baseline="30000" dirty="0">
                    <a:solidFill>
                      <a:prstClr val="black"/>
                    </a:solidFill>
                  </a:rPr>
                  <a:t>2</a:t>
                </a: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39CAC9B8-ADC9-264A-998A-DCD2DC20F2D9}"/>
                </a:ext>
              </a:extLst>
            </p:cNvPr>
            <p:cNvSpPr/>
            <p:nvPr/>
          </p:nvSpPr>
          <p:spPr>
            <a:xfrm>
              <a:off x="3338836" y="4680394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Parallelogram 60">
              <a:extLst>
                <a:ext uri="{FF2B5EF4-FFF2-40B4-BE49-F238E27FC236}">
                  <a16:creationId xmlns:a16="http://schemas.microsoft.com/office/drawing/2014/main" id="{85B81A59-FC03-9E46-9825-607D3801D38B}"/>
                </a:ext>
              </a:extLst>
            </p:cNvPr>
            <p:cNvSpPr/>
            <p:nvPr/>
          </p:nvSpPr>
          <p:spPr>
            <a:xfrm>
              <a:off x="4066125" y="4680393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Parallelogram 63">
              <a:extLst>
                <a:ext uri="{FF2B5EF4-FFF2-40B4-BE49-F238E27FC236}">
                  <a16:creationId xmlns:a16="http://schemas.microsoft.com/office/drawing/2014/main" id="{773EE49D-0BF2-FD4F-A8E2-1C145266C018}"/>
                </a:ext>
              </a:extLst>
            </p:cNvPr>
            <p:cNvSpPr/>
            <p:nvPr/>
          </p:nvSpPr>
          <p:spPr>
            <a:xfrm>
              <a:off x="3073861" y="4996464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Parallelogram 64">
              <a:extLst>
                <a:ext uri="{FF2B5EF4-FFF2-40B4-BE49-F238E27FC236}">
                  <a16:creationId xmlns:a16="http://schemas.microsoft.com/office/drawing/2014/main" id="{84138B00-6CD4-7847-888E-022441D6FD6D}"/>
                </a:ext>
              </a:extLst>
            </p:cNvPr>
            <p:cNvSpPr/>
            <p:nvPr/>
          </p:nvSpPr>
          <p:spPr>
            <a:xfrm>
              <a:off x="3803226" y="4999094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Parallelogram 65">
              <a:extLst>
                <a:ext uri="{FF2B5EF4-FFF2-40B4-BE49-F238E27FC236}">
                  <a16:creationId xmlns:a16="http://schemas.microsoft.com/office/drawing/2014/main" id="{BA6878FC-8CF4-7944-AB7B-B8DE2DB1FE29}"/>
                </a:ext>
              </a:extLst>
            </p:cNvPr>
            <p:cNvSpPr/>
            <p:nvPr/>
          </p:nvSpPr>
          <p:spPr>
            <a:xfrm>
              <a:off x="4514577" y="4999857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Parallelogram 67">
              <a:extLst>
                <a:ext uri="{FF2B5EF4-FFF2-40B4-BE49-F238E27FC236}">
                  <a16:creationId xmlns:a16="http://schemas.microsoft.com/office/drawing/2014/main" id="{47A6ECAB-25AA-F44B-B01C-2243B556B9DD}"/>
                </a:ext>
              </a:extLst>
            </p:cNvPr>
            <p:cNvSpPr/>
            <p:nvPr/>
          </p:nvSpPr>
          <p:spPr>
            <a:xfrm>
              <a:off x="4764150" y="4676507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Parallelogram 68">
              <a:extLst>
                <a:ext uri="{FF2B5EF4-FFF2-40B4-BE49-F238E27FC236}">
                  <a16:creationId xmlns:a16="http://schemas.microsoft.com/office/drawing/2014/main" id="{27B66E05-AF5F-0148-A133-312475E9EA6B}"/>
                </a:ext>
              </a:extLst>
            </p:cNvPr>
            <p:cNvSpPr/>
            <p:nvPr/>
          </p:nvSpPr>
          <p:spPr>
            <a:xfrm>
              <a:off x="2809600" y="5302436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D01505DD-8622-FD46-906E-C8BA1A1F3D0D}"/>
                </a:ext>
              </a:extLst>
            </p:cNvPr>
            <p:cNvSpPr/>
            <p:nvPr/>
          </p:nvSpPr>
          <p:spPr>
            <a:xfrm>
              <a:off x="3538965" y="5305066"/>
              <a:ext cx="993848" cy="318701"/>
            </a:xfrm>
            <a:prstGeom prst="parallelogram">
              <a:avLst>
                <a:gd name="adj" fmla="val 822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95A2D18-0BED-7048-9560-4D4B3604A630}"/>
                  </a:ext>
                </a:extLst>
              </p14:cNvPr>
              <p14:cNvContentPartPr/>
              <p14:nvPr/>
            </p14:nvContentPartPr>
            <p14:xfrm>
              <a:off x="1146600" y="4631040"/>
              <a:ext cx="1359360" cy="16974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95A2D18-0BED-7048-9560-4D4B3604A63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7240" y="4621680"/>
                <a:ext cx="1378080" cy="17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4029B4E8-8C3E-8346-B9C9-238DD5936026}"/>
                  </a:ext>
                </a:extLst>
              </p14:cNvPr>
              <p14:cNvContentPartPr/>
              <p14:nvPr/>
            </p14:nvContentPartPr>
            <p14:xfrm>
              <a:off x="5252833" y="4966300"/>
              <a:ext cx="1359360" cy="16974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4029B4E8-8C3E-8346-B9C9-238DD593602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43473" y="4956940"/>
                <a:ext cx="1378080" cy="17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D92C9904-143F-2D42-974C-3343513A4F83}"/>
                  </a:ext>
                </a:extLst>
              </p14:cNvPr>
              <p14:cNvContentPartPr/>
              <p14:nvPr/>
            </p14:nvContentPartPr>
            <p14:xfrm>
              <a:off x="7289991" y="4891473"/>
              <a:ext cx="1359360" cy="16974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D92C9904-143F-2D42-974C-3343513A4F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80631" y="4882113"/>
                <a:ext cx="1378080" cy="17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7A9B583D-678B-EA47-91F1-E4073D58B08B}"/>
                  </a:ext>
                </a:extLst>
              </p14:cNvPr>
              <p14:cNvContentPartPr/>
              <p14:nvPr/>
            </p14:nvContentPartPr>
            <p14:xfrm>
              <a:off x="7019398" y="1809719"/>
              <a:ext cx="1359360" cy="169740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7A9B583D-678B-EA47-91F1-E4073D58B08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10038" y="1800359"/>
                <a:ext cx="1378080" cy="17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31A2B14-32C2-EF45-8257-8237E1A5863E}"/>
                  </a:ext>
                </a:extLst>
              </p14:cNvPr>
              <p14:cNvContentPartPr/>
              <p14:nvPr/>
            </p14:nvContentPartPr>
            <p14:xfrm>
              <a:off x="835560" y="2698200"/>
              <a:ext cx="2293200" cy="36763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31A2B14-32C2-EF45-8257-8237E1A586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6200" y="2688840"/>
                <a:ext cx="2311920" cy="36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F2B8220-407E-9943-A98C-261270B68465}"/>
                  </a:ext>
                </a:extLst>
              </p14:cNvPr>
              <p14:cNvContentPartPr/>
              <p14:nvPr/>
            </p14:nvContentPartPr>
            <p14:xfrm>
              <a:off x="3355200" y="3858120"/>
              <a:ext cx="3874320" cy="2769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F2B8220-407E-9943-A98C-261270B6846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45840" y="3848760"/>
                <a:ext cx="3893040" cy="27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D6344DA-BDE2-CC4E-B7BE-FB355E44779C}"/>
                  </a:ext>
                </a:extLst>
              </p14:cNvPr>
              <p14:cNvContentPartPr/>
              <p14:nvPr/>
            </p14:nvContentPartPr>
            <p14:xfrm>
              <a:off x="7050240" y="4300920"/>
              <a:ext cx="1802520" cy="2336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D6344DA-BDE2-CC4E-B7BE-FB355E44779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40880" y="4291560"/>
                <a:ext cx="1821240" cy="23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5C77EC1-813F-8C42-B916-71AE43D0DE9E}"/>
                  </a:ext>
                </a:extLst>
              </p14:cNvPr>
              <p14:cNvContentPartPr/>
              <p14:nvPr/>
            </p14:nvContentPartPr>
            <p14:xfrm>
              <a:off x="6390360" y="1394640"/>
              <a:ext cx="2240280" cy="20422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5C77EC1-813F-8C42-B916-71AE43D0DE9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81000" y="1385280"/>
                <a:ext cx="2259000" cy="206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732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58ED1F-068C-2A40-9ADC-76DFC0EFD771}"/>
              </a:ext>
            </a:extLst>
          </p:cNvPr>
          <p:cNvSpPr/>
          <p:nvPr/>
        </p:nvSpPr>
        <p:spPr>
          <a:xfrm>
            <a:off x="189392" y="143219"/>
            <a:ext cx="8816114" cy="6571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C3EA5F3-12E0-804A-9A3C-0A85A87AC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709340"/>
              </p:ext>
            </p:extLst>
          </p:nvPr>
        </p:nvGraphicFramePr>
        <p:xfrm>
          <a:off x="189392" y="128954"/>
          <a:ext cx="8816114" cy="658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4516">
                  <a:extLst>
                    <a:ext uri="{9D8B030D-6E8A-4147-A177-3AD203B41FA5}">
                      <a16:colId xmlns:a16="http://schemas.microsoft.com/office/drawing/2014/main" val="2223975555"/>
                    </a:ext>
                  </a:extLst>
                </a:gridCol>
                <a:gridCol w="2651598">
                  <a:extLst>
                    <a:ext uri="{9D8B030D-6E8A-4147-A177-3AD203B41FA5}">
                      <a16:colId xmlns:a16="http://schemas.microsoft.com/office/drawing/2014/main" val="2525223981"/>
                    </a:ext>
                  </a:extLst>
                </a:gridCol>
              </a:tblGrid>
              <a:tr h="219527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Find the pressure exerted by a force of 8000 Newtons on an area of 25m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2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. 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Give your answer in N/m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2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Helvetica" pitchFamily="2" charset="0"/>
                        </a:rPr>
                        <a:t> 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84020"/>
                  </a:ext>
                </a:extLst>
              </a:tr>
              <a:tr h="21952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328592"/>
                  </a:ext>
                </a:extLst>
              </a:tr>
              <a:tr h="21952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170017"/>
                  </a:ext>
                </a:extLst>
              </a:tr>
            </a:tbl>
          </a:graphicData>
        </a:graphic>
      </p:graphicFrame>
      <p:graphicFrame>
        <p:nvGraphicFramePr>
          <p:cNvPr id="2" name="Table 15">
            <a:extLst>
              <a:ext uri="{FF2B5EF4-FFF2-40B4-BE49-F238E27FC236}">
                <a16:creationId xmlns:a16="http://schemas.microsoft.com/office/drawing/2014/main" id="{84E59807-081A-3644-AC0D-846FF13B8CBC}"/>
              </a:ext>
            </a:extLst>
          </p:cNvPr>
          <p:cNvGraphicFramePr>
            <a:graphicFrameLocks noGrp="1"/>
          </p:cNvGraphicFramePr>
          <p:nvPr/>
        </p:nvGraphicFramePr>
        <p:xfrm>
          <a:off x="6670431" y="2526029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5CAB29-FC1E-6548-9C32-CF9B5A09343B}"/>
              </a:ext>
            </a:extLst>
          </p:cNvPr>
          <p:cNvGraphicFramePr>
            <a:graphicFrameLocks noGrp="1"/>
          </p:cNvGraphicFramePr>
          <p:nvPr/>
        </p:nvGraphicFramePr>
        <p:xfrm>
          <a:off x="6670431" y="306753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graphicFrame>
        <p:nvGraphicFramePr>
          <p:cNvPr id="21" name="Table 15">
            <a:extLst>
              <a:ext uri="{FF2B5EF4-FFF2-40B4-BE49-F238E27FC236}">
                <a16:creationId xmlns:a16="http://schemas.microsoft.com/office/drawing/2014/main" id="{4A453C9A-1CF7-6147-9FAA-DF326E0A4020}"/>
              </a:ext>
            </a:extLst>
          </p:cNvPr>
          <p:cNvGraphicFramePr>
            <a:graphicFrameLocks noGrp="1"/>
          </p:cNvGraphicFramePr>
          <p:nvPr/>
        </p:nvGraphicFramePr>
        <p:xfrm>
          <a:off x="6670431" y="4759571"/>
          <a:ext cx="2157046" cy="183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23">
                  <a:extLst>
                    <a:ext uri="{9D8B030D-6E8A-4147-A177-3AD203B41FA5}">
                      <a16:colId xmlns:a16="http://schemas.microsoft.com/office/drawing/2014/main" val="1909081544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3513339851"/>
                    </a:ext>
                  </a:extLst>
                </a:gridCol>
              </a:tblGrid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16245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720739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971F5DD3-0A65-3845-AC55-A2E35DE0CD66}"/>
              </a:ext>
            </a:extLst>
          </p:cNvPr>
          <p:cNvSpPr/>
          <p:nvPr/>
        </p:nvSpPr>
        <p:spPr>
          <a:xfrm>
            <a:off x="316523" y="2637037"/>
            <a:ext cx="60070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latin typeface="Helvetica" pitchFamily="2" charset="0"/>
              </a:rPr>
              <a:t>A crate exerts a force of 120 newtons on a table. The pressure on the table is 15 N/m</a:t>
            </a:r>
            <a:r>
              <a:rPr lang="en-GB" sz="2400" b="1" baseline="30000" dirty="0">
                <a:latin typeface="Helvetica" pitchFamily="2" charset="0"/>
              </a:rPr>
              <a:t>2</a:t>
            </a:r>
            <a:r>
              <a:rPr lang="en-GB" sz="2400" b="1" dirty="0">
                <a:latin typeface="Helvetica" pitchFamily="2" charset="0"/>
              </a:rPr>
              <a:t>. Calculate the area of the crate that is in contact with the table. </a:t>
            </a:r>
            <a:endParaRPr lang="en-GB" sz="24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3B0EFE-0356-2349-A36E-7A32C75F3A19}"/>
              </a:ext>
            </a:extLst>
          </p:cNvPr>
          <p:cNvSpPr/>
          <p:nvPr/>
        </p:nvSpPr>
        <p:spPr>
          <a:xfrm>
            <a:off x="316523" y="4639829"/>
            <a:ext cx="57584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latin typeface="Helvetica" pitchFamily="2" charset="0"/>
              </a:rPr>
              <a:t>A box is placed on the floor. The area of the box in contact with the floor is 2.4m</a:t>
            </a:r>
            <a:r>
              <a:rPr lang="en-GB" sz="2400" b="1" baseline="30000" dirty="0">
                <a:latin typeface="Helvetica" pitchFamily="2" charset="0"/>
              </a:rPr>
              <a:t>2</a:t>
            </a:r>
            <a:r>
              <a:rPr lang="en-GB" sz="2400" b="1" dirty="0">
                <a:latin typeface="Helvetica" pitchFamily="2" charset="0"/>
              </a:rPr>
              <a:t> Pressure exerted on the floor 16 N/m</a:t>
            </a:r>
            <a:r>
              <a:rPr lang="en-GB" sz="2400" b="1" baseline="30000" dirty="0">
                <a:latin typeface="Helvetica" pitchFamily="2" charset="0"/>
              </a:rPr>
              <a:t>2</a:t>
            </a:r>
            <a:r>
              <a:rPr lang="en-GB" sz="2400" b="1" dirty="0">
                <a:latin typeface="Helvetica" pitchFamily="2" charset="0"/>
              </a:rPr>
              <a:t>. Work out the force exerted by the box on the floor. </a:t>
            </a:r>
            <a:endParaRPr lang="en-GB" sz="2400" b="1" dirty="0">
              <a:effectLst/>
              <a:latin typeface="Helvetica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AA6CD5E-4150-4249-8938-76657D61B760}"/>
                  </a:ext>
                </a:extLst>
              </p14:cNvPr>
              <p14:cNvContentPartPr/>
              <p14:nvPr/>
            </p14:nvContentPartPr>
            <p14:xfrm>
              <a:off x="6788520" y="213840"/>
              <a:ext cx="1615320" cy="1458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AA6CD5E-4150-4249-8938-76657D61B7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79160" y="204480"/>
                <a:ext cx="1634040" cy="147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A16C91B-4944-A14B-9B6C-87BE27092884}"/>
                  </a:ext>
                </a:extLst>
              </p14:cNvPr>
              <p14:cNvContentPartPr/>
              <p14:nvPr/>
            </p14:nvContentPartPr>
            <p14:xfrm>
              <a:off x="5865840" y="900360"/>
              <a:ext cx="2813400" cy="997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A16C91B-4944-A14B-9B6C-87BE270928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56480" y="891000"/>
                <a:ext cx="2832120" cy="10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8DF0DC5-7B20-A74C-B3C0-7089F14AE1BF}"/>
                  </a:ext>
                </a:extLst>
              </p14:cNvPr>
              <p14:cNvContentPartPr/>
              <p14:nvPr/>
            </p14:nvContentPartPr>
            <p14:xfrm>
              <a:off x="6969600" y="2443320"/>
              <a:ext cx="1461960" cy="1745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8DF0DC5-7B20-A74C-B3C0-7089F14AE1B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0240" y="2433960"/>
                <a:ext cx="1480680" cy="176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86C3BC-6E34-D648-B8EF-249E302D846E}"/>
                  </a:ext>
                </a:extLst>
              </p14:cNvPr>
              <p14:cNvContentPartPr/>
              <p14:nvPr/>
            </p14:nvContentPartPr>
            <p14:xfrm>
              <a:off x="7485480" y="2856600"/>
              <a:ext cx="919440" cy="1635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86C3BC-6E34-D648-B8EF-249E302D846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76120" y="2847240"/>
                <a:ext cx="938160" cy="165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876E84D-9631-9E41-93E2-F2BDF56F92FD}"/>
                  </a:ext>
                </a:extLst>
              </p14:cNvPr>
              <p14:cNvContentPartPr/>
              <p14:nvPr/>
            </p14:nvContentPartPr>
            <p14:xfrm>
              <a:off x="6888240" y="4635000"/>
              <a:ext cx="1924200" cy="17769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876E84D-9631-9E41-93E2-F2BDF56F92F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78880" y="4625640"/>
                <a:ext cx="1942920" cy="179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C5E8D74-27EB-C940-9C7B-CFCB152D94F7}"/>
                  </a:ext>
                </a:extLst>
              </p14:cNvPr>
              <p14:cNvContentPartPr/>
              <p14:nvPr/>
            </p14:nvContentPartPr>
            <p14:xfrm>
              <a:off x="6580440" y="4908960"/>
              <a:ext cx="1932840" cy="17622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C5E8D74-27EB-C940-9C7B-CFCB152D94F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71080" y="4899600"/>
                <a:ext cx="1951560" cy="178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55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1686</TotalTime>
  <Words>482</Words>
  <Application>Microsoft Macintosh PowerPoint</Application>
  <PresentationFormat>On-screen Show (4:3)</PresentationFormat>
  <Paragraphs>50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1_Office Theme</vt:lpstr>
      <vt:lpstr>Office Theme</vt:lpstr>
      <vt:lpstr>Proportion Compound Measures &amp; Ratio table  Remember that the chat box is purely for Math's related chat</vt:lpstr>
      <vt:lpstr>Whiteboard activity  Wait for the link in the chat  Make sure you write your name so I can see who’s writing  You can only see my board or your own. I can see everyone's you can type rather than write if you prefer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 Distance Time Compound Measures &amp; Reviewing Number topics  Remember that the chat box is purely for Math's related chat</dc:title>
  <dc:creator>Konstantine H</dc:creator>
  <cp:lastModifiedBy>Konstantine H</cp:lastModifiedBy>
  <cp:revision>31</cp:revision>
  <dcterms:created xsi:type="dcterms:W3CDTF">2021-01-02T18:39:31Z</dcterms:created>
  <dcterms:modified xsi:type="dcterms:W3CDTF">2021-01-06T22:26:32Z</dcterms:modified>
</cp:coreProperties>
</file>