
<file path=[Content_Types].xml><?xml version="1.0" encoding="utf-8"?>
<Types xmlns="http://schemas.openxmlformats.org/package/2006/content-types"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2" r:id="rId2"/>
    <p:sldId id="272" r:id="rId3"/>
    <p:sldId id="281" r:id="rId4"/>
    <p:sldId id="283" r:id="rId5"/>
    <p:sldId id="284" r:id="rId6"/>
    <p:sldId id="270" r:id="rId7"/>
    <p:sldId id="280" r:id="rId8"/>
    <p:sldId id="274" r:id="rId9"/>
    <p:sldId id="273" r:id="rId10"/>
    <p:sldId id="277" r:id="rId11"/>
    <p:sldId id="278" r:id="rId12"/>
    <p:sldId id="28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FF85FF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062829-438F-484E-8D76-413F6E6ECD8B}" v="380" dt="2021-01-14T10:48:55.3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57"/>
  </p:normalViewPr>
  <p:slideViewPr>
    <p:cSldViewPr snapToGrid="0" snapToObjects="1">
      <p:cViewPr varScale="1">
        <p:scale>
          <a:sx n="107" d="100"/>
          <a:sy n="107" d="100"/>
        </p:scale>
        <p:origin x="17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49062829-438F-484E-8D76-413F6E6ECD8B}"/>
    <pc:docChg chg="undo custSel addSld delSld modSld sldOrd">
      <pc:chgData name="Konstantine H" userId="11d19a7c-9788-4373-a3b3-84253269272b" providerId="ADAL" clId="{49062829-438F-484E-8D76-413F6E6ECD8B}" dt="2021-01-15T17:32:18.608" v="933" actId="2696"/>
      <pc:docMkLst>
        <pc:docMk/>
      </pc:docMkLst>
      <pc:sldChg chg="del">
        <pc:chgData name="Konstantine H" userId="11d19a7c-9788-4373-a3b3-84253269272b" providerId="ADAL" clId="{49062829-438F-484E-8D76-413F6E6ECD8B}" dt="2021-01-09T23:08:36.971" v="0" actId="2696"/>
        <pc:sldMkLst>
          <pc:docMk/>
          <pc:sldMk cId="3211247229" sldId="256"/>
        </pc:sldMkLst>
      </pc:sldChg>
      <pc:sldChg chg="del">
        <pc:chgData name="Konstantine H" userId="11d19a7c-9788-4373-a3b3-84253269272b" providerId="ADAL" clId="{49062829-438F-484E-8D76-413F6E6ECD8B}" dt="2021-01-09T23:08:38.057" v="3" actId="2696"/>
        <pc:sldMkLst>
          <pc:docMk/>
          <pc:sldMk cId="3122937478" sldId="257"/>
        </pc:sldMkLst>
      </pc:sldChg>
      <pc:sldChg chg="del">
        <pc:chgData name="Konstantine H" userId="11d19a7c-9788-4373-a3b3-84253269272b" providerId="ADAL" clId="{49062829-438F-484E-8D76-413F6E6ECD8B}" dt="2021-01-09T23:08:38.269" v="4" actId="2696"/>
        <pc:sldMkLst>
          <pc:docMk/>
          <pc:sldMk cId="1664126954" sldId="258"/>
        </pc:sldMkLst>
      </pc:sldChg>
      <pc:sldChg chg="del">
        <pc:chgData name="Konstantine H" userId="11d19a7c-9788-4373-a3b3-84253269272b" providerId="ADAL" clId="{49062829-438F-484E-8D76-413F6E6ECD8B}" dt="2021-01-09T23:08:37.348" v="1" actId="2696"/>
        <pc:sldMkLst>
          <pc:docMk/>
          <pc:sldMk cId="2559920299" sldId="259"/>
        </pc:sldMkLst>
      </pc:sldChg>
      <pc:sldChg chg="addSp delSp modSp mod">
        <pc:chgData name="Konstantine H" userId="11d19a7c-9788-4373-a3b3-84253269272b" providerId="ADAL" clId="{49062829-438F-484E-8D76-413F6E6ECD8B}" dt="2021-01-14T10:49:38.584" v="928" actId="478"/>
        <pc:sldMkLst>
          <pc:docMk/>
          <pc:sldMk cId="1738801389" sldId="262"/>
        </pc:sldMkLst>
        <pc:spChg chg="add mod">
          <ac:chgData name="Konstantine H" userId="11d19a7c-9788-4373-a3b3-84253269272b" providerId="ADAL" clId="{49062829-438F-484E-8D76-413F6E6ECD8B}" dt="2021-01-14T10:49:21.515" v="926" actId="113"/>
          <ac:spMkLst>
            <pc:docMk/>
            <pc:sldMk cId="1738801389" sldId="262"/>
            <ac:spMk id="2" creationId="{EFA4B710-5DB8-8947-98B0-13B5A6A41E61}"/>
          </ac:spMkLst>
        </pc:spChg>
        <pc:spChg chg="mod">
          <ac:chgData name="Konstantine H" userId="11d19a7c-9788-4373-a3b3-84253269272b" providerId="ADAL" clId="{49062829-438F-484E-8D76-413F6E6ECD8B}" dt="2021-01-14T10:44:58.906" v="665" actId="20577"/>
          <ac:spMkLst>
            <pc:docMk/>
            <pc:sldMk cId="1738801389" sldId="262"/>
            <ac:spMk id="5" creationId="{12266B2F-FFEC-4341-A27E-2FBB17696BAE}"/>
          </ac:spMkLst>
        </pc:spChg>
        <pc:spChg chg="mod">
          <ac:chgData name="Konstantine H" userId="11d19a7c-9788-4373-a3b3-84253269272b" providerId="ADAL" clId="{49062829-438F-484E-8D76-413F6E6ECD8B}" dt="2021-01-14T10:48:00.422" v="791" actId="20577"/>
          <ac:spMkLst>
            <pc:docMk/>
            <pc:sldMk cId="1738801389" sldId="262"/>
            <ac:spMk id="7" creationId="{24B22AD1-E209-2B4D-9EAF-DE3BEF4139BD}"/>
          </ac:spMkLst>
        </pc:spChg>
        <pc:spChg chg="add mod">
          <ac:chgData name="Konstantine H" userId="11d19a7c-9788-4373-a3b3-84253269272b" providerId="ADAL" clId="{49062829-438F-484E-8D76-413F6E6ECD8B}" dt="2021-01-14T10:49:21.515" v="926" actId="113"/>
          <ac:spMkLst>
            <pc:docMk/>
            <pc:sldMk cId="1738801389" sldId="262"/>
            <ac:spMk id="10" creationId="{A93CB653-F3C1-C74A-8A71-19FF02938643}"/>
          </ac:spMkLst>
        </pc:spChg>
        <pc:spChg chg="add mod">
          <ac:chgData name="Konstantine H" userId="11d19a7c-9788-4373-a3b3-84253269272b" providerId="ADAL" clId="{49062829-438F-484E-8D76-413F6E6ECD8B}" dt="2021-01-14T10:49:21.515" v="926" actId="113"/>
          <ac:spMkLst>
            <pc:docMk/>
            <pc:sldMk cId="1738801389" sldId="262"/>
            <ac:spMk id="11" creationId="{491DB8AC-2DF3-5D41-AA0B-7726BDF06C0C}"/>
          </ac:spMkLst>
        </pc:spChg>
        <pc:graphicFrameChg chg="mod modGraphic">
          <ac:chgData name="Konstantine H" userId="11d19a7c-9788-4373-a3b3-84253269272b" providerId="ADAL" clId="{49062829-438F-484E-8D76-413F6E6ECD8B}" dt="2021-01-09T23:30:23.494" v="423" actId="20577"/>
          <ac:graphicFrameMkLst>
            <pc:docMk/>
            <pc:sldMk cId="1738801389" sldId="262"/>
            <ac:graphicFrameMk id="8" creationId="{05124CB2-3317-654A-9B46-2D0639AF87AE}"/>
          </ac:graphicFrameMkLst>
        </pc:graphicFrameChg>
        <pc:graphicFrameChg chg="del mod">
          <ac:chgData name="Konstantine H" userId="11d19a7c-9788-4373-a3b3-84253269272b" providerId="ADAL" clId="{49062829-438F-484E-8D76-413F6E6ECD8B}" dt="2021-01-14T10:49:38.584" v="928" actId="478"/>
          <ac:graphicFrameMkLst>
            <pc:docMk/>
            <pc:sldMk cId="1738801389" sldId="262"/>
            <ac:graphicFrameMk id="9" creationId="{641A5BCF-DC87-3243-8162-24373D0DEA6C}"/>
          </ac:graphicFrameMkLst>
        </pc:graphicFrameChg>
        <pc:picChg chg="add mod">
          <ac:chgData name="Konstantine H" userId="11d19a7c-9788-4373-a3b3-84253269272b" providerId="ADAL" clId="{49062829-438F-484E-8D76-413F6E6ECD8B}" dt="2021-01-09T23:30:38.105" v="427" actId="1076"/>
          <ac:picMkLst>
            <pc:docMk/>
            <pc:sldMk cId="1738801389" sldId="262"/>
            <ac:picMk id="12" creationId="{1FC8D700-A79F-C545-9C72-779BA04A6F75}"/>
          </ac:picMkLst>
        </pc:picChg>
        <pc:inkChg chg="del">
          <ac:chgData name="Konstantine H" userId="11d19a7c-9788-4373-a3b3-84253269272b" providerId="ADAL" clId="{49062829-438F-484E-8D76-413F6E6ECD8B}" dt="2021-01-14T10:48:04.566" v="792" actId="478"/>
          <ac:inkMkLst>
            <pc:docMk/>
            <pc:sldMk cId="1738801389" sldId="262"/>
            <ac:inkMk id="6" creationId="{BD2D5502-EEA1-BC47-843B-E321CCD1C9CB}"/>
          </ac:inkMkLst>
        </pc:inkChg>
      </pc:sldChg>
      <pc:sldChg chg="del">
        <pc:chgData name="Konstantine H" userId="11d19a7c-9788-4373-a3b3-84253269272b" providerId="ADAL" clId="{49062829-438F-484E-8D76-413F6E6ECD8B}" dt="2021-01-09T23:08:37.718" v="2" actId="2696"/>
        <pc:sldMkLst>
          <pc:docMk/>
          <pc:sldMk cId="1178708925" sldId="263"/>
        </pc:sldMkLst>
      </pc:sldChg>
      <pc:sldChg chg="del">
        <pc:chgData name="Konstantine H" userId="11d19a7c-9788-4373-a3b3-84253269272b" providerId="ADAL" clId="{49062829-438F-484E-8D76-413F6E6ECD8B}" dt="2021-01-09T23:08:39.396" v="7" actId="2696"/>
        <pc:sldMkLst>
          <pc:docMk/>
          <pc:sldMk cId="194634574" sldId="264"/>
        </pc:sldMkLst>
      </pc:sldChg>
      <pc:sldChg chg="del">
        <pc:chgData name="Konstantine H" userId="11d19a7c-9788-4373-a3b3-84253269272b" providerId="ADAL" clId="{49062829-438F-484E-8D76-413F6E6ECD8B}" dt="2021-01-09T23:08:41.055" v="10" actId="2696"/>
        <pc:sldMkLst>
          <pc:docMk/>
          <pc:sldMk cId="396777927" sldId="265"/>
        </pc:sldMkLst>
      </pc:sldChg>
      <pc:sldChg chg="del">
        <pc:chgData name="Konstantine H" userId="11d19a7c-9788-4373-a3b3-84253269272b" providerId="ADAL" clId="{49062829-438F-484E-8D76-413F6E6ECD8B}" dt="2021-01-09T23:08:40.160" v="9" actId="2696"/>
        <pc:sldMkLst>
          <pc:docMk/>
          <pc:sldMk cId="1562088257" sldId="266"/>
        </pc:sldMkLst>
      </pc:sldChg>
      <pc:sldChg chg="del">
        <pc:chgData name="Konstantine H" userId="11d19a7c-9788-4373-a3b3-84253269272b" providerId="ADAL" clId="{49062829-438F-484E-8D76-413F6E6ECD8B}" dt="2021-01-09T23:08:38.604" v="5" actId="2696"/>
        <pc:sldMkLst>
          <pc:docMk/>
          <pc:sldMk cId="3395901891" sldId="267"/>
        </pc:sldMkLst>
      </pc:sldChg>
      <pc:sldChg chg="del">
        <pc:chgData name="Konstantine H" userId="11d19a7c-9788-4373-a3b3-84253269272b" providerId="ADAL" clId="{49062829-438F-484E-8D76-413F6E6ECD8B}" dt="2021-01-09T23:08:39.934" v="8" actId="2696"/>
        <pc:sldMkLst>
          <pc:docMk/>
          <pc:sldMk cId="1200081252" sldId="268"/>
        </pc:sldMkLst>
      </pc:sldChg>
      <pc:sldChg chg="del">
        <pc:chgData name="Konstantine H" userId="11d19a7c-9788-4373-a3b3-84253269272b" providerId="ADAL" clId="{49062829-438F-484E-8D76-413F6E6ECD8B}" dt="2021-01-09T23:09:40.405" v="11" actId="2696"/>
        <pc:sldMkLst>
          <pc:docMk/>
          <pc:sldMk cId="1753717820" sldId="269"/>
        </pc:sldMkLst>
      </pc:sldChg>
      <pc:sldChg chg="addSp modSp mod modAnim">
        <pc:chgData name="Konstantine H" userId="11d19a7c-9788-4373-a3b3-84253269272b" providerId="ADAL" clId="{49062829-438F-484E-8D76-413F6E6ECD8B}" dt="2021-01-10T01:17:47.298" v="596"/>
        <pc:sldMkLst>
          <pc:docMk/>
          <pc:sldMk cId="2606081595" sldId="270"/>
        </pc:sldMkLst>
        <pc:picChg chg="add mod">
          <ac:chgData name="Konstantine H" userId="11d19a7c-9788-4373-a3b3-84253269272b" providerId="ADAL" clId="{49062829-438F-484E-8D76-413F6E6ECD8B}" dt="2021-01-10T01:12:28.969" v="589"/>
          <ac:picMkLst>
            <pc:docMk/>
            <pc:sldMk cId="2606081595" sldId="270"/>
            <ac:picMk id="2" creationId="{BA35D281-B30F-D849-A31F-9371AAD482E0}"/>
          </ac:picMkLst>
        </pc:picChg>
      </pc:sldChg>
      <pc:sldChg chg="del">
        <pc:chgData name="Konstantine H" userId="11d19a7c-9788-4373-a3b3-84253269272b" providerId="ADAL" clId="{49062829-438F-484E-8D76-413F6E6ECD8B}" dt="2021-01-09T23:11:18.042" v="25" actId="2696"/>
        <pc:sldMkLst>
          <pc:docMk/>
          <pc:sldMk cId="1813886798" sldId="271"/>
        </pc:sldMkLst>
      </pc:sldChg>
      <pc:sldChg chg="addSp delSp modSp mod modAnim">
        <pc:chgData name="Konstantine H" userId="11d19a7c-9788-4373-a3b3-84253269272b" providerId="ADAL" clId="{49062829-438F-484E-8D76-413F6E6ECD8B}" dt="2021-01-10T00:15:47.200" v="485"/>
        <pc:sldMkLst>
          <pc:docMk/>
          <pc:sldMk cId="1818988114" sldId="272"/>
        </pc:sldMkLst>
        <pc:inkChg chg="del">
          <ac:chgData name="Konstantine H" userId="11d19a7c-9788-4373-a3b3-84253269272b" providerId="ADAL" clId="{49062829-438F-484E-8D76-413F6E6ECD8B}" dt="2021-01-10T00:13:31.842" v="438" actId="478"/>
          <ac:inkMkLst>
            <pc:docMk/>
            <pc:sldMk cId="1818988114" sldId="272"/>
            <ac:inkMk id="14" creationId="{514707F8-6D90-EC45-854E-D337582C0564}"/>
          </ac:inkMkLst>
        </pc:inkChg>
        <pc:inkChg chg="add del mod">
          <ac:chgData name="Konstantine H" userId="11d19a7c-9788-4373-a3b3-84253269272b" providerId="ADAL" clId="{49062829-438F-484E-8D76-413F6E6ECD8B}" dt="2021-01-10T00:14:09.576" v="441" actId="478"/>
          <ac:inkMkLst>
            <pc:docMk/>
            <pc:sldMk cId="1818988114" sldId="272"/>
            <ac:inkMk id="17" creationId="{CBEAC756-00BD-AC4E-9545-39BA1D4A17BD}"/>
          </ac:inkMkLst>
        </pc:inkChg>
        <pc:inkChg chg="add mod">
          <ac:chgData name="Konstantine H" userId="11d19a7c-9788-4373-a3b3-84253269272b" providerId="ADAL" clId="{49062829-438F-484E-8D76-413F6E6ECD8B}" dt="2021-01-10T00:13:53.884" v="439"/>
          <ac:inkMkLst>
            <pc:docMk/>
            <pc:sldMk cId="1818988114" sldId="272"/>
            <ac:inkMk id="18" creationId="{A74EFA0A-27FC-3E41-A5CF-0C64FA4C5E92}"/>
          </ac:inkMkLst>
        </pc:inkChg>
        <pc:inkChg chg="add mod">
          <ac:chgData name="Konstantine H" userId="11d19a7c-9788-4373-a3b3-84253269272b" providerId="ADAL" clId="{49062829-438F-484E-8D76-413F6E6ECD8B}" dt="2021-01-10T00:13:53.884" v="439"/>
          <ac:inkMkLst>
            <pc:docMk/>
            <pc:sldMk cId="1818988114" sldId="272"/>
            <ac:inkMk id="19" creationId="{ABE8A428-69A3-1049-991F-FF8CC049A38A}"/>
          </ac:inkMkLst>
        </pc:inkChg>
        <pc:inkChg chg="add mod">
          <ac:chgData name="Konstantine H" userId="11d19a7c-9788-4373-a3b3-84253269272b" providerId="ADAL" clId="{49062829-438F-484E-8D76-413F6E6ECD8B}" dt="2021-01-10T00:13:53.884" v="439"/>
          <ac:inkMkLst>
            <pc:docMk/>
            <pc:sldMk cId="1818988114" sldId="272"/>
            <ac:inkMk id="20" creationId="{0C1A0441-74ED-114D-8FCE-B696FA089BB5}"/>
          </ac:inkMkLst>
        </pc:inkChg>
        <pc:inkChg chg="add mod">
          <ac:chgData name="Konstantine H" userId="11d19a7c-9788-4373-a3b3-84253269272b" providerId="ADAL" clId="{49062829-438F-484E-8D76-413F6E6ECD8B}" dt="2021-01-10T00:13:53.884" v="439"/>
          <ac:inkMkLst>
            <pc:docMk/>
            <pc:sldMk cId="1818988114" sldId="272"/>
            <ac:inkMk id="21" creationId="{CEA47231-DF0E-C445-B615-B77836777A3D}"/>
          </ac:inkMkLst>
        </pc:inkChg>
        <pc:inkChg chg="add mod">
          <ac:chgData name="Konstantine H" userId="11d19a7c-9788-4373-a3b3-84253269272b" providerId="ADAL" clId="{49062829-438F-484E-8D76-413F6E6ECD8B}" dt="2021-01-10T00:13:53.884" v="439"/>
          <ac:inkMkLst>
            <pc:docMk/>
            <pc:sldMk cId="1818988114" sldId="272"/>
            <ac:inkMk id="22" creationId="{4FAEEFC1-467D-694D-BCD6-915587990894}"/>
          </ac:inkMkLst>
        </pc:inkChg>
        <pc:inkChg chg="add mod">
          <ac:chgData name="Konstantine H" userId="11d19a7c-9788-4373-a3b3-84253269272b" providerId="ADAL" clId="{49062829-438F-484E-8D76-413F6E6ECD8B}" dt="2021-01-10T00:13:53.884" v="439"/>
          <ac:inkMkLst>
            <pc:docMk/>
            <pc:sldMk cId="1818988114" sldId="272"/>
            <ac:inkMk id="23" creationId="{CC01E3E5-5702-2141-A636-42C08D1243CA}"/>
          </ac:inkMkLst>
        </pc:inkChg>
      </pc:sldChg>
      <pc:sldChg chg="addSp delSp modSp mod ord modAnim">
        <pc:chgData name="Konstantine H" userId="11d19a7c-9788-4373-a3b3-84253269272b" providerId="ADAL" clId="{49062829-438F-484E-8D76-413F6E6ECD8B}" dt="2021-01-12T23:11:20.272" v="645" actId="167"/>
        <pc:sldMkLst>
          <pc:docMk/>
          <pc:sldMk cId="915738017" sldId="273"/>
        </pc:sldMkLst>
        <pc:spChg chg="add mod">
          <ac:chgData name="Konstantine H" userId="11d19a7c-9788-4373-a3b3-84253269272b" providerId="ADAL" clId="{49062829-438F-484E-8D76-413F6E6ECD8B}" dt="2021-01-09T23:13:33.926" v="126" actId="207"/>
          <ac:spMkLst>
            <pc:docMk/>
            <pc:sldMk cId="915738017" sldId="273"/>
            <ac:spMk id="3" creationId="{F33311FF-D593-B947-A2E3-2596F48BB7AD}"/>
          </ac:spMkLst>
        </pc:spChg>
        <pc:spChg chg="mod">
          <ac:chgData name="Konstantine H" userId="11d19a7c-9788-4373-a3b3-84253269272b" providerId="ADAL" clId="{49062829-438F-484E-8D76-413F6E6ECD8B}" dt="2021-01-12T23:11:20.272" v="645" actId="167"/>
          <ac:spMkLst>
            <pc:docMk/>
            <pc:sldMk cId="915738017" sldId="273"/>
            <ac:spMk id="11" creationId="{F508BD0F-D974-6942-9B57-EF126F4265F6}"/>
          </ac:spMkLst>
        </pc:spChg>
        <pc:picChg chg="add del mod">
          <ac:chgData name="Konstantine H" userId="11d19a7c-9788-4373-a3b3-84253269272b" providerId="ADAL" clId="{49062829-438F-484E-8D76-413F6E6ECD8B}" dt="2021-01-12T23:11:04.918" v="642" actId="478"/>
          <ac:picMkLst>
            <pc:docMk/>
            <pc:sldMk cId="915738017" sldId="273"/>
            <ac:picMk id="17" creationId="{62CBCDC4-A57C-4D49-8A9A-5A8AA743F49C}"/>
          </ac:picMkLst>
        </pc:picChg>
        <pc:picChg chg="add mod">
          <ac:chgData name="Konstantine H" userId="11d19a7c-9788-4373-a3b3-84253269272b" providerId="ADAL" clId="{49062829-438F-484E-8D76-413F6E6ECD8B}" dt="2021-01-12T23:11:15.903" v="644" actId="167"/>
          <ac:picMkLst>
            <pc:docMk/>
            <pc:sldMk cId="915738017" sldId="273"/>
            <ac:picMk id="43" creationId="{F4176E2C-1B69-364D-A3BA-43E5A3E18A59}"/>
          </ac:picMkLst>
        </pc:picChg>
      </pc:sldChg>
      <pc:sldChg chg="ord">
        <pc:chgData name="Konstantine H" userId="11d19a7c-9788-4373-a3b3-84253269272b" providerId="ADAL" clId="{49062829-438F-484E-8D76-413F6E6ECD8B}" dt="2021-01-10T13:20:36.987" v="639" actId="20578"/>
        <pc:sldMkLst>
          <pc:docMk/>
          <pc:sldMk cId="3555230004" sldId="274"/>
        </pc:sldMkLst>
      </pc:sldChg>
      <pc:sldChg chg="del">
        <pc:chgData name="Konstantine H" userId="11d19a7c-9788-4373-a3b3-84253269272b" providerId="ADAL" clId="{49062829-438F-484E-8D76-413F6E6ECD8B}" dt="2021-01-10T00:13:55.607" v="440" actId="2696"/>
        <pc:sldMkLst>
          <pc:docMk/>
          <pc:sldMk cId="1373733251" sldId="275"/>
        </pc:sldMkLst>
      </pc:sldChg>
      <pc:sldChg chg="del">
        <pc:chgData name="Konstantine H" userId="11d19a7c-9788-4373-a3b3-84253269272b" providerId="ADAL" clId="{49062829-438F-484E-8D76-413F6E6ECD8B}" dt="2021-01-09T23:09:40.970" v="12" actId="2696"/>
        <pc:sldMkLst>
          <pc:docMk/>
          <pc:sldMk cId="3425807739" sldId="276"/>
        </pc:sldMkLst>
      </pc:sldChg>
      <pc:sldChg chg="ord">
        <pc:chgData name="Konstantine H" userId="11d19a7c-9788-4373-a3b3-84253269272b" providerId="ADAL" clId="{49062829-438F-484E-8D76-413F6E6ECD8B}" dt="2021-01-10T13:20:36.987" v="639" actId="20578"/>
        <pc:sldMkLst>
          <pc:docMk/>
          <pc:sldMk cId="1479037257" sldId="277"/>
        </pc:sldMkLst>
      </pc:sldChg>
      <pc:sldChg chg="addSp modSp mod ord modAnim">
        <pc:chgData name="Konstantine H" userId="11d19a7c-9788-4373-a3b3-84253269272b" providerId="ADAL" clId="{49062829-438F-484E-8D76-413F6E6ECD8B}" dt="2021-01-10T13:20:36.987" v="639" actId="20578"/>
        <pc:sldMkLst>
          <pc:docMk/>
          <pc:sldMk cId="825787292" sldId="278"/>
        </pc:sldMkLst>
        <pc:spChg chg="add mod">
          <ac:chgData name="Konstantine H" userId="11d19a7c-9788-4373-a3b3-84253269272b" providerId="ADAL" clId="{49062829-438F-484E-8D76-413F6E6ECD8B}" dt="2021-01-09T23:14:50.020" v="194" actId="1037"/>
          <ac:spMkLst>
            <pc:docMk/>
            <pc:sldMk cId="825787292" sldId="278"/>
            <ac:spMk id="50" creationId="{B26A28ED-23CC-1247-88B7-AB3FC5F34DE3}"/>
          </ac:spMkLst>
        </pc:spChg>
      </pc:sldChg>
      <pc:sldChg chg="del">
        <pc:chgData name="Konstantine H" userId="11d19a7c-9788-4373-a3b3-84253269272b" providerId="ADAL" clId="{49062829-438F-484E-8D76-413F6E6ECD8B}" dt="2021-01-09T23:08:39.054" v="6" actId="2696"/>
        <pc:sldMkLst>
          <pc:docMk/>
          <pc:sldMk cId="1179024676" sldId="279"/>
        </pc:sldMkLst>
      </pc:sldChg>
      <pc:sldChg chg="addSp delSp modSp new del mod">
        <pc:chgData name="Konstantine H" userId="11d19a7c-9788-4373-a3b3-84253269272b" providerId="ADAL" clId="{49062829-438F-484E-8D76-413F6E6ECD8B}" dt="2021-01-14T00:16:35.440" v="664" actId="2696"/>
        <pc:sldMkLst>
          <pc:docMk/>
          <pc:sldMk cId="3731074546" sldId="279"/>
        </pc:sldMkLst>
        <pc:spChg chg="mod">
          <ac:chgData name="Konstantine H" userId="11d19a7c-9788-4373-a3b3-84253269272b" providerId="ADAL" clId="{49062829-438F-484E-8D76-413F6E6ECD8B}" dt="2021-01-10T00:16:40.641" v="514" actId="20577"/>
          <ac:spMkLst>
            <pc:docMk/>
            <pc:sldMk cId="3731074546" sldId="279"/>
            <ac:spMk id="2" creationId="{4014B72E-F6DA-744E-9C87-1A99ED81F18F}"/>
          </ac:spMkLst>
        </pc:spChg>
        <pc:spChg chg="del mod">
          <ac:chgData name="Konstantine H" userId="11d19a7c-9788-4373-a3b3-84253269272b" providerId="ADAL" clId="{49062829-438F-484E-8D76-413F6E6ECD8B}" dt="2021-01-10T00:17:03.275" v="571" actId="478"/>
          <ac:spMkLst>
            <pc:docMk/>
            <pc:sldMk cId="3731074546" sldId="279"/>
            <ac:spMk id="3" creationId="{02FD1082-1748-9F42-A64F-A7BBD5E90980}"/>
          </ac:spMkLst>
        </pc:spChg>
        <pc:spChg chg="add del mod">
          <ac:chgData name="Konstantine H" userId="11d19a7c-9788-4373-a3b3-84253269272b" providerId="ADAL" clId="{49062829-438F-484E-8D76-413F6E6ECD8B}" dt="2021-01-10T00:17:05.153" v="572" actId="478"/>
          <ac:spMkLst>
            <pc:docMk/>
            <pc:sldMk cId="3731074546" sldId="279"/>
            <ac:spMk id="5" creationId="{BC707B06-3DE3-D048-9570-B671D604E1CD}"/>
          </ac:spMkLst>
        </pc:spChg>
      </pc:sldChg>
      <pc:sldChg chg="addSp delSp modSp new mod modAnim">
        <pc:chgData name="Konstantine H" userId="11d19a7c-9788-4373-a3b3-84253269272b" providerId="ADAL" clId="{49062829-438F-484E-8D76-413F6E6ECD8B}" dt="2021-01-10T01:17:52.684" v="597"/>
        <pc:sldMkLst>
          <pc:docMk/>
          <pc:sldMk cId="865837552" sldId="280"/>
        </pc:sldMkLst>
        <pc:spChg chg="del">
          <ac:chgData name="Konstantine H" userId="11d19a7c-9788-4373-a3b3-84253269272b" providerId="ADAL" clId="{49062829-438F-484E-8D76-413F6E6ECD8B}" dt="2021-01-10T01:08:54.896" v="576"/>
          <ac:spMkLst>
            <pc:docMk/>
            <pc:sldMk cId="865837552" sldId="280"/>
            <ac:spMk id="3" creationId="{70592C36-6C85-2340-9916-85D33E6162E6}"/>
          </ac:spMkLst>
        </pc:spChg>
        <pc:picChg chg="add mod">
          <ac:chgData name="Konstantine H" userId="11d19a7c-9788-4373-a3b3-84253269272b" providerId="ADAL" clId="{49062829-438F-484E-8D76-413F6E6ECD8B}" dt="2021-01-10T01:09:03.990" v="588" actId="1036"/>
          <ac:picMkLst>
            <pc:docMk/>
            <pc:sldMk cId="865837552" sldId="280"/>
            <ac:picMk id="4" creationId="{A2699D31-C9DD-F541-B522-40F3488663F2}"/>
          </ac:picMkLst>
        </pc:picChg>
      </pc:sldChg>
      <pc:sldChg chg="addSp delSp modSp new mod ord setBg">
        <pc:chgData name="Konstantine H" userId="11d19a7c-9788-4373-a3b3-84253269272b" providerId="ADAL" clId="{49062829-438F-484E-8D76-413F6E6ECD8B}" dt="2021-01-14T10:49:55.850" v="929" actId="20578"/>
        <pc:sldMkLst>
          <pc:docMk/>
          <pc:sldMk cId="1843956037" sldId="281"/>
        </pc:sldMkLst>
        <pc:spChg chg="del">
          <ac:chgData name="Konstantine H" userId="11d19a7c-9788-4373-a3b3-84253269272b" providerId="ADAL" clId="{49062829-438F-484E-8D76-413F6E6ECD8B}" dt="2021-01-10T13:18:08.616" v="602"/>
          <ac:spMkLst>
            <pc:docMk/>
            <pc:sldMk cId="1843956037" sldId="281"/>
            <ac:spMk id="3" creationId="{0084EFE5-9783-5045-AFC5-9615F96D9574}"/>
          </ac:spMkLst>
        </pc:spChg>
        <pc:spChg chg="add mod">
          <ac:chgData name="Konstantine H" userId="11d19a7c-9788-4373-a3b3-84253269272b" providerId="ADAL" clId="{49062829-438F-484E-8D76-413F6E6ECD8B}" dt="2021-01-10T13:11:32.029" v="601" actId="207"/>
          <ac:spMkLst>
            <pc:docMk/>
            <pc:sldMk cId="1843956037" sldId="281"/>
            <ac:spMk id="4" creationId="{11B7A4CD-AB98-F74F-B69E-998CA7097DF4}"/>
          </ac:spMkLst>
        </pc:spChg>
        <pc:picChg chg="add mod">
          <ac:chgData name="Konstantine H" userId="11d19a7c-9788-4373-a3b3-84253269272b" providerId="ADAL" clId="{49062829-438F-484E-8D76-413F6E6ECD8B}" dt="2021-01-10T13:18:09.940" v="604" actId="27614"/>
          <ac:picMkLst>
            <pc:docMk/>
            <pc:sldMk cId="1843956037" sldId="281"/>
            <ac:picMk id="6" creationId="{0FA09E0A-3EC0-B649-87D3-57AD16F9D79C}"/>
          </ac:picMkLst>
        </pc:picChg>
        <pc:picChg chg="add del mod">
          <ac:chgData name="Konstantine H" userId="11d19a7c-9788-4373-a3b3-84253269272b" providerId="ADAL" clId="{49062829-438F-484E-8D76-413F6E6ECD8B}" dt="2021-01-10T13:18:52.219" v="628" actId="478"/>
          <ac:picMkLst>
            <pc:docMk/>
            <pc:sldMk cId="1843956037" sldId="281"/>
            <ac:picMk id="8" creationId="{C22856FE-7ACB-E947-8A21-9ABB97734A54}"/>
          </ac:picMkLst>
        </pc:picChg>
        <pc:picChg chg="add mod">
          <ac:chgData name="Konstantine H" userId="11d19a7c-9788-4373-a3b3-84253269272b" providerId="ADAL" clId="{49062829-438F-484E-8D76-413F6E6ECD8B}" dt="2021-01-10T13:19:41.443" v="638" actId="14100"/>
          <ac:picMkLst>
            <pc:docMk/>
            <pc:sldMk cId="1843956037" sldId="281"/>
            <ac:picMk id="10" creationId="{9B0D83C3-EC6B-4A4F-99D9-C903B525A6ED}"/>
          </ac:picMkLst>
        </pc:picChg>
      </pc:sldChg>
      <pc:sldChg chg="add del setBg">
        <pc:chgData name="Konstantine H" userId="11d19a7c-9788-4373-a3b3-84253269272b" providerId="ADAL" clId="{49062829-438F-484E-8D76-413F6E6ECD8B}" dt="2021-01-10T13:18:30.912" v="615" actId="2696"/>
        <pc:sldMkLst>
          <pc:docMk/>
          <pc:sldMk cId="3224496998" sldId="282"/>
        </pc:sldMkLst>
      </pc:sldChg>
      <pc:sldChg chg="add del setBg">
        <pc:chgData name="Konstantine H" userId="11d19a7c-9788-4373-a3b3-84253269272b" providerId="ADAL" clId="{49062829-438F-484E-8D76-413F6E6ECD8B}" dt="2021-01-10T13:18:28.914" v="613"/>
        <pc:sldMkLst>
          <pc:docMk/>
          <pc:sldMk cId="691698717" sldId="283"/>
        </pc:sldMkLst>
      </pc:sldChg>
      <pc:sldChg chg="delSp modSp add mod ord">
        <pc:chgData name="Konstantine H" userId="11d19a7c-9788-4373-a3b3-84253269272b" providerId="ADAL" clId="{49062829-438F-484E-8D76-413F6E6ECD8B}" dt="2021-01-14T10:49:58.087" v="930" actId="20578"/>
        <pc:sldMkLst>
          <pc:docMk/>
          <pc:sldMk cId="1356920349" sldId="283"/>
        </pc:sldMkLst>
        <pc:picChg chg="mod">
          <ac:chgData name="Konstantine H" userId="11d19a7c-9788-4373-a3b3-84253269272b" providerId="ADAL" clId="{49062829-438F-484E-8D76-413F6E6ECD8B}" dt="2021-01-10T13:19:31.450" v="635" actId="1076"/>
          <ac:picMkLst>
            <pc:docMk/>
            <pc:sldMk cId="1356920349" sldId="283"/>
            <ac:picMk id="8" creationId="{C22856FE-7ACB-E947-8A21-9ABB97734A54}"/>
          </ac:picMkLst>
        </pc:picChg>
        <pc:picChg chg="del mod">
          <ac:chgData name="Konstantine H" userId="11d19a7c-9788-4373-a3b3-84253269272b" providerId="ADAL" clId="{49062829-438F-484E-8D76-413F6E6ECD8B}" dt="2021-01-10T13:18:47.636" v="625" actId="478"/>
          <ac:picMkLst>
            <pc:docMk/>
            <pc:sldMk cId="1356920349" sldId="283"/>
            <ac:picMk id="10" creationId="{9B0D83C3-EC6B-4A4F-99D9-C903B525A6ED}"/>
          </ac:picMkLst>
        </pc:picChg>
      </pc:sldChg>
      <pc:sldChg chg="add del setBg">
        <pc:chgData name="Konstantine H" userId="11d19a7c-9788-4373-a3b3-84253269272b" providerId="ADAL" clId="{49062829-438F-484E-8D76-413F6E6ECD8B}" dt="2021-01-10T13:18:34.875" v="617"/>
        <pc:sldMkLst>
          <pc:docMk/>
          <pc:sldMk cId="114960753" sldId="284"/>
        </pc:sldMkLst>
      </pc:sldChg>
      <pc:sldChg chg="addSp delSp modSp add mod ord">
        <pc:chgData name="Konstantine H" userId="11d19a7c-9788-4373-a3b3-84253269272b" providerId="ADAL" clId="{49062829-438F-484E-8D76-413F6E6ECD8B}" dt="2021-01-14T10:50:00.363" v="931" actId="20578"/>
        <pc:sldMkLst>
          <pc:docMk/>
          <pc:sldMk cId="1271908023" sldId="284"/>
        </pc:sldMkLst>
        <pc:picChg chg="add mod">
          <ac:chgData name="Konstantine H" userId="11d19a7c-9788-4373-a3b3-84253269272b" providerId="ADAL" clId="{49062829-438F-484E-8D76-413F6E6ECD8B}" dt="2021-01-10T13:19:25.203" v="633" actId="1076"/>
          <ac:picMkLst>
            <pc:docMk/>
            <pc:sldMk cId="1271908023" sldId="284"/>
            <ac:picMk id="5" creationId="{9504701D-0A65-9A4F-B6D9-B70B95643A9A}"/>
          </ac:picMkLst>
        </pc:picChg>
        <pc:picChg chg="del">
          <ac:chgData name="Konstantine H" userId="11d19a7c-9788-4373-a3b3-84253269272b" providerId="ADAL" clId="{49062829-438F-484E-8D76-413F6E6ECD8B}" dt="2021-01-10T13:18:44.483" v="623" actId="478"/>
          <ac:picMkLst>
            <pc:docMk/>
            <pc:sldMk cId="1271908023" sldId="284"/>
            <ac:picMk id="8" creationId="{C22856FE-7ACB-E947-8A21-9ABB97734A54}"/>
          </ac:picMkLst>
        </pc:picChg>
        <pc:picChg chg="del mod">
          <ac:chgData name="Konstantine H" userId="11d19a7c-9788-4373-a3b3-84253269272b" providerId="ADAL" clId="{49062829-438F-484E-8D76-413F6E6ECD8B}" dt="2021-01-10T13:18:43.595" v="622" actId="478"/>
          <ac:picMkLst>
            <pc:docMk/>
            <pc:sldMk cId="1271908023" sldId="284"/>
            <ac:picMk id="10" creationId="{9B0D83C3-EC6B-4A4F-99D9-C903B525A6ED}"/>
          </ac:picMkLst>
        </pc:picChg>
      </pc:sldChg>
      <pc:sldChg chg="addSp delSp modSp new mod delAnim modAnim">
        <pc:chgData name="Konstantine H" userId="11d19a7c-9788-4373-a3b3-84253269272b" providerId="ADAL" clId="{49062829-438F-484E-8D76-413F6E6ECD8B}" dt="2021-01-14T00:14:55.041" v="663" actId="1076"/>
        <pc:sldMkLst>
          <pc:docMk/>
          <pc:sldMk cId="1928490309" sldId="285"/>
        </pc:sldMkLst>
        <pc:spChg chg="add mod">
          <ac:chgData name="Konstantine H" userId="11d19a7c-9788-4373-a3b3-84253269272b" providerId="ADAL" clId="{49062829-438F-484E-8D76-413F6E6ECD8B}" dt="2021-01-14T00:11:33.508" v="656" actId="20577"/>
          <ac:spMkLst>
            <pc:docMk/>
            <pc:sldMk cId="1928490309" sldId="285"/>
            <ac:spMk id="3" creationId="{90AE8A9C-F00A-F44D-98F5-F46E380DAC2B}"/>
          </ac:spMkLst>
        </pc:spChg>
        <pc:spChg chg="add del mod">
          <ac:chgData name="Konstantine H" userId="11d19a7c-9788-4373-a3b3-84253269272b" providerId="ADAL" clId="{49062829-438F-484E-8D76-413F6E6ECD8B}" dt="2021-01-14T00:13:46.103" v="660" actId="478"/>
          <ac:spMkLst>
            <pc:docMk/>
            <pc:sldMk cId="1928490309" sldId="285"/>
            <ac:spMk id="5" creationId="{873DEADE-EED5-FF44-8719-1ACDF6E9FE59}"/>
          </ac:spMkLst>
        </pc:spChg>
        <pc:spChg chg="add mod">
          <ac:chgData name="Konstantine H" userId="11d19a7c-9788-4373-a3b3-84253269272b" providerId="ADAL" clId="{49062829-438F-484E-8D76-413F6E6ECD8B}" dt="2021-01-14T00:13:05.446" v="659" actId="1076"/>
          <ac:spMkLst>
            <pc:docMk/>
            <pc:sldMk cId="1928490309" sldId="285"/>
            <ac:spMk id="7" creationId="{6686FDC7-1F16-6D4C-A8BE-4EF8F75BF49B}"/>
          </ac:spMkLst>
        </pc:spChg>
        <pc:picChg chg="add mod">
          <ac:chgData name="Konstantine H" userId="11d19a7c-9788-4373-a3b3-84253269272b" providerId="ADAL" clId="{49062829-438F-484E-8D76-413F6E6ECD8B}" dt="2021-01-14T00:14:55.041" v="663" actId="1076"/>
          <ac:picMkLst>
            <pc:docMk/>
            <pc:sldMk cId="1928490309" sldId="285"/>
            <ac:picMk id="8" creationId="{EBABD038-A0FF-3B41-8F9E-25C24CB6F2A7}"/>
          </ac:picMkLst>
        </pc:picChg>
        <pc:picChg chg="del">
          <ac:chgData name="Konstantine H" userId="11d19a7c-9788-4373-a3b3-84253269272b" providerId="ADAL" clId="{49062829-438F-484E-8D76-413F6E6ECD8B}" dt="2021-01-14T00:11:57.428" v="657" actId="478"/>
          <ac:picMkLst>
            <pc:docMk/>
            <pc:sldMk cId="1928490309" sldId="285"/>
            <ac:picMk id="9" creationId="{16FB120B-D50A-264D-8743-769B711C947A}"/>
          </ac:picMkLst>
        </pc:picChg>
        <pc:inkChg chg="del">
          <ac:chgData name="Konstantine H" userId="11d19a7c-9788-4373-a3b3-84253269272b" providerId="ADAL" clId="{49062829-438F-484E-8D76-413F6E6ECD8B}" dt="2021-01-14T00:10:02.915" v="647" actId="478"/>
          <ac:inkMkLst>
            <pc:docMk/>
            <pc:sldMk cId="1928490309" sldId="285"/>
            <ac:inkMk id="6" creationId="{89FD5D78-9FF2-2F4B-B270-ADFB2AB9A81F}"/>
          </ac:inkMkLst>
        </pc:inkChg>
      </pc:sldChg>
      <pc:sldChg chg="new del">
        <pc:chgData name="Konstantine H" userId="11d19a7c-9788-4373-a3b3-84253269272b" providerId="ADAL" clId="{49062829-438F-484E-8D76-413F6E6ECD8B}" dt="2021-01-15T17:32:18.608" v="933" actId="2696"/>
        <pc:sldMkLst>
          <pc:docMk/>
          <pc:sldMk cId="2734215688" sldId="286"/>
        </pc:sldMkLst>
      </pc:sldChg>
    </pc:docChg>
  </pc:docChgLst>
  <pc:docChgLst>
    <pc:chgData name="Konstantine H" userId="11d19a7c-9788-4373-a3b3-84253269272b" providerId="ADAL" clId="{BC463969-5F37-D949-BB11-CB0EA64AABFD}"/>
    <pc:docChg chg="undo custSel modSld">
      <pc:chgData name="Konstantine H" userId="11d19a7c-9788-4373-a3b3-84253269272b" providerId="ADAL" clId="{BC463969-5F37-D949-BB11-CB0EA64AABFD}" dt="2021-01-13T00:09:38.039" v="12" actId="1076"/>
      <pc:docMkLst>
        <pc:docMk/>
      </pc:docMkLst>
      <pc:sldChg chg="addSp delSp modSp addAnim delAnim">
        <pc:chgData name="Konstantine H" userId="11d19a7c-9788-4373-a3b3-84253269272b" providerId="ADAL" clId="{BC463969-5F37-D949-BB11-CB0EA64AABFD}" dt="2021-01-13T00:09:38.039" v="12" actId="1076"/>
        <pc:sldMkLst>
          <pc:docMk/>
          <pc:sldMk cId="1928490309" sldId="285"/>
        </pc:sldMkLst>
        <pc:spChg chg="del">
          <ac:chgData name="Konstantine H" userId="11d19a7c-9788-4373-a3b3-84253269272b" providerId="ADAL" clId="{BC463969-5F37-D949-BB11-CB0EA64AABFD}" dt="2021-01-13T00:05:00.671" v="0"/>
          <ac:spMkLst>
            <pc:docMk/>
            <pc:sldMk cId="1928490309" sldId="285"/>
            <ac:spMk id="3" creationId="{2B814160-B067-5340-AAFF-624A568B2156}"/>
          </ac:spMkLst>
        </pc:spChg>
        <pc:spChg chg="add del mod">
          <ac:chgData name="Konstantine H" userId="11d19a7c-9788-4373-a3b3-84253269272b" providerId="ADAL" clId="{BC463969-5F37-D949-BB11-CB0EA64AABFD}" dt="2021-01-13T00:09:30.699" v="9"/>
          <ac:spMkLst>
            <pc:docMk/>
            <pc:sldMk cId="1928490309" sldId="285"/>
            <ac:spMk id="8" creationId="{E4C6C369-28ED-424B-91A0-96CBE5760D75}"/>
          </ac:spMkLst>
        </pc:spChg>
        <pc:picChg chg="add del mod ord">
          <ac:chgData name="Konstantine H" userId="11d19a7c-9788-4373-a3b3-84253269272b" providerId="ADAL" clId="{BC463969-5F37-D949-BB11-CB0EA64AABFD}" dt="2021-01-13T00:07:23.363" v="8" actId="478"/>
          <ac:picMkLst>
            <pc:docMk/>
            <pc:sldMk cId="1928490309" sldId="285"/>
            <ac:picMk id="4" creationId="{286BD29E-A311-A642-A4C4-93C6E1190288}"/>
          </ac:picMkLst>
        </pc:picChg>
        <pc:picChg chg="add mod ord">
          <ac:chgData name="Konstantine H" userId="11d19a7c-9788-4373-a3b3-84253269272b" providerId="ADAL" clId="{BC463969-5F37-D949-BB11-CB0EA64AABFD}" dt="2021-01-13T00:09:38.039" v="12" actId="1076"/>
          <ac:picMkLst>
            <pc:docMk/>
            <pc:sldMk cId="1928490309" sldId="285"/>
            <ac:picMk id="9" creationId="{16FB120B-D50A-264D-8743-769B711C947A}"/>
          </ac:picMkLst>
        </pc:picChg>
        <pc:inkChg chg="add del">
          <ac:chgData name="Konstantine H" userId="11d19a7c-9788-4373-a3b3-84253269272b" providerId="ADAL" clId="{BC463969-5F37-D949-BB11-CB0EA64AABFD}" dt="2021-01-13T00:05:06.295" v="2"/>
          <ac:inkMkLst>
            <pc:docMk/>
            <pc:sldMk cId="1928490309" sldId="285"/>
            <ac:inkMk id="5" creationId="{D997BA66-33AD-B641-886B-D78D5DC969BF}"/>
          </ac:inkMkLst>
        </pc:inkChg>
        <pc:inkChg chg="add">
          <ac:chgData name="Konstantine H" userId="11d19a7c-9788-4373-a3b3-84253269272b" providerId="ADAL" clId="{BC463969-5F37-D949-BB11-CB0EA64AABFD}" dt="2021-01-13T00:05:53.008" v="5" actId="7634"/>
          <ac:inkMkLst>
            <pc:docMk/>
            <pc:sldMk cId="1928490309" sldId="285"/>
            <ac:inkMk id="6" creationId="{89FD5D78-9FF2-2F4B-B270-ADFB2AB9A81F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0T00:13:53.8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2971 2629 24575,'-13'-2'0,"5"5"0,-6 4 0,6 5 0,-2 0 0,1 0 0,-3 0 0,3 0 0,-1 0 0,-1 0 0,4 0 0,-4 0 0,4 0 0,-5-2 0,6 1 0,-3-5 0,0 6 0,3-3 0,-6 3 0,6 0 0,-6 0 0,3 0 0,-4 0 0,1 0 0,0 0 0,0 0 0,0 0 0,0 0 0,0-2 0,2 1 0,-1-1 0,4-1 0,-1-1 0,2-3 0,3 1 0,-2-1 0,5 1 0,-5-1 0,4 1 0,-4-1 0,5 1 0,-3-1 0,0 4 0,3-3 0,-5 2 0,1-2 0,1-1 0,-2 3 0,5-1 0,-6 1 0,3-3 0,0 1 0,1-1 0,-1-2 0,3 2 0,-5-4 0,4 1 0,-1-2 0</inkml:trace>
  <inkml:trace contextRef="#ctx0" brushRef="#br0" timeOffset="1">2534 2649 24575,'8'-3'0,"4"1"0,-2 2 0,5 0 0,-9 0 0,3 0 0,-1 5 0,-2-3 0,0 9 0,2-7 0,-4 6 0,4 0 0,-2 1 0,2 1 0,-1-4 0,-1 1 0,-1-1 0,-2 1 0,3 3 0,0 0 0,0-3 0,2 3 0,-1-6 0,1 5 0,-2-5 0,-1 3 0,1-4 0,-1 1 0,1 2 0,0-2 0,-3 3 0,2-4 0,-2 0 0,0 1 0,2-1 0,-2 1 0,2-1 0,0 1 0,-1-1 0,0 1 0,-1-1 0,3 0 0,-1 1 0,-2 2 0,0-2 0,-1 3 0,-1-4 0,3 1 0,-3-1 0,1 1 0,1-1 0,-3 0 0,3 1 0,-1-1 0,-1 1 0,4-1 0,-5 0 0,5-2 0,-2-1 0,0 1 0,1-3 0,-1 5 0,3-2 0,-3 3 0,2-1 0,-2 1 0,0-1 0,1 0 0,-1 1 0,0-1 0,0 1 0,-1-3 0,-1 1 0,1-1 0,-2 2 0,0 1 0,0-2 0,2-1 0,1-1 0,0-2 0,-1 0 0</inkml:trace>
  <inkml:trace contextRef="#ctx0" brushRef="#br0" timeOffset="2">3145 2683 24575,'0'-11'0,"0"3"0,3-1 0,0 1 0,3-2 0,3 1 0,-2-6 0,4 7 0,-4-6 0,4 10 0,-4-7 0,4 9 0,2-6 0,-3 5 0,5-3 0,-6 2 0,3-1 0,4 4 0,-3-1 0,2 2 0,-3 0 0,4 0 0,-3 0 0,2 0 0,-6 0 0,2 0 0,-1 0 0,-1 0 0,-1 0 0,0 0 0,-1 0 0,1 0 0,-3 0 0,1 0 0,-1 0 0,1 0 0,-1 0 0,0 0 0,-2 2 0,2 1 0,-2 3 0,0-1 0,0 0 0,-1 1 0,-1-1 0,1 1 0,-2 2 0,0-2 0,0 3 0,0-4 0,0 1 0,0-1 0,0 1 0,0-1 0,0 1 0,0-1 0,-9 1 0,2 0 0,-9 0 0,1 0 0,-2 1 0,-3-1 0,0 4 0,4-3 0,-3 2 0,6 0 0,-3-2 0,7 1 0,1-2 0,2 0 0,1-3 0,4-1 0,4-2 0,9 0 0,1 0 0,6 0 0,-6 0 0,3 0 0,-4 0 0,0 0 0,0 0 0,0 0 0,-3 0 0,0 0 0,-1 3 0,-2 0 0,3 3 0,-4-3 0,1 1 0,-1-1 0,0 3 0,-2-1 0,2-2 0,-4 2 0,4-2 0,-5 2 0,3 1 0,-1-1 0,-1 1 0,1-1 0,-2 0 0,0 1 0,0-1 0,0 1 0,0-1 0,0 1 0,0-1 0,0 0 0,0 0 0,0 1 0,0-1 0,0 1 0,0-1 0,-5 3 0,-6-1 0,-2 2 0,-6 0 0,3-2 0,-4 3 0,0-4 0,-4 1 0,3 0 0,-6 0 0,6 0 0,-3 0 0,4-1 0,0 1 0,3-1 0,2-2 0,3-1 0,2-1 0,2-1 0,2 1 0,1-2 0,0 0 0,-1 0 0,1 0 0,-1 0 0,1 0 0,-1 0 0,1 0 0,-1 0 0,1 0 0,-1 0 0,1 0 0,0 0 0,2 0 0,1 0 0</inkml:trace>
  <inkml:trace contextRef="#ctx0" brushRef="#br0" timeOffset="3">3838 4406 24575,'2'-11'0,"4"3"0,0 2 0,3-2 0,-1 7 0,-1-10 0,4 9 0,-1-8 0,5 8 0,-2-3 0,6 2 0,1-1 0,1 0 0,7 1 0,-7 0 0,6 2 0,-6-2 0,3 3 0,-4 0 0,0 0 0,0 0 0,-4 0 0,3 0 0,-9 0 0,5 0 0,-6 3 0,0 0 0,2 3 0,-5 0 0,3-1 0,-4 1 0,1-1 0,-1 0 0,1 4 0,-3-3 0,-1 5 0,-2-2 0,0 1 0,0 1 0,0-2 0,0 3 0,0 0 0,0 0 0,-2 0 0,-8 1 0,0-1 0,-9 1 0,2 0 0,1-3 0,-3 2 0,2-5 0,-2 3 0,2-4 0,2 0 0,3 0 0,-1 0 0,4-2 0,1-2 0,2 1 0,1-2 0,6 1 0,3-2 0,7 0 0,5 0 0,-3 3 0,2 0 0,-3 3 0,0 0 0,0 0 0,0 0 0,-2 0 0,-2-1 0,-3 1 0,1-1 0,-1 1 0,1-1 0,-1 1 0,0-1 0,1 0 0,-3 1 0,-1-1 0,1 1 0,-3-1 0,3 0 0,-3 1 0,0-1 0,0 1 0,0-1 0,0 1 0,0-1 0,0 4 0,-3-3 0,-3 5 0,-6-4 0,-5 2 0,-2-3 0,-1 4 0,0-3 0,0 3 0,0-4 0,0 1 0,0-1 0,4 1 0,0-4 0,1 3 0,5-5 0,-5 2 0,9-3 0,-3 0 0,4 0 0,-1 0 0,1 0 0,-1 0 0,1 0 0,-1 0 0,1 0 0,0 0 0,-1 0 0,1 0 0,-1 0 0,1 0 0,2 0 0,1 0 0</inkml:trace>
  <inkml:trace contextRef="#ctx0" brushRef="#br0" timeOffset="4">4110 5563 24575,'-6'14'0,"-6"17"0,-5-14 0,-7 21 0,2-15 0,-10 10 0,7-2 0,-7 1 0,9 3 0,4-8 0,0 5 0,8-2 0,1 0 0,2 3 0,4 0 0,1-3 0,3 8 0,0-8 0,0 4 0,0-6 0,0 1 0,0 0 0,0-4 0,5-5 0,3-1 0,4-8 0,0 3 0,4-7 0,-3 2 0,6-5 0,-3-2 0,4-2 0,-4 0 0,3-6 0,-2-1 0,0-13 0,0-2 0,-6-3 0,2-3 0,-5 3 0,6-4 0,-6 0 0,2 4 0,-4 5 0,-2 1 0,-1 9 0,-3-5 0,0 9 0,0-3 0,-3 6 0,-3 1 0,-3 2 0,-3 0 0,-3 0 0,-2 0 0,-3 0 0,0 0 0,4 0 0,-3 0 0,6 0 0,-3 3 0,4 0 0,0 3 0,0 0 0,3 0 0,0 0 0,1-1 0,1 1 0,-1 0 0,2 2 0,0-2 0,1 3 0,-1-4 0,1 0 0,1 1 0,0-1 0,0 1 0,1-3 0,1-1 0</inkml:trace>
  <inkml:trace contextRef="#ctx0" brushRef="#br0" timeOffset="5">4144 7399 24575,'3'-9'0,"0"-2"0,-3 5 0,0-2 0,0-1 0,0 3 0,0-9 0,0 8 0,0-8 0,0 9 0,0-5 0,0 1 0,0 1 0,0 1 0,0 2 0,0 1 0,0 0 0,0-4 0,0-3 0,-3-1 0,-3-3 0,-1 1 0,-5-2 0,-2-3 0,0 0 0,-6 2 0,3 2 0,0 3 0,-2 0 0,3 0 0,-4 3 0,0 0 0,0 3 0,0 3 0,4 2 0,-3 2 0,6 0 0,-3 0 0,7 0 0,-3 0 0,6 0 0,-2 0 0,2 8 0,-1 3 0,0 13 0,0 1 0,0 4 0,3 0 0,1-1 0,0 1 0,2 0 0,-2 0 0,3 0 0,0-5 0,0 0 0,0-4 0,0 0 0,2-4 0,2 0 0,4-4 0,2-3 0,5 3 0,-2-5 0,6 2 0,-3-5 0,4-1 0,0-3 0,-4 0 0,3 0 0,-6-6 0,3 0 0,-4-10 0,0 3 0,-1-6 0,-2 2 0,0-3 0,-2 1 0,3-1 0,-3 0 0,-1 0 0,1-4 0,0 3 0,-1 1 0,1 1 0,-1 6 0,0-3 0,0 4 0,-2 3 0,1 0 0,-5 4 0,5-1 0,-4 1 0,1 0 0,-2 6 0,0 11 0,0 8 0,0 13 0,0 2 0,3 4 0,-2 5 0,3-4 0,-1 9 0,-2-4 0,6 1 0,-2 3 0,3-9 0,-4 4 0,3-10 0,-6 0 0,5-6 0,-2-3 0,0-1 0,1-8 0,-1 0 0,-1-4 0,0-3 0,-1-1 0,-1-2 0,1-1 0,-2 1 0,3-3 0,-3 1 0,3-3 0,-3 1 0</inkml:trace>
  <inkml:trace contextRef="#ctx0" brushRef="#br0" timeOffset="6">3746 8178 24575,'0'31'0,"0"5"0,0 4 0,0 5 0,0-4 0,0-8 0,0 0 0,0 2-423,0 8 1,0-1 422,0-6 82,0-6 1,0 1-83,0 3 0,3 5 0,-2-4 0,6-2 0,-6-12 636,5 2-636,-5-10 44,4 0-44,-4-2 0,1-5 0,-2 3 0,0-4 0,0 1 0,0-1 0,0 0 0,0 1 0,0-1 0,0 1 0,0-3 0,0-1 0</inkml:trace>
  <inkml:trace contextRef="#ctx0" brushRef="#br0" timeOffset="7">4135 8448 24575,'0'-11'0,"0"-4"0,5 2 0,2-6 0,13 5 0,-6-2 0,13 5 0,-10-1 0,11 4 0,-3 1 0,0 4 0,2 3 0,-9 0 0,9 0 0,-10 0 0,7 0 0,-5 0 0,1 0 0,-3 0 0,-2 0 0,-3 0 0,0 3 0,-3-3 0,3 6 0,-6-6 0,2 5 0,-2-1 0,-3 1 0,-1 0 0,-2 1 0,0 6 0,0 1 0,0 11 0,-7 10 0,-6 2 0,-6 0 0,-9 2 0,0-5-811,-6 9 811,11-14 0,0-1 0,-9 14 0,9-14 0,1-1 0,-6 7 0,-4 3 0,8-6 0,2-4 0,9-6 0,3-4 0,2-7 811,4-1-811,2-2 0,4-3 0,11-1 0,6-2 0,9 0 0,1 0 0,5 0 0,0 0 0,10 0 0,-3-3 0,3 2 0,-5-6 0,-1 3 0,-3-4 0,2 0 0,-11 4 0,2-2 0,-8 2 0,-6 0 0,0-1 0,-7 4 0,1-4 0,-3 4 0,1-3 0,-1 3 0,-2-1 0,-1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0T00:13:53.8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11134 2612 24575,'-8'5'0,"-8"7"0,7 5 0,-8 5 0,6-2 0,-1-4 0,-2 3 0,2-6 0,-4 6 0,5-2 0,-5 0 0,7-2 0,-1-3 0,-2 4 0,3-3 0,-4 2 0,4-3 0,-3 0 0,2 4 0,-2-3 0,2 6 0,-2-6 0,2 6 0,0-6 0,-2 2 0,6-3 0,-3 0 0,3-3 0,0 0 0,1-4 0,-1-2 0,3 0 0,1-3 0</inkml:trace>
  <inkml:trace contextRef="#ctx0" brushRef="#br0" timeOffset="1">10804 2680 24575,'0'15'0,"3"-1"0,3-1 0,3-1 0,4 3 0,-3 2 0,6 3 0,-8-3 0,8-1 0,-10-4 0,6 4 0,-5-6 0,4 4 0,-1-5 0,-1 1 0,2 1 0,-5-7 0,0 6 0,2-6 0,-4 5 0,4 0 0,-2-3 0,0 2 0,-1-2 0,1 2 0,-1-2 0,1 5 0,3-4 0,-3 1 0,3 1 0,-4-3 0,1 2 0,-3-2 0,2-1 0,-2 1 0,0-1 0,2 0 0,-5-2 0,2 0 0</inkml:trace>
  <inkml:trace contextRef="#ctx0" brushRef="#br0" timeOffset="2">11349 2473 24575,'0'-15'0,"0"6"0,0-3 0,2 4 0,2-1 0,4-4 0,-1 4 0,1-2 0,-2 5 0,3 0 0,-3-2 0,2 6 0,-2-3 0,0 5 0,-1 0 0,3 0 0,-1 0 0,4 0 0,1 0 0,1 0 0,3 0 0,-1 0 0,-2 0 0,6 0 0,-6 0 0,3 0 0,-7 0 0,2 0 0,-5 0 0,3 2 0,-4 1 0,1 3 0,-1-1 0,-2 4 0,0 0 0,-3 3 0,0 3 0,0-2 0,0 6 0,0 2 0,-3 0 0,-5 6 0,-6-5 0,-5 7 0,-4-2 0,5-1 0,-4 0 0,8-6 0,-6-3 0,6 3 0,1-7 0,4 0 0,3-2 0,0-5 0,0 2 0,3-2 0,1-1 0,2 1 0,0-1 0,0 1 0,0-1 0,0 1 0,0-1 0,0 0 0,0 1 0,2-3 0,4 2 0,3-4 0,7 4 0,-3-4 0,6 2 0,-3-3 0,4 0 0,0 0 0,0 0 0,-4 0 0,3 0 0,-6 0 0,2 0 0,-3 0 0,0 0 0,-2 0 0,1 0 0,-2 0 0,3 0 0,0-3 0,0 3 0,0-6 0,-3 5 0,3-4 0,-6 4 0,2-1 0,-2 2 0,-1 0 0,0 0 0,-1-3 0,-2 0 0,-2 0 0,0 1 0</inkml:trace>
  <inkml:trace contextRef="#ctx0" brushRef="#br0" timeOffset="3">12152 2620 24575,'14'0'0,"4"0"0,-2 0 0,8 0 0,1 0 0,-1 0 0,4 0 0,-7 0 0,3 0 0,-4 0 0,-4 0 0,0 0 0,-7 0 0,2 0 0,-5 0 0,3 0 0,-4 0 0,-2 0 0,-1 0 0</inkml:trace>
  <inkml:trace contextRef="#ctx0" brushRef="#br0" timeOffset="4">12790 2553 24575,'0'11'0,"0"8"0,0-2 0,0 7 0,0-4 0,0 0 0,0-1 0,0 1 0,0 0 0,0 0 0,0-4 0,0 3 0,0-2 0,0 2 0,0-2 0,0 10 0,0-11 0,0 11 0,0-14 0,0 3 0,0-1 0,0-2 0,0 3 0,0-7 0,0 2 0,0-2 0,0 0 0,0 0 0,3-4 0,-3 0 0,3 1 0,-3-1 0,0 1 0,0-1 0,0 1 0,0-1 0,0 0 0,0 0 0,0 0 0,0 0 0,0 0 0,2 0 0,-1 0 0,1 0 0,-2 0 0,0 0 0,0 0 0,0 1 0,2-4 0,-1 1 0,1-3 0</inkml:trace>
  <inkml:trace contextRef="#ctx0" brushRef="#br0" timeOffset="5">12227 4334 24575,'0'19'0,"0"1"0,0 13 0,0 2 0,0-1 0,0 9 0,0-8 0,0 9 0,0 0 0,0-4 0,0 0 0,0-2 0,0-12 0,3 6 0,-2-11 0,2-1 0,0-5 0,-2-2 0,1-4 0,1-1 0,-3-2 0,3-1 0,-3 0 0,0 1 0,0-1 0,0 0 0,2-2 0,-1 2 0,3-5 0,-3 3 0,1-3 0</inkml:trace>
  <inkml:trace contextRef="#ctx0" brushRef="#br0" timeOffset="6">12147 5649 24575,'8'-5'0,"-1"0"0,1-1 0,0 3 0,5-3 0,0 5 0,0-2 0,-2 3 0,-2 0 0,5 0 0,-1 0 0,-1 0 0,-1 0 0,-5 0 0,3 0 0,-4 3 0,1 0 0,-1 2 0,0 1 0,1-1 0,-3 1 0,-1-1 0,-2 4 0,0 0 0,0 3 0,0 3 0,0-2 0,-6 6 0,-1-2 0,-6-1 0,-3 0 0,3 0 0,-6-5 0,5 3 0,-2-7 0,7 2 0,1-3 0,2-1 0,1-2 0,2 2 0,0-3 0,6 1 0,3 2 0,6-1 0,1-1 0,2 3 0,1-6 0,-3 6 0,2-6 0,-3 6 0,0-6 0,0 6 0,-3-6 0,0 5 0,-4-4 0,1 4 0,-1-2 0,1 2 0,-1 1 0,0-1 0,-1 1 0,-2-1 0,-2 1 0,0 2 0,0-2 0,0 6 0,0 0 0,0 1 0,-6 6 0,-1-3 0,-7 4 0,-3 1 0,-1 0 0,1-4 0,-3 0 0,7-2 0,-6-4 0,5 4 0,-2-8 0,4 2 0,0-3 0,-4-3 0,4 0 0,-1-3 0,2 0 0,1 0 0,1 0 0,-2 0 0,5 0 0,-3 0 0,4 0 0,-1 0 0,1 0 0,2 0 0,1 0 0</inkml:trace>
  <inkml:trace contextRef="#ctx0" brushRef="#br0" timeOffset="7">12401 7032 24575,'-24'0'0,"4"0"0,-8 0 0,3 0 0,-4 0 0,-5 0 0,8 0 0,-2 0 0,4 0 0,6 0 0,-1 0 0,10 0 0,-3 0 0,6 0 0,0 4 0,4 0 0,2 10 0,0-4 0,0 9 0,0-6 0,0 5 0,0-5 0,0 6 0,0-6 0,2 0 0,-1-2 0,1-5 0,-2 3 0,0-4 0,0 1 0,2-1 0,1-2 0,2-1 0,1-2 0,-1 0 0,1 0 0,-1 0 0,3 0 0,5 0 0,0 0 0,6 0 0,-3 0 0,4 0 0,0 0 0,-1 0 0,1 0 0,-3 0 0,1 3 0,-5 1 0,6 2 0,-9 0 0,5 3 0,-6 0 0,1 3 0,-1 3 0,-3-2 0,-3 6 0,0-6 0,-3 6 0,0-6 0,0 6 0,0-2 0,0-1 0,0 3 0,-6-3 0,-1 4 0,-6-4 0,-4 4 0,0-6 0,-7 3 0,3-4 0,-7-2 0,3 2 0,0-5 0,-2 2 0,6-6 0,-3-1 0,7-3 0,2 0 0,6 0 0,0 0 0,4 0 0,2 0 0,0 0 0</inkml:trace>
  <inkml:trace contextRef="#ctx0" brushRef="#br0" timeOffset="8">12041 8367 24575,'27'0'0,"-4"0"0,4 0 0,-2 0 0,4 0 0,5 0 0,0 0 0,-4 0 0,3 0 0,-8 0 0,3 0 0,-3 0 0,-1 0 0,-8 0 0,0 0 0,-4 0 0,-3 0 0,0 0 0,-4 0 0,0 0 0,1 0 0,-1 0 0,-2 3 0,-1 0 0,-2 2 0,0 0 0,0 7 0,0 1 0,-10 16 0,0 6 0,-13 5 0,2 9-509,-5 2 509,6-9 0,7-12 0,0-1 0,-3 13 0,3-15 0,1 1 0,-6 23 0,1-6 0,2-1 0,7-10 0,-3-5 0,7-5 0,-2-7 0,6-2 0,-3-3 509,3-3-509,0 0 0,0-4 0,-3 1 0,3-1 0,-3 0 0,3-2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0T00:13:53.8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19393 2797 24575,'-6'35'0,"-5"-11"0,-5 17 0,-1-15 0,3-1 0,-1 3 0,2-7 0,2 2 0,-4-4 0,10-2 0,-5-8 0,9 2 0,-6-7 0,5 4 0,-3-2 0,-1-1 0,5 4 0,-7-3 0,8 3 0,-5-4 0,1 4 0,-1-3 0,1 2 0,-1-5 0,5 2 0,-5-4 0,2 1 0,-2-4 0,2-1 0,1 0 0,2 0 0</inkml:trace>
  <inkml:trace contextRef="#ctx0" brushRef="#br0" timeOffset="1">19189 2866 24575,'22'0'0,"-3"3"0,-6 6 0,-1 5 0,9 0 0,-7 1 0,6-5 0,-5 3 0,2-4 0,-1 1 0,3-1 0,-9-2 0,8 2 0,-11-1 0,5-3 0,-3 3 0,-5-5 0,3 0 0,-4 2 0,3-2 0,0 5 0,-1-1 0,-2 1 0,2 0 0,-4-2 0,4 6 0,-4-6 0,4 2 0,-4 1 0,1-3 0,0 2 0,-1-2 0,4-3 0,-5-1 0,2-2 0</inkml:trace>
  <inkml:trace contextRef="#ctx0" brushRef="#br0" timeOffset="2">19748 2548 24575,'0'12'0,"0"3"0,0 6 0,0 0 0,0 2 0,0-3 0,0 8 0,0-6 0,0 11 0,0-13 0,0 4 0,0-10 0,0 4 0,0-11 0,0 4 0,0-5 0,0-1 0,2 1 0,4-3 0,3-1 0,7-2 0,-4 3 0,7-3 0,-2 3 0,3-3 0,-1 3 0,1-2 0,0 4 0,0-1 0,0 0 0,0 2 0,-4-6 0,3 6 0,-9-3 0,2 1 0,-4-2 0,-2 1 0,3-3 0,-4 3 0,1-3 0,-1 0 0,0 0 0,0 0 0,1 0 0,-1 0 0,0 0 0,1 0 0,-4 0 0,1 0 0</inkml:trace>
  <inkml:trace contextRef="#ctx0" brushRef="#br0" timeOffset="3">19995 2710 24575,'-3'2'0,"1"8"0,2 3 0,0 6 0,0 5 0,0-4 0,0 3 0,0 5 0,0-6 0,0 6 0,0-8 0,0 0 0,0-4 0,0 3 0,0-2 0,0-1 0,0 0 0,0-4 0,0 0 0,0-3 0,0 2 0,0-5 0,0 3 0,0-4 0,0 1 0,0-1 0,0 1 0,0-1 0,0 0 0,0 1 0,0-1 0,-2-2 0,1-1 0,-1-2 0</inkml:trace>
  <inkml:trace contextRef="#ctx0" brushRef="#br0" timeOffset="4">20313 2875 24575,'14'0'0,"6"0"0,0 0 0,8 0 0,2 0 0,4 0 0,1 0 0,-2 0 0,-8 0 0,2 0 0,-6 0 0,3 0 0,-11 0 0,-1 0 0,-6 0 0,-1 0 0,-2 0 0,-1 0 0</inkml:trace>
  <inkml:trace contextRef="#ctx0" brushRef="#br0" timeOffset="5">20484 2759 24575,'-3'-3'0,"0"8"0,3 3 0,0 12 0,0 5 0,0 4 0,0 4 0,0 1 0,0 1 0,0-6 0,0-5 0,0 0 0,0-10 0,0 5 0,0-13 0,0 3 0,0-4 0,0-2 0,0-1 0</inkml:trace>
  <inkml:trace contextRef="#ctx0" brushRef="#br0" timeOffset="6">20821 2705 24575,'6'-3'0,"2"-5"0,4 7 0,1-7 0,6 7 0,-6-4 0,6 4 0,-9-2 0,8 3 0,-8 0 0,3 0 0,-2 0 0,-2 0 0,3 0 0,-3 0 0,-1 2 0,-2 2 0,-1 1 0,1 0 0,-1 1 0,1-1 0,-1 1 0,1-1 0,-3 3 0,-1 2 0,-2 2 0,0 3 0,0-2 0,0 6 0,-6-3 0,-1 4 0,-10-3 0,0 3 0,0-6 0,-3 2 0,7-6 0,-2 2 0,3-6 0,-1 3 0,4-3 0,1 0 0,2-3 0,1 1 0,4-3 0,8 1 0,6-2 0,4 0 0,2 3 0,-3-2 0,4 5 0,-1-3 0,-2 4 0,2-1 0,-6 0 0,2 1 0,-3-1 0,-3-1 0,0 4 0,-4-3 0,1 2 0,0 1 0,-3-3 0,-1 5 0,-2-2 0,0 3 0,0 0 0,-6 4 0,-4-3 0,-8 7 0,-6-5 0,2 6 0,-11-6 0,10 3 0,-9-7 0,11-1 0,-3-3 0,4-1 0,4-2 0,0-1 0,4-3 0,3 0 0,0 0 0,4 0 0,0 0 0,2 0 0,0 0 0</inkml:trace>
  <inkml:trace contextRef="#ctx0" brushRef="#br0" timeOffset="7">20634 4268 24575,'28'0'0,"11"0"0,-11 0 0,15 0 0,-13 0 0,7 0 0,-2 0 0,-5 0 0,-1 0 0,-13 0 0,3 0 0,-9 0 0,2 0 0,-7 0 0,1 0 0,-3 2 0,-1 4 0,-2 10 0,0 10 0,0 9 0,-7 9 0,-3 6 0,-1-19 0,0 1-837,-7 16 837,4-5 0,0-1 0,-3-4 0,3 1 0,0 0 0,-3 4 0,5-16 0,-1 2 0,-4 16 0,1-6 0,5-6 0,4-8 0,0-5 0,4-4 837,-3-7-837,6 0 0,-3-4 0,3-2 0,0-1 0</inkml:trace>
  <inkml:trace contextRef="#ctx0" brushRef="#br0" timeOffset="8">20485 5666 24575,'0'23'0,"0"3"0,0 18 0,0 1 0,0-4 0,0 7 0,0-2 0,0 1 0,0-2 0,0-16 0,0-5 0,0-7 0,0-5 0,0-4 0,0-7 0,0-7 0,0 2 0,0-4 0</inkml:trace>
  <inkml:trace contextRef="#ctx0" brushRef="#br0" timeOffset="9">20636 5747 24575,'0'24'0,"0"3"0,0 7 0,0-2 0,0 6 0,0 7 0,0-4 0,0 9 0,0-11 0,0-5 0,0 0 0,0-9 0,0-5 0,0-1 0,0-9 0,0 2 0,0-7 0,0 1 0,0-3 0,0-1 0</inkml:trace>
  <inkml:trace contextRef="#ctx0" brushRef="#br0" timeOffset="10">20438 6997 24575,'0'27'0,"0"-4"0,0 9 0,0-1 0,0 7 0,0 1 0,0 0 0,0 0 0,3-4 0,-2-2 0,5-8 0,-6-1 0,3-8 0,-3-3 0,0-5 0,0-3 0,0 1 0,3-1 0,-3-2 0,3 0 0</inkml:trace>
  <inkml:trace contextRef="#ctx0" brushRef="#br0" timeOffset="11">20931 7085 24575,'-11'0'0,"-3"0"0,1 0 0,-3 0 0,4 0 0,-4 0 0,3 0 0,1 0 0,0 0 0,6 0 0,-2 0 0,1 0 0,1 0 0,-1 0 0,2 0 0,2 2 0,0 1 0,3 3 0,0 2 0,-2 1 0,1 7 0,-2 0 0,3 4 0,0 4 0,-3 0 0,2 5 0,-2 0 0,3-4 0,0 3 0,0 1 0,0-7 0,0 0 0,0-11 0,0-5 0,0 3 0,0-8 0,5-7 0,2-1 0,5-1 0,4 5 0,-3 3 0,2 0 0,-3 0 0,0 0 0,4 0 0,-4 0 0,1 0 0,-2 0 0,-4 2 0,1 4 0,-2 4 0,0 2 0,0-3 0,0 2 0,-3-2 0,0 3 0,-3 0 0,0 0 0,0 0 0,-3 9 0,-7-6 0,-1 6 0,-8-4 0,5-4 0,-5 1 0,6-3 0,-6-4 0,6 2 0,-3-3 0,7 0 0,-3-2 0,6-2 0,-2-2 0,2 0 0,1 0 0,-1 0 0,1 0 0,0 0 0,-1 0 0,1 0 0,0 0 0,2-2 0,-1 1 0,3-1 0,-1 2 0</inkml:trace>
  <inkml:trace contextRef="#ctx0" brushRef="#br0" timeOffset="12">20390 8410 24575,'0'14'0,"0"-2"0,0 7 0,0 1 0,0 1 0,0 7 0,0-7 0,0 6 0,0-6 0,0 7 0,0-3 0,0 4 0,0 0 0,4 0 0,-1-5 0,1 0 0,2-4 0,-5 0 0,5-4 0,-6 3 0,6-6 0,-6 0 0,3-5 0,-3 0 0,2-1 0,-1 1 0,1-7 0,-2 1 0,0-5 0</inkml:trace>
  <inkml:trace contextRef="#ctx0" brushRef="#br0" timeOffset="13">20943 8313 24575,'0'-11'0,"0"3"0,-3-1 0,0 7 0,-5-1 0,-1 3 0,0 0 0,-3 0 0,6 0 0,-5 0 0,1 0 0,-2 0 0,3 0 0,1 0 0,2 0 0,1 0 0,-1 0 0,1 0 0,-1 0 0,3 6 0,1 0 0,-1 6 0,3 4 0,-6 0 0,5 8 0,-2-3 0,0 3 0,3-4 0,-3-1 0,0 1 0,2-3 0,-2-2 0,3-3 0,0-3 0,0 0 0,0-4 0,0 1 0,0-1 0,0 0 0,0 1 0,0-1 0,2-2 0,1 0 0,2-6 0,1 0 0,-1-2 0,1-4 0,-1 3 0,1-5 0,0 1 0,0-2 0,0 3 0,0-2 0,0 1 0,0-5 0,0 5 0,0-5 0,0 6 0,0-3 0,-1 2 0,-1-1 0,1 5 0,-5-3 0,5 4 0,-2 2 0,0-2 0,0 2 0,-1-3 0,1 0 0,0 1 0,2-1 0,-5 1 0,5 2 0,-2-2 0,3 4 0,-1-1 0,0 2 0,0 0 0,1 0 0,-1 0 0,1 0 0,-1 0 0,0 2 0,-2 4 0,3 7 0,-3 3 0,4 4 0,0 4 0,-3-4 0,2 8 0,-5-3 0,5 4 0,-5-1 0,5 1 0,-5 0 0,2-1 0,-3 1 0,3 0 0,-2-4 0,2-2 0,0 8 0,-2-12 0,4 7 0,-4-17 0,1 3 0,1-6 0,-3 2 0,3-2 0,-3-1 0,0 0 0,0 1 0,2-3 0,-1-1 0,1-2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0T00:13:53.9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2945 11783 24575,'-32'15'0,"2"-1"0,-8 20 0,-2 1 0,11-3 0,5-12 0,1-1 0,-3 4 0,-22 6 0,23-7 0,-23-1 0,19-3 0,-13-2 0,16-5 0,0 0 0,3-5 0,10 0 0,-2 1 0,5-2 0,2-1 0,3 1 0,1-2 0,0 2 0,3 0 0,-4 1 0,4-1 0,-3 1 0,3-1 0,-2 0 0,1 1 0,1-1 0,-3-2 0,1 0 0,0-3 0,1 0 0</inkml:trace>
  <inkml:trace contextRef="#ctx0" brushRef="#br0" timeOffset="1">2494 11823 24575,'6'24'0,"2"-4"0,6 13 0,0-7 0,-2 7 0,1-9 0,-3 4 0,0-8 0,3 4 0,-3-8 0,-3-3 0,2 1 0,-6-7 0,3 3 0,-3-2 0,1-7 0,-3 7 0,1-5 0,-2 2 0,3 4 0,0-6 0,0 8 0,0-4 0,-1 2 0,-1 2 0,4-2 0,-2 3 0,1 0 0,1-3 0,-5 3 0,5-6 0,-4 2 0,1-2 0,1-1 0,-3 1 0,3-3 0,-3-1 0</inkml:trace>
  <inkml:trace contextRef="#ctx0" brushRef="#br0" timeOffset="2">3084 11869 24575,'27'0'0,"-2"0"0,4 0 0,3 0 0,-2 0 0,3 0 0,-4 0 0,0 0 0,-4 0 0,-5 0 0,-1 0 0,-9 0 0,2 0 0,-7 0 0,1 0 0,-3 0 0,-1 0 0</inkml:trace>
  <inkml:trace contextRef="#ctx0" brushRef="#br0" timeOffset="3">3721 11568 24575,'0'14'0,"0"5"0,0-1 0,0 9 0,0-6 0,0 8 0,0 4 0,0-7 0,0 2 0,0-8 0,0 0 0,0 0 0,0-7 0,0 2 0,0-6 0,0 3 0,0-3 0,2-4 0,4 0 0,7-1 0,-1 2 0,7-3 0,-2 3 0,7-5 0,-3 5 0,2-6 0,-3 6 0,0-2 0,-4 0 0,0 1 0,-4-4 0,-3 2 0,-1-3 0,-2 0 0,-1 0 0,1 0 0,-1 0 0,0 0 0,1 0 0,-1-3 0,3 0 0,2 0 0,2-3 0,0 3 0,0-3 0,-3 2 0,2 2 0,-5 2 0,3-3 0,-4 3 0,-2-3 0,0 3 0</inkml:trace>
  <inkml:trace contextRef="#ctx0" brushRef="#br0" timeOffset="4">3907 11805 24575,'0'27'0,"0"-1"0,0 3 0,0 4 0,0 2 0,0-1 0,0 4 0,0-6 0,0 2 0,0 1 0,0-9 0,0 2 0,0-8 0,0-3 0,0 2 0,0-9 0,0 4 0,0-1 0,0-3 0,0 5 0,0-9 0,0 2 0,0-2 0,0-1 0,0 1 0,0-3 0,0-1 0</inkml:trace>
  <inkml:trace contextRef="#ctx0" brushRef="#br0" timeOffset="5">3491 13981 24575,'19'0'0,"1"0"0,8 0 0,-2 0 0,11 0 0,-7 0 0,4 0 0,-1 0 0,-7 0 0,2 0 0,-8 0 0,-4 0 0,0 0 0,-7 0 0,-1 0 0,-2 0 0,-3 0 0,-1 0 0</inkml:trace>
  <inkml:trace contextRef="#ctx0" brushRef="#br0" timeOffset="6">4136 13689 24575,'0'13'0,"0"-2"0,0 12 0,0-2 0,0 12 0,0-3 0,0 8 0,0-8 0,0 8 0,0-8 0,0 2 0,0 2 0,0-8 0,0 2 0,0-12 0,0 3 0,0-9 0,3 5 0,0-9 0,9 3 0,-2-3 0,5-2 0,1 1 0,0-4 0,4 2 0,4-3 0,-4 0 0,4 0 0,0 0 0,-3 0 0,3 0 0,0 0 0,-3 0 0,2 0 0,-3 0 0,0 0 0,-4 0 0,0 0 0,-7 0 0,-1 0 0,-2 0 0,-1 0 0,1 0 0,-3 0 0,-1 0 0</inkml:trace>
  <inkml:trace contextRef="#ctx0" brushRef="#br0" timeOffset="7">4373 14022 24575,'0'11'0,"0"7"0,0 0 0,0 10 0,0-4 0,0 10 0,0-5 0,0 5 0,0-6 0,0 1 0,0 0 0,0-4 0,0-1 0,0-4 0,0-4 0,0-1 0,0-3 0,0-3 0,0 0 0,0-6 0,0-1 0</inkml:trace>
  <inkml:trace contextRef="#ctx0" brushRef="#br0" timeOffset="8">3513 15027 24575,'14'6'0,"1"-3"0,9 0 0,1-3 0,4 0 0,0 0 0,-4 0 0,-5 0 0,-1 0 0,-6 0 0,-1 0 0,-3 0 0,-4 0 0,0 0 0,1 0 0,-4 0 0,1 0 0</inkml:trace>
  <inkml:trace contextRef="#ctx0" brushRef="#br0" timeOffset="9">4349 14920 24575,'1'-3'0,"-5"1"0,-2 2 0,-5 0 0,1 0 0,1 0 0,-2 0 0,2 0 0,-1 0 0,-1 0 0,2 0 0,0 0 0,0 0 0,1 0 0,1 2 0,-1 1 0,2 3 0,-2 0 0,2-1 0,-6 1 0,6 0 0,-5 0 0,4 2 0,-2 1 0,3 1 0,0 1 0,1-2 0,-2 3 0,1 0 0,3 4 0,-3-3 0,6 6 0,-3-3 0,3 0 0,0 3 0,0-2 0,0-1 0,0 3 0,0-6 0,0 3 0,0-1 0,0-5 0,0 5 0,0-9 0,0 2 0,2-2 0,-1-1 0,4 1 0,-2-1 0,5-2 0,1 0 0,4-1 0,2-1 0,1 2 0,4 0 0,4-3 0,1 6 0,4-2 0,0 4 0,0-1 0,-1 0 0,1 0 0,0 4 0,0 0 0,-4 6 0,0 2 0,-7 2 0,-1-1 0,-4 0 0,-2 0 0,-2 0 0,-2 0 0,0 0 0,-4-4 0,0 3 0,-3-6 0,0 2 0,0-3 0,-3 0 0,-6 1 0,-5-3 0,-5 2 0,-5-4 0,-1 1 0,-4-1 0,-5-1 0,4-3 0,-3-1 0,4-3 0,1 0 0,-1 0 0,0-3 0,4-3 0,1-5 0,4-2 0,4 0 0,0 0 0,7 1 0,0 3 0,3 0 0,3 1 0,1-1 0,2-1 0,0-1 0,0 2 0,0-7 0,0 3 0,6-6 0,0 6 0,7-2 0,2 2 0,-1-3 0,5 2 0,-6-1 0,7-2 0,-2-1 0,2 0 0,3-7 0,2 5 0,-1-6 0,-2 4 0,-2 1 0,-6 4 0,3-3 0,-5 7 0,-2 1 0,-2 3 0,-2 4 0,-1-1 0,-2 0 0,0 1 0,-3 0 0,0-1 0,0-2 0,0 1 0,0-4 0,0 2 0,0-7 0,-3 3 0,-1-6 0,-2 6 0,-1-6 0,-1 6 0,0-2 0,-1-1 0,4 6 0,-2-2 0,4 3 0,-2 3 0,2-2 0,-2 5 0,-4-2 0,3 1 0,-5-2 0,5 1 0,-6-1 0,6 0 0,-2 0 0,2 1 0,1 2 0,-1 1 0,3-1 0,-2 2 0,2-1 0,0 2 0,1 0 0</inkml:trace>
  <inkml:trace contextRef="#ctx0" brushRef="#br0" timeOffset="10">3771 16487 24575,'18'0'0,"-1"0"0,15 0 0,-6 0 0,12 0 0,-9 0 0,9 0 0,-12 0 0,7 0 0,-16 0 0,3 0 0,-11 0 0,2 0 0,-5 0 0,3 0 0,-4 0 0,-2 0 0,-1 0 0</inkml:trace>
  <inkml:trace contextRef="#ctx0" brushRef="#br0" timeOffset="11">4358 16246 24575,'3'17'0,"-1"5"0,-2 7 0,0 1 0,0 8 0,0 1 0,0 2 0,0 3 0,0-5 0,0 0 0,0-9 0,0-2 0,0-8 0,0-6 0,0 0 0,0-5 0,0 0 0,0 0 0,0-4 0,0 0 0,0 0 0,0-2 0,0-1 0</inkml:trace>
  <inkml:trace contextRef="#ctx0" brushRef="#br0" timeOffset="12">4669 16302 24575,'0'-11'0,"5"-4"0,2 2 0,6-2 0,2 2 0,-5 4 0,9-4 0,-9 9 0,5-4 0,1 7 0,-6-2 0,8 3 0,-8 0 0,5 0 0,-3 0 0,-2 3 0,1 3 0,-4 6 0,2 5 0,-3 2 0,1 1 0,-3 4 0,-2 1 0,-2 4 0,0-1 0,0 1 0,-3 4 0,-9 7 0,-1-4 0,-14 3 0,7-5 0,-7-2 0,4 2 0,0-7 0,4-2 0,3-7 0,3-3 0,4-6 0,1 0 0,2-1 0,0-2 0,3 2 0,0-2 0,1-1 0,1 1 0,-4-1 0,5 4 0,-3 0 0,3 3 0,0 0 0,0 3 0,0-5 0,0 5 0,0-6 0,0 0 0,0 0 0,0-4 0,6 1 0,4 0 0,10 0 0,1-2 0,7-1 0,-7-3 0,2 0 0,-3 0 0,0 0 0,-3 0 0,-2 0 0,-6 0 0,-1 0 0,-2 0 0,-1 0 0,1 0 0,-3 0 0,-1 0 0</inkml:trace>
  <inkml:trace contextRef="#ctx0" brushRef="#br0" timeOffset="13">3568 17604 24575,'26'0'0,"-3"0"0,5 0 0,-3 0 0,4 0 0,4 0 0,-11 0 0,6 0 0,-12 0 0,-2 0 0,0 0 0,-8 0 0,3 0 0,-4 0 0,-2 0 0,-1 0 0</inkml:trace>
  <inkml:trace contextRef="#ctx0" brushRef="#br0" timeOffset="14">4174 17524 24575,'3'5'0,"0"5"0,-3 27 0,0-2 0,0 9 0,0 0 0,0-4 0,0 4 0,0 0 0,0-8 0,0 2 0,0-9 0,0-4 0,0 3 0,0-11 0,0 6 0,0-7 0,0 1 0,0-5 0,0 0 0,0-3 0,0 0 0,0 2 0,0-5 0,0 3 0,0-4 0,0 1 0,0-1 0,0 0 0,0 1 0,0-3 0,0-1 0</inkml:trace>
  <inkml:trace contextRef="#ctx0" brushRef="#br0" timeOffset="15">4724 17473 24575,'-2'6'0,"-5"7"0,-4 12 0,0 4 0,-3 0 0,2 4 0,-3 1 0,3 1 0,-2 3 0,2-8 0,1-1 0,0-1 0,0 1 0,4-3 0,-1 11 0,2-11 0,5 12 0,-9-8 0,9 3 0,-6-4 0,7 0 0,0 0 0,0-4 0,0-5 0,0-4 0,0-7 0,3-1 0,2-2 0,5-3 0,5 0 0,-2-3 0,3 0 0,0-10 0,-2-5 0,3-7 0,1-6 0,-3 2 0,3-4 0,-6 2 0,1-1 0,-5 0 0,3 0 0,-5 4 0,1 1 0,0 7 0,-4-2 0,0 9 0,-3-4 0,0 7 0,0-1 0,-8 2 0,1 3 0,-7 1 0,1 2 0,-2 0 0,2 0 0,-3 0 0,4 0 0,0 2 0,0 2 0,0-1 0,3 2 0,0-2 0,4 0 0,-1 2 0,1-2 0,-1 2 0,1-2 0,2 2 0,1-5 0,2 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0T00:13:53.9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9219 14020 24575,'28'0'0,"-6"0"0,31 0 0,-21 3 0,17 2 0,-10 2 0,6-2 0,0-1 0,-1-4 0,-5 0 0,5 0 0,-4 0 0,9 0 0,-8 0 0,3 0 0,-5 0 0,-1-4 0,-7 3 0,1-5 0,-15 5 0,3-3 0,-11 4 0,-1 0 0,-2 0 0,-3 0 0,-1 0 0</inkml:trace>
  <inkml:trace contextRef="#ctx0" brushRef="#br0" timeOffset="1">10567 14093 24575,'13'0'0,"5"0"0,3 0 0,28 0 0,-23 0 0,28 0 0,-28 0 0,17 0 0,-16 0 0,15 0 0,-23 0 0,8 0 0,-14 0 0,0 0 0,-5 0 0,0 0 0,-2 0 0,2 0 0,-2 0 0,-1 0 0,0 0 0,-3 0 0,1 0 0</inkml:trace>
  <inkml:trace contextRef="#ctx0" brushRef="#br0" timeOffset="2">10782 13897 24575,'0'13'0,"0"2"0,0 4 0,0 5 0,0 1 0,0 4 0,0 4 0,0-7 0,0 3 0,0-10 0,0-2 0,0 2 0,0-9 0,0 4 0,0-8 0,0 3 0,0-4 0,0 0 0,0 0 0,0 0 0,0 0 0,0 0 0,0 0 0,0 3 0,0-1 0,0 1 0,2-3 0,-1 1 0,1-1 0,-2 1 0,2-3 0,-1-1 0,1-2 0</inkml:trace>
  <inkml:trace contextRef="#ctx0" brushRef="#br0" timeOffset="3">11085 13936 24575,'0'-8'0,"2"1"0,4-2 0,7 0 0,0-4 0,2 3 0,1-2 0,-3 5 0,6-5 0,-7 8 0,7-5 0,-6 8 0,6-2 0,-6 0 0,6 3 0,-6-3 0,3 3 0,-7 0 0,-1 0 0,1 0 0,-3 0 0,5 3 0,-4 3 0,1 3 0,-2 3 0,1 4 0,-4 4 0,0 1 0,-3 7 0,0-3 0,-3 3 0,-5 1 0,-3 0 0,-7-3 0,0-1 0,0-5 0,-3 2 0,8-6 0,-4 1 0,5-8 0,0 0 0,3-4 0,0 1 0,4 0 0,2-1 0,-2 0 0,4 1 0,-1-1 0,2 1 0,0-1 0,0 1 0,0 2 0,0-2 0,9-1 0,2-3 0,12-2 0,2 0 0,4 0 0,0 0 0,4 0 0,-3 0 0,4 0 0,-9 0 0,2 0 0,-6 0 0,0 0 0,-6 0 0,-3 0 0,-3 0 0,0 0 0,-4 0 0,1 0 0,-3 0 0,-1 0 0</inkml:trace>
  <inkml:trace contextRef="#ctx0" brushRef="#br0" timeOffset="4">13046 13667 24575,'0'44'0,"0"-3"0,0 8 0,0-14 0,0 19 0,0-12 0,0 14 0,0-11 0,0-1 0,0-9 0,0-2 0,0-8 0,0-5 0,0-1 0,0-2 0,0-1 0,0-3 0,0-2 0,0-2 0,0 3 0,0-3 0,0 0 0,0-4 0,0 1 0,0-1 0,0 1 0,0-4 0,0 1 0</inkml:trace>
  <inkml:trace contextRef="#ctx0" brushRef="#br0" timeOffset="5">9274 15287 24575,'14'0'0,"7"0"0,4 0 0,10 0 0,-1 0 0,9 0 0,-7 3 0,8 1 0,-5 4 0,-5 0 0,0-1 0,-9 0 0,-1 0 0,-5 0 0,-2-1 0,-2 0 0,-6 0 0,0-3 0,-4 2 0,1-4 0,-1 1 0,1 1 0,-1-3 0,0 3 0,-2-3 0,0 0 0</inkml:trace>
  <inkml:trace contextRef="#ctx0" brushRef="#br0" timeOffset="6">10535 15245 24575,'17'0'0,"0"0"0,7 0 0,1 0 0,-1 0 0,4 0 0,-3 3 0,0 0 0,-1 4 0,-5 0 0,1-3 0,0 1 0,-4-4 0,0 2 0,-4 0 0,0-3 0,-3 3 0,2-3 0,-2 0 0,1 0 0,-2 0 0,0 0 0,-1 0 0,1 0 0,-3 0 0,1 0 0,-1 0 0,-2 0 0,0 0 0</inkml:trace>
  <inkml:trace contextRef="#ctx0" brushRef="#br0" timeOffset="7">10764 15016 24575,'0'14'0,"0"4"0,0 6 0,0 3 0,0 2 0,0 9 0,0-7 0,0 8 0,0-14 0,0 7 0,0-10 0,0 6 0,0-12 0,0 3 0,0-9 0,0 5 0,0-6 0,0 0 0,0 0 0,0-4 0,0 0 0,0 1 0,0-1 0,0 1 0,0-1 0,0 0 0,0 1 0,0-1 0,0 1 0,0-3 0,0-1 0</inkml:trace>
  <inkml:trace contextRef="#ctx0" brushRef="#br0" timeOffset="8">11070 15115 24575,'22'-3'0,"-3"-3"0,9 5 0,-7-2 0,7 3 0,-7 0 0,-1 0 0,3 0 0,-12 0 0,11 0 0,-15 0 0,8 0 0,-9 0 0,2 0 0,-2 3 0,-1 0 0,1 5 0,-1 1 0,-1 6 0,-2 6 0,-2 0 0,0 11 0,0-6 0,-7 12 0,-5-4 0,-8 5 0,-3-4 0,-1 0 0,-4 1 0,5-8 0,-9 7 0,10-13 0,-5 9 0,6-13 0,-2 7 0,7-11 0,-1 0 0,8-6 0,1-2 0,5-1 0,0 1 0,5-3 0,12-1 0,4-2 0,15 0 0,2 0 0,4 0 0,-1 0 0,1-3 0,-5 2 0,0-6 0,-10 3 0,0 0 0,-7-1 0,-5 4 0,-4-2 0,-2 3 0,-1 0 0,1 0 0,-3 0 0,-1 0 0</inkml:trace>
  <inkml:trace contextRef="#ctx0" brushRef="#br0" timeOffset="9">13016 14994 24575,'-15'15'0,"-2"9"0,2-1 0,-7 10 0,6-3 0,0 1 0,1 2 0,11 0 0,1-3 0,3 4 0,0-10 0,0 4 0,0-10 0,0 5 0,9-10 0,2 3 0,9 1 0,5-5 0,0 1 0,4-6 0,-1 1 0,-3-4 0,3-1 0,-7-3 0,7 0 0,-7 0 0,3-10 0,-3-2 0,-2-13 0,2-2 0,-8-6 0,4 1 0,-9-1 0,3-1 0,-4 4 0,-2-3 0,-2 4 0,-3 4 0,0-3 0,0 7 0,0 1 0,0 4 0,-3 4 0,-3 0 0,-3 2 0,-7 1 0,-1 3 0,-2-1 0,-1 3 0,-4-2 0,3 5 0,-3-5 0,7 6 0,2-6 0,3 5 0,2-4 0,-1 4 0,5-1 0,-3 2 0,4 0 0,2 2 0,1 4 0,0 0 0,1 6 0,-1-6 0,-1 2 0,2-2 0,-1-1 0,2 1 0,-2-1 0,1-2 0,-1-1 0</inkml:trace>
  <inkml:trace contextRef="#ctx0" brushRef="#br0" timeOffset="10">9315 16489 24575,'18'0'0,"7"0"0,15 0 0,5 0 0,-14 0 0,0 0 0,28 0 0,-1 0-719,2 0 719,-18 0 0,12 0 177,-18 0-177,-2 0 0,-13 0 0,-6 0 0,-6 0 0,0 0 0,-6 0 0,-1 0 0</inkml:trace>
  <inkml:trace contextRef="#ctx0" brushRef="#br0" timeOffset="11">10413 16673 24575,'21'0'0,"6"0"0,13 0 0,5 0 0,1 0 0,3 0 0,-9 0 0,4 0 0,-10 0 0,0 0 0,-13 0 0,-1 0 0,-11 0 0,-1 0 0,-3 0 0,-2 0 0,0 0 0</inkml:trace>
  <inkml:trace contextRef="#ctx0" brushRef="#br0" timeOffset="12">10685 16570 24575,'0'22'0,"0"0"0,0 2 0,0 1 0,0 4 0,0-1 0,0 1 0,0 0 0,0 0 0,0 0 0,0-8 0,0 2 0,0-10 0,0 2 0,0-5 0,0-2 0,0-3 0,0 1 0,0-1 0,0-2 0,0-1 0</inkml:trace>
  <inkml:trace contextRef="#ctx0" brushRef="#br0" timeOffset="13">10917 16384 24575,'11'0'0,"5"-5"0,1 4 0,14-11 0,-5 11 0,16-11 0,-11 7 0,25-3 0,-27 5 0,28 6 0,-39 0 0,10 6 0,-17 8 0,-6-3 0,2 11 0,-7-8 0,0 4 0,0-1 0,-6 4 0,-5-2 0,-9 7 0,-2-7 0,0 4 0,-4 0 0,4-3 0,-9 3 0,5-3 0,-1-1 0,0 4 0,5-3 0,0 3 0,4-2 0,0-2 0,7 5 0,2-6 0,2 7 0,0-7 0,3 2 0,1-3 0,3-3 0,0-2 0,0 1 0,0-6 0,0 4 0,0-5 0,2 1 0,8-2 0,7-1 0,4-1 0,7-2 0,-3 3 0,3-7 0,1 4 0,0-4 0,-4 0 0,-5 0 0,-4 0 0,-4 0 0,-3 0 0,-1 0 0,-2 0 0,-1 0 0,-2 0 0,-1 0 0</inkml:trace>
  <inkml:trace contextRef="#ctx0" brushRef="#br0" timeOffset="14">12659 16478 24575,'23'0'0,"3"0"0,-1 0 0,4 0 0,-1 0 0,1 0 0,-4 0 0,-1 0 0,-11 0 0,2 0 0,-9 0 0,3 0 0,-6 0 0,-1 0 0</inkml:trace>
  <inkml:trace contextRef="#ctx0" brushRef="#br0" timeOffset="15">13163 16317 24575,'0'11'0,"0"10"0,0 24 0,0 11 0,0-9-406,0-17 0,0 0 406,0 11 267,0 9-267,0-11 135,0-5-135,0 0 0,0-13 0,0-4 102,0-9 1,0-5-1,0-1 1</inkml:trace>
  <inkml:trace contextRef="#ctx0" brushRef="#br0" timeOffset="16">9159 17852 24575,'26'0'0,"24"0"0,-10 0 0,7 0 0,0 0 0,2 0 0,1 0 0,2 0 0,-1 0 0,7 0 0,-25 0 0,-19 0 0,8 0 0,-15 0 0,5 0 0,-7 0 0,1 0 0,-3 0 0,-1 0 0</inkml:trace>
  <inkml:trace contextRef="#ctx0" brushRef="#br0" timeOffset="17">10587 17814 24575,'11'0'0,"3"0"0,7 0 0,8 0 0,1 0 0,8 0 0,-8 0 0,3 0 0,-4 0 0,0 0 0,-8 0 0,-1 0 0,-8 0 0,-3 0 0,-3 0 0,-4 0 0</inkml:trace>
  <inkml:trace contextRef="#ctx0" brushRef="#br0" timeOffset="18">10741 17710 24575,'0'13'0,"0"4"0,0-1 0,0 1 0,0 2 0,0-3 0,0 0 0,0 3 0,0-3 0,0 1 0,0-2 0,0 3 0,0-7 0,0 3 0,0-9 0,0 0 0,0 4 0,0-1 0,0 2 0,0 1 0,0-2 0,0 0 0,0-1 0,-6-2 0,5-3 0,-4 0 0</inkml:trace>
  <inkml:trace contextRef="#ctx0" brushRef="#br0" timeOffset="19">10979 17830 24575,'13'-23'0,"-1"1"0,8 0 0,-3 5 0,4 0 0,-5 7 0,3 0 0,-6 7 0,6 0 0,-6 3 0,2 0 0,-3 0 0,-2 0 0,1 0 0,-5 0 0,5 0 0,-4 5 0,1-2 0,-2 16 0,-3-5 0,1 10 0,-4-4 0,0 4 0,0 1 0,-7 3 0,-1 1 0,-10 1 0,2 4 0,-7 1 0,3 1 0,-3-2 0,4-4 0,-4 1 0,8-6 0,-2-4 0,7-5 0,2-7 0,4-1 0,-1-2 0,5-1 0,2-2 0,12-1 0,6-2 0,5 0 0,8 4 0,-8-3 0,9 2 0,-5-3 0,0 0 0,-5 0 0,-3 0 0,-6 0 0,-6 0 0,0 0 0,-4 0 0,1 0 0,-3 0 0,-1 0 0</inkml:trace>
  <inkml:trace contextRef="#ctx0" brushRef="#br0" timeOffset="20">12677 17773 24575,'23'0'0,"3"0"0,-5 0 0,6 0 0,-6 0 0,7 0 0,-10 0 0,5 0 0,-7 0 0,-3 0 0,6 0 0,-10 0 0,3 0 0,-6 0 0,-4 0 0</inkml:trace>
  <inkml:trace contextRef="#ctx0" brushRef="#br0" timeOffset="21">13041 17591 24575,'14'-7'0,"1"-4"0,0 10 0,-2-5 0,6 6 0,-6 0 0,6 0 0,-6 0 0,2 0 0,-2 0 0,2 0 0,-5 0 0,5 0 0,-9 0 0,5 0 0,-4 0 0,1 0 0,-3 0 0,1 0 0,-1 0 0,1 6 0,-3 1 0,3 8 0,-3-2 0,1 10 0,-2-2 0,-2 13 0,0-4 0,0 8 0,-3-8 0,-8 7 0,-5-5 0,-11 2 0,-1-2 0,-3-5 0,-1 0 0,5-4 0,2-5 0,4-3 0,5-4 0,3-4 0,5 2 0,2-4 0,1-2 0,1 2 0,2-2 0,2 2 0,0 0 0,0 1 0,0 2 0,5-1 0,6 5 0,5-5 0,8 3 0,-3-4 0,6 1 0,-2-3 0,4-1 0,-4-3 0,-1 0 0,-4 0 0,-4 0 0,3 0 0,-6 0 0,0 0 0,-2 0 0,-5 0 0,2 0 0,1 0 0,-3 0 0,2 0 0,-2 0 0,-1 0 0,1 0 0,-3 0 0,-1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0T00:13:53.9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17214 13632 24575,'-20'0'0,"0"0"0,-7 0 0,-1 0 0,3 0 0,1 0 0,-9 0 0,7 0 0,-3 0 0,8 0 0,5 0 0,4 0 0,0 0 0,3 0 0,1 0 0,5 2 0,0 4 0,3 3 0,0 6 0,0 2 0,0 2 0,4 5 0,0 14 0,0-2 0,-1 7 0,-3-14 0,0-1 0,0-8 0,0 1 0,0-6 0,0-6 0,0 0 0,0-4 0,0 0 0,2-1 0,1-7 0,5-4 0,2-3 0,5 1 0,2 3 0,6-1 0,-2 3 0,7 1 0,-3 3 0,4 0 0,0 0 0,0 3 0,0 8 0,-3 5 0,1 10 0,-5-3 0,-7 2 0,2-5 0,-10 0 0,2 0 0,-5-4 0,-1 0 0,-3-1 0,0-2 0,0 6 0,0-2 0,-9-1 0,1 4 0,-12-3 0,3 0 0,-9 5 0,1-7 0,-1 2 0,-2-6 0,7-1 0,-2-3 0,3 0 0,3-4 0,-2 0 0,9-3 0,-5 0 0,9 0 0,-3 0 0,4 0 0,-1 0 0,1 0 0,0 0 0,0 0 0,2 0 0,0 0 0</inkml:trace>
  <inkml:trace contextRef="#ctx0" brushRef="#br0" timeOffset="1">17770 14027 24575,'27'0'0,"8"0"0,-10 0 0,13 0 0,1 0 0,2 0 0,-2 0 0,-1 0 0,-8 0 0,-1 0 0,-8 0 0,-6 0 0,-6 0 0,0 0 0,-4 0 0,0 0 0,-1 0 0,-2 0 0</inkml:trace>
  <inkml:trace contextRef="#ctx0" brushRef="#br0" timeOffset="2">17192 15056 24575,'-4'-3'0,"0"0"0,-6 3 0,-3 0 0,-3 0 0,-1 0 0,-2 0 0,-2 0 0,4 0 0,-10 0 0,13 0 0,-6 0 0,5 0 0,2 0 0,-2 0 0,6 0 0,1 0 0,4 5 0,2-2 0,2 11 0,0-4 0,0 9 0,0-2 0,0-1 0,0 3 0,0-2 0,0 2 0,0-2 0,0-2 0,0-3 0,0 0 0,0-2 0,0-2 0,0-3 0,0 1 0,0-1 0,0 1 0,0-1 0,0 1 0,2-4 0,-1 3 0,3-4 0,-1 4 0,3-2 0,6 3 0,-2-1 0,9 2 0,1 0 0,1-1 0,7 1 0,-4 0 0,5 0 0,0 1 0,0-1 0,-4 3 0,-2 0 0,-3 3 0,1 4 0,-4 0 0,0 4 0,-7-1 0,0 0 0,-4 0 0,-2 0 0,-1-4 0,-3 3 0,0-6 0,-9 3 0,2-4 0,-12 1 0,2-3 0,1 2 0,-3-5 0,2 2 0,1-3 0,-3 1 0,2-1 0,-3 1 0,-3 0 0,-2 0 0,-4-3 0,0-1 0,0-3 0,4 0 0,-3 0 0,11 0 0,-3 0 0,8 0 0,3 0 0,-3 0 0,8 0 0,-1 0 0</inkml:trace>
  <inkml:trace contextRef="#ctx0" brushRef="#br0" timeOffset="3">17565 15505 24575,'21'0'0,"1"0"0,7 0 0,4 0 0,-3 0 0,8 0 0,-12 0 0,2 0 0,-8 0 0,-6 0 0,-2 0 0,-4 0 0,-2 0 0,0 0 0,-3 0 0</inkml:trace>
  <inkml:trace contextRef="#ctx0" brushRef="#br0" timeOffset="4">17193 16278 24575,'-36'0'0,"-1"0"0,-12 0 0,15 0 0,-18 0 0,15 0 0,-8 0 0,1 0 0,9 0 0,6 0 0,11 0 0,4 0 0,5 0 0,2 5 0,2 5 0,5 6 0,0 4 0,4 3 0,2-2 0,2 7 0,5-3 0,-2 8 0,-1-7 0,0 3 0,-4-13 0,-2 0 0,-1-4 0,-1 0 0,-1 0 0,2 0 0,-3 0 0,0 0 0,2 4 0,-1-4 0,2 7 0,-3-2 0,3-1 0,-3 0 0,3-7 0,-3-1 0,0-3 0,0 1 0,2-5 0,1-2 0,2-4 0,7-4 0,2 2 0,6 0 0,3 1 0,7 5 0,0-2 0,8 3 0,-8 0 0,8 0 0,-9 0 0,2 10 0,-7-2 0,-6 16 0,-5-6 0,-3 6 0,-3-5 0,-3 5 0,-1-3 0,-3 3 0,0-8 0,0 3 0,-6-2 0,-1-1 0,-10 4 0,0-7 0,-4 8 0,0-3 0,0 0 0,-4-1 0,0-6 0,0-1 0,1-3 0,4 0 0,4-4 0,0 0 0,4-3 0,3 0 0,-2 0 0,4 0 0,1 0 0,4 0 0</inkml:trace>
  <inkml:trace contextRef="#ctx0" brushRef="#br0" timeOffset="5">17457 16802 24575,'13'0'0,"8"0"0,-4 0 0,11 0 0,-7-3 0,7 2 0,-3-2 0,-1 0 0,-3 2 0,-2-2 0,-9 3 0,5 0 0,-9 0 0,2 0 0,-2 0 0,-1 0 0,1 0 0,-1 0 0,0 0 0,1 0 0,-1 0 0,0 0 0,-2 0 0,-1 0 0</inkml:trace>
  <inkml:trace contextRef="#ctx0" brushRef="#br0" timeOffset="6">17277 17471 24575,'-18'0'0,"2"0"0,-3 0 0,-1 0 0,-1 0 0,1 0 0,-4 0 0,10 0 0,-5 0 0,3 0 0,3 0 0,-2 0 0,5 0 0,-1 0 0,5 0 0,-2 0 0,2 0 0,1 0 0,-1 0 0,1 0 0,0 0 0,2 2 0,0 4 0,3 7 0,0 3 0,0 4 0,0 4 0,0 0 0,0 5 0,0-4 0,0 3 0,0-7 0,0 2 0,0-6 0,0 2 0,0-6 0,0 6 0,0-6 0,0 5 0,0-5 0,0 3 0,0-4 0,0-3 0,0-1 0,0-2 0,0-1 0,0 1 0,0-1 0,3-2 0,3-1 0,3-2 0,6 3 0,2-2 0,2 2 0,5-3 0,1 3 0,0 1 0,3 3 0,-7-1 0,6 1 0,-6 3 0,3 1 0,-7 5 0,-1 1 0,-3 2 0,-3-2 0,0 2 0,-4-3 0,0 0 0,-2 0 0,-1 0 0,-3-4 0,0 4 0,0-4 0,0 0 0,-6 4 0,-1-4 0,-9 4 0,-5-2 0,-4-4 0,-3 1 0,-1-4 0,0 0 0,4 0 0,1-3 0,5-1 0,2-3 0,1 0 0,7 0 0,1 0 0,2 0 0,3 0 0,1 0 0</inkml:trace>
  <inkml:trace contextRef="#ctx0" brushRef="#br0" timeOffset="7">17653 18045 24575,'18'0'0,"2"0"0,9 0 0,0 0 0,0 0 0,0 0 0,-5 0 0,0 0 0,-4 0 0,-7 0 0,6 0 0,-12 0 0,4 0 0,-5 0 0,-1 0 0,1 0 0,-1 0 0,0 0 0,1 0 0,-4 0 0,1 0 0</inkml:trace>
  <inkml:trace contextRef="#ctx0" brushRef="#br0" timeOffset="8">21528 13618 24575,'0'17'0,"-3"7"0,-1 1 0,-4 12 0,1-6 0,3 8 0,0-5 0,4 0 0,0-5 0,0-5 0,0 4 0,0-11 0,0 3 0,0-11 0,6 0 0,-3-6 0,9 2 0,-3-4 0,6 2 0,2-3 0,2 0 0,1 0 0,-4 0 0,3-3 0,-2 2 0,3-5 0,-4 5 0,-1-4 0,-5 4 0,1-2 0,-5 3 0,2 0 0,-2 0 0,-1 0 0,1 0 0,-1 0 0,0 0 0,-2-2 0,-1 1 0,-2-1 0</inkml:trace>
  <inkml:trace contextRef="#ctx0" brushRef="#br0" timeOffset="9">21763 13791 24575,'0'17'0,"0"9"0,0 0 0,0 7 0,0 0 0,0-3 0,0 13 0,0-8 0,0 4 0,0-5 0,0-9 0,0 2 0,0-6 0,0-1 0,0-1 0,0-9 0,0 9 0,0-12 0,0 4 0,0-2 0,0-3 0,0 5 0,0-5 0,0 3 0,0-4 0,0 0 0,0 1 0,0-3 0,0-1 0</inkml:trace>
  <inkml:trace contextRef="#ctx0" brushRef="#br0" timeOffset="10">21431 14968 24575,'13'-3'0,"4"1"0,-1 2 0,4 0 0,4 0 0,-3 0 0,-1 0 0,3 0 0,-9 9 0,9-1 0,-11 15 0,0-9 0,-8 9 0,1-6 0,-4 3 0,2-1 0,-3-2 0,0-2 0,0-3 0,-3 0 0,0 0 0,-6 0 0,0-2 0,-3-2 0,0 1 0,-1-2 0,1 1 0,0 1 0,3-2 0,-3 1 0,6-2 0,-2-3 0,2-1 0,8 1 0,2-3 0,10 5 0,-1-4 0,6 5 0,-6-3 0,3 4 0,-4-1 0,0 2 0,-3 2 0,3 5 0,-5-2 0,2 6 0,-5-2 0,-1 2 0,-3-2 0,0 2 0,-3-6 0,-7 6 0,-8-4 0,-4 2 0,-6-3 0,3 0 0,-5 4 0,2-3 0,-7 8 0,5-8 0,1 3 0,1-4 0,7-1 0,1-2 0,4-2 0,4-3 0,3 0 0,0-3 0,4 0 0,-1-3 0,3 0 0,1 0 0</inkml:trace>
  <inkml:trace contextRef="#ctx0" brushRef="#br0" timeOffset="11">21269 16267 24575,'21'-3'0,"-1"-7"0,4 1 0,0-8 0,6 6 0,0-1 0,3 1 0,-4 7 0,4 1 0,-7 3 0,-1 0 0,-10 0 0,1 0 0,-6 0 0,2 0 0,-7 3 0,1 6 0,-3 5 0,0 9 0,-3 2 0,0 9 0,0-4 0,0 7 0,0-2 0,-10 0 0,-3 3 0,-14-6 0,3 3 0,-13 2 0,8-4 0,-8 4 0,6-6 0,-1-3 0,5-2 0,1-4 0,11-1 0,2-4 0,10-4 0,0-2 0,3-5 0,0 5 0,0-4 0,5 1 0,6-2 0,9 1 0,1-3 0,3 2 0,-1-6 0,2 3 0,0-3 0,3 0 0,-7 0 0,3 0 0,0 0 0,-4 0 0,8 0 0,-7 0 0,3 0 0,-4 0 0,-4 3 0,0 0 0,-4 3 0,-3 0 0,-3 0 0,-4-3 0,-2-1 0</inkml:trace>
  <inkml:trace contextRef="#ctx0" brushRef="#br0" timeOffset="12">21647 17472 24575,'0'36'0,"0"1"0,0-3 0,0 9 0,0-3 0,0 10 0,0-5 0,0-1 0,0-10 0,0-4 0,0-10 0,0-5 0,0-3 0,0-2 0,0-2 0,0-3 0,0 0 0,0 3 0,0-2 0,0 15 0,0-10 0,0 18 0,0-21 0,0 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3:44:25.6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3846 4417 24575,'13'-17'0,"-1"1"0,9 7 0,-5 0 0,-4 6 0,3-4 0,-2 1 0,2 2 0,-3 2 0,1 2 0,-1 0 0,0 0 0,-3 0 0,2 0 0,-5 0 0,3 5 0,-3 5 0,0 7 0,1 2 0,-4 1 0,0 0 0,-3 0 0,0 0 0,0-1 0,0-2 0,0 2 0,-5-6 0,-2 2 0,-5-3 0,0-2 0,0 1 0,3-5 0,-3 3 0,6-3 0,-2-1 0,4 1 0,0-3 0,3 1 0,-1-1 0,2 3 0,0-1 0,0 1 0,0 2 0,0 1 0,0 3 0,0 0 0,0-3 0,0 3 0,2-6 0,1 2 0,9-2 0,-2-3 0,9 0 0,-3-3 0,4 0 0,0 0 0,-1 0 0,1 0 0,0 0 0,-3 0 0,-2 0 0,-3 0 0,-3 0 0,0 0 0,-4 0 0,1 0 0,-1 0 0,1 0 0,-3 0 0,-1 0 0</inkml:trace>
  <inkml:trace contextRef="#ctx0" brushRef="#br0" timeOffset="1961">4267 5709 24575,'-15'0'0,"-2"0"0,0 0 0,-11 0 0,2 0 0,-8 0 0,1 0 0,3 0 0,-8 0 0,12 0 0,-11 0 0,15 0 0,-3-6 0,5 5 0,7-4 0,1 5 0,0 0 0,6 0 0,-2-3 0,2 3 0,1-5 0,-1 2 0,1-2 0,0 1 0,2 0 0,-2 1 0,2 0 0,0-2 0,-2 2 0,2-3 0,-1 1 0,0 2 0,3-2 0,-1 2 0,2-2 0,0-4 0,0 0 0,0-6 0,5-2 0,11-4 0,3-5 0,8-1 0,-4-4 0,0-1 0,-4 6 0,3 0 0,-8 6 0,3 0 0,-7 3 0,2 4 0,-6 2 0,3 4 0,-3 1 0,-3 1 0,-1 2 0,0 0 0,-1-2 0,1 7 0,-2 2 0,3 8 0,1 8 0,0 5 0,2 4 0,-1 4 0,-1 2 0,3 4 0,-3 0 0,0 0 0,0 0 0,-1-5 0,-2-1 0,5-4 0,-5-4 0,2-1 0,-3-8 0,0 0 0,0-4 0,0-3 0,0-1 0,0-2 0,0-1 0,0 1 0,0-1 0,0 0 0,0 1 0,0-1 0,0 1 0,0-1 0,0 1 0,0-1 0,0 1 0,0-1 0,0-2 0,0-1 0</inkml:trace>
  <inkml:trace contextRef="#ctx0" brushRef="#br0" timeOffset="3471">4050 6481 24575,'-13'6'0,"-1"0"0,2 6 0,-9 5 0,7 0 0,-7 1 0,3 6 0,8-10 0,-7 10 0,7-8 0,-1 4 0,-1 0 0,4 0 0,-1 0 0,5-1 0,-2 5 0,2-3 0,0 7 0,-2-7 0,5 3 0,-2-5 0,3 1 0,0 0 0,0-4 0,0 0 0,0-4 0,0 0 0,3 0 0,0 0 0,3 0 0,0 0 0,3-2 0,0-2 0,1-2 0,1 0 0,-2 0 0,3-3 0,4 0 0,-3-3 0,5 0 0,-1 0 0,7 0 0,-4 0 0,4-3 0,-4-1 0,-4-5 0,3 2 0,-8-5 0,4 5 0,-9-2 0,3 1 0,-4 1 0,-2-1 0,0-1 0,-3 3 0,0-5 0,0 2 0,0-1 0,-5-1 0,-2 4 0,-5-1 0,-1 1 0,-2 1 0,-2 0 0,1 2 0,-3 1 0,6 3 0,-6 0 0,6 0 0,-6 0 0,6 0 0,-3 0 0,7 0 0,1 0 0,-1 0 0,3 0 0,-3 0 0,4 0 0,2 2 0,-2 1 0,2 3 0,0-1 0,-2 1 0,2-1 0,0 1 0,-2-1 0,2 1 0,-2-1 0,2 0 0,0 1 0,1-1 0,1 1 0,-1-3 0,2-1 0</inkml:trace>
  <inkml:trace contextRef="#ctx0" brushRef="#br0" timeOffset="5910">3995 7913 24575,'8'0'0,"3"0"0,-2 0 0,3 0 0,0 0 0,-3 0 0,0 0 0,-1 0 0,-2 0 0,0 5 0,-1 2 0,-1 8 0,2 2 0,1 6 0,0-2 0,-3 7 0,-1-3 0,-3 0 0,0 3 0,0-7 0,0 6 0,0-6 0,0 3 0,0-8 0,-6 0 0,-1-1 0,-5-4 0,-1 4 0,1-6 0,0 0 0,-4 0 0,3-3 0,-3 3 0,4-2 0,-3 2 0,2-3 0,0 3 0,1-2 0,3 4 0,-3-2 0,3 1 0,0 1 0,3-2 0,0 3 0,-1 4 0,4-3 0,0 6 0,3-6 0,0 2 0,0-3 0,0 0 0,0 0 0,0 0 0,0 0 0,3 0 0,3-2 0,3 1 0,7-4 0,0 5 0,4-4 0,0 1 0,3-2 0,-2 0 0,3-1 0,-4 1 0,0-3 0,-1-1 0,1-3 0,-3 0 0,-2 0 0,-3-6 0,-2 0 0,-2-7 0,-1-2 0,-1 2 0,0-6 0,-2 6 0,1-6 0,-4 2 0,2-3 0,-3 4 0,0-3 0,0 6 0,0-3 0,0 4 0,0 0 0,0 3 0,0 0 0,0 4 0,0-1 0,0 0 0,0 1 0,0 0 0,0-1 0,0 1 0,0-1 0,-3-2 0,0 1 0,-3-1 0,1 2 0,-4 1 0,3 1 0,-2-1 0,2 5 0,-2-6 0,1 3 0,-1 0 0,-1-2 0,3 2 0,-5-6 0,4 3 0,-4-6 0,5 3 0,-6-3 0,5 0 0,-2 0 0,3-1 0,-2 1 0,1 3 0,-2-2 0,3 1 0,-2 1 0,1-3 0,-2 6 0,3-3 0,1 4 0,-4-1 0,3 1 0,-2-1 0,2 3 0,1-2 0,-1 2 0,1-2 0,2-1 0,1-2 0,2-1 0,0-3 0,0 0 0,0 0 0,3-1 0,3 1 0,3 0 0,3 3 0,0-3 0,-3 6 0,3-3 0,-3 3 0,3 0 0,-3 3 0,-1-3 0,-2 6 0,-1-5 0,1 4 0,-1-1 0,0 2 0,1 0 0,-3 0 0,-1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3:44:44.6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7812 2493 24575,'-2'-3'0,"-5"10"0,-8 3 0,3 14 0,-9-7 0,13 7 0,-8-8 0,7 1 0,-5 6 0,4-6 0,0 11 0,-1-3 0,0 4 0,0-1 0,-3 6 0,2-4 0,1 3 0,-3-4 0,3-4 0,-6-1 0,6-4 0,-6 1 0,7-5 0,1-3 0,0-2 0,3-5 0,1 3 0,2-4 0,-2-2 0,4 2 0,-4-5 0,2 2 0,-2-2 0,2 0 0,1 0 0</inkml:trace>
  <inkml:trace contextRef="#ctx0" brushRef="#br0" timeOffset="1039">7482 2667 24575,'0'11'0,"6"5"0,-2-2 0,6 5 0,-1-2 0,-2 2 0,8-6 0,-4 10 0,6-5 0,-1 3 0,1-5 0,0 0 0,2-2 0,-5 2 0,5-3 0,-3 0 0,0-3 0,0-1 0,-4-3 0,0 0 0,-3 0 0,-1-1 0,-2-2 0,-1 2 0,1-4 0,-1 1 0,-2 1 0,1-3 0,-1 5 0,3-2 0,-1 0 0,-2 1 0,1-3 0,-3 4 0,4-5 0,-5 5 0,3-4 0,-3 1 0</inkml:trace>
  <inkml:trace contextRef="#ctx0" brushRef="#br0" timeOffset="2404">7811 2586 24575,'8'-15'0,"2"-3"0,6 5 0,-3 0 0,7-4 0,-7 10 0,3-9 0,0 12 0,-6-4 0,5 7 0,-9-1 0,2 2 0,1 0 0,-3 0 0,5 0 0,-5 0 0,6 3 0,-6 3 0,3 3 0,-3 3 0,0 0 0,0 0 0,-3 0 0,0-3 0,-3 3 0,0-6 0,0 2 0,0-2 0,0 2 0,0-2 0,0 6 0,0-3 0,0 3 0,0 0 0,0 0 0,-3 3 0,-1-2 0,-2 6 0,0-6 0,-1 6 0,0-2 0,1 2 0,2 1 0,-2 0 0,2 0 0,1 0 0,-3 0 0,5-4 0,-5 0 0,6-7 0,-3-1 0,3-3 0,0 1 0,0-1 0,2-2 0,4-1 0,3-2 0,3 0 0,0 0 0,0 0 0,0 0 0,0 0 0,1 0 0,-1 0 0,-3 0 0,2 0 0,-2 0 0,3 0 0,-3 0 0,0 0 0,-4 0 0,1 0 0,-1 0 0,0 0 0,1 0 0,-1 0 0,1 0 0,-1 0 0,0 0 0,1 0 0,-1 0 0,0 0 0,1 0 0,-1 0 0,-2 0 0,-1 0 0</inkml:trace>
  <inkml:trace contextRef="#ctx0" brushRef="#br0" timeOffset="3181">8504 2730 24575,'20'0'0,"13"0"0,-10 0 0,15 0 0,-9 0 0,1 0 0,3 0 0,0 0 0,-7 0 0,6 0 0,-7 0 0,-3 0 0,-3 0 0,-7 0 0,0 0 0,-3 0 0,0 0 0,-4 0 0,0 0 0,1 0 0,-1 0 0,0 0 0,-2-5 0,-1 2 0,-7-8 0,4 7 0,-5-1 0</inkml:trace>
  <inkml:trace contextRef="#ctx0" brushRef="#br0" timeOffset="4181">8765 2582 24575,'0'10'0,"0"4"0,0 2 0,0 8 0,0-3 0,0 3 0,0-8 0,0 3 0,0-3 0,0 1 0,0-5 0,0 0 0,0-6 0,0 5 0,0-5 0,0 2 0,0-3 0,0 0 0,0 1 0,0-1 0,0 1 0,0 2 0,0-2 0,0 5 0,0-4 0,0 1 0,0-3 0,0 1 0,0-1 0,0 0 0,0 0 0,0 1 0,0-1 0,0 0 0,0 0 0,0 0 0,0 0 0,0 1 0,0-1 0,0-2 0,0-1 0</inkml:trace>
  <inkml:trace contextRef="#ctx0" brushRef="#br0" timeOffset="5285">9146 2472 24575,'0'13'0,"0"6"0,0 5 0,0 9 0,0-3 0,0 8 0,0-4 0,0-3 0,0 1 0,0-11 0,0 2 0,0-3 0,0-4 0,0 3 0,0-6 0,0 0 0,0-2 0,0-2 0,0 0 0,0 0 0,0-4 0,0 1 0,0-1 0,0 1 0,0-1 0,0 1 0,0-1 0,0 0 0,3-1 0,-2 0 0,1-1 0,-2 3 0,2-1 0,-1 0 0,1 1 0,-2-1 0,0 0 0,3 1 0,-3-1 0,3-2 0,-3 0 0</inkml:trace>
  <inkml:trace contextRef="#ctx0" brushRef="#br0" timeOffset="7368">8814 4057 24575,'18'0'0,"0"0"0,2 0 0,4 0 0,1 0 0,0 0 0,2 0 0,-6 0 0,3 6 0,-4 1 0,0 10 0,-3 0 0,-3 4 0,-1-1 0,-6 0 0,3-4 0,-4 3 0,-3-6 0,0 2 0,-3-3 0,0-3 0,0 0 0,0-4 0,-2 1 0,-4-1 0,-3 1 0,-1-3 0,-1 0 0,5-3 0,-6 0 0,6 0 0,-2 0 0,2 0 0,3 2 0,1 1 0,2 2 0,5 1 0,2 0 0,5 0 0,0 2 0,0 2 0,-3-1 0,2 2 0,-4-2 0,4 3 0,-4 0 0,2 0 0,-3 0 0,0 0 0,0 1 0,-1-4 0,1 2 0,0-5 0,0 3 0,-3-4 0,-1 0 0,-2 1 0,0-1 0,0 1 0,0-1 0,-5 1 0,-2 0 0,-9-3 0,-4 3 0,-1-5 0,-7 5 0,3-5 0,0 5 0,2-2 0,-1-1 0,6 3 0,-5-3 0,10 4 0,-2-1 0,5-3 0,2 0 0,2-1 0,1-1 0,-1 1 0,3-4 0,1 2 0,2-3 0</inkml:trace>
  <inkml:trace contextRef="#ctx0" brushRef="#br0" timeOffset="10069">8941 5462 24575,'-15'0'0,"0"0"0,0 0 0,2 0 0,-3 0 0,4 0 0,0 0 0,-3 0 0,4 0 0,-1 0 0,7 0 0,2 2 0,-2-1 0,2 1 0,0 0 0,1 1 0,2 3 0,0 2 0,0 5 0,0 0 0,0 6 0,0-3 0,0 0 0,0 3 0,0-6 0,0 3 0,0-4 0,0 0 0,0 0 0,0-3 0,0 2 0,0-4 0,0 4 0,0-5 0,0 2 0,0-2 0,0-1 0,0 1 0,0-1 0,2 0 0,1-2 0,2 0 0,1-3 0,-1 0 0,0 0 0,4 0 0,0 0 0,3 0 0,0 0 0,0 0 0,0 0 0,0 0 0,0 0 0,0 0 0,0 0 0,1 0 0,-1 2 0,0 2 0,0 2 0,-3 6 0,0-2 0,-2 9 0,-1 2 0,-2-1 0,-1 4 0,-3-4 0,0-4 0,0 0 0,-2-4 0,-4 0 0,-7-3 0,0 0 0,-6-2 0,2-1 0,-3 1 0,0-1 0,-4-2 0,3-1 0,-6-3 0,6 0 0,-3 0 0,4 0 0,3 0 0,2 0 0,3 0 0,2 0 0,2 0 0,5 0 0,0 0 0</inkml:trace>
  <inkml:trace contextRef="#ctx0" brushRef="#br0" timeOffset="11581">8696 6735 24575,'17'0'0,"1"0"0,6 0 0,5 0 0,1 0 0,4 0 0,-6 0 0,1 0 0,-4 0 0,-1 0 0,-11 0 0,5 0 0,-8 0 0,3 0 0,-5 2 0,-2-1 0,-1 1 0,0-2 0,0 2 0,-2 1 0,-1 2 0,-2 0 0,0 0 0,0 1 0,0 5 0,0-1 0,0 13 0,-3-1 0,-1 7 0,-3 4 0,2 1 0,-1 5 0,5 0 0,-3 0 0,4-5 0,0 4 0,0-8 0,0-1 0,0-1 0,0-11 0,0 6 0,0-10 0,0 3 0,3-7 0,-3 2 0,3-4 0,-3 1 0,2-3 0,-1-2 0,1 0 0</inkml:trace>
  <inkml:trace contextRef="#ctx0" brushRef="#br0" timeOffset="13345">9036 8007 24575,'0'-22'0,"0"3"0,0 0 0,0 3 0,0-4 0,0 0 0,0 0 0,0 0 0,0 3 0,0 2 0,0 6 0,0-3 0,0 6 0,0-3 0,-6 6 0,3 1 0,-6 2 0,2 0 0,0 9 0,-5 2 0,5 12 0,-6-2 0,2 7 0,-3-3 0,3 4 0,-2-5 0,5 0 0,-1-7 0,2-2 0,1-3 0,3 0 0,-3 0 0,6-3 0,-3 3 0,3-6 0,0 5 0,0-5 0,0 3 0,5-1 0,2-1 0,5 1 0,0-2 0,0 0 0,0 0 0,0-2 0,0-2 0,0-2 0,0 0 0,0 0 0,-2 0 0,1-2 0,-5-4 0,3-4 0,-3 1 0,0-2 0,0 1 0,0-2 0,-3 0 0,0 0 0,-3-4 0,0 3 0,0-6 0,0 6 0,0-6 0,0 6 0,0-2 0,0 3 0,0 2 0,0 2 0,0 2 0,0 1 0,0 4 0,0 8 0,3 15 0,1 13 0,5 15 0,-1 1-414,-3-17 1,-1 0 413,-1-2 0,-1 0 0,2-2 0,0 0 0,-4 3 0,1-1 0,6 20-397,-6 5 397,6-7 0,-3-10 0,1-11 0,1-5 0,-5-4 0,4-4 810,-4 0-810,4-4 414,-4 0-414,4 0 0,-4 0 0,4-3 0,-4 3 0,3-6 0,-3 2 0,1 0 0,-2-1 0,0 1 0,0-5 0,0-1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3:45:10.2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11057 4451 24575,'18'0'0,"9"0"0,-5 0 0,23 0 0,-21 0 0,16 0 0,-19 0 0,-4 0 0,-2 0 0,-9 0 0,3 0 0,-6 0 0,-1 0 0</inkml:trace>
  <inkml:trace contextRef="#ctx0" brushRef="#br0" timeOffset="1306">11323 4235 24575,'12'0'0,"1"0"0,-4-3 0,0 3 0,6-3 0,-5 0 0,3 3 0,-2-3 0,2 3 0,-1 0 0,4 0 0,-7 0 0,2 0 0,-2 0 0,0 0 0,3 0 0,-6 0 0,2 0 0,-2 2 0,-1 1 0,1 3 0,-1-1 0,0 1 0,1 2 0,-3 1 0,0 7 0,-3-3 0,0 6 0,0-3 0,0 4 0,0 0 0,0-1 0,-6 1 0,2 0 0,-9 0 0,3 0 0,-1-1 0,-1 1 0,4 4 0,-4-7 0,5 6 0,-3-6 0,7-1 0,-3 0 0,5-4 0,-4 0 0,4 0 0,-4 3 0,4-5 0,-2 5 0,3-6 0,-3 0 0,3 0 0,-3-4 0,3 0 0,2-4 0,8-5 0,3-5 0,11-5 0,-3 0 0,3 3 0,-1-2 0,-2 6 0,-1-3 0,-1 6 0,-9-1 0,5 5 0,-9-3 0,3 3 0,-4 0 0,1 0 0,-1 0 0,-2 0 0,-1 0 0</inkml:trace>
  <inkml:trace contextRef="#ctx0" brushRef="#br0" timeOffset="2144">11718 4571 24575,'11'0'0,"6"0"0,-7 0 0,3 0 0,2 0 0,-5 0 0,5 0 0,-3 0 0,3 0 0,-2 0 0,6 0 0,-6 0 0,2 0 0,1 0 0,0 0 0,4 0 0,0 0 0,-4 0 0,3 0 0,-6 0 0,2 0 0,-5 0 0,-2 0 0,-3 0 0,1 0 0,-1 0 0,-4 0 0,-2-6 0,-10 5 0,6-4 0,-4 5 0</inkml:trace>
  <inkml:trace contextRef="#ctx0" brushRef="#br0" timeOffset="2952">11924 4433 24575,'0'22'0,"0"4"0,0-2 0,0 5 0,0-4 0,0 3 0,0-4 0,0 1 0,0-1 0,0-8 0,0 3 0,0-9 0,0 5 0,0-6 0,0 0 0,0-1 0,0-2 0,0-1 0,0 1 0,-3-1 0,3 0 0,-3 1 0,3-1 0,0 0 0,0 1 0,0-1 0,-2-2 0,1 2 0,-1-2 0,0 0 0,1-1 0,-1-2 0</inkml:trace>
  <inkml:trace contextRef="#ctx0" brushRef="#br0" timeOffset="4386">12094 4281 24575,'9'-8'0,"3"2"0,-6-2 0,5 7 0,-4-4 0,1 5 0,1 0 0,-1 0 0,1 0 0,2 0 0,-5 0 0,1 0 0,-1 0 0,-1 0 0,0 0 0,1 2 0,-1-1 0,1 3 0,-1-1 0,1 3 0,-1-1 0,0 1 0,1-1 0,-3 0 0,-1 1 0,0-1 0,-1 1 0,1-1 0,-2 3 0,0 1 0,0 4 0,0-1 0,0 3 0,0 1 0,-3 4 0,-1 4 0,-6 1 0,-4 0 0,-1 3 0,-3-2 0,7-1 0,-2-2 0,3-6 0,0-2 0,1-3 0,4-3 0,1 0 0,-1-4 0,5 1 0,-3-1 0,3 1 0,0-1 0,0 0 0,0 1 0,0-1 0,0 1 0,0-1 0,0 1 0,6-1 0,0 1 0,6 0 0,4-3 0,0 0 0,1-3 0,2 0 0,-7 0 0,4 0 0,-4-3 0,-3 0 0,0-2 0,-4 1 0,0 0 0,1 3 0,-1-2 0,-2 1 0,-1 2 0,-2-2 0</inkml:trace>
  <inkml:trace contextRef="#ctx0" brushRef="#br0" timeOffset="5333">12650 4426 24575,'-15'0'0,"1"5"0,2 2 0,-4 2 0,3 6 0,-3-4 0,4 4 0,-5 1 0,7-2 0,-10-1 0,13-1 0,-8-2 0,8-1 0,-4-1 0,5-2 0,-3-3 0,6 2 0,-2-2 0,2 0 0,-4-1 0,3 1 0,-1-3 0,5 2 0</inkml:trace>
  <inkml:trace contextRef="#ctx0" brushRef="#br0" timeOffset="6897">12423 4435 24575,'0'6'0,"0"2"0,0 1 0,0 0 0,0 0 0,0-4 0,0 1 0,6-3 0,-5 2 0,7-5 0,-8 5 0,8-4 0,-4 1 0,4-2 0,-2 0 0,-1 0 0,0 2 0,1-1 0,-1 4 0,1-5 0,-1 5 0,0-2 0,1 2 0,-3 1 0,1-3 0,-3 1 0,3-1 0,-1 3 0,2-4 0,-2 3 0,2-4 0,-2 1 0,2-2 0,0 2 0,1-1 0,-1 1 0,0 1 0,0-3 0,1 5 0,-1-5 0,-2 5 0,1-2 0,-4 2 0,5-2 0,-4 2 0,1-3 0,1 1 0,-3 2 0,5-5 0,-5 5 0,3-2 0,-1-1 0,-1 3 0,1-7 0,-2 1 0</inkml:trace>
  <inkml:trace contextRef="#ctx0" brushRef="#br0" timeOffset="8987">14767 4211 24575,'-3'-11'0,"-4"1"0,0 2 0,-2 3 0,-6-6 0,5 10 0,-3-8 0,2 9 0,2-3 0,-4 3 0,1 0 0,3 0 0,-2 0 0,4 0 0,-1 0 0,0 0 0,1 9 0,-2-1 0,2 14 0,4 0 0,-4 6 0,3 1 0,-3 0 0,3 4 0,-3-3 0,7 8 0,-4-8 0,4 3 0,-2-8 0,1-1 0,-2-4 0,3-1 0,0 1 0,0-3 0,0 2 0,0-6 0,5 2 0,6 1 0,10-1 0,0 2 0,7-3 0,-7-1 0,7-2 0,-7 2 0,7-5 0,-11 1 0,6-2 0,-10-4 0,6 0 0,-6-3 0,2 0 0,-3-2 0,0-5 0,1-9 0,-3-2 0,4-10 0,-7 8 0,3-4 0,-3 0 0,-3 3 0,-1-7 0,-3 7 0,0-7 0,0 3 0,0-4 0,0 0 0,0 0 0,0 0 0,0 1 0,0 3 0,0-3 0,-3 11 0,0-7 0,-6 11 0,2-2 0,-5 3 0,3 0 0,-7 2 0,3-2 0,-2 5 0,3-1 0,0 1 0,-4 4 0,6-2 0,-5 4 0,6-1 0,-3 2 0,2 0 0,-1 0 0,5 0 0,-6 3 0,6 0 0,-3 5 0,4-2 0,-1 3 0,0-1 0,3-2 0,-2 3 0,4-4 0,-1 1 0,2-1 0,-2-2 0,1 2 0,-2-2 0,3 0 0,0-1 0</inkml:trace>
  <inkml:trace contextRef="#ctx0" brushRef="#br0" timeOffset="11571">11117 5525 24575,'14'0'0,"-1"0"0,3 0 0,-3 0 0,6 0 0,-7 0 0,4 0 0,-4 0 0,0 0 0,-3 0 0,-1 0 0,-2 0 0,-1 0 0,0 0 0,-2 0 0,0 0 0</inkml:trace>
  <inkml:trace contextRef="#ctx0" brushRef="#br0" timeOffset="12838">11306 5371 24575,'8'-11'0,"-2"1"0,9 6 0,-8-1 0,8 2 0,-6 0 0,3 0 0,0 3 0,4 0 0,-6 0 0,4 0 0,-5 0 0,3 0 0,-2 0 0,1 0 0,-5 0 0,2 0 0,-2 0 0,-1 0 0,1 0 0,-1 0 0,1 3 0,-3 0 0,1 2 0,-3 1 0,2-1 0,-3 0 0,0 7 0,0-2 0,0 9 0,0-2 0,-3 3 0,-8 0 0,-1 4 0,-9-2 0,6 6 0,-6-1 0,1 3 0,1 0 0,-3-3 0,3 2 0,1-7 0,0 3 0,4-5 0,4-4 0,1-3 0,3-2 0,3-5 0,0 2 0,3-2 0,0-1 0,0 0 0,6-2 0,0 2 0,6-4 0,4 2 0,-3-1 0,6-1 0,-6 2 0,6-3 0,-6 0 0,2 0 0,-3 0 0,0 0 0,-2 0 0,-2 0 0,-3 0 0,1 0 0,-1 2 0,1-1 0,-1 1 0,1-2 0,-1 0 0,0 0 0,1 0 0,-1 0 0,0 0 0,0 0 0,-2 0 0,0 0 0</inkml:trace>
  <inkml:trace contextRef="#ctx0" brushRef="#br0" timeOffset="13766">11598 5659 24575,'15'0'0,"-1"0"0,-2 0 0,0 0 0,0 0 0,0 0 0,-3 0 0,6 0 0,-5 0 0,6 0 0,-4 0 0,0 0 0,-3 0 0,2 0 0,-5 0 0,3 0 0,-4 0 0,1 0 0,-1 0 0,0 0 0,1 0 0,-3 0 0,-1 0 0</inkml:trace>
  <inkml:trace contextRef="#ctx0" brushRef="#br0" timeOffset="14879">11747 5558 24575,'0'18'0,"0"1"0,0 5 0,0-3 0,0 2 0,0-3 0,0 0 0,0 0 0,0-4 0,0 0 0,0-7 0,0-1 0,0-3 0,0-2 0,0 0 0</inkml:trace>
  <inkml:trace contextRef="#ctx0" brushRef="#br0" timeOffset="16261">11993 5613 24575,'0'-11'0,"0"-2"0,0 7 0,0-6 0,0 6 0,6 0 0,-2-2 0,7 7 0,-4-10 0,4 10 0,-5-7 0,6 7 0,-3-1 0,3-1 0,-3 2 0,-1-1 0,-2 2 0,-1 0 0,1 0 0,-1 0 0,1 0 0,-1 0 0,0 0 0,1 0 0,-1 0 0,0 0 0,1 0 0,-1 2 0,-2 1 0,2 3 0,-4 2 0,1 1 0,-2 3 0,0 0 0,0 0 0,0 4 0,0-3 0,0 6 0,0-3 0,-3 4 0,-1 0 0,-5-1 0,-2 5 0,-3-3 0,0 7 0,4-7 0,-4 3 0,7-5 0,-3 1 0,4-3 0,0-5 0,0 0 0,3-6 0,0 2 0,3-2 0,0-1 0,5-2 0,4-1 0,4-2 0,6 0 0,-7 0 0,7 0 0,-6 0 0,3 0 0,-1 0 0,-5 0 0,5-3 0,-9 3 0,3-3 0,-4 3 0,1 0 0,-1 0 0,-2-2 0,-1-1 0,-2 0 0,0 0 0</inkml:trace>
  <inkml:trace contextRef="#ctx0" brushRef="#br0" timeOffset="17165">12571 5652 24575,'-6'15'0,"-1"7"0,-6-9 0,-4 11 0,0-10 0,0 2 0,-4 5 0,5-6 0,-2 5 0,2-4 0,3-3 0,0 6 0,4-6 0,0-1 0,3-3 0,3-4 0,1 0 0,-4-2 0,5 0 0,-5-3 0</inkml:trace>
  <inkml:trace contextRef="#ctx0" brushRef="#br0" timeOffset="18360">12355 5668 24575,'8'2'0,"-4"3"0,7-2 0,-8 3 0,3 0 0,2-1 0,-4 4 0,5-3 0,-3 5 0,-1-1 0,1 2 0,0 0 0,1 3 0,-4-2 0,3 3 0,-6-4 0,6 0 0,-6-3 0,6 2 0,-6-5 0,3 3 0,-3-4 0,3 1 0,-3-1 0,3 0 0,-3 1 0,2-4 0,-1 3 0,3-4 0,-3 3 0,3-1 0,-1 2 0,0-2 0,-1-1 0</inkml:trace>
  <inkml:trace contextRef="#ctx0" brushRef="#br0" timeOffset="20207">14402 5524 24575,'8'-10'0,"3"4"0,-5 1 0,5 2 0,-2 3 0,0-3 0,3 3 0,-3 0 0,3 0 0,0 0 0,0-3 0,4 3 0,0-3 0,0 3 0,3 0 0,6 0 0,-6 0 0,9 0 0,-15 0 0,2 0 0,-3 0 0,0 0 0,-2 0 0,-2 0 0,-3 0 0,1 0 0,-1 0 0,-2 5 0,0 2 0,-3 5 0,0 0 0,0 4 0,0 0 0,0 4 0,-7 4 0,-4-3 0,-4 7 0,-6-5 0,6 5 0,-2-7 0,3 3 0,1-8 0,3 3 0,1-6 0,3 3 0,2-4 0,-1-3 0,5 2 0,-6-2 0,6 3 0,-3 0 0,3 0 0,0 1 0,0-1 0,0 3 0,0-2 0,0 3 0,0-7 0,0-1 0,0 1 0,0-3 0,0 2 0,5-5 0,5 0 0,6-3 0,0 0 0,3 0 0,3 0 0,-5 0 0,4-3 0,-12 0 0,3-1 0,-6 2 0,2 2 0,-2 0 0,2 0 0,-2 0 0,3-2 0,-4 1 0,1-2 0,-1 3 0,0 0 0,-2-2 0,0-3 0,-3 1 0,0-1 0</inkml:trace>
  <inkml:trace contextRef="#ctx0" brushRef="#br0" timeOffset="22780">10989 6785 24575,'16'0'0,"1"0"0,-4 0 0,-3 0 0,8 0 0,-11 0 0,8 0 0,-9 0 0,2 0 0,-2 0 0,-1 0 0,1 0 0,2 0 0,-2 0 0,3 0 0,-4 0 0,1 0 0,-1 0 0,1 0 0,-1 0 0,0 0 0,0 0 0,-2 0 0,-1 0 0</inkml:trace>
  <inkml:trace contextRef="#ctx0" brushRef="#br0" timeOffset="23952">11223 6636 24575,'15'0'0,"-1"0"0,2 0 0,-3 0 0,2 0 0,-3 0 0,4 0 0,-6 0 0,4 0 0,-7 0 0,4 0 0,-3 0 0,1 0 0,-1 0 0,-2 0 0,-1 0 0,0 3 0,-2 3 0,2 3 0,-4 6 0,2 1 0,-3 8 0,0 1 0,0 4 0,-11 4 0,2 2 0,-14 0 0,3 0 0,1-5 0,-3-4 0,7-1 0,1-5 0,2-3 0,5-2 0,-2-3 0,6-3 0,-2 0 0,4-4 0,-1 1 0,2-1 0,0 1 0,0-1 0,0 0 0,2-2 0,1 2 0,5-5 0,1 3 0,3-3 0,0 0 0,-3 0 0,3 0 0,-3 0 0,3 0 0,0 0 0,0 0 0,-3 0 0,3 0 0,-3 0 0,3 0 0,-3 0 0,2 0 0,-5 0 0,3 0 0,-4 0 0,1 0 0,-1 0 0,-2 0 0,0 0 0</inkml:trace>
  <inkml:trace contextRef="#ctx0" brushRef="#br0" timeOffset="24711">11596 7012 24575,'-1'-6'0,"2"1"0,14 5 0,0 0 0,9 0 0,-4 0 0,-4 0 0,3 0 0,-6 0 0,2 0 0,-3 0 0,-2 0 0,1 0 0,-5 0 0,0 0 0,-4 0 0</inkml:trace>
  <inkml:trace contextRef="#ctx0" brushRef="#br0" timeOffset="25558">11722 6864 24575,'0'15'0,"0"4"0,0 2 0,0 3 0,0-5 0,0-2 0,0-2 0,0-3 0,0-3 0,0 3 0,0-6 0,0 2 0,0 0 0,0 1 0,0 0 0,0-1 0,0 0 0,0 1 0,0 0 0,0-1 0,0-3 0,0 1 0,0-1 0,0 0 0,0 1 0,0-1 0,0-2 0,0-1 0</inkml:trace>
  <inkml:trace contextRef="#ctx0" brushRef="#br0" timeOffset="26942">12123 6907 24575,'4'0'0,"6"0"0,12 0 0,2 0 0,-4-6 0,0 4 0,3-7 0,-2 8 0,0-2 0,-6 3 0,1 0 0,-3 0 0,2 0 0,-3 0 0,0 0 0,-3 0 0,0 0 0,-4 0 0,1 0 0,-1 0 0,1 0 0,-3 2 0,-1 1 0,-2 6 0,0 0 0,0 3 0,0 3 0,-6 2 0,-2 7 0,-10 1 0,3 5 0,-8 4 0,4-3 0,-4 3 0,-1 1 0,1-4 0,0 0 0,5-6 0,1-8 0,4-1 0,1-4 0,3-3 0,1-1 0,4-2 0,0-1 0,3 0 0,-1 1 0,2-1 0,0 0 0,0 1 0,0-1 0,0 0 0,2 1 0,1-1 0,5 1 0,-1 0 0,4-1 0,-2-1 0,3-2 0,0-2 0,0 0 0,0 0 0,0 0 0,0 0 0,1 0 0,-1 0 0,-3 0 0,-1 0 0,-2-2 0,-1 1 0,1-1 0,-1 2 0,-2-3 0,2 3 0,-2-2 0,2 2 0,-2-3 0,-1 3 0,-2-3 0</inkml:trace>
  <inkml:trace contextRef="#ctx0" brushRef="#br0" timeOffset="27973">12610 7065 24575,'-3'12'0,"-1"4"0,-2-4 0,-8 13 0,6-11 0,-6 6 0,8-8 0,3 0 0,-2-2 0,4 1 0,-4-7 0,4 3 0,-1-4 0,2 3 0,-4-3 0,0-1 0,-1-2 0,3 0 0</inkml:trace>
  <inkml:trace contextRef="#ctx0" brushRef="#br0" timeOffset="28991">12523 7138 24575,'5'0'0,"1"2"0,-1-1 0,-2 4 0,5-5 0,-7 5 0,7-4 0,-5 3 0,2-3 0,1 4 0,-3-2 0,2 2 0,-5 1 0,5-3 0,-2-1 0,0 0 0,2 1 0,-2 3 0,2-1 0,-2 1 0,2-1 0,-4 0 0,3 1 0,-1-1 0,3 0 0,-4 0 0,3-2 0,-4 2 0,3-5 0,-3 3 0,1-3 0</inkml:trace>
  <inkml:trace contextRef="#ctx0" brushRef="#br0" timeOffset="30249">14326 6687 24575,'3'15'0,"0"0"0,-3 9 0,0-4 0,0 8 0,0-3 0,0 8 0,0-3 0,0 4 0,0-6 0,0 1 0,0-4 0,0-1 0,0-8 0,0 3 0,0-6 0,0-1 0,2-2 0,4-1 0,0-1 0,10 3 0,-6-4 0,8 1 0,-6-2 0,0 0 0,0 0 0,0 0 0,0-2 0,3-2 0,-2-2 0,3 0 0,-4 0 0,-3 0 0,2 0 0,-4 0 0,1 0 0,-3 0 0,4 0 0,-3 0 0,5 0 0,-2 0 0,3-2 0,0-2 0,4-2 0,0 2 0,1-1 0,2 1 0,-6 1 0,2 0 0,-6 3 0,0-3 0,-4 3 0,1-3 0,-3 1 0,-1-1 0,-2-3 0,0 1 0,-2-1 0,-4 0 0,-4 1 0,1 1 0,1-1 0,5 4 0,0-1 0</inkml:trace>
  <inkml:trace contextRef="#ctx0" brushRef="#br0" timeOffset="31078">14594 7003 24575,'0'19'0,"0"3"0,0 3 0,0 4 0,0-1 0,0 1 0,0 0 0,0 0 0,0 0 0,0-1 0,0-6 0,0 5 0,0-13 0,0 5 0,0-7 0,0-3 0,0 0 0,0-4 0,0 0 0,0 1 0,0-1 0,0 1 0,0-1 0,0 0 0,0 1 0,0-1 0,0-2 0,0-1 0</inkml:trace>
  <inkml:trace contextRef="#ctx0" brushRef="#br0" timeOffset="32959">14628 8074 24575,'-14'0'0,"-6"0"0,-23 17 0,9-2 0,-3 7 0,1 3 0,-1 5-396,8-6 0,1 1 396,0 7 195,-3 4-195,6-4 0,2-2 0,5-1 0,10 0 0,-2 0 0,10 0 597,-4-5-597,4 0 0,0-4 0,0 0 0,0-1 0,0 1 0,0-3 0,3 2 0,7-6 0,0 3 0,6-4 0,-1 1 0,2-1 0,2 2 0,5-4 0,-3 0 0,3-4 0,0 1 0,-4 0 0,4-3 0,-4-1 0,0-3 0,-1 0 0,-2-3 0,3-7 0,-7-4 0,4-7 0,-4 1 0,-2 0 0,-2 0 0,-2 1 0,-1-1 0,1 3 0,-4 2 0,0 2 0,-3 1 0,0 3 0,0 1 0,0 2 0,0 1 0,0-1 0,0 1 0,0-1 0,-5 3 0,-2 1 0,-5 2 0,-4 0 0,0 0 0,-1 0 0,-2 0 0,3 0 0,-4 0 0,3 0 0,-2 0 0,3 3 0,-1 0 0,-2 4 0,9-4 0,-5 3 0,6-6 0,2 6 0,0-6 0,4 5 0,-3-4 0,3 3 0,1-1 0,2 2 0,0 0 0,-2-2 0,1 2 0,-1-2 0,2 2 0,-3 1 0,3-1 0,-3 0 0,1 1 0,1-1 0,-4 1 0,2-1 0,0 1 0,-2-3 0,4 1 0,-4 0 0,3-1 0,-1-1 0,0-2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3:45:53.0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2438 12125 24575,'13'19'0,"-6"-4"0,1-4 0,-2-4 0,1 4 0,1-5 0,-2 3 0,0-1 0,-1-2 0,4 3 0,-3-1 0,6-1 0,-6 2 0,6-3 0,-6-1 0,2-2 0,-2 2 0,-1-4 0,0 1 0,1 1 0,-1-3 0,0 5 0,1-5 0,-1 5 0,0-4 0,1 4 0,-1-2 0,0 2 0,1-2 0,-3 1 0,2-3 0,-5 1 0,3-2 0</inkml:trace>
  <inkml:trace contextRef="#ctx0" brushRef="#br0" timeOffset="1096">2644 12151 24575,'-6'4'0,"2"-1"0,4 8 0,-3-5 0,0 2 0,-5-2 0,1 0 0,-1-1 0,2 1 0,-2-3 0,2 2 0,-6-5 0,6 5 0,-2-4 0,2 3 0,3-1 0,-5 1 0,2 0 0,-1-1 0,-2 3 0,8-1 0,-4 0 0,2-2 0,3 2 0,-5-4 0,2 3 0,-3-3 0,4 4 0,-3-5 0,4 5 0,-3-2 0,3 2 0,-4-2 0,5 1 0,-5-3 0,4 4 0,-4-5 0,5 5 0,-5-5 0,4 5 0,-3-4 0,3 4 0,-4-5 0,5 5 0,-5-4 0,4 4 0,-4-5 0,5 5 0,-3-2 0,1 3 0,1-1 0,-4-2 0,4 1 0,-3-3 0,3 1 0,-1-2 0</inkml:trace>
  <inkml:trace contextRef="#ctx0" brushRef="#br0" timeOffset="2539">2637 12127 24575,'11'-3'0,"-4"1"0,8 2 0,-9 0 0,5 0 0,-2 0 0,1-5 0,1 3 0,-2-6 0,4 7 0,-4-4 0,2 5 0,2-6 0,-1 5 0,1-7 0,-1 7 0,-3-5 0,3 6 0,0 0 0,-3 0 0,3 0 0,-6 0 0,2 0 0,-2 0 0,-1 3 0,0 0 0,1 2 0,-3 1 0,-1 2 0,1 1 0,-2 3 0,1 0 0,-2 4 0,0-3 0,0 6 0,0-3 0,0 4 0,0 0 0,-2-4 0,-2 0 0,-2-7 0,3 2 0,1-5 0,-1 6 0,2-6 0,-1 5 0,2-5 0,0 3 0,0-1 0,0-2 0,0 3 0,0-4 0,0 1 0,0-1 0,2-2 0,1-1 0,5-2 0,1 3 0,1-2 0,1 1 0,-2-2 0,3 0 0,0 0 0,3 0 0,-3 0 0,0 3 0,-4-3 0,1 3 0,-3-1 0,2-1 0,-2 1 0,-1-2 0,0 0 0,1 0 0,-3 3 0,2-3 0,-5 3 0,3-3 0</inkml:trace>
  <inkml:trace contextRef="#ctx0" brushRef="#br0" timeOffset="3387">3228 12173 24575,'19'0'0,"2"0"0,0 0 0,0 0 0,3 0 0,-1 0 0,-2 0 0,0 0 0,-2 0 0,-6 2 0,2-1 0,-6 4 0,3-4 0,-6 1 0,2 0 0,-2-1 0,-1 2 0,0-3 0,-2 2 0,2-1 0,-3 1 0,1 0 0,2-1 0,-4 1 0,1-2 0</inkml:trace>
  <inkml:trace contextRef="#ctx0" brushRef="#br0" timeOffset="4354">3742 12001 24575,'0'7'0,"0"1"0,0 17 0,0 0 0,0 4 0,0 0 0,0 4 0,0-3 0,0 8 0,0-3 0,0-1 0,0-5 0,0-1 0,0-10 0,0 5 0,0-13 0,0 2 0,0-7 0,0 0 0,0 1 0,0-3 0,0-1 0</inkml:trace>
  <inkml:trace contextRef="#ctx0" brushRef="#br0" timeOffset="6776">3742 13380 24575,'0'20'0,"0"-3"0,0 8 0,0-1 0,0 1 0,0 4 0,0 0 0,0 0 0,0 4 0,0-3 0,-3 3 0,2-4 0,-2 0 0,-1 4 0,3-3 0,-5 4 0,5-5 0,-5-5 0,2 4 0,0-10 0,1 5 0,3-11 0,-3 1 0,2-5 0,-1-2 0,2-1 0,0 1 0,0-3 0,0-1 0</inkml:trace>
  <inkml:trace contextRef="#ctx0" brushRef="#br0" timeOffset="9180">3504 14843 24575,'3'-8'0,"3"0"0,3-1 0,6 2 0,-2-4 0,6 1 0,-2 0 0,2 0 0,1 1 0,0 1 0,-4 1 0,3 2 0,-6 4 0,3-2 0,-1 3 0,-5 0 0,5 0 0,-9 0 0,6 0 0,-6 0 0,2 0 0,-2 0 0,2 0 0,-2 2 0,3 1 0,-4 3 0,1-1 0,-1 4 0,-2-3 0,3 2 0,-6-2 0,3-1 0,-3 1 0,0-1 0,0 0 0,0 1 0,-3 2 0,-3-1 0,-4 4 0,-2-4 0,0 4 0,0-1 0,0 2 0,0 0 0,-1 0 0,1-3 0,3 0 0,1-4 0,2 1 0,1-1 0,1 1 0,2-1 0,2 0 0,0 1 0,2-1 0,4-2 0,3-1 0,0 0 0,3-1 0,-6 1 0,2 1 0,-2-3 0,-1 3 0,0-3 0,1 0 0,-1 2 0,1-1 0,-3 3 0,-1-1 0,0 3 0,-1-1 0,4 1 0,-5-1 0,3 0 0,-3 4 0,2-3 0,-1 5 0,1-2 0,-2 1 0,0-2 0,0 0 0,0-1 0,-5 4 0,-2-5 0,-5 3 0,0 0 0,0-3 0,3 3 0,-3-3 0,3 0 0,-3 0 0,0 0 0,0 0 0,-4 0 0,3 0 0,-3 0 0,1 1 0,2-1 0,-3 0 0,4 0 0,3 0 0,1-3 0,2 2 0,0-5 0,3 5 0,-2-4 0,3 1 0,-1-2 0,0 0 0</inkml:trace>
  <inkml:trace contextRef="#ctx0" brushRef="#br0" timeOffset="11507">3675 16053 24575,'-11'0'0,"0"0"0,-5 0 0,0 0 0,0 0 0,-4 0 0,7 0 0,-6 0 0,9 0 0,-4 0 0,4 0 0,-1 0 0,-1 0 0,1 0 0,5 2 0,2 4 0,7 7 0,0 0 0,3 2 0,1 1 0,-1 0 0,-2 0 0,1 3 0,-4-6 0,5 3 0,-5-4 0,1-3 0,-2 2 0,0-4 0,0 1 0,0-3 0,0 1 0,0-1 0,2-2 0,1 0 0,2-3 0,1 0 0,6 0 0,-2 0 0,5 0 0,1 0 0,-3 0 0,5 0 0,-5 0 0,3 0 0,-4 0 0,-3 2 0,2-1 0,-4 4 0,4-2 0,-5 2 0,3 1 0,-4 0 0,0-1 0,1 3 0,0-1 0,-3 4 0,2-5 0,-5 3 0,3-1 0,-3-2 0,0 5 0,0-1 0,0-1 0,0 5 0,0-4 0,-3 6 0,-3-4 0,-4 0 0,-2 0 0,0 0 0,0 0 0,0 0 0,0-2 0,0-1 0,-1-3 0,1 0 0,0 0 0,0 0 0,3-3 0,-3 0 0,6-3 0,-2 0 0,2 0 0,0 0 0,1 0 0,-1 0 0,1 0 0,-1 0 0,1 0 0,0 0 0,2-3 0,-1 3 0,3-2 0,-1 2 0</inkml:trace>
  <inkml:trace contextRef="#ctx0" brushRef="#br0" timeOffset="13103">3487 17195 24575,'14'0'0,"6"0"0,1 0 0,6 0 0,-2 0 0,4 0 0,0 0 0,-4 0 0,3 0 0,-7 6 0,2-4 0,-6 6 0,-2-5 0,-3 1 0,0-2 0,-2-2 0,1 0 0,-5 0 0,2 3 0,-2-2 0,-1 1 0,1-2 0,-1 0 0,1 0 0,-1 0 0,0 0 0,-2 2 0,0 7 0,-9 1 0,2 13 0,-8-5 0,0 9 0,-2-2 0,-1 9 0,1-4 0,-1 3 0,-4-3 0,4-1 0,-4 1 0,5-1 0,-1 0 0,1-1 0,3 1 0,-2-4 0,1 3 0,2-7 0,-3 2 0,6-3 0,-3 0 0,0 0 0,3-4 0,1 0 0,0-4 0,3-3 0,0 2 0,-2-5 0,2 3 0,0-4 0,0 1 0,1-1 0,1 0 0,-1 1 0,2-1 0,-3-2 0,3 1 0,-5-3 0,4 1 0,-1-2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3:46:15.2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8170 11912 24575,'-11'-3'0,"-9"11"0,-2-2 0,-9 14 0,2-5 0,-2 11 0,-3-9 0,2 12 0,-6-8 0,6 9 0,-3-2 0,7 3 0,-2-3 0,6-2 0,3-8 0,4-2 0,5-4 0,3-2 0,1-2 0,2-3 0,3 1 0,-2-1 0,5-2 0,-3 0 0</inkml:trace>
  <inkml:trace contextRef="#ctx0" brushRef="#br0" timeOffset="910">7756 11992 24575,'2'7'0,"5"2"0,2 8 0,4 2 0,4-2 0,-2 7 0,5-1 0,-5-3 0,1 0 0,-6-7 0,2 6 0,-5-6 0,0-1 0,-2 0 0,-2-6 0,0 2 0,0-3 0,-3 0 0,0 1 0,0-1 0,0 0 0,0 3 0,0-2 0,0 2 0,0-3 0,0 0 0,0-1 0,0-2 0</inkml:trace>
  <inkml:trace contextRef="#ctx0" brushRef="#br0" timeOffset="2049">8056 11772 24575,'14'-6'0,"1"2"0,5-3 0,0 1 0,4 2 0,1 1 0,8-1 0,-7 4 0,6 0 0,-2 0 0,-4 0 0,6 0 0,-11 0 0,3 0 0,-5 0 0,-5 0 0,1 0 0,-9 3 0,2 3 0,-2 3 0,-2 7 0,1 0 0,-4 4 0,2-4 0,-3 3 0,0 1 0,0 1 0,-7 7 0,-4-6 0,-4 6 0,-6-6 0,2 3 0,1-4 0,1 0 0,5-5 0,2-1 0,1-3 0,3 1 0,0-4 0,3 2 0,0-2 0,1 0 0,1 2 0,-1-4 0,2 4 0,0-5 0,0 3 0,2-4 0,7 1 0,5 0 0,6-2 0,0-1 0,3-3 0,2 0 0,0 0 0,3 0 0,-7 0 0,7 0 0,-8 0 0,4-3 0,-4 2 0,-4-2 0,-3 3 0,-2 0 0,-4 0 0,1 0 0,-3 0 0,-2 0 0,0 0 0</inkml:trace>
  <inkml:trace contextRef="#ctx0" brushRef="#br0" timeOffset="2864">8931 12042 24575,'10'0'0,"5"0"0,1 0 0,8 0 0,-3 0 0,7 0 0,-3 0 0,-1 0 0,0 0 0,-4 0 0,0 0 0,-4 0 0,3 0 0,-2 0 0,-4 0 0,-1 0 0,-4 0 0,-2 0 0,6 0 0,-6 0 0,2 0 0,-2 0 0,-1 0 0,1 0 0,-1 0 0,1 0 0,-1 0 0,0 0 0,1 0 0,-1 0 0,0 0 0,1 0 0,-1 0 0,1 0 0,-1 0 0,-6 0 0,-4 0 0,0 0 0,-1 0 0</inkml:trace>
  <inkml:trace contextRef="#ctx0" brushRef="#br0" timeOffset="3621">9120 11914 24575,'0'14'0,"0"2"0,0 7 0,0 2 0,0 4 0,0 0 0,0 4 0,0-7 0,0 2 0,0-8 0,0-3 0,0-5 0,0-3 0,0-4 0,0 0 0,0 1 0,0-3 0,0-1 0</inkml:trace>
  <inkml:trace contextRef="#ctx0" brushRef="#br0" timeOffset="5171">9480 11804 24575,'5'-3'0,"4"1"0,-1 2 0,2 0 0,4 0 0,-7 0 0,8 0 0,-6 0 0,7 0 0,-3 0 0,2 0 0,-3 0 0,4 0 0,-3 0 0,2 0 0,-3 0 0,4 0 0,-3 0 0,6 0 0,-6 0 0,-1 0 0,-1 3 0,-4 0 0,1 6 0,-2-3 0,0 5 0,-3-2 0,0 3 0,-3 0 0,0 4 0,-6 0 0,-5 5 0,-3-5 0,-7 5 0,8-8 0,-7 1 0,10-2 0,-5-6 0,8 3 0,1-3 0,1-3 0,5 1 0,-3-1 0,3 2 0,0 1 0,0-1 0,0 0 0,3 4 0,3-3 0,3 3 0,7 0 0,0-2 0,4 3 0,4-4 0,-3 1 0,3 0 0,-4 0 0,-4 2 0,3-2 0,-6 2 0,-1-6 0,0 3 0,-6-6 0,2 3 0,-5-1 0,0 1 0,-3 2 0,-3 0 0,-3 4 0,-4 3 0,-5 2 0,-3 5 0,-3-1 0,3 3 0,-2-3 0,6-2 0,-1-4 0,5 0 0,-1-2 0,4-2 0,-1-2 0,5-1 0,-2-2 0,2 0 0,0-1 0,-2-1 0,3 3 0,-4-3 0,4 3 0,-3-3 0,2 1 0,0-2 0,1 0 0</inkml:trace>
  <inkml:trace contextRef="#ctx0" brushRef="#br0" timeOffset="7576">9402 13463 24575,'-1'3'0,"-7"0"0,-11-3 0,-11 0 0,4 0 0,-6 0 0,7 0 0,-4 0 0,4 0 0,1 0 0,8 0 0,-3 0 0,9 0 0,-2 0 0,7 0 0,-1 0 0,3 2 0,1 4 0,2 3 0,0 3 0,3 3 0,0 2 0,4 3 0,0-1 0,-1 1 0,1 0 0,-1-4 0,1 0 0,-4-4 0,2 0 0,-4 0 0,2-3 0,-3 0 0,0-4 0,0 1 0,0-1 0,0 1 0,0-1 0,0 0 0,0 4 0,0-3 0,0 5 0,0-5 0,0 3 0,0-4 0,0 1 0,0-1 0,2-2 0,1 0 0,2-3 0,1-3 0,2-3 0,1 0 0,3-6 0,4 2 0,0 0 0,4 1 0,0 2 0,-4 3 0,3 1 0,-2 3 0,-1 0 0,-1 0 0,-3 0 0,-2 0 0,1 0 0,-5 3 0,2 0 0,-5 5 0,0 1 0,-3 3 0,0 0 0,0 0 0,0 4 0,0-3 0,-6 6 0,-1-6 0,-6 6 0,1-6 0,-5 3 0,1-4 0,0 1 0,-3 0 0,2-3 0,1-1 0,-3-2 0,6-1 0,0 0 0,5 0 0,2-1 0,0-2 0,1-1 0,2 1 0,1-3 0,2 3 0</inkml:trace>
  <inkml:trace contextRef="#ctx0" brushRef="#br0" timeOffset="9223">9146 14805 24575,'11'0'0,"4"0"0,-2 0 0,6 0 0,1 0 0,1 0 0,7 0 0,-11 0 0,10 0 0,-10 0 0,1 0 0,0 0 0,-6 0 0,1 0 0,0 0 0,-7 0 0,0 5 0,-4 4 0,-5 7 0,-4 12 0,-4-2 0,-8 8 0,3 0 0,-3 1 0,3 4 0,1-4 0,0-2 0,3-4 0,2-4 0,3 3 0,3-8 0,-2 4 0,5-4 0,-5 0 0,6 0 0,-3 0 0,3-1 0,0-2 0,0 2 0,0-6 0,0 2 0,0-3 0,0 0 0,0-3 0,0 3 0,0-6 0,0 2 0,0-2 0,0-1 0,-3-2 0,3-1 0,-2-2 0</inkml:trace>
  <inkml:trace contextRef="#ctx0" brushRef="#br0" timeOffset="12298">9368 16153 24575,'0'-19'0,"0"1"0,0 1 0,0-2 0,0 3 0,0-1 0,0 1 0,0 7 0,0-2 0,-3 7 0,0-1 0,-2 5 0,-3 0 0,1 0 0,-4 2 0,2 2 0,-4 8 0,1-2 0,-1 6 0,1-4 0,2 3 0,-1-2 0,1 5 0,1-5 0,3 1 0,0 2 0,5-4 0,-1 7 0,2-2 0,0-1 0,0 3 0,0-2 0,0 2 0,0-2 0,0-2 0,0-3 0,0 0 0,0-3 0,0 0 0,0-4 0,0 1 0,0-1 0,2 1 0,-1-1 0,3-2 0,-1 0 0,3-3 0,-1 0 0,4 0 0,0 0 0,3 0 0,0-6 0,0-4 0,1-3 0,-1-3 0,0 4 0,-2-3 0,-2 5 0,-2-5 0,0 9 0,0-6 0,-3 6 0,2-3 0,-4 4 0,1-4 0,-2 3 0,0-2 0,0 2 0,0 1 0,0-1 0,0 1 0,0-1 0,0 6 0,0 11 0,0 7 0,0 11 0,0 4 0,0-3 0,0 8 0,0-4 0,3 1 0,-2-2 0,2-4 0,-3-4 0,3-2 0,-2-3 0,5 0 0,-5-4 0,4 0 0,-4-7 0,4 2 0,-4-2 0,4 1 0,-2 1 0,0-5 0,3 2 0,-6-2 0,3-1 0,-1 1 0,-1-1 0,1 1 0,-2-1 0,2-2 0,-1 0 0,1-3 0</inkml:trace>
  <inkml:trace contextRef="#ctx0" brushRef="#br0" timeOffset="13794">9157 17341 24575,'3'15'0,"-1"8"0,-2 3 0,0 11 0,0-2 0,0 6 0,0 3 0,0-5 0,0 8 0,0-14 0,0 9 0,0-25 0,0 1 0,3-9 0,-3-4 0,3 0 0,-1 1 0,-1-1 0,1 1 0,0-3 0,-1 2 0,1-2 0,-2 0 0,0-1 0</inkml:trace>
  <inkml:trace contextRef="#ctx0" brushRef="#br0" timeOffset="14743">9365 17392 24575,'0'22'0,"0"0"0,0-2 0,0 4 0,0 1 0,0 4 0,0-5 0,0 9 0,0-11 0,0 10 0,0-7 0,0 4 0,0-5 0,0 0 0,0-4 0,0-4 0,0 0 0,0-4 0,0 0 0,0-3 0,0-1 0,0-2 0,0-1 0,0 1 0,0-1 0,0 1 0,0-1 0,0-2 0,0-1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3:46:39.0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11250 13492 24575,'1'-7'0,"18"-13"0,6 6 0,14-7 0,-6 4 0,-3 8 0,7-9 0,-7 6 0,0 4 0,-3 1 0,-6 7 0,0 0 0,-6 0 0,-3 0 0,-3 3 0,0 6 0,-3 4 0,-2 11 0,-1-3 0,-3 7 0,0-3 0,0 4 0,0-4 0,-3-2 0,-1-3 0,-2 0 0,-1-4 0,1 3 0,-1-6 0,1 0 0,0 1 0,-3-4 0,0 6 0,-3-4 0,-1 3 0,-3-1 0,3 2 0,-7 0 0,7-3 0,-4 4 0,5-5 0,3 0 0,-3 0 0,8 3 0,-4-5 0,8 9 0,-3-9 0,3 5 0,0-3 0,0 0 0,0 0 0,0-3 0,0 0 0,3-4 0,6 1 0,5-3 0,9 0 0,2-3 0,4 0 0,-1 0 0,1 0 0,0 0 0,-4 0 0,-2 0 0,-6 0 0,-2 0 0,-6 0 0,0-2 0,-4 1 0,1-1 0,-1 2 0,-2-3 0,-1 3 0,-2-3 0</inkml:trace>
  <inkml:trace contextRef="#ctx0" brushRef="#br0" timeOffset="736">11726 13779 24575,'15'0'0,"-1"0"0,6 0 0,-6 0 0,13 0 0,-13 0 0,9 0 0,-11 0 0,7 0 0,-9 0 0,5 0 0,-9 0 0,6 0 0,-6 0 0,2 0 0,-3 0 0,1 0 0,-1 0 0,0 0 0,-2 0 0,0 0 0</inkml:trace>
  <inkml:trace contextRef="#ctx0" brushRef="#br0" timeOffset="1622">11868 13675 24575,'0'-8'0,"0"5"0,0 12 0,0 2 0,0 6 0,0 3 0,0-3 0,0 3 0,0-4 0,0 6 0,0-4 0,0 2 0,0-2 0,0-11 0,0 5 0,0-4 0,0-2 0,0 3 0,0-1 0,0 1 0,0 3 0,0 0 0,0-3 0,0 0 0,0-1 0,0-2 0,0 3 0,0-4 0,-5-2 0,3 2 0,-3-2 0,5 0 0,0-1 0</inkml:trace>
  <inkml:trace contextRef="#ctx0" brushRef="#br0" timeOffset="2898">12042 13661 24575,'2'-6'0,"2"-4"0,1 9 0,7-4 0,-5 5 0,8 0 0,-6 0 0,0 0 0,2 0 0,-1 0 0,-1 0 0,-1 0 0,-3 0 0,0 0 0,1 0 0,-3 2 0,2 1 0,-5 3 0,3 2 0,-1 1 0,-1 3 0,2 0 0,-3 4 0,0 0 0,0 4 0,-3 0 0,-1-1 0,-5-2 0,-1 2 0,0-6 0,-2-1 0,5 0 0,-1-6 0,4 6 0,-1-6 0,5 2 0,-5-2 0,4 2 0,-1 1 0,2 0 0,0 6 0,0-5 0,0 6 0,0-4 0,0 3 0,0-5 0,0 5 0,0-9 0,0 3 0,0-4 0,4-2 0,6-1 0,6-2 0,4 0 0,0 0 0,0 0 0,-4 0 0,3 0 0,-6 0 0,-1 0 0,0 0 0,-6 0 0,2 0 0,-2 0 0,-1 3 0,1-3 0,-3 3 0,-1-3 0</inkml:trace>
  <inkml:trace contextRef="#ctx0" brushRef="#br0" timeOffset="3649">12495 13804 24575,'-3'12'0,"-1"3"0,-9 5 0,-3 5 0,-2-3 0,-1 7 0,2-7 0,6-2 0,-5-3 0,12-8 0,-7 2 0,10-5 0,-7 3 0,7-4 0,-1 1 0,2-1 0,0 0 0,0 0 0,-5-2 0,4 0 0,-3-3 0</inkml:trace>
  <inkml:trace contextRef="#ctx0" brushRef="#br0" timeOffset="4826">12341 13834 24575,'0'11'0,"0"3"0,0-1 0,0 3 0,0-4 0,0-3 0,0 2 0,0-5 0,0 3 0,0-4 0,0 0 0,0 0 0,0 1 0,0-1 0,2-2 0,1 1 0,0-1 0,2 0 0,-2 2 0,0-2 0,2 3 0,-2-3 0,2 2 0,1-5 0,-3 5 0,2-4 0,-5 4 0,5-5 0,-4 5 0,4-5 0,-5 5 0,5-4 0,-4 4 0,3-5 0,-3 5 0,4-2 0,-2 2 0,0 1 0,1-4 0,-3 3 0,4-5 0,-5 5 0,5-5 0,-4 3 0,1-3 0</inkml:trace>
  <inkml:trace contextRef="#ctx0" brushRef="#br0" timeOffset="6975">14836 13859 24575,'-10'3'0,"-2"-1"0,-10-2 0,-8 0 0,0 0 0,-3 0 0,-1 0 0,0 0 0,3 0 0,-5 0 0,17 0 0,-13-3 0,18 2 0,-9-2 0,10 0 0,-2 0 0,-3-3 0,8 0 0,-10-3 0,13 6 0,-3-5 0,7 5 0,-2 0 0,2-2 0,0 2 0,-2 0 0,4-1 0,-1 1 0,2-3 0,0 1 0,0-1 0,0 1 0,0-4 0,9 0 0,-2-4 0,13-4 0,-3 4 0,4-8 0,10-7 0,-11 5 0,7-8 0,-14 11 0,0 1 0,0-1 0,-3 3 0,-1 2 0,-3 3 0,0 0 0,0-1 0,0 4 0,-2 1 0,0 2 0,-3 1 0,4-1 0,-3 3 0,4 1 0,-1 2 0,0 0 0,-2 9 0,2-2 0,-1 16 0,2-6 0,-2 11 0,2-3 0,-2 4 0,3 4 0,-3-3 0,3 8 0,-2-4 0,2 5 0,1 0 0,0-4 0,-1-2 0,0-8 0,-3-2 0,2-3 0,-6-3 0,6-5 0,-6-3 0,3-4 0,-3 0 0,2 1 0,-1-1 0,1 1 0,-2-1 0,3 1 0,-3-1 0,3 1 0,-3-1 0,0 1 0,2-1 0,-1 0 0,1 1 0,-2-1 0,0 1 0,0-1 0,0-2 0,0-1 0</inkml:trace>
  <inkml:trace contextRef="#ctx0" brushRef="#br0" timeOffset="8726">11079 14826 24575,'3'-8'0,"-1"0"0,7-4 0,3-5 0,8 3 0,2-11 0,2 9 0,8-12 0,-6 19 0,0-7 0,-7 16 0,-9-3 0,5 3 0,-6 0 0,0 0 0,0 0 0,-4 0 0,0 0 0,1 0 0,-1 2 0,1 4 0,-3 7 0,0 0 0,-3 6 0,0 1 0,0 1 0,0 7 0,0-3 0,0 0 0,-3 2 0,-5-2 0,1 0 0,-6-1 0,5-8 0,-1 0 0,3-4 0,-3 0 0,3-3 0,-3-1 0,4-2 0,-1-1 0,-2 1 0,2-1 0,-6 1 0,6 0 0,-3 0 0,4-1 0,-1-2 0,1 2 0,-1-2 0,3 2 0,-2 4 0,4-3 0,-1 5 0,2-2 0,0 7 0,0 0 0,0 4 0,0-3 0,0-2 0,0-3 0,5-2 0,2-2 0,8-4 0,6-2 0,-1-2 0,8 0 0,-3-3 0,0-4 0,-1 0 0,-8-5 0,0 5 0,-4-2 0,-3 5 0,-1-1 0,-3 5 0,1-3 0,-3 3 0,-1 0 0</inkml:trace>
  <inkml:trace contextRef="#ctx0" brushRef="#br0" timeOffset="9444">11443 15029 24575,'11'0'0,"0"0"0,1 0 0,0 0 0,3 0 0,-2 0 0,3 0 0,-1 0 0,-2 0 0,3 0 0,-7 0 0,6 0 0,-5 0 0,2 0 0,-3 0 0,-1 0 0,1 0 0,0 0 0,3 0 0,-6 0 0,2 0 0,-2 0 0,-1 0 0,1 0 0,-1 0 0,1 0 0,-3 0 0,-1 0 0</inkml:trace>
  <inkml:trace contextRef="#ctx0" brushRef="#br0" timeOffset="10396">11613 14935 24575,'0'13'0,"0"-1"0,0 0 0,0 0 0,0 0 0,0 0 0,0 0 0,0 0 0,0 0 0,0 0 0,0 0 0,0-2 0,0 1 0,0-2 0,0 0 0,0 0 0,0-4 0,0 0 0,0 1 0,0-1 0,0 1 0,-3-1 0,3 0 0,-2 1 0,2-1 0,0 0 0,-3 0 0,2 1 0,-1-1 0,2 0 0,0 0 0,0 1 0,0-1 0,0 0 0,0 1 0,0-1 0,-2-2 0,-1-1 0,-9-2 0,7 0 0,-4 0 0</inkml:trace>
  <inkml:trace contextRef="#ctx0" brushRef="#br0" timeOffset="11738">11729 15075 24575,'0'-15'0,"0"1"0,0 5 0,0-3 0,0 6 0,2-3 0,8 0 0,-3 5 0,4-1 0,-2 5 0,-3 0 0,5 0 0,-5 0 0,3 0 0,-4 0 0,1 0 0,2 0 0,-2 0 0,5 0 0,-5 0 0,3 0 0,-4 0 0,4 2 0,-3 1 0,2 3 0,-2-1 0,-1 1 0,1 2 0,-1-1 0,-1 1 0,-2 0 0,-2-2 0,0 6 0,0-3 0,0 3 0,0 0 0,0 0 0,0 4 0,-6 0 0,-1 4 0,-7 0 0,1-1 0,3 1 0,-3 0 0,3 0 0,-3-4 0,0 0 0,1-2 0,6-4 0,-2 1 0,7-6 0,-1 1 0,2 2 0,0-2 0,5 1 0,5-4 0,5-1 0,2-2 0,2 0 0,-3 0 0,4 0 0,-4 0 0,0 0 0,-7 0 0,2 0 0,-5 0 0,3 0 0,-4 0 0,0 0 0,1 0 0,-1 0 0,0 0 0,0 0 0,0 0 0,-2 0 0,-1 0 0</inkml:trace>
  <inkml:trace contextRef="#ctx0" brushRef="#br0" timeOffset="12609">12115 15090 24575,'7'-1'0,"6"5"0,-1 9 0,11 1 0,-5 2 0,6-2 0,-4-1 0,3 1 0,-2-1 0,7-2 0,-11 1 0,6-4 0,-10 3 0,3-4 0,-4-1 0,0 0 0,-3-3 0,2 3 0,-5-1 0,6 1 0,-6-3 0,2 2 0,-2-4 0,2 1 0,-2 1 0,3-3 0,-4 3 0,1-1 0,-1-1 0,0 1 0,-2-2 0,0 0 0</inkml:trace>
  <inkml:trace contextRef="#ctx0" brushRef="#br0" timeOffset="13570">12155 15338 24575,'-4'0'0,"7"0"0,10 0 0,3 0 0,8-15 0,0-6 0,-3-1 0,2 1 0,0-2 0,-2-19 0,-13 28 0,11-22 0,-16 29 0,6-7 0,-4 11 0,-2-5 0,1 6 0,-3-4 0,4 3 0,-5-1 0,3 3 0,-3-1 0</inkml:trace>
  <inkml:trace contextRef="#ctx0" brushRef="#br0" timeOffset="15442">14595 14619 24575,'-17'0'0,"3"3"0,-19 9 0,20-1 0,-25 20 0,18-8 0,-5 12 0,-6 6 0,13-5 0,-7 14 0,9-9 0,5-9 0,0 3 0,-1 3 0,1 0 0,3-5 0,0 0 0,-3 17 0,2-3 0,8-6 0,-7 17 0,8-21 0,0-11 0,0 3 0,15 1 0,-3-12 0,14 4 0,-2-11 0,1-1 0,3-3 0,-3-3 0,3-1 0,-3-3 0,0 0 0,-1-3 0,-3-12 0,-4 0 0,2-19 0,-4 4 0,-3-14 0,-1 3 0,-6-3 0,-2 5 0,-3 5 0,0 4 0,0 7 0,0 6 0,0 2 0,-2 5 0,-4 4 0,-7 4 0,-3 2 0,-4 0 0,-4 0 0,-1 0 0,0 0 0,-2 3 0,9 1 0,-5 2 0,10 3 0,0-2 0,5 1 0,2-2 0,1-3 0,2 2 0,1-3 0,-1 1 0,3 2 0,-3-2 0,1 3 0,1-1 0,-4 0 0,2 4 0,-3-3 0,0 5 0,3-5 0,-2 3 0,2-4 0,-3 1 0,1-1 0,2 1 0,-2-1 0,4 0 0,-4-2 0,3 0 0,-1-3 0,0 0 0</inkml:trace>
  <inkml:trace contextRef="#ctx0" brushRef="#br0" timeOffset="16919">11004 16128 24575,'0'-15'0,"3"4"0,6-1 0,4 2 0,7 0 0,0-3 0,4 5 0,-3 2 0,3-4 0,-1 9 0,-2-5 0,0 6 0,-1 0 0,-7 0 0,4 0 0,-9 0 0,0 0 0,-5 2 0,-1 4 0,-2 7 0,0 0 0,0 6 0,0 1 0,-3 1 0,-4 7 0,-4-3 0,-8 4 0,4 1 0,-8 1 0,8-2 0,-3-4 0,4-1 0,1-4 0,0 0 0,3-4 0,0 3 0,4-9 0,0 2 0,0-4 0,3-1 0,1 1 0,-1-5 0,3 2 0,2-5 0,8 2 0,6 1 0,4-2 0,3 2 0,-2 0 0,7-2 0,-7 2 0,6-3 0,-6 0 0,8 0 0,-11 0 0,0 0 0,-10 0 0,-2 0 0,-1 0 0,1 0 0,-3 0 0,-1 0 0</inkml:trace>
  <inkml:trace contextRef="#ctx0" brushRef="#br0" timeOffset="17620">11361 16371 24575,'15'0'0,"2"0"0,-4 0 0,6 0 0,2 0 0,-1 0 0,1 0 0,2 0 0,-9 0 0,9 0 0,-10 0 0,6 0 0,-3 0 0,-3 0 0,2 0 0,-2 0 0,0 0 0,2 0 0,-3 0 0,-3 0 0,-1 0 0,-3 0 0,0 0 0,1 0 0,-3 0 0,-1 0 0</inkml:trace>
  <inkml:trace contextRef="#ctx0" brushRef="#br0" timeOffset="18524">11628 16321 24575,'0'15'0,"0"-1"0,0 2 0,0-3 0,0 2 0,0-3 0,0 0 0,0-3 0,0 3 0,0-3 0,0 0 0,0 2 0,0-2 0,0 3 0,0-3 0,0 3 0,0-3 0,0 0 0,0 2 0,0-5 0,0 5 0,0-5 0,-2 0 0,2-4 0,-3-2 0</inkml:trace>
  <inkml:trace contextRef="#ctx0" brushRef="#br0" timeOffset="19711">11834 16190 24575,'12'-12'0,"-3"1"0,2 8 0,2-3 0,0 5 0,2-2 0,-3 3 0,0 0 0,-3 0 0,0 0 0,-1 0 0,-2 0 0,3 0 0,-4 0 0,1 0 0,-1 0 0,0 0 0,1 0 0,-1 0 0,-2 3 0,0 0 0,-3 2 0,0 1 0,0 2 0,0 5 0,0 3 0,-4 8 0,-9 14 0,-4-5 0,-6 13 0,5-15 0,3-2 0,1-5 0,1 1 0,6-10 0,-1 2 0,7-8 0,-1-3 0,2 2 0,0-2 0,0-1 0,0 1 0,0-1 0,0 0 0,0 1 0,4-1 0,3-2 0,8-1 0,1-2 0,4 0 0,-4 0 0,3 0 0,-3 0 0,1 0 0,-2 0 0,-3 0 0,-3 0 0,0 0 0,-4 3 0,1-3 0,-1 3 0,0-3 0,-2 0 0,0 0 0</inkml:trace>
  <inkml:trace contextRef="#ctx0" brushRef="#br0" timeOffset="20649">12203 16349 24575,'10'0'0,"7"0"0,0 3 0,7 3 0,-7 4 0,3 11 0,1-6 0,-2 10 0,1-8 0,-6 3 0,-4 0 0,2-7 0,-2 6 0,-3-9 0,1 0 0,-5 1 0,3-7 0,-3 4 0,0-2 0,-3-1 0,2 0 0,1 1 0,2-1 0,0-2 0,-2 1 0,2-3 0,-5 4 0,5-4 0,-2 1 0,0-2 0,-1 0 0</inkml:trace>
  <inkml:trace contextRef="#ctx0" brushRef="#br0" timeOffset="21575">12200 16639 24575,'8'-6'0,"4"0"0,4-3 0,4 2 0,-3-5 0,2-2 0,-2 3 0,4-9 0,-1 8 0,-2-8 0,-2 7 0,-3-6 0,-1 9 0,1-5 0,-1 5 0,-6-2 0,5 0 0,-7 5 0,5-4 0,1 5 0,-3-1 0,7-1 0,-8 5 0,2 0 0,-3 1 0,-2 2 0,-1 0 0</inkml:trace>
  <inkml:trace contextRef="#ctx0" brushRef="#br0" timeOffset="23673">14856 16148 24575,'-3'-8'0,"1"3"0,2-6 0,-6 2 0,0-3 0,-32-7 0,8 10 0,-27-3 0,22 12 0,1 0 0,-3 4 0,17 2 0,-8 4 0,15 5 0,1 1 0,4 1 0,0-2 0,7 1 0,-2 0 0,3 4 0,0-3 0,0 1 0,0-1 0,0 3 0,0 0 0,0-4 0,0 3 0,0-9 0,0 5 0,3-6 0,0 0 0,6 2 0,0-4 0,3 1 0,3 2 0,-2-4 0,6 4 0,-3-4 0,4 1 0,4 0 0,-3-1 0,16 1 0,-15 0 0,15-3 0,-7 2 0,-8-5 0,6 4 0,-15-1 0,2 2 0,-2 0 0,-1 3 0,-3 0 0,0 7 0,-3 0 0,1 8 0,0-3 0,0 3 0,-4-8 0,0 3 0,-3-6 0,0 2 0,-9-2 0,-6-3 0,-6-1 0,-7-5 0,3-1 0,-3-3 0,3 0 0,1 0 0,4-3 0,0-4 0,3-2 0,2-4 0,3 1 0,0 2 0,-1-1 0,1 1 0,2-5 0,-1 2 0,4-3 0,-5 0 0,5 3 0,0-2 0,2 3 0,4 0 0,-1-1 0,2 4 0,0-2 0,0 2 0,0-1 0,2-1 0,4 4 0,7-2 0,3 3 0,4-4 0,4 3 0,-3-3 0,2 0 0,-3 0 0,0-4 0,0 4 0,-4-2 0,0 2 0,-7-5 0,3 2 0,-5-2 0,1 2 0,-4 1 0,-2 0 0,-2-14 0,0 10 0,0-13 0,0 17 0,0 0 0,0 3 0,0 4 0,0-1 0,0 1 0,0 0 0,0 0 0,0-1 0,0-2 0,0 5 0,0-3 0</inkml:trace>
  <inkml:trace contextRef="#ctx0" brushRef="#br0" timeOffset="24845">14349 17230 24575,'-5'12'0,"0"-4"0,5 27 0,0-16 0,0 28 0,0-10 0,0 9 0,0-9 0,0 0 0,0 5 0,0 2 0,0-3 0,0-14 0,0 23 0,0-36 0,0 7 0,0-9 0,0 3 0,0-2 0,0 6 0,0-6 0,0 3 0,0-7 0,0 2 0,0-5 0,0 3 0,-5-6 0,1-1 0,-4-4 0,5-1 0,1-3 0,2-2 0,0-1 0,0 2 0,0 2 0</inkml:trace>
  <inkml:trace contextRef="#ctx0" brushRef="#br0" timeOffset="26024">14629 17459 24575,'0'18'0,"0"7"0,0 10 0,0 14 0,0-12 0,0 17 0,0-18 0,0 13 0,0-14 0,0 8 0,0-20 0,0 4 0,0-14 0,0 0 0,0-5 0,5-2 0,2 0 0,8-3 0,2 0 0,3-3 0,-4 0 0,3 0 0,-3 0 0,4-3 0,-4-3 0,0-8 0,-3 1 0,0-6 0,-3 3 0,-1-4 0,-2 0 0,0-4 0,-4 3 0,0-7 0,-3 3 0,0-8 0,0 3 0,0-4 0,0 5 0,-3 0 0,-1 4 0,-5 1 0,1 8 0,-1 0 0,3 7 0,-2 1 0,1 2 0,-1 3 0,2-2 0,-2 4 0,2-1 0,-6 2 0,6 0 0,-5 0 0,4 0 0,-1 0 0,2 0 0,1 0 0,-1 0 0,1 0 0,-1 0 0,1 0 0,-1 0 0,1 0 0,0 0 0,2 2 0,0 1 0,1-1 0,-1 1 0,1-3 0,-1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43.6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4334 4542,'26'-10,"-3"4,-7 0,4 2,-2 1,9-7,-10 8,11-4,-3 6,4 0,-1 0,-3 0,3 0,-7 0,7 0,-7 0,2 0,-3 0,0 3,0 3,-4 2,3 4,-5 1,1 0,-5 6,2-6,-5 6,2-2,-2 2,-1 1,1 0,-1-4,1 3,-4 2,0 0,-3 2,0-3,0 0,0 4,0-3,0 3,0-1,0 2,0 0,0 3,0-3,-6 0,1 2,-7-6,4 7,-5-7,2 7,-2-8,2 4,-2-4,3 0,-3-4,0 3,0-6,1 3,0-4,0 0,-1-3,1 3,0-6,0 3,0 0,0-3,2 6,-1-6,4 3,-1-1,-1-1,2 4,-4-4,2 1,-7 2,3-1,-10 2,5-2,-6 1,5-3,2 2,-1-2,4-1,-1-3,6 2,0-4,-1 4,-1-3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46.0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3794 1341,'-27'0,"-5"0,18 0,-6 0,4 0,3 0,-6 0,9 0,-4 3,7 3,-2 3,0-2,5 7,-4-6,2 11,-2 1,-4 0,4 8,-5-7,5 7,-4-8,4 8,-5-7,6 3,0-8,1 3,2-6,1 2,0-3,3 0,0 1,0-1,0 3,0-2,0 6,0-3,0 4,0 0,0 0,3-1,1 1,2 0,-2-4,2 3,-3-3,4 1,-1-2,0-3,0-3,-1 0,4-4,0 1,3-3,0 0,3-3,2 0,6 0,-1-10,7-2,-2-15,0 4,3-4,-7 5,2 0,-7 1,-2 4,-3 2,-4 3,0 2,-3-1,-1 5,1-3,-1 1,-2 0,0-4,-3 1,0-2,0-2,0 2,0-6,-7-1,3-1,-10-3,7 0,-6 3,3-2,-4 3,4 0,-2 3,2 2,1 3,-3 2,6 2,-3 2,1 3,-3 0,2 3,-2 0,5 9,-3 2,-2 13,0-3,-2 7,5-4,-5 1,5-1,-1-8,5-1,-1-2,4-1,-2-3,3 4,0-6,0 7,0-5,0 0,0 2,0-2,0 1,0 1,3-3,-3 1,5 2,-2-5,3 4,-1-2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47.67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9396 4516,'48'0,"-7"0,-14 0,-6 0,7 0,-7 0,7 0,-8 0,1 2,-2 5,-3 0,1 8,3 0,-6 5,3 1,-7 2,3 2,-5 4,3 4,-4-3,1 8,0-3,-4 4,-1 0,-3-1,0 2,0-6,0 4,0-4,0 1,-6-2,-3 0,-8-6,-3 6,-3-6,1 0,-1-1,6-9,-4 4,4-8,-3 4,0-6,3 1,-2-5,3 5,-1-5,2 2,3-3,-1 0,4 0,1-3,0 2,0-2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49.58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8680 1880,'-23'-10,"5"2,7 8,2 0,-3 0,-8 0,-6-7,-13-2,4-6,6 5,-1-1,-14-10,-9-5,5 1,4-4,18 13,0 1,-23-20,25 15,0 0,-18-14,3-8,7 9,1-3,6 5,2 0,2 8,10 0,-4 12,8-1,-1 7,0 2,4 22,0 0,4 19,0-9,0 0,3 4,4-4,5 9,3-8,3 8,2-4,7 2,-3-2,2-7,-4-1,-1-8,-4-5,-2-1,-3-5,0 2,0-6,0-1,0-2,4 0,-3 0,6 0,-3-5,9-7,-3-6,4-9,0 0,-2-3,0-5,-5-1,-4-3,-3 0,0-11,-7 4,-1 0,-4-2,0 12,-8-13,0 13,-8-7,-2 17,3-3,-2 15,5 2,0 8,0 2,-1 2,-2 0,-3 17,-1 10,-4 17,9-3,4-9,0 1,-4 18,6-11,1 2,0-7,1-1,2 2,2-2,-2 24,4-25,0-1,0 16,0-18,0 0,0 21,0-6,0-6,0-5,0-10,0-4,3-4,3-7,7 0,0-3,5-2,-1-2,2-2,-2 0,-2 0,-3 0,-3 0,2 0,1 0,-5 0,1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51.1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15189 4482,'37'0,"-2"0,-6 0,-4 0,3 0,1 0,5 0,11 0,-5 0,-5 3,-2 4,-12 7,4 5,-3 6,-3 1,-1 4,-3 3,-3 2,-1 9,-6-4,-2 9,-3-9,0 9,0-14,-3 8,-4-13,-5 3,-2-4,-4-3,-1-1,-2-4,-1 1,0 0,-3-4,3 3,-6-6,6 2,-2 0,3-3,4 3,2-5,2 0,1-2,3 1,0-4,3 4,3-5,-2 5,4-3,-1 1,-1 1,-4-6,-5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53.19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15180 1391,'-20'35,"-1"4,16-9,-5 13,9-8,-11 19,11-8,-7-1,8-2,0-8,0-1,0-5,0-1,0-7,0-1,0-4,0-4,0 0,0-3,0 2,0-2,0 0,0 2,5-4,5-2,3-2,10-3,0-14,3 1,0-21,2 1,-4-6,5-7,-6 6,1-4,-4 6,-5 3,-4-3,-3 8,-4-3,-1 4,-3 0,-6 0,-2 0,-10 3,-5 0,1 8,-3 4,2 4,2 3,-3 3,0 1,3 3,-7 3,6 8,-6 8,4 11,-2 5,2 1,1 2,6-7,3 2,7-8,3 3,1-3,3-1,0 4,3-7,6 0,6-1,5-6,6 7,-1-9,1 5,2-9,-7 1,-1-2,-5-1,-3 0,-2-2,-2-2,2-2,1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55.19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4183 13538,'53'3,"-3"8,1 17,-7 2,-15-8,0 1,0 3,-1 0,-2-3,-1 2,5 7,-2 2,-4-6,-1 1,1 4,-1 1,2-1,-2 0,-6-5,-1-1,3 4,-3 0,5 15,-8-18,0 0,5 22,1-4,-10-2,-1-5,-5 0,-3-5,0 4,0-4,-6 1,-6-1,-8-4,-7-2,-1-1,-6-4,-2-3,-2-1,-6-3,-13 1,13-4,5-4,1 0,2 0,0-2,0 0,-6-3,-9 0,7-4,13 0,3 0,11 0,5 0,3 0,6-12,1-4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56.7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3002 10657,'-35'-6,"0"1,14 5,-3 0,3 9,1 3,2 9,-4 8,10-3,-2 7,10 1,1-4,3 7,0-11,0 11,0-15,0 11,0-13,0 1,0 2,6-6,1 7,6-4,0-4,-3 3,2-2,-5-1,5-1,-3-2,1-4,1 2,3-2,3 1,2-4,-1-3,-1-3,3 0,0-6,-4-4,11-23,-14-4,12-14,-17 10,0-12,-4 10,-4 13,0 0,0-17,0-7,-4 14,-7-1,-5 11,-5 8,-4 4,-13 10,6 2,-9 6,12 0,3 10,-3 6,5 11,-2 7,2 2,4 8,0-4,4 4,4-9,1 3,4-12,3 6,1-15,3 6,0-10,0 3,0-7,0 2,5-2,2 0,2 0,2-4,-2-1,7-2,-3 1,2-2,1 1,-3-2,-3 0,-5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1:58.30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9982 13671,'35'-10,"-2"1,-4 9,0 0,4 0,2 4,-3 10,-6 6,-4 11,-6 2,3 3,-3 8,-7-4,-1-10,0 1,-3 12,5 8,-7-8,-3-8,0 9,0-9,0 3,0-9,0 5,-3-6,2 1,-5-1,-2 6,0-4,-6 3,3-4,-4 0,1-1,0-3,-5 4,5-8,-8 5,9-10,-8 5,4-8,0 7,-3-6,7 2,-3-3,7-1,-3-3,6 2,-3-4,3 1,1-2,-5-3,-6-1,6-2,-1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2:00.09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8294 10854,'-27'37,"5"-6,4-6,1-4,6-5,-5 4,12-7,-2-1,6 0,0-3,0 0,9 2,2-4,8 2,1-3,4 1,-3-3,7-1,-8-3,8 0,-7 0,3-3,-4-3,-1-5,-2-5,-3-1,-5-7,-5-1,-1-8,-3 3,0-8,-6 8,-6-5,-7 9,-3 0,4 5,-2 3,3 5,0 4,-2 5,3 1,-4 3,0 0,3 0,-3 14,1 3,0 14,0-2,4 5,4 0,-4 5,7-5,-4 4,8-8,1 3,3-8,0 3,0-11,0 6,0-10,0 6,9-6,-2 3,12-3,-3-3,8 3,-6-6,5 3,-10-6,2-1,-3-3,0 0,-3 0,0-3,-6-10,-1-2,-2-13,0 7,0-7,0 7,-2 4,-2-1,1 8,0-1,3 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2:01.64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15251 13746,'42'3,"2"-1,-8-2,-1 0,9 0,-8 2,-2 2,1 13,-8 3,8 15,-14-3,6 13,-14-5,0-10,-1 1,3 22,-6-19,0 1,0 22,-5-6,-4-2,0 2,0 6,-4 1,-4-2,-8-11,1-14,-2 1,-9 11,9-15,0-2,-10 9,-1-4,-3-3,0-1,4-5,-3 1,11-5,-5-1,14-8,-5 1,9-5,0 1,-1 2,5 0,-5 1,1-2,-2-4,-6 0,7-3,-1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3:52:03.35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14951 10967,'-37'-6,"6"2,11 7,0 7,6 8,-4 7,10 4,1 0,7 4,0-3,0 0,0-7,6-3,5 1,15 2,-3-8,11 3,-16-13,8 0,-13-5,2 0,-4-5,-4-9,2-4,3-25,-4 14,1-30,-6 27,-2-3,-2-2,1-14,0 21,0-1,-4-28,-4 17,-9-14,-1 10,-5 2,7 14,-5 0,7 14,1 2,1 8,3 4,-3 2,3 0,-8 14,6 2,-18 30,12-13,2-6,1 1,-3 12,-7 6,8-3,-4-4,8 0,1-4,7 3,1-8,3 3,0 0,0-3,7 8,8-7,10 0,6 0,4-7,-4-1,6-4,-7-8,4 0,-9-4,-2-3,-6-1,-2-3,-6 0,0 0,-4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30T00:05:10.5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3177 4146 24575,'21'-12'0,"-7"3"0,10 6 0,-11-2 0,10 4 0,-9-5 0,9 6 0,-6 0 0,-1 0 0,3 0 0,-9 0 0,5 0 0,-6 0 0,3 0 0,-3 6 0,0 0 0,-3 6 0,0 4 0,0 0 0,-2 4 0,-1 4 0,-3 1 0,0 3 0,0-3 0,0 3 0,0-3 0,-6 4 0,-2-1 0,-4 1 0,-1-4 0,3-1 0,-1-4 0,-1-1 0,5-2 0,0-2 0,4 1 0,3-3 0,0 6 0,0-3 0,0 0 0,11 9 0,-3-8 0,14 9 0,-5-5 0,4-4 0,1 4 0,-6-7 0,1-1 0,-8-4 0,2-3 0,-5-1 0,3 1 0,-4-3 0,3 0 0,-1-3 0,4 0 0,-2 0 0,0 0 0,2 0 0,-1 0 0,-1 0 0,-1 0 0,-3 0 0,1 0 0,-1-3 0,1 0 0,-3-5 0,-1 4 0,-2-2 0</inkml:trace>
  <inkml:trace contextRef="#ctx0" brushRef="#br0" timeOffset="1461">3320 5343 24575,'5'0'0,"7"0"0,-2 0 0,2 0 0,3 0 0,-5 0 0,6 0 0,-4 0 0,3 0 0,-2 0 0,0 0 0,-2 3 0,-2 0 0,3 6 0,0-3 0,-2 6 0,1-3 0,-4 3 0,1 0 0,-1 4 0,-1-3 0,0 6 0,-2-3 0,-1 4 0,-3-4 0,0 3 0,0-6 0,0 2 0,-9-2 0,1-4 0,-11 4 0,6-6 0,-6 2 0,6-3 0,1 0 0,0 0 0,6-3 0,-2 2 0,5-2 0,0 2 0,3 1 0,3-1 0,6 1 0,8 0 0,8 1 0,0 0 0,3 3 0,-3-2 0,5 10 0,-5-7 0,0 7 0,-5-1 0,-3-4 0,-1 7 0,-3-4 0,0 4 0,-3-3 0,-1-2 0,-5-3 0,-2 0 0,-2 0 0,0 0 0,-8 1 0,-3 0 0,-9 0 0,-4 0 0,-1 1 0,-4 1 0,4-4 0,1-1 0,8-1 0,-3-2 0,6 2 0,0-3 0,2 0 0,4-1 0,-1-2 0,2 2 0,1-4 0,2 4 0,-2-2 0,2 0 0,0 2 0,-2-5 0,2 3 0,-9-3 0,7 0 0,-4 0 0</inkml:trace>
  <inkml:trace contextRef="#ctx0" brushRef="#br0" timeOffset="2591">3283 6732 24575,'0'14'0,"0"6"0,0 5 0,0 3 0,0 1 0,0 4 0,0-7 0,0 11 0,0-18 0,0 12 0,0-14 0,0 4 0,0-6 0,3-6 0,0 3 0,3-6 0,-1 2 0,1-2 0,2-1 0,5 1 0,0 0 0,6-2 0,-3-1 0,4-3 0,-4 0 0,3 0 0,-3 0 0,1 0 0,-2 0 0,1 0 0,-3 0 0,2 0 0,-3 0 0,0 0 0,1 0 0,-1 0 0,0 0 0,0 0 0,0 0 0,0 0 0,0 0 0,-3 0 0,2 0 0,-2 0 0,0 0 0,3 0 0,-3 0 0,0 0 0,-1 0 0,1 0 0,-3 0 0,2 0 0,-2 0 0,-1 0 0,-2 0 0,0 0 0</inkml:trace>
  <inkml:trace contextRef="#ctx0" brushRef="#br0" timeOffset="3584">3504 6959 24575,'0'4'0,"0"9"0,0 6 0,0 14 0,0-12 0,0 12 0,0-8 0,0 13 0,0-7 0,0 7 0,0-13 0,0 3 0,0-11 0,0 6 0,0-7 0,0-2 0,0 1 0,0-6 0,0 0 0,0 2 0,0-5 0,0 6 0,0-6 0,0 2 0,0-2 0,0-1 0,0 1 0,0-1 0,0 0 0,0-2 0,0 0 0</inkml:trace>
  <inkml:trace contextRef="#ctx0" brushRef="#br0" timeOffset="5493">3530 7918 24575,'-18'0'0,"2"0"0,-12 0 0,-1 0 0,-2 0 0,-12 0 0,12 0 0,-7 0 0,9 0 0,4 0 0,1 0 0,11 0 0,-2 0 0,6 0 0,-1 0 0,2 0 0,5 2 0,1 1 0,2 2 0,0 4 0,0 3 0,0 5 0,0 2 0,6 5 0,-1 1 0,5 4 0,-3-1 0,0-3 0,0 2 0,0-9 0,-3 5 0,-2-10 0,-2 2 0,3-6 0,-3 0 0,3-4 0,-3 0 0,0 1 0,0-8 0,2 1 0,1-9 0,3 1 0,3-1 0,0-1 0,3 1 0,4 1 0,4-1 0,1 3 0,3 0 0,0 4 0,0 0 0,1 3 0,-1 0 0,-4 0 0,0 0 0,-4 2 0,0 5 0,-4 5 0,1 1 0,0 6 0,-3 2 0,-1 3 0,-2 1 0,1 8 0,-1-7 0,-3 7 0,-1-4 0,-3 0 0,0-1 0,0 1 0,0-4 0,0-1 0,0-8 0,-6 3 0,-1-9 0,-5 3 0,0-7 0,-4 0 0,0 0 0,-4-2 0,0-1 0,0-3 0,-4 0 0,3 0 0,-7 0 0,7 0 0,-6 0 0,6 0 0,0-3 0,2 0 0,3-1 0,-1-2 0,2 6 0,3-6 0,0 3 0,2 0 0,-1-3 0,2 6 0,0-6 0,-3 6 0,6-3 0,-3 1 0,1 1 0,2-1 0,-3-1 0,1 0 0,4 0 0,-1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30T00:07:19.2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7927 3953 24575,'14'0'0,"10"0"0,2 0 0,12 0 0,-4 0 0,5 0 0,0 0 0,0 7 0,-4 1 0,-6 7 0,-5-1 0,-4-1 0,-4-1 0,-1 1 0,-5-1 0,-1 0 0,-3 0 0,-3 0 0,0 0 0,-3 0 0,0 1 0,0-1 0,0 0 0,0 0 0,-9 0 0,1 0 0,-11 2 0,3-5 0,-1 1 0,-2-4 0,3 1 0,-4-4 0,3 0 0,2-3 0,3 0 0,-1 0 0,4 0 0,1 0 0,2 2 0,3 1 0,1 2 0,2 1 0,2-1 0,8 1 0,3 3 0,7 1 0,0 4 0,4-1 0,-3 1 0,3 3 0,-6 0 0,2 5 0,-6-2 0,3 0 0,-3 0 0,-4 0 0,2 0 0,-4 0 0,1-4 0,-6 3 0,0-6 0,-3 6 0,0-9 0,-5 5 0,-5-6 0,-7 1 0,-3-1 0,0-2 0,0 0 0,-3-1 0,2 1 0,-3-3 0,4-1 0,3-3 0,2 3 0,3-3 0,2 3 0,2-3 0,2 2 0,1-1 0,-1 1 0,1-2 0,2 0 0,1 0 0</inkml:trace>
  <inkml:trace contextRef="#ctx0" brushRef="#br0" timeOffset="1370">8134 5500 24575,'-23'0'0,"-3"0"0,1 0 0,-4 0 0,0 0 0,0 0 0,0 0 0,5 0 0,0 0 0,4 0 0,3 0 0,2 0 0,5 0 0,2 0 0,5 2 0,1 1 0,2 6 0,0 3 0,6 5 0,1 6 0,11-1 0,-3 6 0,2-2 0,-2 2 0,-4-3 0,1-4 0,-5-2 0,2-9 0,-3 4 0,-3-7 0,0 1 0,-1-5 0,1-3 0,2-3 0,4-3 0,0 0 0,3 3 0,3 0 0,2 3 0,-1 0 0,3 0 0,-3 0 0,4 0 0,1 10 0,-4 1 0,0 10 0,-7 2 0,0-2 0,-3 7 0,-3-7 0,-1 3 0,-3-4 0,0-4 0,-3 0 0,-3-1 0,-7-2 0,-4 1 0,-3-2 0,0-4 0,-4 1 0,3-2 0,1 0 0,1-4 0,6 0 0,-3-3 0,7 0 0,0 0 0,4 0 0,-1 0 0,1 0 0,0 0 0,-1-2 0,3 1 0,1-2 0</inkml:trace>
  <inkml:trace contextRef="#ctx0" brushRef="#br0" timeOffset="2507">7855 6669 24575,'16'0'0,"4"0"0,5 0 0,4 0 0,4 0 0,-7 0 0,6 0 0,-11 0 0,3 0 0,-4 0 0,-4 0 0,0 0 0,-7 0 0,2 0 0,-2 0 0,0 0 0,0 0 0,-4 0 0,-2 2 0,-4 7 0,-3 8 0,-7 18 0,0-4 0,2-2 0,0 1 0,-10 13 0,4 14-421,-8-8 421,9-4 0,-7 5 0,5-4 0,3-7 0,2-1 0,4-8 0,0-1 0,3-1 0,-2-7 0,5 2 421,-2-3-421,3 0 0,0-4 0,0 0 0,0-4 0,0-3 0,0-1 0,0-2 0,0-1 0,0 1 0,0-3 0,0-1 0</inkml:trace>
  <inkml:trace contextRef="#ctx0" brushRef="#br0" timeOffset="5091">8061 8067 24575,'-3'-14'0,"-3"-1"0,-3 3 0,-3 0 0,-1-4 0,1 3 0,-5 0 0,4 4 0,-2 0 0,3 5 0,0-4 0,2 8 0,2-3 0,3 3 0,-1 0 0,-2 0 0,5 4 0,-8 6 0,10 2 0,-5 7 0,3-2 0,-1-1 0,1 3 0,-3-3 0,5 4 0,-5 0 0,5 0 0,-1 0 0,2 3 0,0-2 0,0 3 0,0-4 0,0 0 0,0 0 0,0-4 0,0 3 0,0-9 0,0 5 0,0-9 0,0 2 0,0-2 0,0-1 0,0 1 0,0-1 0,0 0 0,0 1 0,0-1 0,2-2 0,1 0 0,2-3 0,1 0 0,2 0 0,1-3 0,3-6 0,5-6 0,-3-5 0,6-1 0,-6 1 0,3-1 0,-4 5 0,0 0 0,-4 4 0,-1 3 0,-2-3 0,0 6 0,-3-2 0,0 2 0,-3 1 0,0-1 0,0 1 0,0 0 0,0-1 0,0 1 0,0 0 0,0-1 0,0 1 0,0 0 0,2-1 0,1 4 0,-1-3 0,3 4 0,-2-1 0,2 2 0,0 2 0,1 4 0,0 11 0,0 0 0,1 11 0,0-3 0,1 8 0,2-3 0,-1 8 0,1-8 0,-2 8 0,-1-8 0,0-1 0,1-1 0,-2-11 0,-2 6 0,1-10 0,-4 3 0,2-7 0,-3-1 0,0-2 0,0-1 0,0 0 0,0 1 0,2-3 0,-2 1 0,3-1 0,-3 2 0,0 1 0,2-4 0,-1 1 0,1-3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30T00:07:35.2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12347 4081 24575,'0'26'0,"0"7"0,0 3 0,0 7 0,0-9 0,-4 5 0,4 0 0,-4 0 0,7-8 0,1 1 0,3-11 0,-3-4 0,-1-2 0,-3-9 0,0 3 0,2-4 0,-1 1 0,1-1 0,0-2 0,1-1 0,3-2 0,2 0 0,4 0 0,5 3 0,3-2 0,3 2 0,2-3 0,0 0 0,-2 0 0,-3 0 0,0 0 0,-4 0 0,0 0 0,-7 0 0,2 0 0,-2 0 0,0 0 0,3-6 0,-3 2 0,6-5 0,-4 0 0,3 2 0,-4 1 0,-1 1 0,-1 2 0,-2 0 0,-1 1 0,1 2 0,-1 0 0,-2 0 0,0 0 0</inkml:trace>
  <inkml:trace contextRef="#ctx0" brushRef="#br0" timeOffset="991">12549 4421 24575,'0'14'0,"0"2"0,0 7 0,0 2 0,0 0 0,0-1 0,0-4 0,0-1 0,0-3 0,0-2 0,0-2 0,0 0 0,0-1 0,0-2 0,0 1 0,0-4 0,0 2 0,0-3 0,0 0 0,0 1 0,0-3 0,0-1 0</inkml:trace>
  <inkml:trace contextRef="#ctx0" brushRef="#br0" timeOffset="3813">12441 5341 24575,'14'0'0,"5"0"0,2 0 0,3 0 0,-4 0 0,3 0 0,-5 0 0,5 0 0,-10 0 0,2 0 0,-6 0 0,3 0 0,-6 0 0,2 0 0,-3 0 0,0 0 0,-2 4 0,0 6 0,-3 10 0,0 4 0,-4 10 0,0 0 0,-4 10 0,0-4 0,-4 9 0,3-9 0,-6 4 0,6-5 0,-5-5 0,2 0 0,1-6 0,-2-3 0,5-1 0,-1-8 0,2 0 0,2-7 0,1-1 0,-1-2 0,5-1 0,-3 0 0,1 1 0,2-1 0,-3-2 0,3-1 0</inkml:trace>
  <inkml:trace contextRef="#ctx0" brushRef="#br0" timeOffset="5043">12462 6759 24575,'0'11'0,"0"4"0,0-2 0,0 10 0,0-6 0,0 3 0,0-1 0,0 2 0,0-1 0,0 1 0,0 2 0,0-6 0,0 7 0,0 0 0,0-3 0,0-1 0,0-4 0,0-4 0,0 0 0,0-3 0,0-1 0,0-2 0,0-3 0,0-1 0</inkml:trace>
  <inkml:trace contextRef="#ctx0" brushRef="#br0" timeOffset="6529">12735 6958 24575,'0'27'0,"0"7"0,0-8 0,0 8 0,0-7 0,0 6 0,0-8 0,0 0 0,0-6 0,0-7 0,0 4 0,0-4 0,0-3 0,2-1 0,1-5 0,9 0 0,5-3 0,4 0 0,7 0 0,-7-3 0,7-4 0,-7-4 0,2-3 0,-2-3 0,-1 3 0,2-7 0,-5 4 0,-1 0 0,-3-2 0,-3 2 0,-1 1 0,-2-3 0,-1 2 0,-2 1 0,-1 0 0,-3 1 0,0 2 0,0-3 0,0 0 0,0 3 0,0-6 0,-6 6 0,0-2 0,-6 2 0,-1 1 0,1 3 0,-3-3 0,2 5 0,-6-3 0,6 7 0,-7 0 0,7 0 0,-2 3 0,6-3 0,-3 3 0,6 0 0,-5 0 0,5 0 0,-3 0 0,1 0 0,1 2 0,-1 1 0,2 3 0,1-1 0,2 1 0,-2-1 0,2 1 0,-3-1 0,1 0 0,-1 1 0,3-1 0,-2 1 0,2-1 0,0 1 0,-2-1 0,5 0 0,-5-2 0,4 2 0,-1-2 0,2 2 0,0 0 0,0 1 0,0-1 0,0 4 0,0-3 0,0 2 0,-3 1 0,2-3 0,-2 2 0,3-2 0,0-1 0,0 0 0,0 1 0,0-1 0,0 0 0,-2-2 0,1 2 0,-1-2 0,2 2 0,0 1 0,-3-4 0,3 3 0,-3-5 0,3 3 0</inkml:trace>
  <inkml:trace contextRef="#ctx0" brushRef="#br0" timeOffset="8286">12424 8046 24575,'0'24'0,"0"1"0,0 8 0,0 2 0,3-1 0,1 9 0,1-12 0,-2 12 0,-3-14 0,3 5 0,-2-9 0,2-2 0,-3-3 0,0-3 0,0 1 0,0-8 0,0 5 0,0-9 0,0 2 0,0-2 0,0-1 0,0 1 0,0-1 0,0 0 0,3-2 0,-3 2 0,3-2 0,-3-3 0,0 0 0</inkml:trace>
  <inkml:trace contextRef="#ctx0" brushRef="#br0" timeOffset="10032">12648 8062 24575,'11'-5'0,"0"3"0,1-6 0,4 7 0,-4-7 0,7 7 0,-6-4 0,6-1 0,-2 4 0,2-4 0,-2 6 0,2 0 0,-3 0 0,4 0 0,0 0 0,-4 0 0,3 0 0,-6 3 0,3 0 0,-4 6 0,-3 0 0,0 3 0,-1 0 0,-1 1 0,2-1 0,-6 0 0,0 0 0,-3 0 0,0 0 0,0 3 0,0 2 0,-3 2 0,-7 2 0,-2-1 0,-8 1 0,2 0 0,-4 0 0,4 0 0,-2 0 0,6-4 0,3-4 0,0-1 0,8-6 0,-6 2 0,6-2 0,-2-3 0,11-1 0,-1-5 0,12 3 0,-1-6 0,4 5 0,0-2 0,-4 3 0,3 0 0,-6 0 0,3 0 0,-4 0 0,-3 2 0,2 2 0,-4 8 0,1-2 0,2 9 0,-3-3 0,3 8 0,-4-3 0,-2 3 0,-1-1 0,-3-2 0,0 3 0,0-8 0,0 0 0,0-4 0,0-3 0,0-1 0,-2 1 0,-4-3 0,-4 3 0,-2-3 0,-4-3 0,3 0 0,-2 0 0,3-3 0,-1 3 0,-2-3 0,2 0 0,-3 0 0,4 0 0,0 0 0,0 0 0,0 0 0,3 0 0,-3-3 0,6 3 0,-2-5 0,2 4 0,4-3 0,-1 3 0,3-1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30T00:07:59.9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3471 13541 24575,'-21'0'0,"6"0"0,-2 0 0,5 0 0,0 0 0,0 0 0,-1 0 0,1 0 0,0 0 0,0 0 0,0 0 0,0 3 0,0 0 0,-1 6 0,4 0 0,-3 0 0,6 6 0,-3-5 0,-1 9 0,3-2 0,-3 2 0,7 1 0,-4 4 0,7-3 0,-7 7 0,6-3 0,-2 4 0,3-1 0,0-3 0,0 3 0,0-7 0,0 3 0,0-8 0,0 0 0,0-4 0,3 0 0,3-3 0,3 0 0,7-3 0,-3 0 0,5-2 0,-1-2 0,3-2 0,-1 0 0,1 0 0,0 0 0,0 0 0,0 0 0,-1-6 0,1-1 0,1-10 0,-5 3 0,4-3 0,-7 5 0,3-4 0,-4 3 0,1-2 0,-4 5 0,-1-1 0,-2 5 0,0-3 0,-1 4 0,-2-4 0,-1 3 0,-2-2 0,0-1 0,0 0 0,0-3 0,0 0 0,0 0 0,0-4 0,-2 3 0,-2-3 0,-5 1 0,-1-2 0,-3 1 0,0 0 0,1 4 0,3 0 0,-3 0 0,3 0 0,0 3 0,0 0 0,4 4 0,-4 1 0,3 2 0,-3 0 0,4 1 0,-3-2 0,1 3 0,-4 0 0,5 0 0,-6 0 0,6 0 0,-5 0 0,4 0 0,-1 0 0,3 0 0,-1 0 0,1 0 0,0 0 0,2-2 0,-2 1 0,2-1 0,-2 2 0,0 0 0,-4 0 0,6 0 0,-3 0 0</inkml:trace>
  <inkml:trace contextRef="#ctx0" brushRef="#br0" timeOffset="4212">2950 15069 24575,'15'0'0,"3"0"0,-5 0 0,2 0 0,1 0 0,-4 0 0,4 0 0,-4 0 0,3 0 0,-2 0 0,3 0 0,-4 0 0,0 0 0,0 0 0,0 0 0,0 0 0,0 0 0,0 0 0,0 3 0,-3-2 0,0 1 0,-4-2 0,1 0 0,-1 0 0,1 0 0,-3 0 0,-1 0 0</inkml:trace>
  <inkml:trace contextRef="#ctx0" brushRef="#br0" timeOffset="5189">3580 14787 24575,'0'23'0,"0"3"0,0-3 0,0 6 0,0 2 0,0-1 0,0 8 0,0-8 0,0 13 0,0-12 0,0 12 0,0-14 0,0 9 0,0-12 0,0 6 0,0-7 0,0 4 0,0-8 0,0-2 0,0-7 0,0 0 0,0-2 0,0-2 0,0-3 0,0 1 0,0-1 0,0-2 0,0-1 0</inkml:trace>
  <inkml:trace contextRef="#ctx0" brushRef="#br0" timeOffset="6421">2808 16258 24575,'14'3'0,"2"0"0,3-3 0,1 0 0,4 0 0,-3 0 0,7 0 0,-11 0 0,6 0 0,-10 0 0,3 0 0,-4 0 0,0 0 0,0 0 0,-3 0 0,-1 0 0,-3 0 0,1 0 0,-1 0 0,1 0 0,-1 0 0,-2 0 0,-1 0 0</inkml:trace>
  <inkml:trace contextRef="#ctx0" brushRef="#br0" timeOffset="7739">3305 16101 24575,'14'0'0,"-4"-5"0,8 4 0,-8-5 0,9 3 0,-9 2 0,8-2 0,-4 3 0,2 0 0,0 0 0,-4 0 0,0 0 0,0 0 0,0 0 0,-3 0 0,-1 3 0,-2 0 0,-1 5 0,1-2 0,0 3 0,-3-1 0,2-2 0,-5 6 0,3-3 0,-3 3 0,0 0 0,0 3 0,0 2 0,0 3 0,0-1 0,-6 1 0,-2 0 0,-5 0 0,0 0 0,-1 0 0,1-1 0,0-2 0,3-2 0,-1-3 0,4 0 0,-2 0 0,6-2 0,-2-2 0,4 0 0,-4-2 0,5 3 0,-3-4 0,3 1 0,0-1 0,0 1 0,0-1 0,0 0 0,0 1 0,0-1 0,0 1 0,9-3 0,2-1 0,9-2 0,3 0 0,2 0 0,4 0 0,0 0 0,-5 0 0,0 0 0,-4-3 0,-4 3 0,0-3 0,-4 0 0,-3 2 0,-1-1 0,-2 2 0,-1 0 0,-2-3 0,0 3 0,-3-2 0</inkml:trace>
  <inkml:trace contextRef="#ctx0" brushRef="#br0" timeOffset="8826">2909 17458 24575,'11'0'0,"3"0"0,7 0 0,-1 0 0,4 0 0,5 0 0,-11 0 0,13 0 0,-9 0 0,-1 0 0,2 0 0,-7 0 0,1 0 0,-5 0 0,0 0 0,-6 3 0,2 0 0,-2 0 0,-1-1 0,-2-2 0,0 0 0</inkml:trace>
  <inkml:trace contextRef="#ctx0" brushRef="#br0" timeOffset="10218">3636 17236 24575,'11'0'0,"0"-5"0,4 3 0,6-3 0,0 5 0,-1 0 0,-1 0 0,-3 0 0,4 0 0,-3 0 0,1 0 0,-5 0 0,3 0 0,-7 2 0,2 4 0,-4 3 0,1 4 0,-4-1 0,-2 0 0,-2 0 0,0 3 0,0-2 0,0 3 0,-6-1 0,0-2 0,-7 0 0,1-2 0,3-4 0,0 1 0,4-3 0,-1 1 0,1-3 0,2 2 0,0-3 0,3 3 0,0 1 0,0-1 0,0 0 0,0 1 0,0-1 0,3 4 0,0-3 0,3 5 0,3-5 0,-3 3 0,5 0 0,-2 0 0,1 0 0,-2 2 0,1-4 0,-3 1 0,3 1 0,-4-3 0,1 2 0,-3 1 0,-1-3 0,-2 5 0,0-2 0,0 0 0,0 3 0,0-3 0,-8 0 0,0 3 0,-11-2 0,2 0 0,-3 2 0,0-4 0,1 1 0,2-3 0,2 1 0,2-1 0,4 0 0,-2-1 0,5 1 0,-6 0 0,6-3 0,-3 2 0,4-4 0,-1 4 0,1-5 0,0 3 0,-1-3 0,3 0 0,1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30T00:08:20.7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7743 13891 24575,'16'0'0,"0"0"0,6 0 0,-6 0 0,3 0 0,-3 0 0,4 0 0,-4 0 0,-3 0 0,-2 0 0,-2 0 0,3 0 0,-3 0 0,0 0 0,-4 0 0,1 0 0,-1 0 0,-2 0 0,-1 0 0</inkml:trace>
  <inkml:trace contextRef="#ctx0" brushRef="#br0" timeOffset="968">8229 13466 24575,'0'13'0,"0"1"0,0 10 0,0 1 0,0 13 0,0-7 0,0 12 0,0-8 0,0 4 0,0-1 0,0-3 0,0 3 0,3-12 0,-2 6 0,2-11 0,-3-1 0,0-1 0,0-6 0,0 0 0,0-2 0,0-5 0,0 3 0,0-4 0,0 0 0,0 1 0,0-1 0,0 0 0,-2-2 0,1-1 0,-1-2 0</inkml:trace>
  <inkml:trace contextRef="#ctx0" brushRef="#br0" timeOffset="1913">7671 14993 24575,'2'3'0,"2"0"0,10-3 0,-1 0 0,6 0 0,0 0 0,-2 0 0,4 0 0,-8 0 0,3 0 0,-4 0 0,0 0 0,-3 0 0,2 0 0,-5 0 0,2 0 0,-2 0 0,-1 0 0,-2 0 0,-1 0 0</inkml:trace>
  <inkml:trace contextRef="#ctx0" brushRef="#br0" timeOffset="3495">8096 14634 24575,'31'0'0,"5"3"0,-10 4 0,10 9 0,0 3 0,1 5 0,7 4 0,-12-3 0,4 3 0,-5-5 0,-4-4 0,-6 1 0,-5-9 0,-3 4 0,-4-9 0,-1 3 0,-2-4 0,-1-2 0,-2 2 0,0-2 0,-3 2 0,0 0 0,-6 1 0,-4 0 0,-6 0 0,-1 0 0,-2 4 0,3 0 0,-4 0 0,0 3 0,0-6 0,4 2 0,0-3 0,4 0 0,0 0 0,3 0 0,3 0 0,1-1 0,4 1 0,-1-1 0,4-2 0,8 2 0,3-1 0,11 3 0,-3-1 0,6 1 0,-6 0 0,7 0 0,-7 0 0,3 3 0,-4 0 0,-4 3 0,-1-4 0,-3 3 0,-2-3 0,-1 3 0,-6 0 0,0-2 0,-3 1 0,0-2 0,-3 3 0,-3 0 0,-7 1 0,-4-1 0,1 1 0,-3 0 0,3-3 0,-4 2 0,0-1 0,3-1 0,-2 2 0,6-5 0,-2 2 0,-1-3 0,3-2 0,0-1 0,2-3 0,5 0 0,-6 0 0,6 0 0,-2 0 0,2 0 0,0 0 0,1 0 0,0 0 0,-1 0 0,-1 0 0,3 0 0,0 0 0</inkml:trace>
  <inkml:trace contextRef="#ctx0" brushRef="#br0" timeOffset="4536">7584 16352 24575,'14'0'0,"3"0"0,-4 0 0,9 0 0,-4 0 0,5 0 0,1 0 0,-3 0 0,3 0 0,-8 0 0,0 0 0,-4 0 0,0 0 0,-3 0 0,-1 0 0,-5 0 0,0 0 0</inkml:trace>
  <inkml:trace contextRef="#ctx0" brushRef="#br0" timeOffset="6172">8434 16087 24575,'0'-3'0,"-3"1"0,-6 2 0,-7 0 0,0 0 0,-4 0 0,-9 0 0,7 0 0,-3 0 0,6 0 0,3 0 0,2 0 0,2 0 0,4 0 0,2 0 0,0 4 0,4 3 0,2 4 0,2 4 0,2-2 0,2 3 0,0-1 0,1-2 0,-1 3 0,-3-7 0,3 2 0,-6-4 0,3 4 0,-3-5 0,0 2 0,0-2 0,0-1 0,0 4 0,0-3 0,0 2 0,0-2 0,0-1 0,-3 1 0,3-1 0,-5-2 0,4 2 0,-4-4 0,5 3 0,-3-1 0,8 0 0,2 2 0,4-5 0,4 3 0,-2 0 0,6-3 0,-2 6 0,-1-2 0,3 2 0,-6 0 0,2 0 0,-3 0 0,0 0 0,0 3 0,0 0 0,-2 7 0,-1-3 0,-3 6 0,0-6 0,-2 6 0,-1-6 0,-3 5 0,0-1 0,0 3 0,-4 4 0,-6-3 0,-5 4 0,-8 1 0,2-7 0,-1 6 0,2-11 0,-5 3 0,4-6 0,-7-1 0,7-3 0,-3 0 0,4-1 0,1-2 0,2-1 0,-2-3 0,6 0 0,-6 0 0,9 0 0,-5 0 0,9 0 0,-3 0 0,4 0 0,-1 0 0,1 0 0,2 0 0,1 0 0</inkml:trace>
  <inkml:trace contextRef="#ctx0" brushRef="#br0" timeOffset="7247">7611 17529 24575,'8'3'0,"-2"0"0,19-3 0,-8 0 0,7 0 0,-1 0 0,-2 0 0,3 0 0,0 0 0,-4 0 0,4 0 0,-10 0 0,0 0 0,-7 0 0,1 0 0,-3 0 0,1 0 0,-3 0 0,-1 0 0</inkml:trace>
  <inkml:trace contextRef="#ctx0" brushRef="#br0" timeOffset="8338">8121 17378 24575,'18'0'0,"-1"0"0,15 0 0,-6 0 0,12 0 0,-8 0 0,8 0 0,-4 0 0,0 0 0,4 0 0,-8 0 0,8 0 0,-8 0 0,0 0 0,-7 0 0,-3 0 0,0 0 0,-4 0 0,0 0 0,-7 0 0,-1 0 0,-2 0 0,-1 3 0,0-3 0,1 5 0,-1-2 0,1 3 0,-3-1 0,-1 1 0,-2-1 0,0 3 0,0 2 0,0 5 0,0-2 0,0 6 0,0 1 0,-7 15 0,-6 0 0,-8 14 0,-8-2-430,3-4 430,-4 6 0,2-10 0,3 5 0,1-12 0,6-4 0,6-11 0,2-5 0,1-4 0,4-2 0,2-1 430,-2-2-430,-1 0 0,3-3 0,-3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30T00:08:39.5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12230 13918 24575,'26'0'0,"-10"0"0,16 0 0,-15 0 0,11 0 0,-10 0 0,4 0 0,-12 0 0,5 0 0,-9 0 0,3 0 0,-4 0 0,1 0 0,-1 0 0,0 0 0,-2 0 0,0 0 0</inkml:trace>
  <inkml:trace contextRef="#ctx0" brushRef="#br0" timeOffset="1332">12679 13541 24575,'12'-5'0,"-2"-4"0,9 2 0,1-3 0,1 1 0,7 1 0,-11-4 0,10 4 0,-13 2 0,13 2 0,-13 4 0,9 0 0,-10 0 0,2 0 0,-3 0 0,-3 0 0,3 0 0,-3 3 0,0 3 0,0 3 0,-3 4 0,0-1 0,-3 3 0,0 1 0,-3 4 0,0 0 0,0 4 0,-3-3 0,-4 6 0,-8-1 0,0 0 0,-8 3 0,5-7 0,0 0 0,-3-1 0,8-8 0,-3 3 0,4-7 0,2 3 0,2-6 0,2 6 0,0-6 0,3 5 0,0-5 0,3 6 0,0-3 0,0 3 0,0 0 0,0 0 0,0 0 0,0-3 0,0 2 0,3-2 0,3 1 0,7-1 0,7-3 0,1 1 0,7-3 0,-3-1 0,4-3 0,-1 0 0,1 0 0,-4 0 0,-1 0 0,-4 0 0,-4 0 0,-3 0 0,-2 0 0,-5 0 0,2 0 0,-2 0 0,-1 2 0,1-1 0,-3 4 0,-1-5 0,-2 3 0</inkml:trace>
  <inkml:trace contextRef="#ctx0" brushRef="#br0" timeOffset="3404">12265 15086 24575,'13'0'0,"4"0"0,0 0 0,-1 0 0,3 0 0,-6 0 0,6 0 0,-6 0 0,-1 0 0,-1 0 0,-4 0 0,4 0 0,-5 0 0,2 0 0,-3 0 0,1 0 0,-4 0 0,1 0 0</inkml:trace>
  <inkml:trace contextRef="#ctx0" brushRef="#br0" timeOffset="5147">12967 14766 24575,'-18'0'0,"2"0"0,-8 0 0,4 0 0,-4 0 0,3 0 0,-3 0 0,4 0 0,0 0 0,-4 0 0,3 0 0,1 0 0,1 0 0,2 0 0,4 0 0,-2 0 0,9 0 0,-3 0 0,4 0 0,-1 0 0,3 3 0,1 0 0,2 2 0,0 0 0,0 0 0,0 1 0,3-1 0,0 1 0,5-1 0,-2 4 0,3 0 0,0 3 0,-2 0 0,1-2 0,-2 1 0,0-2 0,0 0 0,-3 3 0,2-6 0,-5 2 0,3-2 0,-3-1 0,0 0 0,2-2 0,3 0 0,1-6 0,5 0 0,1-3 0,1 0 0,6-1 0,-2 0 0,3 4 0,-1-3 0,-2 5 0,2-2 0,-6 3 0,2 0 0,-3 0 0,0 0 0,-3 2 0,3 4 0,-6 7 0,3 0 0,-5 6 0,-2-3 0,-2 4 0,0 4 0,0-3 0,-3 6 0,-4-2 0,-4 4 0,-8 1 0,4-1 0,-3-3 0,4-3 0,1-3 0,-1 0 0,2-4 0,2 0 0,-2-7 0,3 0 0,-3-3 0,2 0 0,-1 0 0,2-1 0,0 1 0,-3-3 0,6 0 0,-3-1 0,4-1 0,0 1 0,-1-2 0,1 0 0,2 0 0,1 0 0</inkml:trace>
  <inkml:trace contextRef="#ctx0" brushRef="#br0" timeOffset="6987">12172 16331 24575,'11'0'0,"8"0"0,-2 0 0,7 0 0,-4 0 0,-1 0 0,1 0 0,-6 0 0,4 0 0,-8 0 0,2 0 0,-3 0 0,-4 0 0,0 0 0,1 0 0,-1 0 0,1 0 0,-1 3 0,-2 0 0,2 0 0,-5 1 0,3-3 0,-3 1 0</inkml:trace>
  <inkml:trace contextRef="#ctx0" brushRef="#br0" timeOffset="9512">12918 15994 24575,'-15'0'0,"3"0"0,-4 0 0,4 0 0,3 0 0,-3 0 0,6 0 0,-5 0 0,5 5 0,-5 1 0,7 2 0,-1 3 0,2-2 0,3 3 0,-3 1 0,3-1 0,0 0 0,0 0 0,0 0 0,0 0 0,0 3 0,0-2 0,0 6 0,0-2 0,0-1 0,0 3 0,0-6 0,0 6 0,0-6 0,0-1 0,0-1 0,2-4 0,1 1 0,6-2 0,0-1 0,3 2 0,3-1 0,-2 0 0,6 0 0,-6 0 0,6-2 0,-6 1 0,3-1 0,-4 2 0,0 0 0,0 0 0,0 0 0,-3-1 0,0 4 0,-1-2 0,1 6 0,0-3 0,0 5 0,-6-3 0,0 0 0,-3 0 0,0 0 0,0 3 0,0-2 0,0 6 0,-3-2 0,-8 3 0,1-3 0,-11 3 0,8-6 0,-7 2 0,7-3 0,-3-4 0,4 0 0,-4-3 0,6 0 0,-4 0 0,4-2 0,-2-2 0,3-2 0,0 0 0,1 0 0,2 0 0,-3 0 0,1 0 0,2-2 0,-3-1 0,6-3 0,-2-2 0,2 1 0,-3-9 0,0 5 0,2-10 0,2 8 0,2-3 0,0 1 0,0 2 0,0-3 0,0 4 0,0 0 0,0 3 0,0-3 0,0 6 0,0-5 0,0 2 0,2-1 0,1-1 0,6 4 0,0-4 0,3 2 0,0-4 0,0 4 0,1-3 0,-1 3 0,0-1 0,3-2 0,-2 3 0,3-4 0,-4 4 0,-3-3 0,2 6 0,-4-3 0,4 3 0,-4-2 0,1 1 0,-2-1 0,-1 4 0,1 0 0,-1 1 0,-2-3 0,2 3 0,-5-2 0,3 3 0,-3-4 0,0 1 0,0-1 0,0 1 0,0-4 0,0 0 0,0-7 0,0 3 0,0-6 0,0 6 0,0-2 0,0-1 0,0 3 0,0-2 0,0 2 0,0 1 0,-3 0 0,-3 3 0,-3 0 0,-4 0 0,1 2 0,0-1 0,3 4 0,-2-1 0,1 4 0,1-4 0,-2 4 0,5-1 0,-3-1 0,1 3 0,2-3 0,-3 3 0,4 0 0,0 0 0,2 0 0,0 0 0</inkml:trace>
  <inkml:trace contextRef="#ctx0" brushRef="#br0" timeOffset="12438">12238 17639 24575,'11'0'0,"1"0"0,-3 0 0,2 0 0,-2 0 0,3 0 0,0 0 0,-3 2 0,3-1 0,-3 4 0,0-4 0,2 4 0,-2-4 0,4 2 0,-4-1 0,-1-1 0,0 1 0,-1 0 0,1-1 0,-3 1 0,1-2 0,-1 0 0,1 0 0,-3 3 0,1-3 0,-3 2 0,1-2 0</inkml:trace>
  <inkml:trace contextRef="#ctx0" brushRef="#br0" timeOffset="14127">12712 17409 24575,'0'14'0,"0"6"0,0 4 0,3 1 0,1 8 0,0-8 0,3 13 0,-3-8 0,0 4 0,3-5 0,-3 3 0,0-6 0,2 6 0,-5-11 0,5 3 0,-5-8 0,2 0 0,-3-7 0,0-1 0,0-2 0,0-1 0,0-2 0,0-1 0</inkml:trace>
  <inkml:trace contextRef="#ctx0" brushRef="#br0" timeOffset="15060">12935 17445 24575,'0'20'0,"0"1"0,0 8 0,0 0 0,0 9 0,0-7 0,0 12 0,0-13 0,0 8 0,0-8 0,0-1 0,0-5 0,0-7 0,0-2 0,0-3 0,0 0 0,0-3 0,0 0 0,2-4 0,-1 1 0,1-1 0,-2 0 0,3 1 0,-3-1 0,3 0 0,-3-2 0,0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06.25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19868 9383,'-34'0,"4"0,18 0,3 0,1 0,2 13,3-7,1 13,-4-10,5 3,-4 0,5 0,0 0,0 0,0 0,0 0,0-3,0 3,5-3,2 0,8 3,2-5,6 2,-2-2,7 0,-7-3,3 2,-4-5,-1 2,-2-1,2-1,-6 2,2-3,-6 0,0 0,1-8,-5 1,2-12,-7 3,0-8,0 3,0-3,0 1,-6 2,2 0,-8 6,5 3,-4 0,4 2,-1 4,-1 1,-2 5,1-3,-4 3,5 0,-3 3,0 3,-1 6,0 9,-1 0,0 2,1-3,0 0,2 0,2-4,3-3,3-2,-2-5,4 5,-1-2,9-1,4-2,8-3,0-3,5 0,-3 0,7 0,-7-6,3-2,-8-8,4 2,-9-5,4 2,-8-3,3 0,-6 0,-2-4,-2 3,0-3,-6 5,-5-2,-11-1,-4 3,-1-2,-1 9,2-5,-3 12,1-2,-1 7,0 0,4 0,1 0,3 10,0 6,2 15,0 0,7 6,2-7,5 8,2-8,3 3,0-8,0-2,0-6,5-2,5-5,11-1,4-2,4-3,-5-1,4-3,-7 0,3 0,-8 0,0 0,-7-2,-1-1,-2-8,-3 4,-1-4,-2 1,-2 3,-1-4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08.5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3968 1535,'-40'-7,"2"0,9 3,0 0,4 4,-3 0,3 0,4 0,1 0,4 0,6 6,-5-2,8 7,-1-5,5 9,-3-5,6 9,-3-6,3 6,0 1,0 5,0 4,0-4,3-2,4-3,6-3,12 0,1-6,17-3,3-5,11-3,-25-1,-1-2,21-9,-20 2,-2-3,19-18,-21 13,-2 0,17-12,-11-2,-6 13,-11-6,-2 12,-7 0,-3 2,-1 2,-2-3,-13-2,-7-3,-15 1,-14-8,20 14,-1 1,-24-8,11 6,0 3,-3 2,6 1,-1 0,-10 5,-7 0,2 0,6 4,0 8,4 5,1 12,9-2,-5 7,9-6,-4 3,9-8,-2 7,6-8,1 3,2-7,6-2,1-4,4 0,4-3,1 3,-1-6,5 5,-3-2,3-1,13 4,8-5,13 3,16-6,2 0,-19-4,3 0,-2 0,2 0,2-2,0 0,22-6,-27 2,0-2,19-13,-23 11,0 1,21-8,-5 1,-15 5,-2 0,-11 2,-5 5,-3-1,-4 2,-24-11,-1 1,-19-3,1 5,8 4,-3-1,4 4,4 1,1 3,4 0,4 0,0 3,4 3,3 7,-1 3,4 4,-1 3,0-2,0 3,4-1,0-2,3 7,0-7,0 6,0-2,0 4,0-4,0 3,0-11,0 2,0-10,0 3,0-3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09.96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8540 1524,'-48'-7,"-10"2,23 4,0 2,-20-1,-5 0,19 0,-4 0,5 3,11 1,8 2,9 0,6 0,3 2,3 1,0 7,0 4,0 5,0 8,0 6,3-3,5 7,4-9,2-7,1 4,9-12,4 0,11-4,11-7,2-3,-21-3,1 0,20-2,8 0,-13 0,-17 0,1 0,20 0,5 0,-5-4,-1-1,0 1,-4-4,-2 7,-5-6,-5 3,0-6,-9-1,-5-2,-3-8,-7 0,1-18,-4 8,-3-12,0 9,-4-5,0 4,0 2,0 8,0 4,-3 5,-9 2,-2 6,-21 0,3 8,-17 0,-2 0,-1 7,1-1,3 13,7-6,1 11,6-9,8 3,6-4,4-2,7-3,0 3,6-6,-2 2,4 3,-1-5,2 7,0-5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11.75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12932 1456,'-44'0,"13"0,2 0,-10 0,-16-3,16 6,-2 1,2 5,5 5,13-4,1 3,11-1,-3-3,8 6,-4-1,7-1,-2 6,-3-2,4 8,-4 4,6 0,0-1,0 1,0 0,-6-4,4-1,-3-8,5 0,0-7,0-1,0 2,0-3,5 6,14-6,8-1,17-2,7-4,6 0,-5 0,-22 0,0 0,22 0,-21-4,1 0,25-6,-1-7,-11-3,-1 0,-5 0,-4-6,-1 9,-7-8,2 5,-6-2,2 0,-4 4,-4 1,3 1,-7 2,7-3,-10 5,5 2,-8-1,1 4,-2-4,-3 5,0-6,-3 3,-5-3,-6 5,-9-2,-15 5,-11 0,4 0,-11 4,0 0,10 6,13-1,0 3,-12 17,-4 1,0 3,7-6,5-3,0-2,9-4,5-4,4 0,4-4,3 0,0-1,4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13.67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2487 10779,'-37'-3,"7"1,2 2,7 0,-3 0,4 0,0 0,4 0,-3 3,5 6,-5 2,7 12,0-8,5 12,0-6,3 12,1-3,3 3,0-4,0 0,0-1,3 1,1-4,6-1,-3-4,2-4,0 0,-2-7,4 0,-2-4,7-1,0-2,8-2,1 0,4 0,4 0,-3 0,8 0,-4 0,1 0,-6 0,-5 0,-8-2,0 1,-4-5,-3 0,0 0,-3-6,-3 0,-1-1,-2-10,0 5,-2-6,-10-1,-4-1,-6-1,-5 1,4 4,-2 3,4 2,1 6,0 2,4 5,3 1,2 3,5 0,-3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15.11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7166 10762,'-30'0,"6"0,1 7,6 0,-7 7,3 3,-1 5,-3-2,6 0,-1-3,4-4,6 3,-5-4,8 4,-3 0,4-2,0 4,3-4,-3 5,5 1,-2 0,3 0,0 0,0-1,0 1,0 0,3-4,3 0,6-4,5 1,7-2,1 2,8-5,-3 2,3-2,-4-1,0-3,-4-1,-5-3,-1 0,-9 0,5 0,-9 0,3-9,-3 2,0-12,-2-2,-1 0,-3-6,0 2,0-4,0-5,0 4,0-8,-7 8,0 1,-11 0,4 11,-4-2,3 10,-1 1,-4 5,0 1,0 3,4 0,0 0,4 0,3 0,0 0,4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30T00:13:16.53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11877 10649,'-31'0,"6"0,6 0,6 0,-6 0,6 0,-7 0,4 0,-8 0,-5 4,-2 7,-7 6,4 14,-1-5,1 19,-3-14,6 14,-6-1,12-4,-1 6,4-7,6-5,1-1,4-8,4-1,4-4,0 4,3-4,0 4,0 0,6-3,9 4,8-3,12 2,0-5,4-3,0-5,0-3,-1-4,1 0,-4-4,-2-7,-2-13,-3-13,-3-14,-8-4,-6 6,-6-9,-2 1,-3-4,0 26,0 0,0-20,-3 0,-4 11,-5 7,-2 8,1 4,3 5,-2 7,6 1,-6 4,6 2,-5 2,1 0,-5 0,2 0,-3 5,4 2,0 8,-1-2,1 3,2-4,1 0,4-3,1-1,2-2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1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57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46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2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78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93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3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7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541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228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13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0880-1715-564A-AC8E-CE79F94F0E9D}" type="datetimeFigureOut">
              <a:rPr lang="en-US" smtClean="0"/>
              <a:t>1/15/21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78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customXml" Target="../ink/ink2.xml"/><Relationship Id="rId18" Type="http://schemas.openxmlformats.org/officeDocument/2006/relationships/image" Target="../media/image17.png"/><Relationship Id="rId3" Type="http://schemas.openxmlformats.org/officeDocument/2006/relationships/image" Target="../media/image6.png"/><Relationship Id="rId21" Type="http://schemas.openxmlformats.org/officeDocument/2006/relationships/customXml" Target="../ink/ink6.xml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17" Type="http://schemas.openxmlformats.org/officeDocument/2006/relationships/customXml" Target="../ink/ink4.xml"/><Relationship Id="rId2" Type="http://schemas.openxmlformats.org/officeDocument/2006/relationships/image" Target="../media/image5.png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customXml" Target="../ink/ink1.xml"/><Relationship Id="rId5" Type="http://schemas.openxmlformats.org/officeDocument/2006/relationships/image" Target="../media/image8.png"/><Relationship Id="rId15" Type="http://schemas.openxmlformats.org/officeDocument/2006/relationships/customXml" Target="../ink/ink3.xml"/><Relationship Id="rId10" Type="http://schemas.openxmlformats.org/officeDocument/2006/relationships/image" Target="../media/image13.png"/><Relationship Id="rId19" Type="http://schemas.openxmlformats.org/officeDocument/2006/relationships/customXml" Target="../ink/ink5.xml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5.png"/><Relationship Id="rId22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8" Type="http://schemas.openxmlformats.org/officeDocument/2006/relationships/image" Target="../media/image39.png"/><Relationship Id="rId26" Type="http://schemas.openxmlformats.org/officeDocument/2006/relationships/image" Target="../media/image43.png"/><Relationship Id="rId39" Type="http://schemas.openxmlformats.org/officeDocument/2006/relationships/customXml" Target="../ink/ink19.xml"/><Relationship Id="rId21" Type="http://schemas.openxmlformats.org/officeDocument/2006/relationships/customXml" Target="../ink/ink10.xml"/><Relationship Id="rId34" Type="http://schemas.openxmlformats.org/officeDocument/2006/relationships/image" Target="../media/image47.png"/><Relationship Id="rId42" Type="http://schemas.openxmlformats.org/officeDocument/2006/relationships/image" Target="../media/image51.png"/><Relationship Id="rId47" Type="http://schemas.openxmlformats.org/officeDocument/2006/relationships/customXml" Target="../ink/ink23.xml"/><Relationship Id="rId50" Type="http://schemas.openxmlformats.org/officeDocument/2006/relationships/image" Target="../media/image55.png"/><Relationship Id="rId7" Type="http://schemas.openxmlformats.org/officeDocument/2006/relationships/image" Target="../media/image29.png"/><Relationship Id="rId2" Type="http://schemas.openxmlformats.org/officeDocument/2006/relationships/image" Target="../media/image23.png"/><Relationship Id="rId16" Type="http://schemas.openxmlformats.org/officeDocument/2006/relationships/image" Target="../media/image38.png"/><Relationship Id="rId29" Type="http://schemas.openxmlformats.org/officeDocument/2006/relationships/customXml" Target="../ink/ink14.xml"/><Relationship Id="rId11" Type="http://schemas.openxmlformats.org/officeDocument/2006/relationships/image" Target="../media/image33.png"/><Relationship Id="rId24" Type="http://schemas.openxmlformats.org/officeDocument/2006/relationships/image" Target="../media/image42.png"/><Relationship Id="rId32" Type="http://schemas.openxmlformats.org/officeDocument/2006/relationships/image" Target="../media/image46.png"/><Relationship Id="rId37" Type="http://schemas.openxmlformats.org/officeDocument/2006/relationships/customXml" Target="../ink/ink18.xml"/><Relationship Id="rId40" Type="http://schemas.openxmlformats.org/officeDocument/2006/relationships/image" Target="../media/image50.png"/><Relationship Id="rId45" Type="http://schemas.openxmlformats.org/officeDocument/2006/relationships/customXml" Target="../ink/ink22.xml"/><Relationship Id="rId5" Type="http://schemas.openxmlformats.org/officeDocument/2006/relationships/image" Target="../media/image27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44.png"/><Relationship Id="rId36" Type="http://schemas.openxmlformats.org/officeDocument/2006/relationships/image" Target="../media/image48.png"/><Relationship Id="rId49" Type="http://schemas.openxmlformats.org/officeDocument/2006/relationships/customXml" Target="../ink/ink24.xml"/><Relationship Id="rId10" Type="http://schemas.openxmlformats.org/officeDocument/2006/relationships/image" Target="../media/image32.png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4" Type="http://schemas.openxmlformats.org/officeDocument/2006/relationships/image" Target="../media/image5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1.png"/><Relationship Id="rId27" Type="http://schemas.openxmlformats.org/officeDocument/2006/relationships/customXml" Target="../ink/ink13.xml"/><Relationship Id="rId30" Type="http://schemas.openxmlformats.org/officeDocument/2006/relationships/image" Target="../media/image45.png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48" Type="http://schemas.openxmlformats.org/officeDocument/2006/relationships/image" Target="../media/image54.png"/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12" Type="http://schemas.openxmlformats.org/officeDocument/2006/relationships/image" Target="../media/image34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49.png"/><Relationship Id="rId46" Type="http://schemas.openxmlformats.org/officeDocument/2006/relationships/image" Target="../media/image53.png"/><Relationship Id="rId20" Type="http://schemas.openxmlformats.org/officeDocument/2006/relationships/image" Target="../media/image40.png"/><Relationship Id="rId41" Type="http://schemas.openxmlformats.org/officeDocument/2006/relationships/customXml" Target="../ink/ink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30.png"/><Relationship Id="rId12" Type="http://schemas.openxmlformats.org/officeDocument/2006/relationships/image" Target="../media/image6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3.png"/><Relationship Id="rId5" Type="http://schemas.openxmlformats.org/officeDocument/2006/relationships/image" Target="../media/image59.png"/><Relationship Id="rId10" Type="http://schemas.openxmlformats.org/officeDocument/2006/relationships/image" Target="../media/image25.png"/><Relationship Id="rId4" Type="http://schemas.openxmlformats.org/officeDocument/2006/relationships/image" Target="../media/image58.png"/><Relationship Id="rId9" Type="http://schemas.openxmlformats.org/officeDocument/2006/relationships/image" Target="../media/image62.png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5.png"/><Relationship Id="rId18" Type="http://schemas.openxmlformats.org/officeDocument/2006/relationships/image" Target="../media/image68.png"/><Relationship Id="rId26" Type="http://schemas.openxmlformats.org/officeDocument/2006/relationships/image" Target="../media/image72.png"/><Relationship Id="rId39" Type="http://schemas.openxmlformats.org/officeDocument/2006/relationships/customXml" Target="../ink/ink37.xml"/><Relationship Id="rId21" Type="http://schemas.openxmlformats.org/officeDocument/2006/relationships/customXml" Target="../ink/ink28.xml"/><Relationship Id="rId34" Type="http://schemas.openxmlformats.org/officeDocument/2006/relationships/image" Target="../media/image76.png"/><Relationship Id="rId7" Type="http://schemas.openxmlformats.org/officeDocument/2006/relationships/image" Target="../media/image30.png"/><Relationship Id="rId12" Type="http://schemas.openxmlformats.org/officeDocument/2006/relationships/image" Target="../media/image64.png"/><Relationship Id="rId17" Type="http://schemas.openxmlformats.org/officeDocument/2006/relationships/customXml" Target="../ink/ink26.xml"/><Relationship Id="rId25" Type="http://schemas.openxmlformats.org/officeDocument/2006/relationships/customXml" Target="../ink/ink30.xml"/><Relationship Id="rId33" Type="http://schemas.openxmlformats.org/officeDocument/2006/relationships/customXml" Target="../ink/ink34.xml"/><Relationship Id="rId38" Type="http://schemas.openxmlformats.org/officeDocument/2006/relationships/image" Target="../media/image78.png"/><Relationship Id="rId2" Type="http://schemas.openxmlformats.org/officeDocument/2006/relationships/image" Target="../media/image56.png"/><Relationship Id="rId16" Type="http://schemas.openxmlformats.org/officeDocument/2006/relationships/image" Target="../media/image67.png"/><Relationship Id="rId20" Type="http://schemas.openxmlformats.org/officeDocument/2006/relationships/image" Target="../media/image69.png"/><Relationship Id="rId29" Type="http://schemas.openxmlformats.org/officeDocument/2006/relationships/customXml" Target="../ink/ink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3.png"/><Relationship Id="rId24" Type="http://schemas.openxmlformats.org/officeDocument/2006/relationships/image" Target="../media/image71.png"/><Relationship Id="rId32" Type="http://schemas.openxmlformats.org/officeDocument/2006/relationships/image" Target="../media/image75.png"/><Relationship Id="rId37" Type="http://schemas.openxmlformats.org/officeDocument/2006/relationships/customXml" Target="../ink/ink36.xml"/><Relationship Id="rId40" Type="http://schemas.openxmlformats.org/officeDocument/2006/relationships/image" Target="../media/image79.png"/><Relationship Id="rId5" Type="http://schemas.openxmlformats.org/officeDocument/2006/relationships/image" Target="../media/image59.png"/><Relationship Id="rId15" Type="http://schemas.openxmlformats.org/officeDocument/2006/relationships/customXml" Target="../ink/ink25.xml"/><Relationship Id="rId23" Type="http://schemas.openxmlformats.org/officeDocument/2006/relationships/customXml" Target="../ink/ink29.xml"/><Relationship Id="rId28" Type="http://schemas.openxmlformats.org/officeDocument/2006/relationships/image" Target="../media/image73.png"/><Relationship Id="rId36" Type="http://schemas.openxmlformats.org/officeDocument/2006/relationships/image" Target="../media/image77.png"/><Relationship Id="rId10" Type="http://schemas.openxmlformats.org/officeDocument/2006/relationships/image" Target="../media/image25.png"/><Relationship Id="rId19" Type="http://schemas.openxmlformats.org/officeDocument/2006/relationships/customXml" Target="../ink/ink27.xml"/><Relationship Id="rId31" Type="http://schemas.openxmlformats.org/officeDocument/2006/relationships/customXml" Target="../ink/ink33.xml"/><Relationship Id="rId4" Type="http://schemas.openxmlformats.org/officeDocument/2006/relationships/image" Target="../media/image58.png"/><Relationship Id="rId9" Type="http://schemas.openxmlformats.org/officeDocument/2006/relationships/image" Target="../media/image62.png"/><Relationship Id="rId14" Type="http://schemas.openxmlformats.org/officeDocument/2006/relationships/image" Target="../media/image24.png"/><Relationship Id="rId22" Type="http://schemas.openxmlformats.org/officeDocument/2006/relationships/image" Target="../media/image70.png"/><Relationship Id="rId27" Type="http://schemas.openxmlformats.org/officeDocument/2006/relationships/customXml" Target="../ink/ink31.xml"/><Relationship Id="rId30" Type="http://schemas.openxmlformats.org/officeDocument/2006/relationships/image" Target="../media/image74.png"/><Relationship Id="rId35" Type="http://schemas.openxmlformats.org/officeDocument/2006/relationships/customXml" Target="../ink/ink35.xml"/><Relationship Id="rId8" Type="http://schemas.openxmlformats.org/officeDocument/2006/relationships/image" Target="../media/image61.png"/><Relationship Id="rId3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6EB181-13F3-FB40-BC80-DCA6E0871F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266B2F-FFEC-4341-A27E-2FBB17696BAE}"/>
              </a:ext>
            </a:extLst>
          </p:cNvPr>
          <p:cNvSpPr txBox="1">
            <a:spLocks/>
          </p:cNvSpPr>
          <p:nvPr/>
        </p:nvSpPr>
        <p:spPr>
          <a:xfrm>
            <a:off x="78826" y="78209"/>
            <a:ext cx="8986348" cy="609085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u="sng" dirty="0"/>
              <a:t>Linear Graphs: Plotting</a:t>
            </a:r>
            <a:br>
              <a:rPr lang="en-US" sz="4400" u="sng" dirty="0"/>
            </a:b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22AD1-E209-2B4D-9EAF-DE3BEF4139BD}"/>
              </a:ext>
            </a:extLst>
          </p:cNvPr>
          <p:cNvSpPr txBox="1"/>
          <p:nvPr/>
        </p:nvSpPr>
        <p:spPr>
          <a:xfrm>
            <a:off x="189187" y="1474104"/>
            <a:ext cx="6665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Work the following out on paper/in your books</a:t>
            </a:r>
          </a:p>
          <a:p>
            <a:endParaRPr lang="en-US" sz="2400" dirty="0"/>
          </a:p>
          <a:p>
            <a:r>
              <a:rPr lang="en-US" sz="2400" dirty="0"/>
              <a:t>DO NOT WRITE ANYTHING IN THE CHAT BOX YET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5124CB2-3317-654A-9B46-2D0639AF87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8364400"/>
                  </p:ext>
                </p:extLst>
              </p:nvPr>
            </p:nvGraphicFramePr>
            <p:xfrm>
              <a:off x="78826" y="3523229"/>
              <a:ext cx="9005865" cy="32210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0176">
                      <a:extLst>
                        <a:ext uri="{9D8B030D-6E8A-4147-A177-3AD203B41FA5}">
                          <a16:colId xmlns:a16="http://schemas.microsoft.com/office/drawing/2014/main" val="1861922929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2230517978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636319287"/>
                        </a:ext>
                      </a:extLst>
                    </a:gridCol>
                    <a:gridCol w="744922">
                      <a:extLst>
                        <a:ext uri="{9D8B030D-6E8A-4147-A177-3AD203B41FA5}">
                          <a16:colId xmlns:a16="http://schemas.microsoft.com/office/drawing/2014/main" val="3194080161"/>
                        </a:ext>
                      </a:extLst>
                    </a:gridCol>
                    <a:gridCol w="614855">
                      <a:extLst>
                        <a:ext uri="{9D8B030D-6E8A-4147-A177-3AD203B41FA5}">
                          <a16:colId xmlns:a16="http://schemas.microsoft.com/office/drawing/2014/main" val="3015943345"/>
                        </a:ext>
                      </a:extLst>
                    </a:gridCol>
                    <a:gridCol w="140575">
                      <a:extLst>
                        <a:ext uri="{9D8B030D-6E8A-4147-A177-3AD203B41FA5}">
                          <a16:colId xmlns:a16="http://schemas.microsoft.com/office/drawing/2014/main" val="3348284144"/>
                        </a:ext>
                      </a:extLst>
                    </a:gridCol>
                    <a:gridCol w="616170">
                      <a:extLst>
                        <a:ext uri="{9D8B030D-6E8A-4147-A177-3AD203B41FA5}">
                          <a16:colId xmlns:a16="http://schemas.microsoft.com/office/drawing/2014/main" val="3906208687"/>
                        </a:ext>
                      </a:extLst>
                    </a:gridCol>
                    <a:gridCol w="134006">
                      <a:extLst>
                        <a:ext uri="{9D8B030D-6E8A-4147-A177-3AD203B41FA5}">
                          <a16:colId xmlns:a16="http://schemas.microsoft.com/office/drawing/2014/main" val="861265897"/>
                        </a:ext>
                      </a:extLst>
                    </a:gridCol>
                    <a:gridCol w="591208">
                      <a:extLst>
                        <a:ext uri="{9D8B030D-6E8A-4147-A177-3AD203B41FA5}">
                          <a16:colId xmlns:a16="http://schemas.microsoft.com/office/drawing/2014/main" val="1378321758"/>
                        </a:ext>
                      </a:extLst>
                    </a:gridCol>
                    <a:gridCol w="693682">
                      <a:extLst>
                        <a:ext uri="{9D8B030D-6E8A-4147-A177-3AD203B41FA5}">
                          <a16:colId xmlns:a16="http://schemas.microsoft.com/office/drawing/2014/main" val="347488433"/>
                        </a:ext>
                      </a:extLst>
                    </a:gridCol>
                    <a:gridCol w="852551">
                      <a:extLst>
                        <a:ext uri="{9D8B030D-6E8A-4147-A177-3AD203B41FA5}">
                          <a16:colId xmlns:a16="http://schemas.microsoft.com/office/drawing/2014/main" val="2309968001"/>
                        </a:ext>
                      </a:extLst>
                    </a:gridCol>
                    <a:gridCol w="116840">
                      <a:extLst>
                        <a:ext uri="{9D8B030D-6E8A-4147-A177-3AD203B41FA5}">
                          <a16:colId xmlns:a16="http://schemas.microsoft.com/office/drawing/2014/main" val="2902797438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755444632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46140516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2559613783"/>
                        </a:ext>
                      </a:extLst>
                    </a:gridCol>
                  </a:tblGrid>
                  <a:tr h="604519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%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𝟏𝟔𝟎</m:t>
                                </m:r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6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%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𝐨𝐟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….. =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b="1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…..%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𝐨𝐟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𝟖𝟎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US" b="1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997939"/>
                      </a:ext>
                    </a:extLst>
                  </a:tr>
                  <a:tr h="52590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0.2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80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44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.13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km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6233533"/>
                      </a:ext>
                    </a:extLst>
                  </a:tr>
                  <a:tr h="521558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%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𝟗𝟎𝟎</m:t>
                                </m:r>
                              </m:oMath>
                            </m:oMathPara>
                          </a14:m>
                          <a:endParaRPr lang="en-US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6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%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𝐨𝐟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……=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b="1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…..%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𝐨𝐟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𝟒𝟎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b="1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34023268"/>
                      </a:ext>
                    </a:extLst>
                  </a:tr>
                  <a:tr h="52155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900</m:t>
                                </m:r>
                              </m:oMath>
                            </m:oMathPara>
                          </a14:m>
                          <a:endParaRPr lang="en-US" sz="1600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lang="en-US" sz="1600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US" sz="1600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1600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0.03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300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1.05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600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0.85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300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20%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10%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5%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15%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66743441"/>
                      </a:ext>
                    </a:extLst>
                  </a:tr>
                  <a:tr h="521558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% </m:t>
                              </m:r>
                              <m:r>
                                <a:rPr lang="en-GB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𝒐𝒇</m:t>
                              </m:r>
                              <m:r>
                                <a:rPr lang="en-GB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GB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𝟒𝟎𝟎</m:t>
                              </m:r>
                            </m:oMath>
                          </a14:m>
                          <a:endParaRPr lang="en-US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6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%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𝐨𝐟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……=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𝟐𝟒</m:t>
                                </m:r>
                              </m:oMath>
                            </m:oMathPara>
                          </a14:m>
                          <a:endParaRPr lang="en-US" b="1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…..%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𝐨𝐟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𝟐𝟎𝟎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b="1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92631023"/>
                      </a:ext>
                    </a:extLst>
                  </a:tr>
                  <a:tr h="52590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lang="en-US" sz="1600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</m:oMath>
                            </m:oMathPara>
                          </a14:m>
                          <a:endParaRPr lang="en-US" sz="1600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US" sz="1600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US" sz="1600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48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1.05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96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0.85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40%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4%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8%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16%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52477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5124CB2-3317-654A-9B46-2D0639AF87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8364400"/>
                  </p:ext>
                </p:extLst>
              </p:nvPr>
            </p:nvGraphicFramePr>
            <p:xfrm>
              <a:off x="78826" y="3523229"/>
              <a:ext cx="9005865" cy="32210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0176">
                      <a:extLst>
                        <a:ext uri="{9D8B030D-6E8A-4147-A177-3AD203B41FA5}">
                          <a16:colId xmlns:a16="http://schemas.microsoft.com/office/drawing/2014/main" val="1861922929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2230517978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636319287"/>
                        </a:ext>
                      </a:extLst>
                    </a:gridCol>
                    <a:gridCol w="744922">
                      <a:extLst>
                        <a:ext uri="{9D8B030D-6E8A-4147-A177-3AD203B41FA5}">
                          <a16:colId xmlns:a16="http://schemas.microsoft.com/office/drawing/2014/main" val="3194080161"/>
                        </a:ext>
                      </a:extLst>
                    </a:gridCol>
                    <a:gridCol w="614855">
                      <a:extLst>
                        <a:ext uri="{9D8B030D-6E8A-4147-A177-3AD203B41FA5}">
                          <a16:colId xmlns:a16="http://schemas.microsoft.com/office/drawing/2014/main" val="3015943345"/>
                        </a:ext>
                      </a:extLst>
                    </a:gridCol>
                    <a:gridCol w="140575">
                      <a:extLst>
                        <a:ext uri="{9D8B030D-6E8A-4147-A177-3AD203B41FA5}">
                          <a16:colId xmlns:a16="http://schemas.microsoft.com/office/drawing/2014/main" val="3348284144"/>
                        </a:ext>
                      </a:extLst>
                    </a:gridCol>
                    <a:gridCol w="616170">
                      <a:extLst>
                        <a:ext uri="{9D8B030D-6E8A-4147-A177-3AD203B41FA5}">
                          <a16:colId xmlns:a16="http://schemas.microsoft.com/office/drawing/2014/main" val="3906208687"/>
                        </a:ext>
                      </a:extLst>
                    </a:gridCol>
                    <a:gridCol w="134006">
                      <a:extLst>
                        <a:ext uri="{9D8B030D-6E8A-4147-A177-3AD203B41FA5}">
                          <a16:colId xmlns:a16="http://schemas.microsoft.com/office/drawing/2014/main" val="861265897"/>
                        </a:ext>
                      </a:extLst>
                    </a:gridCol>
                    <a:gridCol w="591208">
                      <a:extLst>
                        <a:ext uri="{9D8B030D-6E8A-4147-A177-3AD203B41FA5}">
                          <a16:colId xmlns:a16="http://schemas.microsoft.com/office/drawing/2014/main" val="1378321758"/>
                        </a:ext>
                      </a:extLst>
                    </a:gridCol>
                    <a:gridCol w="693682">
                      <a:extLst>
                        <a:ext uri="{9D8B030D-6E8A-4147-A177-3AD203B41FA5}">
                          <a16:colId xmlns:a16="http://schemas.microsoft.com/office/drawing/2014/main" val="347488433"/>
                        </a:ext>
                      </a:extLst>
                    </a:gridCol>
                    <a:gridCol w="852551">
                      <a:extLst>
                        <a:ext uri="{9D8B030D-6E8A-4147-A177-3AD203B41FA5}">
                          <a16:colId xmlns:a16="http://schemas.microsoft.com/office/drawing/2014/main" val="2309968001"/>
                        </a:ext>
                      </a:extLst>
                    </a:gridCol>
                    <a:gridCol w="116840">
                      <a:extLst>
                        <a:ext uri="{9D8B030D-6E8A-4147-A177-3AD203B41FA5}">
                          <a16:colId xmlns:a16="http://schemas.microsoft.com/office/drawing/2014/main" val="2902797438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755444632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46140516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2559613783"/>
                        </a:ext>
                      </a:extLst>
                    </a:gridCol>
                  </a:tblGrid>
                  <a:tr h="604519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3" t="-1010" r="-201016" b="-43737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7642" t="-1010" r="-115939" b="-43737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9773" t="-1010" r="-378" b="-43737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997939"/>
                      </a:ext>
                    </a:extLst>
                  </a:tr>
                  <a:tr h="5259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13" t="-114943" r="-1104065" b="-3977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813" t="-114943" r="-1004065" b="-3977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9194" t="-114943" r="-895968" b="-3977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4098" t="-114943" r="-810656" b="-397701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97581" t="-114943" r="-697581" b="-39770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1626" t="-114943" r="-603252" b="-39770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62887" t="-114943" r="-664948" b="-3977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34211" t="-114943" r="-465789" b="-3977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79286" t="-114943" r="-279286" b="-397701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62937" t="-114943" r="-173427" b="-39770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.13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km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3252" t="-114943" r="-101626" b="-3977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103252" t="-114943" r="-1626" b="-3977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6233533"/>
                      </a:ext>
                    </a:extLst>
                  </a:tr>
                  <a:tr h="521558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3" t="-217442" r="-201016" b="-30232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7642" t="-217442" r="-115939" b="-30232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9773" t="-217442" r="-378" b="-30232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34023268"/>
                      </a:ext>
                    </a:extLst>
                  </a:tr>
                  <a:tr h="5215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13" t="-317442" r="-1104065" b="-2023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813" t="-317442" r="-1004065" b="-2023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9194" t="-317442" r="-895968" b="-2023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4098" t="-317442" r="-810656" b="-2023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88119" t="-317442" r="-879208" b="-202326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79032" t="-317442" r="-616129" b="-20232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1.05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3361" t="-317442" r="-542017" b="-20232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0.85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34211" t="-317442" r="-465789" b="-202326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98113" t="-317442" r="-233962" b="-20232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95161" t="-317442" r="-200000" b="-2023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3252" t="-317442" r="-101626" b="-2023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103252" t="-317442" r="-1626" b="-20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66743441"/>
                      </a:ext>
                    </a:extLst>
                  </a:tr>
                  <a:tr h="521558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3" t="-422353" r="-201016" b="-10470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7642" t="-422353" r="-115939" b="-10470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9773" t="-422353" r="-378" b="-10470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92631023"/>
                      </a:ext>
                    </a:extLst>
                  </a:tr>
                  <a:tr h="5259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13" t="-510345" r="-1104065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813" t="-510345" r="-1004065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9194" t="-510345" r="-895968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4098" t="-510345" r="-810656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88119" t="-510345" r="-879208" b="-2299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79032" t="-510345" r="-616129" b="-2299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1.05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3361" t="-510345" r="-542017" b="-2299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0.85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34211" t="-510345" r="-465789" b="-2299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98113" t="-510345" r="-233962" b="-2299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95161" t="-510345" r="-200000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3252" t="-510345" r="-101626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103252" t="-510345" r="-1626" b="-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524772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2" name="Picture 11" descr="Table&#10;&#10;Description automatically generated">
            <a:extLst>
              <a:ext uri="{FF2B5EF4-FFF2-40B4-BE49-F238E27FC236}">
                <a16:creationId xmlns:a16="http://schemas.microsoft.com/office/drawing/2014/main" id="{1FC8D700-A79F-C545-9C72-779BA04A6F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9309" y="3509963"/>
            <a:ext cx="9144000" cy="32927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A4B710-5DB8-8947-98B0-13B5A6A41E61}"/>
              </a:ext>
            </a:extLst>
          </p:cNvPr>
          <p:cNvSpPr txBox="1"/>
          <p:nvPr/>
        </p:nvSpPr>
        <p:spPr>
          <a:xfrm>
            <a:off x="0" y="3524792"/>
            <a:ext cx="6248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1                                                        2                                                    3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3CB653-F3C1-C74A-8A71-19FF02938643}"/>
              </a:ext>
            </a:extLst>
          </p:cNvPr>
          <p:cNvSpPr txBox="1"/>
          <p:nvPr/>
        </p:nvSpPr>
        <p:spPr>
          <a:xfrm>
            <a:off x="-1" y="4662260"/>
            <a:ext cx="6248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4                                                        5                                                    6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1DB8AC-2DF3-5D41-AA0B-7726BDF06C0C}"/>
              </a:ext>
            </a:extLst>
          </p:cNvPr>
          <p:cNvSpPr txBox="1"/>
          <p:nvPr/>
        </p:nvSpPr>
        <p:spPr>
          <a:xfrm>
            <a:off x="-2" y="5740665"/>
            <a:ext cx="6248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7                                                        8                                                    9</a:t>
            </a:r>
          </a:p>
        </p:txBody>
      </p:sp>
    </p:spTree>
    <p:extLst>
      <p:ext uri="{BB962C8B-B14F-4D97-AF65-F5344CB8AC3E}">
        <p14:creationId xmlns:p14="http://schemas.microsoft.com/office/powerpoint/2010/main" val="1738801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08BD0F-D974-6942-9B57-EF126F4265F6}"/>
              </a:ext>
            </a:extLst>
          </p:cNvPr>
          <p:cNvSpPr/>
          <p:nvPr/>
        </p:nvSpPr>
        <p:spPr>
          <a:xfrm>
            <a:off x="91807" y="99152"/>
            <a:ext cx="8931009" cy="6654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7EC4485-8CCB-7D42-9F3E-0F6AD04FC6DF}"/>
              </a:ext>
            </a:extLst>
          </p:cNvPr>
          <p:cNvGraphicFramePr>
            <a:graphicFrameLocks noGrp="1"/>
          </p:cNvGraphicFramePr>
          <p:nvPr/>
        </p:nvGraphicFramePr>
        <p:xfrm>
          <a:off x="91807" y="99152"/>
          <a:ext cx="8931009" cy="665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7003">
                  <a:extLst>
                    <a:ext uri="{9D8B030D-6E8A-4147-A177-3AD203B41FA5}">
                      <a16:colId xmlns:a16="http://schemas.microsoft.com/office/drawing/2014/main" val="738810179"/>
                    </a:ext>
                  </a:extLst>
                </a:gridCol>
                <a:gridCol w="2977003">
                  <a:extLst>
                    <a:ext uri="{9D8B030D-6E8A-4147-A177-3AD203B41FA5}">
                      <a16:colId xmlns:a16="http://schemas.microsoft.com/office/drawing/2014/main" val="3659181683"/>
                    </a:ext>
                  </a:extLst>
                </a:gridCol>
                <a:gridCol w="2977003">
                  <a:extLst>
                    <a:ext uri="{9D8B030D-6E8A-4147-A177-3AD203B41FA5}">
                      <a16:colId xmlns:a16="http://schemas.microsoft.com/office/drawing/2014/main" val="1659916488"/>
                    </a:ext>
                  </a:extLst>
                </a:gridCol>
              </a:tblGrid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90353"/>
                  </a:ext>
                </a:extLst>
              </a:tr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67071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3207140"/>
                  </p:ext>
                </p:extLst>
              </p:nvPr>
            </p:nvGraphicFramePr>
            <p:xfrm>
              <a:off x="235027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3207140"/>
                  </p:ext>
                </p:extLst>
              </p:nvPr>
            </p:nvGraphicFramePr>
            <p:xfrm>
              <a:off x="235027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1333" r="-101379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90" t="-1333" r="-137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100000" r="-10137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202667" r="-101379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298684" r="-101379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404000" r="-101379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E6B1A38-7AFB-B246-AB64-5D8054A58A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59642829"/>
                  </p:ext>
                </p:extLst>
              </p:nvPr>
            </p:nvGraphicFramePr>
            <p:xfrm>
              <a:off x="3231618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E6B1A38-7AFB-B246-AB64-5D8054A58A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59642829"/>
                  </p:ext>
                </p:extLst>
              </p:nvPr>
            </p:nvGraphicFramePr>
            <p:xfrm>
              <a:off x="3231618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1333" r="-100690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89" t="-1333" r="-138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100000" r="-10069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202667" r="-100690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298684" r="-100690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404000" r="-100690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5">
                <a:extLst>
                  <a:ext uri="{FF2B5EF4-FFF2-40B4-BE49-F238E27FC236}">
                    <a16:creationId xmlns:a16="http://schemas.microsoft.com/office/drawing/2014/main" id="{E8F8C094-5BB8-E048-AFBF-975D87F2242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4071690"/>
                  </p:ext>
                </p:extLst>
              </p:nvPr>
            </p:nvGraphicFramePr>
            <p:xfrm>
              <a:off x="235027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5">
                <a:extLst>
                  <a:ext uri="{FF2B5EF4-FFF2-40B4-BE49-F238E27FC236}">
                    <a16:creationId xmlns:a16="http://schemas.microsoft.com/office/drawing/2014/main" id="{E8F8C094-5BB8-E048-AFBF-975D87F2242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4071690"/>
                  </p:ext>
                </p:extLst>
              </p:nvPr>
            </p:nvGraphicFramePr>
            <p:xfrm>
              <a:off x="235027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1333" r="-101379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90" t="-1333" r="-137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100000" r="-10137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202667" r="-101379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298684" r="-101379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404000" r="-101379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5EFCA438-98A3-FF4B-924F-4AE900BEA1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0120822"/>
                  </p:ext>
                </p:extLst>
              </p:nvPr>
            </p:nvGraphicFramePr>
            <p:xfrm>
              <a:off x="3231618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5EFCA438-98A3-FF4B-924F-4AE900BEA1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0120822"/>
                  </p:ext>
                </p:extLst>
              </p:nvPr>
            </p:nvGraphicFramePr>
            <p:xfrm>
              <a:off x="3231618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1333" r="-100690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89" t="-1333" r="-138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100000" r="-10069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202667" r="-100690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298684" r="-100690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404000" r="-100690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EF8FFFC3-5230-5749-844B-BA2FDA5FFE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9315435"/>
                  </p:ext>
                </p:extLst>
              </p:nvPr>
            </p:nvGraphicFramePr>
            <p:xfrm>
              <a:off x="6228209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EF8FFFC3-5230-5749-844B-BA2FDA5FFE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9315435"/>
                  </p:ext>
                </p:extLst>
              </p:nvPr>
            </p:nvGraphicFramePr>
            <p:xfrm>
              <a:off x="6228209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1333" r="-101379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90" t="-1333" r="-137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100000" r="-10137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202667" r="-101379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298684" r="-101379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404000" r="-101379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61CEAA50-627A-8147-9276-C795E66F299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5053825"/>
                  </p:ext>
                </p:extLst>
              </p:nvPr>
            </p:nvGraphicFramePr>
            <p:xfrm>
              <a:off x="6228209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61CEAA50-627A-8147-9276-C795E66F299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5053825"/>
                  </p:ext>
                </p:extLst>
              </p:nvPr>
            </p:nvGraphicFramePr>
            <p:xfrm>
              <a:off x="6228209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1333" r="-101379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90" t="-1333" r="-137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100000" r="-10137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202667" r="-101379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298684" r="-101379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404000" r="-101379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/>
              <p:nvPr/>
            </p:nvSpPr>
            <p:spPr>
              <a:xfrm>
                <a:off x="910800" y="518747"/>
                <a:ext cx="988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800" y="518747"/>
                <a:ext cx="988604" cy="369332"/>
              </a:xfrm>
              <a:prstGeom prst="rect">
                <a:avLst/>
              </a:prstGeom>
              <a:blipFill>
                <a:blip r:embed="rId5"/>
                <a:stretch>
                  <a:fillRect l="-7362" r="-6135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2E2B478-DBED-FD42-8483-F2DFC83CA3FC}"/>
                  </a:ext>
                </a:extLst>
              </p:cNvPr>
              <p:cNvSpPr txBox="1"/>
              <p:nvPr/>
            </p:nvSpPr>
            <p:spPr>
              <a:xfrm>
                <a:off x="3823966" y="518747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2E2B478-DBED-FD42-8483-F2DFC83CA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966" y="518747"/>
                <a:ext cx="1524585" cy="369332"/>
              </a:xfrm>
              <a:prstGeom prst="rect">
                <a:avLst/>
              </a:prstGeom>
              <a:blipFill>
                <a:blip r:embed="rId6"/>
                <a:stretch>
                  <a:fillRect l="-4400" r="-4800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DA983F6-7E7C-2E45-9228-3B99355F9EC3}"/>
                  </a:ext>
                </a:extLst>
              </p:cNvPr>
              <p:cNvSpPr txBox="1"/>
              <p:nvPr/>
            </p:nvSpPr>
            <p:spPr>
              <a:xfrm>
                <a:off x="6829735" y="518747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DA983F6-7E7C-2E45-9228-3B99355F9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9735" y="518747"/>
                <a:ext cx="1524585" cy="369332"/>
              </a:xfrm>
              <a:prstGeom prst="rect">
                <a:avLst/>
              </a:prstGeom>
              <a:blipFill>
                <a:blip r:embed="rId7"/>
                <a:stretch>
                  <a:fillRect l="-4400" r="-4800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/>
              <p:nvPr/>
            </p:nvSpPr>
            <p:spPr>
              <a:xfrm>
                <a:off x="789680" y="3825950"/>
                <a:ext cx="121783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80" y="3825950"/>
                <a:ext cx="1217834" cy="369332"/>
              </a:xfrm>
              <a:prstGeom prst="rect">
                <a:avLst/>
              </a:prstGeom>
              <a:blipFill>
                <a:blip r:embed="rId8"/>
                <a:stretch>
                  <a:fillRect l="-5528" r="-5528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89C7BA2-1F80-AA4F-A8E4-E4AB3277805B}"/>
                  </a:ext>
                </a:extLst>
              </p:cNvPr>
              <p:cNvSpPr txBox="1"/>
              <p:nvPr/>
            </p:nvSpPr>
            <p:spPr>
              <a:xfrm>
                <a:off x="3702846" y="3825950"/>
                <a:ext cx="15838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89C7BA2-1F80-AA4F-A8E4-E4AB327780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846" y="3825950"/>
                <a:ext cx="1583895" cy="369332"/>
              </a:xfrm>
              <a:prstGeom prst="rect">
                <a:avLst/>
              </a:prstGeom>
              <a:blipFill>
                <a:blip r:embed="rId9"/>
                <a:stretch>
                  <a:fillRect l="-4231" r="-423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57096C4-0917-1645-915E-12C7714E9879}"/>
                  </a:ext>
                </a:extLst>
              </p:cNvPr>
              <p:cNvSpPr txBox="1"/>
              <p:nvPr/>
            </p:nvSpPr>
            <p:spPr>
              <a:xfrm>
                <a:off x="6708615" y="3825950"/>
                <a:ext cx="1354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=5−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57096C4-0917-1645-915E-12C7714E9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8615" y="3825950"/>
                <a:ext cx="1354666" cy="369332"/>
              </a:xfrm>
              <a:prstGeom prst="rect">
                <a:avLst/>
              </a:prstGeom>
              <a:blipFill>
                <a:blip r:embed="rId10"/>
                <a:stretch>
                  <a:fillRect l="-4933" r="-1794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A74EFA0A-27FC-3E41-A5CF-0C64FA4C5E92}"/>
                  </a:ext>
                </a:extLst>
              </p14:cNvPr>
              <p14:cNvContentPartPr/>
              <p14:nvPr/>
            </p14:nvContentPartPr>
            <p14:xfrm>
              <a:off x="912240" y="916200"/>
              <a:ext cx="793440" cy="23094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A74EFA0A-27FC-3E41-A5CF-0C64FA4C5E9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02880" y="906840"/>
                <a:ext cx="812160" cy="232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BE8A428-69A3-1049-991F-FF8CC049A38A}"/>
                  </a:ext>
                </a:extLst>
              </p14:cNvPr>
              <p14:cNvContentPartPr/>
              <p14:nvPr/>
            </p14:nvContentPartPr>
            <p14:xfrm>
              <a:off x="3887640" y="849600"/>
              <a:ext cx="722880" cy="24361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BE8A428-69A3-1049-991F-FF8CC049A38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878280" y="840240"/>
                <a:ext cx="741600" cy="245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C1A0441-74ED-114D-8FCE-B696FA089BB5}"/>
                  </a:ext>
                </a:extLst>
              </p14:cNvPr>
              <p14:cNvContentPartPr/>
              <p14:nvPr/>
            </p14:nvContentPartPr>
            <p14:xfrm>
              <a:off x="6908040" y="917280"/>
              <a:ext cx="694080" cy="22928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C1A0441-74ED-114D-8FCE-B696FA089BB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898680" y="907920"/>
                <a:ext cx="712800" cy="231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EA47231-DF0E-C445-B615-B77836777A3D}"/>
                  </a:ext>
                </a:extLst>
              </p14:cNvPr>
              <p14:cNvContentPartPr/>
              <p14:nvPr/>
            </p14:nvContentPartPr>
            <p14:xfrm>
              <a:off x="844920" y="4164480"/>
              <a:ext cx="919440" cy="23871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EA47231-DF0E-C445-B615-B77836777A3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35560" y="4155120"/>
                <a:ext cx="938160" cy="240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FAEEFC1-467D-694D-BCD6-915587990894}"/>
                  </a:ext>
                </a:extLst>
              </p14:cNvPr>
              <p14:cNvContentPartPr/>
              <p14:nvPr/>
            </p14:nvContentPartPr>
            <p14:xfrm>
              <a:off x="3297240" y="4920120"/>
              <a:ext cx="1521720" cy="16419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FAEEFC1-467D-694D-BCD6-91558799089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287880" y="4910760"/>
                <a:ext cx="1540440" cy="166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C01E3E5-5702-2141-A636-42C08D1243CA}"/>
                  </a:ext>
                </a:extLst>
              </p14:cNvPr>
              <p14:cNvContentPartPr/>
              <p14:nvPr/>
            </p14:nvContentPartPr>
            <p14:xfrm>
              <a:off x="6027120" y="4902480"/>
              <a:ext cx="1810080" cy="16686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C01E3E5-5702-2141-A636-42C08D1243C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017760" y="4893120"/>
                <a:ext cx="1828800" cy="168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898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EEE7B-C298-EF43-BC05-4256C0EC7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0FA09E0A-3EC0-B649-87D3-57AD16F9D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4070" y="1825625"/>
            <a:ext cx="3315859" cy="4351338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1B7A4CD-AB98-F74F-B69E-998CA7097DF4}"/>
              </a:ext>
            </a:extLst>
          </p:cNvPr>
          <p:cNvSpPr/>
          <p:nvPr/>
        </p:nvSpPr>
        <p:spPr>
          <a:xfrm>
            <a:off x="143219" y="154236"/>
            <a:ext cx="8846545" cy="65330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able&#10;&#10;Description automatically generated">
            <a:extLst>
              <a:ext uri="{FF2B5EF4-FFF2-40B4-BE49-F238E27FC236}">
                <a16:creationId xmlns:a16="http://schemas.microsoft.com/office/drawing/2014/main" id="{9B0D83C3-EC6B-4A4F-99D9-C903B525A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36" y="170761"/>
            <a:ext cx="5940611" cy="641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56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EEE7B-C298-EF43-BC05-4256C0EC7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0FA09E0A-3EC0-B649-87D3-57AD16F9D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4070" y="1825625"/>
            <a:ext cx="3315859" cy="4351338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1B7A4CD-AB98-F74F-B69E-998CA7097DF4}"/>
              </a:ext>
            </a:extLst>
          </p:cNvPr>
          <p:cNvSpPr/>
          <p:nvPr/>
        </p:nvSpPr>
        <p:spPr>
          <a:xfrm>
            <a:off x="143219" y="154236"/>
            <a:ext cx="8846545" cy="65330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Chart, table&#10;&#10;Description automatically generated">
            <a:extLst>
              <a:ext uri="{FF2B5EF4-FFF2-40B4-BE49-F238E27FC236}">
                <a16:creationId xmlns:a16="http://schemas.microsoft.com/office/drawing/2014/main" id="{C22856FE-7ACB-E947-8A21-9ABB97734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40" y="287302"/>
            <a:ext cx="5432331" cy="628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2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EEE7B-C298-EF43-BC05-4256C0EC7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0FA09E0A-3EC0-B649-87D3-57AD16F9D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4070" y="1825625"/>
            <a:ext cx="3315859" cy="4351338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1B7A4CD-AB98-F74F-B69E-998CA7097DF4}"/>
              </a:ext>
            </a:extLst>
          </p:cNvPr>
          <p:cNvSpPr/>
          <p:nvPr/>
        </p:nvSpPr>
        <p:spPr>
          <a:xfrm>
            <a:off x="143219" y="154236"/>
            <a:ext cx="8846545" cy="65330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9504701D-0A65-9A4F-B6D9-B70B95643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23" y="273631"/>
            <a:ext cx="4739263" cy="621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908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creen Recording 2021-01-10 at 01.05.12" descr="Screen Recording 2021-01-10 at 01.05.12">
            <a:hlinkClick r:id="" action="ppaction://media"/>
            <a:extLst>
              <a:ext uri="{FF2B5EF4-FFF2-40B4-BE49-F238E27FC236}">
                <a16:creationId xmlns:a16="http://schemas.microsoft.com/office/drawing/2014/main" id="{BA35D281-B30F-D849-A31F-9371AAD482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44462"/>
            <a:ext cx="9144000" cy="656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08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34FA6-BE0F-3C4A-8F0E-7B506D739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creen Recording 2021-01-10 at 01.08.20" descr="Screen Recording 2021-01-10 at 01.08.20">
            <a:hlinkClick r:id="" action="ppaction://media"/>
            <a:extLst>
              <a:ext uri="{FF2B5EF4-FFF2-40B4-BE49-F238E27FC236}">
                <a16:creationId xmlns:a16="http://schemas.microsoft.com/office/drawing/2014/main" id="{A2699D31-C9DD-F541-B522-40F3488663F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7119" y="88135"/>
            <a:ext cx="9169482" cy="6588087"/>
          </a:xfrm>
        </p:spPr>
      </p:pic>
    </p:spTree>
    <p:extLst>
      <p:ext uri="{BB962C8B-B14F-4D97-AF65-F5344CB8AC3E}">
        <p14:creationId xmlns:p14="http://schemas.microsoft.com/office/powerpoint/2010/main" val="86583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08BD0F-D974-6942-9B57-EF126F4265F6}"/>
              </a:ext>
            </a:extLst>
          </p:cNvPr>
          <p:cNvSpPr/>
          <p:nvPr/>
        </p:nvSpPr>
        <p:spPr>
          <a:xfrm>
            <a:off x="91807" y="99152"/>
            <a:ext cx="8931009" cy="6654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7EC4485-8CCB-7D42-9F3E-0F6AD04FC6DF}"/>
              </a:ext>
            </a:extLst>
          </p:cNvPr>
          <p:cNvGraphicFramePr>
            <a:graphicFrameLocks noGrp="1"/>
          </p:cNvGraphicFramePr>
          <p:nvPr/>
        </p:nvGraphicFramePr>
        <p:xfrm>
          <a:off x="91806" y="99152"/>
          <a:ext cx="5839179" cy="665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6393">
                  <a:extLst>
                    <a:ext uri="{9D8B030D-6E8A-4147-A177-3AD203B41FA5}">
                      <a16:colId xmlns:a16="http://schemas.microsoft.com/office/drawing/2014/main" val="738810179"/>
                    </a:ext>
                  </a:extLst>
                </a:gridCol>
                <a:gridCol w="1946393">
                  <a:extLst>
                    <a:ext uri="{9D8B030D-6E8A-4147-A177-3AD203B41FA5}">
                      <a16:colId xmlns:a16="http://schemas.microsoft.com/office/drawing/2014/main" val="3659181683"/>
                    </a:ext>
                  </a:extLst>
                </a:gridCol>
                <a:gridCol w="1946393">
                  <a:extLst>
                    <a:ext uri="{9D8B030D-6E8A-4147-A177-3AD203B41FA5}">
                      <a16:colId xmlns:a16="http://schemas.microsoft.com/office/drawing/2014/main" val="1659916488"/>
                    </a:ext>
                  </a:extLst>
                </a:gridCol>
              </a:tblGrid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90353"/>
                  </a:ext>
                </a:extLst>
              </a:tr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67071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0764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0764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/>
              <p:nvPr/>
            </p:nvSpPr>
            <p:spPr>
              <a:xfrm>
                <a:off x="648714" y="419596"/>
                <a:ext cx="988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14" y="419596"/>
                <a:ext cx="988604" cy="369332"/>
              </a:xfrm>
              <a:prstGeom prst="rect">
                <a:avLst/>
              </a:prstGeom>
              <a:blipFill>
                <a:blip r:embed="rId3"/>
                <a:stretch>
                  <a:fillRect l="-7362" r="-613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/>
              <p:nvPr/>
            </p:nvSpPr>
            <p:spPr>
              <a:xfrm>
                <a:off x="320569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569" y="3777796"/>
                <a:ext cx="1524585" cy="369332"/>
              </a:xfrm>
              <a:prstGeom prst="rect">
                <a:avLst/>
              </a:prstGeom>
              <a:blipFill>
                <a:blip r:embed="rId4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00282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00282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5555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5555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1316" r="-102679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1786" t="-1316" r="-2679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102667" r="-102679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200000" r="-102679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304000" r="-102679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398684" r="-102679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/>
              <p:nvPr/>
            </p:nvSpPr>
            <p:spPr>
              <a:xfrm>
                <a:off x="2255556" y="4195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556" y="419596"/>
                <a:ext cx="1524585" cy="369332"/>
              </a:xfrm>
              <a:prstGeom prst="rect">
                <a:avLst/>
              </a:prstGeom>
              <a:blipFill>
                <a:blip r:embed="rId7"/>
                <a:stretch>
                  <a:fillRect l="-4400" r="-48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/>
              <p:nvPr/>
            </p:nvSpPr>
            <p:spPr>
              <a:xfrm>
                <a:off x="2279214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214" y="3777796"/>
                <a:ext cx="1524585" cy="369332"/>
              </a:xfrm>
              <a:prstGeom prst="rect">
                <a:avLst/>
              </a:prstGeom>
              <a:blipFill>
                <a:blip r:embed="rId8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589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589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287611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287611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/>
              <p:nvPr/>
            </p:nvSpPr>
            <p:spPr>
              <a:xfrm>
                <a:off x="4251965" y="452645"/>
                <a:ext cx="146924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=−2+2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965" y="452645"/>
                <a:ext cx="1469248" cy="307777"/>
              </a:xfrm>
              <a:prstGeom prst="rect">
                <a:avLst/>
              </a:prstGeom>
              <a:blipFill>
                <a:blip r:embed="rId11"/>
                <a:stretch>
                  <a:fillRect l="-3734" r="-2905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/>
              <p:nvPr/>
            </p:nvSpPr>
            <p:spPr>
              <a:xfrm>
                <a:off x="4145449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=2+2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49" y="3777796"/>
                <a:ext cx="1524585" cy="369332"/>
              </a:xfrm>
              <a:prstGeom prst="rect">
                <a:avLst/>
              </a:prstGeom>
              <a:blipFill>
                <a:blip r:embed="rId12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280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280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7" name="Picture 16" descr="Chart&#10;&#10;Description automatically generated">
            <a:extLst>
              <a:ext uri="{FF2B5EF4-FFF2-40B4-BE49-F238E27FC236}">
                <a16:creationId xmlns:a16="http://schemas.microsoft.com/office/drawing/2014/main" id="{62CBCDC4-A57C-4D49-8A9A-5A8AA743F4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38092" y="111282"/>
            <a:ext cx="3091830" cy="661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30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08BD0F-D974-6942-9B57-EF126F4265F6}"/>
              </a:ext>
            </a:extLst>
          </p:cNvPr>
          <p:cNvSpPr/>
          <p:nvPr/>
        </p:nvSpPr>
        <p:spPr>
          <a:xfrm>
            <a:off x="91807" y="99152"/>
            <a:ext cx="8931009" cy="6654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3" name="Picture 42" descr="Chart&#10;&#10;Description automatically generated">
            <a:extLst>
              <a:ext uri="{FF2B5EF4-FFF2-40B4-BE49-F238E27FC236}">
                <a16:creationId xmlns:a16="http://schemas.microsoft.com/office/drawing/2014/main" id="{F4176E2C-1B69-364D-A3BA-43E5A3E18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092" y="111282"/>
            <a:ext cx="3091830" cy="6611760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7EC4485-8CCB-7D42-9F3E-0F6AD04FC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728212"/>
              </p:ext>
            </p:extLst>
          </p:nvPr>
        </p:nvGraphicFramePr>
        <p:xfrm>
          <a:off x="91806" y="99152"/>
          <a:ext cx="5839179" cy="665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6393">
                  <a:extLst>
                    <a:ext uri="{9D8B030D-6E8A-4147-A177-3AD203B41FA5}">
                      <a16:colId xmlns:a16="http://schemas.microsoft.com/office/drawing/2014/main" val="738810179"/>
                    </a:ext>
                  </a:extLst>
                </a:gridCol>
                <a:gridCol w="1946393">
                  <a:extLst>
                    <a:ext uri="{9D8B030D-6E8A-4147-A177-3AD203B41FA5}">
                      <a16:colId xmlns:a16="http://schemas.microsoft.com/office/drawing/2014/main" val="3659181683"/>
                    </a:ext>
                  </a:extLst>
                </a:gridCol>
                <a:gridCol w="1946393">
                  <a:extLst>
                    <a:ext uri="{9D8B030D-6E8A-4147-A177-3AD203B41FA5}">
                      <a16:colId xmlns:a16="http://schemas.microsoft.com/office/drawing/2014/main" val="1659916488"/>
                    </a:ext>
                  </a:extLst>
                </a:gridCol>
              </a:tblGrid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90353"/>
                  </a:ext>
                </a:extLst>
              </a:tr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67071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2429555"/>
                  </p:ext>
                </p:extLst>
              </p:nvPr>
            </p:nvGraphicFramePr>
            <p:xfrm>
              <a:off x="40764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2429555"/>
                  </p:ext>
                </p:extLst>
              </p:nvPr>
            </p:nvGraphicFramePr>
            <p:xfrm>
              <a:off x="40764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/>
              <p:nvPr/>
            </p:nvSpPr>
            <p:spPr>
              <a:xfrm>
                <a:off x="648714" y="419596"/>
                <a:ext cx="988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14" y="419596"/>
                <a:ext cx="988604" cy="369332"/>
              </a:xfrm>
              <a:prstGeom prst="rect">
                <a:avLst/>
              </a:prstGeom>
              <a:blipFill>
                <a:blip r:embed="rId4"/>
                <a:stretch>
                  <a:fillRect l="-7362" r="-613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/>
              <p:nvPr/>
            </p:nvSpPr>
            <p:spPr>
              <a:xfrm>
                <a:off x="320569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569" y="3777796"/>
                <a:ext cx="1524585" cy="369332"/>
              </a:xfrm>
              <a:prstGeom prst="rect">
                <a:avLst/>
              </a:prstGeom>
              <a:blipFill>
                <a:blip r:embed="rId5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3109342"/>
                  </p:ext>
                </p:extLst>
              </p:nvPr>
            </p:nvGraphicFramePr>
            <p:xfrm>
              <a:off x="400282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3109342"/>
                  </p:ext>
                </p:extLst>
              </p:nvPr>
            </p:nvGraphicFramePr>
            <p:xfrm>
              <a:off x="400282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6173865"/>
                  </p:ext>
                </p:extLst>
              </p:nvPr>
            </p:nvGraphicFramePr>
            <p:xfrm>
              <a:off x="225555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6173865"/>
                  </p:ext>
                </p:extLst>
              </p:nvPr>
            </p:nvGraphicFramePr>
            <p:xfrm>
              <a:off x="2255556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86" t="-1316" r="-102679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1786" t="-1316" r="-2679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86" t="-102667" r="-102679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86" t="-200000" r="-102679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86" t="-304000" r="-102679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786" t="-398684" r="-102679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/>
              <p:nvPr/>
            </p:nvSpPr>
            <p:spPr>
              <a:xfrm>
                <a:off x="2255556" y="4195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556" y="419596"/>
                <a:ext cx="1524585" cy="369332"/>
              </a:xfrm>
              <a:prstGeom prst="rect">
                <a:avLst/>
              </a:prstGeom>
              <a:blipFill>
                <a:blip r:embed="rId8"/>
                <a:stretch>
                  <a:fillRect l="-4400" r="-48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/>
              <p:nvPr/>
            </p:nvSpPr>
            <p:spPr>
              <a:xfrm>
                <a:off x="2279214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214" y="3777796"/>
                <a:ext cx="1524585" cy="369332"/>
              </a:xfrm>
              <a:prstGeom prst="rect">
                <a:avLst/>
              </a:prstGeom>
              <a:blipFill>
                <a:blip r:embed="rId9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8210849"/>
                  </p:ext>
                </p:extLst>
              </p:nvPr>
            </p:nvGraphicFramePr>
            <p:xfrm>
              <a:off x="23589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8210849"/>
                  </p:ext>
                </p:extLst>
              </p:nvPr>
            </p:nvGraphicFramePr>
            <p:xfrm>
              <a:off x="23589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601293"/>
                  </p:ext>
                </p:extLst>
              </p:nvPr>
            </p:nvGraphicFramePr>
            <p:xfrm>
              <a:off x="4287611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601293"/>
                  </p:ext>
                </p:extLst>
              </p:nvPr>
            </p:nvGraphicFramePr>
            <p:xfrm>
              <a:off x="4287611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/>
              <p:nvPr/>
            </p:nvSpPr>
            <p:spPr>
              <a:xfrm>
                <a:off x="4251965" y="452645"/>
                <a:ext cx="146924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=−2+2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965" y="452645"/>
                <a:ext cx="1469248" cy="307777"/>
              </a:xfrm>
              <a:prstGeom prst="rect">
                <a:avLst/>
              </a:prstGeom>
              <a:blipFill>
                <a:blip r:embed="rId12"/>
                <a:stretch>
                  <a:fillRect l="-3734" r="-2905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/>
              <p:nvPr/>
            </p:nvSpPr>
            <p:spPr>
              <a:xfrm>
                <a:off x="4145449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=2+2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49" y="3777796"/>
                <a:ext cx="1524585" cy="369332"/>
              </a:xfrm>
              <a:prstGeom prst="rect">
                <a:avLst/>
              </a:prstGeom>
              <a:blipFill>
                <a:blip r:embed="rId13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434881"/>
                  </p:ext>
                </p:extLst>
              </p:nvPr>
            </p:nvGraphicFramePr>
            <p:xfrm>
              <a:off x="4280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434881"/>
                  </p:ext>
                </p:extLst>
              </p:nvPr>
            </p:nvGraphicFramePr>
            <p:xfrm>
              <a:off x="4280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EFB41182-8860-134C-8600-B186C4215506}"/>
                  </a:ext>
                </a:extLst>
              </p14:cNvPr>
              <p14:cNvContentPartPr/>
              <p14:nvPr/>
            </p14:nvContentPartPr>
            <p14:xfrm>
              <a:off x="1363680" y="1563840"/>
              <a:ext cx="172800" cy="15519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EFB41182-8860-134C-8600-B186C421550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354320" y="1554480"/>
                <a:ext cx="191520" cy="157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102297F-F748-A64A-AF5B-DCFD9BCA4E5A}"/>
                  </a:ext>
                </a:extLst>
              </p14:cNvPr>
              <p14:cNvContentPartPr/>
              <p14:nvPr/>
            </p14:nvContentPartPr>
            <p14:xfrm>
              <a:off x="2693520" y="889920"/>
              <a:ext cx="617400" cy="22579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102297F-F748-A64A-AF5B-DCFD9BCA4E5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684160" y="880560"/>
                <a:ext cx="636120" cy="22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8F6FF72-5E86-CD40-A8E8-238B0C7F7B75}"/>
                  </a:ext>
                </a:extLst>
              </p14:cNvPr>
              <p14:cNvContentPartPr/>
              <p14:nvPr/>
            </p14:nvContentPartPr>
            <p14:xfrm>
              <a:off x="3956040" y="1495080"/>
              <a:ext cx="1417680" cy="16617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8F6FF72-5E86-CD40-A8E8-238B0C7F7B7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946680" y="1485720"/>
                <a:ext cx="1436400" cy="168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122E5FC-1766-EB4C-A4E1-555D33E3F2CA}"/>
                  </a:ext>
                </a:extLst>
              </p14:cNvPr>
              <p14:cNvContentPartPr/>
              <p14:nvPr/>
            </p14:nvContentPartPr>
            <p14:xfrm>
              <a:off x="871920" y="4320360"/>
              <a:ext cx="526680" cy="21308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122E5FC-1766-EB4C-A4E1-555D33E3F2C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62560" y="4311000"/>
                <a:ext cx="545400" cy="21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EC44F0D-5E74-F84A-83B4-DD5BABDDF552}"/>
                  </a:ext>
                </a:extLst>
              </p14:cNvPr>
              <p14:cNvContentPartPr/>
              <p14:nvPr/>
            </p14:nvContentPartPr>
            <p14:xfrm>
              <a:off x="2768040" y="4225680"/>
              <a:ext cx="798480" cy="22107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EC44F0D-5E74-F84A-83B4-DD5BABDDF55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758680" y="4216320"/>
                <a:ext cx="817200" cy="222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373ED06-26B2-1642-8EB3-C1356B86C20D}"/>
                  </a:ext>
                </a:extLst>
              </p14:cNvPr>
              <p14:cNvContentPartPr/>
              <p14:nvPr/>
            </p14:nvContentPartPr>
            <p14:xfrm>
              <a:off x="3961440" y="4809240"/>
              <a:ext cx="1424160" cy="16502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373ED06-26B2-1642-8EB3-C1356B86C20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952080" y="4799880"/>
                <a:ext cx="1442880" cy="1668960"/>
              </a:xfrm>
              <a:prstGeom prst="rect">
                <a:avLst/>
              </a:prstGeom>
            </p:spPr>
          </p:pic>
        </mc:Fallback>
      </mc:AlternateContent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1856907-FD72-3E4F-8BF7-4D6660462FB3}"/>
              </a:ext>
            </a:extLst>
          </p:cNvPr>
          <p:cNvCxnSpPr>
            <a:cxnSpLocks/>
          </p:cNvCxnSpPr>
          <p:nvPr/>
        </p:nvCxnSpPr>
        <p:spPr>
          <a:xfrm flipH="1">
            <a:off x="6586865" y="1861850"/>
            <a:ext cx="2424934" cy="4777234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CEB945A-ACAD-E74E-8CCA-07BF153890C9}"/>
              </a:ext>
            </a:extLst>
          </p:cNvPr>
          <p:cNvCxnSpPr>
            <a:cxnSpLocks/>
          </p:cNvCxnSpPr>
          <p:nvPr/>
        </p:nvCxnSpPr>
        <p:spPr>
          <a:xfrm flipH="1">
            <a:off x="6246824" y="1389179"/>
            <a:ext cx="2763654" cy="5357539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BE84A0F-F5DF-8147-AEB3-6B6F743FD8FF}"/>
              </a:ext>
            </a:extLst>
          </p:cNvPr>
          <p:cNvCxnSpPr>
            <a:cxnSpLocks/>
          </p:cNvCxnSpPr>
          <p:nvPr/>
        </p:nvCxnSpPr>
        <p:spPr>
          <a:xfrm flipH="1">
            <a:off x="7150871" y="2886419"/>
            <a:ext cx="1859607" cy="3802583"/>
          </a:xfrm>
          <a:prstGeom prst="line">
            <a:avLst/>
          </a:prstGeom>
          <a:ln w="28575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152069D-A86D-EF4D-9368-C2A2A18E9DEF}"/>
              </a:ext>
            </a:extLst>
          </p:cNvPr>
          <p:cNvCxnSpPr>
            <a:cxnSpLocks/>
          </p:cNvCxnSpPr>
          <p:nvPr/>
        </p:nvCxnSpPr>
        <p:spPr>
          <a:xfrm flipH="1">
            <a:off x="6884112" y="2339820"/>
            <a:ext cx="2133473" cy="4339744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5E87BB4-9F67-A04D-8B1E-AC7AEDDA0BF5}"/>
              </a:ext>
            </a:extLst>
          </p:cNvPr>
          <p:cNvCxnSpPr>
            <a:cxnSpLocks/>
          </p:cNvCxnSpPr>
          <p:nvPr/>
        </p:nvCxnSpPr>
        <p:spPr>
          <a:xfrm flipH="1">
            <a:off x="6148670" y="218916"/>
            <a:ext cx="2861808" cy="5750323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52ABD4A-8E28-FB45-B230-DB88D2ADB8EE}"/>
              </a:ext>
            </a:extLst>
          </p:cNvPr>
          <p:cNvCxnSpPr>
            <a:cxnSpLocks/>
          </p:cNvCxnSpPr>
          <p:nvPr/>
        </p:nvCxnSpPr>
        <p:spPr>
          <a:xfrm flipH="1">
            <a:off x="6052497" y="470469"/>
            <a:ext cx="3110381" cy="6201666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340FBBC8-E32A-A644-88F9-820BB9B19229}"/>
                  </a:ext>
                </a:extLst>
              </p14:cNvPr>
              <p14:cNvContentPartPr/>
              <p14:nvPr/>
            </p14:nvContentPartPr>
            <p14:xfrm>
              <a:off x="1560240" y="1618200"/>
              <a:ext cx="217800" cy="3790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40FBBC8-E32A-A644-88F9-820BB9B1922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544400" y="1554840"/>
                <a:ext cx="249120" cy="50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BC15714A-F214-3447-9A9E-3744F45A2783}"/>
                  </a:ext>
                </a:extLst>
              </p14:cNvPr>
              <p14:cNvContentPartPr/>
              <p14:nvPr/>
            </p14:nvContentPartPr>
            <p14:xfrm>
              <a:off x="1250640" y="482760"/>
              <a:ext cx="154800" cy="2523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BC15714A-F214-3447-9A9E-3744F45A2783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234800" y="419400"/>
                <a:ext cx="186120" cy="37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C2E174D6-4FD5-CF4D-BF5C-7335BA0FAED7}"/>
                  </a:ext>
                </a:extLst>
              </p14:cNvPr>
              <p14:cNvContentPartPr/>
              <p14:nvPr/>
            </p14:nvContentPartPr>
            <p14:xfrm>
              <a:off x="3382560" y="1625760"/>
              <a:ext cx="155160" cy="3452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C2E174D6-4FD5-CF4D-BF5C-7335BA0FAED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366720" y="1562400"/>
                <a:ext cx="186480" cy="47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9ED265D7-45B9-FB44-918D-00D32F4DA829}"/>
                  </a:ext>
                </a:extLst>
              </p14:cNvPr>
              <p14:cNvContentPartPr/>
              <p14:nvPr/>
            </p14:nvContentPartPr>
            <p14:xfrm>
              <a:off x="2847240" y="431566"/>
              <a:ext cx="309960" cy="34452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9ED265D7-45B9-FB44-918D-00D32F4DA82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831400" y="368206"/>
                <a:ext cx="341280" cy="47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2EFA34FC-8B14-9242-92F4-9BBD7CAE3639}"/>
                  </a:ext>
                </a:extLst>
              </p14:cNvPr>
              <p14:cNvContentPartPr/>
              <p14:nvPr/>
            </p14:nvContentPartPr>
            <p14:xfrm>
              <a:off x="5468040" y="1613520"/>
              <a:ext cx="187920" cy="33696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2EFA34FC-8B14-9242-92F4-9BBD7CAE363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452200" y="1550160"/>
                <a:ext cx="219240" cy="4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70544C33-9EC1-B346-AEBF-EA723D988B5C}"/>
                  </a:ext>
                </a:extLst>
              </p14:cNvPr>
              <p14:cNvContentPartPr/>
              <p14:nvPr/>
            </p14:nvContentPartPr>
            <p14:xfrm>
              <a:off x="5393520" y="493560"/>
              <a:ext cx="156960" cy="23832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70544C33-9EC1-B346-AEBF-EA723D988B5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377680" y="430200"/>
                <a:ext cx="188280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0BD2D67B-C50A-2741-9ECD-7A1A9AF15D65}"/>
                  </a:ext>
                </a:extLst>
              </p14:cNvPr>
              <p14:cNvContentPartPr/>
              <p14:nvPr/>
            </p14:nvContentPartPr>
            <p14:xfrm>
              <a:off x="1493640" y="4873680"/>
              <a:ext cx="277560" cy="4780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0BD2D67B-C50A-2741-9ECD-7A1A9AF15D65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477800" y="4810320"/>
                <a:ext cx="308880" cy="60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7A39E20C-1057-334B-ABE0-510F125C5656}"/>
                  </a:ext>
                </a:extLst>
              </p14:cNvPr>
              <p14:cNvContentPartPr/>
              <p14:nvPr/>
            </p14:nvContentPartPr>
            <p14:xfrm>
              <a:off x="961200" y="3832560"/>
              <a:ext cx="158400" cy="22284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7A39E20C-1057-334B-ABE0-510F125C5656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45360" y="3769200"/>
                <a:ext cx="189720" cy="3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A19BFAD2-9664-EF4B-BF39-CF4A41971227}"/>
                  </a:ext>
                </a:extLst>
              </p14:cNvPr>
              <p14:cNvContentPartPr/>
              <p14:nvPr/>
            </p14:nvContentPartPr>
            <p14:xfrm>
              <a:off x="3593520" y="4914720"/>
              <a:ext cx="132840" cy="42336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A19BFAD2-9664-EF4B-BF39-CF4A41971227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577680" y="4851360"/>
                <a:ext cx="164160" cy="55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E6E9D91F-FBAD-A843-852B-F070832ED014}"/>
                  </a:ext>
                </a:extLst>
              </p14:cNvPr>
              <p14:cNvContentPartPr/>
              <p14:nvPr/>
            </p14:nvContentPartPr>
            <p14:xfrm>
              <a:off x="2921760" y="3858480"/>
              <a:ext cx="132840" cy="1972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E6E9D91F-FBAD-A843-852B-F070832ED014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905920" y="3795120"/>
                <a:ext cx="164160" cy="32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3ABF9484-3119-A643-867C-56335BB7BDE3}"/>
                  </a:ext>
                </a:extLst>
              </p14:cNvPr>
              <p14:cNvContentPartPr/>
              <p14:nvPr/>
            </p14:nvContentPartPr>
            <p14:xfrm>
              <a:off x="5490360" y="4948560"/>
              <a:ext cx="180360" cy="44532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3ABF9484-3119-A643-867C-56335BB7BDE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474520" y="4885200"/>
                <a:ext cx="211680" cy="57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8336D23C-6BFF-F344-B53F-39C592218F1D}"/>
                  </a:ext>
                </a:extLst>
              </p14:cNvPr>
              <p14:cNvContentPartPr/>
              <p14:nvPr/>
            </p14:nvContentPartPr>
            <p14:xfrm>
              <a:off x="5270760" y="3803400"/>
              <a:ext cx="139680" cy="28944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8336D23C-6BFF-F344-B53F-39C592218F1D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254920" y="3740040"/>
                <a:ext cx="171000" cy="41616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33311FF-D593-B947-A2E3-2596F48BB7AD}"/>
              </a:ext>
            </a:extLst>
          </p:cNvPr>
          <p:cNvSpPr txBox="1"/>
          <p:nvPr/>
        </p:nvSpPr>
        <p:spPr>
          <a:xfrm>
            <a:off x="6819575" y="427095"/>
            <a:ext cx="1487497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Parallel lines have Equal GRADIENT</a:t>
            </a:r>
          </a:p>
        </p:txBody>
      </p:sp>
    </p:spTree>
    <p:extLst>
      <p:ext uri="{BB962C8B-B14F-4D97-AF65-F5344CB8AC3E}">
        <p14:creationId xmlns:p14="http://schemas.microsoft.com/office/powerpoint/2010/main" val="91573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08BD0F-D974-6942-9B57-EF126F4265F6}"/>
              </a:ext>
            </a:extLst>
          </p:cNvPr>
          <p:cNvSpPr/>
          <p:nvPr/>
        </p:nvSpPr>
        <p:spPr>
          <a:xfrm>
            <a:off x="91807" y="99152"/>
            <a:ext cx="8931009" cy="6654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7EC4485-8CCB-7D42-9F3E-0F6AD04FC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771490"/>
              </p:ext>
            </p:extLst>
          </p:nvPr>
        </p:nvGraphicFramePr>
        <p:xfrm>
          <a:off x="91808" y="99152"/>
          <a:ext cx="4988085" cy="665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2695">
                  <a:extLst>
                    <a:ext uri="{9D8B030D-6E8A-4147-A177-3AD203B41FA5}">
                      <a16:colId xmlns:a16="http://schemas.microsoft.com/office/drawing/2014/main" val="738810179"/>
                    </a:ext>
                  </a:extLst>
                </a:gridCol>
                <a:gridCol w="1662695">
                  <a:extLst>
                    <a:ext uri="{9D8B030D-6E8A-4147-A177-3AD203B41FA5}">
                      <a16:colId xmlns:a16="http://schemas.microsoft.com/office/drawing/2014/main" val="3659181683"/>
                    </a:ext>
                  </a:extLst>
                </a:gridCol>
                <a:gridCol w="1662695">
                  <a:extLst>
                    <a:ext uri="{9D8B030D-6E8A-4147-A177-3AD203B41FA5}">
                      <a16:colId xmlns:a16="http://schemas.microsoft.com/office/drawing/2014/main" val="1659916488"/>
                    </a:ext>
                  </a:extLst>
                </a:gridCol>
              </a:tblGrid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90353"/>
                  </a:ext>
                </a:extLst>
              </a:tr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67071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2147952"/>
                  </p:ext>
                </p:extLst>
              </p:nvPr>
            </p:nvGraphicFramePr>
            <p:xfrm>
              <a:off x="23137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2147952"/>
                  </p:ext>
                </p:extLst>
              </p:nvPr>
            </p:nvGraphicFramePr>
            <p:xfrm>
              <a:off x="23137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/>
              <p:nvPr/>
            </p:nvSpPr>
            <p:spPr>
              <a:xfrm>
                <a:off x="219051" y="419596"/>
                <a:ext cx="1354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051" y="419596"/>
                <a:ext cx="1354666" cy="369332"/>
              </a:xfrm>
              <a:prstGeom prst="rect">
                <a:avLst/>
              </a:prstGeom>
              <a:blipFill>
                <a:blip r:embed="rId3"/>
                <a:stretch>
                  <a:fillRect l="-4955" r="-495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/>
              <p:nvPr/>
            </p:nvSpPr>
            <p:spPr>
              <a:xfrm>
                <a:off x="199382" y="3777796"/>
                <a:ext cx="1354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=1−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82" y="3777796"/>
                <a:ext cx="1354666" cy="369332"/>
              </a:xfrm>
              <a:prstGeom prst="rect">
                <a:avLst/>
              </a:prstGeom>
              <a:blipFill>
                <a:blip r:embed="rId4"/>
                <a:stretch>
                  <a:fillRect l="-4955" r="-180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400688"/>
                  </p:ext>
                </p:extLst>
              </p:nvPr>
            </p:nvGraphicFramePr>
            <p:xfrm>
              <a:off x="2350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400688"/>
                  </p:ext>
                </p:extLst>
              </p:nvPr>
            </p:nvGraphicFramePr>
            <p:xfrm>
              <a:off x="2350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6790898"/>
                  </p:ext>
                </p:extLst>
              </p:nvPr>
            </p:nvGraphicFramePr>
            <p:xfrm>
              <a:off x="1891995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6790898"/>
                  </p:ext>
                </p:extLst>
              </p:nvPr>
            </p:nvGraphicFramePr>
            <p:xfrm>
              <a:off x="1891995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/>
              <p:nvPr/>
            </p:nvSpPr>
            <p:spPr>
              <a:xfrm>
                <a:off x="1836910" y="4195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910" y="419596"/>
                <a:ext cx="1524585" cy="369332"/>
              </a:xfrm>
              <a:prstGeom prst="rect">
                <a:avLst/>
              </a:prstGeom>
              <a:blipFill>
                <a:blip r:embed="rId7"/>
                <a:stretch>
                  <a:fillRect l="-4400" r="-48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/>
              <p:nvPr/>
            </p:nvSpPr>
            <p:spPr>
              <a:xfrm>
                <a:off x="1860568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=1−2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0568" y="3777796"/>
                <a:ext cx="1524585" cy="369332"/>
              </a:xfrm>
              <a:prstGeom prst="rect">
                <a:avLst/>
              </a:prstGeom>
              <a:blipFill>
                <a:blip r:embed="rId8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5483964"/>
                  </p:ext>
                </p:extLst>
              </p:nvPr>
            </p:nvGraphicFramePr>
            <p:xfrm>
              <a:off x="1918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5483964"/>
                  </p:ext>
                </p:extLst>
              </p:nvPr>
            </p:nvGraphicFramePr>
            <p:xfrm>
              <a:off x="1918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7461209"/>
                  </p:ext>
                </p:extLst>
              </p:nvPr>
            </p:nvGraphicFramePr>
            <p:xfrm>
              <a:off x="357151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7461209"/>
                  </p:ext>
                </p:extLst>
              </p:nvPr>
            </p:nvGraphicFramePr>
            <p:xfrm>
              <a:off x="357151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/>
              <p:nvPr/>
            </p:nvSpPr>
            <p:spPr>
              <a:xfrm>
                <a:off x="3601970" y="452645"/>
                <a:ext cx="127688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970" y="452645"/>
                <a:ext cx="1276888" cy="307777"/>
              </a:xfrm>
              <a:prstGeom prst="rect">
                <a:avLst/>
              </a:prstGeom>
              <a:blipFill>
                <a:blip r:embed="rId11"/>
                <a:stretch>
                  <a:fillRect l="-4306" r="-4306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/>
              <p:nvPr/>
            </p:nvSpPr>
            <p:spPr>
              <a:xfrm>
                <a:off x="3495454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=1−3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454" y="3777796"/>
                <a:ext cx="1524585" cy="369332"/>
              </a:xfrm>
              <a:prstGeom prst="rect">
                <a:avLst/>
              </a:prstGeom>
              <a:blipFill>
                <a:blip r:embed="rId12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7428413"/>
                  </p:ext>
                </p:extLst>
              </p:nvPr>
            </p:nvGraphicFramePr>
            <p:xfrm>
              <a:off x="357516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7428413"/>
                  </p:ext>
                </p:extLst>
              </p:nvPr>
            </p:nvGraphicFramePr>
            <p:xfrm>
              <a:off x="357516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 descr="A picture containing shoji, public&#10;&#10;Description automatically generated">
            <a:extLst>
              <a:ext uri="{FF2B5EF4-FFF2-40B4-BE49-F238E27FC236}">
                <a16:creationId xmlns:a16="http://schemas.microsoft.com/office/drawing/2014/main" id="{1CAE88FF-874E-9B45-926E-5D9E1D5B2136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7540" b="14785"/>
          <a:stretch/>
        </p:blipFill>
        <p:spPr>
          <a:xfrm>
            <a:off x="5394254" y="104660"/>
            <a:ext cx="3461664" cy="665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037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08BD0F-D974-6942-9B57-EF126F4265F6}"/>
              </a:ext>
            </a:extLst>
          </p:cNvPr>
          <p:cNvSpPr/>
          <p:nvPr/>
        </p:nvSpPr>
        <p:spPr>
          <a:xfrm>
            <a:off x="91807" y="99152"/>
            <a:ext cx="8931009" cy="6654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7EC4485-8CCB-7D42-9F3E-0F6AD04FC6DF}"/>
              </a:ext>
            </a:extLst>
          </p:cNvPr>
          <p:cNvGraphicFramePr>
            <a:graphicFrameLocks noGrp="1"/>
          </p:cNvGraphicFramePr>
          <p:nvPr/>
        </p:nvGraphicFramePr>
        <p:xfrm>
          <a:off x="91808" y="99152"/>
          <a:ext cx="4988085" cy="665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2695">
                  <a:extLst>
                    <a:ext uri="{9D8B030D-6E8A-4147-A177-3AD203B41FA5}">
                      <a16:colId xmlns:a16="http://schemas.microsoft.com/office/drawing/2014/main" val="738810179"/>
                    </a:ext>
                  </a:extLst>
                </a:gridCol>
                <a:gridCol w="1662695">
                  <a:extLst>
                    <a:ext uri="{9D8B030D-6E8A-4147-A177-3AD203B41FA5}">
                      <a16:colId xmlns:a16="http://schemas.microsoft.com/office/drawing/2014/main" val="3659181683"/>
                    </a:ext>
                  </a:extLst>
                </a:gridCol>
                <a:gridCol w="1662695">
                  <a:extLst>
                    <a:ext uri="{9D8B030D-6E8A-4147-A177-3AD203B41FA5}">
                      <a16:colId xmlns:a16="http://schemas.microsoft.com/office/drawing/2014/main" val="1659916488"/>
                    </a:ext>
                  </a:extLst>
                </a:gridCol>
              </a:tblGrid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90353"/>
                  </a:ext>
                </a:extLst>
              </a:tr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67071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137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137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/>
              <p:nvPr/>
            </p:nvSpPr>
            <p:spPr>
              <a:xfrm>
                <a:off x="219051" y="419596"/>
                <a:ext cx="1354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F04A5D6-D332-B44E-9010-D503054A5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051" y="419596"/>
                <a:ext cx="1354666" cy="369332"/>
              </a:xfrm>
              <a:prstGeom prst="rect">
                <a:avLst/>
              </a:prstGeom>
              <a:blipFill>
                <a:blip r:embed="rId3"/>
                <a:stretch>
                  <a:fillRect l="-4955" r="-495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/>
              <p:nvPr/>
            </p:nvSpPr>
            <p:spPr>
              <a:xfrm>
                <a:off x="199382" y="3777796"/>
                <a:ext cx="1354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=1−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F3C58B-8DEC-4042-B870-C8BA29255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82" y="3777796"/>
                <a:ext cx="1354666" cy="369332"/>
              </a:xfrm>
              <a:prstGeom prst="rect">
                <a:avLst/>
              </a:prstGeom>
              <a:blipFill>
                <a:blip r:embed="rId4"/>
                <a:stretch>
                  <a:fillRect l="-4955" r="-180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50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5">
                <a:extLst>
                  <a:ext uri="{FF2B5EF4-FFF2-40B4-BE49-F238E27FC236}">
                    <a16:creationId xmlns:a16="http://schemas.microsoft.com/office/drawing/2014/main" id="{C2441920-17C3-E64B-B356-183EB555D56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502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891995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5">
                <a:extLst>
                  <a:ext uri="{FF2B5EF4-FFF2-40B4-BE49-F238E27FC236}">
                    <a16:creationId xmlns:a16="http://schemas.microsoft.com/office/drawing/2014/main" id="{A552C5C2-9F5F-C44A-ACC1-C55820F7EDC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891995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/>
              <p:nvPr/>
            </p:nvSpPr>
            <p:spPr>
              <a:xfrm>
                <a:off x="1836910" y="4195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5F7F9B7-1F7C-ED4F-A5AC-D0411C4ED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910" y="419596"/>
                <a:ext cx="1524585" cy="369332"/>
              </a:xfrm>
              <a:prstGeom prst="rect">
                <a:avLst/>
              </a:prstGeom>
              <a:blipFill>
                <a:blip r:embed="rId7"/>
                <a:stretch>
                  <a:fillRect l="-4400" r="-48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/>
              <p:nvPr/>
            </p:nvSpPr>
            <p:spPr>
              <a:xfrm>
                <a:off x="1860568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=1−2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A8176D1-2A52-2944-83B2-EA9B52812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0568" y="3777796"/>
                <a:ext cx="1524585" cy="369332"/>
              </a:xfrm>
              <a:prstGeom prst="rect">
                <a:avLst/>
              </a:prstGeom>
              <a:blipFill>
                <a:blip r:embed="rId8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18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5">
                <a:extLst>
                  <a:ext uri="{FF2B5EF4-FFF2-40B4-BE49-F238E27FC236}">
                    <a16:creationId xmlns:a16="http://schemas.microsoft.com/office/drawing/2014/main" id="{475CE4E6-A588-1E4E-B998-6E684731594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1824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7151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5">
                <a:extLst>
                  <a:ext uri="{FF2B5EF4-FFF2-40B4-BE49-F238E27FC236}">
                    <a16:creationId xmlns:a16="http://schemas.microsoft.com/office/drawing/2014/main" id="{6CD8F850-9A7E-4E47-ACAA-F7CA0A17D21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71514" y="901241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/>
              <p:nvPr/>
            </p:nvSpPr>
            <p:spPr>
              <a:xfrm>
                <a:off x="3601970" y="452645"/>
                <a:ext cx="127688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71D3750-E1E5-B843-99D4-511F2FDFA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970" y="452645"/>
                <a:ext cx="1276888" cy="307777"/>
              </a:xfrm>
              <a:prstGeom prst="rect">
                <a:avLst/>
              </a:prstGeom>
              <a:blipFill>
                <a:blip r:embed="rId11"/>
                <a:stretch>
                  <a:fillRect l="-4306" r="-4306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/>
              <p:nvPr/>
            </p:nvSpPr>
            <p:spPr>
              <a:xfrm>
                <a:off x="3495454" y="3777796"/>
                <a:ext cx="1524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=1−3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86B207F-08F2-0C4D-B218-555850579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454" y="3777796"/>
                <a:ext cx="1524585" cy="369332"/>
              </a:xfrm>
              <a:prstGeom prst="rect">
                <a:avLst/>
              </a:prstGeom>
              <a:blipFill>
                <a:blip r:embed="rId12"/>
                <a:stretch>
                  <a:fillRect l="-4400" r="-44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7516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Table 5">
                <a:extLst>
                  <a:ext uri="{FF2B5EF4-FFF2-40B4-BE49-F238E27FC236}">
                    <a16:creationId xmlns:a16="http://schemas.microsoft.com/office/drawing/2014/main" id="{B3BA9646-007C-2646-BF74-DFBBD2EC365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75167" y="4279332"/>
              <a:ext cx="1365158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2579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682579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1316" r="-1008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01786" t="-1316" r="-178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102667" r="-100885" b="-3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200000" r="-100885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304000" r="-100885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85" t="-398684" r="-100885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 descr="A picture containing shoji, public&#10;&#10;Description automatically generated">
            <a:extLst>
              <a:ext uri="{FF2B5EF4-FFF2-40B4-BE49-F238E27FC236}">
                <a16:creationId xmlns:a16="http://schemas.microsoft.com/office/drawing/2014/main" id="{1CAE88FF-874E-9B45-926E-5D9E1D5B2136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7540" b="14785"/>
          <a:stretch/>
        </p:blipFill>
        <p:spPr>
          <a:xfrm>
            <a:off x="5394254" y="104660"/>
            <a:ext cx="3461664" cy="6651992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B695AD0-B0CA-8F42-A991-86DB9EC24587}"/>
              </a:ext>
            </a:extLst>
          </p:cNvPr>
          <p:cNvCxnSpPr>
            <a:cxnSpLocks/>
          </p:cNvCxnSpPr>
          <p:nvPr/>
        </p:nvCxnSpPr>
        <p:spPr>
          <a:xfrm flipH="1">
            <a:off x="5662670" y="2093205"/>
            <a:ext cx="2974554" cy="2710149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81675B4-980A-1849-8411-D20612C0645D}"/>
                  </a:ext>
                </a:extLst>
              </p14:cNvPr>
              <p14:cNvContentPartPr/>
              <p14:nvPr/>
            </p14:nvContentPartPr>
            <p14:xfrm>
              <a:off x="1118520" y="1479600"/>
              <a:ext cx="231840" cy="16225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81675B4-980A-1849-8411-D20612C0645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09160" y="1470240"/>
                <a:ext cx="250560" cy="164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5761440-8687-EA42-823E-EF005DBB5C1F}"/>
                  </a:ext>
                </a:extLst>
              </p14:cNvPr>
              <p14:cNvContentPartPr/>
              <p14:nvPr/>
            </p14:nvContentPartPr>
            <p14:xfrm>
              <a:off x="2815560" y="1423080"/>
              <a:ext cx="209880" cy="16732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5761440-8687-EA42-823E-EF005DBB5C1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806200" y="1413720"/>
                <a:ext cx="228600" cy="169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2D30D94-3271-C740-86AA-DD8D0FA51E3A}"/>
                  </a:ext>
                </a:extLst>
              </p14:cNvPr>
              <p14:cNvContentPartPr/>
              <p14:nvPr/>
            </p14:nvContentPartPr>
            <p14:xfrm>
              <a:off x="4442040" y="1469160"/>
              <a:ext cx="263160" cy="16606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2D30D94-3271-C740-86AA-DD8D0FA51E3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432680" y="1459800"/>
                <a:ext cx="281880" cy="167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96955E1-BF80-AB42-B054-456C8A7DFA19}"/>
                  </a:ext>
                </a:extLst>
              </p14:cNvPr>
              <p14:cNvContentPartPr/>
              <p14:nvPr/>
            </p14:nvContentPartPr>
            <p14:xfrm>
              <a:off x="1010880" y="4874760"/>
              <a:ext cx="401760" cy="1521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96955E1-BF80-AB42-B054-456C8A7DFA1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01520" y="4865400"/>
                <a:ext cx="420480" cy="153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06E992A-D652-F042-8EF5-10B2DC391A28}"/>
                  </a:ext>
                </a:extLst>
              </p14:cNvPr>
              <p14:cNvContentPartPr/>
              <p14:nvPr/>
            </p14:nvContentPartPr>
            <p14:xfrm>
              <a:off x="2730240" y="4847760"/>
              <a:ext cx="403560" cy="16149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06E992A-D652-F042-8EF5-10B2DC391A2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720880" y="4838400"/>
                <a:ext cx="422280" cy="163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24020A8-B14F-EC44-ACAB-0B5B0709CB80}"/>
                  </a:ext>
                </a:extLst>
              </p14:cNvPr>
              <p14:cNvContentPartPr/>
              <p14:nvPr/>
            </p14:nvContentPartPr>
            <p14:xfrm>
              <a:off x="4381920" y="4846680"/>
              <a:ext cx="358560" cy="16063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24020A8-B14F-EC44-ACAB-0B5B0709CB8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372560" y="4837320"/>
                <a:ext cx="377280" cy="1625040"/>
              </a:xfrm>
              <a:prstGeom prst="rect">
                <a:avLst/>
              </a:prstGeom>
            </p:spPr>
          </p:pic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9AD14D2-56CE-E14C-A5DB-47A4967F87E7}"/>
              </a:ext>
            </a:extLst>
          </p:cNvPr>
          <p:cNvCxnSpPr>
            <a:cxnSpLocks/>
          </p:cNvCxnSpPr>
          <p:nvPr/>
        </p:nvCxnSpPr>
        <p:spPr>
          <a:xfrm flipH="1">
            <a:off x="5497417" y="539827"/>
            <a:ext cx="3272011" cy="585593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BAC6B1D-9382-DC45-81C0-DDCD0AD98B89}"/>
              </a:ext>
            </a:extLst>
          </p:cNvPr>
          <p:cNvCxnSpPr>
            <a:cxnSpLocks/>
          </p:cNvCxnSpPr>
          <p:nvPr/>
        </p:nvCxnSpPr>
        <p:spPr>
          <a:xfrm flipH="1">
            <a:off x="5883007" y="99152"/>
            <a:ext cx="2489813" cy="6654188"/>
          </a:xfrm>
          <a:prstGeom prst="line">
            <a:avLst/>
          </a:prstGeom>
          <a:ln w="28575">
            <a:solidFill>
              <a:srgbClr val="FF8A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5A4121A-A44F-0944-9360-934500E58498}"/>
              </a:ext>
            </a:extLst>
          </p:cNvPr>
          <p:cNvCxnSpPr>
            <a:cxnSpLocks/>
          </p:cNvCxnSpPr>
          <p:nvPr/>
        </p:nvCxnSpPr>
        <p:spPr>
          <a:xfrm>
            <a:off x="5574535" y="1994053"/>
            <a:ext cx="3062689" cy="280930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9B43A05-97E5-4F4F-A257-5788DF9688CF}"/>
              </a:ext>
            </a:extLst>
          </p:cNvPr>
          <p:cNvCxnSpPr>
            <a:cxnSpLocks/>
          </p:cNvCxnSpPr>
          <p:nvPr/>
        </p:nvCxnSpPr>
        <p:spPr>
          <a:xfrm>
            <a:off x="5662670" y="760422"/>
            <a:ext cx="2974554" cy="538699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231A726-E596-0F49-A9BD-7B89390F05A3}"/>
              </a:ext>
            </a:extLst>
          </p:cNvPr>
          <p:cNvCxnSpPr>
            <a:cxnSpLocks/>
          </p:cNvCxnSpPr>
          <p:nvPr/>
        </p:nvCxnSpPr>
        <p:spPr>
          <a:xfrm>
            <a:off x="5883007" y="99152"/>
            <a:ext cx="2489813" cy="6654188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265F8F2-4415-8746-9AFA-5829D070435F}"/>
                  </a:ext>
                </a:extLst>
              </p14:cNvPr>
              <p14:cNvContentPartPr/>
              <p14:nvPr/>
            </p14:nvContentPartPr>
            <p14:xfrm>
              <a:off x="7072560" y="3328200"/>
              <a:ext cx="151560" cy="1335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265F8F2-4415-8746-9AFA-5829D070435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056720" y="3264840"/>
                <a:ext cx="182880" cy="2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3599CB4-5672-6645-B2E2-E6F82CE446A2}"/>
                  </a:ext>
                </a:extLst>
              </p14:cNvPr>
              <p14:cNvContentPartPr/>
              <p14:nvPr/>
            </p14:nvContentPartPr>
            <p14:xfrm>
              <a:off x="1140120" y="504720"/>
              <a:ext cx="402840" cy="2282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3599CB4-5672-6645-B2E2-E6F82CE446A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124280" y="441360"/>
                <a:ext cx="434160" cy="35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DDDBA7F1-D16E-3C41-A91A-F6934ACC5D2C}"/>
                  </a:ext>
                </a:extLst>
              </p14:cNvPr>
              <p14:cNvContentPartPr/>
              <p14:nvPr/>
            </p14:nvContentPartPr>
            <p14:xfrm>
              <a:off x="2898720" y="530280"/>
              <a:ext cx="389520" cy="1641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DDDBA7F1-D16E-3C41-A91A-F6934ACC5D2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882880" y="466920"/>
                <a:ext cx="420840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F9436339-5FF8-7747-AB75-88DE4F66D453}"/>
                  </a:ext>
                </a:extLst>
              </p14:cNvPr>
              <p14:cNvContentPartPr/>
              <p14:nvPr/>
            </p14:nvContentPartPr>
            <p14:xfrm>
              <a:off x="4491360" y="523080"/>
              <a:ext cx="355680" cy="1681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F9436339-5FF8-7747-AB75-88DE4F66D45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475520" y="459720"/>
                <a:ext cx="38700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1669DACD-43F1-0648-99AA-07E9CA5A1A97}"/>
                  </a:ext>
                </a:extLst>
              </p14:cNvPr>
              <p14:cNvContentPartPr/>
              <p14:nvPr/>
            </p14:nvContentPartPr>
            <p14:xfrm>
              <a:off x="789840" y="3878640"/>
              <a:ext cx="171360" cy="1623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1669DACD-43F1-0648-99AA-07E9CA5A1A9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74000" y="3815280"/>
                <a:ext cx="20268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A38B69A7-1DBA-144F-A792-92E3CD3FF2D7}"/>
                  </a:ext>
                </a:extLst>
              </p14:cNvPr>
              <p14:cNvContentPartPr/>
              <p14:nvPr/>
            </p14:nvContentPartPr>
            <p14:xfrm>
              <a:off x="2468880" y="3874320"/>
              <a:ext cx="131400" cy="1882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A38B69A7-1DBA-144F-A792-92E3CD3FF2D7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453040" y="3810960"/>
                <a:ext cx="162720" cy="3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0926D75B-AC2D-8D48-A154-587860ECF787}"/>
                  </a:ext>
                </a:extLst>
              </p14:cNvPr>
              <p14:cNvContentPartPr/>
              <p14:nvPr/>
            </p14:nvContentPartPr>
            <p14:xfrm>
              <a:off x="4054680" y="3833640"/>
              <a:ext cx="221400" cy="2743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0926D75B-AC2D-8D48-A154-587860ECF78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038840" y="3770280"/>
                <a:ext cx="252720" cy="401040"/>
              </a:xfrm>
              <a:prstGeom prst="rect">
                <a:avLst/>
              </a:prstGeom>
            </p:spPr>
          </p:pic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B26A28ED-23CC-1247-88B7-AB3FC5F34DE3}"/>
              </a:ext>
            </a:extLst>
          </p:cNvPr>
          <p:cNvSpPr txBox="1"/>
          <p:nvPr/>
        </p:nvSpPr>
        <p:spPr>
          <a:xfrm>
            <a:off x="6200688" y="329305"/>
            <a:ext cx="1929759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The y-intercept is where the line crosses the y-axis</a:t>
            </a:r>
          </a:p>
        </p:txBody>
      </p:sp>
    </p:spTree>
    <p:extLst>
      <p:ext uri="{BB962C8B-B14F-4D97-AF65-F5344CB8AC3E}">
        <p14:creationId xmlns:p14="http://schemas.microsoft.com/office/powerpoint/2010/main" val="82578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3C7DF-EC8B-5E4F-B3DD-341023BF2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AE8A9C-F00A-F44D-98F5-F46E380DAC2B}"/>
              </a:ext>
            </a:extLst>
          </p:cNvPr>
          <p:cNvSpPr/>
          <p:nvPr/>
        </p:nvSpPr>
        <p:spPr>
          <a:xfrm>
            <a:off x="3880962" y="5916282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cap="all" dirty="0">
                <a:solidFill>
                  <a:srgbClr val="666666"/>
                </a:solidFill>
                <a:latin typeface="HelveticaNeue-Light" panose="02000503000000020004" pitchFamily="2" charset="0"/>
              </a:rPr>
              <a:t>Code: UNNDHZ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86FDC7-1F16-6D4C-A8BE-4EF8F75BF49B}"/>
              </a:ext>
            </a:extLst>
          </p:cNvPr>
          <p:cNvSpPr/>
          <p:nvPr/>
        </p:nvSpPr>
        <p:spPr>
          <a:xfrm>
            <a:off x="470995" y="5916282"/>
            <a:ext cx="2953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student.desmos.com</a:t>
            </a:r>
            <a:r>
              <a:rPr lang="en-US" dirty="0"/>
              <a:t>/</a:t>
            </a:r>
          </a:p>
        </p:txBody>
      </p:sp>
      <p:pic>
        <p:nvPicPr>
          <p:cNvPr id="8" name="Screen Recording 2021-01-14 at 00.13.56" descr="Screen Recording 2021-01-14 at 00.13.56">
            <a:hlinkClick r:id="" action="ppaction://media"/>
            <a:extLst>
              <a:ext uri="{FF2B5EF4-FFF2-40B4-BE49-F238E27FC236}">
                <a16:creationId xmlns:a16="http://schemas.microsoft.com/office/drawing/2014/main" id="{EBABD038-A0FF-3B41-8F9E-25C24CB6F2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7167" y="365126"/>
            <a:ext cx="6909666" cy="522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9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1071</TotalTime>
  <Words>548</Words>
  <Application>Microsoft Macintosh PowerPoint</Application>
  <PresentationFormat>On-screen Show (4:3)</PresentationFormat>
  <Paragraphs>296</Paragraphs>
  <Slides>12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HelveticaNeue-Light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</cp:revision>
  <dcterms:created xsi:type="dcterms:W3CDTF">2020-12-28T21:21:08Z</dcterms:created>
  <dcterms:modified xsi:type="dcterms:W3CDTF">2021-01-15T17:32:27Z</dcterms:modified>
</cp:coreProperties>
</file>