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notesSlides/notesSlide1.xml" ContentType="application/vnd.openxmlformats-officedocument.presentationml.notesSlide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notesSlides/notesSlide2.xml" ContentType="application/vnd.openxmlformats-officedocument.presentationml.notesSlide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84" r:id="rId2"/>
  </p:sldMasterIdLst>
  <p:notesMasterIdLst>
    <p:notesMasterId r:id="rId15"/>
  </p:notesMasterIdLst>
  <p:sldIdLst>
    <p:sldId id="262" r:id="rId3"/>
    <p:sldId id="264" r:id="rId4"/>
    <p:sldId id="265" r:id="rId5"/>
    <p:sldId id="331" r:id="rId6"/>
    <p:sldId id="328" r:id="rId7"/>
    <p:sldId id="329" r:id="rId8"/>
    <p:sldId id="330" r:id="rId9"/>
    <p:sldId id="272" r:id="rId10"/>
    <p:sldId id="287" r:id="rId11"/>
    <p:sldId id="290" r:id="rId12"/>
    <p:sldId id="291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AEF2D5-A3E2-8844-9637-DBEBC7AF8AC7}" v="420" dt="2021-01-03T10:43:26.9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206"/>
    <p:restoredTop sz="89807"/>
  </p:normalViewPr>
  <p:slideViewPr>
    <p:cSldViewPr snapToGrid="0" snapToObjects="1">
      <p:cViewPr varScale="1">
        <p:scale>
          <a:sx n="104" d="100"/>
          <a:sy n="104" d="100"/>
        </p:scale>
        <p:origin x="8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1:52:15.033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3883 9137 24575,'0'11'0,"2"4"0,2 1 0,5 0 0,-5 3 0,5-2 0,-3 2 0,1 1 0,3-4 0,-4 3 0,3-3 0,-1 1 0,4 2 0,-5-7 0,5 7 0,-2-2 0,3-1 0,0 3 0,3-5 0,1 5 0,3-4 0,5 2 0,-4-4 0,7 2 0,-4-5 0,1 3 0,3-5 0,-3 2 0,0-3 0,3 0 0,-7 0 0,6-3 0,-2-1 0,4-3 0,0 0 0,4 0 0,2 0 0,4 0 0,5 0 0,-4-4 0,4-3 0,0-2 0,-4-3 0,4 4 0,-5-3 0,0-1 0,-5 0 0,4-7 0,-8 7 0,0-9 0,-1 1 0,-5-6 0,6 2 0,-6-7 0,3 4 0,-4-5 0,1 1 0,-1 0 0,1-1 0,-5 2 0,3-1 0,-3 6 0,4-6 0,-2 12 0,1-6 0,-5 8 0,4-4 0,-4 3 0,0 2 0,2 3 0,-6 0 0,0 1 0,-2 2 0,-4-1 0,1 4 0,-2-1 0,-3 2 0,-1 1 0,-2-1 0,0 1 0,0-1 0,0 1 0,0 0 0,-4 2 0,-2 1 0,-9 2 0,-1 0 0,-4 0 0,0 0 0,-4 0 0,3 0 0,-7 0 0,7 0 0,-3 0 0,4-6 0,0 4 0,4-4 0,0 4 0,7-2 0,1-1 0,2 2 0,1-2 0,-1 4 0,1-1 0,2-1 0,-2 3 0,2-3 0,2 3 0,8 0 0,3 0 0,13 0 0,-6 0 0,7 0 0,0 0 0,-4 0 0,8 0 0,-7 0 0,3 0 0,-8 0 0,3 0 0,-6 0 0,3 0 0,-4 0 0,-3 0 0,2 0 0,-5 0 0,3 0 0,-4 0 0,0 0 0,1 0 0,-3 2 0,-1 1 0,-2 3 0,0 2 0,0-2 0,0 5 0,0-1 0,0 2 0,0 0 0,0 0 0,0 0 0,0 0 0,0 0 0,0 0 0,0 0 0,0-3 0,0 2 0,0-2 0,0 4 0,3-1 0,-2 0 0,1-3 0,-2 2 0,0-5 0,0 6 0,0-6 0,0 2 0,0-2 0,0-1 0,3 1 0,-3-1 0,3-2 0,-3-1 0</inkml:trace>
  <inkml:trace contextRef="#ctx0" brushRef="#br0" timeOffset="5831">5774 9551 24575,'-8'14'0,"-3"-1"0,-3 4 0,-3 0 0,-5 5 0,1-1 0,3-4 0,-2 4 0,2-4 0,0 4 0,-2-3 0,3-2 0,-3 1 0,2 0 0,-2 4 0,5-1 0,-5 2 0,6-5 0,-3 2 0,5-6 0,1 6 0,0-6 0,4 2 0,-5-5 0,6-2 0,-3 1 0,4-3 0,-1 2 0,0-2 0,1-1 0,-1 1 0,1-1 0,2 1 0,-2-3 0,4 1 0,-4-3 0,5 1 0,-2-2 0</inkml:trace>
  <inkml:trace contextRef="#ctx0" brushRef="#br0" timeOffset="7615">5344 9671 24575,'12'0'0,"-1"0"0,-6 2 0,3 4 0,-1 0 0,1 3 0,-3-4 0,1 3 0,3-1 0,-5 1 0,6-4 0,-6 3 0,5-3 0,-1 2 0,-1 2 0,4-4 0,-2 5 0,1-4 0,1 4 0,-2-3 0,3 3 0,0-3 0,0 3 0,0-3 0,0 3 0,-3-3 0,2 0 0,-4-1 0,1 1 0,-2 2 0,-1-2 0,1 3 0,-1-4 0,1 4 0,0-3 0,-1 2 0,1-2 0,-1 2 0,1-2 0,-3 3 0,2-4 0,-2 0 0,0 1 0,-1-1 0,1 1 0,0-1 0,0 1 0,2-1 0,-5 1 0,5-1 0,-2 0 0,0 1 0,2-1 0,-5 0 0,5-2 0,-2 2 0,0-2 0,1 0 0,-3 1 0,1-3 0,-2 1 0</inkml:trace>
  <inkml:trace contextRef="#ctx0" brushRef="#br0" timeOffset="10862">4019 5813 24575,'21'0'0,"-3"-3"0,10-4 0,1-1 0,16-11 0,13 4-911,-23 3 1,1 1 910,2 3 0,1 1 0,-1-2 0,-1 0 0,2 2 0,-1-1 0,-8 3 0,-1 0-32,4-2 0,1 1 32,24 5 0,-26-1 0,0 0 0,0 2 0,-1 0 0,1 0 0,-2 0 0,22 0 0,-2 0 0,-1 0 0,-13 4 0,7 3 0,-12 9 0,-1 3 1345,0 0-1345,-8 2 540,-1-4-540,-1 1 0,-3-2 0,-3-3 0,0-1 0,-4 0 0,-1 1 0,3-1 0,-6-3 0,3 2 0,-1-2 0,-1 3 0,4-2 0,-4 1 0,4-2 0,-4 0 0,4 0 0,-2 0 0,0-3 0,0 2 0,-4-2 0,1-1 0,-1 1 0,0-1 0,-2-4 0,0-5 0,-3-4 0,0-8 0,0-1 0,0 1 0,3-3 0,0 2 0,1-2 0,2-1 0,-5 3 0,2 2 0,-3-1 0,2 3 0,-1-3 0,2 7 0,-3-2 0,0 5 0,0-3 0,2 4 0,-1-1 0,3 3 0,-1 1 0,0 4 0,-1 4 0,-2 6 0,0 4 0,0 4 0,0 4 0,0-3 0,0 6 0,0-2 0,0 0 0,-3-1 0,-1-1 0,-2-2 0,-1 0 0,1-4 0,-6 1 0,5-2 0,-4-2 0,5-6 0,1-2 0,-1-1 0,0-2 0,1 0 0,0-3 0,0 0 0,-1 0 0,1 0 0,0 0 0,-1 0 0,1 0 0,-1 0 0,1 0 0,-4 0 0,0 0 0,-3 0 0,0 0 0,0 0 0,-1 0 0,-2 0 0,2-3 0,-3 2 0,4-1 0,0 2 0,3 0 0,0 0 0,4 0 0,-1 0 0,1 0 0,-1 0 0,3-3 0,-2-3 0,5 3 0,-3-3 0</inkml:trace>
  <inkml:trace contextRef="#ctx0" brushRef="#br0" timeOffset="11870">6819 4847 24575,'-11'12'0,"-1"-5"0,-4 8 0,-1-1 0,-1 3 0,-6 1 0,9 6 0,-14-4 0,10 5 0,-8 1 0,5-3 0,-4 0 0,3 2 0,2-7 0,-1 8 0,4-5 0,0 0 0,2-4 0,3-2 0,1-2 0,-1 2 0,4-5 0,-3 5 0,6-9 0,-3 2 0,6-2 0,-2-1 0,5 1 0,-5-1 0,4-2 0,-1 0 0</inkml:trace>
  <inkml:trace contextRef="#ctx0" brushRef="#br0" timeOffset="13379">6473 4888 24575,'0'11'0,"0"4"0,0 1 0,0 4 0,3 0 0,4 0 0,-3 4 0,8-4 0,-8 4 0,9-4 0,-6 0 0,6 0 0,-6 0 0,5-1 0,-4 1 0,1-3 0,1 2 0,-4-7 0,4 4 0,-4-4 0,0 0 0,0 0 0,0 0 0,-1-3 0,1 2 0,0-4 0,0 1 0,-3-2 0,1-1 0,-3 0 0,1 1 0,1-1 0,-3 1 0,5-4 0,-4 1 0,1-3 0</inkml:trace>
  <inkml:trace contextRef="#ctx0" brushRef="#br0" timeOffset="20082">7449 4691 24575,'-12'0'0,"4"0"0,-3 0 0,-2 0 0,0 0 0,1 0 0,-3 0 0,1 0 0,-6 0 0,0 0 0,0 0 0,0 0 0,1-6 0,2 5 0,-2-8 0,3 8 0,-1-5 0,4 6 0,2-6 0,5 6 0,-3-3 0,4 3 0,-1 0 0,1 0 0,0 0 0,2 2 0,1 1 0,2 5 0,0-2 0,0 6 0,0-3 0,0 3 0,0 0 0,0 0 0,0 0 0,0 0 0,0 0 0,0 0 0,0 0 0,0 4 0,0-3 0,0 2 0,0-6 0,0 3 0,0-3 0,0 0 0,0 2 0,0-2 0,0 0 0,0 0 0,0-1 0,0-2 0,0 3 0,0-4 0,0 1 0,0-1 0,0 1 0,0-1 0,0 0 0,0 1 0,0-1 0,0 0 0,-3-2 0,3 1 0,-3-1 0,3 2 0,3-2 0,0-1 0,5-2 0,-2 0 0,5-2 0,-5 1 0,6-5 0,-3 6 0,0-3 0,2 0 0,-4 3 0,4-3 0,-5 3 0,2 0 0,1 0 0,-3 0 0,2 0 0,-2 0 0,2 0 0,-2 0 0,3 0 0,-4 0 0,3 0 0,-1 2 0,1 1 0,-3 3 0,1-1 0,-1 1 0,1-1 0,-1 1 0,1-1 0,-1 0 0,1 1 0,-1 2 0,-2-1 0,3 4 0,-6-2 0,6 0 0,-6 2 0,5-2 0,-4 1 0,2 1 0,-3-2 0,0 0 0,0 3 0,0-3 0,0 0 0,0 2 0,0-5 0,0 6 0,0-6 0,0 5 0,0-5 0,0 5 0,0-4 0,0 4 0,-3-5 0,0 2 0,-3 1 0,1-3 0,-1 2 0,-2-2 0,1 2 0,-2-1 0,4 1 0,-1-2 0,-2-1 0,1 1 0,-1 0 0,2-3 0,-2 2 0,2-4 0,-3 4 0,4-5 0,-1 5 0,-2-4 0,1 1 0,-1-2 0,-1 0 0,3 0 0,-2 0 0,2 0 0,1 0 0,-1 0 0,1 0 0,-1 0 0,1 0 0,-1 0 0,1 0 0,-1 0 0,1 0 0,0 0 0,0 0 0,0 0 0,2-2 0,1-1 0,2-2 0,-3 2 0,3-2 0,-3 2 0,1 1 0,1-3 0,-1 0 0,2 2 0,0-2 0</inkml:trace>
  <inkml:trace contextRef="#ctx0" brushRef="#br0" timeOffset="26058">7792 4704 24575,'-8'2'0,"0"4"0,2 0 0,0 6 0,-2-3 0,4 3 0,-4 0 0,4 3 0,-2-2 0,-1 10 0,1-5 0,-2 10 0,1-4 0,0 5 0,0 0 0,-1 0 0,1 0 0,-3 0 0,2 0 0,-3-1 0,4 1 0,0-4 0,0 3 0,0-7 0,3 7 0,-2-8 0,2 4 0,1-4 0,0 4 0,3-3 0,0 3 0,0-5 0,0 1 0,0 0 0,0-3 0,0 1 0,0-5 0,0 6 0,2-6 0,2 3 0,1-7 0,1-1 0,3 1 0,0-3 0,3 3 0,0-6 0,0 0 0,0-3 0,3 0 0,2 0 0,2-3 0,1-4 0,1-7 0,-5 0 0,5-6 0,-7 3 0,2-4 0,-2 1 0,-1 1 0,-3-1 0,3 0 0,-6 0 0,3 0 0,-4 0 0,1 0 0,-1 4 0,0 0 0,0 4 0,0 3 0,-3 1 0,0-1 0,-3 3 0,0-2 0,0 2 0,0 1 0,0-1 0,0 1 0,-3 2 0,0 1 0,-5 2 0,-1 0 0,-3 0 0,-1 0 0,1 0 0,0 0 0,0 0 0,0 0 0,0 0 0,3 0 0,-3 2 0,6 2 0,-6 2 0,6-1 0,-2 1 0,2 2 0,-3-1 0,3 4 0,-4 2 0,4 0 0,-3 6 0,2-6 0,-6 6 0,6-3 0,-2 4 0,-1-4 0,3 0 0,-1-4 0,4-3 0,-1-1 0,4-2 0,-1-1 0,-1-2 0,-2 0 0,2-3 0,-2 0 0</inkml:trace>
  <inkml:trace contextRef="#ctx0" brushRef="#br0" timeOffset="28026">8084 5426 24575,'0'14'0,"0"4"0,0-5 0,0 6 0,0-3 0,0 4 0,0 4 0,0-3 0,0 7 0,0-8 0,0 4 0,0-4 0,0 0 0,0-1 0,0 1 0,0 0 0,0 0 0,0 0 0,0-7 0,0 5 0,0-8 0,0 6 0,0-7 0,0 2 0,0-5 0,0 6 0,0-6 0,0 2 0,0-2 0,0-1 0,0 1 0,0-1 0,0-6 0,0-4 0,0-6 0,0-5 0,0 0 0,0-8 0,0-1 0,0 0 0,0-3 0,0 3 0,0-4 0,0 4 0,0 2 0,0 3 0,0 0 0,0 3 0,2-2 0,-1 6 0,5-2 0,-6-1 0,3-1 0,0 1 0,-2-3 0,4 2 0,-4-2 0,5-1 0,-6 3 0,6-2 0,-2 6 0,2-2 0,0-1 0,0 3 0,1-3 0,1 7 0,-1-2 0,4 1 0,-1 1 0,2-3 0,-3 6 0,2-3 0,-2 3 0,0 3 0,3-3 0,-6 6 0,2-3 0,1 3 0,-3 0 0,2 0 0,-2 0 0,-1 0 0,1 0 0,-1 0 0,-2 2 0,2 1 0,-5 3 0,3 2 0,-3 1 0,2 3 0,-1 0 0,2 4 0,-3-3 0,0 2 0,0 0 0,0 2 0,0-1 0,0 3 0,0-6 0,0 3 0,0-4 0,0 0 0,0-3 0,0-1 0,0-2 0,0-1 0,0 1 0,0-1 0,0 0 0,0 1 0,0-1 0,0 0 0,-3-2 0,0-1 0,-2-2 0,-1 0 0,1 0 0,-1 0 0,-2 0 0,-1 0 0,-1 0 0,-1 0 0,5 0 0,-6 0 0,3-3 0,0 0 0,0-3 0,1 3 0,2-2 0,-3 5 0,4-5 0,-1 4 0,1-1 0,-1-1 0,1 3 0,-1-3 0,1 3 0,2-2 0,-1 1 0,3-3 0,-4-6 0,4 5 0,-2-3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1:53:06.0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2911 5213 24575,'0'26'0,"0"1"0,0 2 0,0-4 0,0 3 0,0 1 0,0-3 0,0-1 0,0-2 0,0-12 0,0 11 0,0-12 0,0 3 0,0-5 0,0-2 0,0-1 0,0 0 0,0-6 0,0-7 0,0-7 0,0-9 0,3-1 0,1-4 0,4 1 0,2-1 0,1 0 0,4 0 0,2 3 0,-3 6 0,2 3 0,-7 8 0,3 0 0,-3 4 0,0-1 0,-1 2 0,-2 2 0,-1 2 0,1 0 0,-1 0 0,4 0 0,-3 0 0,5 0 0,-2 0 0,3 0 0,0 0 0,0 0 0,1 0 0,-1 0 0,-3 0 0,2 0 0,-5 0 0,3 2 0,-4 1 0,-2 6 0,2 0 0,-4 6 0,1-2 0,-2 6 0,0-2 0,0 3 0,0-1 0,0-2 0,0 2 0,0-6 0,-3 6 0,3-6 0,-6 2 0,5-3 0,-1-3 0,2 3 0,0-6 0,0 2 0,0-2 0,0-1 0,0-4 0,3-8 0,0-6 0,7-11 0,-2-6 0,10 0 0,-5-9 0,5 8 0,-3-2 0,-4 8 0,2 1 0,-6 8 0,5 0 0,-6 7 0,3 3 0,-4 1 0,1 4 0,-1-1 0,3 2 0,-1 0 0,4 0 0,-5 0 0,5 3 0,-1 3 0,-1 3 0,2 3 0,-4 0 0,2 0 0,-3 0 0,0 0 0,0 0 0,0 1 0,-3-1 0,3 0 0,-6 0 0,3 0 0,-3 0 0,3 0 0,-3 0 0,5-3 0,-4 2 0,4-2 0,-4 1 0,4 1 0,-2-5 0,0 5 0,2-5 0,-4 3 0,4-1 0,-4 1 0,1 1 0,-2 1 0,0-2 0,0 0 0,0 0 0,0-4 0,0 0 0,0 1 0,0-3 0,0-1 0</inkml:trace>
  <inkml:trace contextRef="#ctx0" brushRef="#br0" timeOffset="1816">5359 5202 24575,'0'26'0,"0"-3"0,0 5 0,0-7 0,0 7 0,0-7 0,0 2 0,0-3 0,0 0 0,0 0 0,0-4 0,0 3 0,0-6 0,0 6 0,0-9 0,0 8 0,0-11 0,0 8 0,0-9 0,0 9 0,0-5 0,0 5 0,0-6 0,0 0 0,0-4 0,0 1 0,0-1 0,0 1 0,0-1 0,0-6 0,0-11 0,0-8 0,0-8 0,0-11 0,0 3 0,0-13 0,0 4 0,0-5 0,7 5 0,-2 5 0,9 7 0,-3 4 0,2 7 0,1-1 0,-2 10 0,1 0 0,-1 5 0,0 1 0,-3 2 0,2-1 0,-4 2 0,1-1 0,-3 5 0,1-5 0,-1 4 0,1-1 0,-1 2 0,1-3 0,-1 3 0,1-3 0,-1 3 0,0 0 0,1 0 0,-1 0 0,1 0 0,2 0 0,-2 0 0,6 0 0,-6 3 0,3 6 0,-4 1 0,2 9 0,-1-3 0,-2 4 0,-1 0 0,-3 0 0,0 4 0,0-4 0,0 1 0,-6-2 0,-1-6 0,-5-1 0,-1-3 0,1 0 0,0-2 0,0 1 0,0-4 0,0-2 0,2-2 0,2 0 0,2 0 0,1 0 0,-1 0 0,1 0 0,0 0 0,-1 0 0,1 0 0,2-5 0,1 4 0,2-4 0</inkml:trace>
  <inkml:trace contextRef="#ctx0" brushRef="#br0" timeOffset="3245">3008 6163 24575,'0'-8'0,"11"-11"0,0 10 0,14-12 0,5 10 0,15-5 0,-8 7 0,11 1 0,-14 8 0,5 0 0,-4 0 0,-2 0 0,-12 0 0,2 3 0,-5 7 0,-7 8 0,2 8 0,-9 3 0,3 0 0,-3 4 0,-1-3 0,-3 3 0,0-4 0,-6-4 0,-6 3 0,-6-6 0,-9 5 0,1-8 0,-5 3 0,2-7 0,-1 4 0,5-5 0,-3-3 0,11-2 0,-3-2 0,8-1 0,3-3 0,0 0 0,9-6 0,7-3 0,10-1 0,8-3 0,3 3 0,1 0 0,4-1 0,-3 4 0,3 1 0,1 3 0,-8 0 0,6 0 0,-11 2 0,4 13 0,-7 0 0,0 19 0,-6-4 0,-1 9 0,-7 10 0,-1-2 0,-3 9 0,-3-6-523,-14 1 523,-11 1 0,8-26 0,-1-2 0,-13 15 0,11-17 0,-1-2 0,-9 5 0,9-8 0,-2 0 0,-15 3-2,2-1 2,1-7 0,3-5 0,1-3 0,0-4 0,5 0 523,0 0-523,5 0 2,3-3-2,6 0 0,5-6 0,4 5 0,3-2 0</inkml:trace>
  <inkml:trace contextRef="#ctx0" brushRef="#br0" timeOffset="4279">5065 6310 24575,'6'6'0,"-1"6"0,-5 18 0,0-4 0,0 21 0,0-14 0,0 17 0,0-11 0,0 0 0,0-5 0,0-1 0,0-4 0,0-5 0,0 0 0,0 0 0,0-7 0,0 6 0,0-6 0,0 3 0,3-1 0,1 1 0,2 0 0,1 4 0,0-3 0,0 2 0,0 1 0,-1-6 0,1 5 0,-4-10 0,3 2 0,-5-3 0,1-3 0,-2 0 0,0-4 0,0 0 0,0-2 0,0 0 0</inkml:trace>
  <inkml:trace contextRef="#ctx0" brushRef="#br0" timeOffset="5450">5828 6193 24575,'-17'6'0,"-9"2"0,0 6 0,-12 5 0,4 0 0,-5 4 0,8-7 0,-7 10 0,11-9 0,-9 14 0,13-8 0,-3 10 0,11-7 0,3 8 0,2 4 0,9-7 0,-3 7 0,4 1 0,0-4 0,0 5 0,0-2 0,0-4 0,0-3 0,0 1 0,6-11 0,2 3 0,4-8 0,4-3 0,5-1 0,-1-4 0,12 2 0,-6-6 0,11-1 0,-7-3 0,8 0 0,-8 0 0,-1-6 0,-5-1 0,-4-10 0,-2-4 0,-1-1 0,-7-2 0,0 1 0,-6 2 0,-1-3 0,-3 4 0,0 0 0,0 0 0,-5 4 0,-2 0 0,-8 7 0,-2-1 0,-3 4 0,0 2 0,1 1 0,-5 3 0,3 0 0,-2 0 0,3 3 0,-4 4 0,6 3 0,-5 4 0,7-4 0,-1 2 0,2-6 0,5 6 0,-1-5 0,7 1 0,-4-2 0,5-1 0,0 1 0,0-1 0,3 0 0,0 0 0,0 1 0,0-3 0,0-1 0</inkml:trace>
  <inkml:trace contextRef="#ctx0" brushRef="#br0" timeOffset="7194">6447 6267 24575,'-18'0'0,"3"0"0,-1 0 0,0 0 0,0 0 0,-8 0 0,3 0 0,-3 0 0,8 0 0,-3 0 0,2 0 0,1 3 0,0 6 0,0 2 0,5 5 0,-1 0 0,3-6 0,1 9 0,2-6 0,1 1 0,4 4 0,-1-8 0,2 5 0,0-6 0,0 6 0,0-5 0,0 6 0,0-1 0,0 2 0,0-1 0,3 3 0,3-3 0,1 0 0,3 3 0,-4-6 0,0 3 0,-3-4 0,0-3 0,-3-1 0,3-2 0,-3-1 0,5-2 0,-2 0 0,2-3 0,7 0 0,2 0 0,6 0 0,3 0 0,-2 0 0,7 0 0,-3 0 0,-1 3 0,0 0 0,-4 4 0,0-1 0,0 4 0,-4 0 0,0 10 0,-6-3 0,1 15 0,-4-6 0,1 12 0,-4-8 0,-1 4 0,-3-6 0,0 1 0,0-4 0,-6-1 0,-4-7 0,-7-1 0,-7-6 0,3 0 0,-7-6 0,3-1 0,-8-3 0,3 0 0,-3 0 0,3-11 0,0-2 0,3-9 0,1-1 0,8 3 0,4-1 0,4 1 0,4 0 0,2 0 0,1 0 0,3 4 0,0 0 0,0 1 0,0 2 0,3-3 0,0 0 0,9 3 0,-1-3 0,8 3 0,-2-4 0,3 3 0,5-3 0,-1 3 0,5-1 0,0 4 0,-4-2 0,3 5 0,-8-5 0,4 6 0,-4 0 0,0 1 0,-4 2 0,0 1 0,-4-3 0,0 3 0,0-3 0,-3 0 0,2 0 0,-4-3 0,2 0 0,-3-3 0,0 0 0,0-4 0,0 3 0,-2-10 0,-2 6 0,-2-7 0,0 4 0,0 0 0,0 4 0,0-3 0,0 2 0,-5 1 0,-2 0 0,-5 4 0,0 0 0,0 3 0,0 0 0,-4 2 0,3 1 0,-6 3 0,3 0 0,-4 3 0,0 0 0,0 0 0,0 0 0,0 0 0,4 0 0,0 0 0,7 0 0,-3 0 0,9 2 0,-3 1 0,6 0 0,0-1 0</inkml:trace>
  <inkml:trace contextRef="#ctx0" brushRef="#br0" timeOffset="9449">3696 7857 24575,'-7'-3'0,"-2"1"0,-9 2 0,-4 0 0,-16 0 0,10 0 0,-19 0 0,16 0 0,-18 0 0,8 0 0,-8 0 0,13 0 0,-7 0 0,13 3 0,1-2 0,5 2 0,8-3 0,0 0 0,7 0 0,1 0 0,2 0 0,3 2 0,1 1 0,2 2 0,0 1 0,2 2 0,2 5 0,5 3 0,-1 4 0,2 4 0,-4 0 0,2 5 0,-2-4 0,2 3 0,-2-7 0,-2 2 0,-1-3 0,-3-3 0,0 2 0,0-10 0,0 6 0,0-9 0,0 6 0,0-6 0,0 2 0,2-5 0,1 0 0,3-9 0,2 0 0,5-7 0,3 0 0,8 3 0,5-1 0,1 4 0,8 3 0,-3-3 0,4 6 0,0-2 0,-5 3 0,0 0 0,-10 0 0,0 6 0,-4 1 0,-4 6 0,-2 3 0,-5 0 0,-3 4 0,1 4 0,0 1 0,-3-1 0,-1 4 0,-3-3 0,0 8 0,0-3 0,0 8 0,-7-4 0,-1 0 0,-11 1 0,0-2 0,-8-4 0,3 1 0,-6-7 0,4-5 0,0-3 0,-2-4 0,3-5 0,-4-2 0,4 0 0,-2-4 0,2 0 0,-9 0 0,4 0 0,-3 0 0,4 0 0,0 0 0,0-4 0,4-2 0,1-2 0,8-1 0,0 0 0,7 5 0,1-4 0,2 5 0,1-3 0,2 3 0,0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1:53:42.9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5138 8034 24575,'16'-23'0,"-2"4"0,5 3 0,-6 3 0,3 1 0,-4 2 0,0 2 0,-3 2 0,3 2 0,-6-1 0,5 5 0,-2-5 0,3 4 0,-3-2 0,3 1 0,-3 1 0,3-5 0,0 6 0,-3-5 0,2 4 0,-4-2 0,1 1 0,-2 1 0,-1-1 0,0-1 0,1 3 0,-1-3 0,1 3 0,-1 0 0,0 0 0,1 0 0,-3 3 0,-1 0 0,-2 5 0,0 1 0,0 0 0,0 2 0,0-2 0,0 3 0,0 0 0,0 1 0,0-1 0,0 0 0,0 0 0,-6 0 0,2 0 0,-4-3 0,-1 6 0,2-5 0,-5 5 0,2-3 0,1 0 0,-3 0 0,6 1 0,-3-1 0,0 3 0,2-2 0,-6 6 0,6-6 0,-2 2 0,0 1 0,2-3 0,-3 2 0,4-2 0,0-1 0,0 0 0,0-3 0,0 2 0,3-2 0,-2 0 0,2 3 0,-1-3 0,2 0 0,-1 2 0,2-5 0,-4 3 0,5-4 0,-3 4 0,3-3 0,-2 2 0,1-2 0,-1 2 0,2-2 0,0 3 0,0-1 0,0-2 0,0 6 0,0-6 0,0 2 0,0 0 0,0-1 0,0 1 0,0-2 0,0-1 0,0 0 0,2 1 0,1-3 0,5-1 0,-2-2 0,6 0 0,-3 0 0,3 0 0,0 0 0,0 0 0,0 0 0,0 0 0,0 0 0,0 0 0,0 0 0,0 0 0,0-3 0,0 3 0,-2-6 0,1 6 0,-5-3 0,2 1 0,-2 1 0,-1-1 0,1-1 0,-1 3 0,1-3 0,-1 3 0,0 0 0,-2-2 0,2 1 0,-4-1 0,1 2 0</inkml:trace>
  <inkml:trace contextRef="#ctx0" brushRef="#br0" timeOffset="2323">6016 7779 24575,'-23'0'0,"1"0"0,-2 0 0,3 0 0,-3 0 0,4 0 0,0 0 0,0 0 0,1 0 0,2 0 0,1 3 0,4 0 0,0 3 0,1 0 0,2 0 0,3-1 0,4 0 0,2 4 0,0-1 0,0 4 0,0 0 0,0 3 0,0-2 0,0 3 0,0-1 0,0-2 0,0 3 0,0-4 0,3 0 0,0-3 0,2-1 0,4-2 0,-3 0 0,2-1 0,-2 1 0,-1-1 0,1 1 0,-1-3 0,0 2 0,1-2 0,-1 2 0,1 0 0,-3 1 0,2-1 0,-5 1 0,5-1 0,-4 4 0,1-3 0,-2 5 0,0-5 0,0 6 0,0-6 0,0 2 0,0-2 0,0 2 0,0-2 0,0 3 0,0-4 0,0 1 0,3-1 0,0 1 0,2-1 0,0-2 0,7 2 0,-2-4 0,13 5 0,-5-5 0,6 2 0,-5 0 0,1 1 0,0 2 0,0 1 0,-4-1 0,0 1 0,-7-2 0,2 1 0,-5 0 0,3 3 0,-3 0 0,-3 3 0,0 0 0,0 0 0,-3 3 0,3-2 0,-3 6 0,0-6 0,0 3 0,0-1 0,0 2 0,0-1 0,0 0 0,-6-4 0,2 0 0,-7-3 0,2 2 0,-7-4 0,3 5 0,-6-5 0,2 2 0,-3-2 0,1-1 0,-1-2 0,3-1 0,-2-3 0,3 0 0,-4 0 0,3 0 0,-2 0 0,6-3 0,-2 0 0,2-6 0,4 0 0,-2-1 0,4-1 0,-2 1 0,6-2 0,-3 3 0,6-2 0,-3 4 0,3-4 0,0 5 0,0-6 0,0 6 0,0-3 0,0 1 0,0-1 0,0-1 0,3-1 0,0 2 0,6-3 0,1 0 0,2-1 0,0 4 0,-3-3 0,2 3 0,-1 0 0,-1-3 0,0 6 0,-4-3 0,1 4 0,-1-1 0,-2 1 0,2-1 0,-2-2 0,0 1 0,2-1 0,-1-1 0,1 3 0,1-2 0,-3-1 0,2 3 0,-2-6 0,3 6 0,-1-2 0,1 2 0,0-2 0,-1 1 0,1-4 0,0 2 0,0-3 0,3-1 0,1-2 0,-1 2 0,3-6 0,-2 2 0,4-3 0,-1 0 0,-3 4 0,3-7 0,-3 5 0,1-5 0,-2 3 0,-2-4 0,0 3 0,-1 1 0,1 1 0,-1 6 0,0-3 0,-2 7 0,-2 0 0,-2 4 0,0-1 0,0 1 0,0 0 0,0-1 0,0 1 0,-2 2 0,-1-2 0,-6 4 0,0-1 0,-3 2 0,0 0 0,0 0 0,-1 0 0,1 0 0,0 0 0,0 0 0,3 0 0,0 0 0,4 0 0,-1 0 0,1 0 0,2 2 0,-2-1 0,5 1 0,-2-2 0</inkml:trace>
  <inkml:trace contextRef="#ctx0" brushRef="#br0" timeOffset="4139">6516 7798 24575,'-9'0'0,"3"1"0,-5 8 0,5-3 0,-6 5 0,3 2 0,-1 0 0,3 6 0,-1-3 0,6 0 0,-9 3 0,9-2 0,-7 7 0,8-7 0,-5 6 0,5-3 0,-4-2 0,4 5 0,-2-7 0,3 4 0,0 0 0,0 0 0,0-1 0,0 5 0,0-3 0,0 3 0,0-4 0,0 0 0,0-1 0,0 1 0,0 0 0,0-4 0,0 0 0,0-4 0,3 0 0,3 0 0,1 0 0,4-2 0,-1-2 0,2 1 0,0-2 0,0 2 0,0-3 0,-3-1 0,2-1 0,-2 1 0,3-5 0,0 3 0,1-3 0,-1 0 0,-3 0 0,2 0 0,-5-2 0,6-4 0,-6-4 0,6-5 0,-5-2 0,3-6 0,0-2 0,-2-4 0,2 0 0,-2-5 0,-1 4 0,0-3 0,0 8 0,0-3 0,-3 7 0,2-3 0,-2 4 0,0 4 0,1-3 0,-4 6 0,2-3 0,0 4 0,-3-3 0,3 2 0,0-3 0,-3 4 0,3 0 0,-3 0 0,0-1 0,0 1 0,0 0 0,0 3 0,0-3 0,0 6 0,0-2 0,0 2 0,0 1 0,0-1 0,-2 1 0,-1-1 0,-3 3 0,1-2 0,-1 2 0,0 0 0,1-2 0,-1 4 0,1-4 0,-1 5 0,-2-5 0,2 2 0,-3-1 0,4 2 0,-1-1 0,-2 3 0,1-3 0,-1 1 0,2 1 0,1-1 0,0 2 0,-1-3 0,1 3 0,-1-3 0,3 1 0,-2 1 0,2-1 0,0-1 0,-1 3 0,1-3 0,0 3 0,1 0 0</inkml:trace>
  <inkml:trace contextRef="#ctx0" brushRef="#br0" timeOffset="8065">6562 9481 24575,'0'-12'0,"0"-2"0,0 5 0,0 0 0,0 0 0,0 4 0,0-1 0,0 1 0,2 2 0,1 0 0,4 3 0,-1 0 0,5 0 0,-5 0 0,1 0 0,-1 0 0,2 0 0,-2 0 0,5 0 0,-4 0 0,4 0 0,-2 0 0,0 0 0,3 0 0,-6 3 0,5 0 0,-5 0 0,3 2 0,-4-2 0,1 0 0,-1 2 0,1-2 0,-1 3 0,0-1 0,-2 1 0,2-1 0,-4 1 0,1 2 0,1-2 0,-3 9 0,3-5 0,-3 5 0,0 1 0,0 0 0,0 4 0,0 0 0,0 0 0,0 4 0,-6-4 0,-7 18 0,-1-18 0,-2 10 0,7-18 0,0-3 0,3 3 0,-3-6 0,3 3 0,1-1 0,-1-2 0,-3 3 0,3-1 0,-3-1 0,1 1 0,1-2 0,-1-1 0,2 1 0,1-3 0,-1-1 0,1-2 0,2 3 0,8-3 0,2 2 0,10-2 0,-1 0 0,4 0 0,0 0 0,-4 0 0,0 0 0,-4 0 0,0 0 0,-3 0 0,-1 0 0,-2 0 0,-1 0 0,1 0 0,-1 0 0,0 0 0,1 0 0,-4 3 0,1-3 0,-3 2 0</inkml:trace>
  <inkml:trace contextRef="#ctx0" brushRef="#br0" timeOffset="9946">6488 9429 24575,'-3'-7'0,"0"1"0,3-1 0,0-2 0,0 0 0,0-3 0,0 2 0,0-1 0,0 2 0,0 0 0,0 0 0,-2 4 0,1-1 0,-4 3 0,-1-2 0,0 4 0,-2-2 0,2 3 0,1 0 0,-4 0 0,3 0 0,-5 0 0,4 0 0,-4 0 0,2 0 0,0 0 0,-3 0 0,3 0 0,0 3 0,-3 0 0,6 6 0,-3-3 0,3 9 0,0-5 0,-3 5 0,5 1 0,-4 0 0,4 0 0,1 3 0,0-2 0,0 2 0,2 1 0,-2 0 0,3 4 0,0-3 0,0 3 0,0-1 0,0-2 0,0 3 0,0-4 0,0-4 0,0 3 0,0-3 0,0 1 0,0 2 0,0-6 0,-3 6 0,3-3 0,-6 4 0,5-4 0,-5 3 0,3-6 0,-4 6 0,1-6 0,2 3 0,-1-4 0,1 3 0,-5-2 0,2 6 0,-2 1 0,-1 5 0,-2 3 0,-2 1 0,-1 0 0,1-4 0,1-1 0,-1-5 0,2-2 0,2-5 0,-1-3 0,1-3 0,1-3 0,-2 0 0,5-3 0,-3 0 0,4 0 0,-1-6 0,0-4 0,0-3 0,-1-6 0,4 3 0,-3-4 0,5 0 0,-2-4 0,0 3 0,2-3 0,-2 4 0,3 4 0,0-3 0,0 6 0,0-6 0,0 6 0,0 0 0,0 2 0,0 1 0,0 1 0,6 0 0,-3 6 0,9-2 0,-3 4 0,6-2 0,-2 3 0,3 0 0,-1 0 0,-2 0 0,3 0 0,-1 3 0,-2 1 0,6 5 0,-5 4 0,5 1 0,-6 2 0,7 1 0,-7-4 0,7 4 0,-4-5 0,1 1 0,2-3 0,-7-1 0,4-3 0,-1 3 0,-2-2 0,3 3 0,-4-4 0,-3-1 0,-1 1 0,-2-3 0,-1 2 0,1-5 0,-1 3 0,0-3 0,-2 0 0,0 0 0</inkml:trace>
  <inkml:trace contextRef="#ctx0" brushRef="#br0" timeOffset="10876">6252 9730 24575,'19'0'0,"-1"0"0,-3 0 0,-2 0 0,3 0 0,-1 0 0,-5 0 0,8 0 0,-11 0 0,5 0 0,-7 0 0,1 0 0,-1 0 0,1 0 0,-3 0 0,-1 0 0</inkml:trace>
  <inkml:trace contextRef="#ctx0" brushRef="#br0" timeOffset="11957">6979 9692 24575,'0'-10'0</inkml:trace>
  <inkml:trace contextRef="#ctx0" brushRef="#br0" timeOffset="14395">7469 9339 24575,'-8'0'0,"1"0"0,1 0 0,1 0 0,0 0 0,-1 0 0,1 0 0,-1 0 0,-2 0 0,2 0 0,-3 0 0,1 2 0,1 1 0,-4 3 0,2 3 0,-3-2 0,3 1 0,-3-2 0,6-1 0,-6 1 0,6 3 0,-3-3 0,4 3 0,-4-4 0,3 4 0,-3-3 0,0 5 0,3-1 0,-6 2 0,6-3 0,-6 2 0,6-2 0,-3 0 0,4 0 0,-1-4 0,1 1 0,1-1 0,2 1 0,0-1 0,1 0 0,-2 1 0,3-1 0,0 1 0,0-1 0,0 1 0,0-1 0,0 0 0,3 1 0,0-1 0,2 0 0,3-2 0,-1 2 0,1-4 0,0 4 0,-1-4 0,1 1 0,0 1 0,1-2 0,3 1 0,0-2 0,1 3 0,-2-2 0,2 4 0,-1-4 0,0 4 0,0-2 0,-3 3 0,2 0 0,-5 0 0,3 2 0,-4-2 0,1 6 0,-2-6 0,1 5 0,-4-2 0,1 1 0,-2 1 0,0-5 0,0 5 0,0-4 0,0 4 0,0-5 0,0 3 0,0-4 0,0 3 0,0-1 0,0 1 0,0 0 0,0-2 0,0 3 0,0-4 0,0 4 0,0-3 0,-2 2 0,1-2 0,-4-1 0,2 0 0,-5-2 0,1 2 0,-4-4 0,2 1 0,-3-2 0,0 0 0,-1 0 0,1 0 0,0 0 0,0 0 0,0 0 0,3 0 0,-3-2 0,6 1 0,-3-4 0,4 2 0,-1-3 0,1 1 0,2-1 0,1 1 0,2 0 0,0-1 0,0 1 0,0 0 0,0-1 0,0-2 0,0 1 0,0-1 0,2 0 0,1 1 0,6-4 0,-3 5 0,9-6 0,-5 5 0,9-6 0,-6 4 0,6-4 0,-6 0 0,6 0 0,-6 4 0,2-3 0,-3 2 0,-2-2 0,1 3 0,-4 0 0,1 0 0,-2 3 0,0-2 0,-1 2 0,1-3 0,-1 3 0,1-2 0,0-1 0,-1 3 0,1-2 0,-1-1 0,4 3 0,-3-3 0,3 0 0,-4 3 0,1-2 0,0 2 0,-1 1 0,-2-4 0,-1 3 0,1-3 0,-3 1 0,3 2 0,-3-6 0,0 6 0,0-2 0,0-1 0,0 3 0,0-3 0,0 4 0,0-1 0,0 1 0,0-1 0,-3 1 0,0-1 0,-2 1 0,-4 2 0,3-2 0,-2 4 0,2-1 0,1 2 0,-4 0 0,3 0 0,-3 0 0,4 0 0,-3 0 0,1 0 0,-1 0 0,2 0 0,1 0 0,-1 0 0,1 0 0,-1 0 0,3 0 0,1 0 0</inkml:trace>
  <inkml:trace contextRef="#ctx0" brushRef="#br0" timeOffset="16211">7827 9358 24575,'-12'0'0,"1"5"0,-2 6 0,1 1 0,2 7 0,1-6 0,3 0 0,-3 2 0,5-8 0,-5 4 0,9-2 0,-3-3 0,-2 5 0,4-2 0,-5 3 0,6 0 0,-6 3 0,5-5 0,-5 5 0,6-6 0,-3 6 0,2-2 0,-2 3 0,3-1 0,-2-2 0,1 3 0,-2-4 0,3 0 0,0 0 0,0 0 0,0 0 0,0-3 0,0 2 0,0-2 0,0 3 0,0-2 0,0-2 0,0-3 0,0 1 0,0-1 0,0 1 0,3-3 0,0-1 0,2-2 0,0 0 0,1 0 0,-1 0 0,4 0 0,0 0 0,3 0 0,0 0 0,0-3 0,4-3 0,-4-4 0,7-3 0,-1-3 0,-2 2 0,5-7 0,-8 8 0,3-3 0,-4 3 0,0 1 0,-2 0 0,-2 3 0,-2-2 0,0 4 0,0-4 0,-1 2 0,1-3 0,0 2 0,-3-1 0,0 2 0,-1-3 0,-1 0 0,2-1 0,-3 1 0,0 0 0,0 0 0,0 0 0,0 0 0,0-1 0,0 1 0,0 0 0,0 0 0,0 0 0,-3 0 0,0 0 0,-3-1 0,0 4 0,0-2 0,0 2 0,-3-1 0,2 2 0,-1-1 0,2 3 0,0-3 0,-2 3 0,2 1 0,-3-1 0,4 3 0,-1-2 0,1 4 0,-1-3 0,1 3 0,2-4 0,-2 5 0,2-3 0,-3 3 0,1 0 0,-1 0 0,1 0 0,0 0 0,-1 0 0,1 0 0,-1 0 0,1 0 0,-1 0 0,1 2 0,-1 2 0,1 1 0,-1 0 0,1 1 0,-1-1 0,3 1 0,-2-1 0,5 1 0,-5-1 0,4 0 0,-1 1 0,-1-1 0,3 1 0,-5-1 0,4 0 0,-1-2 0,2-1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1:56:34.9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11308 5076 24575,'0'8'0,"0"-5"0,0 17 0,0-10 0,0 9 0,0-2 0,0 2 0,0 1 0,0 0 0,0 0 0,0-4 0,0 3 0,0-3 0,0 4 0,0-3 0,0 2 0,0-6 0,0 2 0,0-6 0,0 3 0,0-3 0,0 0 0,0 2 0,0-5 0,0 6 0,0-3 0,0 0 0,0-1 0,0 1 0,0-3 0,0 2 0,0-2 0,0-1 0,0 0 0,0 1 0,0-1 0,0 0 0,2-2 0,-1-3 0,4-6 0,-5-6 0,6-1 0,-3-6 0,3 6 0,-2-6 0,1 6 0,-2 0 0,3 2 0,0 5 0,0-3 0,-1 6 0,0-2 0,1 5 0,2-5 0,-2 4 0,3-4 0,-4 4 0,1-1 0,2-1 0,-2 2 0,3-1 0,-4 2 0,0-3 0,1 2 0,-1-1 0,1 2 0,-1 0 0,1 0 0,-1 0 0,1 0 0,-1 0 0,0 0 0,1 0 0,-1 0 0,1 2 0,-1 4 0,-2 3 0,2 3 0,-4 0 0,5 3 0,-6-2 0,3 6 0,-3-6 0,0 2 0,0-3 0,0 0 0,0-3 0,0 3 0,0-6 0,0 2 0,0-2 0,0-1 0,0 1 0,0-1 0,3 1 0,0-3 0,2-1 0,0 0 0,1-1 0,-1 1 0,1-2 0,-1 0 0,1 0 0,-1 0 0,0 0 0,1 0 0,-1 0 0,1 0 0,-1 0 0,1-5 0,-1 1 0,1-4 0,0-1 0,-1 3 0,1-5 0,-3 1 0,2 1 0,-4-2 0,4 2 0,-4-3 0,4-4 0,-4-1 0,2 1 0,0-3 0,-2 2 0,2-2 0,-1-1 0,-1 3 0,2 1 0,-3 4 0,3 3 0,-3 1 0,3 2 0,-3 1 0,2 2 0,1 0 0,2 3 0,-2 6 0,2 4 0,-4 6 0,5 4 0,-6 0 0,6 4 0,-5 1 0,2-1 0,-3 0 0,0-4 0,0 0 0,0 0 0,3-7 0,-3 2 0,3-9 0,-3 3 0,0-4 0,0 1 0,2-3 0,-1-14 0,1-2 0,1-11 0,-2 0 0,5-1 0,-6-4 0,7 0 0,-3 4 0,2 5 0,-2 4 0,1 4 0,-2 3 0,3 3 0,-1 4 0,1 2 0,-1 0 0,1 0 0,2 0 0,1 0 0,7 0 0,-3 0 0,6 0 0,-3 0 0,4 0 0,0 0 0,-1 0 0,-2 0 0,-2 0 0,-3 0 0,-2 0 0,-2 0 0,-3 0 0,1 0 0,-3 0 0,-1 0 0</inkml:trace>
  <inkml:trace contextRef="#ctx0" brushRef="#br0" timeOffset="2204">13554 4905 24575,'-14'-5'0,"2"2"0,-7-3 0,2 5 0,1-5 0,0 6 0,4-3 0,0 3 0,0 0 0,3 0 0,0 0 0,4 5 0,-2 10 0,4 6 0,-1 8 0,1 0 0,2 4 0,-2 1 0,3 1 0,0-2 0,0 1 0,0-8 0,0 6 0,0-11 0,0-1 0,0-4 0,0-4 0,0-3 0,0 2 0,0-5 0,0 3 0,0-4 0,0 1 0,3-1 0,3 3 0,3-1 0,3 4 0,0-1 0,0 5 0,1 1 0,-3 4 0,3 0 0,-6 0 0,3 4 0,-4-3 0,-2 2 0,-1-3 0,-3-3 0,0 2 0,0-6 0,0 2 0,-2-6 0,-8 0 0,0-3 0,-9 0 0,3-2 0,-4-1 0,-3-3 0,2 0 0,-7 0 0,3 0 0,0-3 0,-4-8 0,8-1 0,-4-6 0,9 6 0,-3-1 0,8 0 0,-1 4 0,7 0 0,-1 3 0,3 1 0,3 2 0,6 0 0,2 6 0,4 0 0,4 4 0,-3-1 0,2 0 0,1-3 0,-3 3 0,5-6 0,-5 3 0,6-3 0,-6 0 0,6 0 0,-3-3 0,0-3 0,4-8 0,-3-4 0,4 0 0,-4 2 0,-1 3 0,-4 4 0,0 0 0,-3 3 0,2 3 0,-4 0 0,1 3 0,-2 0 0,-1 0 0,0 0 0,1 0 0,-1 0 0,1 0 0,-3 0 0,-1 0 0</inkml:trace>
  <inkml:trace contextRef="#ctx0" brushRef="#br0" timeOffset="3424">13251 5142 24575,'23'0'0,"3"0"0,-1 0 0,8 0 0,1 0 0,-3 0 0,6 4 0,-11-4 0,7 4 0,-8-1 0,-5-2 0,-4 2 0,-4-3 0,-3 0 0,-1 0 0,-2 0 0,-3 2 0,2-2 0,-5 3 0,2-3 0</inkml:trace>
  <inkml:trace contextRef="#ctx0" brushRef="#br0" timeOffset="5012">13440 5500 24575,'15'0'0,"2"0"0,-4 0 0,6 0 0,-6 0 0,0 0 0,-2 0 0,-5 0 0,3 0 0,-4 0 0,0 0 0,1 0 0,-1 0 0,0 0 0,0 0 0,1 2 0,2 2 0,-2 1 0,3 1 0,-4-1 0,1 1 0,-1-3 0,1 1 0,-1-3 0,0 4 0,1-4 0,-1 3 0,0-3 0,0 1 0,1-2 0,-1 0 0,0 0 0,0 0 0,1 0 0,-1 2 0,0-1 0,0 2 0,-2-1 0,2-1 0,-2 1 0,2-2 0,-2 2 0,2-1 0,-2 1 0,2-2 0,0 3 0,0-3 0,0 3 0,-2-3 0,-1 0 0</inkml:trace>
  <inkml:trace contextRef="#ctx0" brushRef="#br0" timeOffset="6637">11014 6040 24575,'0'8'0,"0"6"0,0-1 0,0 15 0,0-2 0,0 8 0,0-1 0,0-3 0,0 13 0,0-8 0,0 9 0,0 0 0,0-4 0,0 9 0,0-8 0,0-2 0,0-6 0,0-4 0,0-4 0,0-7 0,0-4 0,0-7 0,0 1 0,0-3 0,0 1 0,4-8 0,8-10 0,4-6 0,11-12 0,0 6 0,8-3 0,0 4 0,-1 3 0,4 5 0,1 4 0,1 7 0,3 0 0,-4 4 0,0 0 0,0 0 0,-5 6 0,0 2 0,-9 6 0,-2 0 0,-3-1 0,-3 0 0,-5-3 0,-3-2 0,-4 0 0,1-1 0,0 1 0,-1-3 0,-2 1 0,-1 2 0,-2-2 0,3 3 0,-3-4 0,3 1 0,-3-1 0,0-2 0,0-1 0</inkml:trace>
  <inkml:trace contextRef="#ctx0" brushRef="#br0" timeOffset="7606">11352 6200 24575,'0'25'0,"0"3"0,0 16 0,0-12 0,0 10 0,0-7 0,0 11 0,0-1 0,0-6 0,0-1 0,0-8 0,0 0 0,0-2 0,0-11 0,0 6 0,0-10 0,0 2 0,0-3 0,0-3 0,0 0 0,0-1 0,0-2 0,0 6 0,0-6 0,0 5 0,0-5 0,0 3 0,0-4 0,0 1 0,0-1 0,0 1 0,0-1 0,0 0 0,0 1 0,0-1 0,0 0 0,0 0 0,0 1 0,0-1 0,0 1 0,0-1 0,0 0 0,0 1 0,2-1 0,-1 1 0,1-1 0,-2 0 0,0 0 0,0 0 0,0 0 0,2-2 0,-1 0 0,1-3 0</inkml:trace>
  <inkml:trace contextRef="#ctx0" brushRef="#br0" timeOffset="8687">12168 6149 24575,'-20'5'0,"4"3"0,-10 10 0,-9 9 0,18-9 0,-22 14 0,19-3 0,-7 3 0,8 2 0,3-4 0,6-6 0,6-3 0,1-2 0,3-6 0,0 2 0,0 0 0,0-5 0,0 9 0,3-9 0,7 3 0,3-4 0,11 1 0,6-6 0,0 6 0,7-6 0,-7 0 0,8 0 0,-4-4 0,5 0 0,-5 0 0,0-11 0,-3-5 0,-4-12 0,0-3 0,-8 1 0,0 0 0,-8 1 0,-1 0 0,-2 0 0,-4 4 0,-1-3 0,-3 7 0,0 1 0,0 1 0,0 6 0,-6-3 0,0 7 0,-10 0 0,-1 2 0,-2 1 0,-1-1 0,-4 3 0,-1 1 0,-4 3 0,0 0 0,4 0 0,1 0 0,4 0 0,4 0 0,0 0 0,4 0 0,3 0 0,1 3 0,4 0 0,0 0 0,3 2 0,-4-5 0,4 5 0,-1-2 0,2 0 0,0-1 0</inkml:trace>
  <inkml:trace contextRef="#ctx0" brushRef="#br0" timeOffset="10265">13476 6183 24575,'-5'-3'0,"-3"1"0,3 2 0,4 0 0,17-7 0,-2-1 0,22-3 0,-14-2 0,16 1 0,-3 0 0,-1-2 0,0 6 0,-6 0 0,1 5 0,-4 3 0,-1 0 0,-4 0 0,-7 0 0,2 0 0,-8 5 0,2 10 0,-3 2 0,-2 11 0,-1-3 0,-3 4 0,0 4 0,-3-3 0,-4 3 0,-9-3 0,-2-4 0,-2 3 0,0-10 0,3 1 0,0-8 0,-2 1 0,6-3 0,-2-1 0,3-3 0,0 0 0,-1-2 0,1-2 0,3 1 0,1-3 0,2 3 0,1-3 0,-1 0 0,7 0 0,7 0 0,7 0 0,9 0 0,-3 0 0,7 0 0,-7 0 0,2 0 0,-3 0 0,-3 0 0,2 0 0,-9 0 0,4 0 0,-7 0 0,1 2 0,-2 4 0,0 7 0,0 0 0,1 10 0,-1-6 0,-2 15 0,-1-6 0,-3 7 0,0 1 0,0-8 0,-3 6 0,-5-7 0,-2-4 0,-7 3 0,0-10 0,-4 3 0,-2-7 0,2 0 0,-7-3 0,3 0 0,-4-3 0,0-1 0,0-3 0,0 0 0,4 0 0,1 0 0,4 0 0,4 0 0,0 0 0,7 0 0,1 0 0,2 0 0,1 0 0,2 0 0,1 0 0</inkml:trace>
  <inkml:trace contextRef="#ctx0" brushRef="#br0" timeOffset="12087">14446 6255 24575,'2'-8'0,"1"1"0,-6-2 0,2 3 0,-4 0 0,4 1 0,-6 4 0,5-3 0,-8 3 0,6-2 0,-3 3 0,1 0 0,-2 0 0,1 0 0,-4 3 0,-2 7 0,-5 5 0,-4 7 0,1-1 0,3-3 0,1 2 0,5-7 0,-1-1 0,4-3 0,3 0 0,1-3 0,4 2 0,-1-2 0,2 2 0,0 1 0,0 3 0,0 0 0,0 4 0,0-3 0,0 5 0,0-5 0,0 6 0,0-6 0,0 3 0,0-4 0,0 0 0,0-3 0,0-1 0,0-2 0,0-1 0,2-2 0,1 0 0,2-3 0,4-9 0,1 1 0,0-11 0,2 3 0,-2-4 0,4-4 0,-1 3 0,5-4 0,-7 1 0,9 2 0,-11-3 0,6 8 0,-5 2 0,-1 2 0,0 4 0,-3 1 0,-1 2 0,0 1 0,1 2 0,-1 0 0,1 3 0,-1 2 0,0 4 0,-2 11 0,3 0 0,-2 11 0,3-3 0,0 3 0,0 1 0,0 0 0,0 0 0,1 0 0,-2-5 0,2 4 0,-2-7 0,1 7 0,0-7 0,0 3 0,0-1 0,-1-2 0,1 3 0,-3-4 0,2 0 0,-2-1 0,-1 1 0,3-3 0,-3 2 0,1-7 0,2 7 0,-3-6 0,1 3 0,1-7 0,-2 2 0,0-5 0,0 3 0,-1-4 0,-1 1 0,1-1 0,-2-2 0,0-1 0</inkml:trace>
  <inkml:trace contextRef="#ctx0" brushRef="#br0" timeOffset="13098">14784 6318 24575,'0'26'0,"0"1"0,0 5 0,0-2 0,0 7 0,0-2 0,0-1 0,0 4 0,0-9 0,0 5 0,0-13 0,0 2 0,0-10 0,0-1 0,0-3 0,0-4 0,0 1 0,5-1 0,-1-2 0,7 0 0,-2-3 0,3 0 0,4 0 0,0 0 0,4 0 0,0 0 0,-1 0 0,1-3 0,-3 0 0,2-4 0,-3 1 0,4-1 0,-4 0 0,3 1 0,-3-1 0,4 1 0,0-1 0,-1 4 0,-3-3 0,0 5 0,-4-2 0,-3 3 0,-1 0 0,-2 0 0,-1 0 0,1 0 0,-1 0 0,-2 0 0,-1 0 0</inkml:trace>
  <inkml:trace contextRef="#ctx0" brushRef="#br0" timeOffset="14000">14961 6487 24575,'0'21'0,"0"2"0,0 6 0,0 4 0,0 2 0,0 4 0,0 0 0,0-5 0,0 4 0,0-8 0,0-1 0,0-5 0,0 0 0,0-7 0,0 6 0,0-10 0,0 3 0,0-1 0,0-5 0,0 5 0,0-6 0,0 0 0,0-1 0,0-2 0,0-1 0,0 1 0,0-3 0,0-1 0</inkml:trace>
  <inkml:trace contextRef="#ctx0" brushRef="#br0" timeOffset="16725">11563 7855 24575,'0'11'0,"0"8"0,0-2 0,0 11 0,0 1 0,0 11 0,0 5 0,4 11-575,-4-25 1,1 1 574,3 0 0,0 1 0,-2 5 0,1-1-392,6 16 392,-7-20 0,1 0 0,4 20 0,-2 4 0,0-6 0,2-7 0,-6-14 0,5-2 0,-5-11 0,2-5 1125,-3-3-1125,0-4 104,2 0 0,-1-1 0,1-2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1:57:15.293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12437 5925 24575,'9'-16'0,"-4"-4"0,14 3 0,-5 0 0,11-5 0,-2 0 0,4-6 0,0 0 0,0 1 0,9 0 0,-4 2 0,7-3 0,-3 8 0,3-2 0,0 5 0,-1-2 0,-3 4 0,3 3 0,-8 2 0,3 2 0,-4 1 0,-1-1 0,1 4 0,0-2 0,-4 5 0,3-2 0,-8 0 0,8 2 0,-3-2 0,0 3 0,2 0 0,-6 0 0,7 0 0,-7 0 0,3 0 0,-4 0 0,-1 0 0,-2 3 0,2 4 0,-6 5 0,6 2 0,-5 5 0,2-2 0,-2 7 0,-1-3 0,-2 3 0,2-5 0,-3 1 0,0 0 0,3 4 0,-2-3 0,0 7 0,1-8 0,-1 4 0,-1-4 0,2 0 0,-4-4 0,1-3 0,-3-2 0,-1-5 0,1 3 0,-1-4 0,-2-4 0,-1-2 0,-2-7 0,3-1 0,0-4 0,1-2 0,1 2 0,-4-6 0,4 2 0,-4 1 0,5-3 0,-6 2 0,3 1 0,0 0 0,-2 4 0,1 0 0,-2 0 0,0 0 0,0 0 0,0 0 0,0 2 0,0-1 0,0 2 0,0 0 0,0 0 0,0 1 0,0 2 0,0-3 0,0 8 0,3 4 0,0 3 0,0 5 0,2-2 0,-4 3 0,4 0 0,-4 0 0,4 4 0,-4-3 0,2 6 0,-3-7 0,0 4 0,0-4 0,0 4 0,0-4 0,0 4 0,0-7 0,0 2 0,0-5 0,0 6 0,0-6 0,0 2 0,0 1 0,0-3 0,0 2 0,0 1 0,-2-3 0,-2 2 0,-1-2 0,-1-1 0,-2 1 0,2-1 0,-3 1 0,1-3 0,2 2 0,-6-5 0,6 3 0,-3-3 0,1 0 0,2 0 0,-6 0 0,6 2 0,-2-1 0,2 1 0,-2 1 0,1 0 0,-1 0 0,-1 2 0,3-1 0,-2-1 0,2 2 0,1-2 0,-1 2 0,1-2 0,-1 2 0,1-2 0,-1 0 0,3 2 0,-2-2 0,2 2 0,-3 1 0,1-3 0,2 2 0,-2-2 0,2 2 0,-3 0 0,1 1 0,0-3 0,2 1 0,-2-3 0,5 1 0,-3-2 0</inkml:trace>
  <inkml:trace contextRef="#ctx0" brushRef="#br0" timeOffset="1833">14463 5261 24575,'-20'6'0,"3"-2"0,0 11 0,7-4 0,-10 10 0,9-8 0,-6 6 0,5-6 0,-1 6 0,1-6 0,2 6 0,-2-6 0,2 2 0,-2-3 0,2 4 0,-1-6 0,4 5 0,-5-6 0,3 3 0,0-3 0,-3 0 0,6-3 0,-2-1 0,2 1 0,3-1 0,-2 1 0,2-1 0,-2-2 0,2 1 0,-2-3 0,2 1 0,-2-2 0,2 0 0,1 0 0</inkml:trace>
  <inkml:trace contextRef="#ctx0" brushRef="#br0" timeOffset="3348">14102 5350 24575,'8'0'0,"0"0"0,0 0 0,-2 0 0,6 0 0,-6 3 0,5-3 0,-5 8 0,6-1 0,-3 2 0,0 0 0,0 3 0,0-5 0,0 8 0,3-6 0,0 3 0,-2 0 0,1-2 0,-5-2 0,6-2 0,-6 0 0,2-1 0,-2 1 0,-1-1 0,1-2 0,-1 2 0,1-4 0,-1 3 0,0-3 0,1 4 0,-1-5 0,1 3 0,-1-3 0,-2 2 0,2-1 0,-2 1 0,2-2 0,0 0 0,-2 3 0,1-3 0,-3 5 0,4-5 0,-5 2 0,2-2 0</inkml:trace>
  <inkml:trace contextRef="#ctx0" brushRef="#br0" timeOffset="11745">14937 5049 24575,'0'-8'0,"0"0"0,0 3 0,0-1 0,0 1 0,0-1 0,0 1 0,0-1 0,0-2 0,0 1 0,2-1 0,-1 2 0,1 1 0,-2-1 0,0 1 0,0-1 0,0 1 0,3 0 0,-3-1 0,3 1 0,-3-1 0,0 1 0,0 0 0,0-1 0,0 1 0,0-1 0,0 1 0,0-1 0,0 1 0,-3-1 0,0 3 0,-5-2 0,1 4 0,-1-4 0,2 5 0,-2-3 0,2 3 0,-3 0 0,1 0 0,1 0 0,-1 0 0,0 0 0,1 0 0,-4 0 0,5 0 0,-3 0 0,1 0 0,2 0 0,-3 3 0,3-3 0,1 5 0,-1-4 0,1 3 0,0-1 0,2 3 0,-2-4 0,4 3 0,-4-4 0,5 4 0,-5-2 0,4 2 0,-4 1 0,5-1 0,-5 0 0,4 4 0,-4-3 0,2 5 0,0-4 0,-3 4 0,6-5 0,-5 2 0,4-2 0,-1-1 0,-1 4 0,2-3 0,-2 2 0,3 1 0,0-3 0,0 5 0,0-2 0,0 0 0,0 0 0,0-1 0,0 1 0,0 0 0,0 3 0,0-6 0,0 2 0,0 1 0,0-3 0,0 2 0,0-2 0,0-1 0,0 1 0,0-1 0,0 0 0,3 1 0,0-3 0,2 1 0,1-3 0,-1 1 0,0-2 0,4 0 0,0 0 0,0 0 0,2 0 0,-2 0 0,4 0 0,-1 0 0,0 0 0,-3 0 0,2 0 0,-5 0 0,3-2 0,-4-1 0,3-3 0,-1 1 0,1-1 0,-3 0 0,1-2 0,0 2 0,-3-3 0,2 4 0,-5-4 0,3 3 0,-1-3 0,-1 4 0,1-1 0,-2-2 0,0 2 0,0-3 0,0 4 0,0-1 0,0-2 0,0 2 0,0-3 0,0 4 0,0-4 0,0 3 0,0-2 0,0 2 0,0 0 0,0 1 0,0-1 0,0 1 0,0 0 0,0 4 0,0 6 0,0 1 0,0 4 0,3-5 0,-3 1 0,2-1 0,-2 0 0,0 1 0,0-1 0,0 1 0,0-1 0,0 1 0,0-1 0,0 0 0,0 1 0,0-1 0,0 1 0,0-1 0,0 1 0,0-1 0,0 1 0,0-1 0,0 1 0,0-1 0,0 0 0,0 1 0,0-1 0,0 1 0,3-1 0,-3 1 0,3 2 0,-3-2 0,0 2 0,0-2 0,0-1 0,0 1 0,0 2 0,0-2 0,0 3 0,0-4 0,0 3 0,0-1 0,0 1 0,0 0 0,0-2 0,0 3 0,0-4 0,0 1 0,0 2 0,0-2 0,0 3 0,0-4 0,0 3 0,0-1 0,0 1 0,0 0 0,0-2 0,2 3 0,-1-4 0,1 4 0,-2-3 0,0 2 0,0-2 0,0-1 0,0 1 0,0-1 0,0 0 0,0 4 0,0-3 0,3 2 0,-3-2 0,3-1 0,-3 1 0,0-1 0,0 1 0,0-1 0,0 1 0,0-1 0,0 0 0,0 1 0,2-3 0,-1 1 0,1-1 0,-2 3 0,0-1 0,0 0 0,0 0 0,0 0 0,0 0 0,0 0 0,0 0 0,0 0 0,0 1 0,0-1 0,0 0 0,0-2 0,0-1 0</inkml:trace>
  <inkml:trace contextRef="#ctx0" brushRef="#br0" timeOffset="14748">15181 5442 24575,'0'-7'0,"0"-1"0,0 3 0,0 0 0,0 0 0,0 0 0,-3 2 0,1 0 0,-4 3 0,1 3 0,2 0 0,1 2 0,2 0 0,0 1 0,0-1 0,0 1 0,0-1 0,-2 0 0,1 1 0,-1-5 0,2 1 0,0-5 0</inkml:trace>
  <inkml:trace contextRef="#ctx0" brushRef="#br0" timeOffset="47046">15671 4910 24575,'-8'0'0,"-3"0"0,5 0 0,-9 0 0,5 0 0,-3 0 0,2 0 0,5 0 0,-3 0 0,4 0 0,-1 0 0,1 3 0,-1 3 0,0 0 0,0 5 0,1-2 0,-1 0 0,0 3 0,3-3 0,-3 0 0,3 2 0,-3-5 0,0 6 0,3-6 0,-2 2 0,2 1 0,-3-3 0,0 2 0,1-3 0,-1 1 0,1 2 0,-1-2 0,0 3 0,3-4 0,-2 1 0,5-1 0,-5 1 0,4-1 0,-1 1 0,-1 2 0,2-2 0,-1 2 0,2-2 0,0-1 0,0 1 0,0-1 0,0 1 0,0-1 0,0 1 0,0-1 0,0 0 0,0 1 0,0-1 0,2-2 0,1 0 0,2-1 0,3-1 0,2 1 0,-1-2 0,2 0 0,-2 0 0,3 3 0,-3-2 0,3 4 0,-3-4 0,0 1 0,2 1 0,-2-2 0,3 1 0,0 1 0,-3-2 0,3 1 0,-3-2 0,0 0 0,2 0 0,-4 0 0,1 0 0,0 0 0,-1 0 0,1 0 0,-3 0 0,1 0 0,-1 3 0,1-3 0,-1 5 0,0-2 0,1 0 0,-3 2 0,-1-2 0,1 2 0,-3 1 0,5-1 0,-4 1 0,1 2 0,-2-2 0,0 5 0,0-1 0,0 5 0,0-2 0,0 3 0,0-1 0,0 1 0,-3 1 0,0 2 0,-6-7 0,2 7 0,-2-6 0,0 3 0,2-4 0,-2 0 0,3-3 0,-2 2 0,1-4 0,-1 4 0,2-5 0,-3 3 0,3-4 0,-2 1 0,-1 2 0,3-2 0,-5 3 0,1-3 0,-2 0 0,0 0 0,0 0 0,0 0 0,-4 0 0,3 0 0,1-2 0,0 1 0,6-4 0,-6 2 0,6-3 0,-2 0 0,2 0 0,3-3 0,1-3 0,2-3 0,0-3 0,0 0 0,0-4 0,0 3 0,0-2 0,0 3 0,0 2 0,0-1 0,0 2 0,0-3 0,0 2 0,0-1 0,0 2 0,0-3 0,0-4 0,2 6 0,2-8 0,1 10 0,-1-6 0,1 4 0,-2-2 0,3 0 0,1 0 0,-4 0 0,2 0 0,-1-1 0,1 4 0,1-2 0,0 2 0,0-1 0,0 2 0,-1 2 0,1 1 0,-1-1 0,0 3 0,1 1 0,-1 2 0,1-3 0,-1 3 0,1-3 0,-1 3 0,4 0 0,-3 0 0,5 0 0,-2 0 0,0 0 0,3 0 0,-3 0 0,0 0 0,2 0 0,-2 0 0,1 0 0,-2-2 0,-3-1 0,1 0 0,-1-2 0,1 4 0,-1-4 0,1 2 0,-1-2 0,-2-1 0,0 0 0,-1 1 0,-1-1 0,1 1 0,-2-4 0,0 3 0,0-5 0,0 4 0,0-4 0,0 2 0,0-3 0,0-4 0,0 3 0,0-2 0,0 3 0,0-4 0,0 3 0,-3-3 0,3 7 0,-5 1 0,4 2 0,-4 1 0,5-1 0,-5 3 0,4-2 0,-4 5 0,2-3 0,-2 1 0,-1 1 0,1-1 0,-1 2 0,1 0 0,0 0 0,2-3 0,-2 3 0,2-3 0,0 1 0,0 1 0,3-1 0</inkml:trace>
  <inkml:trace contextRef="#ctx0" brushRef="#br0" timeOffset="50421">16284 4875 24575,'-15'0'0,"0"0"0,0 0 0,-2 0 0,1 0 0,-3 0 0,-1 0 0,3 0 0,-3 0 0,8 0 0,0 0 0,3 0 0,0 0 0,4 0 0,-1 0 0,3 2 0,1 1 0,2 5 0,0 1 0,0 3 0,0 0 0,0 0 0,0 4 0,0-3 0,-6 6 0,5-3 0,-8 1 0,5 6 0,-2-6 0,-1 7 0,0-4 0,-3-1 0,3 5 0,-3-3 0,0 3 0,3-4 0,-3-4 0,4 0 0,3-7 0,-3 2 0,5-5 0,-1 3 0,-1-6 0,5-3 0,5-7 0,3 1 0,9-4 0,1 4 0,1-1 0,6 0 0,-6 3 0,3 1 0,-4 3 0,0 0 0,-4 0 0,-1 0 0,-2 2 0,-4 4 0,0 4 0,-3 2 0,0 0 0,0 0 0,0 0 0,-3 0 0,0 0 0,-1 0 0,-1 0 0,2 4 0,-3 0 0,3 4 0,-3-1 0,3 1 0,0 0 0,-2 0 0,2 0 0,-3-1 0,0 1 0,0-3 0,0-2 0,0 1 0,0-6 0,0 4 0,0-7 0,-5 1 0,-2-2 0,-5 0 0,-4 0 0,3 0 0,-6-2 0,-1-1 0,-1-3 0,-7 0 0,7 0 0,-7 0 0,7 0 0,-3 0 0,4-3 0,0-1 0,7-2 0,-2 0 0,9 3 0,-2-3 0,2 6 0,3-5 0,-2 5 0,5-5 0,-3 2 0,3 0 0,0 1 0</inkml:trace>
  <inkml:trace contextRef="#ctx0" brushRef="#br0" timeOffset="54880">11973 8816 24575,'0'10'0,"0"1"0,0 1 0,0-3 0,2 2 0,4-2 0,4 3 0,2 0 0,0 1 0,0-1 0,4-3 0,4 4 0,1-3 0,3 1 0,0-1 0,-4-1 0,4-1 0,0 2 0,-3-1 0,3-1 0,0 5 0,-4-3 0,4 4 0,-7-1 0,2-3 0,-3 2 0,4-2 0,-1 3 0,-2 0 0,2-3 0,-3 2 0,4-4 0,0 1 0,0-2 0,0-1 0,-1 1 0,1-1 0,0-2 0,4-1 0,-3-3 0,3 0 0,-1 0 0,-2 0 0,7 0 0,-7 0 0,7 0 0,-3-6 0,3-2 0,2-8 0,2-4 0,-6 1 0,0 0 0,7-3 0,0 0 0,12-16 0,-18 11 0,-1 4 0,-3-3 0,-2 8 0,-4-2 0,2 6 0,-5-2 0,1 4 0,-3 0 0,0 2 0,0-1 0,0 1 0,0 1 0,0-3 0,0 6 0,-2-6 0,1 5 0,-4-4 0,4 4 0,-4-4 0,1 4 0,-2-1 0,-1 2 0,1 1 0,-1-1 0,1 1 0,-1-1 0,0 4 0,-7-1 0,1 3 0,-13 0 0,4-5 0,-13 4 0,5-5 0,-5 3 0,-1-1 0,-1-3 0,-4 0 0,4 0 0,-3 0 0,7 0 0,1 0 0,0 1 0,7-1 0,1 4 0,3-2 0,4 4 0,-1-2 0,3 1 0,-2 1 0,7-1 0,2 5 0,5 0 0,6 3 0,-2-2 0,6 1 0,-3-1 0,1 2 0,2-2 0,-3 2 0,0-6 0,0 3 0,-4 0 0,0-2 0,-3 1 0,2-2 0,-5 0 0,3 0 0,-1 0 0,-2 0 0,3 0 0,-4 0 0,1 0 0,-1 0 0,1 0 0,-1 0 0,0 0 0,1 0 0,-1 0 0,1 0 0,-1 0 0,0 0 0,0 0 0,0 0 0,0 3 0,-2 0 0,-1 2 0,1 0 0,-3 1 0,3-1 0,-1 1 0,-1-1 0,4 3 0,-5-1 0,3 4 0,-1-5 0,-1 5 0,1-2 0,1 4 0,-2-4 0,1 2 0,-2-2 0,3 3 0,-2 0 0,1-3 0,-2 3 0,0-3 0,3 0 0,-3 2 0,3-5 0,-3 3 0,0-4 0,0 1 0,0 2 0,0-2 0,0 3 0,0-4 0,2 0 0,-1 1 0,1-1 0,-2 1 0,0-1 0,0 0 0,0 1 0,3-3 0,-3 1 0,2-3 0,-2 1 0</inkml:trace>
  <inkml:trace contextRef="#ctx0" brushRef="#br0" timeOffset="58957">13517 9196 24575,'-5'12'0,"1"1"0,-8-3 0,-1 5 0,-1 2 0,-6 1 0,3-2 0,-4 5 0,4-6 0,-9 14 0,8-10 0,-8 6 0,3 1 0,1-3 0,-4 3 0,3-4 0,-3 1 0,11-6 0,-5 4 0,10-8 0,-7 3 0,5-4 0,0 0 0,0 0 0,0 0 0,2 0 0,-1 0 0,1-2 0,1 1 0,0-2 0,0 1 0,3-2 0,-3-2 0,6-1 0,-2 1 0,2-3 0,-2-1 0,2-4 0,1-4 0,2 0 0,0-5 0,0 7 0,0-2 0</inkml:trace>
  <inkml:trace contextRef="#ctx0" brushRef="#br0" timeOffset="59875">13016 9390 24575,'5'-3'0,"4"1"0,0 2 0,3 0 0,3 6 0,-2 1 0,3 9 0,0-3 0,-2 6 0,6-1 0,-6 2 0,6-2 0,-7 1 0,3-6 0,1 7 0,-7-7 0,10 8 0,-9-11 0,5 3 0,-4-4 0,0 0 0,0 0 0,0 0 0,0-3 0,0 0 0,0 0 0,-2 0 0,1 0 0,-5-1 0,2-1 0,-2 1 0,-1-5 0,1 5 0,-1-4 0,1 1 0,-3 0 0,2-1 0,-5 2 0,3-3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1:58:35.3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13583 7872 24575,'0'-8'0,"0"-6"0,0 4 0,-3-6 0,-1 1 0,-2 2 0,-3-3 0,0 4 0,-4 3 0,1-3 0,0 8 0,3-4 0,-2 7 0,4-1 0,-4 2 0,5 0 0,-3 0 0,4 0 0,-4 3 0,3 3 0,-6 3 0,5 7 0,-5 0 0,2 4 0,-3-4 0,0 3 0,-4-2 0,4 0 0,-4 3 0,4-7 0,1 2 0,0-5 0,-1 1 0,4-5 0,1 3 0,2-4 0,3 4 0,-2-3 0,5 2 0,-3-2 0,3 2 0,0-2 0,0 3 0,0-1 0,0-2 0,0 3 0,0-1 0,3-2 0,0 3 0,2-4 0,3-2 0,2 0 0,2-3 0,0 0 0,0 0 0,0 0 0,3 0 0,-2 0 0,3 0 0,-1-3 0,-2-1 0,3-5 0,-1 2 0,-2-4 0,6 0 0,-6-1 0,2 2 0,-3-1 0,-3 4 0,3-1 0,-6 2 0,2 0 0,-3 1 0,1-1 0,-3 1 0,-1-1 0,-2 1 0,0 7 0,0 2 0,0 7 0,0 4 0,3-2 0,1 6 0,2-6 0,1 10 0,-1-5 0,1 9 0,0-6 0,0 7 0,0-3 0,0 3 0,0 1 0,0 0 0,1 0 0,-1-1 0,0 1 0,0-4 0,0-1 0,-1-5 0,-2-2 0,1-2 0,-4-6 0,2 3 0,-3-6 0,2 2 0,-1-3 0,1-2 0,-2 0 0</inkml:trace>
  <inkml:trace contextRef="#ctx0" brushRef="#br0" timeOffset="1378">13951 8179 24575,'0'8'0,"2"-3"0,-1-5 0,1-3 0,0 0 0,-1 0 0,1 3 0</inkml:trace>
  <inkml:trace contextRef="#ctx0" brushRef="#br0" timeOffset="3484">14329 7837 24575,'-9'0'0,"3"0"0,-5 0 0,5 0 0,-9 0 0,8 0 0,-8 0 0,6 0 0,-1 0 0,-1 0 0,5 0 0,-3 0 0,4 0 0,-3 0 0,2 0 0,0 3 0,4 0 0,-3 5 0,3 1 0,-3 3 0,5 0 0,0 0 0,0 0 0,0 0 0,0 0 0,0-2 0,0 1 0,0-5 0,0 3 0,0-4 0,0 0 0,0 1 0,0-1 0,2 1 0,1-1 0,2 0 0,4-2 0,-3 2 0,5-5 0,-2 5 0,3-1 0,4 2 0,-3-3 0,2 3 0,-3-3 0,0 1 0,0 1 0,-3-2 0,0 3 0,-4-1 0,1-2 0,-1 2 0,0-2 0,1 0 0,-1 2 0,-2-2 0,0 2 0,-1-2 0,-1 2 0,1-2 0,0 3 0,-1-1 0,4 0 0,-4 1 0,3-1 0,-3 1 0,1 2 0,1-2 0,-3 6 0,3-3 0,-1 3 0,-1-3 0,2 2 0,-3-2 0,0 0 0,0 3 0,0-6 0,0 2 0,0-2 0,-3 2 0,-3-2 0,0 3 0,-6-3 0,3 0 0,-3 0 0,0-3 0,0 2 0,0-4 0,-1 2 0,1-3 0,0 0 0,0 0 0,3 0 0,-2 0 0,4 0 0,-1 0 0,2 0 0,1 0 0,0 0 0,2-3 0,0 0 0,3-2 0,0-1 0,0-2 0,0 2 0,0-6 0,0 6 0,0-5 0,3 1 0,0 1 0,3-2 0,0 2 0,0-4 0,0 1 0,3 3 0,-3-2 0,6 1 0,-6-2 0,6 2 0,-3-1 0,0 2 0,0-1 0,-1 2 0,-1-1 0,1 3 0,-2-3 0,-1 4 0,1-1 0,-1 3 0,-2-2 0,0 2 0,-3-2 0,2-1 0,-1 0 0,1 1 0,-2-1 0,0-2 0,0 2 0,0-3 0,0 1 0,0 2 0,0-3 0,0 1 0,0 1 0,-2-1 0,-1 2 0,0 1 0,-2-1 0,2 1 0,-3 0 0,1-1 0,0 3 0,2-1 0,-2 3 0,2-4 0,-3 5 0,1-3 0,-1 1 0,1 1 0,0-4 0,-1 5 0,3-5 0,1 2 0,0-3 0,1 3 0,-1 1 0</inkml:trace>
  <inkml:trace contextRef="#ctx0" brushRef="#br0" timeOffset="5696">14882 7839 24575,'-12'0'0,"1"0"0,2 0 0,-3 0 0,3 0 0,0 0 0,-2 0 0,4 0 0,-4 0 0,5 0 0,-6 0 0,6 0 0,-5 0 0,4 0 0,-1 0 0,2 0 0,1 0 0,-4 0 0,3 0 0,-2 0 0,-1 0 0,3 0 0,-2 0 0,3 0 0,-1 0 0,1 0 0,2 2 0,-2-1 0,5 3 0,-3-1 0,3 2 0,0 0 0,0 4 0,0 0 0,0 3 0,0 3 0,0 2 0,0 3 0,0-1 0,0 1 0,0 0 0,0 0 0,0 0 0,0-4 0,0 3 0,0-6 0,-2 2 0,1-3 0,-2-2 0,1-2 0,1-3 0,-1 1 0,2-1 0,-3-2 0,5-2 0,8-5 0,0 1 0,8-3 0,-3 6 0,2-3 0,-1 3 0,3 0 0,-3 0 0,1 0 0,-2 0 0,1 0 0,-6 5 0,5 2 0,-6 5 0,0 0 0,0 4 0,-2-3 0,-1 2 0,-3 1 0,0-3 0,-3 5 0,0-5 0,0 6 0,0-6 0,0 3 0,0-1 0,0-2 0,-3 3 0,-3-1 0,-1-2 0,-3 3 0,2-4 0,1-3 0,-4 2 0,2-4 0,-4 4 0,1-4 0,0 1 0,0-2 0,3 0 0,-3 0 0,3 0 0,-3 0 0,0 0 0,0-3 0,3 2 0,-3-4 0,6 1 0,-2-2 0,2 0 0,1 0 0,-1 0 0,1 0 0,-1 0 0,1 0 0,0 0 0,0 0 0,2-2 0,-2-1 0,2-3 0,-2 1 0,2-1 0,-2-2 0,1 2 0,-1-3 0,-1 4 0,3-1 0,-2 1 0,4-1 0,-3 3 0,3-2 0,-4 4 0,4-1 0,-1 2 0</inkml:trace>
  <inkml:trace contextRef="#ctx0" brushRef="#br0" timeOffset="10496">14636 9297 24575,'0'18'0,"0"-2"0,5-1 0,3 1 0,7-3 0,2 3 0,3-6 0,4-3 0,-3-1 0,6-5 0,-2 1 0,4-2 0,-1 0 0,-2-9 0,3-8 0,-1-14 0,0-5 0,0-5 0,-8 2 0,-1 0 0,-3 0 0,-5 4 0,0 2 0,-4 8 0,0 1 0,-3 8 0,-1 1 0,-3 5 0,0 2 0,-3 5 0,-3 1 0,-6 2 0,-5 9 0,-3 0 0,-6 15 0,4-5 0,-8 7 0,8-4 0,-4 0 0,4 4 0,0-3 0,3 2 0,2-5 0,7 0 0,0 0 0,3 0 0,0 4 0,1-4 0,2 8 0,1-3 0,3 8 0,0-3 0,0 8 0,0-8 0,0 8 0,0-4 0,0 1 0,-4 2 0,4-7 0,-7 3 0,3 1 0,-4-5 0,-2 4 0,1 1 0,-4-4 0,1 7 0,-3-7 0,-4 7 0,4-7 0,-11 1 0,7-6 0,-7-3 0,1-3 0,3-2 0,-5-6 0,2-1 0,0-3 0,1-3 0,4-2 0,0-2 0,1 0 0,2 0 0,1 0 0,7 0 0,-2-2 0,4-4 0,-1-4 0,1-5 0,4 2 0,-3-3 0,5 4 0,-1 0 0,2 0 0,0-4 0,0 3 0,0-6 0,0 3 0,2-1 0,9-3 0,0 4 0,8-2 0,2 4 0,0 5 0,6 2 0,-6 3 0,7 1 0,-7 3 0,2 0 0,1 0 0,-3 0 0,3 0 0,-4 5 0,-4 2 0,4 10 0,-7-4 0,3 3 0,-4-4 0,0 0 0,-2 0 0,1 0 0,-5 0 0,6 0 0,-6-3 0,2 0 0,-2-4 0,-1 1 0,-2-1 0,2 1 0,-4-3 0,1-1 0</inkml:trace>
  <inkml:trace contextRef="#ctx0" brushRef="#br0" timeOffset="11496">14673 9645 24575,'2'-6'0,"7"2"0,1 4 0,6 0 0,-4 0 0,0 0 0,3 0 0,-2 0 0,0 0 0,-5 0 0,-2 0 0,1 0 0,-1 0 0,2 0 0,-3 0 0,0 0 0,0 0 0,0 0 0,1 0 0,-1 0 0,0 0 0,0 0 0,1 0 0,-1 0 0,0 0 0,0 0 0,0 0 0,0 0 0,-2 0 0,-1 0 0</inkml:trace>
  <inkml:trace contextRef="#ctx0" brushRef="#br0" timeOffset="12466">14657 9716 24575,'1'3'0,"4"-1"0,6-2 0,4 0 0,-2 0 0,6 0 0,-3 0 0,-2 0 0,4 0 0,-11 0 0,8 0 0,-9 0 0,2 0 0,-2 0 0,-1 0 0,-3 0 0,1 0 0</inkml:trace>
  <inkml:trace contextRef="#ctx0" brushRef="#br0" timeOffset="14104">15327 9478 24575,'-8'-2'0,"0"-1"0,3 3 0,-4 0 0,3 0 0,-5 0 0,5 0 0,-9 0 0,8 0 0,-8 0 0,6 0 0,-1 0 0,-1 0 0,2 0 0,-3 0 0,2 0 0,-1 3 0,5 0 0,-3 0 0,4 2 0,-4-1 0,3 1 0,-3 1 0,4-1 0,-1 1 0,1-1 0,-1 1 0,1-1 0,2 0 0,-2 4 0,4-3 0,-2 5 0,1-5 0,1 6 0,-1-3 0,2 3 0,0 0 0,0 0 0,0 0 0,0-3 0,0 0 0,2-1 0,4-2 0,4 3 0,2-6 0,0 0 0,0-3 0,3 0 0,-2 0 0,6 0 0,-6 0 0,7-9 0,-7 1 0,4-12 0,-5 7 0,1-3 0,-1 4 0,-3 0 0,0 0 0,-3 3 0,-1 0 0,1 4 0,-3-1 0,-1 1 0,-2-1 0,0 1 0,0-1 0,0 1 0,0 0 0,0 0 0,-2 0 0,1 4 0,-1 4 0,2 10 0,0 3 0,0 4 0,0 4 0,0-3 0,0 3 0,0-1 0,3-2 0,-2 7 0,2-7 0,-3 3 0,3-5 0,-3-2 0,3 2 0,-3-6 0,0 2 0,0-3 0,0 0 0,0 0 0,0-3 0,0 3 0,0-6 0,0 2 0,0-2 0,0-1 0,0 0 0,0 1 0,0-3 0,0-1 0</inkml:trace>
  <inkml:trace contextRef="#ctx0" brushRef="#br0" timeOffset="14847">15522 9811 24575,'0'0'0</inkml:trace>
  <inkml:trace contextRef="#ctx0" brushRef="#br0" timeOffset="16842">15768 9535 24575,'-9'2'0,"3"4"0,6 3 0,-6 3 0,5 0 0,-4 0 0,5 0 0,-3 1 0,2-1 0,-1 0 0,2 0 0,-3-3 0,2 2 0,-1-2 0,2 0 0,-3 3 0,3-6 0,-3 5 0,1-5 0,1 3 0,-4-4 0,4 1 0,-4-1 0,5 0 0,-3 1 0,1-3 0,1 2 0,-3-5 0,3 5 0,-1-2 0,4 0 0,4-1 0,6-2 0,1 0 0,6 0 0,-6 3 0,2-3 0,-3 3 0,0 0 0,0 0 0,-2 3 0,-2-3 0,-3 2 0,1-2 0,-1 2 0,-2 1 0,0 2 0,-3 1 0,0 3 0,0 1 0,0 2 0,0 1 0,0 1 0,-6 2 0,-1-6 0,-3 2 0,-1-3 0,4 0 0,-5-2 0,6-2 0,-3-2 0,4-1 0,-1-2 0,1 2 0,-4-4 0,6 4 0,-5-5 0,5 3 0,-3-1 0,1-1 0,-1 1 0,1-2 0,-1 0 0,1 0 0,0 0 0,1-5 0,2-1 0,2-6 0,0 3 0,0-6 0,0 5 0,3-5 0,0 2 0,3 1 0,0 3 0,0-2 0,0 2 0,-1-1 0,1 2 0,0-1 0,-3 3 0,2-5 0,-2 5 0,3-3 0,0 1 0,-1 1 0,1-1 0,0 0 0,-1 1 0,4-1 0,-3 2 0,3-3 0,-4 3 0,1-2 0,-1 2 0,1 3 0,-3-2 0,2 4 0,-5-4 0,3 3 0,-3-4 0,0 1 0,0-1 0,0 1 0,0-1 0,0-2 0,0 2 0,-3-6 0,2 6 0,-4-5 0,2 4 0,-3-1 0,3 2 0,-2 1 0,4-1 0,-1 1 0,0-1 0,-1 1 0,0 0 0,-2-1 0,2 1 0,-3 2 0,3-2 0,-2 2 0,2-3 0,-2 3 0,-1 1 0,1-1 0,-1 3 0,1-3 0,0 3 0,-1 0 0,1 0 0,2 0 0,1 0 0</inkml:trace>
  <inkml:trace contextRef="#ctx0" brushRef="#br0" timeOffset="18464">16194 9535 24575,'-18'0'0,"-1"0"0,-1 0 0,0 0 0,4 0 0,0 0 0,4 0 0,3 0 0,-2 0 0,5 0 0,-2 0 0,3 0 0,0 0 0,2 2 0,1 4 0,2 3 0,0 3 0,0 3 0,0-2 0,0 3 0,0-1 0,0-2 0,3 2 0,-2-3 0,4 0 0,-4 0 0,1 1 0,1-1 0,-2-3 0,1 2 0,-2-5 0,3 6 0,-2-6 0,1 2 0,-2-3 0,3-2 0,-1 0 0,4-6 0,-1 0 0,3-3 0,1 0 0,3 0 0,4 0 0,-3 2 0,6 1 0,-6 3 0,2 0 0,-3 0 0,0 0 0,1 3 0,-4 3 0,0 4 0,-3 2 0,0 3 0,-3-2 0,0 3 0,-3-4 0,0 0 0,0 3 0,0-2 0,0 3 0,0-4 0,-2 0 0,-2 0 0,-5-3 0,0 3 0,-3-6 0,0 6 0,0-6 0,0 3 0,-4-3 0,3 0 0,-3 1 0,4-1 0,0-3 0,0 0 0,0-3 0,0 0 0,2 0 0,2 0 0,2 0 0,1 0 0,-1 0 0,1 0 0,2 0 0,1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06:05.676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21507 6447 24575,'-17'-9'0,"-6"-5"0,1-4 0,-8-6 0,4 6 0,-5-5 0,5 5 0,-3-2 0,3 3 0,1 3 0,-3-1 0,7 2 0,-3 2 0,0-2 0,3 5 0,-3-5 0,1 6 0,2-6 0,-7 5 0,7-2 0,-7 3 0,3 0 0,-4 0 0,0 0 0,0 3 0,0-3 0,0 6 0,5-2 0,-4 3 0,3 0 0,0 0 0,-3 0 0,3 0 0,-3 0 0,3 0 0,-8 0 0,7 0 0,-7 0 0,4 0 0,0 0 0,0 0 0,1 0 0,3 3 0,-3-2 0,7 2 0,-3 0 0,4-3 0,0 6 0,4-2 0,-3 2 0,6 0 0,-3 1 0,4-1 0,0 0 0,2 2 0,-1 2 0,4 2 0,-4 0 0,4 0 0,-2 0 0,0 0 0,3 0 0,-3-3 0,3 2 0,3-5 0,-2 3 0,2-4 0,-3 1 0,1-1 0,2 1 0,-2-1 0,2-2 0,0 2 0,-2-5 0,2 3 0,-2-3 0,2-2 0,-1-1 0,3-6 0,-1 0 0,2-3 0,-3 0 0,2-4 0,-2 0 0,3-4 0,0 3 0,0-2 0,0 3 0,0-1 0,0 2 0,3 3 0,-2 0 0,4 2 0,-5 2 0,5 2 0,-4 1 0,1-1 0,-2 1 0,0 0 0,0 0 0,0 4 0,0 7 0,0 1 0,0 7 0,0-5 0,0 3 0,0 0 0,0-3 0,0 2 0,0-2 0,0 4 0,0-4 0,0 2 0,0-5 0,0 5 0,0-1 0,0 2 0,0 0 0,0 0 0,0-3 0,0 2 0,0-2 0,0 3 0,0-2 0,0 1 0,0-5 0,0 2 0,0-2 0,0-1 0,0 1 0,0-1 0,0 1 0,0-1 0,0 0 0,0 0 0,0 0 0,0 1 0,0-1 0,3-2 0,3-1 0,3 1 0,0-3 0,2 6 0,2-3 0,0 1 0,2 1 0,1-1 0,-4 2 0,7 0 0,-6 0 0,3 1 0,-4-1 0,0 0 0,-3-1 0,-1 1 0,-2-1 0,-1 1 0,1-3 0,-1-1 0,-2 1 0,2-3 0,-5 3 0,2-3 0</inkml:trace>
  <inkml:trace contextRef="#ctx0" brushRef="#br0" timeOffset="2444">21281 8784 24575,'-22'21'0,"-2"1"0,-8 5 0,1 1 0,0 3 0,-1-3 0,-5 9 0,4-8 0,12-8 0,-1 1 0,-11 7 0,-1 8 0,-1-9 0,6 0 0,-6-4 0,4-2 0,-2-6 0,-3 3 0,-3-6 0,0-2 0,-5-3 0,3-4 0,-8 0 0,-2-4-442,-1-8 442,23 1 0,1-3 0,-20-22 0,21 13 0,1-2 0,3-2 0,0 1 0,-20-17 0,5-3 0,0-1 0,3 0 0,-2 0 0,4 3 0,6 12 0,-1-7 0,10 16 0,1-1 0,5 10 0,3-1 0,-3 4 442,6 1-442,0 1 0,1 4 0,2-1 0,0-1 0,-2 2 0,4-3 0,-4 3 0,7-1 0,1 2 0,3 0 0,9 0 0,-5 0 0,6 0 0,-1-6 0,1 4 0,1-9 0,2 7 0,-3-8 0,0 5 0,3-6 0,-6 4 0,3-1 0,-4-2 0,0 3 0,-3 0 0,-1 0 0,-2 4 0,-1-1 0,0 1 0,1 2 0,-1 0 0,-2 1 0,2 1 0,-2-1 0,-16 2 0,-1 3 0,-18 1 0,-1 3 0,3 0 0,-4-2 0,6 1 0,-1-2 0,4 0 0,1-1 0,7-3 0,2 3 0,6-2 0,0 1 0,4-2 0,-1 0 0,3 2 0,1 1 0,-1 0 0,3 1 0,-3-1 0,1 3 0,1-1 0,-1 1 0,2 2 0,0 1 0,0 7 0,-3-3 0,2 5 0,-1-1 0,2-1 0,0 0 0,0-1 0,0-2 0,0 3 0,0-4 0,0 0 0,0 0 0,0 0 0,0 0 0,0 0 0,0-3 0,0 2 0,0-5 0,0 3 0,0-4 0,0 1 0,0-1 0,0 1 0,0-1 0,0 0 0,0-2 0,0 0 0</inkml:trace>
  <inkml:trace contextRef="#ctx0" brushRef="#br0" timeOffset="4028">21518 9082 24575,'0'9'0,"0"-2"0,0-1 0,0-1 0,0 0 0,0 0 0,0 0 0,0-4 0,0-1 0</inkml:trace>
  <inkml:trace contextRef="#ctx0" brushRef="#br0" timeOffset="4794">21217 9291 24575,'4'-6'0,"6"1"0,6 5 0,8 0 0,-4 0 0,13 0 0,-3 0 0,9 0 0,-4 0 0,-2 0 0,0 0 0,-3 0 0,4 0 0,-10 0 0,0 0 0,-4 0 0,-4 0 0,3 0 0,-6 0 0,6 0 0,-6 0 0,0 0 0,-2 0 0,-5 0 0,2 0 0,-2 0 0,-1 0 0,1 0 0,-3 0 0,-1 0 0</inkml:trace>
  <inkml:trace contextRef="#ctx0" brushRef="#br0" timeOffset="5911">21470 9391 24575,'-3'2'0,"0"1"0,3 2 0,0 1 0,0-1 0,0 0 0,0 3 0,0 1 0,0 3 0,0-4 0,0 4 0,3-6 0,0 2 0,0-2 0,2-3 0,-7-1 0,4 0 0,-4 1 0,2 2 0,0 0 0,0-2 0,0 0 0</inkml:trace>
  <inkml:trace contextRef="#ctx0" brushRef="#br0" timeOffset="6799">21953 9024 24575,'0'17'0,"0"2"0,0 10 0,0 4 0,0 2 0,0-1 0,0 4 0,0-12 0,0 11 0,0-15 0,0 6 0,0-4 0,0-7 0,0 3 0,0-8 0,0 0 0,0-3 0,0 2 0,0-5 0,0 3 0,0-4 0,0 3 0,0-2 0,0 3 0,0-1 0,0-2 0,0 3 0,0-4 0,0 1 0,0-1 0,0 1 0,0-3 0,0-1 0</inkml:trace>
  <inkml:trace contextRef="#ctx0" brushRef="#br0" timeOffset="7587">22194 9428 24575,'0'0'0</inkml:trace>
  <inkml:trace contextRef="#ctx0" brushRef="#br0" timeOffset="8589">22685 8880 24575,'0'21'0,"0"2"0,0 2 0,0 12 0,0-5 0,0 12 0,0-10 0,0 4 0,0-4 0,0-3 0,0-3 0,0-11 0,0 2 0,0-7 0,0 1 0,0-2 0,0-4 0,0 1 0,0-3 0,0 1 0,3-1 0,3 1 0,3-3 0,3 0 0,-3-3 0,6 0 0,-2 0 0,4 0 0,2 0 0,-3 0 0,4 0 0,-4 0 0,3 0 0,-2-3 0,-1 2 0,0-2 0,-1 3 0,-5 0 0,5 0 0,-9 0 0,2 0 0,-2 0 0,-1 0 0,-2-2 0,0-1 0,-3 0 0,0 1 0</inkml:trace>
  <inkml:trace contextRef="#ctx0" brushRef="#br0" timeOffset="9196">22852 9189 24575,'0'26'0,"0"2"0,0 7 0,0 2 0,0-2 0,0 4 0,0 0 0,0-4 0,0-2 0,0-8 0,0-8 0,0 1 0,0-11 0,0 8 0,0-9 0,0 1 0,0-1 0,0-1 0,0 0 0,0 0 0,0 1 0,0-1 0,0 1 0,0-1 0,0 1 0,3-3 0,0-1 0,2-2 0,1 0 0,2-2 0,2-12 0,3-5 0,-5 3 0,-1 3 0</inkml:trace>
  <inkml:trace contextRef="#ctx0" brushRef="#br0" timeOffset="10172">23183 9146 24575,'-6'11'0,"0"-2"0,3 7 0,0-8 0,3 4 0,0-3 0,0 6 0,0-2 0,0 3 0,0-1 0,0-2 0,0 3 0,0-4 0,6 0 0,0 0 0,10 0 0,-3-2 0,2-1 0,1-3 0,-3 0 0,2-2 0,-3 1 0,-3-4 0,3 2 0,-3-3 0,0 0 0,-1 0 0,-2-3 0,0-6 0,0-5 0,0-6 0,1-4 0,-3-1 0,-1-3 0,-3 3 0,0-3 0,0 7 0,0-3 0,-3 0 0,-4 3 0,-3 1 0,-7 0 0,4 7 0,-7-1 0,10 5 0,-5 3 0,6 3 0,0-2 0,0 4 0,4-1 0,0 2 0,-1 0 0,1 0 0,0 2 0,2 1 0,-2 5 0,2 1 0,-1 3 0,-1 0 0,2 0 0,-1 0 0,-1 0 0,4-3 0,-4 0 0,4-4 0,-1 1 0,2-1 0,-3-2 0,0 0 0,1-3 0,-1 0 0</inkml:trace>
  <inkml:trace contextRef="#ctx0" brushRef="#br0" timeOffset="22372">21522 9088 24575,'-4'6'0,"1"-2"0,-5-4 0,3 0 0,0 0 0,-1 0 0,4 2 0,-1 1 0,3 2 0,0 0 0,0 0 0,0 0 0,0 0 0,0 0 0,0 0 0,2-2 0,1-1 0,0 0 0,-1 1 0,1 3 0,-3-1 0,3 0 0,-3 1 0,0-1 0,0 0 0,0 1 0,0-1 0,-3-2 0,0-1 0,-2-2 0,0 0 0,-1 0 0,1 0 0,5 0 0,0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09:10.1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19314 5420 24575,'-2'-8'0,"-1"1"0,-5 4 0,1 0 0,-4 3 0,2 0 0,-3 0 0,-1 0 0,4 0 0,-2 0 0,5 0 0,-6 0 0,6 3 0,-3 3 0,4 0 0,-1 5 0,0-5 0,0 6 0,3-3 0,-3 3 0,6-3 0,-6 2 0,6-2 0,-3 3 0,3 0 0,0 4 0,0-3 0,0 2 0,0-3 0,0 0 0,0 0 0,0 0 0,0 0 0,0-2 0,0 1 0,0-5 0,0 2 0,0 1 0,0-3 0,0 2 0,0 1 0,0 0 0,0 3 0,0-3 0,0 2 0,0-2 0,3 7 0,0-3 0,1 2 0,1-3 0,-4 0 0,2 4 0,-3-3 0,0 2 0,0-3 0,0 0 0,0 0 0,0 1 0,0-4 0,0-1 0,0-2 0,-6-1 0,2 1 0,-7 0 0,2-1 0,-3-1 0,0-2 0,-1-2 0,1 0 0,0 0 0,0 0 0,3 0 0,-3 0 0,6 0 0,-2 0 0,2 0 0,1 0 0,-1-2 0,3-1 0,-1-2 0,3-1 0,-1 1 0,2-1 0,0 1 0,0-1 0,0 1 0,0-1 0,0 1 0,0-1 0,0 1 0,0-1 0,0 1 0,0-1 0,2 4 0,1-1 0,2 3 0,4 0 0,0 0 0,3 0 0,-3 0 0,2-2 0,-2 1 0,0-2 0,3 3 0,-6 0 0,2 0 0,1 0 0,-3 0 0,2 0 0,-2 0 0,-1 0 0,1 0 0,-1 0 0,0 0 0,1 0 0,-1 0 0,1 0 0,2 3 0,-2 0 0,3 3 0,-4-1 0,1 1 0,-1-3 0,0-1 0,4-2 0,0 0 0,-2 0 0,-2 0 0</inkml:trace>
  <inkml:trace contextRef="#ctx0" brushRef="#br0" timeOffset="1013">19053 5602 24575,'13'0'0,"5"0"0,-11 0 0,12 0 0,-9 0 0,5 0 0,0 0 0,-5 0 0,5 0 0,-6 0 0,3 0 0,0 0 0,-2 0 0,-2 0 0,-3 0 0,1 0 0,-1 2 0,1-1 0,-1 1 0,0-2 0,1 0 0,-4 3 0,3-3 0,-2 2 0,5-2 0,-5 0 0,2 0 0</inkml:trace>
  <inkml:trace contextRef="#ctx0" brushRef="#br0" timeOffset="2846">21653 5535 24575,'-11'0'0,"-1"0"0,3 0 0,1 0 0,-4 0 0,2 0 0,-10 0 0,7 0 0,-6 0 0,9 0 0,-8 0 0,4 0 0,-2 0 0,3 0 0,2 5 0,4 2 0,-4 8 0,1-2 0,0 6 0,1-3 0,2 4 0,1-3 0,-1-2 0,1 1 0,2-3 0,-1 2 0,4-3 0,-4-3 0,4 0 0,-1-4 0,2 1 0,-3-1 0,5 0 0,2 1 0,2-1 0,5 1 0,-5-1 0,5 1 0,-2 0 0,1 0 0,1 0 0,-5-1 0,5-2 0,-5 2 0,3-4 0,-4 4 0,0-2 0,1 2 0,-1 1 0,1-1 0,-1 3 0,-1-1 0,-2 7 0,-2-4 0,0 9 0,0-6 0,0 6 0,0-3 0,0 1 0,0-2 0,-3-3 0,-3 0 0,-3 0 0,-1 1 0,-4-4 0,3 0 0,-4-3 0,2 0 0,1-2 0,0-2 0,-3-2 0,2 0 0,-3 0 0,4 0 0,0 0 0,0-2 0,0-5 0,3 1 0,-3-3 0,6 4 0,-2-1 0,2 0 0,3 1 0,-2-1 0,4 1 0,-3 2 0,3-2 0,-2 2 0,3 0 0,0 1 0</inkml:trace>
  <inkml:trace contextRef="#ctx0" brushRef="#br0" timeOffset="4106">21559 5568 24575,'-3'14'0,"2"-2"0,-7 4 0,3 3 0,-1-5 0,-3 9 0,8-7 0,-11 4 0,5-3 0,0 2 0,-2-3 0,3-2 0,-1 0 0,1-1 0,1 0 0,-2 6 0,0-6 0,-2 2 0,3-3 0,-3 0 0,2 0 0,-1 0 0,-2 4 0,3-3 0,-2-1 0,3 0 0,-2-3 0,1 3 0,-2 0 0,3-3 0,0 3 0,0-3 0,0 0 0,0 2 0,1-2 0,-1 0 0,2 3 0,-1-6 0,2 5 0,0-5 0,-2 3 0,2-4 0,0 1 0,0-1 0,1 0 0,-1 1 0,0-1 0,-2-2 0,5-1 0,-3-2 0</inkml:trace>
  <inkml:trace contextRef="#ctx0" brushRef="#br0" timeOffset="5449">19055 6439 24575,'0'10'0,"0"4"0,0 2 0,0 7 0,0-2 0,0 11 0,0-1 0,0 3 0,0 4 0,4-5 0,0 6 0,4-1 0,-1-3 0,0-2 0,1-4 0,-4-5 0,2 0 0,-5-7 0,4-2 0,-4-6 0,2 0 0,-3-4 0,0 1 0,0-1 0,2 1 0,-1-1 0,1 0 0,-2 0 0,0 1 0,0-1 0,0 0 0,2-2 0,-1-1 0,1-2 0</inkml:trace>
  <inkml:trace contextRef="#ctx0" brushRef="#br0" timeOffset="6650">21119 6521 24575,'2'18'0,"1"3"0,-3 7 0,0 1 0,0-4 0,0 7 0,0-6 0,0 7 0,0-8 0,0-1 0,0-4 0,0-1 0,0 1 0,0-3 0,0-2 0,0 1 0,0-3 0,0 6 0,0-7 0,0 4 0,0-4 0,0 0 0,0-3 0,0-1 0,0 1 0,0-3 0,0 2 0,0-2 0,0-1 0,0-2 0,0-1 0</inkml:trace>
  <inkml:trace contextRef="#ctx0" brushRef="#br0" timeOffset="7699">21381 6866 24575,'0'8'0,"0"0"0,0-3 0,0 0 0,0 1 0,0-1 0,0 0 0,0 0 0,0-2 0,0 0 0</inkml:trace>
  <inkml:trace contextRef="#ctx0" brushRef="#br0" timeOffset="8872">21679 6619 24575,'0'6'0,"0"-3"0,0 15 0,0-6 0,0 4 0,0 0 0,0 0 0,0 0 0,0-4 0,0-3 0,0 2 0,0-2 0,0 0 0,0 0 0,0-4 0,0 4 0,0-3 0,0 2 0,0-3 0,0 1 0,0-1 0,0 0 0,0 0 0,2-2 0,1-1 0,5-2 0,1 0 0,4 0 0,-1 0 0,0 0 0,0 0 0,0 0 0,3 0 0,-2 0 0,22 0 0,-18 0 0,15 0 0,-17 0 0,-2 0 0,3 0 0,-4 0 0,3 0 0,-5 0 0,5 0 0,-9 0 0,5 0 0,-4 0 0,1 0 0,-3 0 0,-2 0 0,0 0 0</inkml:trace>
  <inkml:trace contextRef="#ctx0" brushRef="#br0" timeOffset="9582">21939 6715 24575,'-3'3'0,"1"2"0,2 4 0,0 3 0,0 0 0,0 0 0,0 0 0,0 0 0,0 0 0,0 0 0,0 4 0,0-3 0,0 2 0,0 1 0,0-3 0,0-1 0,0 3 0,0-8 0,0 5 0,0-4 0,0-1 0,0 1 0,0-2 0,0 2 0,0-2 0,0 5 0,0-4 0,0 4 0,0-5 0,0 2 0,0-2 0,0-1 0,0 1 0,0-1 0,0-2 0,0 0 0</inkml:trace>
  <inkml:trace contextRef="#ctx0" brushRef="#br0" timeOffset="10896">22328 6729 24575,'-8'3'0,"-1"1"0,0 8 0,-3-3 0,2 6 0,-3-1 0,3 2 0,-2 0 0,8-4 0,-7 3 0,7-5 0,-6 9 0,4-9 0,3 5 0,-3-3 0,3 0 0,-1 0 0,-4-5 0,7 4 0,-4-8 0,5 6 0,0-4 0,0 1 0,0-1 0,0 1 0,0-1 0,0 0 0,5-1 0,2 1 0,5-5 0,3 3 0,-2-3 0,6 0 0,-6 0 0,6 0 0,-3-3 0,1-3 0,2-4 0,-6-3 0,2 1 0,-3 0 0,0 0 0,-3-1 0,3 1 0,-5 0 0,1 0 0,-2 0 0,0 0 0,-2 0 0,-2-4 0,1 3 0,-2-6 0,1 6 0,-2-6 0,0 2 0,0 1 0,0-3 0,0 6 0,0-3 0,0 7 0,0 1 0,-2 2 0,-1 1 0,-3 2 0,1 0 0,0 3 0,-1 0 0,0 0 0,1 0 0,-1 0 0,1 0 0,-1 0 0,1 0 0,-3 0 0,1 2 0,-1-1 0,3 4 0,-1-3 0,1 3 0,2-2 0,1-1 0</inkml:trace>
  <inkml:trace contextRef="#ctx0" brushRef="#br0" timeOffset="15671">21546 7894 24575,'-18'0'0,"-1"0"0,-5 0 0,3 0 0,-7 0 0,3 0 0,1 0 0,-4 0 0,10 0 0,-5 0 0,7 0 0,2 2 0,-1 4 0,9 3 0,-3 3 0,3 0 0,0 0 0,0 1 0,2 2 0,2-2 0,2 2 0,0 1 0,0-6 0,0 8 0,0-11 0,0 8 0,0-6 0,0 3 0,0-3 0,0 2 0,0-5 0,0 3 0,2-4 0,1 1 0,3-3 0,5-1 0,-1-2 0,9 0 0,-2 0 0,3 0 0,0 0 0,-1 0 0,1 0 0,0 0 0,0 0 0,-4 3 0,0 0 0,-4 3 0,-3 0 0,2 0 0,-5-1 0,3 1 0,-4-1 0,1 1 0,-1-1 0,1 4 0,-3-3 0,-1 2 0,1-2 0,-2-1 0,1 3 0,-2-2 0,0 6 0,0-6 0,0 5 0,0-2 0,0 3 0,0-2 0,0 1 0,-3-2 0,0 0 0,-9 3 0,2-5 0,-9 5 0,6-5 0,-6 2 0,2-2 0,-3-1 0,0 1 0,1-3 0,-1-1 0,0-3 0,3 0 0,-2 0 0,6 0 0,-2 0 0,2 0 0,4 0 0,1-6 0,2 2 0,3-7 0,-2 2 0,4-3 0,-2 0 0,3-4 0,0 0 0,0-1 0,0-2 0,0 3 0,0-1 0,3-2 0,0 6 0,7-6 0,-3 6 0,5 0 0,-6 2 0,6 4 0,-3-2 0,3 3 0,-3 0 0,3 0 0,-3 0 0,0 0 0,2 0 0,-2 3 0,0-2 0,0 5 0,-1-6 0,-2 3 0,2 0 0,1-2 0,-3 2 0,5-3 0,-5 0 0,3 0 0,-1 0 0,-2 1 0,3-1 0,-1 0 0,-2 1 0,3-4 0,-4 3 0,-1-3 0,1 4 0,-5-1 0,3-2 0,-3-1 0,0-1 0,0-1 0,0 2 0,0-3 0,0-1 0,0 1 0,0 0 0,0 3 0,-3-2 0,0 4 0,-1-1 0,0 2 0,1 1 0,0 0 0,0 2 0,3 1 0</inkml:trace>
  <inkml:trace contextRef="#ctx0" brushRef="#br0" timeOffset="16914">21892 7848 24575,'0'14'0,"0"-7"0,0 21 0,0-8 0,-3 5 0,-1 4 0,-3-4 0,-1 3 0,2-4 0,-4-2 0,6 4 0,-5-8 0,5 6 0,-2-8 0,2 0 0,2-4 0,-4 0 0,5 0 0,-5-3 0,6 2 0,0-5 0,0 3 0,0-4 0,0 3 0,0-1 0,0 4 0,0-5 0,0 2 0,0-2 0,3-1 0,0 0 0,5 1 0,-2 0 0,6-3 0,-3-1 0,0-2 0,2 0 0,-2 0 0,4 0 0,2 0 0,1 0 0,1-2 0,2-2 0,-3-2 0,4-1 0,0 3 0,-4-2 0,0 6 0,-4-6 0,0 6 0,-3-3 0,-1 3 0,-2 0 0,-1 0 0,1 0 0,-1 0 0,0 0 0,-2 0 0,-1 0 0</inkml:trace>
  <inkml:trace contextRef="#ctx0" brushRef="#br0" timeOffset="17858">21969 8164 24575,'0'13'0,"0"1"0,0 1 0,0 2 0,0 2 0,0-2 0,0 2 0,0-3 0,0 4 0,0 0 0,0-4 0,0 3 0,0-6 0,0-1 0,0 0 0,0-6 0,0 5 0,0-5 0,0 3 0,0-4 0,0 1 0,0-1 0,0 0 0,0 0 0,0 0 0,0 0 0,0-2 0,0-1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10:09.1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19140 7978 24575,'-12'0'0,"2"-2"0,1 6 0,3-2 0,-10 17 0,5-7 0,-11 17 0,8-12 0,-4 8 0,2-4 0,-3 4 0,1 0 0,0 1 0,3 2 0,2-7 0,-2 7 0,2-8 0,2 8 0,-2-3 0,5 0 0,-2 2 0,3-6 0,3 3 0,-2-4 0,5 0 0,-2-1 0,3 1 0,0-3 0,0 1 0,0-5 0,3 3 0,4-1 0,6-1 0,3 2 0,4-3 0,0 0 0,0 0 0,4-2 0,0-1 0,5-3 0,0 0 0,0 0 0,0-3 0,-1 0 0,-3-4 0,-1 0 0,-4 0 0,-4-6 0,-3-4 0,-4-3 0,-3-6 0,0 6 0,-2-6 0,-1 2 0,-3 1 0,0-3 0,-6 6 0,0-3 0,-10 7 0,0-1 0,-4 4 0,0-1 0,0 1 0,0 2 0,0 1 0,1 3 0,-1 0 0,0 0 0,3 0 0,-2 3 0,6 0 0,-6 7 0,6-1 0,-2 1 0,3 1 0,0-4 0,-1 2 0,1-3 0,3-1 0,1 1 0,2-1 0,1 1 0,2-1 0,-2 1 0,2-1 0,0 0 0,-2 1 0,5-3 0,-3-1 0</inkml:trace>
  <inkml:trace contextRef="#ctx0" brushRef="#br0" timeOffset="1410">19549 8094 24575,'-13'16'0,"-4"4"0,4-3 0,-8 4 0,6 3 0,-2-2 0,3 1 0,1-3 0,3-4 0,3 0 0,2-1 0,4-5 0,-2 9 0,3-9 0,0 8 0,0-8 0,0 12 0,0-7 0,0 5 0,0 3 0,6-6 0,2 11 0,9-3 0,1 1 0,4-1 0,0-3 0,4 0 0,-1-4 0,5-2 0,-1-6 0,4-3 0,-3-3 0,4 0 0,-10-4 0,4 0 0,-7-6 0,4-9 0,-3-9 0,1-7 0,-3 1 0,2-1 0,-6 2 0,-2 3 0,-3-2 0,-5 7 0,2-7 0,-5 7 0,1-7 0,-4 7 0,0-3 0,0 0 0,-6 4 0,-2-4 0,-9 3 0,0 4 0,-3 0 0,-4 3 0,3 1 0,-3 2 0,4-2 0,0 6 0,0-3 0,4 7 0,4-3 0,0 3 0,6 0 0,-6 0 0,6 3 0,-5 0 0,5 0 0,-6 0 0,6 0 0,-6 0 0,6 0 0,-2 0 0,2 0 0,1 0 0,-1 0 0,1 0 0,0 0 0,2 0 0,1 0 0</inkml:trace>
  <inkml:trace contextRef="#ctx0" brushRef="#br0" timeOffset="12008">23598 9511 24575,'-8'0'0,"0"0"0,3 0 0,-3 0 0,2 0 0,-2 0 0,3 0 0,-3 0 0,0 0 0,-1 0 0,-2 5 0,4 5 0,-4 3 0,1 6 0,-4 2 0,4 0 0,0 2 0,1-6 0,1 2 0,2-6 0,0 2 0,6-3 0,-3 0 0,3 0 0,0 0 0,0-3 0,0 3 0,0-6 0,0 2 0,0 1 0,2-3 0,2 5 0,4-2 0,-1 3 0,1 0 0,-2 0 0,0 0 0,1 4 0,-1-3 0,-3 6 0,0-3 0,-3 4 0,0-1 0,0 1 0,0 0 0,0 0 0,0 0 0,0-4 0,-6 3 0,-1-3 0,-10 5 0,2-1 0,-5 2 0,-3-1 0,-3-2 0,0-1 0,-6-3 0,10-5 0,-11 1 0,12-7 0,-2-1 0,6-3 0,-2 0 0,9 0 0,-5 0 0,9-5 0,-3-2 0,3-5 0,2 0 0,2-1 0,2 1 0,0 0 0,0 0 0,0 0 0,0 0 0,0 0 0,5 2 0,5-2 0,7 5 0,6-3 0,-2 6 0,7-2 0,-7 5 0,3-2 0,-5 3 0,1 0 0,-3 0 0,-2 0 0,1 0 0,-4 0 0,4 2 0,-1 2 0,-2 2 0,3 0 0,-1 1 0,-2-1 0,6 0 0,-6-2 0,2 1 0,-3-2 0,0 3 0,0 0 0,-3 0 0,0-3 0,-4 2 0,1-4 0,-1 4 0,1-5 0,-3 3 0,-1-3 0</inkml:trace>
  <inkml:trace contextRef="#ctx0" brushRef="#br0" timeOffset="12782">23310 9874 24575,'7'-3'0,"3"0"0,12 3 0,2 0 0,15 0 0,-16 0 0,14 0 0,-23 0 0,5 0 0,-7 0 0,0 0 0,-3 0 0,-3 0 0,-4 0 0</inkml:trace>
  <inkml:trace contextRef="#ctx0" brushRef="#br0" timeOffset="13436">23332 9975 24575,'15'0'0,"-1"0"0,-2 0 0,0 0 0,0 0 0,-3 0 0,-1 0 0,-2 0 0,2 0 0,-2 0 0,3 0 0,-1 0 0,-2 0 0,3 0 0,-1 0 0,-2 0 0,-1 0 0,-3 0 0</inkml:trace>
  <inkml:trace contextRef="#ctx0" brushRef="#br0" timeOffset="14487">23829 9592 24575,'0'4'0,"-11"11"0,9 5 0,-16 21 0,16-25 0,-8 17 0,6-17 0,0 4 0,1-4 0,3 3 0,0-3 0,0 1 0,0 2 0,0 1 0,0-3 0,0 10 0,0-13 0,0 13 0,0-13 0,0 13 0,0-14 0,0 10 0,0-6 0,3 2 0,-2-5 0,4 1 0,-1-6 0,2 0 0,-1-1 0,1-5 0,-1 0 0,3-3 0,2 0 0,-1-9 0,3 1 0,-5-11 0,2-1 0,-2-1 0,0-3 0,-1 1 0,1 2 0,-3 0 0,-1 2 0,-3 6 0,0 1 0,0 3 0,0 4 0,-2 2 0,-1 0 0,-6 3 0,0 0 0,-6 0 0,2 3 0,-3 0 0,4 3 0,0 0 0,0 0 0,0 0 0,2-2 0,2 1 0,2-5 0,1 3 0,-1-3 0,3 2 0,1-1 0,2 1 0</inkml:trace>
  <inkml:trace contextRef="#ctx0" brushRef="#br0" timeOffset="15802">24096 9802 24575,'0'19'0,"0"2"0,0-8 0,0 6 0,0-3 0,0-2 0,0 4 0,0-11 0,0 8 0,0-6 0,0 0 0,0 3 0,0-6 0,0 5 0,9-7 0,-5 4 0,15-8 0,-10 3 0,10-3 0,-2 0 0,-4 0 0,5 0 0,-8-3 0,6 0 0,-4-6 0,1-4 0,-4-4 0,1-2 0,-3-1 0,-4-4 0,0 3 0,-3-7 0,0 3 0,0-4 0,0-4 0,0 3 0,0-8 0,0 8 0,-3-4 0,-1 6 0,-3 3 0,0 5 0,4 4 0,-2 7 0,1 1 0,-1 5 0,0 0 0,-1 3 0,-2 0 0,-1 0 0,-3 0 0,-1 3 0,1 6 0,-4 2 0,2 8 0,-6-1 0,6 2 0,0 1 0,1-2 0,6-2 0,-2-2 0,3-3 0,2 0 0,-1-3 0,5 3 0,-3-6 0,1 2 0,1-2 0,-1-1 0,2 1 0,0-1 0,0 0 0,0 1 0,0-1 0,0 1 0,0-1 0,0 0 0,0 0 0,0 1 0,0-1 0,0 0 0,0 1 0,0-1 0,0 0 0,0 1 0,0-1 0,0 0 0,0-2 0,0-1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14:41.4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3101 13735 24575,'-3'50'0,"1"-18"0,2 23 0,0-30 0,0 7 0,0-6 0,0 7 0,3-4 0,-2-5 0,5 0 0,-5-7 0,5 2 0,-6-7 0,3 1 0,0-5 0,-3 1 0,3-3 0,-1 2 0,-1-2 0,1-1 0,-2 1 0,0-1 0,3 0 0,-3 1 0,3-1 0,-3 1 0,0-1 0,0 0 0,2-2 0,1-1 0,2-2 0,3 0 0,1 0 0,6-3 0,-2 0 0,6-4 0,-2 1 0,2 2 0,1-2 0,-3 6 0,-2-3 0,-3 3 0,-3 0 0,0 0 0,-4 0 0,0-3 0,1 2 0,-1-1 0,1 2 0,-3-2 0,-1-1 0,-2-1 0,0 2 0</inkml:trace>
  <inkml:trace contextRef="#ctx0" brushRef="#br0" timeOffset="2091">5506 13941 24575,'0'-8'0,"0"0"0,-5 2 0,1-2 0,-8 4 0,8-7 0,-7 9 0,5-6 0,-1 5 0,-1-3 0,2 1 0,0 1 0,-2 2 0,2 2 0,0 0 0,1 0 0,-1 0 0,-2 0 0,2 0 0,-6 0 0,6 0 0,-6 0 0,6 0 0,-5 0 0,2 2 0,-1 1 0,2 3 0,0 0 0,1-1 0,-1 1 0,2-1 0,1 4 0,-1-3 0,0 2 0,1-2 0,2-1 0,-2 1 0,2-1 0,0 3 0,-2-1 0,4 1 0,-4-3 0,5 1 0,-3 2 0,3-2 0,0 3 0,0-4 0,0 1 0,0-1 0,0 1 0,0-1 0,0 0 0,0 1 0,0-1 0,0 1 0,0-1 0,0 1 0,0-1 0,0 1 0,0-1 0,0 1 0,0-1 0,0 0 0,3 1 0,0-3 0,2 1 0,1-3 0,-1 1 0,0-2 0,4 0 0,0 0 0,3 0 0,0 0 0,0 0 0,0 0 0,0 0 0,0 0 0,0 0 0,-2 3 0,1-2 0,-5 3 0,2-1 0,1 0 0,-3 2 0,2-4 0,-2 4 0,-1-2 0,1 2 0,-1-2 0,1 2 0,-1-4 0,0 3 0,1 0 0,-1 1 0,1-2 0,-1 2 0,1-2 0,-1 2 0,-2 1 0,2-1 0,-4 1 0,3-1 0,-3 1 0,2-1 0,-3 0 0,0 1 0,0-1 0,0 1 0,0-1 0,0 1 0,0-1 0,0 0 0,-5-2 0,1 0 0,-7-3 0,2 0 0,-3 0 0,0 0 0,-4 0 0,3 0 0,-3 0 0,1 0 0,2 0 0,-3 0 0,4 0 0,3 0 0,-2 0 0,4 0 0,-1 0 0,2 0 0,1 0 0,0 0 0,2 0 0,1 0 0</inkml:trace>
  <inkml:trace contextRef="#ctx0" brushRef="#br0" timeOffset="4749">2642 14805 24575,'13'0'0,"4"0"0,8 0 0,-3 0 0,15 0 0,-11-3 0,7 2 0,-8-2 0,3 3 0,-7 0 0,7 0 0,-3 0 0,8 0 0,-3 0 0,3 0 0,-4 0 0,4 3 0,-3 1 0,-1 3 0,-1 3 0,-8-2 0,1 4 0,-8-2 0,-4 5 0,-3-2 0,-3 6 0,0-2 0,-3 3 0,-10 5 0,-7-3 0,-11 5 0,-8 1 0,4-3 0,-9 7 0,5-8 0,-6 9 0,3-9 0,2 8 0,2-8 0,8 2 0,5-8 0,6-1 0,4-8 0,2 2 0,4-4 0,1 1 0,4-2 0,-1-1 0,4 0 0,11-2 0,10-1 0,7-2 0,13 0 0,-7 0 0,13 0 0,-4 0 0,1-3 0,-3 2 0,-8-6 0,-2 3 0,-8 0 0,-1-2 0,-8 5 0,0-2 0,-4 3 0,0 0 0,-3 0 0,-1 0 0,-2 0 0,-1 0 0,1 0 0,-1 0 0,1 0 0,-1 0 0,1 0 0,-1 0 0,0 0 0,1 0 0,-4-2 0,1 1 0,-3-1 0</inkml:trace>
  <inkml:trace contextRef="#ctx0" brushRef="#br0" timeOffset="5997">3679 14882 24575,'-4'-6'0,"0"1"0,-3 5 0,-2 0 0,3 0 0,-3 0 0,4 0 0,-1 0 0,1 0 0,-1 0 0,1 2 0,-1 12 0,3 0 0,-7 10 0,9 0 0,-5 5 0,3-3 0,2 7 0,-2-9 0,3 1 0,0 3 0,0-7 0,0 3 0,0-4 0,0-4 0,0-3 0,0-2 0,6-2 0,4 4 0,3-4 0,10 4 0,-6-6 0,11 4 0,-3-8 0,4 1 0,-1-4 0,1 0 0,0 0 0,0 0 0,-5-3 0,4-5 0,-7-2 0,4-8 0,-9 5 0,1-7 0,-4 3 0,-3-2 0,-1-1 0,-2-4 0,-3-1 0,-1 0 0,-3-8 0,0 7 0,0-7 0,0 4 0,-3-4 0,-4 7 0,-1-7 0,-5 12 0,3 1 0,0 4 0,2 7 0,-1 0 0,3 4 0,-6-1 0,6 2 0,-6 2 0,3 2 0,-3 0 0,0 0 0,0 0 0,0 0 0,0 0 0,-1 0 0,1 0 0,0 0 0,0 0 0,3 0 0,-3 0 0,6 0 0,-5 0 0,4 0 0,-1 2 0,2 1 0,1 3 0,-1-1 0,1 1 0,2-1 0,-2 3 0,1-1 0,-2 4 0,1-5 0,-1 5 0,3-4 0,-3 1 0,6-3 0,-5 1 0,4-1 0,-4 1 0,5-1 0,-5-2 0,4-1 0,-1-2 0</inkml:trace>
  <inkml:trace contextRef="#ctx0" brushRef="#br0" timeOffset="8451">5512 14785 24575,'3'-9'0,"-6"2"0,-4-2 0,-5 2 0,0-1 0,-4-2 0,0 6 0,-4-5 0,-9 8 0,7-2 0,-3 3 0,2 0 0,12 0 0,-8 0 0,13 0 0,-5 0 0,4 0 0,1 3 0,-1 3 0,5 3 0,-9 6 0,9 2 0,-9 2 0,9 1 0,-10 0 0,8 4 0,-9-7 0,6 6 0,-5-6 0,4 2 0,-1-2 0,-1 2 0,3-3 0,-2 1 0,5-2 0,-1 1 0,1-3 0,0 2 0,2-3 0,2 0 0,0 0 0,0 0 0,0 0 0,2 0 0,8-2 0,0 2 0,9-5 0,-6 2 0,6-3 0,-6 0 0,6-2 0,-3-2 0,4-2 0,4 0 0,1 0 0,3 0 0,1 0 0,4-3 0,-3-1 0,4 0 0,-6 0 0,1 4 0,-4 0 0,-1 0 0,-8 3 0,0 6 0,-6 5 0,-1 6 0,-5 0 0,-1 4 0,-3-3 0,0 2 0,0 1 0,-3-3 0,-4 3 0,-4 0 0,-6-3 0,3 4 0,-7-4 0,3 0 0,-4 1 0,4-2 0,-3 2 0,4-5 0,-4 0 0,1-4 0,4-3 0,-3 2 0,6-5 0,-6 3 0,2-7 0,1 0 0,-3-3 0,2 0 0,-3 0 0,4 0 0,-3 0 0,6 0 0,-3 0 0,4-3 0,3 0 0,0-5 0,3-2 0,0 1 0,0-2 0,3 1 0,-2-2 0,4 0 0,-2 0 0,3-4 0,0 3 0,0-2 0,0-1 0,0 3 0,0-6 0,0 3 0,0-1 0,6-2 0,1 6 0,3-2 0,1 2 0,-1 1 0,2 3 0,0-3 0,0 3 0,0-1 0,0-1 0,0 4 0,0-2 0,0 1 0,0 1 0,0-5 0,1 3 0,2-1 0,-2-2 0,6 2 0,-3-3 0,4 0 0,0 0 0,4-1 0,-2-3 0,2 2 0,-3-6 0,0 3 0,1-4 0,-5 2 0,0-1 0,-3 1 0,-4 0 0,-1 3 0,-2-1 0,-1 5 0,-3-6 0,0 2 0,-3-3 0,0 4 0,0-7 0,0 5 0,0-10 0,0 3 0,0-4 0,0 5 0,0 0 0,0 4 0,0 6 0,0-1 0,0 9 0,0-2 0,-2 5 0,-1 0 0,-5 3 0,1 0 0,-4 0 0,5 0 0,-6 0 0,6 0 0,-5 0 0,1 0 0,1 0 0,1 0 0,2 0 0,1 0 0,-1 0 0,1 0 0,-1 0 0,1 0 0,2 3 0,-2-3 0,5 5 0,-5-4 0,4 4 0,-4-5 0,2 3 0,0-3 0,1 0 0</inkml:trace>
  <inkml:trace contextRef="#ctx0" brushRef="#br0" timeOffset="12072">5312 16208 24575,'0'11'0,"0"12"0,0-5 0,0 19 0,0-6 0,0 3 0,0 9 0,0-8 0,0 5 0,0-2 0,0 1 0,0 1 0,0 4 0,0-5 0,3-5 0,-2 0 0,5-6 0,-5-3 0,2-5 0,-3-1 0,0-6 0,2 0 0,-1-2 0,1-5 0,-2 3 0,0-4 0,0 1 0,0-1 0,0 0 0,0 1 0,0-1 0,0 1 0,0-1 0,0 0 0,0 0 0,0 0 0,0 0 0,0 0 0,0 0 0,3-2 0,-3 2 0,3-2 0,-3 2 0,2 1 0,-1-1 0,1 1 0,-2-1 0,3 1 0,-3-1 0,3 0 0,-3 1 0,0-1 0,0-2 0,0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15:20.041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6096 15071 24575,'23'0'0,"3"-4"0,13 4 0,4-4 0,12 4 0,-10 0 0,-12 0 0,0 0 0,11 0 0,-9 0 0,0 0 0,18 0 0,-23 0 0,1 0 0,27 4 0,-8 7 0,-1 7 0,-13 5 0,4 5 0,-13 3 0,0 4 0,-7 4 0,-4 0 0,-5 5 0,-6 2 0,-1 4 0,-4 1 0,0-1 0,0 0 0,0-4 0,-4-2 0,-4-5 0,-4 0 0,-7 0 0,-7 6 0,-3-3-503,-9 1 503,0-6 0,-9-2 0,5-13 0,-9 6 0,0-10 0,-1 3 0,-4 1 0,11-10 0,1 0 0,10-1 0,4-3 0,2 2 0,11-3 0,-6 2 0,10-2 503,-3 5-503,4-3 0,0 3 0,3 1 0,-3-4 0,8-1 0,-7 1 0,10-3 0,-7 3 0,7-4 0,-3-2 0,3-1 0,-1-2 0</inkml:trace>
  <inkml:trace contextRef="#ctx0" brushRef="#br0" timeOffset="1121">6171 15943 24575,'-13'19'0,"-1"-1"0,-6-1 0,3-3 0,-4 7 0,7-1 0,-6-1 0,1 9 0,2-10 0,2 7 0,2-1 0,5-3 0,-2-1 0,7-4 0,-3-4 0,5-3 0,-1 2 0,-1-5 0,3 3 0,-3-4 0,3 1 0,0-1 0,0 0 0,0 1 0,0-1 0,0 1 0,0-1 0,0 1 0,3-3 0,0 1 0,2 0 0,1-1 0,-1 1 0,1-3 0,2 1 0,1 1 0,3 0 0,4 4 0,0-1 0,8 1 0,5 7 0,-3-2 0,11 6 0,-10 0 0,11 2 0,-6 4 0,2-5 0,-3 4 0,-6-9 0,-1 4 0,-7-5 0,-2-3 0,-3 1 0,-3-5 0,0 3 0,-4-4 0,1-2 0,-1 0 0,-2-3 0,0 0 0</inkml:trace>
  <inkml:trace contextRef="#ctx0" brushRef="#br0" timeOffset="3360">2436 14931 24575,'-30'-8'0,"2"2"0,12 6 0,-1 0 0,-15 0 0,1 0 0,-8 7 0,0-2 0,-5 7 0,7 3 0,-6-6 0,12 9 0,-3-3 0,5 1 0,6 4 0,-5 3 0,8 3 0,-6 0 0,-2 9 0,8-3 0,-4 8 0,5-1 0,-1 0 0,0 0 0,4 5 0,2-4 0,5 3 0,-3-4 0,8 0 0,1 0 0,3 0 0,0 0 0,0 0 0,0-4 0,0 3 0,16 3 0,2 1 0,21 1-386,-18-21 1,1-1 385,2-3 0,1-1 0,6 4 0,2-1-582,-2-1 0,0 0 582,7 0 0,0 0 0,-4 0 0,0 0 0,-5-5 0,1 0 0,2 4 0,0 0-441,15 4 441,-18-8 0,-1 0 0,14 9 0,-4-7 0,-12-1 708,-2-2-708,-11-6 1180,2 2-1180,-9-3 488,3-3-488,-6 2 0,2-5 0,-7 3 0,-1-3 0,-3 0 0,-5 0 0,5 0 0,-3 0 0,6-6 0,-2 3 0,5-9 0,-5 3 0,4-3 0,-2-3 0,3-2 0,0 1 0,0-3 0,0 6 0,0-3 0,0 4 0,0 0 0,3 2 0,0 2 0,2 2 0,1 1 0,-1-1 0,0 1 0,1 2 0,-3-2 0,-1 7 0,-2 1 0,0 6 0,-3 7 0,2 0 0,-2 4 0,1-4 0,1 3 0,-5-3 0,3 1 0,-1 2 0,-1-6 0,4 2 0,-4-3 0,1 0 0,-5 0 0,3-3 0,-3 3 0,1-6 0,1 3 0,-4-3 0,5-1 0,-3-2 0,4 2 0,-1-4 0,1 1 0,-4-2 0,0 3 0,-6-2 0,-2 1 0,-7-2 0,0 0 0,-1 0 0,-3 0 0,7 0 0,-3 0 0,8 0 0,0 0 0,7 0 0,1 0 0,2 0 0,3 3 0,1 0 0,2 0 0,0-1 0</inkml:trace>
  <inkml:trace contextRef="#ctx0" brushRef="#br0" timeOffset="4300">7513 15587 24575,'0'0'0</inkml:trace>
  <inkml:trace contextRef="#ctx0" brushRef="#br0" timeOffset="16238">7276 15875 24575,'10'0'0,"9"0"0,-2 0 0,11 0 0,-3 0 0,4 0 0,4 0 0,-7 0 0,6 0 0,-11 0 0,3 0 0,-8 0 0,0 0 0,-4 0 0,-3 0 0,-1 0 0,-2 0 0,-4 0 0,1 0 0</inkml:trace>
  <inkml:trace contextRef="#ctx0" brushRef="#br0" timeOffset="16946">7538 15636 24575,'0'0'0</inkml:trace>
  <inkml:trace contextRef="#ctx0" brushRef="#br0" timeOffset="17833">7409 16204 24575,'0'0'0</inkml:trace>
  <inkml:trace contextRef="#ctx0" brushRef="#br0" timeOffset="20102">8190 15566 24575,'-8'0'0,"-2"0"0,-3 0 0,0 0 0,-2 0 0,-1 0 0,3 0 0,-2 0 0,5 0 0,-1 0 0,2 0 0,0 0 0,-3 0 0,6 0 0,-2 0 0,2 2 0,1 4 0,-1 4 0,0 2 0,0-3 0,0 2 0,3-2 0,-3 3 0,3 0 0,-1 0 0,-1 0 0,2 0 0,-1 0 0,-1 0 0,4 0 0,-2 0 0,1-3 0,1 0 0,-1-4 0,2 1 0,0-1 0,0 3 0,0-1 0,0 1 0,0 0 0,0-1 0,0 4 0,2-5 0,1 2 0,3-2 0,0 2 0,2-1 0,1 1 0,1-2 0,1 0 0,-2-3 0,3 2 0,0-4 0,-3 4 0,3-2 0,-3 1 0,0 1 0,2-2 0,-2 3 0,0-1 0,3-1 0,-6 1 0,5-2 0,-5 2 0,2 1 0,-2-1 0,-1 1 0,1 2 0,-3-2 0,0 6 0,-3-6 0,0 5 0,0-5 0,0 6 0,0-3 0,0 3 0,0 0 0,-3 0 0,-3 0 0,-3 0 0,-4 4 0,1-6 0,-1 5 0,1-6 0,-4 1 0,3 1 0,-2-4 0,2 2 0,1-3 0,0 0 0,0 0 0,0 0 0,0-3 0,0 0 0,-1-3 0,1 0 0,3 0 0,-2 0 0,4 0 0,-4 0 0,5 0 0,-3 0 0,4 0 0,2-2 0,0-1 0,3-5 0,0 2 0,0-5 0,0 5 0,0-9 0,0 5 0,0-6 0,0 4 0,3 0 0,3 0 0,1 0 0,2-1 0,-1 4 0,-1-3 0,1 6 0,-2-3 0,0 1 0,2 2 0,-1-3 0,1 0 0,1 3 0,-3-6 0,3 6 0,-3-3 0,-1 1 0,1 2 0,2-3 0,-1 0 0,1 3 0,1-6 0,0 6 0,3-3 0,-3 0 0,3 3 0,-3-3 0,3 3 0,0 2 0,-3-1 0,3 2 0,-3-3 0,3 0 0,0-3 0,0 2 0,0-4 0,0 4 0,-2-5 0,1 6 0,-5-3 0,3 0 0,-3 3 0,-1-2 0,1-1 0,-3 3 0,2-2 0,-4-1 0,1 3 0,-2-3 0,0 1 0,0 2 0,0-6 0,0 6 0,0-6 0,0 6 0,-3-5 0,0 5 0,-5-3 0,-2 3 0,-2 0 0,0 0 0,0 2 0,3-1 0,-3 5 0,6-3 0,-5 3 0,4 0 0,-4 0 0,2 0 0,-3 0 0,0 0 0,2 2 0,-1 2 0,5-1 0,-6 2 0,6-4 0,0 4 0,4-4 0,2 1 0</inkml:trace>
  <inkml:trace contextRef="#ctx0" brushRef="#br0" timeOffset="22267">7424 16209 24575,'-6'3'0,"2"-1"0,2 3 0,1 0 0,-1 0 0,0 0 0,-1-2 0,-2 2 0,0-5 0,2 5 0,1-2 0,-1 0 0,3 1 0,-3-1 0,3 2 0,-2 0 0,-1 0 0,0 1 0,-2-1 0,5 1 0,-5-1 0,4 0 0,-4-2 0,5 2 0,-5-4 0,4 3 0,-3-3 0,3 1 0,-2-2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16:12.6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2910 16408 24575,'5'-12'0,"2"-2"0,2 8 0,2-5 0,-2 4 0,7-5 0,-3 5 0,2-2 0,-3 3 0,1 0 0,2-1 0,-2 4 0,3 0 0,-4 3 0,-3 0 0,2 0 0,-5 0 0,6 0 0,-6 0 0,2 0 0,-2 2 0,-1 4 0,-2 3 0,3 3 0,-6 0 0,3 0 0,-3 0 0,0 4 0,0-6 0,0 8 0,0-8 0,0 6 0,0-4 0,0 0 0,0 0 0,0 0 0,0 0 0,0 0 0,-5 0 0,1 0 0,-8 0 0,3 0 0,-4 0 0,-2 1 0,2-1 0,-6-2 0,2 6 0,-4-5 0,1 6 0,0-7 0,-1 7 0,1-9 0,2 11 0,-1-8 0,8 5 0,-4-4 0,8 0 0,-1 0 0,2 1 0,2-1 0,1 0 0,3 0 0,0-3 0,0 2 0,0-5 0,0 3 0,9-3 0,2 0 0,9 0 0,0 1 0,0-3 0,0-1 0,-1 0 0,1-3 0,0 3 0,-3 0 0,-2-2 0,1 1 0,-4-2 0,4 3 0,-4-2 0,0 1 0,0-2 0,0 0 0,-3 0 0,2 0 0,-4 0 0,4 0 0,-5 0 0,2 0 0,-2 0 0,-1 0 0,-2 0 0,-1 0 0</inkml:trace>
  <inkml:trace contextRef="#ctx0" brushRef="#br0" timeOffset="1105">3342 16578 24575,'8'0'0,"0"0"0,-3 2 0,0-1 0,1 1 0,-1-2 0,1 0 0,-1 3 0,-4-3 0,-4 3 0,0-1 0,-2-1 0,5 1 0</inkml:trace>
  <inkml:trace contextRef="#ctx0" brushRef="#br0" timeOffset="2890">3864 16463 24575,'-20'0'0,"0"0"0,1 0 0,-5 0 0,0 0 0,-1 0 0,-3 0 0,4 0 0,-1 0 0,4 0 0,6 0 0,3 0 0,0 0 0,3 0 0,0 0 0,7 2 0,2 1 0,3 6 0,3 0 0,-3 3 0,2 0 0,-1 3 0,-1-2 0,3 3 0,-5-4 0,1 0 0,1 0 0,-2 0 0,1 0 0,-2-3 0,0-1 0,0-2 0,0-1 0,0 1 0,0-1 0,2-2 0,1 0 0,3-3 0,-1 0 0,3-3 0,1 2 0,4-4 0,2 4 0,-2-2 0,6 3 0,-7 0 0,4 0 0,-1 0 0,-5 0 0,5 0 0,-6 3 0,1 0 0,-2 6 0,-2-3 0,0 5 0,-1-4 0,1 4 0,0-5 0,0 5 0,-3-1 0,2-1 0,-5 2 0,3-5 0,-1 5 0,-1-1 0,2 2 0,0 0 0,-3 0 0,3 0 0,-3 3 0,0-2 0,0 3 0,0-1 0,0-5 0,0 5 0,0-6 0,0 0 0,0 0 0,0-1 0,0-2 0,-3 3 0,-3-4 0,-6 1 0,-1-2 0,-6 2 0,2-6 0,-7 3 0,3-3 0,-6 0 0,6 0 0,-7 0 0,7 0 0,1 0 0,1 0 0,6 0 0,0 0 0,4 0 0,4-2 0,-1 1 0,3-1 0,1 2 0</inkml:trace>
  <inkml:trace contextRef="#ctx0" brushRef="#br0" timeOffset="7139">5185 17776 24575,'9'-9'0,"2"-1"0,2 3 0,3-2 0,4 5 0,4-2 0,-7 2 0,6 0 0,-6 2 0,-1 2 0,3 0 0,-3 0 0,4 0 0,-4 0 0,3 0 0,-6 2 0,3 2 0,-4 2 0,0 0 0,-3 0 0,0-1 0,-4 1 0,1-1 0,-1 4 0,1-3 0,0 5 0,-3-2 0,2 3 0,-4 0 0,1 0 0,-2 0 0,0 1 0,0-1 0,0 3 0,0-2 0,-2 2 0,-5 1 0,-3 0 0,-6 1 0,2 2 0,-6-5 0,7 2 0,-3-4 0,4 0 0,0 0 0,0-2 0,3-2 0,0-2 0,4-1 0,-1 1 0,1-1 0,-1 1 0,3-1 0,9 0 0,5-2 0,11 3 0,3-2 0,4 3 0,0 0 0,-1-3 0,-3 2 0,-1-2 0,-4 0 0,0 1 0,-4-4 0,-1 2 0,-6-3 0,3 0 0,-6 0 0,2 0 0,-2 0 0,-1 0 0,1 0 0,-1 0 0,1 0 0,-1 0 0,-2 0 0,-1 0 0</inkml:trace>
  <inkml:trace contextRef="#ctx0" brushRef="#br0" timeOffset="8082">5863 17989 24575,'11'0'0,"-2"0"0,-1 0 0,-5-4 0,-3 3 0,-3-4 0,-3 5 0,1 0 0,-1 0 0,3 2 0,1 1 0,2 0 0,0-1 0</inkml:trace>
  <inkml:trace contextRef="#ctx0" brushRef="#br0" timeOffset="9882">6257 17910 24575,'-15'0'0,"1"0"0,-5 0 0,4 0 0,-4 0 0,3 0 0,3 0 0,1 0 0,3 0 0,1 0 0,2 0 0,0 5 0,3-2 0,3 8 0,0-5 0,0 5 0,0-2 0,0 0 0,0 2 0,0-4 0,0 1 0,0 0 0,0-1 0,0 4 0,0-5 0,0 2 0,0-2 0,0-1 0,0 1 0,0-1 0,0 1 0,0-1 0,0 1 0,0-1 0,0 0 0,0 1 0,0-1 0,0 0 0,3 0 0,2-2 0,4-1 0,4 1 0,-1-2 0,0 1 0,0 1 0,3-2 0,-2 2 0,3-1 0,-4-1 0,0 2 0,0-1 0,-3-1 0,2 4 0,-4-4 0,1 4 0,-3-4 0,1 3 0,-1-1 0,1 3 0,-1-1 0,1 1 0,-3-1 0,2 4 0,-5-3 0,3 5 0,-3-5 0,0 6 0,0-6 0,0 5 0,0-2 0,0 0 0,-5 3 0,-2-6 0,-9 6 0,3-3 0,-6 2 0,3-2 0,-1 0 0,-2-2 0,6 2 0,-2-3 0,3 0 0,-1-3 0,4 3 0,1-6 0,2 3 0,1-3 0,-1 0 0,1 0 0,0 0 0,2 0 0,1 0 0</inkml:trace>
  <inkml:trace contextRef="#ctx0" brushRef="#br0" timeOffset="13799">6656 17791 24575,'0'12'0,"0"5"0,0-7 0,0 13 0,0-9 0,0 9 0,0-6 0,0 2 0,0 1 0,0 4 0,0-3 0,0 7 0,0-7 0,0-1 0,0-1 0,0-6 0,0 2 0,0-3 0,0-2 0,0-2 0,0-3 0,0 1 0,0-1 0,0 1 0,0-1 0,2-2 0,-1 2 0,3-5 0,-3 5 0,2-2 0,-3 2 0,2-2 0,-1 2 0,1-2 0,0-1 0,-1 3 0,3-5 0,-1 3 0,3-3 0,-1 0 0,1 0 0,2 0 0,1 0 0,6 0 0,-2 0 0,6 0 0,-6 0 0,2 0 0,-3 0 0,0 0 0,0 0 0,1 0 0,-4 0 0,-1 0 0,-3 0 0,1 0 0,-1 0 0,1 0 0,-1 0 0,-2 0 0,-1 0 0</inkml:trace>
  <inkml:trace contextRef="#ctx0" brushRef="#br0" timeOffset="14857">7513 17300 24575,'0'10'0,"-11"5"0,-2 19 0,-10-2 0,-1 6 0,1-2 0,0 3 0,-1-4 0,1 3 0,-1-2 0,0 8 0,0-8 0,-1 13 0,2-16 0,2 10 0,-2-11 0,7 2 0,-3 0 0,5-4 0,-5 8 0,3-4 0,-3 5 0,3 0 0,0 0 0,1 0 0,-1-4 0,2-2 0,2-4 0,-1-5 0,6-3 0,-3-6 0,4-3 0,3-2 0,-2-2 0,4-3 0,-4 1 0,5-1 0,-3 1 0,3-1 0,0 0 0,0 1 0,0-1 0,-2-2 0,1 2 0,-1-2 0,2 0 0,0-1 0</inkml:trace>
  <inkml:trace contextRef="#ctx0" brushRef="#br0" timeOffset="16770">7547 17860 24575,'-8'0'0,"-6"0"0,7 0 0,-11 0 0,11 0 0,-11 0 0,10 0 0,-6 0 0,4 0 0,1 0 0,1 0 0,2 0 0,-2 0 0,-1 0 0,0 0 0,1 3 0,5 3 0,-2 0 0,2 2 0,-2 1 0,-1-3 0,0 2 0,0 1 0,3-3 0,-2 2 0,4-2 0,-3-1 0,3 0 0,-1 1 0,2-1 0,0 0 0,0 1 0,0-1 0,0 1 0,0-1 0,0 0 0,0 1 0,0-1 0,0 0 0,2-2 0,1 2 0,3-2 0,2 2 0,-2-2 0,6 3 0,-3-6 0,3 3 0,0-3 0,0 0 0,0 0 0,0 0 0,-3 0 0,2 0 0,-4 0 0,1 0 0,0 0 0,-2 0 0,3 0 0,-4 0 0,1 0 0,-1 0 0,0 0 0,1 2 0,-1 1 0,1 3 0,-1-1 0,-2 0 0,2 1 0,-5-1 0,5 1 0,-4-1 0,1 1 0,1-1 0,-3 1 0,3 2 0,-3-2 0,0 3 0,0-4 0,0 0 0,0 1 0,0-1 0,0 1 0,0-1 0,0 1 0,0-1 0,0 3 0,0-1 0,0 1 0,0-3 0,-3 4 0,0-3 0,-3 2 0,0 1 0,-2-3 0,1 3 0,-4-3 0,5-1 0,-6 1 0,3 0 0,0-3 0,-3 3 0,6-6 0,-5 3 0,4-3 0,-4 0 0,2 0 0,0 0 0,-3 0 0,6 0 0,-6 0 0,6 0 0,-2-3 0,2 0 0,1 0 0,-1-2 0,3 2 0,-2 0 0,4-2 0,-3 5 0,3-5 0,-2 4 0,3-1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19:02.6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11117 13648 24575,'-3'30'0,"2"-10"0,-1 15 0,2-15 0,-3 0 0,2 0 0,-2-4 0,3 3 0,0-6 0,0 6 0,0-6 0,0 2 0,0-2 0,0-1 0,0-3 0,0 2 0,0-5 0,3 6 0,0-6 0,2 2 0,1-2 0,2 2 0,-2-2 0,3 3 0,-4-4 0,4-2 0,0-1 0,0-2 0,2 0 0,-2 0 0,3 0 0,4 0 0,-3 0 0,3-8 0,0-4 0,-2-8 0,7-2 0,-7 2 0,3-1 0,-6 1 0,1 0 0,-5 4 0,2 0 0,-3 4 0,0 0 0,-2 3 0,-2 0 0,-2 4 0,0 0 0,0-1 0,0 1 0,0 0 0,0 0 0,0-1 0,0 1 0,0 0 0,0-1 0,0 1 0,3 2 0,-3 3 0,5 6 0,-2 3 0,1 3 0,1 0 0,-4 0 0,4 0 0,-2 0 0,1 0 0,1-3 0,-5 2 0,6-1 0,-6-1 0,6 2 0,-6-5 0,5 3 0,-1-1 0,1-2 0,1 2 0,-1-2 0,4 0 0,3-3 0,5-1 0,2-2 0,5 0 0,1 0 0,0 0 0,2 0 0,-6-3 0,3-3 0,-8-1 0,0-3 0,-7 7 0,-1-2 0,-2 4 0,-1-1 0,-2-1 0,0 0 0,-3 1 0,0-1 0</inkml:trace>
  <inkml:trace contextRef="#ctx0" brushRef="#br0" timeOffset="2210">13238 13598 24575,'0'15'0,"0"1"0,0 8 0,0 1 0,0 0 0,0 3 0,0-7 0,0 2 0,0 1 0,0 1 0,0-4 0,0 6 0,0-9 0,0 2 0,0-5 0,0 1 0,0-3 0,0 6 0,0-6 0,0 2 0,0-3 0,0 0 0,0 0 0,0-3 0,0 3 0,0-6 0,0 2 0,0-2 0,0-1 0,0 1 0,0-1 0,0-4 0,0-5 0,3-5 0,0-3 0,3 0 0,0-4 0,3 3 0,0-2 0,1 3 0,-2 3 0,1-3 0,-3 6 0,2-2 0,-2 2 0,-1 1 0,1-1 0,-1 3 0,0 1 0,1 2 0,-1 0 0,1 0 0,-1 0 0,1 0 0,-1 0 0,0 0 0,1 0 0,-1 0 0,0 0 0,0 0 0,1 0 0,-4 2 0,3 1 0,-4 2 0,3 1 0,-3-1 0,4 0 0,-5 1 0,5-1 0,-4 1 0,4-1 0,-2 1 0,2-1 0,0 0 0,1 1 0,-3-1 0,2-2 0,-2 2 0,2-4 0,1 3 0,-3-1 0,2 0 0,-2 2 0,2-4 0,0 4 0,1-3 0,-1 1 0,0 2 0,0-5 0,1 3 0,-1-3 0,1 0 0,-1 0 0,0 0 0,1 0 0,-1 0 0,1 0 0,-1 0 0,1 0 0,-1 0 0,0 0 0,1 0 0,-3-3 0,2 0 0,-5-5 0,5 1 0,-4-4 0,1 5 0,1-3 0,-3 4 0,3-1 0,-3 1 0,2 2 0,-1 0 0,1 3 0</inkml:trace>
  <inkml:trace contextRef="#ctx0" brushRef="#br0" timeOffset="3336">10998 14677 24575,'0'17'0,"0"4"0,0 4 0,0 8 0,0 1 0,0 10 0,0-3 0,0 8 0,0-14 0,0 8 0,0-8 0,0-1 0,0 0 0,0-9 0,0 2 0,0-6 0,0 3 0,3-8 0,-2 0 0,4-4 0,-4-3 0,1 3 0,1-3 0,-2 0 0,1-1 0,-2-2 0,3-1 0,-3 0 0,3 1 0,-3-1 0,2-2 0,1 0 0,2-3 0,0-6 0,-2 5 0,0-4 0</inkml:trace>
  <inkml:trace contextRef="#ctx0" brushRef="#br0" timeOffset="5232">11711 14482 24575,'-8'-3'0,"-1"0"0,-3 3 0,-3 0 0,3 0 0,-3 0 0,3 0 0,-4 0 0,3 0 0,-2 3 0,2 0 0,4 3 0,-2 3 0,2-3 0,2 3 0,-4-1 0,7 1 0,-2 0 0,0 6 0,2-1 0,-2 2 0,-1 3 0,1-3 0,-1 8 0,0-3 0,0 3 0,0 0 0,1-3 0,-1-1 0,0-1 0,4-6 0,-3 2 0,6-5 0,-3-2 0,3-3 0,0 1 0,0-1 0,0 1 0,0-1 0,4 0 0,3-2 0,4 0 0,5 0 0,-3-3 0,6 3 0,-3-3 0,4 0 0,0 0 0,0 3 0,3-2 0,-2 5 0,3-6 0,-4 6 0,0-2 0,-4 2 0,0 1 0,-1 2 0,-2-2 0,0 5 0,-4-3 0,-3 3 0,0 0 0,0 4 0,0 0 0,-2 4 0,-1-1 0,-3 1 0,0 0 0,0 4 0,0-3 0,0 3 0,0-5 0,-3 1 0,-4 0 0,0-4 0,-9 4 0,5-7 0,-6 7 0,2-6 0,-2-1 0,0-4 0,-2-2 0,3-1 0,-4-2 0,0-1 0,0-3 0,0 0 0,0 0 0,0-3 0,3-7 0,-2-1 0,5-8 0,1 2 0,0-3 0,6 0 0,-3-4 0,6 3 0,1-3 0,3 0 0,0 3 0,0-3 0,0 4 0,0 4 0,5 0 0,5 4 0,7 2 0,3 0 0,-1 4 0,1-1 0,4 0 0,-3 0 0,7 0 0,-7 0 0,7 0 0,-4-3 0,1-1 0,3-3 0,-7 3 0,4-6 0,-9 7 0,4-7 0,-7 1 0,3-1 0,-2-3 0,-2 4 0,-2-3 0,0 2 0,-4 1 0,0-3 0,-2 6 0,-1-3 0,-3 4 0,0 0 0,0 3 0,0-3 0,0 3 0,0 0 0,-6-3 0,0 3 0,-4-3 0,-5-1 0,8 1 0,-8 0 0,5 2 0,-2-1 0,3 1 0,-3 1 0,5-3 0,-1 6 0,2-3 0,1 6 0,-1-2 0,1 5 0,1-5 0,0 4 0,1-1 0,-3 2 0,0 0 0,1 0 0,0 0 0,-1 0 0,1 0 0,2 0 0,1 0 0</inkml:trace>
  <inkml:trace contextRef="#ctx0" brushRef="#br0" timeOffset="6703">12962 14779 24575,'10'0'0,"9"0"0,-2 0 0,15 0 0,-1 0 0,3 0 0,4 0 0,-8 0 0,3 0 0,-8 0 0,-1 0 0,-5 0 0,-5 0 0,1 0 0,-6 0 0,3 0 0,-3 0 0,-1 0 0,-2 0 0,-1 0 0,1 0 0,-1 0 0,0 0 0,-2 2 0,-1 4 0,-2 6 0,0 1 0,0 10 0,0-2 0,-3 8 0,-1 0 0,-3 4 0,-4-3 0,-1 7 0,-3 3 0,-1 0 0,3 9 0,-2-9 0,2 9 0,-3-8 0,4 3 0,0-5 0,8-5 0,-3-1 0,6-8 0,-2 3 0,3-7 0,0-1 0,0-1 0,0-6 0,0 6 0,0-6 0,0 2 0,0-3 0,0 0 0,0 0 0,0-3 0,0 3 0,0-6 0,0 5 0,0-5 0,0 3 0,0-4 0,0 1 0,0-3 0,0-1 0</inkml:trace>
  <inkml:trace contextRef="#ctx0" brushRef="#br0" timeOffset="7971">13562 15241 24575,'11'0'0,"-3"0"0,1 0 0,-9 0 0,-5 3 0,-2 0 0,-1 2 0,3 1 0,5-1 0,-3 0 0,1 1 0,1-1 0,-1 1 0,2-1 0,0 0 0,0 0 0,0 0 0,0 1 0,0-1 0,0 3 0,0-1 0,0 1 0,0-2 0,0-1 0,0 0 0,0 1 0,0-8 0,0-1 0,0-3 0,0 1 0</inkml:trace>
  <inkml:trace contextRef="#ctx0" brushRef="#br0" timeOffset="9405">14156 14908 24575,'-17'0'0,"-2"0"0,3 0 0,-4 0 0,-4 0 0,7 0 0,-6 0 0,6 0 0,1 0 0,0 0 0,7 0 0,-2 0 0,5 0 0,-3 0 0,4 0 0,-1 0 0,1 0 0,-1 0 0,1 2 0,2 1 0,-2 0 0,5 2 0,-3-2 0,3 2 0,0 0 0,0 4 0,0 0 0,0 6 0,0 2 0,0 3 0,0-4 0,0 3 0,0-3 0,0 1 0,0 1 0,0-8 0,0 5 0,0-9 0,0 2 0,0-2 0,0-1 0,0 1 0,3-1 0,0-2 0,2 0 0,0-3 0,1 0 0,2 0 0,1 0 0,3 0 0,4-6 0,-3 2 0,6-6 0,-3 4 0,4 2 0,0 1 0,-1 3 0,-2 0 0,2 0 0,-7 0 0,4 0 0,-4 3 0,-3 3 0,3 3 0,-6 3 0,3 3 0,-5-2 0,-1 6 0,-3-2 0,0-1 0,0 3 0,0-6 0,-6 2 0,-1 1 0,-9-3 0,-1 3 0,-3-2 0,4-2 0,-3-1 0,6-3 0,0-2 0,2 0 0,4 0 0,-1-3 0,3 0 0,0-3 0,-1 0 0,1 0 0,2 0 0,1 0 0</inkml:trace>
  <inkml:trace contextRef="#ctx0" brushRef="#br0" timeOffset="10771">13693 16255 24575,'-3'5'0,"1"1"0,2 13 0,0-2 0,0 11 0,0 1 0,0 6 0,0 4 0,0 0 0,0 0 0,0 4 0,-3-2 0,2 2 0,-6-4 0,3-5 0,-1-1 0,2-4 0,0 0 0,2-4 0,-2-2 0,3-6 0,0-2 0,-2-6 0,1 0 0,-1-4 0,2 0 0,0 1 0,0-1 0,0-2 0,0-1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19:47.109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14676 15075 24575,'-9'0'0,"9"0"0,7 0 0,12 0 0,6-3 0,8 2 0,-3-2 0,8 3 0,-8 0 0,8 0 0,-8 6 0,4 9 0,-4 6 0,-2 8 0,-1-1 0,-8 7 0,1 5 0,-8 5-592,1 11 592,-5 1 0,-5-25 0,-1-1 0,2 21 0,-4-22 0,0 0 0,0 23 0,1-22 0,-2 0 0,-2 1 0,-2-1 0,-4 26 0,-12-6 0,4-7 0,-5-5 0,6-5 0,-6 0 0,3-8 0,-4 4 0,2-11 0,-1 2 0,2-4 592,-5-5-592,0 4 0,-4-5 0,5 0 0,-4-1 0,3-3 0,0 0 0,1 0 0,4 0 0,0-1 0,0 1 0,4-1 0,0 1 0,7-4 0,0 0 0,4-1 0,-1-1 0,3-3 0,1-8 0,8-6 0,5-5 0,4-3 0,5 2 0,-5-2 0,6 2 0,-7 2 0,3 0 0,0-1 0,-4 4 0,4 1 0,-5 4 0,0-1 0,0 1 0,-3 3 0,-1 1 0,-2 2 0,-1 1 0,1-1 0,-1 3 0,-2-2 0,-3 7 0,-6 1 0,-3 10 0,-8 4 0,-1 4 0,0-1 0,-2 2 0,5-2 0,-5 1 0,5 3 0,-5-5 0,8 4 0,-3-9 0,5 1 0,1-3 0,0 0 0,3 0 0,0-2 0,0 1 0,3-5 0,-2 2 0,4-2 0,-4-1 0,2 4 0,0-3 0,-2 2 0,4-2 0,-4-1 0,4 1 0,-1-1 0,0 1 0,1-1 0,-1 0 0,2 0 0,0 1 0,0-1 0,0 0 0,0 1 0,5 2 0,9 2 0,4 7 0,10-2 0,-5 6 0,6-2 0,-7 3 0,3-4 0,-3 3 0,-6-7 0,1 5 0,-8-9 0,1 5 0,-5-9 0,1 3 0,-1-4 0,-2 0 0,2-2 0,-5 0 0,3-3 0</inkml:trace>
  <inkml:trace contextRef="#ctx0" brushRef="#br0" timeOffset="2894">10541 15093 24575,'-18'0'0,"3"0"0,-4 0 0,-1 0 0,-1 0 0,-7 6 0,3 2 0,-4 6 0,-1 8 0,5-6 0,-10 14 0,12-10 0,-12 7 0,8-1 0,-1 2 0,2-1 0,3 3 0,0-3 0,-1 4 0,5 0 0,1-2 0,3 5 0,3-4 0,-3 7 0,7-7 0,-3 8 0,3-4 0,1 1 0,-1 3 0,1-8 0,2 3 0,2 0 0,0-3 0,2 0 0,-2-2 0,3-4 0,0 1 0,0-1 0,0-4 0,3 0 0,6-3 0,6 3 0,5-6 0,1 3 0,3-4 0,0 1 0,5 1 0,0-1 0,0 0 0,-4 0 0,3-3 0,-8-1 0,8 0 0,-7-2 0,-1 2 0,-1-4 0,-6 0 0,3 0 0,-4 0 0,0 0 0,-3 0 0,0-2 0,-4 0 0,0-3 0,1 1 0,-5-2 0,-5 0 0,-2-2 0,-5-4 0,2-1 0,-1-8 0,-2 5 0,5-9 0,-2 6 0,2-6 0,1 3 0,0-1 0,-1-2 0,1 3 0,-1-1 0,3 1 0,-1 4 0,4 0 0,-4 3 0,4-2 0,-1 4 0,0-1 0,1 2 0,-2 1 0,3 0 0,-2 2 0,1-2 0,-1 2 0,-1-3 0,3 1 0,-3 0 0,3-1 0,0 1 0,0-1 0,0 1 0,0-1 0,0 1 0,0-1 0,0 1 0,0-4 0,0 3 0,0-3 0,0 4 0,0 4 0,0 7 0,0 4 0,0 4 0,0 1 0,0-2 0,0 6 0,3-6 0,-2 6 0,1-6 0,-2 6 0,0-6 0,0 2 0,0 1 0,0-4 0,0 7 0,0-6 0,0 6 0,0-6 0,0 3 0,0-4 0,0 0 0,0 0 0,3 0 0,-2-3 0,1 0 0,1-1 0,-2-2 0,4 2 0,-4-2 0,1-1 0,0 1 0,-1-1 0,1 1 0,-2-1 0,3-2 0,-3 2 0,1-4 0,-11 1 0,0-2 0,-9 0 0,3 0 0,-4 3 0,0 1 0,0 2 0,4 0 0,1 1 0,2-1 0,4-1 0,-2 1 0,5 0 0,-3-1 0,4 1 0,-1-1 0,1 1 0,-1-1 0,3 0 0,-1-2 0,3 2 0,-1-4 0,2 1 0</inkml:trace>
  <inkml:trace contextRef="#ctx0" brushRef="#br0" timeOffset="3900">15407 15635 24575,'0'0'0</inkml:trace>
  <inkml:trace contextRef="#ctx0" brushRef="#br0" timeOffset="4950">15104 15930 24575,'14'3'0,"7"-1"0,0-2 0,8 0 0,-5 0 0,4 0 0,-3 0 0,-4 0 0,-1 0 0,-8 0 0,3 0 0,-5 0 0,2 0 0,-3 0 0,-3 0 0,2 0 0,-2 0 0,-1 0 0,1 0 0,2 0 0,-2 0 0,2 0 0,-2 0 0,-1 0 0,0 0 0,-2-2 0,2 1 0,-3-1 0,3 2 0,0 0 0,0 0 0,1-2 0,-1 1 0,0-1 0,1 2 0,-1 0 0,-2 0 0,-1 0 0</inkml:trace>
  <inkml:trace contextRef="#ctx0" brushRef="#br0" timeOffset="6000">15188 16296 24575,'11'-3'0,"-2"0"0,-1-3 0,-2 3 0,-1-5 0,1 7 0,0-10 0,-1 10 0,1-5 0,-5 9 0,-2-1 0</inkml:trace>
  <inkml:trace contextRef="#ctx0" brushRef="#br0" timeOffset="7412">15701 15809 24575,'3'-3'0,"9"0"0,11 3 0,6 0 0,0 0 0,4 0 0,-3 0 0,7 0 0,-7 0 0,-4 0 0,-3 0 0,-10 0 0,2 0 0,-6 0 0,-1 0 0,-5 3 0,-1 0 0,-7 2 0,-2 3 0,-6 5 0,1 0 0,-1 6 0,0-2 0,-1 6 0,-3 3 0,1 3 0,-6 2 0,6 3 0,-6-3 0,5 7 0,-1-7 0,3 2 0,0-4 0,4 0 0,-3 0 0,6 0 0,-2-4 0,3-2 0,0-3 0,4-3 0,-3-2 0,5-3 0,-1-3 0,2 0 0,-3-4 0,2 1 0,-1-1 0,2 0 0,0 1 0,0-1 0,0 1 0,0-1 0,0 0 0,0-2 0,0 0 0</inkml:trace>
  <inkml:trace contextRef="#ctx0" brushRef="#br0" timeOffset="8245">16056 16277 24575,'-8'0'0,"-2"3"0,1 0 0,-1 3 0,2 0 0,-1-3 0,6 2 0,-5-5 0,7 3 0,-1-3 0</inkml:trace>
  <inkml:trace contextRef="#ctx0" brushRef="#br0" timeOffset="10011">16458 16014 24575,'-19'0'0,"-2"0"0,8 0 0,-6 0 0,2 0 0,-3 0 0,4 0 0,0 0 0,7 0 0,-2 0 0,5 0 0,0 3 0,4 6 0,4 1 0,2 9 0,2-6 0,1 6 0,-1-3 0,-2 0 0,1 3 0,-4-6 0,2 3 0,0-4 0,-3-3 0,3-1 0,-3-2 0,0-1 0,0 1 0,2-3 0,1-1 0,2-2 0,1 0 0,-1 0 0,0 0 0,4 0 0,0 0 0,3-3 0,0 3 0,0-3 0,0 3 0,0 0 0,-3 0 0,3 0 0,-6 0 0,2 0 0,-2 0 0,-1 2 0,1 1 0,-1 3 0,-2-1 0,-1 1 0,-2 2 0,0-2 0,0 6 0,0-6 0,0 5 0,0-2 0,0 0 0,-5 3 0,-2-3 0,-5 3 0,0 0 0,-4 4 0,3-3 0,-7 4 0,7-5 0,-6 1 0,6-1 0,-3 1 0,4-1 0,0 0 0,0-3 0,2 0 0,2-3 0,2-1 0,1 1 0,-1-1 0,3 0 0,-2 1 0,3-3 0,-1-1 0,1-2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21:05.8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10882 16315 24575,'26'-8'0,"-3"-4"0,5 11 0,-3-11 0,8 10 0,1-8 0,1 6 0,-2 0 0,-4 0 0,-4 4 0,-2 0 0,-3 0 0,-4 0 0,0 0 0,-7 0 0,-1 0 0,-2 9 0,-3 2 0,0 13 0,-3 6 0,0 0 0,-6 3 0,-2-4 0,-11 4 0,1-6 0,-5 6 0,-4-9 0,0 3 0,-4-8 0,5 3 0,-4-3 0,8-1 0,-3 3 0,5-6 0,2 5 0,2-4 0,5 4 0,2 0 0,2 0 0,3 0 0,1 0 0,3-4 0,0 3 0,0-6 0,0 6 0,0-7 0,0 7 0,0-6 0,3 0 0,3-2 0,3-2 0,3 1 0,7-1 0,-1-3 0,14-2 0,-6-1 0,12-3 0,-4 0 0,1 0 0,-2 0 0,-4 0 0,0 0 0,-8 0 0,2-3 0,-13 3 0,5-3 0,-9 3 0,3 0 0,-4 0 0,-2 0 0,-1 0 0</inkml:trace>
  <inkml:trace contextRef="#ctx0" brushRef="#br0" timeOffset="946">11534 16635 24575,'0'-4'0,"0"5"0,0 5 0,0-2 0,5-7 0,-1 0 0,3 0 0,-1 4 0,-1 1 0,-2-2 0,-1 0 0</inkml:trace>
  <inkml:trace contextRef="#ctx0" brushRef="#br0" timeOffset="2003">12005 16194 24575,'-5'8'0,"2"4"0,-5 1 0,4 3 0,-9 3 0,6-1 0,-6 9 0,2-2 0,-3-1 0,-1 8 0,4-6 0,-3 7 0,6-4 0,-6 4 0,6-3 0,-3 8 0,7-12 0,-3 6 0,6-11 0,-2 7 0,3-11 0,0 6 0,0-10 0,0 0 0,0-2 0,0-5 0,2 3 0,1-4 0,9-2 0,-2-1 0,9-2 0,-3 0 0,8 0 0,1 0 0,4 0 0,-1 0 0,1 0 0,-4 0 0,3 0 0,-8 0 0,4 0 0,-4 0 0,-4 0 0,0 0 0,-4 0 0,0 0 0,-3 0 0,0 0 0,-4 0 0,0 0 0,1 0 0,-1 0 0,-2 0 0,-1 0 0</inkml:trace>
  <inkml:trace contextRef="#ctx0" brushRef="#br0" timeOffset="3099">12155 16572 24575,'-3'-1'0,"0"2"0,3 7 0,0 1 0,0 6 0,0 6 0,0-4 0,0 10 0,0-1 0,0 4 0,0 3 0,0 1 0,0 0 0,0 10 0,0-3 0,0 2 0,0-4 0,-3-5 0,2 0 0,-2-6 0,3 1 0,0-5 0,0-3 0,0-6 0,0-3 0,0-3 0,0 0 0,0-4 0,0 0 0,0 1 0,0-1 0,0 1 0,0-1 0,0 0 0,0 0 0,0 0 0,0 1 0,0-1 0,0 0 0,0 1 0,0-1 0,0 0 0,0-2 0,0 0 0</inkml:trace>
  <inkml:trace contextRef="#ctx0" brushRef="#br0" timeOffset="5160">13853 17766 24575,'0'-8'0,"0"-2"0,2 6 0,4-3 0,3 6 0,3-1 0,0-4 0,0 5 0,4-4 0,-4 5 0,4 0 0,-1 0 0,-2 0 0,3 0 0,-4 0 0,0 0 0,0 0 0,-3 0 0,2 0 0,-4 0 0,1 2 0,-3 1 0,1 3 0,-1-1 0,-2 0 0,0 4 0,-3-3 0,0 5 0,0 2 0,-3 3 0,-3 1 0,-8 2 0,0-2 0,-7 4 0,2 5 0,-3-4 0,0 4 0,0 0 0,4-8 0,-4 11 0,8-11 0,-3 3 0,4-2 0,3-6 0,1 2 0,3-2 0,-1-1 0,2-3 0,1-1 0,-1-2 0,5-1 0,-3 0 0,3 0 0,8-2 0,-1 2 0,11-1 0,-1 2 0,2-2 0,5 2 0,-3-2 0,3 0 0,-4 2 0,-4-6 0,-1 6 0,-3-5 0,0 4 0,-2-4 0,1 1 0,-5-2 0,2 0 0,-2 0 0,-1 0 0,1 0 0,-1 0 0,1 0 0,-1 0 0,0 0 0,0-2 0,-2 1 0,-1-1 0</inkml:trace>
  <inkml:trace contextRef="#ctx0" brushRef="#br0" timeOffset="5843">14191 18021 24575,'0'8'0,"0"-1"0,0-4 0,0 0 0</inkml:trace>
  <inkml:trace contextRef="#ctx0" brushRef="#br0" timeOffset="6785">14411 17786 24575,'0'15'0,"0"3"0,0-5 0,0 10 0,0-9 0,0 5 0,0-3 0,0-3 0,0 2 0,0-3 0,0 4 0,0-6 0,0 4 0,0-4 0,0 2 0,0 0 0,3-3 0,-3-1 0,5-3 0,-2-2 0,2 0 0,1-3 0,-1 0 0,1 0 0,-1 0 0,3 0 0,-1 0 0,4 0 0,-2 0 0,3 0 0,3 0 0,-2 0 0,3 0 0,-1-3 0,-2 2 0,6-2 0,-2 3 0,2 0 0,1 0 0,0 0 0,0 0 0,-1 0 0,-2 0 0,-2 0 0,-3 0 0,-3 0 0,0 0 0,-4 0 0,1 0 0,-1 0 0,0 0 0,-2 0 0,0 0 0</inkml:trace>
  <inkml:trace contextRef="#ctx0" brushRef="#br0" timeOffset="7518">14644 17890 24575,'-3'12'0,"1"-3"0,2 10 0,0-3 0,0 4 0,0-1 0,0 1 0,0 4 0,0-7 0,0 6 0,0-6 0,0 3 0,0 0 0,0-7 0,0 5 0,0-8 0,0 6 0,0-4 0,0 4 0,0-5 0,0 1 0,0-9 0,0 0 0</inkml:trace>
  <inkml:trace contextRef="#ctx0" brushRef="#br0" timeOffset="8850">15047 17967 24575,'3'8'0,"-1"1"0,-2 3 0,0 0 0,0 3 0,0-2 0,0 6 0,0-6 0,0 6 0,0-6 0,0 2 0,0 1 0,0-3 0,3 2 0,0-3 0,3 1 0,0-1 0,3-3 0,-3 2 0,3-4 0,-1 1 0,-1-2 0,1-3 0,0 0 0,-1-3 0,1 0 0,0 0 0,-1 0 0,4 0 0,-2-3 0,0-3 0,3-3 0,-3-4 0,1 1 0,1 0 0,-4-3 0,2 1 0,-3-1 0,0 3 0,0 0 0,0-1 0,0 1 0,-3 0 0,0 0 0,-3 0 0,0 3 0,0-3 0,0 6 0,0-3 0,0 4 0,0-1 0,0 1 0,0-1 0,0 1 0,0-1 0,0 1 0,0-1 0,0 1 0,0-1 0,0 1 0,0 2 0,0 0 0</inkml:trace>
  <inkml:trace contextRef="#ctx0" brushRef="#br0" timeOffset="9971">15706 17579 24575,'0'11'0,"0"4"0,0 1 0,0 8 0,-6-1 0,1 1 0,-17 14 0,9-11 0,-11 13 0,5-10 0,0 0 0,-1 0 0,2-4 0,0 3 0,7-11 0,-6 2 0,11-8 0,-6-2 0,6 1 0,-3-5 0,6 6 0,-2-3 0,1 3 0,-2 0 0,0 3 0,2-2 0,-1 3 0,1-4 0,1 0 0,-3 0 0,6-3 0,-3 2 0,1-4 0,1 4 0,-4-5 0,4 2 0,-3-2 0,3-1 0,-4 1 0,4-1 0,-1 1 0,2-1 0,-3 0 0,3 1 0,-3-3 0,3-1 0</inkml:trace>
  <inkml:trace contextRef="#ctx0" brushRef="#br0" timeOffset="12014">15720 17902 24575,'3'6'0,"-1"2"0,-2 4 0,0 1 0,0 3 0,0-1 0,0-2 0,0 3 0,0-1 0,0-2 0,0 6 0,0-6 0,0 6 0,0-6 0,0 6 0,0-6 0,0 6 0,0-3 0,0 0 0,0 3 0,0-2 0,0-1 0,0 0 0,0-4 0,0 0 0,0 0 0,0-3 0,0-1 0,0-2 0,0-1 0,0 1 0,0-1 0,0-4 0,3-5 0,1-8 0,2-1 0,0-3 0,0 1 0,0 2 0,1-3 0,-1 4 0,2 0 0,-1 3 0,1 0 0,-2 1 0,2 1 0,-1 1 0,1 1 0,-2 4 0,-1-3 0,0 3 0,4-4 0,-3 4 0,2-4 0,-2 4 0,-1-4 0,1 5 0,-1-3 0,1 3 0,-1 0 0,0 0 0,0 0 0,-2 6 0,-1-2 0,-2 7 0,3-5 0,-3 5 0,3-2 0,-3 1 0,2-2 0,-1-3 0,1 1 0,-2-1 0,3 4 0,-2-3 0,1 2 0,1-2 0,-3-1 0,5 1 0,-2-1 0,3 0 0,-1-1 0,1 0 0,-1-3 0,0 4 0,1-5 0,-1 5 0,1-4 0,-1 1 0,1-2 0,-1 0 0,0 0 0,0 0 0,1 0 0,-1 0 0,0 0 0,1 0 0,-1 0 0,1 0 0,-1 0 0,0-2 0,0-1 0,-2-3 0,2 3 0,-5-1 0,3 1 0,-1-3 0,-1 1 0,1 2 0,-2 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24:17.7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19302 13391 24575,'0'15'0,"0"-3"0,0 3 0,0 1 0,0-3 0,0 10 0,0-9 0,0 9 0,0-10 0,0 5 0,0-5 0,0 3 0,0-4 0,0-1 0,0-2 0,2-1 0,1-2 0,6-3 0,3-1 0,1-2 0,6 0 0,-2 0 0,2 0 0,1 0 0,0 0 0,-4 0 0,0 0 0,-4 0 0,-3 0 0,-1 0 0,-2 0 0,-1 0 0,0 0 0,-4 0 0,-7 0 0,-7 0 0,-2 0 0,-4 0 0,2 0 0,-3 0 0,4 0 0,-3 0 0,6 0 0,-3 0 0,4 0 0,0 0 0,3 0 0,-3 0 0,6 0 0,-2 0 0,-1 0 0,3 0 0,-3 0 0,4 0 0,-1 0 0,1 0 0,-1 0 0,-2 0 0,2 0 0,-3 0 0,4-2 0,-4 1 0,3-1 0,-3 2 0,4-3 0,-1 3 0,1-5 0,-1 4 0,1-1 0,-1 2 0,1 0 0,-1 0 0,1 0 0,2 0 0,1 0 0</inkml:trace>
  <inkml:trace contextRef="#ctx0" brushRef="#br0" timeOffset="861">19160 13344 24575,'7'-3'0,"2"0"0,6 3 0,1 0 0,4 0 0,4 0 0,-3 0 0,6 0 0,-2 0 0,0 0 0,-1 0 0,-8 0 0,0 0 0,-7 0 0,2 0 0,-5 0 0,3 0 0,-4 0 0,0 0 0,1 0 0,-1 0 0,0 0 0,1 0 0,-1 0 0,0 0 0,-2 0 0,-1 0 0</inkml:trace>
  <inkml:trace contextRef="#ctx0" brushRef="#br0" timeOffset="2284">19541 13414 24575,'0'15'0,"0"-3"0,0 11 0,0-6 0,0 11 0,0-7 0,0 6 0,0-6 0,0 3 0,0-4 0,0-7 0,0 5 0,0-11 0,0 5 0,0-6 0,0-1 0,0 1 0,0-5 0,0-8 0,3-7 0,1-10 0,3 0 0,0-5 0,0 4 0,3-3 0,-2 7 0,2-3 0,-1 4 0,1 4 0,3 0 0,-4 4 0,2 2 0,-1 2 0,2 2 0,0 0 0,-3 0 0,2 2 0,-5 0 0,6 3 0,-6-2 0,2 3 0,-2 0 0,-1 0 0,1 0 0,-1 0 0,1 0 0,-1 0 0,1 6 0,0 1 0,0 5 0,-3 3 0,2 1 0,-1 1 0,-1 2 0,3-6 0,-3 2 0,0-3 0,3 0 0,-6-3 0,6 3 0,-6-3 0,6 0 0,-6-1 0,5-2 0,-4-1 0,3 1 0,-3-1 0,4 0 0,-2 1 0,0-1 0,2-2 0,-2 2 0,2-4 0,1 4 0,-1-3 0,0 1 0,1 0 0,-1-3 0,1 0 0,-1 0 0,0 0 0,0 0 0,0 0 0,-2 0 0,-1 0 0</inkml:trace>
  <inkml:trace contextRef="#ctx0" brushRef="#br0" timeOffset="5134">21346 13464 24575,'0'-8'0,"0"1"0,0 1 0,0-2 0,-3 5 0,-3-3 0,0 6 0,-9 0 0,8 0 0,-8 0 0,6 0 0,-3 0 0,0 0 0,0 6 0,2 1 0,-2 8 0,8-5 0,-8 8 0,8-8 0,-5 9 0,5-6 0,-2 3 0,3-1 0,-1 2 0,1 2 0,1-2 0,1 2 0,-2-3 0,1 0 0,1 3 0,-2-6 0,3 2 0,0-5 0,0 1 0,0-5 0,0 3 0,0-4 0,0 0 0,6 1 0,0-3 0,10 0 0,0-3 0,4 0 0,0 0 0,-1 0 0,1 0 0,0-6 0,0-1 0,0-7 0,0 1 0,-1 0 0,2-4 0,-4 3 0,3-7 0,-3 8 0,0-7 0,-1 6 0,-3-5 0,-1 6 0,-2-3 0,-1 4 0,-3 3 0,-1 1 0,1-1 0,0 3 0,-3-2 0,-1 2 0,0 3 0,1 3 0,0 6 0,-1 7 0,-2 3 0,0 4 0,0 4 0,0 1 0,0-1 0,0 4 0,0-3 0,0 0 0,0-1 0,0-5 0,0-2 0,0-2 0,0-3 0,0-3 0,0 0 0,0-4 0,0 1 0,0-19 0,3-1 0,1-18 0,4 3 0,-1-4 0,0 3 0,4-4 0,0 9 0,-1 1 0,3 4 0,-6 4 0,2 3 0,-3 5 0,2 2 0,-2 0 0,3 3 0,-4-2 0,1 4 0,-1-1 0,0 2 0,1 0 0,-1 0 0,0 0 0,1 0 0,-1 0 0,1 0 0,-1 0 0,4 0 0,-3 0 0,2 0 0,-2 0 0,-1 2 0,0 1 0,1 3 0,-1-1 0,1 1 0,-1-1 0,1 1 0,-1-1 0,-2 1 0,2-1 0,-4 0 0,1 1 0,-2-1 0,0 1 0,2-3 0,-1 1 0,1-1 0,1 0 0,0-1 0,2-2 0,0-3 0,1-3 0,3-6 0,5-6 0,0-2 0,6 3 0,-6-3 0,1 7 0,-2-3 0,-1 4 0,0 3 0,0 0 0,-3 3 0,0 3 0,-4 0 0,1 3 0,-1 0 0,0 0 0,1 0 0,-1 0 0,0 0 0,1 0 0,-3 3 0,1 0 0,-3 8 0,1-1 0,-2 6 0,3-1 0,-2-2 0,2 3 0,-3-1 0,0-2 0,0 3 0,2-7 0,-1 2 0,2-5 0,-1 6 0,-1-6 0,4 2 0,-2 1 0,0-3 0,2 2 0,-2-2 0,3-1 0,-1 0 0,1 1 0,-1-1 0,1 4 0,-1-3 0,1 2 0,3 1 0,0-3 0,3 3 0,3-3 0,-2-2 0,3-1 0,-4-3 0,-3 0 0,-1 0 0,-2 0 0,-3 0 0,-1 0 0</inkml:trace>
  <inkml:trace contextRef="#ctx0" brushRef="#br0" timeOffset="6461">19410 14485 24575,'0'36'0,"0"3"0,0 17-837,0-24 1,0 0 836,0 0 0,0 0 0,0 22 0,0-21 0,0-1 0,0 11 0,0-10 0,0 1 0,0 17 435,0 0-435,0-7 302,0-10-302,0 0 0,0-9 0,0-5 851,0-1-851,0-9 85,0 5-85,0-9 0,0 2 0,0-2 0,0-1 0,0 0 0,0 1 0,0-1 0,0-2 0,0-1 0</inkml:trace>
  <inkml:trace contextRef="#ctx0" brushRef="#br0" timeOffset="7928">21047 14628 24575,'13'-9'0,"-4"2"0,15-10 0,-7 6 0,7-3 0,-3 1 0,3 6 0,-5-6 0,-2 9 0,2-5 0,-7 8 0,1-2 0,-5 3 0,1 0 0,-3 0 0,2 0 0,-3 0 0,1 5 0,-3 6 0,0 5 0,-3 4 0,0 3 0,0 2 0,-16 15 0,-3-2 0,2-12 0,-2 0 0,-9 9 0,11-10 0,-1 0-513,-15 10 513,-3 13 0,2-10 0,1 3 0,9-9 0,0 3 0,5-5 0,5-5 0,3-1 0,5-4 0,0-4 513,5 0-513,-1-4 0,2 0 0,0 0 0,0 0 0,0 0 0,0 0 0,2-3 0,4 2 0,7-1 0,3 0 0,8 0 0,5-3 0,1 0 0,8-3 0,-3 0 0,4-4 0,-5 0 0,0 0 0,-10 0 0,-3 0 0,-6-3 0,-3-1 0,-3 1 0,0 0 0,-4 3 0,-2-2 0,0-1 0,-3-2 0,0 2 0,0 1 0</inkml:trace>
  <inkml:trace contextRef="#ctx0" brushRef="#br0" timeOffset="8939">21642 14926 24575,'0'9'0,"0"-2"0,0-2 0,0 1 0,0-1 0,0 1 0,0-1 0,0 0 0,0 1 0,0-1 0,0 0 0,0 0 0,0 1 0,-2-4 0,2-2 0,-3-2 0,3-3 0,0 2 0,0 0 0</inkml:trace>
  <inkml:trace contextRef="#ctx0" brushRef="#br0" timeOffset="10695">22211 14644 24575,'-4'-6'0,"-6"1"0,-2 5 0,-7 0 0,6 0 0,-3 0 0,4 0 0,0 0 0,3 0 0,0 0 0,4 0 0,2 5 0,0 1 0,3 9 0,0 1 0,0 4 0,0 0 0,0-1 0,0-2 0,0 1 0,0-5 0,0 3 0,0-4 0,0 0 0,0-3 0,-5-1 0,3-2 0,-3 2 0,5-2 0,7 0 0,7-4 0,9-2 0,6 0 0,0 0 0,-4 0 0,2 0 0,-6 0 0,3 0 0,-8 3 0,0 3 0,-4 3 0,-2 7 0,-1 0 0,-3 0 0,-2 7 0,-2-5 0,-2 6 0,0-5 0,0 1 0,-3 0 0,-3 0 0,-8 0 0,-8 2 0,-1-1 0,-6-2 0,3 3 0,-4-10 0,4 5 0,3-10 0,3 3 0,0-6 0,7-2 0,-2-2 0,9 0 0,-3 0 0,4 0 0,-1 0 0,1-2 0,0-1 0,2 0 0,1 1 0</inkml:trace>
  <inkml:trace contextRef="#ctx0" brushRef="#br0" timeOffset="12471">22846 14903 24575,'-17'0'0,"-5"0"0,-3 0 0,0 0 0,-3 0 0,3 0 0,0 0 0,1 0 0,-4 0 0,6 0 0,-3 0 0,6 0 0,-1 0 0,2 0 0,-5 0 0,13 0 0,-5 0 0,6 0 0,0 0 0,1 0 0,0 0 0,-1 0 0,3-3 0,2 0 0,4-2 0,0-3 0,2 2 0,5-9 0,3 1 0,3-6 0,4 0 0,1-6 0,5-1 0,0-3 0,0-5 0,0 3 0,1-2 0,-5 3 0,-1 6 0,-5 1 0,0 7 0,-3 2 0,-1 3 0,-3 2 0,-1 4 0,-2 1 0,0 7 0,-3-2 0,0 12 0,0-2 0,0 9 0,0 1 0,0 5 0,-4 9 0,3 0 0,-6 9 0,6 2-538,-6 4 538,6-18 0,1 0 0,-4 18 0,4-19 0,0 0 0,0 21 0,0 1 0,0-1-3,0-3 3,0-12 0,0 1 0,0-8 0,0-4 0,0-5 0,0-4 538,0-4-538,0-3 3,0-1-3,0-2 0,0-3 0,0-1 0</inkml:trace>
  <inkml:trace contextRef="#ctx0" brushRef="#br0" timeOffset="16267">20656 12954 24575,'22'0'0,"0"0"0,2 0 0,1 0 0,8 0 0,-3 0 0,25 0 0,-21 0 0,20 0 0,-14 0 0,5 0 0,5 0 0,0 0 0,0 0 0,-1 0 0,2 0 0,-6 0 0,-1 0 0,-5 0 0,5 0 0,-4 0 0,4 0 0,-9 0 0,3 0 0,-4 0 0,5 0 0,-4 0 0,3 0 0,-4 0 0,5 0 0,-5 0 0,4-3 0,1 2 0,2-6 0,2 6 0,-8-6 0,2 3 0,-2-3 0,-1 2 0,-1-2 0,1 7 0,-5-4 0,5 4 0,-1 0 0,1 0 0,5-3 0,0 2 0,5-2 0,-4 3 0,4-4 0,-5 3 0,0-6 0,-5 6 0,4-6 0,-3 3 0,-1 0 0,-1-3 0,0 3 0,-3-7 0,3 3 0,-4-3 0,-1 4 0,-3 0 0,3 0 0,-3 0 0,4 0 0,0-1 0,-5 1 0,4 0 0,-7 0 0,7-3 0,-8 3 0,4-3 0,-8 0 0,3 3 0,-6-2 0,6 0 0,-6 2 0,3-2 0,-7 3 0,-1 2 0,-2-1 0,-1 2 0,1 0 0,-1-5 0,-2 5 0,0-9 0,-3 3 0,0-3 0,-3 0 0,-7-5 0,-5 0 0,-7-5 0,-14-10 0,11 8 0,-15-9 0,4 9 0,-1 1 0,-7-1 0,1 3 0,2 2 0,-8 2 0,9 2 0,-4 2 0,5 2 0,-1 3 0,6 0 0,0 1 0,5 3 0,0 0 0,1 4 0,-6 0 0,0 0 0,-1 0 0,-3 0 0,4 0 0,-5 0 0,0 0 0,0 0 0,5 3 0,-4 2 0,3 2 0,-4 1 0,0 0 0,-17 5 0,17-5-224,3-1 1,1 0 223,1 0 0,1-2 0,0-1 0,-9 4 0,12-3 0,-2-1 0,-20 5 0,15-4 0,0-1 0,-13 1 0,16-1 0,1 0 0,-18 1 0,-1 0 0,21-3 0,0 0 0,-20-2 0,-5 3 0,11-2 0,-3 3 0,7-4 0,2 0 0,1 3 0,8-2 0,-4 6 0,9-7 0,1 7 447,5-4-447,-1 4 0,0-1 0,4 1 0,-4-1 0,7 0 0,-2-2 0,3 1 0,-4-1 0,3 2 0,-2 0 0,0 0 0,-2 1 0,-3-1 0,0 1 0,0-1 0,-4 1 0,4 0 0,-4 0 0,7-1 0,2 0 0,-1-2 0,6 1 0,-5-2 0,9 2 0,-2 1 0,2-1 0,1 1 0,-1-1 0,0 4 0,1-3 0,-1 5 0,0-2 0,0 0 0,0 3 0,1-6 0,-4 5 0,3-5 0,-3 5 0,3-4 0,0 4 0,1-2 0,-2 3 0,4 0 0,-2 0 0,1 0 0,1 0 0,0 0 0,3 0 0,0-3 0,0 0 0,0-4 0,0 0 0,0 1 0,0-1 0,0 1 0,3-1 0,3-2 0,3 2 0,6-1 0,1 2 0,1-2 0,2 2 0,1-2 0,1 2 0,6-2 0,-6-1 0,3 0 0,0-2 0,-3 2 0,2-3 0,-7 0 0,3 0 0,-6 0 0,3 0 0,-4 2 0,-3-1 0,-1 2 0,-2-3 0,-1 0 0,1 0 0,-3 0 0,-1 0 0</inkml:trace>
  <inkml:trace contextRef="#ctx0" brushRef="#br0" timeOffset="17605">23024 13112 24575,'0'13'0,"0"3"0,0 7 0,0-3 0,0 13 0,0-11 0,0 10 0,0-15 0,0 10 0,0-13 0,0 5 0,0-10 0,0 3 0,0-6 0,0 2 0,0-3 0,0 1 0,0-1 0,0 0 0,0 0 0,0 1 0,0-1 0,0 0 0,0 1 0,0-1 0,0 0 0,0 0 0,0 1 0,2-6 0,2-7 0,-1 3 0,-1-5 0</inkml:trace>
  <inkml:trace contextRef="#ctx0" brushRef="#br0" timeOffset="18747">23162 13176 24575,'11'0'0,"-3"0"0,7 0 0,-8 0 0,5 0 0,-4 0 0,-2 0 0,3 0 0,-1 0 0,-3 0 0,3 0 0,-2 0 0,-1 0 0,0 0 0,1 0 0,-1 0 0,1 0 0,-1 0 0,-2 5 0,0-2 0,-3 11 0,-3 0 0,-8 6 0,-4 1 0,-6-3 0,4 2 0,-3-3 0,6 0 0,-2-1 0,6-4 0,2-3 0,2 0 0,3-4 0,-2 0 0,5 1 0,-3-1 0,3 1 0,0-1 0,0 0 0,0 1 0,0-1 0,3 0 0,3 1 0,3-3 0,3 2 0,0-4 0,0 1 0,3-2 0,-2 0 0,3 0 0,-4 0 0,0 0 0,-3 0 0,2 0 0,-4-2 0,1 1 0,-3-4 0,1 2 0,-1 0 0,1-1 0,-1 3 0,-2-1 0,-1 2 0</inkml:trace>
  <inkml:trace contextRef="#ctx0" brushRef="#br0" timeOffset="19875">23466 13127 24575,'11'0'0,"0"0"0,1 0 0,0 0 0,4 0 0,-6 0 0,5 0 0,-9 0 0,5 0 0,-2 0 0,0 0 0,0 0 0,-4 0 0,0 0 0,-2 5 0,-1-2 0,-2 7 0,0 3 0,-2 0 0,-2 6 0,-2-6 0,-1 6 0,1-3 0,-1 0 0,1 3 0,0-6 0,-1 3 0,1-4 0,3 0 0,-3 0 0,6 0 0,-3 0 0,0 0 0,2-3 0,-1 3 0,2-3 0,0 0 0,0-1 0,0 0 0,0-1 0,0 1 0,0-3 0,0 1 0,0 2 0,0-2 0,0 6 0,0-6 0,0 2 0,0-2 0,0-1 0,0-2 0,0 0 0</inkml:trace>
  <inkml:trace contextRef="#ctx0" brushRef="#br0" timeOffset="22423">23844 13412 24575,'-8'0'0,"-2"0"0,4 0 0,-4 0 0,4 2 0,-1 1 0,1 3 0,1-1 0,-1 0 0,1 1 0,-1 2 0,0-2 0,0 6 0,0-3 0,0 3 0,0 0 0,0 0 0,0-3 0,0 2 0,3-1 0,-2-1 0,4 2 0,-1-5 0,2 2 0,0-2 0,0-1 0,0 4 0,0-3 0,0 2 0,0-2 0,0-1 0,0 4 0,2-3 0,1 2 0,3-2 0,2-1 0,-2 1 0,6 0 0,-3 0 0,3-3 0,-3 0 0,2-3 0,-2 0 0,1 0 0,1 0 0,-2 0 0,3 0 0,1-9 0,-1 1 0,4-8 0,-3 0 0,3 3 0,-3-6 0,-4 6 0,3-3 0,-2 4 0,2 0 0,-3 0 0,0 0 0,-3 0 0,0 2 0,-1 2 0,1 2 0,-1 3 0,-2-2 0,2 5 0,-4 0 0,1 5 0,-2 4 0,0 7 0,0-3 0,0 6 0,0-6 0,-3 2 0,3-3 0,-3 0 0,3-3 0,0 3 0,0-6 0,0 2 0,0-2 0,0-1 0,0 0 0,0 1 0,-2-1 0,1-5 0,-1-3 0,2-10 0,3 0 0,3-6 0,1 3 0,5-1 0,-2 2 0,2 3 0,0 0 0,-3 3 0,2 0 0,-5 3 0,3 0 0,-4 1 0,1 2 0,-1-2 0,1 4 0,-1-1 0,0 2 0,1 0 0,-1 0 0,0 0 0,0 0 0,1 0 0,-1 0 0,0 2 0,-2 1 0,-1 5 0,-2 1 0,0 3 0,0-2 0,0 1 0,0-5 0,0 3 0,0-4 0,0 0 0,0 1 0,0-1 0,0 1 0,0-1 0,0 1 0,0-1 0,0 0 0,0 1 0,2-3 0,2-7 0,1-6 0,1-3 0,1-6 0,2 6 0,-2-6 0,4 6 0,-4 1 0,2 0 0,-4 6 0,1-3 0,-1 6 0,1-2 0,-1 5 0,1-3 0,-1 3 0,0 0 0,1 0 0,-1 0 0,0 0 0,1 0 0,-3 3 0,2 0 0,-5 5 0,3 1 0,-3 3 0,2 0 0,-1 0 0,2 0 0,-3 1 0,0-1 0,0 0 0,0 0 0,0 0 0,2 0 0,-1-3 0,2 2 0,-3-5 0,2 6 0,-1-6 0,2 2 0,-3-2 0,0-1 0,2-2 0,1 0 0,0-3 0,-1 0 0</inkml:trace>
  <inkml:trace contextRef="#ctx0" brushRef="#br0" timeOffset="23781">21107 16026 24575,'0'24'0,"0"10"0,0 1 0,0 5 0,0 2 0,0-1 0,0 15 0,0-5 0,0 0 0,0-2 0,0-14 0,0 8 0,0-17 0,0 10 0,0-10 0,0 0 0,0 1 0,0-10 0,0 11 0,0-11 0,0 2 0,0-7 0,0 0 0,0-3 0,0-1 0,0-3 0,0 0 0,0-2 0,0-1 0</inkml:trace>
  <inkml:trace contextRef="#ctx0" brushRef="#br0" timeOffset="25039">21442 16134 24575,'14'-7'0,"4"-4"0,-5 4 0,6 0 0,1-5 0,1 5 0,0-4 0,-2 4 0,-3 5 0,0-4 0,3 5 0,-2-5 0,2 6 0,-2 0 0,2 0 0,-6 0 0,2 0 0,-6 0 0,3 0 0,-6 0 0,2 0 0,-2 0 0,-1 3 0,0 0 0,-2 2 0,3 4 0,-6 3 0,3 5 0,-3 7 0,0 0 0,-3 9 0,-5 1 0,-8 5 0,-4 0 0,-3-4 0,-1 4 0,1-7 0,-1 2 0,5-8 0,2-1 0,0-4 0,6-1 0,-5-6 0,9 1 0,-2-9 0,3 3 0,1-4 0,2 1 0,0-1 0,3 0 0,6 3 0,8 2 0,3 3 0,15 2 0,-6-4 0,12 3 0,-8-6 0,3 3 0,-4-7 0,-4-1 0,-2-3 0,-3 0 0,-3 0 0,-2 0 0,-3 0 0,-3-2 0,0-1 0,-4-3 0,1 3 0,-1-2 0,0 5 0,1-3 0,-3 3 0,-1 0 0</inkml:trace>
  <inkml:trace contextRef="#ctx0" brushRef="#br0" timeOffset="26436">22013 16112 24575,'14'0'0,"6"0"0,0 0 0,8 0 0,-3 0 0,3 0 0,1 0 0,-4 0 0,7 0 0,-13 0 0,12-4 0,-13 1 0,6-4 0,-5 0 0,-5 1 0,-2 0 0,-7 3 0,1 0 0,-1 3 0,0-2 0,1 1 0,-3 1 0,-1 3 0,-5 5 0,0 1 0,-4 6 0,1 2 0,-4 3 0,3 3 0,-3-2 0,3 12 0,-1-7 0,1 11 0,-1 3 0,0 5 0,-1 0 0,1 4 0,0-4 0,0 0 0,0-5 0,0-2 0,1-8 0,3-1 0,-3-5 0,7-8 0,-6 0 0,5-4 0,-1-3 0,-1 2 0,2-5 0,-2 3 0,3-4 0,-2 1 0,1-1 0,-1 0 0,2 1 0,0-1 0,0 1 0,0-1 0,0-2 0,0-1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25:06.641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21322 14231 24575,'-14'0'0,"-8"-3"0,1 2 0,-8-6 0,-17-11 0,3 7 0,-10-17 0,-2 13 0,22-3 0,4 9 0,0 1 0,-9-8 0,-18-1 0,10 0 0,2 1 0,5 4 0,0 1 0,0 3 0,0 4 0,5 0 0,-4 4 0,8 0 0,-4 0 0,9 0 0,-3 0 0,8 0 0,-8 0 0,7 0 0,-7 0 0,7 0 0,-7 3 0,3 1 0,-4 3 0,5 0 0,-4 0 0,3 0 0,0 0 0,1-3 0,4 2 0,4-3 0,1 4 0,3-1 0,-1 0 0,1 2 0,3 2 0,-3 2 0,6-3 0,-3 2 0,3-5 0,1 3 0,2-4 0,-2 0 0,4 1 0,-4-1 0,3-2 0,-4-1 0,1-2 0,-1 0 0,1 0 0,-4 0 0,3 0 0,-5 0 0,5 0 0,-6 0 0,6 0 0,-5 0 0,4 0 0,-4 0 0,5-2 0,-2-1 0,2-3 0,1 3 0,-1-2 0,0 2 0,3-2 0,1 0 0,2-1 0,0 1 0,0-1 0,0-2 0,0 1 0,5-4 0,2 5 0,5-6 0,0 5 0,0-4 0,4 1 0,-4 0 0,7-2 0,-6 2 0,3 0 0,-4-1 0,0 4 0,-3-1 0,-1 2 0,-2 1 0,-1-1 0,1 0 0,-1 3 0,-4 3 0,1 3 0,-10 5 0,4 5 0,-8 0 0,2 6 0,-7-2 0,3 3 0,-6 1 0,6-1 0,-3 0 0,0 1 0,3-1 0,-3-3 0,4 2 0,4-7 0,-3 4 0,5-7 0,-1 2 0,2-5 0,3 3 0,-2-4 0,4 1 0,-1-1 0,-1-2 0,3 2 0,-3-2 0,3 2 0,0 0 0,0 1 0,0-1 0,3 3 0,0 1 0,6 3 0,0 0 0,3 0 0,0 0 0,1 4 0,-1-3 0,1 2 0,-1-3 0,-3 0 0,2-2 0,-4 1 0,1-4 0,-2 1 0,0-3 0,-1 1 0,0-3 0,1-1 0,-3-2 0,-1 0 0</inkml:trace>
  <inkml:trace contextRef="#ctx0" brushRef="#br0" timeOffset="2797">21203 17165 24575,'-3'11'0,"-8"9"0,-5 2 0,-11 10 0,0-1 0,-5 0 0,9-1 0,-6 1 0,0 0 0,0 0 0,-6 1 0,7-4 0,-3 2 0,1-13 0,-1 8 0,1-9 0,-5 1 0,0 1 0,-4-10 0,5 7 0,-4-7 0,4 3 0,-10-3 0,-2 0 0,15-6 0,0 0 0,-12 2 0,6-3 0,2-2 0,1 1 0,-26 0 0,14 0 0,-5-4 0,-5-4 0,11-4 0,-3-4 0,11-4 0,-2 0 0,8-3 0,0-1 0,5 5 0,4-1 0,3 6 0,5-2 0,-1 0 0,2 6 0,1-5 0,2 6 0,2-3 0,-1-6 0,2 5 0,1-10 0,1 12 0,4-5 0,-1 9 0,2-1 0,0 2 0,0 1 0,0-1 0,2 3 0,7 1 0,1 2 0,9-6 0,1 5 0,5-8 0,0 5 0,3-3 0,-4-3 0,5 1 0,-4-1 0,-5 4 0,-1-1 0,-9 3 0,5-1 0,-9 4 0,3-2 0,-4 3 0,-4 0 0,-4 0 0,-10 0 0,1 0 0,-7 3 0,2 1 0,1 2 0,0 1 0,1-1 0,2 0 0,-3 0 0,4 0 0,3 0 0,-2 0 0,1-3 0,-2 2 0,0-1 0,0 2 0,3-3 0,-2 2 0,4-4 0,-1 4 0,2-4 0,1 3 0,-1-3 0,1 4 0,0-5 0,0 3 0,2-1 0,-2-1 0,5 3 0,-3-1 0,3 2 0,0 0 0,0 1 0,0-1 0,0 4 0,0 3 0,0 1 0,0 6 0,0-6 0,0 6 0,0-7 0,0 4 0,0 0 0,0-7 0,0 6 0,0-6 0,0 0 0,0 3 0,0-6 0,0 2 0,0 1 0,0-3 0,0 2 0,0-2 0,0 2 0,0-2 0,0 2 0,0-2 0,0-1 0,0 1 0,0-1 0,0 1 0,0-1 0,0 0 0,0 1 0,0-4 0,0 1 0</inkml:trace>
  <inkml:trace contextRef="#ctx0" brushRef="#br0" timeOffset="4074">21487 17491 24575,'0'0'0</inkml:trace>
  <inkml:trace contextRef="#ctx0" brushRef="#br0" timeOffset="5148">21343 17652 24575,'15'0'0,"3"0"0,-5 0 0,10 0 0,-10 0 0,7 0 0,0 0 0,-9 0 0,11 0 0,-15 0 0,8 0 0,-9 0 0,2 0 0,-3 0 0,0 0 0,0 0 0,1 0 0,-1 0 0,0 0 0,1 0 0,-1 0 0,0 3 0,1-3 0,-1 3 0,1-3 0,-1 2 0,-2-1 0,0 1 0</inkml:trace>
  <inkml:trace contextRef="#ctx0" brushRef="#br0" timeOffset="6338">21332 17841 24575,'8'0'0,"0"0"0,-3 0 0,1 0 0,-1 0 0,0 0 0,0 0 0,0 0 0,1 0 0,-1-2 0,1 1 0,-3-1 0,-1 2 0</inkml:trace>
  <inkml:trace contextRef="#ctx0" brushRef="#br0" timeOffset="8749">21879 17502 24575,'5'-5'0,"-3"6"0,11-14 0,-6 12 0,4-5 0,-5 6 0,3-2 0,-1 1 0,-2-1 0,2 2 0,1 0 0,-3 0 0,5 0 0,-5 0 0,3 0 0,-4 0 0,1 0 0,-1 0 0,0 0 0,1 0 0,-1 2 0,1-1 0,-1 4 0,-2-3 0,-1 4 0,-2-1 0,0 0 0,0 3 0,0 1 0,0 3 0,0 4 0,-3 0 0,0 4 0,-8 4 0,1-4 0,-4 4 0,1-4 0,0-4 0,1 0 0,2-1 0,-2-4 0,5 3 0,-1-4 0,2-1 0,0-1 0,1-3 0,2 1 0,0-1 0,1 1 0,1-1 0,-1 1 0,2-1 0,0 0 0,0 1 0,0-1 0,0 0 0,0 1 0,0-1 0,0 1 0,0-1 0,4-2 0,3-1 0,4-2 0,1 0 0,0 0 0,4 0 0,-3 0 0,5 0 0,-5 0 0,3 0 0,-1 0 0,-2 0 0,3 0 0,-7 0 0,2 0 0,-2 0 0,0 0 0,0 0 0,-4 0 0,0 0 0,1 0 0,-1 0 0,0 0 0,1 0 0,-4-2 0,3 2 0,-4-3 0,1 3 0</inkml:trace>
  <inkml:trace contextRef="#ctx0" brushRef="#br0" timeOffset="10669">22561 17674 24575,'-9'15'0,"0"-1"0,-4 2 0,1-3 0,0 2 0,2-3 0,-1 0 0,4-3 0,-1 0 0,2-1 0,0-2 0,1 2 0,2-2 0,0-1 0,1-2 0,3-1 0,0-7 0,4 1 0,1-7 0,0 5 0,-1-3 0,-2 4 0,0-1 0,-1 3 0,-1 1 0,1 2 0</inkml:trace>
  <inkml:trace contextRef="#ctx0" brushRef="#br0" timeOffset="12261">23049 17513 24575,'-8'0'0,"-6"0"0,1 0 0,-4 0 0,-2 0 0,6 0 0,-6 0 0,3 0 0,-4 0 0,0 0 0,4 0 0,1 0 0,6 0 0,-3 0 0,6 0 0,-3 0 0,4 0 0,2 2 0,1 1 0,2 2 0,0 0 0,0 1 0,0-1 0,0 3 0,0 1 0,0 3 0,0 0 0,0 1 0,0 2 0,0-2 0,0 6 0,0-6 0,0 2 0,0-3 0,0 0 0,0 0 0,0-3 0,0 0 0,0-4 0,0 3 0,0-2 0,2 0 0,1-4 0,2-2 0,0-2 0,4-4 0,3-1 0,1-2 0,6 0 0,-3 1 0,4 2 0,0 0 0,-4 5 0,3-2 0,-3 3 0,1 0 0,-2 0 0,-6 0 0,3 0 0,-6 0 0,2 0 0,-2 0 0,-1 2 0,1 2 0,-1 1 0,0 0 0,1 1 0,-1-1 0,1 4 0,-1-3 0,-1 5 0,1-5 0,-5 6 0,3-3 0,-3 3 0,0 0 0,0 0 0,0 0 0,0 0 0,0-3 0,-6 2 0,0-4 0,-7 1 0,4-2 0,-2 0 0,2-3 0,-7 3 0,3-6 0,-6 3 0,3-3 0,-4 3 0,0-2 0,0 5 0,1-6 0,2 6 0,-2-5 0,6 4 0,0-2 0,2 0 0,5 2 0,-3-2 0,4 2 0,2-2 0,1-1 0</inkml:trace>
  <inkml:trace contextRef="#ctx0" brushRef="#br0" timeOffset="13521">23327 17488 24575,'0'8'0,"0"2"0,0-1 0,0 3 0,0 0 0,0 4 0,0-3 0,0-1 0,0 3 0,0-8 0,0 11 0,0-11 0,0 8 0,0-9 0,0 3 0,0-4 0,0 1 0,0-1 0,0 1 0,0-1 0,0 0 0,0 1 0,0-1 0,0 1 0,0-1 0,0 0 0,0 0 0,0 1 0,0-1 0,0 0 0,3-2 0,0-1 0,2-2 0,1 2 0,2-1 0,1 1 0,7-2 0,0 0 0,0 0 0,3 0 0,-2 0 0,3 0 0,-1 0 0,-2 0 0,2 0 0,-6 0 0,2 0 0,-3 0 0,0-3 0,0 0 0,0 0 0,0-3 0,-3 6 0,3-6 0,-6 6 0,2-3 0,-2 3 0,-1-3 0,1 3 0,-1-3 0,-2 3 0,0 0 0</inkml:trace>
  <inkml:trace contextRef="#ctx0" brushRef="#br0" timeOffset="14411">23539 17524 24575,'0'15'0,"0"-4"0,0 8 0,0-3 0,0 0 0,0 3 0,0 6 0,0-3 0,-2 7 0,1-6 0,-2-5 0,3 9 0,0-10 0,0 7 0,0-4 0,0-4 0,0 7 0,0-9 0,0 9 0,0-10 0,0 3 0,0-4 0,0-3 0,0 2 0,0-5 0,0 2 0,0-2 0,0-1 0,0 1 0,0-1 0,0 1 0,0-1 0,0 0 0,0-2 0,0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25:47.7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19170 16240 24575,'-17'0'0,"-4"0"0,-2 0 0,0 0 0,-1 0 0,-6 0 0,4 0 0,-10 0 0,14 0 0,-6 0 0,8 0 0,3 0 0,-2 0 0,9 0 0,-4 0 0,7 0 0,-1 0 0,2 0 0,1 0 0,-1 0 0,1 0 0,0 0 0,0 3 0,2 0 0,1 2 0,2 3 0,-3 1 0,2 7 0,-1-3 0,2 6 0,0-6 0,0 6 0,0-3 0,0 4 0,0 0 0,0-1 0,0-2 0,0 2 0,0-3 0,0 0 0,0 0 0,0-4 0,0-3 0,0-1 0,0-2 0,0-1 0,0 1 0,0-1 0,2-2 0,1-1 0,2-4 0,3-4 0,5-4 0,3 0 0,4-2 0,0 5 0,-1-3 0,5 3 0,-3 0 0,3 3 0,0 1 0,-3 3 0,-1 0 0,-1 0 0,-6 0 0,6 0 0,-9 0 0,5 0 0,-6 3 0,0 6 0,0 2 0,-2 8 0,-1-3 0,1 4 0,-4 4 0,0-4 0,-3 8 0,0-7 0,0 7 0,0-7 0,0 7 0,-3-8 0,-3 4 0,-5-4 0,-2 0 0,0-4 0,1 0 0,-1-1 0,1-4 0,-5 4 0,4-6 0,1 1 0,0 1 0,6-4 0,-5 1 0,4-2 0,-1-1 0,3-2 0,-1 0 0,1-3 0,-1 0 0,1 0 0,0 0 0,0 0 0,-1 0 0,1 0 0,0 0 0,0 0 0,2 0 0,1 0 0</inkml:trace>
  <inkml:trace contextRef="#ctx0" brushRef="#br0" timeOffset="1870">19417 16525 24575,'-8'8'0,"4"-2"0,-2 16 0,3-6 0,2 4 0,-2 4 0,3-3 0,0 6 0,0-6 0,0 3 0,0-4 0,0 4 0,0-3 0,0 2 0,3-6 0,0-2 0,3-3 0,0 1 0,1-1 0,1-3 0,-1-1 0,4-2 0,-5 0 0,6 0 0,-3 0 0,6-3 0,-2 0 0,6-3 0,-3 0 0,4 0 0,0 0 0,0-3 0,4-5 0,-3-2 0,2-4 0,-6-2 0,3-2 0,-6-2 0,3-1 0,-3 1 0,-1 1 0,0-1 0,-3-4 0,0 3 0,-3-7 0,0 7 0,0-7 0,-3 7 0,-1-7 0,-3 3 0,0-4 0,0 1 0,0-1 0,0 4 0,0-3 0,-3 7 0,-4-3 0,0 4 0,-3 4 0,4 0 0,0 4 0,-3 0 0,3 3 0,-6 0 0,6 3 0,-5-2 0,5 4 0,-6-4 0,6 7 0,-6-2 0,6 3 0,-5 0 0,5 0 0,-6 0 0,3 0 0,-3 0 0,0 0 0,3 3 0,-3 3 0,6 0 0,-6 5 0,6-5 0,-5 3 0,5-4 0,-3 1 0,3 3 0,1-3 0,-4 5 0,3-5 0,-3 6 0,0-6 0,3 5 0,-3-4 0,3 1 0,1-2 0,2-1 0,-2 1 0,4-1 0,-1 1 0,2-1 0,0 0 0,0 0 0,-3 0 0,3 1 0,-2-1 0,2 0 0,0 1 0,0-1 0,0 4 0,0 0 0,0 0 0,-3 2 0,2-2 0,-2 0 0,1 3 0,1-6 0,-4 5 0,4-5 0,-4 3 0,4-1 0,-4-2 0,5 3 0,-5-4 0,4 4 0,-4-3 0,5 2 0,-5-2 0,4-1 0,-1-2 0,2 0 0</inkml:trace>
  <inkml:trace contextRef="#ctx0" brushRef="#br0" timeOffset="26656">23968 16474 24575,'-15'0'0,"-3"0"0,2 0 0,-1 0 0,-2 0 0,3 0 0,-4 0 0,4 0 0,0 0 0,4 0 0,0 0 0,0 0 0,2 0 0,2 0 0,-1 0 0,3 0 0,-2 0 0,2 0 0,1 0 0,-1 0 0,1 3 0,-1 3 0,1 0 0,-1 5 0,0-2 0,0 3 0,-1 0 0,4 0 0,-2 1 0,1 2 0,1-5 0,-3 5 0,5-6 0,-1 0 0,-1 2 0,2-5 0,-1 5 0,-1-4 0,2 1 0,-1-3 0,0 1 0,1-1 0,-2 1 0,1-1 0,1 1 0,-1-1 0,2 0 0,-2 1 0,1-1 0,-1 1 0,2-1 0,2-2 0,4-1 0,6-2 0,4 0 0,4 0 0,0 0 0,0 0 0,-1 0 0,1 0 0,0 0 0,-1 0 0,-2 3 0,-2 0 0,-6 3 0,2 2 0,-4 1 0,2 4 0,-3-1 0,0 3 0,0 2 0,1 2 0,-4 1 0,0 0 0,-3-1 0,0 1 0,0 0 0,0 0 0,0-1 0,0-2 0,-6 2 0,-1-3 0,-6 0 0,1 0 0,-4-4 0,0-2 0,-8 0 0,3-3 0,-7 0 0,4-4 0,-1 1 0,-3-4 0,7 0 0,-3-3 0,8-1 0,1-2 0,5 0 0,2 0 0,2 3 0,3-2 0,-2 5 0,5-5 0,-3 2 0,3 0 0,0 0 0</inkml:trace>
  <inkml:trace contextRef="#ctx0" brushRef="#br0" timeOffset="27948">24151 16588 24575,'-11'15'0,"2"-3"0,-3 7 0,4 1 0,-1 1 0,1 7 0,5-4 0,-1 10 0,4-4 0,0 12 0,0-7 0,0 4 0,0-1 0,0-4 0,0 5 0,0-5 0,0-1 0,0-8 0,3-1 0,4-5 0,0-5 0,5-2 0,-3-6 0,3-3 0,3 0 0,-2-3 0,10-4 0,-1-10 0,5-10 0,-5-3 0,1-14 0,-4 5 0,1-8 0,0-1 0,-8 6 0,0 0 0,-5 9 0,0-2 0,-3 11 0,-1 0 0,-3 6 0,0 3 0,0 0 0,-5 2 0,-5 1 0,-3 0 0,-6 2 0,6-2 0,-6 3 0,6-1 0,-6 1 0,6 0 0,-3-1 0,1 1 0,2 0 0,-3 0 0,4-1 0,3 2 0,-2 1 0,5 0 0,-3 0 0,4-1 0,2 0 0,0 0 0,3 2 0,0 1 0</inkml:trace>
  <inkml:trace contextRef="#ctx0" brushRef="#br0" timeOffset="29902">24432 17096 24575,'0'25'0,"0"3"0,0-8 0,0 4 0,0-7 0,0 2 0,0-7 0,0 1 0,0-5 0,0-2 0,0-1 0,0 0 0,2-2 0,1 0 0,2-3 0,1 0 0,-1-3 0,1-3 0,0-3 0,0-7 0,0 0 0,1-4 0,-1 0 0,1 0 0,0 0 0,-1 1 0,1 2 0,-1 1 0,0 7 0,0-2 0,-1 5 0,1-3 0,-3 4 0,1 2 0,-1-2 0,3 5 0,-3-5 0,1 4 0,-1-1 0,0 6 0,-1 6 0,-2 2 0,0 7 0,0-6 0,0 6 0,0-3 0,0 4 0,0-4 0,0 3 0,0-6 0,0 3 0,0-4 0,0 0 0,0 0 0,0 0 0,0-3 0,0-1 0,0-2 0,0-1 0,0 1 0,0-1 0,0 0 0,3-2 0,0 0 0,2-5 0,0-8 0,1-3 0,1-11 0,0-1 0,4-8 0,0 3 0,1-4 0,2 5 0,-3 0 0,0 5 0,1 3 0,-5 6 0,1 5 0,-2 2 0,-1 5 0,1 0 0,-1 3 0,1 0 0,-1 0 0,1 0 0,-1 0 0,1 6 0,-1-2 0,1 7 0,-1-2 0,1 0 0,-3 2 0,2-5 0,-2 6 0,3-6 0,0 2 0,-1-3 0,1 1 0,-1-1 0,-2 1 0,2-1 0,-2 1 0,2-1 0,1-2 0,-3 2 0,1-5 0,-1 5 0,3-4 0,-1 1 0,0-2 0,0 0 0,1 0 0,-1 0 0,0 0 0,1 0 0,-1 0 0,1 0 0,-1 0 0,1 0 0,-1 0 0,1 0 0,-1 0 0,-2-2 0,-1-1 0,0 0 0,-1-2 0,1 2 0,-2 0 0,0 0 0</inkml:trace>
  <inkml:trace contextRef="#ctx0" brushRef="#br0" timeOffset="30538">24610 16946 24575,'0'0'0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36:25.3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11282 6214 24575,'0'-4'0,"0"12"0,0 10 0,0 3 0,0 5 0,0-5 0,0 4 0,0 2 0,0-2 0,0 3 0,0 6 0,0-5 0,0 5 0,0-6 0,0 1 0,0-4 0,0-1 0,0-5 0,0-3 0,0 0 0,0-4 0,0-3 0,0 2 0,0-5 0,0 3 0,0-4 0,0 1 0,0-8 0,0-2 0,5-7 0,2-1 0,5 0 0,0-3 0,0 2 0,4-3 0,-2 0 0,5 5 0,-6-4 0,6 8 0,-6 1 0,2 0 0,-6 5 0,3-1 0,-6 2 0,2 0 0,-2 0 0,-1 0 0,0 0 0,1 2 0,-1 1 0,1 3 0,-3-1 0,-1 4 0,1-3 0,-3 5 0,3-5 0,-3 5 0,0-1 0,0 2 0,0 0 0,0 0 0,0 0 0,0 0 0,0 0 0,-3 0 0,-3 0 0,-4-3 0,-2 0 0,-3-3 0,-2 0 0,1 1 0,-3-1 0,6-2 0,-6-2 0,6 1 0,-2-2 0,2 1 0,4-2 0,-2 0 0,5 0 0,-3 0 0,6 0 0,1 0 0</inkml:trace>
  <inkml:trace contextRef="#ctx0" brushRef="#br0" timeOffset="1856">13961 6235 24575,'-2'-5'0,"-6"-1"0,1 3 0,-5 0 0,-8 3 0,6 0 0,-9 0 0,3 0 0,-1 0 0,-7 0 0,7 0 0,1 0 0,1 3 0,5 7 0,1 0 0,3 9 0,4-2 0,-1 3 0,4-1 0,0 1 0,3 0 0,0 0 0,0-4 0,0 3 0,0-6 0,0 3 0,0-4 0,0 0 0,0-3 0,0-1 0,0 1 0,2-3 0,1 5 0,6-4 0,0 4 0,7-1 0,-3 2 0,6 1 0,-3 0 0,4 0 0,0 4 0,-3 0 0,3 0 0,-6 2 0,-1-5 0,-1 5 0,-5-3 0,3 0 0,-4 0 0,0-1 0,-2-2 0,-2 3 0,-2-4 0,0 0 0,0 0 0,0 0 0,0 0 0,-5 0 0,-2-3 0,-8 3 0,-2-2 0,-6 1 0,-2-2 0,-4 2 0,-5-3 0,4 3 0,-3-4 0,4 0 0,1 0 0,3-3 0,1-1 0,4-3 0,3 0 0,2 0 0,5 0 0,2 0 0,3 0 0,-1 0 0,3-2 0,0-1 0,3-3 0,0 1 0,0-1 0,0 1 0,0 0 0,0-1 0,0 1 0,6-1 0,0 3 0,7-2 0,-2 4 0,5-2 0,0 3 0,4-3 0,4 3 0,1-3 0,0 0 0,3 2 0,-4-5 0,5 5 0,0-5 0,-4 2 0,2-7 0,-6 4 0,3-3 0,-8 6 0,3-2 0,-6 3 0,6-4 0,-6 1 0,3 2 0,-4 2 0,3 2 0,-2 0 0,3 0 0,-4 0 0,0 0 0,-3 0 0,2 0 0,-2 0 0,0 0 0,0 0 0,-4 0 0,0 0 0,1 0 0,-1 0 0,-2 0 0,-1 0 0</inkml:trace>
  <inkml:trace contextRef="#ctx0" brushRef="#br0" timeOffset="2834">13641 6605 24575,'19'0'0,"6"0"0,-7 0 0,6 0 0,-4 0 0,3 0 0,-2 0 0,3 0 0,-8 0 0,3 0 0,-9 0 0,5 0 0,-6 0 0,0 0 0,-1 0 0,-2 0 0,2 0 0,-2 0 0,3 0 0,-4 0 0,1 0 0,-1 0 0,0 0 0,0 0 0,-2 0 0,-1 0 0</inkml:trace>
  <inkml:trace contextRef="#ctx0" brushRef="#br0" timeOffset="5609">11552 7526 24575,'6'-2'0,"-11"-1"0,-7 0 0,-6-5 0,-1 6 0,3-3 0,-4 5 0,0 0 0,1 0 0,-1 0 0,0 0 0,0 0 0,4 0 0,-3 0 0,6 0 0,-3 3 0,4 3 0,3 3 0,-2 3 0,1 0 0,1 3 0,-3-2 0,5 3 0,-5-1 0,5-2 0,-2 6 0,0-6 0,2 2 0,1-3 0,1-3 0,1 2 0,1-2 0,1 0 0,-1 3 0,2-3 0,-2 0 0,3 2 0,0-2 0,0 3 0,0-3 0,0 3 0,0-3 0,0 3 0,3-3 0,0-1 0,5 1 0,5-3 0,0 3 0,6-2 0,1-1 0,1 1 0,3-3 0,-4 2 0,3-6 0,-2 3 0,7-3 0,-7 0 0,7 0 0,-7 0 0,3 0 0,-5 3 0,1-2 0,0 5 0,0-5 0,-1 4 0,-2-1 0,-2 2 0,-3 0 0,0 3 0,-3-3 0,3 5 0,-6-4 0,2 4 0,-2 1 0,0 1 0,1 6 0,-4 2 0,0 3 0,-3 5 0,0 4 0,0-3 0,0 8 0,0-9 0,-6 5 0,-6-4 0,-3-5 0,-11 1 0,7-5 0,-10-2 0,3-1 0,-3-4 0,0-3 0,1 0 0,-6-4 0,8 0 0,-6-3 0,7-1 0,0-3 0,4 0 0,3 0 0,5 0 0,0-2 0,1-8 0,5-3 0,-5-7 0,7 0 0,-3 0 0,4 1 0,0-5 0,1 3 0,3-3 0,0 4 0,0 0 0,0 0 0,0 1 0,0-1 0,0 4 0,3-3 0,1 2 0,5 1 0,1-3 0,2 5 0,1-4 0,3 4 0,-3-2 0,3 7 0,-1-3 0,-2 2 0,6 0 0,-6-2 0,6 5 0,-3 1 0,0 0 0,0 3 0,-1-3 0,-2 2 0,-1-1 0,0 4 0,-3-1 0,3-1 0,-3 2 0,2-4 0,-2 1 0,3-2 0,1 0 0,-1 0 0,3-3 0,-2-1 0,7-7 0,-7 4 0,4-7 0,-5 7 0,1-6 0,-4 6 0,3-2 0,-5-1 0,2 3 0,-5-3 0,-2 4 0,-2 0 0,0 3 0,0-3 0,0 3 0,0-3 0,0 0 0,0 3 0,-2-3 0,-1 6 0,-6-3 0,3 4 0,-9-1 0,5 0 0,-6-1 0,4 4 0,0 0 0,-4 0 0,3 2 0,-2-2 0,3 1 0,-1 1 0,4-2 0,-2 3 0,5 0 0,-3 0 0,4 0 0,-1 0 0,3-2 0,-2 1 0,5-4 0,-2 2 0,2 0 0,0 1 0</inkml:trace>
  <inkml:trace contextRef="#ctx0" brushRef="#br0" timeOffset="7369">13444 7520 24575,'-26'0'0,"3"0"0,-1 0 0,0 0 0,3 0 0,-7 0 0,11 0 0,-6 0 0,10 0 0,0 2 0,2 4 0,1 3 0,1 7 0,-4 4 0,2 5 0,0 3 0,-3 1 0,3-1 0,-3 1 0,-1 4 0,0-3 0,1 0 0,3-2 0,-2-8 0,3 4 0,-1-4 0,2-1 0,2 1 0,1-3 0,-1 2 0,4-3 0,-3 4 0,5-1 0,-2 5 0,3-3 0,0 2 0,0-3 0,0 0 0,0-1 0,0 1 0,0-3 0,3 1 0,3-5 0,3 3 0,4-4 0,2 0 0,-2-2 0,6-1 0,-6-3 0,6 1 0,-3-1 0,0-2 0,3-1 0,-2-3 0,-1 0 0,3-3 0,-6-7 0,3 0 0,-3-9 0,0 2 0,-3-3 0,-1 4 0,-2-3 0,-1 6 0,0-6 0,-2 6 0,-1-3 0,-3 1 0,0 2 0,0-3 0,0 1 0,0 2 0,-3-3 0,0 4 0,-6 0 0,-1 2 0,1-1 0,-2 4 0,1-2 0,1 4 0,-2 1 0,1-1 0,1 4 0,-2-4 0,5 4 0,-3-1 0,4 2 0,-1 0 0,0 0 0,1 0 0,-1 0 0,1 0 0,0 0 0,-1 0 0,1 0 0,-4 2 0,3 1 0,-2 3 0,2-3 0,1 2 0,-1-2 0,1 0 0,-1-1 0,-1-2 0,3 0 0,-1 0 0</inkml:trace>
  <inkml:trace contextRef="#ctx0" brushRef="#br0" timeOffset="8539">13738 7982 24575,'-8'0'0,"3"2"0,3 1 0,2 2 0,2-2 0,1-1 0,5-2 0,-2 0 0,5-3 0,-5 0 0,3-3 0,-4 1 0,1 2 0,-1-2 0,-2 6 0,-3-3 0,-3 5 0,1-3 0,-1 0 0</inkml:trace>
  <inkml:trace contextRef="#ctx0" brushRef="#br0" timeOffset="10310">14429 7629 24575,'-14'0'0,"2"0"0,-11 0 0,2 0 0,-4 0 0,-3 0 0,7 0 0,-6 0 0,9 0 0,-5 0 0,13 0 0,-4 0 0,7 0 0,-4 0 0,6 3 0,-1 0 0,4 2 0,2 0 0,-2 1 0,1-1 0,-1 0 0,2 1 0,0-1 0,0 1 0,0-1 0,0 7 0,0-2 0,0 9 0,0-6 0,0 6 0,0-3 0,0 0 0,0 0 0,0-4 0,0 0 0,-3 0 0,2-3 0,-2-1 0,3 0 0,0-1 0,-2 1 0,1-3 0,-1 1 0,2-1 0,-2-2 0,1-2 0,6-2 0,3-4 0,6 4 0,1-4 0,-2 4 0,6-2 0,-3 3 0,1 0 0,2 0 0,-6 0 0,6 0 0,-7 0 0,4 0 0,-4 3 0,0 3 0,0 3 0,0 3 0,-2 0 0,1 0 0,-4 4 0,2-3 0,-3 6 0,1-3 0,-1 4 0,0-4 0,1 3 0,-4-6 0,0 6 0,-3-6 0,0 2 0,0-3 0,0 1 0,0-1 0,0 0 0,0 0 0,0 3 0,0-2 0,-5 3 0,-2-1 0,-6-2 0,1 3 0,-4-4 0,0-2 0,-4 2 0,0-4 0,0 1 0,0-2 0,4-1 0,-3 1 0,2-4 0,1 0 0,-3-3 0,6 0 0,0 0 0,5 0 0,2 0 0,1 0 0,-1 0 0,1 0 0,-1 0 0,1 0 0,2-2 0,-2 1 0,2-4 0,0 5 0,1-2 0</inkml:trace>
  <inkml:trace contextRef="#ctx0" brushRef="#br0" timeOffset="11860">14832 7834 24575,'-11'0'0,"2"3"0,-2 3 0,4 3 0,-4 0 0,1 6 0,0-1 0,-2 6 0,1-1 0,-2 5 0,5-3 0,-4 3 0,10 0 0,-4-4 0,6 4 0,0-4 0,0 0 0,0 0 0,0-1 0,0 1 0,3 0 0,3-4 0,4 3 0,3-6 0,3 3 0,-3-6 0,6 2 0,-3-5 0,0 2 0,3-2 0,-6-1 0,6-2 0,-6-2 0,6-2 0,-6 0 0,2 0 0,1 0 0,-3-5 0,3-5 0,-4-7 0,1-2 0,1-1 0,-4-4 0,0-1 0,0-4 0,-2 4 0,2-3 0,-3 8 0,-3-4 0,-1 4 0,-3 0 0,0 3 0,0 2 0,0-1 0,0 3 0,0-2 0,0 3 0,0-1 0,-3 1 0,-3 0 0,-1 0 0,-4 0 0,4 0 0,-4 0 0,4-1 0,-2 1 0,0 3 0,5 0 0,-4 4 0,5-1 0,-2 3 0,-1 1 0,1 2 0,0 0 0,-1 0 0,1 0 0,-1 0 0,1 0 0,-1 0 0,1 2 0,2 1 0,-2 2 0,2-2 0,-3 2 0,1-2 0,-1 3 0,1-1 0,-1 4 0,0-3 0,0 2 0,1-2 0,-1-1 0,3 1 0,-2-1 0,2-2 0,0 2 0,-2-5 0,2 2 0,0-2 0,1 0 0</inkml:trace>
  <inkml:trace contextRef="#ctx0" brushRef="#br0" timeOffset="13967">10998 9227 24575,'0'24'0,"0"-3"0,0 22 0,0-10 0,0 21 0,0-9 0,0 5 0,0 1 0,0-1 0,0 0 0,0-4 0,0-2 0,0-5 0,0-5 0,0 4 0,0-12 0,0 5 0,0-10 0,2-1 0,-1-4 0,5-1 0,-6-2 0,6 2 0,-5-3 0,1-2 0,1 1 0,-2-5 0,1 2 0,1-2 0,-3-1 0,3 1 0,-3-3 0,0-1 0</inkml:trace>
  <inkml:trace contextRef="#ctx0" brushRef="#br0" timeOffset="15685">11460 9371 24575,'0'-14'0,"0"2"0,3-7 0,4 2 0,7-3 0,-1 3 0,7 0 0,-4 7 0,4-2 0,0 7 0,-4-1 0,3 6 0,-2 0 0,-1 0 0,-3 0 0,-2 0 0,-2 0 0,3 0 0,0 0 0,-3 0 0,0 6 0,-1 0 0,-1 6 0,4 0 0,-4 4 0,2-3 0,1 6 0,-4-6 0,4 6 0,-4-3 0,1 8 0,-3-3 0,-1 6 0,-3-2 0,0 4 0,0 4 0,0-3 0,-3 3 0,-8-3 0,-2-1 0,-9 2 0,3-1 0,-4-3 0,0 3 0,-4-7 0,3 7 0,-2-6 0,3 5 0,-3-5 0,3 1 0,1-3 0,2-5 0,6-1 0,-1-3 0,5-1 0,-1 0 0,7-3 0,-4-1 0,7-2 0,-1 2 0,2-2 0,0 3 0,0-1 0,0 1 0,0 3 0,5-2 0,2 1 0,9-1 0,4 0 0,5 0 0,13-3 0,-7 1 0,12-4 0,-3 0 0,0-4 0,4 0 0,-5 0 0,-4-4 0,-6 1 0,-5-4 0,-5 0 0,-5 1 0,1 2 0,-9-1 0,2 5 0,-2-3 0,-3 1 0,-1 1 0,-2-1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38:32.9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6109 6684 24575,'0'13'0,"0"5"0,0 11 0,0-3 0,0 11 0,0-12 0,0 5 0,0-7 0,0 1 0,0-3 0,0 3 0,0-8 0,0 0 0,0-1 0,0-2 0,0 0 0,0-2 0,0-2 0,0 0 0,0 2 0,0-1 0,0 5 0,0-2 0,0 3 0,-3-1 0,2-2 0,-2 3 0,0-1 0,3-2 0,-6 0 0,6-2 0,-3-5 0,1 2 0,1-2 0,-1-1 0,2-17 0,0-3 0,2-12 0,6-1 0,2 7 0,7-3 0,-3 7 0,2 1 0,-7 4 0,3 2 0,-3 4 0,0 3 0,0 3 0,-4 0 0,1 0 0,-1 0 0,0 0 0,1 0 0,-1 0 0,1 0 0,-3 3 0,2 0 0,-2 5 0,0-2 0,2 3 0,-2-4 0,0 3 0,2-1 0,-2 1 0,0 0 0,2-1 0,-2 1 0,0-3 0,-1 1 0,1-1 0,-3 1 0,3-1 0,-3 0 0,0 1 0,0-1 0,-3 0 0,-6-2 0,-1 2 0,-9-1 0,6-1 0,-7 0 0,7 0 0,-2-3 0,6 3 0,-3 0 0,6-3 0,-2 3 0,2-3 0,4 2 0,-1-1 0,3 1 0</inkml:trace>
  <inkml:trace contextRef="#ctx0" brushRef="#br0" timeOffset="2520">8413 6639 24575,'2'-3'0,"-4"1"0,-12 2 0,1 0 0,-6 0 0,6 5 0,-6-4 0,2 10 0,1-6 0,-3 7 0,9-5 0,-5 4 0,9-4 0,-3 4 0,3-5 0,3 5 0,-2-1 0,4 2 0,-1 0 0,2 0 0,0 3 0,0-2 0,0 3 0,3-1 0,0-5 0,6 5 0,-3-6 0,5 0 0,-1 0 0,5-3 0,-2 0 0,3 1 0,-4-1 0,0 0 0,0 0 0,-3 0 0,2 0 0,-5-1 0,3 1 0,-3 5 0,0-1 0,0 9 0,-3-2 0,0 3 0,-3 3 0,0-2 0,0 3 0,0-5 0,0 1 0,-5-3 0,-2-2 0,-8-2 0,-2 0 0,-3-3 0,0-1 0,-4-2 0,4-3 0,-8-1 0,7-3 0,-7 0 0,7 0 0,-3 0 0,4 0 0,0-6 0,4 2 0,0-5 0,4 0 0,0 2 0,3-1 0,0 2 0,6 0 0,-2 1 0,5-1 0,-3 1 0,3-1 0,0-2 0,0 2 0,9-3 0,-1 0 0,11 2 0,1-3 0,1 1 0,3 1 0,-5-2 0,1 7 0,0-3 0,0 5 0,-1-2 0,-2 3 0,2 0 0,-6 0 0,6 0 0,-6 0 0,6 0 0,-3 3 0,4 1 0,-4 2 0,3 0 0,-3 1 0,1-1 0,2 1 0,-3-4 0,4 3 0,0-5 0,0 2 0,-4-3 0,3 0 0,-6 0 0,6 0 0,-9 0 0,4 0 0,-7 0 0,1 0 0,-3 0 0,1 0 0,-3 0 0,-1 0 0</inkml:trace>
  <inkml:trace contextRef="#ctx0" brushRef="#br0" timeOffset="3357">8189 6941 24575,'20'0'0,"3"0"0,2 0 0,0 0 0,3 0 0,-7 0 0,7 0 0,-7 0 0,2 0 0,-6-3 0,-2 2 0,-6-4 0,0 5 0,-1-3 0,-2 3 0,2 0 0,-5 0 0,-1 0 0</inkml:trace>
  <inkml:trace contextRef="#ctx0" brushRef="#br0" timeOffset="5359">6645 7679 24575,'-8'-2'0,"-1"-1"0,-6 3 0,2 0 0,-10 0 0,5 0 0,-10 0 0,7 0 0,-2 0 0,3 0 0,0 0 0,-4 0 0,6 0 0,-5 0 0,7 0 0,-1 0 0,-2 0 0,3 0 0,2 0 0,-4 3 0,8 1 0,-10 9 0,9 1 0,-6 10 0,10-3 0,-7 7 0,7-7 0,-3 6 0,3-6 0,0 7 0,0-7 0,3 3 0,1-5 0,3-2 0,0-2 0,0-3 0,0 0 0,0 0 0,0-3 0,0 0 0,2-6 0,8 2 0,3-4 0,11 2 0,5-3 0,1 0 0,3 0 0,0 0 0,-3 3 0,4-2 0,-5 5 0,-5-2 0,0 0 0,-4 2 0,0-3 0,-4 4 0,0-1 0,-4 0 0,-3 0 0,2 0 0,-5-1 0,3 4 0,-3-3 0,0 9 0,0-5 0,0 9 0,1-3 0,-4 8 0,0 1 0,-3 4 0,0-1 0,0 1 0,0 0 0,0-4 0,-6 3 0,-2-8 0,-6 8 0,-3-6 0,-1-1 0,-8 0 0,0-2 0,-4 1 0,0-2 0,1-7 0,0-1 0,0-2 0,1-1 0,3 0 0,-3-3 0,11-1 0,-6-3 0,10 0 0,0 0 0,2 0 0,4 0 0,1-3 0,1-3 0,5-6 0,-3-5 0,3-3 0,0-4 0,0-1 0,0-4 0,3 1 0,8-2 0,1 1 0,11-2 0,-9 6 0,8-1 0,-8 6 0,7-2 0,-7 2 0,6 2 0,-2-2 0,-1 3 0,3-1 0,-4 2 0,1 0 0,2 2 0,-2-2 0,0 3 0,2 0 0,-6-3 0,3 2 0,-4-1 0,0 3 0,0 0 0,-2 2 0,-2-1 0,1 5 0,-3-6 0,3 6 0,-4-3 0,-2 4 0,2-1 0,-4 1 0,4-1 0,-5 1 0,3-4 0,-3 0 0,0-7 0,2 3 0,-1-6 0,2-1 0,-3-1 0,0-7 0,0 3 0,0 0 0,0 1 0,0 4 0,0 0 0,0 4 0,0 1 0,0 5 0,0 2 0,0 2 0,0 1 0,-3 2 0,0-2 0,-2 4 0,-1-4 0,1 5 0,-1-3 0,-2 3 0,4 0 0,0 0 0</inkml:trace>
  <inkml:trace contextRef="#ctx0" brushRef="#br0" timeOffset="7337">8055 7817 24575,'-5'-3'0,"-4"1"0,0 2 0,-3 0 0,0 0 0,-4 0 0,3 0 0,-6 0 0,3 0 0,-1 3 0,-2 3 0,6 1 0,-2 5 0,3-3 0,2 3 0,-1 0 0,1 4 0,0 0 0,0 4 0,4 0 0,2 4 0,-2 1 0,5 4 0,-6 4 0,6-3 0,-2 3 0,3 0 0,0-3 0,0 3 0,0-4 0,0 0 0,0-1 0,0 1 0,0-4 0,0 3 0,0-7 0,3 3 0,3-4 0,2-1 0,4 1 0,-2 0 0,3-4 0,-3 3 0,-1-9 0,0 5 0,-3-6 0,2 0 0,-2 0 0,0-4 0,-1-2 0,0-1 0,1-2 0,-1 0 0,4 0 0,0-5 0,4-9 0,0-4 0,1-10 0,0 3 0,-3 1 0,2 0 0,-6 4 0,3 0 0,-7 0 0,0 3 0,-3 2 0,0 3 0,0 0 0,0 0 0,0-1 0,0 4 0,0-2 0,0 5 0,0-3 0,0 4 0,0-1 0,-2 1 0,1-1 0,-4 3 0,2-2 0,-2 2 0,-1 0 0,1 1 0,-4-1 0,3 2 0,-2-1 0,2 2 0,-2 0 0,1 0 0,-1 0 0,2 0 0,1 0 0,0 0 0,0 0 0,0 0 0,-1 0 0,1 0 0,0 0 0,-1 0 0,1 0 0,-1 0 0,1 0 0,-1 0 0,1 0 0,0 0 0,-1 0 0,1 0 0,0 0 0,2 0 0,1 0 0</inkml:trace>
  <inkml:trace contextRef="#ctx0" brushRef="#br0" timeOffset="8883">8303 8421 24575,'0'8'0,"0"0"0,0-3 0,0 0 0,0 1 0,-3-1 0,3 0 0,-3 0 0,1-2 0,2 1 0,-5-3 0,4 3 0,-3-3 0,3 4 0,-4-5 0,4 5 0,-3-5 0,3 5 0,-4-2 0,5 2 0,-3 0 0,1-2 0,1 2 0,-1-3 0,2 1 0,0-1 0</inkml:trace>
  <inkml:trace contextRef="#ctx0" brushRef="#br0" timeOffset="10219">8736 8156 24575,'-11'0'0,"-4"0"0,2 0 0,-10 0 0,6 0 0,-4 0 0,6 0 0,3 0 0,3 0 0,-3 0 0,6 0 0,-5 0 0,8 4 0,-2 3 0,5 7 0,0 2 0,0 4 0,0 4 0,0-3 0,0 3 0,0-4 0,0-1 0,0 1 0,0-3 0,0-5 0,0 0 0,0-6 0,0 2 0,0-2 0,0-1 0,0-4 0,3-2 0,3-4 0,6-4 0,5 4 0,2 0 0,1 5 0,4 0 0,-3 0 0,7 0 0,-7 0 0,2 0 0,-3 5 0,-3 2 0,2 10 0,-5 0 0,0 3 0,-2 0 0,-4 4 0,1-7 0,-5 6 0,-1-6 0,-3 2 0,0-2 0,0-2 0,0-3 0,-3 0 0,-3 0 0,-7 1 0,-3-3 0,-4-1 0,0-2 0,0 0 0,0-4 0,0 0 0,4-3 0,-3 0 0,6 0 0,0 0 0,2 0 0,4-2 0,-1-1 0,2-1 0,1 0 0,0 1 0,2 0 0,0 0 0</inkml:trace>
  <inkml:trace contextRef="#ctx0" brushRef="#br0" timeOffset="11398">9270 8111 24575,'-11'0'0,"0"5"0,-2 2 0,7 5 0,-6 4 0,5 0 0,-4 8 0,1 1 0,3 0 0,3 12 0,2-10 0,2 12 0,0-1 0,0-11 0,0 15 0,0-20 0,0 10 0,0-11 0,0 3 0,0-4 0,0-4 0,0 0 0,0-1 0,2-2 0,1-1 0,6 0 0,0-6 0,3 3 0,4-3 0,-4-3 0,4 0 0,-1-3 0,-2 0 0,6 0 0,-6-5 0,3-5 0,2-12 0,-7-3 0,7-5 0,-10 1 0,2 0 0,-3-4 0,1 3 0,-4-7 0,-1 7 0,-3-4 0,0 9 0,0-3 0,0 8 0,-3-8 0,-3 11 0,-2-6 0,-4 6 0,5-3 0,-5 4 0,5 0 0,-5 4 0,5 0 0,-1 0 0,2 3 0,-3 0 0,3 3 0,-3 3 0,4 1 0,-1-1 0,1 2 0,-1-1 0,1 2 0,-1 0 0,1 0 0,2 0 0,1 0 0</inkml:trace>
  <inkml:trace contextRef="#ctx0" brushRef="#br0" timeOffset="13000">6026 9417 24575,'0'25'0,"0"-3"0,0 6 0,0 1 0,0 1 0,0 3 0,0 6 0,0-8 0,-3 7 0,2-9 0,-2 0 0,3 0 0,0-8 0,0 2 0,0-10 0,0 2 0,0-5 0,0-2 0,0-3 0,0 1 0,2-3 0,4 2 0,0-2 0,5 0 0,-1 2 0,2-1 0,0 2 0,0 0 0,0 0 0,0 2 0,3 2 0,-2 0 0,6 2 0,-3-2 0,8 1 0,-3-2 0,7-2 0,-3 0 0,8-3 0,-3-1 0,8-3 0,-8 0 0,8 0 0,-9-6 0,9-3 0,-8-2 0,-1 0 0,-1 7 0,-7 1 0,3 3 0,-8 0 0,0 0 0,-7 0 0,-1 0 0,-3 0 0,1 0 0,-1 0 0,1 0 0,-3-6 0,-1 2 0,-5-13 0,2 13 0,-2-5 0</inkml:trace>
  <inkml:trace contextRef="#ctx0" brushRef="#br0" timeOffset="14345">6383 9508 24575,'0'11'0,"0"7"0,0 12 0,0 11 0,0 8 0,0 2 0,0-1 0,0 6 0,0-10 0,0 9 0,0-10-905,0 11 905,0-4 0,0-22 0,0 1 0,0 20 23,0-5-23,0 2 0,0-17 0,0 8 0,0-18 0,0 2 675,0-6-675,0-1 207,0 0-207,0-4 0,0-3 0,0-1 0,0-2 0,0-1 0,0 1 0,0-1 0,2-2 0,-1-1 0,1-2 0</inkml:trace>
  <inkml:trace contextRef="#ctx0" brushRef="#br0" timeOffset="18515">5733 11177 24575,'0'14'0,"0"2"0,0 22 0,0 0 0,0 18-937,0-1 937,0 3 0,0-6 0,0-22 0,0 0 0,0 22 0,0 6 0,4-3 0,4-5 0,1-5 230,2-6-230,-3-6 0,-1-8 0,0-1 0,-1-4 0,0-4 707,1 0-707,-4-4 0,0 0 0,-3-3 0,3 2 0,-3-2 0,3 3 0,-3-3 0,0 3 0,0-3 0,0 0 0,0-1 0,0-2 0,0-1 0,0-2 0,0 0 0</inkml:trace>
  <inkml:trace contextRef="#ctx0" brushRef="#br0" timeOffset="20168">6296 11453 24575,'0'-11'0,"0"0"0,9-2 0,2-3 0,9 5 0,2-9 0,-3 11 0,6-7 0,4 8 0,-3-6 0,6 6 0,-11-1 0,7 5 0,-7-2 0,2 5 0,-3-2 0,0 3 0,-4 0 0,3 0 0,-6 0 0,-1 0 0,0 0 0,-6 0 0,2 0 0,-2 5 0,0 5 0,0 3 0,0 6 0,-2-2 0,-1 2 0,-3 5 0,0 1 0,0 4 0,0 0 0,-7 4 0,-6 6 0,-7-6 0,-4 9 0,2-11 0,-5 5 0,-7 5 0,1-12 0,-4 7 0,6-12 0,4-1 0,3-6 0,4-3 0,3-4 0,2-1 0,6-3 0,-3 0 0,6-1 0,-2 1 0,2-1 0,3 0 0,-2 4 0,4 0 0,-1 3 0,2 0 0,0 0 0,0 0 0,0 0 0,0 0 0,5-3 0,5 3 0,10-4 0,10-2 0,4-3 0,5-3 0,0 0 0,0 0 0,-1 0 0,1-3 0,-5-4 0,-4-1 0,-7-2 0,-3 3 0,-4 4 0,-1-3 0,-3 5 0,-2-2 0,-2 3 0,-3 0 0,1 0 0,-1 0 0,-2 0 0,-1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39:35.343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5462 8196 24575,'-10'-6'0,"-5"1"0,-1 5 0,-8 0 0,-1 0 0,-8 0 0,4 0 0,-9 0 0,4 0 0,-5 7 0,0 4 0,8 9 0,-14 18 0,14-4-880,10-6 0,1 2 880,4-4 0,2 1 0,0 7 0,1 0-356,1-2 0,1 0 356,-1 5 0,1 0 0,3-1 0,1-2 0,0-4 0,1-1 0,3 8 0,1-1 0,-1 16 0,3-19 0,0 2 0,0 7 0,0-3 0,0 14 0,0-7 0,0 0 0,4 5 0,3-15 0,3-1 0,13 18 0,-5-26 0,2-3 0,9 6 0,11 9 0,-8-14 0,13 5-184,-3-6 184,2-4 0,-10-5 0,4-3 0,-12-2 1676,2-3-1676,-8 0 771,-4-1-771,0-2 209,-7-1-209,-1-3 0,-3 0 0,1 0 0,-1 0 0,-6 0 0,-3-3 0,-8 0 0,-3-4 0,2-2 0,-7-4 0,7 0 0,-3-7 0,6 4 0,0-4 0,7-4 0,0 3 0,3-3 0,0 4 0,0 1 0,0 2 0,5-2 0,2 9 0,6-5 0,2 5 0,-5 1 0,5 2 0,-9 2 0,2 2 0,-2 0 0,-1 1 0,-2-1 0,0 7 0,-3 3 0,0 9 0,0 4 0,0 3 0,0 2 0,0 4 0,0-1 0,0-4 0,-3 4 0,-1-7 0,-3 2 0,0-3 0,3-6 0,-1 0 0,4-5 0,-2 0 0,3 0 0,0-4 0,0 1 0,0-1 0,0 0 0,0 0 0,-2-2 0,-1-1 0,-5-2 0,-1 0 0,-3 0 0,-4 0 0,-4 0 0,-1-3 0,-7 2 0,3-5 0,1 5 0,-4-2 0,7 3 0,1 0 0,4 0 0,4 0 0,3 0 0,0 0 0,4 0 0,2 0 0,1 0 0</inkml:trace>
  <inkml:trace contextRef="#ctx0" brushRef="#br0" timeOffset="927">3803 8443 24575,'-11'0'0,"-1"0"0,6 0 0,0 2 0,-1 1 0,5 3 0,-3 2 0,5-2 0,-5 3 0,3-4 0,-3 1 0,5-1 0,0 1 0,0-1 0,-2-2 0,1 2 0,-1-4 0,2 1 0</inkml:trace>
  <inkml:trace contextRef="#ctx0" brushRef="#br0" timeOffset="1662">3576 8644 24575,'36'3'0,"-2"-2"0,14 7 0,2-4 0,-8 4 0,6-3 0,-3 2 0,-8-3 0,11 1 0,-18-2 0,0-3 0,-6 0 0,-11 0 0,-1 0 0,-7 0 0,0 0 0,1 0 0,-5 0 0,-5 0 0,-5 0 0,-6 0 0,-6 0 0,9 0 0,0 0 0</inkml:trace>
  <inkml:trace contextRef="#ctx0" brushRef="#br0" timeOffset="2551">3767 8754 24575,'0'8'0,"-3"-3"0,3 0 0,-8-2 0,7 2 0,-5 1 0,6-1 0,0 0 0,0 0 0,0 0 0,0 1 0,0-1 0,0 1 0,0-1 0,0 0 0,0 1 0,0-1 0,0 4 0,0 0 0,0 6 0,0-2 0,0 2 0,0 1 0,0-6 0,0 5 0,0-9 0,0 2 0,0-2 0,0-3 0,0-1 0</inkml:trace>
  <inkml:trace contextRef="#ctx0" brushRef="#br0" timeOffset="3902">4189 8514 24575,'0'-15'0,"3"-2"0,0 4 0,9-3 0,-2 6 0,10-6 0,-7 11 0,7-8 0,-4 12 0,1-2 0,1 3 0,-8 0 0,9 0 0,-12 0 0,8 0 0,-9 0 0,2 0 0,-2 0 0,-1 0 0,0 3 0,1 0 0,-1 5 0,1-2 0,0 6 0,-3-3 0,2 0 0,-4 2 0,1-5 0,-2 5 0,0-1 0,0 2 0,0 0 0,0 0 0,-3 0 0,-3 3 0,-4-2 0,-3 6 0,1-6 0,-1 6 0,0-3 0,0 4 0,2 0 0,-1-1 0,5-2 0,0 1 0,1-1 0,6-1 0,-3 3 0,3-6 0,0 3 0,0-4 0,0-3 0,0 2 0,0-5 0,0 3 0,0-4 0,0 1 0,0-1 0,5 0 0,5 1 0,5 0 0,5 1 0,4 0 0,1 0 0,-1 0 0,4 0 0,-7-1 0,3 1 0,-8-3 0,-1 1 0,-3-4 0,-2 2 0,-2-3 0,-3 0 0,1 0 0,-3 0 0,-1 0 0</inkml:trace>
  <inkml:trace contextRef="#ctx0" brushRef="#br0" timeOffset="6247">9723 8390 24575,'-1'-3'0,"12"1"0,22 2 0,3 0 0,-6 0 0,1 0-709,21 0 709,-18 0 0,1 0 0,10 0 0,-13 0 0,0 0 0,6 4 0,13 4 0,-18 4 0,-3 4 0,7 10 0,-11-3 0,-2 3 0,0 15 0,-12-14 0,-2 2 0,-3 2 0,-1 1 0,1 3 0,-2 1-377,-4 6 0,-1-1 377,2-11 0,0 2 0,-1 17 0,-2 1 0,1 8 0,0-11 0,-4 1 0,-4-12 0,-2-1 0,-1 3 0,-3 0 0,-7-1 0,-1-2 0,1 1 0,-1-1 0,4-9 0,-1-1 0,-2 3 0,-1-1 0,-13 13 0,-7 2 0,3-8 0,5-10 0,8-6 0,2-8 0,8 0 0,0-4 509,4-3-509,3 0 954,0-3-954,4 0 0,2-5 0,0-5 0,3-9 0,0-2 0,7-6 0,-3 2 0,10-4 0,-3 4 0,3-2 0,-4 9 0,0-1 0,-4 7 0,-1 2 0,1 2 0,-3 3 0,-1-1 0,-4 3 0,-1 1 0,1 4 0,-1 4 0,3 6 0,0 5 0,0 6 0,0 2 0,0 0 0,0-2 0,0 1 0,0-7 0,-2 3 0,-2-8 0,-2 0 0,0-3 0,1 0 0,-1-4 0,1-2 0,-1-1 0,1-2 0,-1 3 0,1 0 0,-1 0 0,3 1 0,-2-1 0,5 3 0,-5-1 0,4 4 0,-4 0 0,4 0 0,-1-1 0,2-2 0,0-1 0,0 1 0,0-1 0,0 0 0,0 1 0,2-3 0,7-1 0,5 1 0,6-2 0,3 5 0,-2-5 0,3 5 0,-4-2 0,0 2 0,-4 0 0,-3-2 0,-5 1 0,-3-4 0,1 4 0,-1-2 0,1 0 0,-1 1 0,-2 0 0,2 1 0,-4 0 0,3 1 0,-1-3 0,0-1 0,-1-2 0</inkml:trace>
  <inkml:trace contextRef="#ctx0" brushRef="#br0" timeOffset="7812">7561 9659 24575,'-3'-5'0,"1"-7"0,2-5 0,6-3 0,9-6 0,4 5 0,7-1 0,-2 4 0,2 0 0,2 10 0,6-2 0,-8 9 0,6-2 0,-7 3 0,4 0 0,-8 5 0,3 6 0,-11 5 0,5 9 0,-8 0 0,1 4 0,-5-5 0,1 4 0,-3-7 0,-1 7 0,-3-8 0,0 1 0,-6-3 0,-4-4 0,-8 6 0,-2-9 0,-1 5 0,2-8 0,2 1 0,-2-3 0,6 0 0,-2 1 0,5-4 0,2 0 0,2-3 0,1 0 0,6 0 0,7 0 0,11 3 0,6-2 0,0 5 0,3-2 0,-8 2 0,4 1 0,-4 0 0,0-1 0,-4 1 0,0 2 0,-7 0 0,0 3 0,-3 4 0,-2 0 0,-2 4 0,-2 3 0,0 2 0,-3 4 0,-8 0 0,-4-3 0,-12 4 0,0-6 0,-3-1 0,-1-1 0,2-7 0,-1 0 0,-3-1 0,4-6 0,-5 3 0,5-4 0,4 0 0,-2 1 0,6-2 0,0-2 0,6-1 0,3-3 0,2 0 0,2 0 0,2 0 0,1 0 0,2 0 0,1 0 0</inkml:trace>
  <inkml:trace contextRef="#ctx0" brushRef="#br0" timeOffset="8837">8272 10135 24575,'0'8'0,"0"6"0,0-7 0,0 5 0,0-7 0,-2-2 0,1 1 0,-1-1 0,2 2 0,0-2 0,0-1 0</inkml:trace>
  <inkml:trace contextRef="#ctx0" brushRef="#br0" timeOffset="10105">8507 9786 24575,'0'-23'0,"3"1"0,0 5 0,6 2 0,0 5 0,0 2 0,3 5 0,-6 0 0,2 3 0,-2 0 0,5 0 0,-4 0 0,8 0 0,-9 3 0,6 0 0,-9 5 0,8-1 0,-7 4 0,7-1 0,-4-1 0,4 2 0,-5-2 0,0 3 0,0 0 0,-3 0 0,3 3 0,-2-2 0,-1 6 0,-3-2 0,0 3 0,0-1 0,-6 1 0,-6 1 0,-5-1 0,-9 6 0,4-4 0,-8 5 0,7-5 0,-3 0 0,8-1 0,1-4 0,5-1 0,3-7 0,0-1 0,4-3 0,2 1 0,0-1 0,3 1 0,0-1 0,0 1 0,0-1 0,0 0 0,6 1 0,4 0 0,6 0 0,8-2 0,0 2 0,1-5 0,3 2 0,-3-3 0,4 0 0,0 0 0,-5 0 0,4 0 0,-7 0 0,7 0 0,-11 0 0,6 0 0,-10 0 0,3 0 0,-4-3 0,-3 3 0,-1-3 0,-2 3 0,-1 0 0,0 0 0,-2-2 0,-1 1 0,-2-1 0</inkml:trace>
  <inkml:trace contextRef="#ctx0" brushRef="#br0" timeOffset="11589">9271 9736 24575,'1'-3'0,"-8"1"0,-3 2 0,-18 0 0,10 0 0,-11 0 0,9 0 0,1 0 0,-1 0 0,3 0 0,5 0 0,0 0 0,6 0 0,0 2 0,4 4 0,2 3 0,0 6 0,0 1 0,0 4 0,0 0 0,0 3 0,3-2 0,-2 3 0,2-5 0,-3-2 0,0-2 0,0-3 0,0 0 0,0 0 0,0-2 0,0-2 0,0-3 0,0 1 0,0-1 0,2-2 0,1-1 0,2-2 0,7 0 0,-2 0 0,9 0 0,-3 0 0,8 0 0,-3 0 0,3 0 0,-5 0 0,-2 3 0,2 1 0,-6 2 0,0 3 0,-5-3 0,-2 3 0,-1-4 0,1 1 0,-3-1 0,-1 1 0,-2-1 0,0 3 0,0 2 0,0 5 0,0 1 0,-3 4 0,-4 4 0,-3-3 0,-5 6 0,2-6 0,-1 2 0,1-3 0,0-4 0,4 0 0,0-7 0,0 0 0,3-4 0,-2 1 0,2-3 0,1 2 0,-1-5 0,1 3 0,-1-1 0,1-1 0,2 1 0,1-2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40:08.065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5208 10294 24575,'-12'0'0,"-7"0"0,2 0 0,-11 0 0,3 0 0,-4 0 0,-4 0 0,3 3 0,-8 4 0,4 9 0,3-1 0,-2 7 0,7-3 0,-6 4 0,6 0 0,-4 0 0,6 3 0,-3 2 0,8 1 0,-4 2 0,8-2 0,-3 1 0,3 3 0,3-3 0,-3 8 0,7-4 0,-3 5 0,7-1 0,-3 1 0,6 0 0,-3 0 0,4 0 0,0-1 0,0-3 0,0-3 0,0-7 0,6-2 0,1-3 0,10 1 0,0-4 0,5 4 0,2-7 0,-2 7 0,6-6 0,-2 3 0,2-4 0,1-3 0,-4-1 0,3-2 0,-7-2 0,6-2 0,-6-1 0,-1-3 0,-1 0 0,-6 0 0,3 3 0,-4-3 0,-3 6 0,2-6 0,-5 5 0,2-2 0,-2 0 0,-1 2 0,1-5 0,-3 5 0,-5-4 0,-5 1 0,-8-2 0,2-5 0,-6 1 0,6-8 0,-2 2 0,5-2 0,-1 0 0,4 0 0,1 0 0,1 0 0,4 0 0,-2 0 0,3-1 0,0 4 0,0-2 0,0 5 0,0-3 0,0 4 0,0-1 0,-2 1 0,1-1 0,-1 1 0,2-1 0,0 1 0,0-1 0,0 1 0,0-1 0,-3 4 0,3-3 0,-5 4 0,5-4 0,-5 5 0,4-1 0,-1 7 0,2 3 0,0 6 0,0-5 0,0 5 0,0-6 0,0 3 0,2-3 0,1 0 0,3-1 0,3-2 0,0 3 0,3-3 0,0 0 0,-3 0 0,2 0 0,-1 0 0,-1-1 0,2 1 0,-5 0 0,3 0 0,-4-1 0,0 0 0,1 1 0,-1-1 0,1 1 0,-1-1 0,-2 0 0,-1 1 0,-2-1 0,0 0 0,0 0 0,0 0 0,0 1 0,0-1 0,-2 0 0,-4 1 0,-3 0 0,-3 3 0,-4-3 0,3 6 0,-6-5 0,6 2 0,-6-3 0,3 1 0,0 2 0,-3-2 0,6 2 0,-6-3 0,6 0 0,0 0 0,2 3 0,5-3 0,-3 2 0,4-3 0,2 1 0,-2-3 0,4 2 0,-1-5 0,2 2 0</inkml:trace>
  <inkml:trace contextRef="#ctx0" brushRef="#br0" timeOffset="822">3828 10441 24575,'-22'0'0,"-4"3"0,8 1 0,-9 6 0,5 5 0,-4 0 0,-4 10 0,5-6 0,-3 12 0,-2-8 0,6 8 0,-6-4 0,2 1 0,4 1 0,-5-5 0,13 0 0,-5-2 0,5-6 0,5 0 0,-1-6 0,3-4 0,3-2 0,0-1 0,4 3 0,-4-1 0,5-1 0,-5-2 0</inkml:trace>
  <inkml:trace contextRef="#ctx0" brushRef="#br0" timeOffset="1686">3437 10459 24575,'6'13'0,"3"-1"0,1 3 0,2 2 0,1-1 0,-3 7 0,2-9 0,-5 13 0,6-6 0,-3 1 0,1 4 0,-5-9 0,3 7 0,-5-5 0,6 1 0,-4 0 0,1 0 0,-1-4 0,1 3 0,-4-9 0,3 2 0,-6-4 0,3-2 0,-3 2 0,0-2 0,2-3 0,-1-1 0,1-2 0</inkml:trace>
  <inkml:trace contextRef="#ctx0" brushRef="#br0" timeOffset="2969">3855 10443 24575,'6'-8'0,"1"0"0,5 2 0,0 0 0,7 3 0,-5 0 0,6 3 0,-5 0 0,-2 0 0,6 0 0,-9 0 0,5 0 0,-9 0 0,5 3 0,-4 3 0,-1 6 0,0 9 0,-3 0 0,1-1 0,-1-1 0,-3-3 0,0 4 0,0-4 0,-3 3 0,-3-6 0,-3 3 0,-7-4 0,3 0 0,-2-2 0,2-1 0,4-3 0,1-1 0,2-2 0,1 2 0,-1-4 0,6 1 0,3-2 0,10 0 0,-1 0 0,7 0 0,-2 0 0,2 0 0,1 0 0,0 0 0,0 0 0,0 0 0,-4 0 0,0 3 0,-4 0 0,0 3 0,-3 3 0,0 0 0,-3 3 0,0 4 0,0 0 0,1 4 0,-3 0 0,-1 4 0,-3-4 0,0 8 0,0-7 0,-3 3 0,-4 0 0,-4-4 0,-6 1 0,4-5 0,-6-3 0,2-3 0,1-1 0,-3-2 0,6-4 0,-3 0 0,4-3 0,0 0 0,0 0 0,0 0 0,3 0 0,-3 0 0,6 0 0,-2 0 0,2 0 0,1 0 0,-1 0 0,-4 0 0,5 0 0,-3 0 0</inkml:trace>
  <inkml:trace contextRef="#ctx0" brushRef="#br0" timeOffset="5271">9521 10479 24575,'19'0'0,"2"0"0,-1 0 0,1 0 0,7 0 0,-3 0 0,-1 0 0,4 0 0,-7-3 0,6 8 0,-5 4 0,7 13 0,-2 5 0,-2 13 0,-2 2-631,-2 14 631,1-5-641,-12-14 1,-1 0 640,2-3 0,-1-1 0,-5 6 0,0-1 0,2-6 0,0 0 0,-2 2 0,-1-1-793,0 26 793,-1-25 0,-1 0 0,-2 23 0,0-2-251,0-10 251,0-1 556,-11-5-556,-2-4 1248,-14 0-1248,-1-4 862,-3-3-862,0-1 290,0-8-290,1-4 0,2-4 0,3-5 0,1 1 0,4 0 0,0-3 0,7-1 0,-2-1 0,9-1 0,-3 1 0,4-2 0,-1-2 0,1-1 0,0-2 0,-1-1 0,-2-2 0,1-1 0,-1 0 0,2-3 0,0 3 0,0-3 0,0 0 0,0 0 0,2-1 0,-1 4 0,4-2 0,-1 5 0,2-3 0,0 4 0,0-1 0,0 1 0,0-1 0,0 1 0,0-1 0,2 1 0,1 2 0,3-2 0,-1 5 0,0-3 0,0 1 0,1 2 0,-4-5 0,-2 9 0,-3 3 0,-6 8 0,1 9 0,-2 1 0,3 4 0,-4 4 0,3 1 0,-3 5 0,6-5 0,-1 0 0,2-10 0,0 0 0,-2-4 0,5-4 0,-4 0 0,4-7 0,-2-1 0,3-2 0,0-1 0,0 1 0,0-1 0,0 0 0,3 0 0,3-2 0,3 2 0,3-1 0,0-1 0,0 2 0,0-4 0,0 4 0,-3-4 0,3 4 0,-6-4 0,2 2 0,0-3 0,-1 0 0,4 0 0,-5 0 0,5 0 0,-4 0 0,1 0 0,-3 0 0,1 0 0,-1 0 0,1 0 0,-1 0 0,1 0 0,2 0 0,-2 2 0,3-1 0,-4 1 0,0-2 0,1 0 0,-1 0 0,1 0 0,-1 0 0,0 0 0,1 0 0,-4 0 0,1 0 0</inkml:trace>
  <inkml:trace contextRef="#ctx0" brushRef="#br0" timeOffset="7169">7634 11439 24575,'0'-11'0,"0"-5"0,0 9 0,-3-11 0,3 11 0,-13-12 0,8 8 0,-11-8 0,6 8 0,-6-4 0,0 5 0,-1-3 0,-2 3 0,3 1 0,-4 2 0,0 3 0,0-1 0,0 4 0,0-2 0,4 3 0,0 0 0,4 0 0,0 0 0,3 0 0,1 2 0,2 4 0,0 7 0,-1 3 0,4 4 0,0 0 0,0-1 0,2 1 0,-2 0 0,3 0 0,0-4 0,0 3 0,0-6 0,3 2 0,3-3 0,6-2 0,1 1 0,6-3 0,-2 1 0,2-3 0,5 1 0,-3-3 0,3-1 0,-4-3 0,-4 0 0,3 0 0,-6 0 0,2-5 0,-2-2 0,-4-5 0,3-4 0,-5 0 0,5-1 0,-5-2 0,5 3 0,-5-4 0,3 3 0,-4 2 0,0 5 0,0 2 0,-1 2 0,-2 1 0,2 2 0,-2 0 0,-1 9 0,1 4 0,-3 10 0,0 1 0,0 11 0,3-6 0,-2 12 0,2-4 0,0 0 0,1 3 0,4-2 0,-1-1 0,1 4 0,-1-8 0,0 0 0,1-3 0,-2-6 0,1 3 0,-1-8 0,1 0 0,-1-4 0,0 0 0,-3-3 0,2 0 0,-4-4 0,1 0 0,1 1 0,-3-3 0,3-1 0</inkml:trace>
  <inkml:trace contextRef="#ctx0" brushRef="#br0" timeOffset="7961">7960 11715 24575,'10'0'0,"-2"0"0,2 0 0,-4 0 0,2 0 0,-3 0 0,1 0 0,-1 0 0,-2 0 0,-1 0 0</inkml:trace>
  <inkml:trace contextRef="#ctx0" brushRef="#br0" timeOffset="9108">8313 11483 24575,'23'0'0,"7"0"0,-4 0 0,12 0 0,-8 0 0,8 0 0,-12 0 0,6 0 0,-11-3 0,3 3 0,-11-3 0,-1-3 0,-3 5 0,-3-4 0,3 5 0,-4 0 0,-2-5 0,1 3 0,-3 0 0,1 5 0,-2 5 0,-3 4 0,-8 10 0,-1-1 0,-16 19 0,8-11 0,-10 20 0,7-13 0,-1 8 0,1-5 0,3 0 0,4-5 0,2-1 0,6-4 0,1-4 0,4 3 0,3-7 0,0-1 0,0-1 0,0-6 0,0 2 0,0-3 0,0-3 0,0 3 0,0-6 0,0 2 0,0-2 0,0-1 0,2-4 0,-1 0 0,1-3 0</inkml:trace>
  <inkml:trace contextRef="#ctx0" brushRef="#br0" timeOffset="10624">9015 11508 24575,'-19'0'0,"1"0"0,-11 0 0,11 0 0,-7 0 0,13 0 0,3 0 0,-2 0 0,5 0 0,0 2 0,3 1 0,1 5 0,1 1 0,-2 3 0,3 1 0,-3 2 0,3-2 0,-3 2 0,0 1 0,2-3 0,-2 6 0,0-3 0,2 0 0,-2 3 0,1-6 0,1 3 0,-2-4 0,3-3 0,-2-1 0,1-2 0,-1-1 0,2 0 0,-3 1 0,7-3 0,3-1 0,9-2 0,4 0 0,-4 0 0,3 0 0,-3 0 0,4 3 0,0 1 0,-4 2 0,0 3 0,-4 0 0,0 4 0,0-1 0,-3 3 0,3-2 0,-5 6 0,2-3 0,-3 1 0,1-2 0,-4-3 0,0 0 0,-3 0 0,0 0 0,0 1 0,-6-1 0,-4 0 0,-6 1 0,-8 1 0,-1-1 0,-4 2 0,5-5 0,-4 1 0,7-5 0,-3 1 0,8 0 0,0-4 0,4 0 0,3-3 0,0 0 0,4 0 0,0 0 0,-1 0 0,-1 0 0,3 0 0,0 0 0</inkml:trace>
  <inkml:trace contextRef="#ctx0" brushRef="#br0" timeOffset="12310">17889 13572 24575,'-17'0'0,"-9"0"0,-9 0 0,-10 11 0,-6 7-563,25-4 0,0 3 563,-1 4 0,-1 3 0,-4 0 0,2 1 0,-9 19 0,14-18 0,0 3 137,-5 19 1,4 8-138,14-6 0,4 4 0,-3-1 0,-5-7 0,-1-1 0,4 1-401,8 6 1,5 2-1,1-9 401,-1 3 0,0-16 0,0 2-195,0-2 1,0 0 194,0 23 0,0-21 0,0-1 0,0 18 781,0 0-781,0-17 0,0 0 0,0 13 0,10 6 0,9-8 0,9-15 0,14 8 0,0-14 0,-1-4 0,6 0-382,-6-4 382,15-3 0,-5-1 0,-12-7 0,1-1 0,16 1 162,-14-3 0,0-1-162,6-1 0,-17-2 0,-1-3 361,10-7-361,9-6 0,-8-5 0,3 3 0,-5-4 0,-4 1 0,0-1 0,-4-3 396,-3-4-396,-1-5 0,-7-3 915,-1 0-915,-4 0 0,-3-4 0,0 3 0,-4-4 47,-4 0-47,-1 4 0,-3-4 0,0 1 0,-4-8 0,-4 0 0,-2 23 0,-1-1 0,-12-21 0,-6 7 0,5-5-592,-6 5 592,4-8 0,11 25 0,0 0 0,-9-19 0,3 0 0,-2 10 0,11 5 0,-3 5 0,6 9 0,5 3 0,-4 4 0,5 4 592,-3-1-592,1 3 0,-1 1 0,-2 2 0,-1 0 0,-3 0 0,-1 0 0,-2 0 0,2 0 0,-6 0 0,6 0 0,-6 0 0,6 0 0,-6 0 0,6 3 0,0-3 0,5 3 0,-1 0 0,5-3 0,-1 3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43:58.813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13096 6728 24575,'0'17'0,"0"8"0,0-3 0,0 10 0,0-3 0,0 1 0,0 8 0,0-4 0,3 0 0,-2 4 0,5-8 0,-5 3 0,5-8 0,-5-1 0,5-5 0,-5-2 0,2-5 0,-3-3 0,2-4 0,-1 0 0,1 1 0,-2-1 0,0 1 0,0-1 0,2 0 0,-1 0 0,1 1 0,-2-1 0,3 1 0,-3-1 0,3 0 0,-3 1 0,2-1 0,1-2 0,0-3 0,-1-1 0,-2-1 0</inkml:trace>
  <inkml:trace contextRef="#ctx0" brushRef="#br0" timeOffset="1211">13269 6886 24575,'8'0'0,"6"0"0,-7 0 0,5-3 0,0 3 0,-5-3 0,8 3 0,-6 0 0,6 0 0,-5 0 0,2 0 0,-4 0 0,-2 0 0,3 0 0,-4 0 0,1 0 0,-1 0 0,1 0 0,-1 0 0,-2 3 0,-1 0 0,-2 2 0,0 3 0,0 1 0,0 3 0,0 4 0,-5-3 0,-2 6 0,-9-6 0,2 6 0,-2-5 0,3 1 0,4-3 0,-3 0 0,6-3 0,-5 3 0,7-3 0,-4 0 0,7-1 0,-3-2 0,3-1 0,-1 0 0,2 1 0,0-1 0,0 1 0,0-1 0,0 1 0,0-1 0,0 3 0,0-1 0,5 1 0,2-2 0,8 0 0,-2 0 0,6 1 0,-6-1 0,6 0 0,-7 0 0,7-2 0,-9 1 0,5-4 0,-9 1 0,2-2 0,-2 0 0,-1 0 0,1 0 0,-1 0 0,0 0 0,0 0 0,-2 0 0,-1 0 0</inkml:trace>
  <inkml:trace contextRef="#ctx0" brushRef="#br0" timeOffset="2050">13001 7462 24575,'-4'3'0,"9"-1"0,8-2 0,7 0 0,8 0 0,3 0 0,25 0 0,-22 0 0,25 0 0,-32 0 0,21 0 0,-13 0 0,9 0 0,-9 0 0,-2 0 0,-4 0 0,-1 0 0,1-3 0,-4 2 0,-2-2 0,-6 0 0,-2 3 0,-3-6 0,-3 5 0,0-1 0,-4 2 0,0 0 0,-2 0 0,0 0 0</inkml:trace>
  <inkml:trace contextRef="#ctx0" brushRef="#br0" timeOffset="3842">13369 7593 24575,'-8'3'0,"-1"-1"0,-3-2 0,0 0 0,-1 0 0,1 0 0,0 0 0,0 0 0,0 5 0,3-1 0,-3 7 0,6-5 0,-2 3 0,2-1 0,0 1 0,0 3 0,0 0 0,3 0 0,-3 0 0,5 0 0,-1 0 0,2 0 0,0 0 0,0 0 0,0-2 0,0 1 0,0-5 0,0 2 0,0-2 0,0-1 0,0 1 0,0-1 0,0 0 0,2 1 0,1-3 0,3 2 0,2-5 0,1 3 0,3-3 0,4 0 0,-3 0 0,2 0 0,0 0 0,2 0 0,-1 0 0,-1 0 0,1 0 0,-3 0 0,2 0 0,-6 2 0,2 1 0,-4 3 0,1 2 0,-2-1 0,0 4 0,-1-2 0,-1 7 0,-2-3 0,-2 5 0,0-5 0,0 3 0,0-1 0,-2-2 0,-4 3 0,-7-4 0,0 0 0,-6-1 0,2-2 0,-3-3 0,4 0 0,-3 1 0,3-4 0,-4 0 0,3-3 0,-1 0 0,5 0 0,-3 0 0,7-5 0,-3 1 0,6-8 0,-6 3 0,6-3 0,-3 3 0,6-3 0,-2 3 0,4-3 0,-2 0 0,3 0 0,0 3 0,0-3 0,0 3 0,0 0 0,0-2 0,3 4 0,0-4 0,5 4 0,-1-1 0,4-1 0,-2 3 0,3-3 0,0 3 0,0 0 0,0 0 0,4-1 0,-3 1 0,6-3 0,-6 2 0,5-3 0,-1 1 0,2 2 0,-2-6 0,2 6 0,-6-4 0,2 4 0,-6-2 0,0 1 0,-4 1 0,1-1 0,-1 2 0,1 1 0,-3-1 0,-1-2 0,-2 2 0,0-3 0,0 4 0,0-4 0,0 3 0,0-2 0,-3-1 0,-3 3 0,0-3 0,-3 6 0,4-2 0,-4 4 0,3-1 0,-2 2 0,-1 0 0,3 0 0,-2 0 0,2 0 0,1 0 0,-1 0 0,1 0 0,2 0 0,0 0 0</inkml:trace>
  <inkml:trace contextRef="#ctx0" brushRef="#br0" timeOffset="4559">13905 7249 24575,'0'0'0</inkml:trace>
  <inkml:trace contextRef="#ctx0" brushRef="#br0" timeOffset="5053">13926 7249 24575,'26'0'0,"1"0"0,1 0 0,1 0 0,0 0 0,-1 0 0,-6 0 0,1 0 0,-10 0 0,-1 0 0,-4 0 0,-7 0 0,-6 0 0,1 0 0,-4 0 0</inkml:trace>
  <inkml:trace contextRef="#ctx0" brushRef="#br0" timeOffset="5836">13821 7428 24575,'15'0'0,"-3"0"0,3 0 0,-3 0 0,0 0 0,3 0 0,-2 0 0,2 0 0,-3 0 0,0 0 0,0 0 0,4 0 0,-6 0 0,8 0 0,-11 0 0,5 0 0,-4 0 0,-2 0 0,3 0 0,-4 0 0,0 0 0,1 0 0,-1 0 0,-2-2 0,-1 1 0,-2-1 0</inkml:trace>
  <inkml:trace contextRef="#ctx0" brushRef="#br0" timeOffset="6769">14511 7007 24575,'0'16'0,"0"1"0,0 2 0,0 5 0,0-4 0,0 8 0,0 1 0,0-3 0,0 2 0,0 0 0,0-10 0,0 13 0,0-17 0,0 9 0,0-10 0,0 2 0,0-3 0,0-3 0,0 0 0,0-1 0,0-2 0,0 3 0,0-4 0,0 0 0,0 4 0,0-3 0,0 2 0,0-2 0,0-1 0,0 0 0,0 1 0,0-1 0,0 1 0,0-1 0,0 0 0,0-2 0,0 0 0</inkml:trace>
  <inkml:trace contextRef="#ctx0" brushRef="#br0" timeOffset="7631">14797 7250 24575,'0'13'0,"0"-2"0,0 0 0,-3-2 0,-2 0 0,1 0 0,-1-4 0,5 0 0,-2-2 0,-1 0 0,0-3 0,1 0 0</inkml:trace>
  <inkml:trace contextRef="#ctx0" brushRef="#br0" timeOffset="9145">15191 7026 24575,'-14'0'0,"-1"0"0,0 0 0,-2 0 0,1 0 0,-3 0 0,6 0 0,0 0 0,2 0 0,5 0 0,-6 0 0,6 0 0,-4 0 0,2 0 0,0 0 0,0 0 0,5 2 0,1 1 0,2 2 0,0 0 0,0 1 0,0 2 0,0 1 0,0 3 0,0 4 0,0-4 0,3 4 0,0-1 0,3-2 0,-2 6 0,1-6 0,-2 0 0,1-2 0,1-2 0,-5 0 0,6 0 0,-6-4 0,3 0 0,-3 1 0,2-3 0,1-1 0,2-2 0,0 0 0,3 0 0,5 0 0,0 0 0,6 0 0,-3 3 0,1 0 0,-2 3 0,-3 1 0,0 1 0,0 2 0,-2 2 0,-2 0 0,-2-3 0,0 6 0,-2-5 0,-1 5 0,-3-3 0,0 4 0,0-4 0,0 7 0,0-2 0,-3 2 0,-4 1 0,-3 0 0,-7 0 0,0-3 0,-4 0 0,5-4 0,-4-3 0,4-1 0,0-3 0,0 1 0,7-4 0,-2 0 0,4-3 0,-6 0 0,6 0 0,-3 0 0,5 0 0,2 0 0,0 0 0</inkml:trace>
  <inkml:trace contextRef="#ctx0" brushRef="#br0" timeOffset="20285">15518 8307 24575,'-11'-3'0,"-12"0"0,1 3 0,-16 4 0,4 4 0,0 0 0,-4 6 0,7 5 0,4-6 0,-1 1 0,-10 28 0,12-24 0,0 1-362,6 8 1,4 3 361,0-2 0,1 0 0,-1 1 0,1 2 0,3-3 0,1 0 0,0 2 0,1 0 0,-3 24 0,4-20 0,1 0 0,2-3 0,2-1 0,-3 2 0,1-1 0,-3 24 0,4 1 0,2-6-138,3-4 138,0 3 0,0-9 0,0-1 0,0-1 0,0-8 0,3 7 0,4-7 718,9 8-718,-1-8 143,8 4-143,-8-1 0,8-1 0,-5-2 0,9 0 0,-4-7 0,-1 2 0,-2-8 0,-3 0 0,2-4 0,-2 0 0,-2-4 0,-3 3 0,0-6 0,0 3 0,-3-3 0,0 0 0,-4-1 0,1 0 0,2 4 0,-2-3 0,3 5 0,-4-2 0,4 3 0,1 0 0,2 0 0,0 4 0,0-3 0,1 2 0,-1-3 0,0 0 0,-3-3 0,2 0 0,-2-3 0,0-1 0,3-1 0,-6 0 0,2-3 0,-2 1 0,-1-2 0,0 0 0,1 0 0,-3-2 0,-1-4 0,-5-3 0,-6-3 0,-1 0 0,-10-5 0,4 4 0,-6-8 0,2 7 0,3-3 0,-2 4 0,5-3 0,-1 3 0,5-3 0,1 7 0,3-2 0,0 2 0,3-1 0,0-1 0,1 5 0,1-3 0,-1 4 0,2-1 0,0 1 0,0-1 0,0 1 0,0-4 0,0 3 0,0-5 0,0 4 0,0-4 0,0 5 0,0-3 0,2 4 0,1 2 0,3-2 0,-1 4 0,1-1 0,-1 2 0,0 0 0,4 0 0,-3 0 0,5 0 0,-2 0 0,0 0 0,3 0 0,-6 0 0,5 0 0,-5 2 0,3 1 0,-4 3 0,1-1 0,-1 4 0,-2-3 0,0 5 0,-3-2 0,0 3 0,0 0 0,0 0 0,0 4 0,0 0 0,0 4 0,0 0 0,0-1 0,-3-2 0,0 2 0,-4-3 0,1 0 0,2 3 0,-1-9 0,4 2 0,-1-6 0,2-1 0,0 0 0,0 1 0,0-1 0,0 1 0,0-1 0,0 0 0,0 1 0,0-1 0,0 0 0,0 1 0,0-1 0,-2-2 0,-4-1 0,-7-2 0,-3 0 0,-4 0 0,-4 0 0,-1 0 0,-3 0 0,-1 0 0,0-3 0,4 2 0,1-5 0,5 5 0,2-2 0,2 3 0,5 0 0,-1 0 0,5 0 0,0 0 0,4 0 0</inkml:trace>
  <inkml:trace contextRef="#ctx0" brushRef="#br0" timeOffset="21247">13604 9037 24575,'-3'2'0,"0"11"0,3 10 0,0 11 0,0-1 0,0 10 0,0-10 0,0 16 0,0-10 0,0 10 0,0-9 0,0 0 0,0-2 0,0-9 0,0 4 0,0-8 0,0-1 0,0-8 0,0 0 0,0-4 0,0-3 0,0 2 0,0-5 0,0 0 0,0-4 0</inkml:trace>
  <inkml:trace contextRef="#ctx0" brushRef="#br0" timeOffset="21966">13757 9484 24575,'8'0'0,"2"0"0,0 0 0,1 0 0,-2 0 0,-1 0 0,-3 0 0,1-3 0,-1 3 0,1-3 0,-3 3 0,-1 0 0</inkml:trace>
  <inkml:trace contextRef="#ctx0" brushRef="#br0" timeOffset="23188">14400 9058 24575,'-18'0'0,"1"0"0,-3 0 0,-4 0 0,3 0 0,-7 0 0,7 0 0,1 0 0,4 0 0,5 0 0,2 0 0,3-2 0,4 4 0,2 1 0,0 10 0,0 3 0,0 1 0,3 2 0,0-3 0,4 4 0,-3-4 0,1 0 0,-4-4 0,2 0 0,-1-3 0,-1-1 0,1-2 0,0-1 0,-1 0 0,1 1 0,-2-1 0,0 1 0,3-1 0,-1-2 0,4-1 0,-1-2 0,0 0 0,1 0 0,2 0 0,1 0 0,7 0 0,-3 0 0,2 0 0,-3 0 0,0 0 0,0 0 0,0 0 0,-3 3 0,0 0 0,-4 2 0,1 1 0,-1-1 0,-2 1 0,0-1 0,-3 3 0,0 1 0,0 3 0,0 0 0,0 4 0,0-3 0,-6 6 0,-2-3 0,-2 4 0,-3 0 0,-1 0 0,1-4 0,-4 4 0,8-7 0,-3 2 0,2-5 0,1 1 0,-3-4 0,6 1 0,-3-2 0,4-3 0,2 2 0,-2-5 0,4 2 0,-1-2 0</inkml:trace>
  <inkml:trace contextRef="#ctx0" brushRef="#br0" timeOffset="25443">20146 8515 24575,'21'-3'0,"6"0"0,12 3 0,6 0 0,11 0 0,1 0 0,-26 0 0,0 0-958,0 5 0,0 2 958,3 0 0,0 2 0,-1 6 0,0 2 0,1 4 0,-1 1 0,-2-1 0,-2 1 0,-3 5 0,0 1 0,2-3 0,-2 1 0,-6 3 0,-1 0 0,4-1 0,-2 1 0,-7 4 0,-3 2 0,0-2 0,0 0 0,-3 5 0,-2 1 0,-1-4 0,-1 1 0,-1 1 0,-1 1 0,1-6 0,-2 0 0,-4 5 0,-2 1 0,-3-3 0,-4 1 0,-3 2 0,-4 1-707,-6 2 0,-2 0 707,0-3 0,-2 0 0,-2 2 0,0-3 0,7-9 0,0-3 54,-6 5 0,0-3-54,-10 7 0,11-13 0,-1-1 0,-12 6 0,1-3 0,8-11 869,5-2-869,3-3 1588,4 0-1588,9-4 765,0 0-765,6-3 0,-2 0 0,2 0 0,3-4 0,1-3 0,2-4 0,0-1 0,0-4 0,0 6 0,0-5 0,0 6 0,0 0 0,0 1 0,0-1 0,0 3 0,0-3 0,0 1 0,0 2 0,0-6 0,0 6 0,0-5 0,2 4 0,2-4 0,1 5 0,4-3 0,0 3 0,0 0 0,2 3 0,-4-2 0,1 2 0,0-3 0,-1 3 0,1-2 0,-3 2 0,1 0 0,-3-2 0,2 4 0,-5-4 0,-2 16 0,-10 3 0,-2 9 0,-4 6 0,0-3 0,3 3 0,-3 0 0,4-4 0,3 3 0,-2-7 0,5 2 0,-1-6 0,3-2 0,2-3 0,-1 0 0,4-3 0,-2 0 0,3-4 0,0 1 0,0-1 0,0 1 0,0-1 0,0 3 0,0-1 0,0 1 0,6-2 0,0-1 0,6 1 0,0 0 0,0 0 0,4 1 0,-3-1 0,2 0 0,1 0 0,-3-2 0,6 2 0,-6-6 0,2 3 0,1 0 0,-4-2 0,4 4 0,-4-4 0,0 4 0,0-4 0,0 4 0,-3-4 0,-1 2 0,-2-1 0,-1-1 0,1 1 0,-3-2 0,-1 0 0</inkml:trace>
  <inkml:trace contextRef="#ctx0" brushRef="#br0" timeOffset="29345">18105 9635 24575,'0'-12'0,"0"-2"0,0 5 0,0 0 0,0-6 0,0 8 0,0-7 0,-3 10 0,0-3 0,-3 6 0,-2-1 0,-1 2 0,0 0 0,-3 0 0,3 0 0,-3 0 0,0 0 0,3 2 0,-3 1 0,3 6 0,-1 4 0,1 3 0,0 4 0,1-1 0,-1 1 0,2 4 0,0 0 0,3 1 0,-2-1 0,5-1 0,-2-2 0,3 3 0,0 0 0,0-4 0,0 4 0,0-8 0,0 3 0,0-6 0,0 3 0,0-7 0,3 2 0,0-5 0,2 2 0,1-5 0,-1 0 0,1-3 0,-1 0 0,3 0 0,-1 0 0,4 0 0,-2-6 0,4-4 0,-1-6 0,-2-4 0,3-4 0,-2 3 0,0-11 0,2 6 0,-5-8 0,3 1 0,-4 3 0,1-3 0,-1 4 0,0 4 0,-1 5 0,1 4 0,-4 4 0,2 3 0,-4 1 0,1 2 0,-2 8 0,0 5 0,0 8 0,0 9 0,0 6 0,0 0 0,0 13 0,0-3 0,4 10 0,0 0 0,1 0 0,2 5 0,-2-3 0,4 3 0,-5-4 0,4-1 0,-4-5 0,1-5 0,1-3 0,-2-11 0,0 2 0,-1-12 0,0-1 0,-3-3 0,3-3 0,-3 0 0,0-4 0,2 1 0,-1-1 0,1 1 0,-2-3 0,0-1 0</inkml:trace>
  <inkml:trace contextRef="#ctx0" brushRef="#br0" timeOffset="30379">18448 10227 24575,'8'0'0,"0"0"0,-3 0 0,1 0 0,-1 0 0,1 0 0,-1 0 0,0 0 0,1 0 0,-4 0 0,1 0 0</inkml:trace>
  <inkml:trace contextRef="#ctx0" brushRef="#br0" timeOffset="40776">18798 9648 24575,'9'-2'0,"7"-1"0,-2 3 0,13 0 0,-1 0 0,0 0 0,10 0 0,-10 0 0,7 0 0,-4 0 0,-4 0 0,-2 0 0,-3 0 0,-7 0 0,2 0 0,-9 0 0,3 0 0,-4 0 0,-4 0 0,-2 6 0,-8 4 0,-1 6 0,-3 4 0,-1 4 0,0 4 0,-1 2 0,0 7 0,-3-2 0,0 9 0,3-4 0,0-1 0,6-1 0,-5-4 0,6 0 0,-3-5 0,7-1 0,-1-7 0,4-1 0,-5-1 0,5-6 0,-5 2 0,6-3 0,-3-3 0,3 3 0,-2-6 0,1 2 0,-1-2 0,2-1 0,0 1 0,0-1 0,-3 0 0,3 1 0,-3-1 0,3-4 0,5-4 0,-4-1 0,4 0 0</inkml:trace>
  <inkml:trace contextRef="#ctx0" brushRef="#br0" timeOffset="42159">19474 9884 24575,'-19'0'0,"1"0"0,-6 0 0,3 0 0,-6 0 0,2 0 0,4 0 0,-2 0 0,10 0 0,-3 0 0,4 0 0,3 0 0,3 2 0,4 1 0,2 5 0,0 2 0,0 2 0,0 0 0,0 3 0,0 2 0,3 2 0,-3-2 0,6 2 0,-5-3 0,5 0 0,-6 3 0,3-6 0,-3 2 0,0-3 0,0 0 0,0 0 0,0-3 0,0 3 0,0-6 0,0 2 0,0-2 0,0-1 0,0 0 0,2-2 0,1 0 0,5-3 0,5 0 0,0 0 0,5 0 0,-1 0 0,3 0 0,-1 0 0,1 0 0,0 0 0,0 3 0,-4 0 0,3 4 0,-7-1 0,4 3 0,-7-3 0,2 5 0,-4-2 0,1 1 0,-5 1 0,0-5 0,-3 5 0,0-2 0,0 4 0,0-1 0,0 0 0,-6 0 0,-5 4 0,-2-3 0,-7 3 0,7-3 0,-2-1 0,-2 4 0,4-5 0,-3 4 0,4-5 0,0-1 0,0 0 0,2-3 0,2-1 0,3 1 0,-1-1 0,1 1 0,-1-1 0,1-2 0,0-1 0,-4-2 0,6 0 0,-3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46:37.4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5626 6715 24575,'0'21'0,"0"-2"0,0 17 0,0-5 0,0 8 0,0-1 0,0-8 0,0 7 0,0-11 0,0 3 0,0-13 0,0 3 0,0-9 0,0 1 0,0-5 0,0-1 0,0-6 0,0-3 0,0-15 0,0-2 0,3-8 0,1 4 0,3-3 0,3 3 0,-2 0 0,4 5 0,2 0 0,-1 7 0,7-4 0,-7 8 0,6-4 0,-6 6 0,6-2 0,-7 3 0,4-1 0,-4 1 0,0 0 0,0 0 0,-3 3 0,0 0 0,-4 3 0,1 0 0,-1 0 0,0 0 0,1 7 0,-3 4 0,-1 11 0,1-1 0,-2 6 0,2-2 0,-3 0 0,0 3 0,0-7 0,0-1 0,0-5 0,0-6 0,0 3 0,0-6 0,0 2 0,2-9 0,2-11 0,2-4 0,8-17 0,-2 7 0,7-7 0,-2 7 0,-2 2 0,5 2 0,-6 6 0,-1 2 0,-1 6 0,-6 2 0,5 3 0,-5 0 0,3 3 0,-1 0 0,-2 0 0,3 3 0,0 6 0,-2 8 0,2 4 0,1 7 0,-2-4 0,2 5 0,-3-4 0,0-1 0,0-4 0,-4-1 0,3-2 0,-5-2 0,1-6 0,-2 2 0,0-4 0,3 1 0,-3-3 0,3 1 0,-3-1 0,2 1 0,-1-1 0,4-2 0,-2 0 0,0-3 0,-1 0 0</inkml:trace>
  <inkml:trace contextRef="#ctx0" brushRef="#br0" timeOffset="2833">7907 6500 24575,'3'18'0,"-1"12"0,-2 11 0,0 9 0,0 6 0,0-14 0,0 11 0,0-12 0,0 9 0,0-5 0,0 4 0,0-14 0,0 8 0,0-17 0,0 2 0,0-12 0,0-1 0,0-5 0,0-2 0,0-3 0,0 1 0,0-1 0,0-6 0,0-9 0,0-3 0,3-8 0,-2 0 0,5-4 0,-2-4 0,3 0 0,4 0 0,0 1 0,3 3 0,-1 1 0,-3 7 0,2 2 0,-5 3 0,4 2 0,-4 2 0,1 2 0,-2 0 0,-1 1 0,0 2 0,-2-2 0,-1 7 0,-2-1 0,0 4 0,0 0 0,-2-2 0,1 1 0,-7 0 0,2 1 0,-7 2 0,-2 2 0,-2-2 0,-2 2 0,-1 1 0,0-3 0,3 2 0,2-2 0,3 1 0,-1-1 0,4 4 0,0-4 0,6 1 0,1-2 0,-1 2 0,2-2 0,-1 3 0,2-4 0,0 0 0,0 1 0,0-1 0,0 1 0,2-1 0,1 0 0,3 1 0,-1-3 0,0 2 0,4-2 0,0 3 0,3 0 0,0 0 0,0 0 0,4 0 0,-3 0 0,2 1 0,1 2 0,-3-2 0,2 2 0,1-3 0,-3 0 0,6 1 0,-7-4 0,7 0 0,-2-3 0,-1 0 0,3 0 0,-6 0 0,6-3 0,-6 0 0,2-4 0,-3-1 0,0 1 0,-2-2 0,1 1 0,-2 1 0,0-1 0,0-1 0,-4 3 0,1-3 0,-1 4 0,1-4 0,0 3 0,-3-3 0,-1 4 0,-2-1 0,2 3 0,2 19 0,-1-2 0,0 19 0,1-8 0,-4 0 0,7 2 0,-6-6 0,2 3 0,-1-8 0,-1 0 0,2-7 0,-1-1 0,-1-2 0,1-1 0,1-2 0,0 0 0,2-3 0,1-18 0,4 1 0,2-26 0,8 2 0,-3 0 0,2-2 0,-3 4 0,3-1 0,-2-4 0,1 10 0,-6 4 0,0 10 0,-5 4 0,5 4 0,-6 3 0,2 3 0,-2 4 0,-1 2 0,1 0 0,2 0 0,-2 0 0,3 0 0,-4 5 0,1 5 0,1 6 0,-1 1 0,1 2 0,-4-3 0,3 4 0,-5 0 0,2-4 0,-3 3 0,0-6 0,0 2 0,0-5 0,0-2 0,0-3 0,0 1 0,2-1 0,1-2 0,2 0 0,1-3 0,2-3 0,5-7 0,5-5 0,4-11 0,1-1 0,-1 0 0,1 1 0,-5 5 0,-2 4 0,-6 4 0,1 4 0,-5 4 0,3 1 0,-4 2 0,1 2 0,-1 0 0,0 0 0,1 2 0,0 8 0,-3 3 0,3 11 0,-2 1 0,0 0 0,2 2 0,-2-6 0,0 7 0,-1-7 0,0 7 0,-2-3 0,2 0 0,-3-2 0,0-3 0,0-4 0,3 0 0,-2-4 0,1-3 0,1 0 0,0-6 0,0-1 0,-1-2 0</inkml:trace>
  <inkml:trace contextRef="#ctx0" brushRef="#br0" timeOffset="4473">6694 7611 24575,'-32'0'0,"5"0"0,-22 0 0,23 0 0,-9 0 0,0 0 0,9 0 0,-6 0 0,0 0 0,-7 0 0,-16 0 0,4 0 0,6 0 0,1 0 0,5 0 0,9 0 0,1 0 0,13 0 0,3 0 0,5 0 0,4 2 0,2 4 0,2 6 0,0 4 0,3 12 0,1-2 0,9 22 0,-5-15 0,4 20 0,-4-13 0,-3 5 0,1-2 0,-5-4 0,3-10 0,-4 0 0,0-10 0,0-2 0,0-5 0,0-3 0,0-4 0,0 1 0,0-6 0,0-3 0,0-6 0,0-3 0,0-4 0,0 3 0,2-3 0,4 7 0,7 3 0,8 3 0,13 3 0,1 0 0,5 0 0,7 4 0,-5 8 0,5 5 0,3 13 0,-12-1 0,9 6 0,-10-3 0,-1 0 0,-9-5 0,-4 2 0,-6-3 0,-6-1 0,0 2 0,-8-6 0,1 7 0,-4-7 0,0 7 0,-6-7 0,-5 3 0,-12-2 0,-3-4 0,-4 1 0,1-8 0,1-1 0,-6-2 0,-1-4 0,1-1 0,-4-3 0,8-6 0,-3-2 0,4-10 0,3-1 0,1 1 0,4 1 0,5 4 0,0 3 0,7 1 0,1 6 0,2 1 0,3 2 0,0 0 0</inkml:trace>
  <inkml:trace contextRef="#ctx0" brushRef="#br0" timeOffset="6410">8629 7795 24575,'-1'-3'0,"-7"1"0,-16 2 0,5-3 0,-8-4 0,6-3 0,-4-1 0,-3-3 0,-1 6 0,4 1 0,-3 4 0,11 3 0,-3 0 0,8 0 0,-4 0 0,3 0 0,-2 0 0,2 0 0,1 5 0,0 5 0,2 3 0,-3 10 0,3-9 0,-1 13 0,5-1 0,3 4 0,3-1 0,0-1 0,0-3 0,0 0 0,0-2 0,0-6 0,0 2 0,0-6 0,0-1 0,0 0 0,5-6 0,2 3 0,5-3 0,0 0 0,4-3 0,0 3 0,8-6 0,-3 6 0,6-2 0,-2 0 0,4 2 0,0-5 0,-1 5 0,-3-2 0,-1 3 0,-4-1 0,-4 1 0,0 2 0,-4-3 0,-3 6 0,-1-6 0,-2 3 0,0-1 0,0 1 0,-3 3 0,0 4 0,-3 0 0,0 8 0,0 1 0,0 8 0,0-3 0,0 8 0,0-4 0,-7 1 0,-1 2 0,-7-2 0,-5 4 0,0-4 0,-3 0 0,-4-4 0,3 0 0,-7-3 0,5-5 0,-4-5 0,1-3 0,0-4 0,4-1 0,1-3 0,4-4 0,0 0 0,4-3 0,-3 0 0,6-5 0,0-2 0,1-8 0,8-2 0,-5-7 0,8-1 0,-2-4 0,3 0 0,0 0 0,0 1 0,6-1 0,2 0 0,11-1 0,-5 5 0,9-5 0,-5 8 0,4-4 0,0 4 0,-1 1 0,1-1 0,3-1 0,-3 5 0,0-2 0,-3 6 0,-1-6 0,2 6 0,-3-3 0,2 4 0,-6 1 0,5-1 0,-5 1 0,3-1 0,-1 3 0,2 1 0,-1 0 0,3 2 0,-3-2 0,4 2 0,-3 0 0,2 1 0,-3-1 0,4 1 0,0-4 0,0 0 0,-1-4 0,1 1 0,1-4 0,0-1 0,-3-3 0,-4 0 0,-5 2 0,-2-5 0,-3 3 0,-1-3 0,-3 4 0,0 4 0,-6-3 0,-1 9 0,-9-6 0,3 9 0,-6-2 0,2 2 0,-2 1 0,-1 2 0,3 1 0,-2 3 0,6 0 0,-2 0 0,3 0 0,3 0 0,0 0 0,1 0 0,4 0 0,-2 0 0</inkml:trace>
  <inkml:trace contextRef="#ctx0" brushRef="#br0" timeOffset="11239">8207 9461 24575,'-3'16'0,"1"2"0,2 20 0,0 3 0,0 9 0,0-10 0,0 13 0,0-11 0,0-11 0,0 0 0,0 15 0,0 9 0,0-16 0,0 1 0,0-3 0,0-11 0,0 2 0,0-11 0,0-2 0,0-3 0,0-3 0,0 0 0,0-4 0,0-4 0,2 1 0,1-7 0,2 5 0,1-5 0,-1 4 0,0-4 0,1 5 0,-1-5 0,1 2 0,2 0 0,1-2 0,3 1 0,0-2 0,0 0 0,4 0 0,-3-1 0,6 1 0,-6 0 0,6 2 0,-6-2 0,5 6 0,-5-3 0,6 3 0,-6 0 0,2 0 0,-3 0 0,0 0 0,-3 0 0,3 0 0,-6 2 0,5 2 0,-5 1 0,5 1 0,-4 0 0,4 0 0,-5-1 0,5-2 0,-2 0 0,0-3 0,3 0 0,-3 0 0,0 0 0,-1 0 0,1 0 0,-3 0 0,2 0 0,-2 0 0,-1 0 0,1 0 0,-1 0 0,0 0 0,0 0 0,1 0 0,-1 0 0,0-3 0,1 3 0,-1-3 0,1 1 0,-1-1 0,0-3 0,1 1 0,2 2 0,-2-2 0,6 2 0,-6-3 0,5 0 0,-5 3 0,3-2 0,-4 2 0,0 0 0,1-2 0,-1 4 0,-2-4 0,0 5 0,-3-2 0</inkml:trace>
  <inkml:trace contextRef="#ctx0" brushRef="#br0" timeOffset="12314">8627 9797 24575,'0'11'0,"0"3"0,0 2 0,-6 3 0,5 5 0,-5-4 0,6 4 0,0-4 0,0 0 0,0-1 0,0-2 0,0 6 0,0-9 0,0 9 0,0-7 0,0 4 0,0-1 0,0 1 0,0-4 0,0-1 0,0 1 0,0 0 0,0 1 0,0 2 0,0-6 0,0 2 0,0-3 0,0 0 0,0 0 0,0 0 0,0-3 0,0 0 0,0-4 0,0 0 0,0 1 0,0 2 0,0-2 0,0 3 0,0-4 0,0 1 0,0 2 0,0-2 0,0 3 0,0-4 0,0 0 0,0 1 0,0-1 0,0 4 0,0-3 0,0 2 0,0-2 0,0-1 0,0 0 0,0 1 0,0-1 0,0 1 0,0-3 0,0-1 0</inkml:trace>
  <inkml:trace contextRef="#ctx0" brushRef="#br0" timeOffset="13317">8049 11265 24575,'-3'6'0,"1"11"0,2 18 0,0 10 0,0 11 0,0 0-1605,0-4 1605,0 1 0,0-2 239,0-4-239,0 3 0,0-16 0,0 0 0,0-6 0,3-6 1206,0 1-1206,3-10 160,1 2-160,-2-6 0,1 0 0,-3-1 0,2-2 0,-5 3 0,5-4 0,-4 0 0,4 1 0,-5-1 0,3 1 0,-3-1 0,2 1 0,-1-1 0,3-2 0,-1-1 0,3-2 0,-1 0 0,-2 0 0,0 0 0</inkml:trace>
  <inkml:trace contextRef="#ctx0" brushRef="#br0" timeOffset="14364">8662 11366 24575,'-3'-6'0,"-6"1"0,2 5 0,-7 0 0,4 0 0,-5 0 0,2 0 0,-3 0 0,4 5 0,0-1 0,0 8 0,2 1 0,-5 0 0,7 10 0,-2-1 0,1 7 0,7 4 0,-4-3 0,2 8 0,3-4 0,-6 4 0,6 1 0,-2-4 0,3-2 0,0-8 0,0 2 0,0-9 0,0 1 0,0-7 0,0 0 0,5-3 0,5 0 0,7-2 0,2-4 0,5 0 0,0-3 0,1 0 0,3 0 0,-8 0 0,8 0 0,-7-3 0,3-3 0,-4-5 0,0-6 0,-3 0 0,1-8 0,-4 1 0,-3-5 0,-1-5 0,-2 4 0,-1-7 0,-3 7 0,0-8 0,-4 8 0,0-3 0,0 4 0,0 4 0,0 5 0,0 1 0,0 9 0,0-1 0,0 5 0,-3 1 0,0 1 0,-2 2 0,-1 2 0,-2 0 0,2 0 0,-6 0 0,6 0 0,-5 0 0,4 0 0,-1-2 0,2 1 0,1-2 0,-1 1 0,1 1 0,-1-1 0,3 0 0,-2 1 0,3-2 0,-2 1 0,2 2 0,2-3 0</inkml:trace>
  <inkml:trace contextRef="#ctx0" brushRef="#br0" timeOffset="15810">9162 11353 24575,'-2'-5'0,"-2"5"0,-7 7 0,1 3 0,0 9 0,1 1 0,1 1 0,-2 7 0,6-4 0,-6 5 0,9 0 0,-6-5 0,7 9 0,0-11 0,0 10 0,0-11 0,0 6 0,0-6 0,0-1 0,0-1 0,0-3 0,3 1 0,4 2 0,2-7 0,4 4 0,2-7 0,1 3 0,4-4 0,0 1 0,-4-2 0,3-4 0,-2 0 0,2-3 0,1 0 0,0 0 0,0 0 0,10-15 0,-11 2 0,15-18 0,-10 0 0,4-5 0,0-4 0,-5 1 0,1 0 0,-5 4 0,-1 2 0,-7 4 0,0 0 0,-7 1 0,-1 3 0,-3 1 0,0 4 0,0 0 0,-3 0 0,-7 0 0,-1 3 0,-9 0 0,0 4 0,-1-1 0,-3 4 0,0-3 0,3 8 0,-6-5 0,2 10 0,0-4 0,1 4 0,4 0 0,1 0 0,-1 0 0,3 0 0,2 3 0,3 0 0,3 3 0,0 0 0,1-1 0,4 1 0,-4 0 0,5-1 0,0 0 0,-2 1 0,5-1 0,-3 4 0,1-3 0,1 5 0,-1-5 0,-1 5 0,2-4 0,-1 4 0,2-5 0,-3 2 0,3-2 0,-3-1 0,3 4 0,0-3 0,0 2 0,-2-2 0,1-1 0,-1 0 0,2-2 0,0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47:14.698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9366 8331 24575,'18'0'0,"0"0"0,5 0 0,-2 0 0,11 0 0,-6 0 0,12 0 0,-8 0 0,3 6 0,2 10 0,-9 0 0,9 19 0,-5 5 0,0 8-718,-16-19 1,-1 0 717,3 16 0,-7-12 0,-1 1-182,2 21 182,-5-23 0,0 1 0,-2-3 0,-2 0 0,-1 21 0,0-20 0,0 0 0,0 26 0,0-3 0,0-8 0,-6-7 0,-3-1 0,-5-9 0,-1 0 0,-3 0 0,-10 3 0,-6 2 1421,0-5-1421,-5 2 0,12-8 196,-12 5-196,4-1 0,-1-4 0,3-3 0,3-2 0,6-4 0,3-4 0,6-1 0,3-3 0,3-2 0,0 1 0,4-5 0,-1 5 0,1-4 0,2-1 0,1-3 0,2-6 0,0 3 0,0-5 0,0 2 0,0-7 0,0 3 0,-6-6 0,-5 6 0,-3-7 0,-5 7 0,6-6 0,-3 5 0,6 2 0,2 0 0,4 6 0,2-2 0,2 2 0,0 1 0,2 2 0,4 0 0,3 3 0,3 0 0,0 0 0,0 0 0,0 0 0,0 0 0,0 0 0,0 0 0,0 0 0,-3 0 0,-1 0 0,1 0 0,-3 0 0,2 0 0,-2 0 0,-1 0 0,0 0 0,-4 0 0,-4 0 0,-6 3 0,-7 1 0,-1 9 0,0-3 0,-2 7 0,6-5 0,-3 4 0,3 0 0,0 1 0,3 1 0,-2-2 0,5 4 0,0 0 0,1 0 0,2-1 0,1 1 0,0 0 0,3-4 0,0 3 0,0-3 0,0 0 0,0 0 0,0-4 0,0-3 0,2-1 0,1-2 0,3-1 0,2 1 0,1 0 0,0-3 0,2 0 0,-2-3 0,3 0 0,0 0 0,0 0 0,-3 0 0,3 0 0,-6 0 0,2 0 0,-2 0 0,-1 0 0,1 0 0,-1 0 0,0 0 0,0-3 0,-2 0 0,0 0 0,-3 1 0</inkml:trace>
  <inkml:trace contextRef="#ctx0" brushRef="#br0" timeOffset="688">10483 8933 24575,'0'0'0</inkml:trace>
  <inkml:trace contextRef="#ctx0" brushRef="#br0" timeOffset="1343">10277 9199 24575,'22'0'0,"4"0"0,-1 0 0,8 0 0,-4 0 0,4 0 0,-4 0 0,-4 0 0,7 0 0,-14 0 0,10 0 0,-15 0 0,-1 0 0,-4 0 0,-2 0 0,-1 0 0,1 0 0,-3 3 0,-1-3 0,-2 2 0</inkml:trace>
  <inkml:trace contextRef="#ctx0" brushRef="#br0" timeOffset="1996">10519 9361 24575,'0'0'0</inkml:trace>
  <inkml:trace contextRef="#ctx0" brushRef="#br0" timeOffset="3176">10954 8860 24575,'8'-3'0,"9"1"0,0 2 0,7-3 0,-1 2 0,-2-4 0,3 4 0,0-2 0,-10 3 0,5 0 0,-10 0 0,0 0 0,-1 0 0,-2 0 0,-1 0 0,1 0 0,-3 5 0,2 2 0,-5 5 0,6 0 0,-6 3 0,3-2 0,-3 6 0,0-6 0,0 2 0,0 1 0,-6 0 0,-5 5 0,-7-1 0,-7 2 0,-2 1 0,-4 0 0,1-4 0,3 3 0,-2-3 0,7-1 0,0 2 0,3-6 0,8 5 0,-4-5 0,8 5 0,-2-6 0,3 2 0,3-3 0,0-3 0,3 0 0,0-4 0,0 1 0,0-1 0,2-2 0,7-1 0,1-2 0,5 0 0,-3 0 0,4 0 0,-3 0 0,2 0 0,-6 0 0,3 0 0,-6 0 0,2 0 0,-2 0 0,-1 0 0,1 0 0,-1-2 0,0-1 0,4-3 0,-5 3 0,1 0 0</inkml:trace>
  <inkml:trace contextRef="#ctx0" brushRef="#br0" timeOffset="5626">5752 8260 24575,'-14'-7'0,"-8"2"0,-3 5 0,-14 0 0,-12 0 0,-6 0-523,26-1 1,-1 2 522,-2 0 0,1 2 0,-26 2 0,15 5 0,2 3 0,0 1 0,3 0 0,2 0 0,-3 10 0,-7 1 0,1 9 0,14-6 0,0 7 0,11-11 0,3 2 0,-2 18 0,4-13 0,2-1 0,5 10 0,0-7 0,1 0 0,-1 12 0,2-10 0,0 2 0,-1 15 0,3 5 0,2-26 0,2-1 0,1 21 16,0 5-16,0-11 0,0-1 0,0-10 0,0-1 0,0-8 0,10 4 0,2-8 0,14 6 779,0-9-779,7 4 0,2-3 250,3 1-250,1 2 0,-1-2 0,-3 3 0,2 0 0,-5 0 0,2 0 0,-3 0 0,0 0 0,-4 0 0,-2-1 0,-3-1 0,-5-4 0,-1-1 0,-7-7 0,0 0 0,-4-4 0,0 1 0,1-1 0,-1-2 0,-2-3 0,0-3 0,-3-5 0,0 2 0,-3-5 0,-1-2 0,-2-3 0,-1-8 0,3-1 0,-2-4 0,5 1 0,-6-5 0,7 3 0,-4 0 0,1 2 0,2 11 0,-2-3 0,3 8 0,0 3 0,0 1 0,0 2 0,0 8 0,0 2 0,0 7 0,0 8 0,0-1 0,0 5 0,0 1 0,0-4 0,0 4 0,3-4 0,-2 0 0,4 0 0,-4-4 0,5-1 0,-3-3 0,3-3 0,-3 3 0,2-6 0,-2 2 0,2-2 0,-2-1 0,2 0 0,-2 1 0,0-1 0,2-2 0,-2 2 0,2-2 0,-4 0 0,-5-1 0,-9 1 0,-3-2 0,-8 5 0,3-6 0,-6 7 0,2-3 0,0 3 0,1-1 0,8 1 0,0-1 0,4 0 0,0 0 0,3 3 0,-3-3 0,6 6 0,-3-3 0,0 0 0,2 3 0,-1-3 0,-1 3 0,2-3 0,-1-1 0,2 1 0,1-3 0,-1 2 0,0-2 0,3-1 0,-2 1 0,5-1 0,-5 0 0,2 1 0,0-1 0,-2 1 0,4-3 0,-1-1 0</inkml:trace>
  <inkml:trace contextRef="#ctx0" brushRef="#br0" timeOffset="7082">5805 9797 24575,'0'-16'0,"0"0"0,2 4 0,9-5 0,-1 7 0,3-3 0,2 4 0,-5 5 0,9-2 0,-6 6 0,6 0 0,-6 0 0,5 0 0,-8 0 0,9 3 0,-9 3 0,5 4 0,-2 5 0,-4-2 0,0 6 0,-2-3 0,2 4 0,-2-4 0,3 3 0,-4-3 0,0 4 0,-2-1 0,2 1 0,-5-3 0,1 2 0,-2-3 0,0 0 0,0 3 0,0-3 0,0 4 0,0 0 0,-2-1 0,-5 1 0,-3 0 0,-7 0 0,3 0 0,-7 1 0,3 0 0,-3-3 0,1-2 0,4-3 0,-3 0 0,2-3 0,-1 1 0,-3 3 0,3-1 0,-3 4 0,1-3 0,4-2 0,0 1 0,7-4 0,0-1 0,4-2 0,2-1 0,0 1 0,3-1 0,0 0 0,8-2 0,3 0 0,7-3 0,6 0 0,1 0 0,3 0 0,1 0 0,5 0 0,-5 0 0,5-4 0,-10 1 0,0-4 0,-4 0 0,-1 0 0,-3 1 0,0 2 0,-7 2 0,-1-1 0,-2 3 0,-1-3 0,1 3 0,-1 0 0,-2 0 0,-1 0 0</inkml:trace>
  <inkml:trace contextRef="#ctx0" brushRef="#br0" timeOffset="7892">6387 10122 24575,'0'6'0,"0"2"0,0-2 0,3 0 0,0-4 0,5-2 0,-2 0 0,2-2 0,-2-1 0,-1-3 0,0 1 0,-2-4 0,2 3 0,-4 2 0,1 4 0,-2-1 0,3-4 0,-2-1 0,1 1 0</inkml:trace>
  <inkml:trace contextRef="#ctx0" brushRef="#br0" timeOffset="9236">6806 9775 24575,'5'-3'0,"-4"1"0,-5 2 0,-8 0 0,-1 0 0,-14 0 0,8 0 0,-13 0 0,15 0 0,-6 0 0,10 0 0,-6 0 0,9 0 0,-5 0 0,9 0 0,-6 0 0,6 0 0,-4 0 0,6 2 0,-1 1 0,5 2 0,-2 1 0,1-1 0,-1 0 0,2 1 0,0-1 0,0 3 0,0 2 0,0 5 0,0 1 0,0 4 0,0 0 0,0 0 0,0-1 0,0 1 0,0 0 0,0-4 0,0 0 0,3-1 0,-2-5 0,4 2 0,-5-4 0,3-2 0,-1 3 0,-1-4 0,4-2 0,-2 0 0,2-3 0,0 0 0,4 0 0,0 0 0,3 0 0,3 0 0,-2 0 0,6 0 0,-3 0 0,4 0 0,0 0 0,4 0 0,-4 0 0,4 0 0,-8 2 0,3 5 0,-6 2 0,0 3 0,-1 4 0,-5 0 0,2 4 0,-2 0 0,-4-1 0,0 1 0,-3 4 0,0-3 0,0 7 0,-3-4 0,-9 14 0,-3-10 0,-12 9 0,3-6 0,-6-3 0,2 3 0,1-9 0,2-4 0,5-4 0,3-5 0,5-3 0,3-2 0,4-2 0,-1-2 0,1 0 0,2 0 0,1 0 0</inkml:trace>
  <inkml:trace contextRef="#ctx0" brushRef="#br0" timeOffset="11354">9359 10321 24575,'18'0'0,"7"0"0,5 0 0,11 0 0,-10 0 0,11 0 0,-2 0 0,17 0 0,-18 0 0,1 0 0,-3 0 0,-9-3 0,28 9 0,-27-1 0,18 20 0,-17-5 0,0 2 0,-3 1 0,-9 1 0,7 4 0,-2 1 0,-12 0-334,9 7 1,0 2 333,-12 7 0,1-8 0,1 1 0,-5-6 0,-2-1 0,-2 22 0,1-20 0,0 0 0,-2 19 0,0 5 0,0-2 0,-3-10-59,-5-2 59,-4-4 0,0-5 0,-2-1 0,3-4 0,-4-1 0,1 1 0,3-4 665,-2-1-665,6-8 61,-2-1-61,3-6 0,0 3 0,3-6 0,-3 2 0,6-2 0,-3-1 0,1-2 0,-1-1 0,-2-4 0,0-1 0,-1-6 0,1 3 0,-1-5 0,2 2 0,-1-1 0,5 2 0,-5 2 0,4 1 0,-1-1 0,2 1 0,0-1 0,0 1 0,0-1 0,2-2 0,4 1 0,1-4 0,5 1 0,-6-2 0,3 0 0,-3 0 0,0 0 0,0 3 0,0-3 0,-3 3 0,0 0 0,-3-2 0,0 4 0,0-1 0,0 2 0,0-2 0,0 2 0,-3-3 0,0 4 0,-2 2 0,1-2 0,0 4 0,3-4 0,-4 5 0,2-3 0,-2 3 0,0 0 0,-1 0 0,1 0 0,0 0 0,2 3 0,1 3 0,2 6 0,0 5 0,-3 2 0,2-2 0,-2 6 0,3-6 0,0 7 0,0-5 0,0 1 0,0 4 0,0-4 0,0 0 0,0-1 0,0-6 0,0 3 0,0-4 0,0-3 0,0-1 0,0-3 0,0 1 0,0-1 0,0 0 0,3-2 0,6 0 0,1-3 0,9 0 0,-3 0 0,8 0 0,-4 0 0,4 0 0,0 0 0,-4 0 0,4 0 0,0 0 0,-4 0 0,4 3 0,-8-3 0,3 6 0,-6-5 0,3 4 0,-7-4 0,-1 2 0,-2-3 0,-1 0 0,-2 0 0,0 0 0</inkml:trace>
  <inkml:trace contextRef="#ctx0" brushRef="#br0" timeOffset="12064">11188 10762 24575,'-21'6'0,"-3"9"0,-6 9 0,-6 8 0,9-9 0,-7 7 0,3-6 0,2 11 0,-6-2 0,7-2 0,5-3 0,2-5 0,7 1 0,1-8 0,3-1 0,1 1 0,4-6 0,1 1 0,-1-2 0,4-3 0,-2-3 0,3-1 0,0-4 0</inkml:trace>
  <inkml:trace contextRef="#ctx0" brushRef="#br0" timeOffset="12814">10826 10857 24575,'15'0'0,"0"3"0,1 3 0,3 4 0,3 7 0,-1-3 0,3 4 0,-4-5 0,-3 0 0,6-3 0,-6 2 0,3-2 0,-4 3 0,-4-1 0,-3-5 0,0 3 0,-4-6 0,1 5 0,-1-6 0,-2 1 0,0-1 0,-3 3 0,2-1 0,1 1 0,3-1 0,-4 0 0,3-2 0,-2 0 0,0-3 0,0 0 0</inkml:trace>
  <inkml:trace contextRef="#ctx0" brushRef="#br0" timeOffset="14057">11594 10516 24575,'5'-8'0,"5"-3"0,7 1 0,6-4 0,2 4 0,9-1 0,0 7 0,1 0 0,2 4 0,-11 0 0,7 0 0,-16 0 0,3 0 0,-8 0 0,-3 0 0,-1 0 0,-2 3 0,-1 0 0,0 2 0,-2 7 0,0 1 0,-3 7 0,0 9 0,0 6 0,-7 5 0,-5 8 0,-7-16-348,2-3 1,-2 1 347,-16 9 0,16-14 0,1 0 0,-25 18-168,14-10 168,-9 5 0,11-6 0,1-7 0,5-7 0,4-2 0,4-3 0,4-4 688,6 2-688,-2-4 175,5 1-175,-3-3 0,3 1 0,0-1 0,0 1 0,9-1 0,6 2 0,6-1 0,6-2 0,2-1 0,1-3 0,3 0 0,-4 0 0,-5 0 0,0 0 0,-4 0 0,-3 0 0,-2 0 0,-6 0 0,0-2 0,-4-1 0,3 0 0,-1-2 0,1 2 0,-3 0 0,1-2 0,-1 2 0,1 0 0,-1 0 0,1 3 0,-1-2 0,0 1 0,1-1 0,-1 2 0,-2-3 0,1 0 0,-3 0 0,1 1 0</inkml:trace>
  <inkml:trace contextRef="#ctx0" brushRef="#br0" timeOffset="15550">12634 10456 24575,'-14'0'0,"2"0"0,-7 0 0,3 0 0,-4 0 0,3 0 0,2 0 0,-1 0 0,0 0 0,0 0 0,3 0 0,-2 0 0,8 0 0,-8 0 0,6 0 0,0 0 0,-2 0 0,4 0 0,-1 0 0,3 0 0,-1 0 0,1 0 0,-1 0 0,1 0 0,-1 0 0,1 0 0,-1 0 0,3 3 0,1 0 0,2 2 0,0 0 0,0 4 0,0 0 0,0 6 0,0 1 0,0 4 0,0 0 0,0 0 0,0-1 0,0 5 0,0-7 0,0 6 0,-3-7 0,2 1 0,-2-2 0,1-3 0,1-3 0,-4 2 0,4-5 0,-2 3 0,3-4 0,-2 1 0,6-3 0,7-1 0,10-2 0,7-3 0,1-1 0,4-4 0,-3 4 0,3-2 0,-8 5 0,-1-2 0,-4 3 0,-1 0 0,-5 0 0,1 0 0,-9 0 0,5 2 0,-4 4 0,1 4 0,-1 5 0,-4-2 0,0 6 0,-3 2 0,0-1 0,0 8 0,0-3 0,0 4 0,0 0 0,-7 0 0,-1-1 0,-10 6 0,-5-3 0,-5 4 0,-3-4 0,-1-3 0,1 2 0,1-10 0,1 1 0,4-10 0,1 2 0,4-6 0,4 0 0,1-4 0,2-3 0,1 0 0,0 0 0,3 0 0,-3 0 0,6 0 0,-2 0 0,2 0 0,1 0 0,0 0 0,2-3 0,0 0 0,3 0 0,0 1 0</inkml:trace>
  <inkml:trace contextRef="#ctx0" brushRef="#br0" timeOffset="22287">5638 11135 24575,'-8'0'0,"-6"0"0,7 0 0,-8 0 0,3 0 0,-1 0 0,-6 0 0,6 0 0,-6 10 0,5 1 0,-6 7 0,2 6 0,-4 2 0,-1 9 0,0 3 0,6 1 0,-1 5 0,5-4 0,0 9 0,2-9 0,3 8 0,4-8 0,0-2 0,4 0 0,0-8 0,0 3 0,0-8 0,0-2 0,10-2 0,2-1 0,8-2 0,1-1 0,-1-6 0,4 1 0,-4-4 0,8-1 0,-7-4 0,6-3 0,-2 0 0,-1 0 0,0-6 0,-4-5 0,1-7 0,1-4 0,-4-3 0,4-2 0,-10-2 0,5 3 0,-9 2 0,1 4 0,-2 1 0,0-1 0,-4 3 0,0-2 0,-3 6 0,0 0 0,0 2 0,0 2 0,0 0 0,-2 0 0,-4 3 0,-3 0 0,-4 0 0,-2 3 0,2 0 0,-6 3 0,6 0 0,-6 0 0,6 0 0,-6 0 0,6 3 0,-6 3 0,6 4 0,-7 7 0,7-4 0,-8 7 0,8-7 0,-3 4 0,4-5 0,-1 3 0,4-5 0,-3 5 0,6-9 0,-3 2 0,6-2 0,-2-1 0,4 1 0,-1-3 0,2-1 0</inkml:trace>
  <inkml:trace contextRef="#ctx0" brushRef="#br0" timeOffset="23577">5861 11479 24575,'-3'-5'0,"0"-1"0,6 1 0,3-4 0,0 3 0,2 0 0,1 1 0,0 4 0,0-1 0,-1-1 0,4 2 0,-5-1 0,8 2 0,-6 0 0,0 0 0,6 0 0,-5 0 0,2 0 0,3 0 0,-5 0 0,6 0 0,-4 0 0,0 0 0,-3 0 0,2 0 0,-5 0 0,3 2 0,-4 1 0,1 0 0,-1 2 0,1-2 0,-1 3 0,-2-1 0,0 7 0,-3-2 0,0 9 0,0 1 0,0 1 0,0 6 0,-7-2 0,-5 9 0,-7-3 0,-1 2 0,-2-2 0,2-1 0,1-3 0,-2-2 0,9-5 0,-3-3 0,8-1 0,-2-7 0,6 2 0,0-2 0,3 1 0,0 1 0,0-5 0,0 5 0,0-1 0,0-1 0,0-1 0,0 0 0,6-1 0,0 2 0,14-3 0,-3-2 0,11-1 0,-7-3 0,7 0 0,-7 0 0,3 0 0,-8 0 0,3 0 0,-9 0 0,2-3 0,-7 3 0,1-3 0,-1 3 0,0-2 0,-2 1 0,0-1 0</inkml:trace>
  <inkml:trace contextRef="#ctx0" brushRef="#br0" timeOffset="24515">6390 11754 24575,'10'0'0,"6"0"0,-2 0 0,2-5 0,-1 3 0,-2-8 0,-4 8 0,-1-8 0,-2 8 0,0-3 0,-3 7 0,-1 1 0,-2 2 0,-3 4 0,0 0 0,-6 0 0,3-1 0,-3-2 0,4 0 0,2-1 0,0 0 0,1-2 0,1 0 0,-1-3 0</inkml:trace>
  <inkml:trace contextRef="#ctx0" brushRef="#br0" timeOffset="26251">7146 11499 24575,'-14'-3'0,"-2"1"0,-4 2 0,4 0 0,-3 0 0,2 0 0,1 0 0,0 0 0,4 0 0,3 0 0,1 0 0,0 0 0,3 0 0,-5 0 0,6 4 0,0 3 0,4 7 0,0 7 0,0 4 0,0 3 0,0 1 0,0 5 0,0-4 0,0 7 0,0-7 0,0 0 0,0-2 0,0-7 0,0-1 0,0-5 0,0-5 0,0-2 0,-3-3 0,3 1 0,-3-5 0,3-5 0,0-5 0,0-7 0,0 4 0,6-4 0,0 4 0,10-1 0,0 0 0,1 3 0,1 1 0,-5 5 0,3 1 0,-4 3 0,0 0 0,-3 0 0,3 0 0,-6 0 0,2 0 0,-2 3 0,-1 0 0,-2 9 0,-1-2 0,-2 5 0,0 1 0,0 0 0,0 4 0,-3 3 0,-3-2 0,-5 7 0,-7-7 0,-1 8 0,1-7 0,-3 4 0,2-1 0,1-7 0,1 6 0,4-11 0,1 2 0,0-2 0,3-4 0,-3-1 0,6-2 0,-3-1 0,4 1 0,-4-3 0,3-1 0,-2-2 0,2 3 0,1-3 0,-4 3 0,3-3 0,-2 0 0,2 0 0,0 0 0,3 2 0,-1-1 0,1 1 0,0-2 0,0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34:50.9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5004 13787 24575,'0'39'0,"0"4"0,0 14 0,0-1-627,0-26 0,0 2 627,0-1 0,0 1-506,0 5 0,0 2 506,0 2 0,0 0 0,0 1 0,0 1-786,0 5 0,0 2 786,0 7 0,0 2-725,0-17 0,0 0 0,0 1 725,0 3 0,0 1 0,0 0-1182,0 3 1,0 0-1,0 0 1182,0 0 0,0 0 0,0 1 0,0 2 0,0 1 0,0 0-393,0-2 0,0-1 1,0 0 392,0-1 0,0 0 0,0 0 0,0-2 0,0 0 0,0-1 0,0-3 0,0 0 0,0-1 0,0 2 0,0 0 0,0-2 0,0 11 0,0 0 0,0 3 0,0-1 296,0-10 0,0-2-296,0-6 0,0-1 0,0 1 0,0-1 0,-8 17 606,7-22 0,0 0-606,-7 18 4239,8-6-4239,0-10 2935,0-5-2935,0-9 1170,0-5-1170,0-3 588,0 1-588,0-4 0,0 2 0,0-2 0,0 3 0,0-3 0,0 2 0,0-2 0,0 1 0,0 1 0,0-5 0,0 5 0,0-4 0,0 4 0,0-5 0,0 5 0,0-2 0,0 3 0,0 0 0,0 0 0,0 0 0,0-3 0,0 3 0,0-3 0,0 3 0,0-3 0,0 2 0,0-5 0,0 3 0,0-1 0,0-2 0,0 5 0,0-4 0,2 7 0,-1-4 0,2 6 0,0-1 0,0-2 0,1 6 0,1-6 0,-1 6 0,-1-6 0,3 2 0,-3-3 0,1-3 0,1 3 0,-4-3 0,4 0 0,-5 2 0,3-5 0,-1 6 0,-1-6 0,2 2 0,-1 1 0,-1-3 0,2 2 0,-3 0 0,2-1 0,-1 4 0,1-2 0,-2 0 0,0 2 0,0-4 0,0 1 0,3-3 0,-3 4 0,3-3 0,-3 2 0,0 1 0,0-3 0,0 2 0,0-2 0,0-1 0,0 3 0,0-1 0,0 1 0,0-3 0,0 1 0,0 2 0,0-2 0,0 3 0,0-4 0,0 1 0,0-3 0,0-1 0</inkml:trace>
  <inkml:trace contextRef="#ctx0" brushRef="#br0" timeOffset="1445">3185 15663 24575,'16'3'0,"2"-1"0,14-2 0,8 0 0,9 0 0,-18 0 0,2 0-1226,1 0 0,2 0 1226,9 0 0,0 0 0,-1 0 0,-1 0 0,5 0 0,1 0 0,-1 0 0,1 0-787,0 2 0,0 1 787,1 0 0,-1 0 0,1 2 0,-1 0 0,0-2 0,0 0 0,-3 4 0,1-1 0,6-4 0,0-1 0,-4 6 0,0-1 0,0-5 0,1-1 0,1 5 0,1 0 0,2-2 0,0 0 0,-3 2 0,1 0 0,-13-1 0,2 0 0,-1-1 0,15 0 0,-1 0 0,4 2 0,1 0 0,-1-2 0,-1 0 0,-6 2 0,-2 0-525,5 1 1,-2-1 524,-5 0 0,0 0 0,3 0 0,-2 1-521,-11-1 0,-1-1 521,5-1 0,-1 0 0,18 4 0,-20-4 0,-1-1 0,-4 1 0,-2-1 209,1 2 1,0 0-210,-1-1 0,-1-1 0,22 7 0,4-1 0,-6 0 0,-5-3 1480,4 3-1480,-9-4 0,4 1 2084,-5-2-2084,-4-3 1330,-6 0-1330,-1 0 701,-7 0-701,2 0 103,-6 0-103,-2 0 0,1 0 0,-3 0 0,2 0 0,-3 0 0,-3-2 0,3 1 0,-6-1 0,2 2 0,-3 0 0,1-3 0,-1 2 0,1-1 0,-1 2 0,0 0 0,0 0 0,-2 0 0,-1 0 0</inkml:trace>
  <inkml:trace contextRef="#ctx0" brushRef="#br0" timeOffset="6055">4004 13616 24575,'0'-18'0,"0"-7"0,0-10 0,0-9 0,3 9 0,1 2 0,2 0 0,2-3 0,-1 3 0,0-1 0,4-7 0,-5-4 0,5 1 0,-10 17 0,5-1 0,-5 18 0,2-4 0,-3 5 0,0 7 0,0 7 0,3 10 0,1 9 0,3 5 0,0 1 0,4 4 0,1-1 0,2-3 0,-2 3 0,1-4 0,1-4 0,1-1 0,2-3 0,-5-5 0,4 0 0,-3-4 0,6-2 0,-2-1 0,3-2 0,-4-1 0,3-2 0,-3-1 0,4-3 0,0 3 0,-1-3 0,-2 3 0,-2-3 0,-6 0 0,0 0 0,-4 0 0,1 0 0,-1 0 0,-2-5 0,0-1 0,-3-9 0,0-2 0,0-2 0,0-5 0,0 3 0,0-7 0,0 3 0,3-3 0,-2-1 0,5 0 0,-5 0 0,5 0 0,-2 0 0,0 4 0,2 1 0,-5 8 0,2 0 0,-1 7 0,-1 1 0,1 5 0,-2 0 0</inkml:trace>
  <inkml:trace contextRef="#ctx0" brushRef="#br0" timeOffset="7932">5564 13193 24575,'0'13'0,"0"2"0,0 8 0,0 2 0,0 0 0,0 2 0,0-2 0,0 0 0,0 3 0,0-7 0,0 2 0,0-3 0,0 0 0,0-7 0,0 6 0,0-10 0,0 4 0,0-3 0,0-3 0,0 1 0,0-3 0,0 1 0,0-1 0,0 1 0,0-1 0,0 0 0,0 1 0,2-3 0,1-1 0,2-2 0,1-5 0,0-5 0,0-7 0,4-3 0,0-4 0,4-1 0,1-4 0,-1 1 0,-3-1 0,3 0 0,-6 0 0,4 5 0,-4 3 0,1 2 0,-3 9 0,0-5 0,0 9 0,0-3 0,-3 4 0,2-1 0,-3 3 0,4 1 0,-1 2 0,1 0 0,-1 0 0,1 0 0,-1 0 0,0 0 0,1 5 0,0 2 0,0 5 0,-3 4 0,3 0 0,-6 0 0,3 3 0,-3-2 0,0 2 0,0-2 0,0 1 0,0-5 0,0 6 0,0-6 0,0 3 0,3-4 0,-2 0 0,4-3 0,-5 2 0,5-5 0,-4 3 0,4-4 0,-5 0 0,5 1 0,-2-3 0,2-1 0,0-2 0,1 0 0,-1-2 0,3-4 0,3-11 0,5-1 0,-1-10 0,3-2 0,1-2 0,-3-1 0,2 3 0,-7 1 0,2 5 0,-6 3 0,3 6 0,-4 3 0,-1 5 0,-1-1 0,0 5 0,-1 0 0,2 1 0,0 2 0,1 0 0,-1 2 0,0 1 0,1 6 0,0 0 0,-3 3 0,3 3 0,-3 1 0,1 4 0,2 0 0,-6 0 0,6 0 0,-5-1 0,2-2 0,-3 2 0,0-6 0,3 2 0,-3-3 0,3 0 0,-3-3 0,0 2 0,0-1 0,3 2 0,-3 0 0,6 0 0,-6 0 0,3-3 0,0 2 0,-3-5 0,6 5 0,-6-4 0,3 1 0,-1-3 0,1-2 0,0 0 0,0-3 0</inkml:trace>
  <inkml:trace contextRef="#ctx0" brushRef="#br0" timeOffset="9255">6322 12877 24575,'15'-3'0,"6"-1"0,-7 1 0,9 0 0,-10 3 0,6 0 0,-6 0 0,2 0 0,-3 0 0,0 0 0,0 0 0,-3 0 0,3 0 0,-6 2 0,2 1 0,-3 2 0,1 1 0,-3 2 0,-1-2 0,-2 3 0,0-4 0,0 0 0,0 4 0,0 0 0,0 0 0,0 2 0,0-2 0,-6 7 0,0-3 0,-5 6 0,-1-3 0,2 1 0,-3 1 0,4-5 0,-1 3 0,5-7 0,-1-1 0,0 1 0,3-3 0,0 2 0,1-2 0,1-1 0,-1 0 0,2 1 0,0-1 0,5-2 0,1-1 0,9-2 0,-2 0 0,6 0 0,-6 0 0,6 0 0,-6 0 0,2 0 0,-3 0 0,0 0 0,0 0 0,-3 0 0,0 0 0,-4 0 0,1 0 0,-1 0 0,0 0 0,1 0 0,-1 0 0,0 0 0,-2 0 0,-1 0 0</inkml:trace>
  <inkml:trace contextRef="#ctx0" brushRef="#br0" timeOffset="11968">3551 14362 24575,'18'0'0,"1"0"0,4 0 0,-2 0 0,11 0 0,-6 0 0,22 0 0,-6 0 0,4 0 0,2 0 0,-7 0 0,9 0 0,-1 0 0,-4 0 0,-3 0 0,-3 0 0,0 0 0,-4 0 0,-2 0 0,-8 0 0,-1 0 0,-4 0 0,-4-2 0,3-2 0,-6-2 0,-1 0 0,-3 2 0,-4 0 0,1 0 0,-1 1 0,1 1 0,-1 2 0,-2-3 0,2 3 0,-2-3 0,0 6 0,-3 0 0,-1 5 0,-4 1 0,1 6 0,-2-2 0,-1 10 0,1-6 0,-2 11 0,2-3 0,-2 4 0,1 4 0,-1 1 0,1 0 0,-1 4 0,1-8 0,-1 8 0,0-8 0,1 7 0,-1-7 0,1 8 0,-1-3 0,-3-1 0,3 3 0,-3-2 0,3 4 0,1-5 0,-4 4 0,2-8 0,-1-1 0,2-1 0,2-11 0,-1 6 0,4-10 0,-3-1 0,6-1 0,-3-4 0,3 1 0,0-3 0,0 1 0,0-1 0,0 1 0,0-1 0,0 0 0,0 1 0,0-1 0,0 0 0,0 1 0,0-1 0,0-3 0,0 1 0</inkml:trace>
  <inkml:trace contextRef="#ctx0" brushRef="#br0" timeOffset="15957">5878 14423 24575,'0'14'0,"0"11"0,0-3 0,0 16 0,-4-4 0,4 10 0,0-4 0,4 9 0,7-8 0,-5 8 0,4-9 0,-5 4 0,-1-5 0,3 4 0,-3-3 0,4 3 0,0-4 0,-1-5 0,1 0 0,-1-9 0,0-2 0,-1-3 0,1 0 0,-4-4 0,3-3 0,-6-2 0,5-5 0,-4 6 0,1-6 0,1 2 0,-3 1 0,3-3 0,-3 2 0,0-2 0,2-1 0,-1 0 0,1 1 0,-2-1 0,0 0 0,2-2 0,-1-1 0,1-2 0</inkml:trace>
  <inkml:trace contextRef="#ctx0" brushRef="#br0" timeOffset="18667">5438 13220 24575,'-8'0'0,"-3"0"0,3 0 0,-4 0 0,3 0 0,-2 0 0,2 0 0,-4 0 0,1 0 0,0 2 0,0 2 0,3 1 0,-2 4 0,1-3 0,1 6 0,-3-5 0,6 4 0,-6-2 0,5 3 0,-1 0 0,2 0 0,0 0 0,0-3 0,0 3 0,0-3 0,3 0 0,0 2 0,0-5 0,3 3 0,-3-1 0,3-2 0,0 2 0,0-2 0,0-1 0,0 4 0,0-3 0,0 2 0,0-2 0,0-1 0,0 0 0,0 1 0,0-1 0,0 1 0,0-1 0,3 1 0,0-1 0,2 3 0,1-1 0,0 1 0,-1-3 0,1 1 0,-1-1 0,0 1 0,1-3 0,-1 1 0,4-3 0,-3 1 0,5 1 0,-2-2 0,0 1 0,2-2 0,-1 0 0,-1 3 0,2-3 0,-5 3 0,5-3 0,-4 0 0,1 0 0,-3 0 0,1 2 0,-1-1 0,1 1 0,-1-2 0,1 0 0,-1 0 0,1 0 0,-1 0 0,0 2 0,-2-1 0,-1 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35:20.7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5004 13787 24575,'0'39'0,"0"4"0,0 14 0,0-1-627,0-26 0,0 2 627,0-1 0,0 1-506,0 5 0,0 2 506,0 2 0,0 0 0,0 1 0,0 1-786,0 5 0,0 2 786,0 7 0,0 2-725,0-17 0,0 0 0,0 1 725,0 3 0,0 1 0,0 0-1182,0 3 1,0 0-1,0 0 1182,0 0 0,0 0 0,0 1 0,0 2 0,0 1 0,0 0-393,0-2 0,0-1 1,0 0 392,0-1 0,0 0 0,0 0 0,0-2 0,0 0 0,0-1 0,0-3 0,0 0 0,0-1 0,0 2 0,0 0 0,0-2 0,0 11 0,0 0 0,0 3 0,0-1 296,0-10 0,0-2-296,0-6 0,0-1 0,0 1 0,0-1 0,-8 17 606,7-22 0,0 0-606,-7 18 4239,8-6-4239,0-10 2935,0-5-2935,0-9 1170,0-5-1170,0-3 588,0 1-588,0-4 0,0 2 0,0-2 0,0 3 0,0-3 0,0 2 0,0-2 0,0 1 0,0 1 0,0-5 0,0 5 0,0-4 0,0 4 0,0-5 0,0 5 0,0-2 0,0 3 0,0 0 0,0 0 0,0 0 0,0-3 0,0 3 0,0-3 0,0 3 0,0-3 0,0 2 0,0-5 0,0 3 0,0-1 0,0-2 0,0 5 0,0-4 0,2 7 0,-1-4 0,2 6 0,0-1 0,0-2 0,1 6 0,1-6 0,-1 6 0,-1-6 0,3 2 0,-3-3 0,1-3 0,1 3 0,-4-3 0,4 0 0,-5 2 0,3-5 0,-1 6 0,-1-6 0,2 2 0,-1 1 0,-1-3 0,2 2 0,-3 0 0,2-1 0,-1 4 0,1-2 0,-2 0 0,0 2 0,0-4 0,0 1 0,3-3 0,-3 4 0,3-3 0,-3 2 0,0 1 0,0-3 0,0 2 0,0-2 0,0-1 0,0 3 0,0-1 0,0 1 0,0-3 0,0 1 0,0 2 0,0-2 0,0 3 0,0-4 0,0 1 0,0-3 0,0-1 0</inkml:trace>
  <inkml:trace contextRef="#ctx0" brushRef="#br0" timeOffset="1">3185 15663 24575,'16'3'0,"2"-1"0,14-2 0,8 0 0,9 0 0,-18 0 0,2 0-1226,1 0 0,2 0 1226,9 0 0,0 0 0,-1 0 0,-1 0 0,5 0 0,1 0 0,-1 0 0,1 0-787,0 2 0,0 1 787,1 0 0,-1 0 0,1 2 0,-1 0 0,0-2 0,0 0 0,-3 4 0,1-1 0,6-4 0,0-1 0,-4 6 0,0-1 0,0-5 0,1-1 0,1 5 0,1 0 0,2-2 0,0 0 0,-3 2 0,1 0 0,-13-1 0,2 0 0,-1-1 0,15 0 0,-1 0 0,4 2 0,1 0 0,-1-2 0,-1 0 0,-6 2 0,-2 0-525,5 1 1,-2-1 524,-5 0 0,0 0 0,3 0 0,-2 1-521,-11-1 0,-1-1 521,5-1 0,-1 0 0,18 4 0,-20-4 0,-1-1 0,-4 1 0,-2-1 209,1 2 1,0 0-210,-1-1 0,-1-1 0,22 7 0,4-1 0,-6 0 0,-5-3 1480,4 3-1480,-9-4 0,4 1 2084,-5-2-2084,-4-3 1330,-6 0-1330,-1 0 701,-7 0-701,2 0 103,-6 0-103,-2 0 0,1 0 0,-3 0 0,2 0 0,-3 0 0,-3-2 0,3 1 0,-6-1 0,2 2 0,-3 0 0,1-3 0,-1 2 0,1-1 0,-1 2 0,0 0 0,0 0 0,-2 0 0,-1 0 0</inkml:trace>
  <inkml:trace contextRef="#ctx0" brushRef="#br0" timeOffset="2">4004 13616 24575,'0'-18'0,"0"-7"0,0-10 0,0-9 0,3 9 0,1 2 0,2 0 0,2-3 0,-1 3 0,0-1 0,4-7 0,-5-4 0,5 1 0,-10 17 0,5-1 0,-5 18 0,2-4 0,-3 5 0,0 7 0,0 7 0,3 10 0,1 9 0,3 5 0,0 1 0,4 4 0,1-1 0,2-3 0,-2 3 0,1-4 0,1-4 0,1-1 0,2-3 0,-5-5 0,4 0 0,-3-4 0,6-2 0,-2-1 0,3-2 0,-4-1 0,3-2 0,-3-1 0,4-3 0,0 3 0,-1-3 0,-2 3 0,-2-3 0,-6 0 0,0 0 0,-4 0 0,1 0 0,-1 0 0,-2-5 0,0-1 0,-3-9 0,0-2 0,0-2 0,0-5 0,0 3 0,0-7 0,0 3 0,3-3 0,-2-1 0,5 0 0,-5 0 0,5 0 0,-2 0 0,0 4 0,2 1 0,-5 8 0,2 0 0,-1 7 0,-1 1 0,1 5 0,-2 0 0</inkml:trace>
  <inkml:trace contextRef="#ctx0" brushRef="#br0" timeOffset="3">5564 13193 24575,'0'13'0,"0"2"0,0 8 0,0 2 0,0 0 0,0 2 0,0-2 0,0 0 0,0 3 0,0-7 0,0 2 0,0-3 0,0 0 0,0-7 0,0 6 0,0-10 0,0 4 0,0-3 0,0-3 0,0 1 0,0-3 0,0 1 0,0-1 0,0 1 0,0-1 0,0 0 0,0 1 0,2-3 0,1-1 0,2-2 0,1-5 0,0-5 0,0-7 0,4-3 0,0-4 0,4-1 0,1-4 0,-1 1 0,-3-1 0,3 0 0,-6 0 0,4 5 0,-4 3 0,1 2 0,-3 9 0,0-5 0,0 9 0,0-3 0,-3 4 0,2-1 0,-3 3 0,4 1 0,-1 2 0,1 0 0,-1 0 0,1 0 0,-1 0 0,0 0 0,1 5 0,0 2 0,0 5 0,-3 4 0,3 0 0,-6 0 0,3 3 0,-3-2 0,0 2 0,0-2 0,0 1 0,0-5 0,0 6 0,0-6 0,0 3 0,3-4 0,-2 0 0,4-3 0,-5 2 0,5-5 0,-4 3 0,4-4 0,-5 0 0,5 1 0,-2-3 0,2-1 0,0-2 0,1 0 0,-1-2 0,3-4 0,3-11 0,5-1 0,-1-10 0,3-2 0,1-2 0,-3-1 0,2 3 0,-7 1 0,2 5 0,-6 3 0,3 6 0,-4 3 0,-1 5 0,-1-1 0,0 5 0,-1 0 0,2 1 0,0 2 0,1 0 0,-1 2 0,0 1 0,1 6 0,0 0 0,-3 3 0,3 3 0,-3 1 0,1 4 0,2 0 0,-6 0 0,6 0 0,-5-1 0,2-2 0,-3 2 0,0-6 0,3 2 0,-3-3 0,3 0 0,-3-3 0,0 2 0,0-1 0,3 2 0,-3 0 0,6 0 0,-6 0 0,3-3 0,0 2 0,-3-5 0,6 5 0,-6-4 0,3 1 0,-1-3 0,1-2 0,0 0 0,0-3 0</inkml:trace>
  <inkml:trace contextRef="#ctx0" brushRef="#br0" timeOffset="4">6322 12877 24575,'15'-3'0,"6"-1"0,-7 1 0,9 0 0,-10 3 0,6 0 0,-6 0 0,2 0 0,-3 0 0,0 0 0,0 0 0,-3 0 0,3 0 0,-6 2 0,2 1 0,-3 2 0,1 1 0,-3 2 0,-1-2 0,-2 3 0,0-4 0,0 0 0,0 4 0,0 0 0,0 0 0,0 2 0,0-2 0,-6 7 0,0-3 0,-5 6 0,-1-3 0,2 1 0,-3 1 0,4-5 0,-1 3 0,5-7 0,-1-1 0,0 1 0,3-3 0,0 2 0,1-2 0,1-1 0,-1 0 0,2 1 0,0-1 0,5-2 0,1-1 0,9-2 0,-2 0 0,6 0 0,-6 0 0,6 0 0,-6 0 0,2 0 0,-3 0 0,0 0 0,0 0 0,-3 0 0,0 0 0,-4 0 0,1 0 0,-1 0 0,0 0 0,1 0 0,-1 0 0,0 0 0,-2 0 0,-1 0 0</inkml:trace>
  <inkml:trace contextRef="#ctx0" brushRef="#br0" timeOffset="5">3551 14362 24575,'18'0'0,"1"0"0,4 0 0,-2 0 0,11 0 0,-6 0 0,22 0 0,-6 0 0,4 0 0,2 0 0,-7 0 0,9 0 0,-1 0 0,-4 0 0,-3 0 0,-3 0 0,0 0 0,-4 0 0,-2 0 0,-8 0 0,-1 0 0,-4 0 0,-4-2 0,3-2 0,-6-2 0,-1 0 0,-3 2 0,-4 0 0,1 0 0,-1 1 0,1 1 0,-1 2 0,-2-3 0,2 3 0,-2-3 0,0 6 0,-3 0 0,-1 5 0,-4 1 0,1 6 0,-2-2 0,-1 10 0,1-6 0,-2 11 0,2-3 0,-2 4 0,1 4 0,-1 1 0,1 0 0,-1 4 0,1-8 0,-1 8 0,0-8 0,1 7 0,-1-7 0,1 8 0,-1-3 0,-3-1 0,3 3 0,-3-2 0,3 4 0,1-5 0,-4 4 0,2-8 0,-1-1 0,2-1 0,2-11 0,-1 6 0,4-10 0,-3-1 0,6-1 0,-3-4 0,3 1 0,0-3 0,0 1 0,0-1 0,0 1 0,0-1 0,0 0 0,0 1 0,0-1 0,0 0 0,0 1 0,0-1 0,0-3 0,0 1 0</inkml:trace>
  <inkml:trace contextRef="#ctx0" brushRef="#br0" timeOffset="6">5878 14423 24575,'0'14'0,"0"11"0,0-3 0,0 16 0,-4-4 0,4 10 0,0-4 0,4 9 0,7-8 0,-5 8 0,4-9 0,-5 4 0,-1-5 0,3 4 0,-3-3 0,4 3 0,0-4 0,-1-5 0,1 0 0,-1-9 0,0-2 0,-1-3 0,1 0 0,-4-4 0,3-3 0,-6-2 0,5-5 0,-4 6 0,1-6 0,1 2 0,-3 1 0,3-3 0,-3 2 0,0-2 0,2-1 0,-1 0 0,1 1 0,-2-1 0,0 0 0,2-2 0,-1-1 0,1-2 0</inkml:trace>
  <inkml:trace contextRef="#ctx0" brushRef="#br0" timeOffset="7">5438 13220 24575,'-8'0'0,"-3"0"0,3 0 0,-4 0 0,3 0 0,-2 0 0,2 0 0,-4 0 0,1 0 0,0 2 0,0 2 0,3 1 0,-2 4 0,1-3 0,1 6 0,-3-5 0,6 4 0,-6-2 0,5 3 0,-1 0 0,2 0 0,0 0 0,0-3 0,0 3 0,0-3 0,3 0 0,0 2 0,0-5 0,3 3 0,-3-1 0,3-2 0,0 2 0,0-2 0,0-1 0,0 4 0,0-3 0,0 2 0,0-2 0,0-1 0,0 0 0,0 1 0,0-1 0,0 1 0,0-1 0,3 1 0,0-1 0,2 3 0,1-1 0,0 1 0,-1-3 0,1 1 0,-1-1 0,0 1 0,1-3 0,-1 1 0,4-3 0,-3 1 0,5 1 0,-2-2 0,0 1 0,2-2 0,-1 0 0,-1 3 0,2-3 0,-5 3 0,5-3 0,-4 0 0,1 0 0,-3 0 0,1 2 0,-1-1 0,1 1 0,-1-2 0,1 0 0,-1 0 0,1 0 0,-1 0 0,0 2 0,-2-1 0,-1 1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35:26.5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5004 13787 24575,'0'39'0,"0"4"0,0 14 0,0-1-627,0-26 0,0 2 627,0-1 0,0 1-506,0 5 0,0 2 506,0 2 0,0 0 0,0 1 0,0 1-786,0 5 0,0 2 786,0 7 0,0 2-725,0-17 0,0 0 0,0 1 725,0 3 0,0 1 0,0 0-1182,0 3 1,0 0-1,0 0 1182,0 0 0,0 0 0,0 1 0,0 2 0,0 1 0,0 0-393,0-2 0,0-1 1,0 0 392,0-1 0,0 0 0,0 0 0,0-2 0,0 0 0,0-1 0,0-3 0,0 0 0,0-1 0,0 2 0,0 0 0,0-2 0,0 11 0,0 0 0,0 3 0,0-1 296,0-10 0,0-2-296,0-6 0,0-1 0,0 1 0,0-1 0,-8 17 606,7-22 0,0 0-606,-7 18 4239,8-6-4239,0-10 2935,0-5-2935,0-9 1170,0-5-1170,0-3 588,0 1-588,0-4 0,0 2 0,0-2 0,0 3 0,0-3 0,0 2 0,0-2 0,0 1 0,0 1 0,0-5 0,0 5 0,0-4 0,0 4 0,0-5 0,0 5 0,0-2 0,0 3 0,0 0 0,0 0 0,0 0 0,0-3 0,0 3 0,0-3 0,0 3 0,0-3 0,0 2 0,0-5 0,0 3 0,0-1 0,0-2 0,0 5 0,0-4 0,2 7 0,-1-4 0,2 6 0,0-1 0,0-2 0,1 6 0,1-6 0,-1 6 0,-1-6 0,3 2 0,-3-3 0,1-3 0,1 3 0,-4-3 0,4 0 0,-5 2 0,3-5 0,-1 6 0,-1-6 0,2 2 0,-1 1 0,-1-3 0,2 2 0,-3 0 0,2-1 0,-1 4 0,1-2 0,-2 0 0,0 2 0,0-4 0,0 1 0,3-3 0,-3 4 0,3-3 0,-3 2 0,0 1 0,0-3 0,0 2 0,0-2 0,0-1 0,0 3 0,0-1 0,0 1 0,0-3 0,0 1 0,0 2 0,0-2 0,0 3 0,0-4 0,0 1 0,0-3 0,0-1 0</inkml:trace>
  <inkml:trace contextRef="#ctx0" brushRef="#br0" timeOffset="1">3185 15663 24575,'16'3'0,"2"-1"0,14-2 0,8 0 0,9 0 0,-18 0 0,2 0-1226,1 0 0,2 0 1226,9 0 0,0 0 0,-1 0 0,-1 0 0,5 0 0,1 0 0,-1 0 0,1 0-787,0 2 0,0 1 787,1 0 0,-1 0 0,1 2 0,-1 0 0,0-2 0,0 0 0,-3 4 0,1-1 0,6-4 0,0-1 0,-4 6 0,0-1 0,0-5 0,1-1 0,1 5 0,1 0 0,2-2 0,0 0 0,-3 2 0,1 0 0,-13-1 0,2 0 0,-1-1 0,15 0 0,-1 0 0,4 2 0,1 0 0,-1-2 0,-1 0 0,-6 2 0,-2 0-525,5 1 1,-2-1 524,-5 0 0,0 0 0,3 0 0,-2 1-521,-11-1 0,-1-1 521,5-1 0,-1 0 0,18 4 0,-20-4 0,-1-1 0,-4 1 0,-2-1 209,1 2 1,0 0-210,-1-1 0,-1-1 0,22 7 0,4-1 0,-6 0 0,-5-3 1480,4 3-1480,-9-4 0,4 1 2084,-5-2-2084,-4-3 1330,-6 0-1330,-1 0 701,-7 0-701,2 0 103,-6 0-103,-2 0 0,1 0 0,-3 0 0,2 0 0,-3 0 0,-3-2 0,3 1 0,-6-1 0,2 2 0,-3 0 0,1-3 0,-1 2 0,1-1 0,-1 2 0,0 0 0,0 0 0,-2 0 0,-1 0 0</inkml:trace>
  <inkml:trace contextRef="#ctx0" brushRef="#br0" timeOffset="2">4004 13616 24575,'0'-18'0,"0"-7"0,0-10 0,0-9 0,3 9 0,1 2 0,2 0 0,2-3 0,-1 3 0,0-1 0,4-7 0,-5-4 0,5 1 0,-10 17 0,5-1 0,-5 18 0,2-4 0,-3 5 0,0 7 0,0 7 0,3 10 0,1 9 0,3 5 0,0 1 0,4 4 0,1-1 0,2-3 0,-2 3 0,1-4 0,1-4 0,1-1 0,2-3 0,-5-5 0,4 0 0,-3-4 0,6-2 0,-2-1 0,3-2 0,-4-1 0,3-2 0,-3-1 0,4-3 0,0 3 0,-1-3 0,-2 3 0,-2-3 0,-6 0 0,0 0 0,-4 0 0,1 0 0,-1 0 0,-2-5 0,0-1 0,-3-9 0,0-2 0,0-2 0,0-5 0,0 3 0,0-7 0,0 3 0,3-3 0,-2-1 0,5 0 0,-5 0 0,5 0 0,-2 0 0,0 4 0,2 1 0,-5 8 0,2 0 0,-1 7 0,-1 1 0,1 5 0,-2 0 0</inkml:trace>
  <inkml:trace contextRef="#ctx0" brushRef="#br0" timeOffset="3">5564 13193 24575,'0'13'0,"0"2"0,0 8 0,0 2 0,0 0 0,0 2 0,0-2 0,0 0 0,0 3 0,0-7 0,0 2 0,0-3 0,0 0 0,0-7 0,0 6 0,0-10 0,0 4 0,0-3 0,0-3 0,0 1 0,0-3 0,0 1 0,0-1 0,0 1 0,0-1 0,0 0 0,0 1 0,2-3 0,1-1 0,2-2 0,1-5 0,0-5 0,0-7 0,4-3 0,0-4 0,4-1 0,1-4 0,-1 1 0,-3-1 0,3 0 0,-6 0 0,4 5 0,-4 3 0,1 2 0,-3 9 0,0-5 0,0 9 0,0-3 0,-3 4 0,2-1 0,-3 3 0,4 1 0,-1 2 0,1 0 0,-1 0 0,1 0 0,-1 0 0,0 0 0,1 5 0,0 2 0,0 5 0,-3 4 0,3 0 0,-6 0 0,3 3 0,-3-2 0,0 2 0,0-2 0,0 1 0,0-5 0,0 6 0,0-6 0,0 3 0,3-4 0,-2 0 0,4-3 0,-5 2 0,5-5 0,-4 3 0,4-4 0,-5 0 0,5 1 0,-2-3 0,2-1 0,0-2 0,1 0 0,-1-2 0,3-4 0,3-11 0,5-1 0,-1-10 0,3-2 0,1-2 0,-3-1 0,2 3 0,-7 1 0,2 5 0,-6 3 0,3 6 0,-4 3 0,-1 5 0,-1-1 0,0 5 0,-1 0 0,2 1 0,0 2 0,1 0 0,-1 2 0,0 1 0,1 6 0,0 0 0,-3 3 0,3 3 0,-3 1 0,1 4 0,2 0 0,-6 0 0,6 0 0,-5-1 0,2-2 0,-3 2 0,0-6 0,3 2 0,-3-3 0,3 0 0,-3-3 0,0 2 0,0-1 0,3 2 0,-3 0 0,6 0 0,-6 0 0,3-3 0,0 2 0,-3-5 0,6 5 0,-6-4 0,3 1 0,-1-3 0,1-2 0,0 0 0,0-3 0</inkml:trace>
  <inkml:trace contextRef="#ctx0" brushRef="#br0" timeOffset="4">6322 12877 24575,'15'-3'0,"6"-1"0,-7 1 0,9 0 0,-10 3 0,6 0 0,-6 0 0,2 0 0,-3 0 0,0 0 0,0 0 0,-3 0 0,3 0 0,-6 2 0,2 1 0,-3 2 0,1 1 0,-3 2 0,-1-2 0,-2 3 0,0-4 0,0 0 0,0 4 0,0 0 0,0 0 0,0 2 0,0-2 0,-6 7 0,0-3 0,-5 6 0,-1-3 0,2 1 0,-3 1 0,4-5 0,-1 3 0,5-7 0,-1-1 0,0 1 0,3-3 0,0 2 0,1-2 0,1-1 0,-1 0 0,2 1 0,0-1 0,5-2 0,1-1 0,9-2 0,-2 0 0,6 0 0,-6 0 0,6 0 0,-6 0 0,2 0 0,-3 0 0,0 0 0,0 0 0,-3 0 0,0 0 0,-4 0 0,1 0 0,-1 0 0,0 0 0,1 0 0,-1 0 0,0 0 0,-2 0 0,-1 0 0</inkml:trace>
  <inkml:trace contextRef="#ctx0" brushRef="#br0" timeOffset="5">3551 14362 24575,'18'0'0,"1"0"0,4 0 0,-2 0 0,11 0 0,-6 0 0,22 0 0,-6 0 0,4 0 0,2 0 0,-7 0 0,9 0 0,-1 0 0,-4 0 0,-3 0 0,-3 0 0,0 0 0,-4 0 0,-2 0 0,-8 0 0,-1 0 0,-4 0 0,-4-2 0,3-2 0,-6-2 0,-1 0 0,-3 2 0,-4 0 0,1 0 0,-1 1 0,1 1 0,-1 2 0,-2-3 0,2 3 0,-2-3 0,0 6 0,-3 0 0,-1 5 0,-4 1 0,1 6 0,-2-2 0,-1 10 0,1-6 0,-2 11 0,2-3 0,-2 4 0,1 4 0,-1 1 0,1 0 0,-1 4 0,1-8 0,-1 8 0,0-8 0,1 7 0,-1-7 0,1 8 0,-1-3 0,-3-1 0,3 3 0,-3-2 0,3 4 0,1-5 0,-4 4 0,2-8 0,-1-1 0,2-1 0,2-11 0,-1 6 0,4-10 0,-3-1 0,6-1 0,-3-4 0,3 1 0,0-3 0,0 1 0,0-1 0,0 1 0,0-1 0,0 0 0,0 1 0,0-1 0,0 0 0,0 1 0,0-1 0,0-3 0,0 1 0</inkml:trace>
  <inkml:trace contextRef="#ctx0" brushRef="#br0" timeOffset="6">5878 14423 24575,'0'14'0,"0"11"0,0-3 0,0 16 0,-4-4 0,4 10 0,0-4 0,4 9 0,7-8 0,-5 8 0,4-9 0,-5 4 0,-1-5 0,3 4 0,-3-3 0,4 3 0,0-4 0,-1-5 0,1 0 0,-1-9 0,0-2 0,-1-3 0,1 0 0,-4-4 0,3-3 0,-6-2 0,5-5 0,-4 6 0,1-6 0,1 2 0,-3 1 0,3-3 0,-3 2 0,0-2 0,2-1 0,-1 0 0,1 1 0,-2-1 0,0 0 0,2-2 0,-1-1 0,1-2 0</inkml:trace>
  <inkml:trace contextRef="#ctx0" brushRef="#br0" timeOffset="7">5438 13220 24575,'-8'0'0,"-3"0"0,3 0 0,-4 0 0,3 0 0,-2 0 0,2 0 0,-4 0 0,1 0 0,0 2 0,0 2 0,3 1 0,-2 4 0,1-3 0,1 6 0,-3-5 0,6 4 0,-6-2 0,5 3 0,-1 0 0,2 0 0,0 0 0,0-3 0,0 3 0,0-3 0,3 0 0,0 2 0,0-5 0,3 3 0,-3-1 0,3-2 0,0 2 0,0-2 0,0-1 0,0 4 0,0-3 0,0 2 0,0-2 0,0-1 0,0 0 0,0 1 0,0-1 0,0 1 0,0-1 0,3 1 0,0-1 0,2 3 0,1-1 0,0 1 0,-1-3 0,1 1 0,-1-1 0,0 1 0,1-3 0,-1 1 0,4-3 0,-3 1 0,5 1 0,-2-2 0,0 1 0,2-2 0,-1 0 0,-1 3 0,2-3 0,-5 3 0,5-3 0,-4 0 0,1 0 0,-3 0 0,1 2 0,-1-1 0,1 1 0,-1-2 0,1 0 0,-1 0 0,1 0 0,-1 0 0,0 2 0,-2-1 0,-1 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35:29.6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5004 13787 24575,'0'39'0,"0"4"0,0 14 0,0-1-627,0-26 0,0 2 627,0-1 0,0 1-506,0 5 0,0 2 506,0 2 0,0 0 0,0 1 0,0 1-786,0 5 0,0 2 786,0 7 0,0 2-725,0-17 0,0 0 0,0 1 725,0 3 0,0 1 0,0 0-1182,0 3 1,0 0-1,0 0 1182,0 0 0,0 0 0,0 1 0,0 2 0,0 1 0,0 0-393,0-2 0,0-1 1,0 0 392,0-1 0,0 0 0,0 0 0,0-2 0,0 0 0,0-1 0,0-3 0,0 0 0,0-1 0,0 2 0,0 0 0,0-2 0,0 11 0,0 0 0,0 3 0,0-1 296,0-10 0,0-2-296,0-6 0,0-1 0,0 1 0,0-1 0,-8 17 606,7-22 0,0 0-606,-7 18 4239,8-6-4239,0-10 2935,0-5-2935,0-9 1170,0-5-1170,0-3 588,0 1-588,0-4 0,0 2 0,0-2 0,0 3 0,0-3 0,0 2 0,0-2 0,0 1 0,0 1 0,0-5 0,0 5 0,0-4 0,0 4 0,0-5 0,0 5 0,0-2 0,0 3 0,0 0 0,0 0 0,0 0 0,0-3 0,0 3 0,0-3 0,0 3 0,0-3 0,0 2 0,0-5 0,0 3 0,0-1 0,0-2 0,0 5 0,0-4 0,2 7 0,-1-4 0,2 6 0,0-1 0,0-2 0,1 6 0,1-6 0,-1 6 0,-1-6 0,3 2 0,-3-3 0,1-3 0,1 3 0,-4-3 0,4 0 0,-5 2 0,3-5 0,-1 6 0,-1-6 0,2 2 0,-1 1 0,-1-3 0,2 2 0,-3 0 0,2-1 0,-1 4 0,1-2 0,-2 0 0,0 2 0,0-4 0,0 1 0,3-3 0,-3 4 0,3-3 0,-3 2 0,0 1 0,0-3 0,0 2 0,0-2 0,0-1 0,0 3 0,0-1 0,0 1 0,0-3 0,0 1 0,0 2 0,0-2 0,0 3 0,0-4 0,0 1 0,0-3 0,0-1 0</inkml:trace>
  <inkml:trace contextRef="#ctx0" brushRef="#br0" timeOffset="1">3185 15663 24575,'16'3'0,"2"-1"0,14-2 0,8 0 0,9 0 0,-18 0 0,2 0-1226,1 0 0,2 0 1226,9 0 0,0 0 0,-1 0 0,-1 0 0,5 0 0,1 0 0,-1 0 0,1 0-787,0 2 0,0 1 787,1 0 0,-1 0 0,1 2 0,-1 0 0,0-2 0,0 0 0,-3 4 0,1-1 0,6-4 0,0-1 0,-4 6 0,0-1 0,0-5 0,1-1 0,1 5 0,1 0 0,2-2 0,0 0 0,-3 2 0,1 0 0,-13-1 0,2 0 0,-1-1 0,15 0 0,-1 0 0,4 2 0,1 0 0,-1-2 0,-1 0 0,-6 2 0,-2 0-525,5 1 1,-2-1 524,-5 0 0,0 0 0,3 0 0,-2 1-521,-11-1 0,-1-1 521,5-1 0,-1 0 0,18 4 0,-20-4 0,-1-1 0,-4 1 0,-2-1 209,1 2 1,0 0-210,-1-1 0,-1-1 0,22 7 0,4-1 0,-6 0 0,-5-3 1480,4 3-1480,-9-4 0,4 1 2084,-5-2-2084,-4-3 1330,-6 0-1330,-1 0 701,-7 0-701,2 0 103,-6 0-103,-2 0 0,1 0 0,-3 0 0,2 0 0,-3 0 0,-3-2 0,3 1 0,-6-1 0,2 2 0,-3 0 0,1-3 0,-1 2 0,1-1 0,-1 2 0,0 0 0,0 0 0,-2 0 0,-1 0 0</inkml:trace>
  <inkml:trace contextRef="#ctx0" brushRef="#br0" timeOffset="2">4004 13616 24575,'0'-18'0,"0"-7"0,0-10 0,0-9 0,3 9 0,1 2 0,2 0 0,2-3 0,-1 3 0,0-1 0,4-7 0,-5-4 0,5 1 0,-10 17 0,5-1 0,-5 18 0,2-4 0,-3 5 0,0 7 0,0 7 0,3 10 0,1 9 0,3 5 0,0 1 0,4 4 0,1-1 0,2-3 0,-2 3 0,1-4 0,1-4 0,1-1 0,2-3 0,-5-5 0,4 0 0,-3-4 0,6-2 0,-2-1 0,3-2 0,-4-1 0,3-2 0,-3-1 0,4-3 0,0 3 0,-1-3 0,-2 3 0,-2-3 0,-6 0 0,0 0 0,-4 0 0,1 0 0,-1 0 0,-2-5 0,0-1 0,-3-9 0,0-2 0,0-2 0,0-5 0,0 3 0,0-7 0,0 3 0,3-3 0,-2-1 0,5 0 0,-5 0 0,5 0 0,-2 0 0,0 4 0,2 1 0,-5 8 0,2 0 0,-1 7 0,-1 1 0,1 5 0,-2 0 0</inkml:trace>
  <inkml:trace contextRef="#ctx0" brushRef="#br0" timeOffset="3">5564 13193 24575,'0'13'0,"0"2"0,0 8 0,0 2 0,0 0 0,0 2 0,0-2 0,0 0 0,0 3 0,0-7 0,0 2 0,0-3 0,0 0 0,0-7 0,0 6 0,0-10 0,0 4 0,0-3 0,0-3 0,0 1 0,0-3 0,0 1 0,0-1 0,0 1 0,0-1 0,0 0 0,0 1 0,2-3 0,1-1 0,2-2 0,1-5 0,0-5 0,0-7 0,4-3 0,0-4 0,4-1 0,1-4 0,-1 1 0,-3-1 0,3 0 0,-6 0 0,4 5 0,-4 3 0,1 2 0,-3 9 0,0-5 0,0 9 0,0-3 0,-3 4 0,2-1 0,-3 3 0,4 1 0,-1 2 0,1 0 0,-1 0 0,1 0 0,-1 0 0,0 0 0,1 5 0,0 2 0,0 5 0,-3 4 0,3 0 0,-6 0 0,3 3 0,-3-2 0,0 2 0,0-2 0,0 1 0,0-5 0,0 6 0,0-6 0,0 3 0,3-4 0,-2 0 0,4-3 0,-5 2 0,5-5 0,-4 3 0,4-4 0,-5 0 0,5 1 0,-2-3 0,2-1 0,0-2 0,1 0 0,-1-2 0,3-4 0,3-11 0,5-1 0,-1-10 0,3-2 0,1-2 0,-3-1 0,2 3 0,-7 1 0,2 5 0,-6 3 0,3 6 0,-4 3 0,-1 5 0,-1-1 0,0 5 0,-1 0 0,2 1 0,0 2 0,1 0 0,-1 2 0,0 1 0,1 6 0,0 0 0,-3 3 0,3 3 0,-3 1 0,1 4 0,2 0 0,-6 0 0,6 0 0,-5-1 0,2-2 0,-3 2 0,0-6 0,3 2 0,-3-3 0,3 0 0,-3-3 0,0 2 0,0-1 0,3 2 0,-3 0 0,6 0 0,-6 0 0,3-3 0,0 2 0,-3-5 0,6 5 0,-6-4 0,3 1 0,-1-3 0,1-2 0,0 0 0,0-3 0</inkml:trace>
  <inkml:trace contextRef="#ctx0" brushRef="#br0" timeOffset="4">6322 12877 24575,'15'-3'0,"6"-1"0,-7 1 0,9 0 0,-10 3 0,6 0 0,-6 0 0,2 0 0,-3 0 0,0 0 0,0 0 0,-3 0 0,3 0 0,-6 2 0,2 1 0,-3 2 0,1 1 0,-3 2 0,-1-2 0,-2 3 0,0-4 0,0 0 0,0 4 0,0 0 0,0 0 0,0 2 0,0-2 0,-6 7 0,0-3 0,-5 6 0,-1-3 0,2 1 0,-3 1 0,4-5 0,-1 3 0,5-7 0,-1-1 0,0 1 0,3-3 0,0 2 0,1-2 0,1-1 0,-1 0 0,2 1 0,0-1 0,5-2 0,1-1 0,9-2 0,-2 0 0,6 0 0,-6 0 0,6 0 0,-6 0 0,2 0 0,-3 0 0,0 0 0,0 0 0,-3 0 0,0 0 0,-4 0 0,1 0 0,-1 0 0,0 0 0,1 0 0,-1 0 0,0 0 0,-2 0 0,-1 0 0</inkml:trace>
  <inkml:trace contextRef="#ctx0" brushRef="#br0" timeOffset="5">3551 14362 24575,'18'0'0,"1"0"0,4 0 0,-2 0 0,11 0 0,-6 0 0,22 0 0,-6 0 0,4 0 0,2 0 0,-7 0 0,9 0 0,-1 0 0,-4 0 0,-3 0 0,-3 0 0,0 0 0,-4 0 0,-2 0 0,-8 0 0,-1 0 0,-4 0 0,-4-2 0,3-2 0,-6-2 0,-1 0 0,-3 2 0,-4 0 0,1 0 0,-1 1 0,1 1 0,-1 2 0,-2-3 0,2 3 0,-2-3 0,0 6 0,-3 0 0,-1 5 0,-4 1 0,1 6 0,-2-2 0,-1 10 0,1-6 0,-2 11 0,2-3 0,-2 4 0,1 4 0,-1 1 0,1 0 0,-1 4 0,1-8 0,-1 8 0,0-8 0,1 7 0,-1-7 0,1 8 0,-1-3 0,-3-1 0,3 3 0,-3-2 0,3 4 0,1-5 0,-4 4 0,2-8 0,-1-1 0,2-1 0,2-11 0,-1 6 0,4-10 0,-3-1 0,6-1 0,-3-4 0,3 1 0,0-3 0,0 1 0,0-1 0,0 1 0,0-1 0,0 0 0,0 1 0,0-1 0,0 0 0,0 1 0,0-1 0,0-3 0,0 1 0</inkml:trace>
  <inkml:trace contextRef="#ctx0" brushRef="#br0" timeOffset="6">5878 14423 24575,'0'14'0,"0"11"0,0-3 0,0 16 0,-4-4 0,4 10 0,0-4 0,4 9 0,7-8 0,-5 8 0,4-9 0,-5 4 0,-1-5 0,3 4 0,-3-3 0,4 3 0,0-4 0,-1-5 0,1 0 0,-1-9 0,0-2 0,-1-3 0,1 0 0,-4-4 0,3-3 0,-6-2 0,5-5 0,-4 6 0,1-6 0,1 2 0,-3 1 0,3-3 0,-3 2 0,0-2 0,2-1 0,-1 0 0,1 1 0,-2-1 0,0 0 0,2-2 0,-1-1 0,1-2 0</inkml:trace>
  <inkml:trace contextRef="#ctx0" brushRef="#br0" timeOffset="7">5438 13220 24575,'-8'0'0,"-3"0"0,3 0 0,-4 0 0,3 0 0,-2 0 0,2 0 0,-4 0 0,1 0 0,0 2 0,0 2 0,3 1 0,-2 4 0,1-3 0,1 6 0,-3-5 0,6 4 0,-6-2 0,5 3 0,-1 0 0,2 0 0,0 0 0,0-3 0,0 3 0,0-3 0,3 0 0,0 2 0,0-5 0,3 3 0,-3-1 0,3-2 0,0 2 0,0-2 0,0-1 0,0 4 0,0-3 0,0 2 0,0-2 0,0-1 0,0 0 0,0 1 0,0-1 0,0 1 0,0-1 0,3 1 0,0-1 0,2 3 0,1-1 0,0 1 0,-1-3 0,1 1 0,-1-1 0,0 1 0,1-3 0,-1 1 0,4-3 0,-3 1 0,5 1 0,-2-2 0,0 1 0,2-2 0,-1 0 0,-1 3 0,2-3 0,-5 3 0,5-3 0,-4 0 0,1 0 0,-3 0 0,1 2 0,-1-1 0,1 1 0,-1-2 0,1 0 0,-1 0 0,1 0 0,-1 0 0,0 2 0,-2-1 0,-1 1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36:27.260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6130 16366 24575,'-22'0'0,"2"0"0,-12 0 0,5 0 0,-10 0 0,7 0 0,-12-4 0,6 3 0,-2-2 0,4 0 0,5 2 0,4-2 0,1 3 0,8 0 0,0 0 0,4 0 0,3 0 0,-2 0 0,5 0 0,-3 0 0,1 0 0,2 0 0,-3 0 0,1 0 0,2 0 0,-3 0 0,4 0 0,-1 0 0,1 0 0,2 2 0,0 4 0,3 3 0,0 3 0,0 3 0,0 6 0,0-1 0,0 8 0,0-7 0,0 6 0,0-2 0,0 0 0,0 3 0,0-7 0,0 6 0,0-6 0,0 2 0,0 1 0,0-3 0,0 3 0,0-5 0,0 1 0,-3 0 0,3-4 0,-6 0 0,5-4 0,-4-3 0,5-1 0,-3-2 0,1-1 0,1 0 0,-1-6 0,7-1 0,5-3 0,7-1 0,6 3 0,2-1 0,3 1 0,1 3 0,0 0 0,0 0 0,-1 0 0,1 0 0,0 6 0,-5 1 0,0 7 0,-8-1 0,0-1 0,-4 0 0,0 0 0,-3 1 0,3-4 0,-6 2 0,3-1 0,-3 2 0,0 0 0,0 0 0,0 3 0,-2 2 0,2 2 0,-3 1 0,1 4 0,2-4 0,-6 4 0,3 0 0,-3-3 0,0 3 0,0-5 0,0 1 0,0-4 0,-5 0 0,-5-4 0,-3-2 0,-10-1 0,5-2 0,-9 0 0,6 0 0,-6-4 0,2 0 0,-4-3 0,0 0 0,0 0 0,0 0 0,5 0 0,3 0 0,6 0 0,3 0 0,2 0 0,2 0 0,2 0 0,3 0 0,1 0 0</inkml:trace>
  <inkml:trace contextRef="#ctx0" brushRef="#br0" timeOffset="2100">6708 15376 24575,'15'0'0,"5"0"0,5 0 0,4 0 0,1 10 0,-1-1 0,-4 10 0,-1 1 0,2-1 0,1 9 0,0 2 0,-2-3 0,6 19 0,-4-1 0,-6 1-509,1 6 509,-11-23 0,-1 1 0,3 28 0,-1-9 0,-7-16 0,-1 0 0,0 9-60,0 14 60,-4-7 0,0 1 0,0-5 0,0-1 0,-7-5 0,-1-5 0,-7 0 0,-3-1 507,2-3-507,-5 0 0,1-1 62,-1-6-62,-1-1 0,-4-1 0,0-2 0,-4 0 0,-4 0 0,4-5 0,-7 2 0,6-2 0,-2 1 0,8-1 0,8-4 0,-6 0 0,15-5 0,-7 2 0,9-4 0,3-3 0,0-3 0,3-2 0,0-4 0,0 0 0,0-3 0,0 0 0,0 0 0,0-4 0,0 3 0,0-2 0,0 2 0,-2 1 0,1 3 0,-2 1 0,3-1 0,0 3 0,0-2 0,0 2 0,0 1 0,0-1 0,0 1 0,0-1 0,0-2 0,0 2 0,0-6 0,0 6 0,0-3 0,0 1 0,0 2 0,0-3 0,0 4 0,0 4 0,3 7 0,-2 4 0,4 7 0,-4 0 0,5 2 0,-6 1 0,3-4 0,-3 3 0,0-3 0,0 1 0,0-2 0,0-3 0,0 0 0,0 0 0,0 0 0,0 0 0,0 0 0,-2 1 0,-2-4 0,1 2 0,-2-2 0,2 0 0,0 2 0,-2-5 0,2 6 0,-1-3 0,-1 0 0,2 2 0,0-2 0,0 0 0,0 3 0,3-3 0,-3 3 0,3 0 0,0 3 0,0-2 0,0 3 0,0-4 0,3 0 0,0 3 0,6-2 0,1 0 0,5-1 0,2-2 0,-1 0 0,3-1 0,-3-3 0,1 1 0,1-1 0,-5 0 0,3 1 0,-4-1 0,0-3 0,0 0 0,-3-1 0,-1-1 0,-2 1 0,-1-2 0,1 0 0,-1 0 0,0 0 0,-2 0 0,-1 0 0</inkml:trace>
  <inkml:trace contextRef="#ctx0" brushRef="#br0" timeOffset="2917">8009 16055 24575,'-24'4'0,"-5"3"0,-5 9 0,2 3 0,-1 7 0,-2-2 0,1 3 0,-5 1 0,11-1 0,2 0 0,7-2 0,-1-4 0,9-1 0,-6 1 0,10-2 0,-2-5 0,-1 4 0,4-8 0,-1 6 0,2-10 0,-1 5 0,-1-4 0,-1 5 0,1 0 0,2-3 0,-4 2 0,3-5 0,0 6 0,1-6 0,2 2 0,0-2 0,-2-1 0,4 1 0,-1-3 0,2-1 0</inkml:trace>
  <inkml:trace contextRef="#ctx0" brushRef="#br0" timeOffset="3664">7542 16148 24575,'0'10'0,"2"1"0,5 5 0,6-3 0,0 6 0,7-1 0,-2 3 0,12 1 0,-7 0 0,7 8 0,-8-7 0,4 3 0,-7-2 0,8-8 0,-14 7 0,6-11 0,-13 3 0,6-9 0,-6 0 0,3-1 0,-6-2 0,2 3 0,-2-3 0,0 2 0,1-5 0,-3 5 0,4-4 0,-5 1 0,2-2 0</inkml:trace>
  <inkml:trace contextRef="#ctx0" brushRef="#br0" timeOffset="5092">8690 15901 24575,'-14'0'0,"-6"0"0,-5 0 0,-4 0 0,0 0 0,0 0 0,1 0 0,-1 0 0,0 0 0,5 0 0,-4 0 0,7 0 0,-3 0 0,8 0 0,0 0 0,7 0 0,-2 0 0,2 0 0,0 0 0,-1 0 0,4 2 0,1 1 0,2 2 0,3 4 0,0 3 0,0 5 0,0 3 0,0 3 0,0-2 0,0 7 0,0-4 0,0 1 0,0-1 0,0-5 0,0 1 0,0 0 0,0 0 0,0-4 0,0 3 0,0-6 0,0 2 0,0-6 0,0 0 0,0-1 0,0-2 0,0 3 0,3-6 0,0-1 0,2-2 0,7 0 0,-3 0 0,14 0 0,-5-3 0,9-1 0,-2-3 0,4 3 0,-4 1 0,3 3 0,-7 0 0,2 0 0,-6 0 0,-2 0 0,-3 0 0,0 3 0,0 0 0,-2 6 0,-2 0 0,-2 3 0,0 0 0,1 4 0,-4 0 0,3 4 0,-5-1 0,2 1 0,-3 0 0,0 0 0,0 0 0,-3-1 0,-8 6 0,0-7 0,-15 7 0,3-6 0,-11 4 0,-2 0 0,-3-3 0,5-1 0,-4-7 0,8-2 0,-2-3 0,7 0 0,-3-3 0,7-1 0,0-3 0,6 0 0,3 0 0,2 0 0,-1 0 0,5 0 0,-3 0 0,6-2 0,-4 1 0,6-1 0,-4 2 0</inkml:trace>
  <inkml:trace contextRef="#ctx0" brushRef="#br0" timeOffset="7307">3302 15214 24575,'-19'0'0,"-11"0"0,-10 10 0,-15 5-1212,26-1 1,0 3 1211,-4 0 0,0 3 0,-5 5 0,1 1 0,5-2 0,0 0 0,-3 5 0,0 2 0,8 0 0,1 0 0,0-2 0,2 0 0,8-2 0,1 0 0,-5 7 0,2-1 37,3 18-37,4-13 0,1 0 0,2 19 0,8-6 0,0-18 0,0-1 0,0 8 0,1-8 0,2 0 0,15 21 0,0-9 0,-3-15 0,1 1 0,2-1 0,0-2 0,8 13 0,-6-11 0,0 0 0,3 2 0,5 5 569,-6-6-569,-4-9 0,-2-4 0,-4-5 1213,0-3-1213,-3-1 604,2-2-604,-4-3 0,4 3 0,-2-6 0,3 6 0,-3-6 0,2 6 0,-2-3 0,4 3 0,-1 0 0,-3 0 0,-1 0 0,-2-3 0,-1-1 0,0 0 0,1-1 0,-3 4 0,-3-9 0,-3 0 0,-6-11 0,-1-2 0,0-3 0,0-3 0,6 2 0,1-7 0,3 3 0,0-3 0,0 3 0,0 1 0,0 4 0,0 0 0,2 4 0,2 0 0,2 4 0,-1 3 0,-1 0 0,1 4 0,-5-1 0,3 1 0,-1 2 0,-1-2 0,1 6 0,-5 6 0,-1 6 0,-3 11 0,0 5 0,-3 1 0,1 3 0,-1 1 0,2-5 0,1 5 0,0-6 0,3-3 0,-3 3 0,6-11 0,-2 6 0,3-10 0,0 3 0,0-4 0,0-3 0,0-1 0,0 0 0,0-1 0,3 1 0,0-3 0,0 1 0,2-1 0,-2 1 0,0-1 0,1 0 0,-3 1 0,4-1 0,-5 1 0,5-1 0,-2 1 0,0-1 0,2 0 0,-2 1 0,-2-3 0,-8-1 0,-7-2 0,-9 0 0,-7 0 0,-4 0 0,-1 0 0,-2 0 0,7 3 0,-4-2 0,10 5 0,0-2 0,7-1 0,4 3 0,2-6 0,5 5 0,-2-4 0,5 1 0,0-2 0</inkml:trace>
  <inkml:trace contextRef="#ctx0" brushRef="#br0" timeOffset="8622">3559 16348 24575,'18'-6'0,"-2"2"0,8 4 0,4 0 0,-2 0 0,8 0 0,-6 0 0,1 0 0,0 0 0,-4 0 0,-2 0 0,-6 0 0,-2 5 0,-2 5 0,-4 7 0,1-1 0,-4 3 0,-3 1 0,0 1 0,-3 3 0,0-4 0,-10 5 0,-1-7 0,-12 7 0,-2-7 0,3 0 0,-3 0 0,5-5 0,4-3 0,0-1 0,4-3 0,0 0 0,3-2 0,1-2 0,9-2 0,7 0 0,11 0 0,2 0 0,7 0 0,-7 0 0,6 0 0,-2 0 0,0 6 0,-2 1 0,-2 10 0,0 1 0,0 4 0,-2 2 0,-5 2 0,0 6 0,-6-2 0,2 7 0,-5-3 0,-2 5 0,-3-4 0,0 2 0,0-7 0,-6-1 0,-5-4 0,-11-4 0,0-3 0,-7 1 0,3-1 0,-8-3 0,3 1 0,-7-2 0,8-2 0,-8 0 0,8-2 0,1-3 0,5 0 0,4 0 0,7-4 0,-2 0 0,9-3 0,-3 0 0,6 0 0,1 0 0</inkml:trace>
  <inkml:trace contextRef="#ctx0" brushRef="#br0" timeOffset="10333">4635 16271 24575,'-11'0'0,"-8"0"0,-2 0 0,-4 0 0,-2 0 0,6 0 0,-7 0 0,11 0 0,-3 0 0,8 0 0,3 0 0,-3 0 0,6 0 0,-2 0 0,3 0 0,-1 0 0,-2 0 0,2 0 0,-6 2 0,6 1 0,-5 3 0,4 3 0,-4-3 0,4 6 0,-1-6 0,2 6 0,2-6 0,-1 2 0,5-3 0,-3 4 0,3-3 0,0 2 0,0 1 0,0 0 0,0 6 0,0-2 0,0 6 0,0-3 0,0 8 0,0-3 0,3 3 0,-2-4 0,5-1 0,-6 5 0,6-7 0,-5 6 0,1-7 0,-2 1 0,0-2 0,0-3 0,0-3 0,0 0 0,0-4 0,0 1 0,0-1 0,3-2 0,0-1 0,2-2 0,0-2 0,7-2 0,1 1 0,7 0 0,0 3 0,0 0 0,-1 0 0,5 0 0,-6 0 0,5 3 0,-6 7 0,1 13 0,-3 4 0,4 21 0,-10-16 0,7 21 0,-8-17 0,0 13 0,0-9 0,-3 4 0,-2-10 0,-3-1 0,0-4 0,0-4 0,0-1 0,-5-8 0,-2-1 0,-9-2 0,0 0 0,-8 0 0,3-2 0,-7-1 0,-1-3 0,-1-3 0,-4 0 0,5-4 0,4 0 0,1 0 0,5 0 0,-1 0 0,4 0 0,3 0 0,4 0 0,4 0 0,-1-2 0,3-1 0,1 0 0,2 1 0</inkml:trace>
  <inkml:trace contextRef="#ctx0" brushRef="#br0" timeOffset="12610">3619 17671 24575,'12'3'0,"1"2"0,7-4 0,3 5 0,6-5 0,1 2 0,8 0 0,-3 2 0,4-1 0,0 0 0,5-4 0,-9 0 0,8 0 0,-14 0 0,9 0 0,-8 0 0,-1 0 0,3-4 0,-6-3 0,7-2 0,-4-1 0,0 0 0,0-2 0,-1-2 0,-3 0 0,4-4 0,-4 3 0,6-8 0,-1 4 0,-3-4 0,0-4 0,-1 0 0,-3 0 0,4-3 0,-4 3 0,0-4 0,4 3 0,-3-3 0,-2 8 0,0-2 0,-3-1 0,-1 4 0,-1-3 0,-3 2 0,0-2 0,0-4 0,-2 0 0,-2-5 0,-2 4 0,-1-3 0,0-1 0,1 4 0,-1-8 0,1 8 0,-1-3 0,1-1 0,-1 4 0,0-3 0,0 4 0,1 0 0,-1 0 0,0 0 0,-3 4 0,2 1 0,-5 1 0,2 2 0,-3-3 0,0 4 0,0-4 0,0 3 0,0-7 0,0 7 0,-3-7 0,-9 2 0,0-3 0,-14-2 0,-4-9 0,-3 6 0,-4-4-404,14 19 0,-1 1 404,-17-18 0,11 15 0,1 0 0,-6-13 0,10 15 0,0 0 0,-9-10 0,11 10 0,-1 0 0,-13-14-194,-3 4 194,8-1 0,-1 10 0,6-6 0,-1 11 0,7 1 0,-7 7 0,7 1 800,-3 5-800,0-2 202,3 3-202,-6 0 0,6 0 0,-6 0 0,6 6 0,-7 2 0,2 10 0,-3-3 0,-2 11 0,-10 0 0,9-2 0,-14 8 0,12-11 0,-7 7 0,6-5 0,1-4 0,3 4 0,1-4 0,4 0 0,0 2 0,9-4 0,-3 5 0,5 2 0,-6-2 0,2 7 0,-3 0 0,3 2 0,-3 3 0,2-4 0,-3 1 0,3-1 0,-2 1 0,7-6 0,-3 4 0,4-4 0,0-1 0,0 4 0,0-3 0,-1 4 0,4 0 0,-3 4 0,6-3 0,-3 3 0,3-5 0,1 1 0,3 0 0,1 0 0,3 4 0,0-3 0,0 8 0,0-4 0,3 5 0,5-1 0,4 1 0,7-4 0,-3 3 0,6-7 0,-3-1 0,0-1 0,1-10 0,-2 5 0,-1-7 0,3 1 0,-3-2 0,3-3 0,-3 3 0,2-2 0,-2 2 0,-1-3 0,0 3 0,-4-3 0,1 2 0,-4 1 0,3-3 0,-5-1 0,1 0 0,1-3 0,-3 3 0,6-3 0,-6 2 0,6-4 0,-3 2 0,3-3 0,-3-1 0,3 1 0,-6 0 0,2-3 0,-3 0 0,1-3 0,-1 2 0,1-1 0,-1 1 0,0-2 0,0 0 0,0 0 0,1 0 0,-3 0 0,-1 0 0</inkml:trace>
  <inkml:trace contextRef="#ctx0" brushRef="#br0" timeOffset="14799">2336 7495 24575,'-1'3'0,"5"0"0,12-3 0,3 0 0,5 0 0,1 0 0,8 0 0,-3 0 0,-1 0 0,4 0 0,-15 5 0,14 3 0,-18 7 0,7 7 0,-11-5 0,0 6 0,-4-7 0,-2 4 0,-1-6 0,-3 1 0,0-6 0,-3 3 0,-3-3 0,-11 3 0,0-1 0,-11 3 0,7-4 0,-2 3 0,6-6 0,2 2 0,3-3 0,5 0 0,-1 0 0,5-3 0,0 1 0,0-1 0,3 2 0,0 0 0,0 1 0,0-1 0,6 1 0,1 0 0,8 0 0,1 0 0,4 1 0,0 2 0,0-1 0,-4 1 0,3-2 0,-9-1 0,5 0 0,-9-1 0,3 1 0,-4-1 0,1 1 0,-3-1 0,-1 7 0,-2-2 0,0 13 0,0-6 0,-3 11 0,-8-2 0,-5 0 0,-11 4 0,0-6 0,-3-1 0,0-5 0,5-4 0,-3-3 0,7-2 0,1-5 0,4-1 0,4-3 0,3 0 0,0 0 0,4 0 0,-1 3 0,1-3 0,-1 5 0,1-2 0,-4 3 0,3-1 0,-2-1 0,2 1 0,1-2 0,-1 0 0,3 1 0,0-3 0,3 1 0</inkml:trace>
  <inkml:trace contextRef="#ctx0" brushRef="#br0" timeOffset="16064">3078 7708 24575,'-11'0'0,"-4"0"0,2 0 0,-6 0 0,3 0 0,0 0 0,0 0 0,4 0 0,0 0 0,3 0 0,3 2 0,3 8 0,3-1 0,0 10 0,0 1 0,-6 1 0,5 2 0,-5 1 0,3-7 0,3 6 0,-3-10 0,3 3 0,0-7 0,0 2 0,0-5 0,0 3 0,0-4 0,0 1 0,0-1 0,0 3 0,0-1 0,0 1 0,0-3 0,0 1 0,0-1 0,2 1 0,1-3 0,3-1 0,-1-2 0,1 0 0,-1 0 0,1 0 0,2 0 0,1 0 0,7 0 0,-4 0 0,4 0 0,-4 3 0,4 0 0,-3 4 0,-1 1 0,0 2 0,-5 5 0,2 2 0,-3 3 0,-2-1 0,-1 1 0,-3 0 0,0 0 0,0 0 0,-6-1 0,-5 2 0,-3-4 0,-6 3 0,6-7 0,-6 4 0,4-7 0,0 2 0,-3-5 0,6 2 0,-3-3 0,7-3 0,-2 0 0,4-3 0,-1 0 0,2 0 0,1 0 0,0 0 0,2 0 0,1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37:05.878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17550 17219 24575,'-13'-5'0,"-4"-2"0,1 6 0,-8-5 0,-1 5 0,-4-2 0,0 3 0,0 0 0,4 0 0,-3 0 0,8 0 0,-4 0 0,4 0 0,0 0 0,4 2 0,0 4 0,4 1 0,0 4 0,-1-1 0,1 2 0,0 3 0,-1-2 0,0 6 0,3-2 0,-2 3 0,5-4 0,-6 7 0,5-6 0,-2 7 0,3-4 0,4 0 0,-3-1 0,2 1 0,0 0 0,1 0 0,1-4 0,1 3 0,-2-6 0,3 2 0,0-2 0,0-4 0,0 2 0,0-5 0,0 3 0,3-4 0,3 1 0,6 0 0,9 0 0,0 1 0,6-3 0,-2 2 0,4-5 0,4 2 0,-3 0 0,4-2 0,-2 6 0,-2-3 0,3 3 0,-4 0 0,0 0 0,-5 3 0,-3-2 0,-2 4 0,-6-3 0,2 4 0,-5-1 0,-2 0 0,-2 0 0,1 4 0,-1-3 0,0 6 0,1-3 0,-1 4 0,-2 0 0,-1-1 0,-3 1 0,0 0 0,0 4 0,0-3 0,0 7 0,0-8 0,-3 4 0,-8-3 0,0-1 0,-10 1 0,0-3 0,-1-1 0,-5-6 0,2-1 0,0-3 0,-3 0 0,-2-3 0,0-1 0,-3-3 0,4 0 0,-4 0 0,3-3 0,-4-4 0,9-8 0,-5-4 0,8-3 0,-1-4 0,6 5 0,2-7 0,5 3 0,0 0 0,6 1 0,1 4 0,3-4 0,0 7 0,0-6 0,0 6 0,9-3 0,2 2 0,10 1 0,0 1 0,3 1 0,-3-2 0,3 3 0,0 0 0,-4 1 0,4-1 0,-4 4 0,-1-3 0,-2 4 0,2-8 0,-2 3 0,0-2 0,3-1 0,-7 3 0,7-6 0,-6 3 0,6-1 0,-6-1 0,2 2 0,-3-3 0,0 4 0,0-3 0,-3 2 0,-1-2 0,1-1 0,-3 0 0,3 0 0,-4 0 0,1 3 0,-1-2 0,0 6 0,-2-6 0,-1 7 0,-3-8 0,0 8 0,0-8 0,0 7 0,0-6 0,0 3 0,-3 0 0,-1-3 0,-5 6 0,-1-7 0,-2 7 0,-1-2 0,1 3 0,-3 2 0,2-2 0,-3 5 0,4-1 0,0 2 0,3 0 0,-3 2 0,8 2 0,-1 2 0</inkml:trace>
  <inkml:trace contextRef="#ctx0" brushRef="#br0" timeOffset="1946">18291 15824 24575,'11'0'0,"8"0"0,2 0 0,8 0 0,4 0 0,2 0 0,-1 0 0,9 0 0,-12 6 0,12 6 0,-9 7 0,-3 8 0,3 1 0,-5 8 0,5 6-701,-8 5 701,3 5 0,-15-2 0,2 0 0,-8 6 0,-3-24 0,-1-1 0,1 23 0,-2-14 0,-2-1 0,-1 1 0,1-7 0,-2 0-157,-2 8 157,-6 10 0,-8-1 0,-9 2 0,1-7 0,-9 2 0,5-6 0,-5 1 0,2-5 0,0-1 0,0-5 0,5 0 0,-4-3 0,7 2 0,-2-7 0,7 2 695,3-8-695,3 2 163,0-3-163,0 1 0,3 2 0,1-6 0,3-1 0,-3-1 0,3-4 0,0 1 0,1-3 0,2 1 0,-3-3 0,1-1 0,0-2 0,-1 0 0,1 0 0,2-2 0,1-1 0,2-5 0,0 1 0,0-4 0,0 5 0,0-6 0,0 6 0,0-5 0,0 4 0,3-4 0,0 5 0,3-5 0,0 1 0,0-2 0,0 0 0,0-3 0,0-2 0,1-3 0,2 0 0,-1-4 0,2 3 0,-4-3 0,1 1 0,0 5 0,-1-5 0,0 10 0,1-2 0,-4 6 0,0-3 0,-3 6 0,-2 2 0,-1 5 0,-3 7 0,-2 1 0,1 7 0,-3 0 0,4 0 0,-1 3 0,-2-2 0,2 3 0,-3 0 0,3-4 0,1-1 0,0-2 0,0-1 0,0 0 0,0 0 0,0-3 0,0-1 0,0-2 0,3-1 0,1 0 0,2 1 0,0-1 0,0 0 0,0 1 0,9-1 0,2 2 0,9-1 0,-1 4 0,1 0 0,-3 0 0,2-1 0,-7 0 0,4-2 0,-4 2 0,-3-3 0,3 0 0,-6-1 0,2 1 0,-2-1 0,-1-2 0,-2 2 0,-1-2 0,1 0 0,-3-1 0,3-2 0</inkml:trace>
  <inkml:trace contextRef="#ctx0" brushRef="#br0" timeOffset="2592">19688 16454 24575,'-24'6'0,"2"6"0,-11 7 0,2 3 0,-15 7 0,4 1 0,4-1 0,3-1 0,8-2 0,0-3 0,1 3 0,8-5 0,2-4 0,6-5 0,2 0 0,2-9 0,3 5 0,0-5 0,3-4 0,0-3 0,3-11 0,4-1 0,-3 5 0,2 2 0</inkml:trace>
  <inkml:trace contextRef="#ctx0" brushRef="#br0" timeOffset="3512">19312 16439 24575,'5'6'0,"1"2"0,-1-2 0,1 2 0,0-2 0,-3 2 0,2 1 0,-5 0 0,5 0 0,-4 2 0,1-4 0,-2 5 0,0-3 0,0 0 0,0 3 0,0 0 0,0 0 0,0 0 0,0 0 0,0 0 0,0 0 0,0-3 0,0 3 0,0-6 0,0 5 0,3-5 0,0 6 0,3-6 0,-1 2 0,1-2 0,-1-1 0,1 0 0,-1 1 0,0-1 0,1 1 0,-1-1 0,1 1 0,-1-3 0,1 2 0,-1-2 0,1 0 0,-1 1 0,0-1 0,1 3 0,-3-1 0,1-2 0,-3 2 0,4-3 0,-5 4 0,5-3 0,-5 2 0,3-3 0,-1 1 0,-1 2 0,1-4 0,-2 1 0</inkml:trace>
  <inkml:trace contextRef="#ctx0" brushRef="#br0" timeOffset="5061">20081 16385 24575,'-18'0'0,"-1"0"0,-1 0 0,4 0 0,-3 0 0,6 0 0,-3 0 0,7 0 0,-6 0 0,8 0 0,-4 0 0,5 0 0,4 9 0,-3-2 0,4 9 0,-5-4 0,6 4 0,-8-6 0,6 5 0,-3-6 0,5 3 0,0-3 0,-3 0 0,3-4 0,-3 0 0,3 4 0,0-3 0,0 2 0,0-2 0,0-1 0,0 1 0,3-3 0,3 2 0,3-2 0,6 3 0,-2 0 0,6 1 0,-6 2 0,3 0 0,-1 4 0,-2-1 0,0 0 0,-2 1 0,-5-4 0,3 2 0,-6-5 0,0 2 0,-3 1 0,0-3 0,0 2 0,0-2 0,-3-1 0,-6 1 0,-5 0 0,-9 1 0,-2 3 0,-4-2 0,0 3 0,4-1 0,-3-3 0,7 6 0,-3-5 0,8 1 0,0-3 0,4 0 0,0 0 0,3 0 0,0 0 0,4-1 0,-1-2 0,3-5 0,1-8 0,2-2 0,3-7 0,7 1 0,1-2 0,6 0 0,-3 0 0,2 3 0,-3 1 0,3 3 0,-1 1 0,-2 2 0,3-2 0,-4 5 0,0-1 0,0 2 0,-3 0 0,2 2 0,-2-1 0,0 2 0,0-3 0,-1 3 0,-2-1 0,3 0 0,-4-1 0,0-1 0,1 1 0,-1-1 0,1 1 0,-1-1 0,-2 1 0,0 0 0,-3 0 0,2-1 0,-2 1 0,3 0 0,-1 2 0,-2-2 0,3 2 0,-1-3 0,1-2 0,3 2 0,-3-1 0,0 5 0</inkml:trace>
  <inkml:trace contextRef="#ctx0" brushRef="#br0" timeOffset="7550">14671 15854 24575,'-9'-7'0,"2"2"0,-2 5 0,3 0 0,-9 0 0,5 0 0,-13 0 0,2 0 0,-8 0 0,0 0 0,1 0 0,-1 0 0,-4 0 0,-7 8 0,0 4 0,-1 12 0,7 4 0,-4 9 0,4 9-817,4-10 817,9-4 0,2 1 0,-3 3-151,6-8 1,0 1 150,-4 15 0,-1 7 0,3 6-1422,1-1 1422,4-1 0,9 1-719,0-9 719,3-10 0,2-1 0,-1 0 311,-1-3 0,2 0-311,2 3 0,14 16 0,1-6 0,16 1 0,-5-7 0,0-3 0,2-1 0,-7-1 0,3-4 0,-5-1 276,-3-1-276,-1-3 1437,-4 2-1437,-3-3 816,-1-1-816,-3-5 108,-1 1-108,-2-3 0,2-2 0,-6-6 0,3 0 0,-3-4 0,0 1 0,0-1 0,2-2 0,1-1 0,0-6 0,-1 0 0,-2-6 0,0-3 0,-3 0 0,-1-6 0,1-1 0,-3-1 0,2-7 0,0 7 0,-2-7 0,5 7 0,-2-2 0,3 3 0,0 3 0,0-2 0,0 9 0,0-4 0,0 8 0,0-3 0,2 6 0,1 1 0,2 2 0,-2 2 0,2-1 0,-4 4 0,3-5 0,-3 5 0,4-2 0,-5 3 0,3-1 0,-3 0 0,2 4 0,-1 0 0,2 6 0,-3 2 0,0 3 0,0 0 0,0-1 0,0 1 0,0-4 0,0 3 0,0-6 0,0 6 0,-3-6 0,-1 6 0,-4-6 0,1 2 0,-2-3 0,3 0 0,0-3 0,0-1 0,1-2 0,-1-1 0,3 1 0,-2-3 0,2-1 0,-2-2 0,0 0 0,0 0 0,-4 0 0,0 0 0,-6 0 0,-2 0 0,-6-3 0,-2-4 0,-4-1 0,0-3 0,4 7 0,-3 1 0,11 1 0,-3 1 0,8-2 0,3 3 0,1 0 0,5 0 0,0 0 0</inkml:trace>
  <inkml:trace contextRef="#ctx0" brushRef="#br0" timeOffset="8866">14842 17297 24575,'-24'0'0,"3"0"0,-14 4 0,6-1 0,0 5 0,1-1 0,-1 0 0,5 0 0,0 0 0,7-1 0,2-2 0,5-2 0,4 1 0,1-3 0,5 5 0,-3-2 0,3 2 0,0 1 0,0-1 0,0 3 0,0 2 0,0 2 0,0 3 0,0 3 0,0 3 0,0-6 0,3 0 0,-2-6 0,1 0 0,1 2 0,-2-5 0,1 3 0,-2-4 0,0 0 0,0 1 0,3-1 0,0-2 0,2 0 0,0-3 0,4 0 0,3 0 0,5 0 0,6 0 0,2 0 0,4 0 0,0 0 0,0 0 0,0 0 0,-5 0 0,0 0 0,-4 3 0,-4 0 0,0 6 0,-4 0 0,-3 3 0,0 4 0,-3-3 0,1 10 0,-1-6 0,-2 7 0,-1-1 0,-3-2 0,0 7 0,0-3 0,0 4 0,-3-1 0,-8 2 0,-1-5 0,-9 1 0,3-5 0,-4 0 0,1-3 0,0-1 0,2-4 0,2-3 0,-2 0 0,3-4 0,-4-2 0,0-1 0,0-3 0,0 0 0,4 0 0,0 0 0,4 0 0,0 0 0,3-3 0,0 2 0,1-1 0,5 0 0,-2 1 0,5-1 0</inkml:trace>
  <inkml:trace contextRef="#ctx0" brushRef="#br0" timeOffset="10206">15640 17122 24575,'-7'-5'0,"-3"8"0,-13 10 0,0 10 0,-13 14 0,5 1-588,11-12 1,-1 2 587,2-3 0,-1 0 0,-1 8 0,-1 0 0,1-6 0,1 1 0,-4 8 0,0 0 0,3-8 0,1 0 0,-11 23 0,6-17 0,2 0 0,1 8 0,0-4 0,1 0 0,0 9 0,9-14 0,1 0 288,2 6-288,1-10 0,1 0 0,1 12 0,-2 8 0,4 2 0,4-6 0,0-1 0,0-5 0,0-9 0,0-1 0,6-13 887,4 0-887,6-6 0,8-4 0,1-3 0,13-3 0,-2 0 0,0-9 0,1-4 0,-3-19-420,-10 12 0,0-2 420,0 0 0,-2-2 0,15-19 0,-17 19 0,-2 0 0,4-17 0,-7 15 0,-1 0 0,7-19-130,-1 1 130,-8 5 0,-1 0 0,-6 4 0,-2 2 0,-3 8 834,0 1-834,0 8 136,0 0-136,-9 4 0,2 2 0,-12 1 0,6 2 0,-6 4 0,2-3 0,-3 5 0,0-5 0,1 6 0,-1-6 0,4 5 0,0-2 0,4 3 0,0 0 0,3 0 0,-3 0 0,6 0 0,-2 0 0,2 0 0,1 0 0,-1 0 0,1 0 0,-1 2 0,1-1 0,-1 1 0,3 0 0,-2-1 0,2 2 0,0-1 0,-1-1 0,1 1 0,-2-2 0,2 2 0,1-1 0,2 1 0</inkml:trace>
  <inkml:trace contextRef="#ctx0" brushRef="#br0" timeOffset="12515">9624 10825 24575,'-14'0'0,"-2"0"0,-5 0 0,0 0 0,-7 0 0,11 0 0,-10 0 0,10 0 0,-4 0 0,6 0 0,5 0 0,2 0 0,2 0 0,3 2 0,1 1 0,2 5 0,0 1 0,0 3 0,0 0 0,0 0 0,0 0 0,0 0 0,0 0 0,0 0 0,0 4 0,2-6 0,-1 5 0,1-6 0,-2 3 0,0-3 0,0-1 0,0-2 0,0-1 0,3 1 0,-3-1 0,5-2 0,-2-1 0,2-2 0,1 0 0,2 0 0,1 0 0,7 0 0,0 0 0,4 0 0,3 0 0,-2 0 0,3 0 0,-4 0 0,0 3 0,-4 1 0,0 2 0,-4 0 0,-3 0 0,-1-1 0,-2 4 0,0 0 0,0 3 0,0 0 0,0 4 0,0 0 0,-2 4 0,2 3 0,-5 2 0,2 4 0,-3 0 0,0-1 0,0-3 0,0 3 0,0-11 0,0 6 0,-3-10 0,-6 0 0,-5-4 0,-6-2 0,-3-1 0,2 1 0,-7-3 0,3-1 0,-4-3 0,0 0 0,0 0 0,5 0 0,-4 0 0,7 0 0,-3 0 0,8 0 0,0 0 0,7-3 0,1 3 0,2-3 0,1 3 0,2-2 0,0 1 0,3-1 0</inkml:trace>
  <inkml:trace contextRef="#ctx0" brushRef="#br0" timeOffset="14297">10169 10722 24575,'-5'-3'0,"-7"1"0,-1 2 0,-4 5 0,-2 2 0,3 6 0,-5 4 0,0 1 0,3 7 0,0-4 0,5 3 0,-1 0 0,3-3 0,-3 11 0,6-10 0,-2 10 0,2-3 0,1-3 0,0 11 0,-3-15 0,5 15 0,-7-15 0,11 10 0,-8-7 0,5-4 0,-3 6 0,0-10 0,0 11 0,4-8 0,-1 1 0,4-2 0,0-6 0,0-1 0,0-3 0,0-4 0,0 0 0,0 1 0,9 0 0,-1-3 0,11 3 0,-3-5 0,0 2 0,3-1 0,-6-1 0,6 2 0,-6 0 0,0-3 0,-2 3 0,-5-3 0,2 0 0,-2 0 0,-1 0 0,1 0 0,-1 0 0,-2-2 0,-1-4 0,-2-7 0,3 0 0,-3-6 0,3 3 0,-3-4 0,0 3 0,0-1 0,0 5 0,0-3 0,0 7 0,0 0 0,0 4 0,-2 2 0,-1 0 0,-5 3 0,-2 0 0,1 0 0,-2 0 0,5 0 0,-3 0 0,4 0 0,-1 0 0,1 0 0,-1 0 0,3-2 0,1-1 0,2-2 0,-2 2 0,1-2 0,-4 3 0,2-4 0,-2 1 0,2-1 0,-2 3 0,2 1 0,0 2 0,1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37:42.459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20974 16979 24575,'-11'-3'0,"0"1"0,-5 2 0,0-3 0,-4 5 0,-4 3 0,-12 19 0,14-7 0,-16 14 0,18-9 0,-8 6 0,2-1 0,-2 8 0,4-3 0,-4 8 0,-1 10 0,8-13 0,0 12 0,2-10 0,5 7 0,-6 4 0,3 0 0,0 0 0,1-5 0,3 3 0,-2-7 0,6 7 0,-2-8 0,3 9 0,0-9 0,0 0 0,3-2 0,2-12 0,3 2 0,0-9 0,0-2 0,0-2 0,6-5 0,0 1 0,14-4 0,-3 2 0,7-5 0,-1-1 0,2-3 0,-1 0 0,0 0 0,0 0 0,-4 0 0,4 0 0,0-7 0,-3 0 0,4-15 0,3-11 0,-4 3 0,2-19 0,-5 17 0,-4-12 0,2 9 0,-7-3 0,-2 13 0,-3-8 0,-3 16 0,-1-3 0,-3 8 0,0 3 0,0 1 0,0 2 0,-5 0 0,-5 3 0,-7-2 0,-2 4 0,-5-2 0,-1 3 0,-4 0 0,0 0 0,0 0 0,0 0 0,4 0 0,-2 0 0,9 0 0,-1 0 0,7 0 0,3 0 0,0 0 0,4 0 0,2 0 0,0 0 0</inkml:trace>
  <inkml:trace contextRef="#ctx0" brushRef="#br0" timeOffset="1664">21272 17217 24575,'22'0'0,"-5"-3"0,9 3 0,-8-3 0,9 3 0,-2-7 0,4 6 0,0-6 0,-8 7 0,2 0 0,-6 0 0,2 0 0,-2 0 0,-5 0 0,0 0 0,-6 0 0,2 0 0,-2 0 0,-1 0 0,0 3 0,-2 3 0,0 3 0,-3 3 0,0 3 0,0 6 0,-6-1 0,-2 8 0,-20 8 0,7-7 0,-20 12 0,13-14 0,-8 2 0,1-2 0,7-5 0,-1-3 0,12-5 0,2-5 0,3-3 0,5 0 0,-1 0 0,10-3 0,1-1 0,6-2 0,3-3 0,0 3 0,4-6 0,-3 5 0,6-2 0,-6 3 0,5 0 0,-5 0 0,3 0 0,-4 0 0,0 0 0,0 0 0,-3 0 0,0 3 0,-4 0 0,1 5 0,0 1 0,0 3 0,-3 0 0,0 4 0,-3-3 0,0 6 0,0 1 0,0 1 0,0 3 0,-4-1 0,-2-2 0,-9 8 0,-9 2 0,0-3 0,-17 13 0,16-20 0,-18 11 0,12-13 0,-8 0 0,5 0 0,0-7 0,9-2 0,5-4 0,7-2 0,5-1 0,2-3 0,0 0 0,3 0 0,1 0 0</inkml:trace>
  <inkml:trace contextRef="#ctx0" brushRef="#br0" timeOffset="4077">20816 15689 24575,'-8'0'0,"-2"0"0,-3 0 0,0 0 0,-6 2 0,6 5 0,-11 11 0,12-4 0,-22 21 0,20-12 0,-14 13 0,6-6 0,5 8 0,-10-5 0,10 11 0,-5-12 0,9 6 0,-9-6 0,9 1 0,-2 2 0,-2-1 0,4 0 0,-6 3 0,8-7 0,-4 8 0,4-9 0,-4 9 0,3-9 0,1 5 0,4-6 0,0 1 0,3-5 0,-2 4 0,5-3 0,-2 4 0,3 0 0,0 4 0,0-4 0,0 5 0,3-6 0,1 1 0,3 5 0,0-9 0,4 8 0,-4-12 0,3 2 0,-3-3 0,-1-3 0,0-2 0,-2-3 0,1 0 0,-4 0 0,1 0 0,1-3 0,-3 3 0,5-6 0,-4 2 0,4-2 0,-2 2 0,0-2 0,2 2 0,-4-2 0,4-3 0,-3-1 0,1 1 0,2-3 0,-2 3 0,2-3 0,0 0 0,0 0 0,-2-2 0,-1-8 0,-2 0 0,0-8 0,3 5 0,-2-6 0,1 3 0,1-1 0,-2-2 0,4 6 0,-4-6 0,4 6 0,-2-3 0,4 4 0,-1 0 0,0 0 0,-1 3 0,-1 0 0,1 1 0,-2 2 0,2-3 0,-2 4 0,0 9 0,-3 0 0,0 13 0,0-1 0,0 4 0,0 0 0,0 0 0,0-1 0,0 1 0,0 0 0,0-3 0,0-2 0,0-6 0,0 2 0,0-4 0,0 1 0,-3-3 0,3 1 0,-5-1 0,4 1 0,-4-3 0,5 1 0,-5-3 0,2 1 0,0 1 0,-2 0 0,5 2 0,-3 0 0,3 0 0,0 0 0,0 1 0,-2-3 0,-1-1 0,-2-2 0,-1 0 0,1 0 0,-3 0 0,1 0 0,-4 0 0,2 0 0,-3 0 0,0 0 0,-1 0 0,-2 0 0,2 0 0,-3 0 0,4 0 0,0 0 0,3 0 0,-2 0 0,4 0 0,-1 0 0,2 0 0,1 0 0,2 0 0,1 0 0</inkml:trace>
  <inkml:trace contextRef="#ctx0" brushRef="#br0" timeOffset="4925">19929 15440 24575,'1'-5'0,"-5"5"0,-8 4 0,-5 6 0,-8 8 0,4-4 0,-8 11 0,7-6 0,-3 3 0,-1 0 0,3 0 0,-2-2 0,3 5 0,8-12 0,-6 4 0,13-5 0,-8-4 0,11 2 0,-4-6 0,7 4 0,-6-5 0,5 2 0,-9-4 0,10 1 0,-4-2 0</inkml:trace>
  <inkml:trace contextRef="#ctx0" brushRef="#br0" timeOffset="5716">19684 15462 24575,'0'17'0,"0"0"0,0 3 0,0 4 0,2-3 0,5 2 0,8 2 0,-1-4 0,4 8 0,-1-7 0,-2 2 0,-1-7 0,-2 2 0,-5-9 0,1 1 0,-2-5 0,-3-1 0,-1 1 0,1-1 0,-3 0 0,3 0 0,-3 1 0,2-4 0,-1 3 0,1-4 0,-2 1 0</inkml:trace>
  <inkml:trace contextRef="#ctx0" brushRef="#br0" timeOffset="7220">20287 15399 24575,'1'-8'0,"-5"-3"0,-2 5 0,-2-3 0,-1 4 0,0-1 0,0 0 0,-3 0 0,3 3 0,0 0 0,1 3 0,2 0 0,-2 0 0,1 0 0,-1 0 0,0 0 0,1 0 0,-4 0 0,2 0 0,-3 0 0,-1 3 0,1 6 0,0 1 0,-1 6 0,0-1 0,4 2 0,-4 2 0,6-2 0,0-2 0,2 1 0,4-3 0,-2 2 0,3-3 0,0 0 0,0 0 0,0-3 0,0 3 0,5-6 0,2 3 0,2-3 0,2 0 0,-1-1 0,-1 1 0,2-3 0,-5 0 0,5-3 0,-4 0 0,4 0 0,-5 0 0,5 0 0,-4 0 0,1-3 0,-2-3 0,0-3 0,0-3 0,0-4 0,-3 3 0,3-2 0,-5 2 0,1 1 0,-2 0 0,0 0 0,0 3 0,0-3 0,0 6 0,0-2 0,0 2 0,2 3 0,-1 3 0,1 9 0,-2 9 0,0 6 0,0 5 0,0 4 0,0 2 0,0 3 0,0 2 0,0-6 0,0 4 0,0-8 0,0 3 0,0-8 0,0 2 0,0-6 0,0 0 0,0-2 0,0-6 0,0 2 0,0-3 0,0-3 0,0 0 0,0-1 0,0-2 0,0 2 0,0-2 0,0-1 0,0 1 0,0-1 0,0 0 0,0-2 0,0-1 0</inkml:trace>
  <inkml:trace contextRef="#ctx0" brushRef="#br0" timeOffset="9438">23872 15791 24575,'17'0'0,"5"0"0,3 0 0,13 0 0,3 0 0,-4 0 0,5 3 0,-7 6 0,2 6 0,6 2 0,-6 10 0,-1-6 0,1 15 0,-4-2 0,0 8 0,-8-6-237,-8-8 0,0 0 237,0 6 0,-1 5 0,0 0 0,-3-3 0,-1 5 0,-1 3 0,3 7 0,-7-20 0,0 3 0,0 6 0,0 0-918,1 17 918,-4-15 0,-2-1 0,2 11 0,-4 8 0,0-8 0,0 5 0,1-26 0,-2-1 0,-9 17 0,3-14 0,-2 0 0,-20 17 0,13-20 0,0-1 0,-18 10-359,-3-3 359,0-7 0,-10 5 0,5-4 0,-4-5 0,7-6 0,0-7 0,0 0 0,8-5 444,-1 0-444,14 0 922,-1-3-922,6-2 385,4-2-385,1 0 0,2 3 0,3-5 0,4-2 0,2-5 0,3-6 0,4-2 0,0-3 0,4-4 0,-1 0 0,2-5 0,-1 0 0,4-1 0,-3 5 0,7-1 0,-8 6 0,2 3 0,-6 2 0,-1 2 0,-4 4 0,1 1 0,0 2 0,-3 1 0,-1-1 0,-2 1 0,0-1 0,-2 1 0,-1 2 0,-3 1 0,1 2 0,-1 0 0,1 0 0,0 0 0,-1 0 0,1 0 0,-1 0 0,1 5 0,-1 2 0,0 5 0,-1 3 0,-2-2 0,2 6 0,-2-3 0,5 4 0,-2 0 0,3 0 0,-4 0 0,3-1 0,-2 1 0,3 0 0,-1-4 0,-2 3 0,3-6 0,-1 3 0,1-7 0,1-1 0,1 0 0,-1-1 0,2 1 0,0-3 0,0 1 0,0-1 0,0 1 0,0 2 0,0-2 0,0 6 0,0-6 0,0 5 0,2-2 0,5 7 0,2-3 0,4 2 0,-1-3 0,0-2 0,0 1 0,0-1 0,0-1 0,0 2 0,-3-4 0,3 4 0,-3-2 0,3 3 0,-3-3 0,0 3 0,-4-6 0,1 2 0,-1-2 0,1-1 0,-1 0 0,-2 1 0,0-1 0,-3 0 0,2-2 0,-2-1 0,2-2 0</inkml:trace>
  <inkml:trace contextRef="#ctx0" brushRef="#br0" timeOffset="11093">23555 16810 24575,'-11'0'0,"-4"0"0,-5 0 0,-5 0 0,-4 0 0,-4 0 0,6 0 0,-5 0 0,11 0 0,-7 0 0,11 0 0,-6 0 0,10 0 0,-3 3 0,0 3 0,3 7 0,-4 8 0,3 4 0,0 4 0,3-1 0,-3 1 0,6 4 0,-3-3 0,7 3 0,1-4 0,3 0 0,0-1 0,0-3 0,0 3 0,0-7 0,0 3 0,0-5 0,9-2 0,-2-4 0,12-3 0,-2-4 0,2-2 0,5-1 0,-3-3 0,7 0 0,-2-11 0,4-2 0,-2-14 0,-2-4 0,-2-5 0,0-8 0,-4 4 0,-4-4 0,-4 0 0,-4 4 0,0-4 0,-1 5 0,-2 4 0,-2 6 0,-3 9 0,0 4 0,0 7 0,0 0 0,0 4 0,0 4 0,0 10 0,0 2 0,0 14 0,0-4 0,0 13 0,-4 11 0,3 7-436,-3-21 0,0 1 436,3 2 0,1 1 0,-2 0 0,0 0-769,2 6 0,0 2 769,0 2 0,0 2 0,0 2 0,0 2-962,0 3 1,0 0 961,0-1 0,0 1 0,0 1 0,0-3 0,0-10 0,0-2 0,0 8 0,0-2 0,0-12 0,0-2-354,0 7 1,0-1 353,0-2 0,0-3 633,0 19-633,0-2 0,0-11 1369,0-9-1369,0-1 2077,0-13-2077,0 0 893,0-7-893,0-1 68,0-2-68,0-1 0,0 0 0,0-2 0,0 0 0</inkml:trace>
  <inkml:trace contextRef="#ctx0" brushRef="#br0" timeOffset="13216">20739 12036 24575,'0'-7'0,"-6"-4"0,-1 5 0,-5-9 0,-1 7 0,1-7 0,0 6 0,3 2 0,-3-1 0,3 7 0,0-1 0,0 2 0,4 0 0,-1 0 0,1 5 0,-1 5 0,2 10 0,-5 5 0,7 4 0,-4 0 0,6-4 0,0 2 0,0-2 0,0 0 0,0-1 0,0-4 0,0-4 0,2-1 0,2-3 0,2-3 0,-1 0 0,-2-4 0,2 1 0,-2-1 0,3-2 0,-1 0 0,3-3 0,2 0 0,2 0 0,0 0 0,3 0 0,-2 0 0,2-6 0,-3 2 0,-2-7 0,1 1 0,-4-2 0,2 0 0,-3-4 0,-3 0 0,0 0 0,-3-4 0,0 4 0,3 0 0,-2 0 0,1 4 0,-2 0 0,3 3 0,-3 0 0,5 4 0,-2 2 0,3 0 0,-1 1 0,1 1 0,-1-1 0,0 2 0,1 0 0,-1 0 0,-2 2 0,-1 11 0,-2 10 0,0 21 0,4 8 0,-4-21 0,1 1-602,6 20 602,-4-19 0,-1 0 0,7 20 0,-5-18 0,1-1 0,-1-2 0,1-1 0,3 26 0,1-6 0,-5-8 0,3-8 0,-3-6 0,2-8 0,-2-6 0,-1-6 0,-1 0 602,-1-4-602,1 1 0,-2-3 0,0-1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38:12.934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19798 8296 24575,'16'-10'0,"2"0"0,4-3 0,8-2 0,-7 5 0,19-1 0,-7 6 0,9 2 0,-5 3 0,-5 0 0,0 0 0,-10 0 0,0 0 0,-4 0 0,-4 0 0,-1 2 0,-3 4 0,-2 4 0,1 2 0,-4-3 0,1 2 0,-5-2 0,0 7 0,-3 0 0,0 4 0,0 4 0,0 1 0,0 3 0,-10 2 0,-3 4 0,-7-3 0,-2 3 0,3-4 0,-4-4 0,1 0 0,0-4 0,0 0 0,4-2 0,-2 2 0,5-2 0,-5 1 0,5-1 0,-2 1 0,4-2 0,3 1 0,-3 0 0,2 4 0,1-3 0,0 3 0,6-5 0,1 1 0,3-3 0,0-2 0,0-3 0,3-3 0,10 3 0,15-4 0,3 3 0,17-3 0,-13-1 0,14 2 0,-8-1 0,2-4 0,-3 3 0,-10-6 0,2 2 0,-11-3 0,-1 0 0,-4 0 0,-4 0 0,-3 0 0,-1 0 0,-2 0 0,-1 0 0,0 0 0,-2 0 0,-1 0 0</inkml:trace>
  <inkml:trace contextRef="#ctx0" brushRef="#br0" timeOffset="1450">20736 8373 24575,'-2'-10'0,"-4"2"0,-3 8 0,-2 0 0,-2 0 0,1 0 0,-8 10 0,8-2 0,-13 21 0,9-5 0,-3 9 0,1-3 0,3 3 0,3-3 0,5 3 0,3-8 0,4-1 0,0-8 0,0 0 0,0-4 0,0-3 0,0 2 0,0-5 0,3 6 0,3-6 0,12 6 0,0-8 0,7 1 0,-1-5 0,-3 0 0,6 0 0,2 4 0,6-3 0,-1 5 0,4-1 0,-3 2 0,-1 4 0,4 4 0,-12 4 0,4 3 0,-8 4 0,-4-5 0,-3 8 0,-9-4 0,-2 4 0,-4-1 0,0 1 0,0 0 0,-14-3 0,1-1 0,-18 1 0,1-2 0,-6-1 0,-2-4 0,-1-3 0,0-5 0,1 1 0,-1-5 0,0-2 0,4-2 0,6-3 0,5 0 0,8-3 0,0-6 0,6-5 0,3-5 0,4-1 0,3-4 0,0-1 0,0 0 0,6 1 0,5 4 0,11-2 0,1 0 0,6 3 0,-7-2 0,2 6 0,-4-2 0,-3 5 0,-2-1 0,-2-3 0,-4 3 0,1-2 0,-4-1 0,-3 3 0,0-6 0,-3 6 0,0-6 0,0 6 0,0-2 0,0-1 0,0 3 0,0-3 0,0 4 0,-3 0 0,0 0 0,-3 0 0,0 0 0,0 0 0,0 0 0,0-1 0,-1 1 0,4-3 0,-2 2 0,1-3 0,-2 4 0,0 0 0,-3 0 0,2-4 0,-4 3 0,1-6 0,-3 3 0,-1-4 0,4 0 0,-2 4 0,2-4 0,-2 7 0,2-2 0,1 3 0,0 2 0,5 2 0,-4 4 0,8 2 0,-3 2 0</inkml:trace>
  <inkml:trace contextRef="#ctx0" brushRef="#br0" timeOffset="3244">19482 7217 24575,'-10'0'0,"-3"0"0,-9 4 0,-3 3 0,-13 9 0,7-1 0,-17 5 0,7 0 0,4-7 0,10 1 0,0 1 0,-8 7 0,-13 13 0,10 6-796,4 2 796,16-14 0,0 1 0,1 2 0,1 1 0,1 2 0,1 2-769,1 8 0,2 1 769,2-3 0,2 0 0,2 7 0,0-1 0,0-3 0,1-2 0,3-13 0,1 1 0,-2 10 0,-1-2-481,3 11 481,0-13 0,0-1 0,0 21 0,0-3 0,0-4 0,10-14 0,-1 0 0,10-18 0,3 1 714,3-9-714,3-1 1557,1-6-1557,0 0 544,-5-4-544,4 0 0,-7 0 0,-1 0 0,-4-3 0,-4 0 0,0-4 0,-3 4 0,2-2 0,-4 4 0,1-2 0,-3 3 0,-2-2 0,-3-1 0,-9-6 0,-5-1 0,-7-7 0,0-5 0,-2-5 0,4-3 0,0-4 0,7 4 0,5-8 0,3 8 0,4 0 0,0 6 0,0 5 0,0 2 0,3 5 0,3 3 0,3 3 0,0 3 0,2 0 0,-4 3 0,1 0 0,-3 0 0,1 0 0,-1 0 0,1 0 0,-1 0 0,0 0 0,-2 2 0,0 4 0,-3 7 0,0 3 0,0 4 0,0 4 0,0 0 0,0 5 0,0-5 0,0 0 0,0-4 0,0 0 0,0-4 0,0 3 0,0-6 0,0 3 0,0-7 0,0 2 0,0-2 0,0 3 0,2 0 0,2 0 0,2 0 0,-1 1 0,1-1 0,0 0 0,3 8 0,-5-5 0,5 5 0,-9-11 0,3 3 0,-3-6 0,0 2 0,0-2 0,0-1 0,0 1 0,0-1 0,-2 0 0,-8-2 0,-3 0 0,-7-3 0,-4 3 0,-1-2 0,0 2 0,-3 0 0,8-2 0,-4 5 0,4-2 0,3-1 0,2 3 0,3-3 0,3 3 0,0-2 0,4 0 0,-1-3 0,3 4 0,-2-5 0,4 3 0,-1-3 0</inkml:trace>
  <inkml:trace contextRef="#ctx0" brushRef="#br0" timeOffset="3980">18279 7128 24575,'-5'0'0,"-3"0"0,-12 0 0,5 0 0,-32 0 0,18 3 0,-21 5 0,11 4 0,8 2 0,4 1 0,0 1 0,4 0 0,-2 2 0,0 1 0,2 4 0,-5 8 0,1 0 0,8-1 0,4-4 0,-2 6 0,11-13 0,-7 8 0,12-14 0,-4-1 0,4-3 0,-1-4 0,2 0 0,0 1 0,0-5 0,0 1 0,0-5 0</inkml:trace>
  <inkml:trace contextRef="#ctx0" brushRef="#br0" timeOffset="4633">17766 6967 24575,'0'30'0,"0"13"0,0-15 0,3 15 0,1-8 0,11 7 0,-2-7 0,6 1 0,0 6 0,0-10 0,5 8 0,-4-7 0,5-6 0,-9-2 0,5-8 0,-9-4 0,-2-1 0,-2-8 0,-5 3 0,2-4 0,-2 0 0,0 2 0,0-4 0,-3 1 0</inkml:trace>
  <inkml:trace contextRef="#ctx0" brushRef="#br0" timeOffset="5376">18340 6980 24575,'0'18'0,"0"4"0,0-1 0,0 7 0,0-3 0,0-1 0,0 4 0,0-3 0,0 0 0,0-2 0,0-6 0,0-2 0,0-3 0,0 4 0,0-6 0,0 2 0,2-4 0,4-4 0,4 4 0,5-8 0,-2 3 0,6-3 0,-3 0 0,4 0 0,0 0 0,0 0 0,0 0 0,0 0 0,-1 0 0,-3 0 0,0 0 0,-4-3 0,-3 0 0,-1 0 0,-2 1 0,-1 2 0,-2-3 0,2 3 0,-2-3 0,2 1 0,1 1 0,-1-1 0,1 2 0,-1-3 0,0 3 0,1-3 0,-1 3 0,-2 0 0,-1 0 0</inkml:trace>
  <inkml:trace contextRef="#ctx0" brushRef="#br0" timeOffset="6044">18498 7081 24575,'0'17'0,"0"6"0,0 12 0,0 8 0,0-11 0,0 14 0,0-14 0,0 17 0,0-14 0,0 3 0,0-9 0,0-4 0,0-4 0,0-6 0,0-6 0,0 0 0,0-4 0,0 3 0,0 0 0,0 1 0,0-1 0,0 0 0,0-2 0,0 2 0,0 1 0,0-3 0,0 2 0,0-2 0,0-3 0,0-1 0</inkml:trace>
  <inkml:trace contextRef="#ctx0" brushRef="#br0" timeOffset="8224">22876 7365 24575,'7'-3'0,"14"0"0,5 3 0,24 0 0,-4 0-802,-16 0 0,2 0 802,2 4 0,2 2 0,3-2 0,1 3 0,2 4 0,0 2 0,1 1 0,-2 1 0,-5 3 0,-1 2 0,1 1 0,-1 1 0,-2 1 0,-1 1 0,-2 0 0,-2 2 0,0 2 0,0 1 0,-5-1 0,-1 0 0,-6-2 0,1 1 0,9 6 0,-2 0 0,-3 11 0,3 2 0,-3-1 0,-7-7 0,-1 7 0,-2 1 0,-6 1 0,0-16 0,-1 3 0,-3 2 0,-2 1-169,1 18 169,-5-20 0,-1 0 0,-3 11 0,-11-10 0,-2-3 0,-1 0 0,-2 0 0,-1-1 0,-9 3 0,-8 4 0,1-5 0,0-1 0,3-12 0,-1 2 0,5-8 0,2-3 0,4-2 0,7-3 1180,-1 0-1180,13-4 593,-5 3-593,9-5 0,-2 1 0,5-4 0,3-4 0,3 0 0,3-5 0,0 2 0,0-7 0,0 3 0,1-6 0,-1 6 0,0-6 0,1 3 0,-1-4 0,0 3 0,1 2 0,-4 3 0,2 0 0,-4 2 0,4 2 0,-4 2 0,1 1 0,-2 4 0,0 8 0,0 6 0,0 7 0,0 4 0,0 1 0,0 4 0,0-5 0,0 4 0,0-7 0,0 3 0,0-8 0,0-1 0,0-5 0,0-2 0,0-3 0,0 1 0,-2-1 0,-1 1 0,-3-1 0,1 1 0,-4-1 0,0 1 0,-3 0 0,0-2 0,-4 1 0,3-1 0,-6 2 0,6 0 0,-3-2 0,7 1 0,1-5 0,2 3 0,3-1 0,1 1 0,2 3 0,0-1 0,0 1 0,0-1 0,2 3 0,4-1 0,4 4 0,2-4 0,0 4 0,0-4 0,0 2 0,0-1 0,-3-1 0,2 1 0,-4-2 0,1 0 0,-3-3 0,1 1 0,-1-3 0,1 4 0,-1-5 0,0 3 0,-2-1 0,2-1 0,-3 1 0,4-2 0,-3 0 0,-1 0 0</inkml:trace>
  <inkml:trace contextRef="#ctx0" brushRef="#br0" timeOffset="9655">22193 8399 24575,'0'27'0,"0"-5"0,0 6 0,0 1 0,0 11 0,0 0 0,0 9 0,0-4 0,0 0 0,-4 10 0,3-13 0,-6 7 0,6-10 0,-6-4 0,6 2 0,-2-7 0,3 4 0,0-10 0,0 4 0,0-7 0,0-1 0,0-4 0,0-1 0,0-2 0,0 3 0,10 0 0,1-2 0,10 3 0,7-7 0,-2 0 0,12-2 0,-4 0 0,5-1 0,0-2 0,0-2 0,0-3 0,5 0 0,-4-3 0,3-5 0,1-9 0,-8 1 0,7-3 0,-18 7 0,8-2 0,-16 10 0,3-5 0,-8 5 0,-3 1 0,-1 0 0,-2 3 0,-1 0 0,-2 0 0,-1 0 0</inkml:trace>
  <inkml:trace contextRef="#ctx0" brushRef="#br0" timeOffset="10307">22661 8990 24575,'-7'7'0,"2"3"0,5 12 0,0 3 0,0 8 0,0-3 0,0 8 0,0-3 0,0 4 0,0-1 0,0-3 0,0 3 0,0-4 0,0-3 0,0-3 0,0-8 0,0 0 0,0-4 0,0 3 0,0-7 0,0 1 0,0-5 0,0-6 0,0 1 0</inkml:trace>
  <inkml:trace contextRef="#ctx0" brushRef="#br0" timeOffset="11778">21670 3874 24575,'0'27'0,"0"4"0,0 4 0,0 4 0,0-1 0,0 1 0,0 0 0,0 0 0,0-5 0,0 0 0,0-6 0,0-7 0,0-1 0,0-8 0,0-3 0,0 2 0,0-2 0,0 0 0,0 1 0,0 1 0,0 2 0,5 3 0,2-3 0,10 2 0,0-6 0,1 0 0,1-5 0,-3-2 0,4-2 0,0 0 0,4 0 0,0 0 0,1 0 0,3-3 0,-7-1 0,3-3 0,-4 1 0,-4 2 0,0-2 0,-4 6 0,0-6 0,-3 5 0,-1-1 0,-2-1 0,-1 3 0,0-3 0,-2 1 0,2 1 0,-4-1 0,1 2 0</inkml:trace>
  <inkml:trace contextRef="#ctx0" brushRef="#br0" timeOffset="12625">21942 4165 24575,'0'4'0,"0"4"0,0 14 0,0 2 0,0 5 0,0 5 0,0 0 0,0 5 0,0 0 0,0-5 0,0 4 0,0-13 0,0 3 0,0-4 0,0-3 0,0-1 0,0-1 0,0-6 0,0 0 0,0 4 0,0-10 0,0 7 0,0-9 0,0 1 0,0-1 0,0 1 0,0-1 0,0 0 0,0-2 0,0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22:20.4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19676 1113 24575,'0'-15'0,"0"0"0,0-13 0,0 2 0,0-17 0,0 7 0,0-8 0,0 5 0,0 4 0,0 6 0,0 8 0,0 6 0,0 3 0,0 2 0,0 2 0,2 5 0,1 1 0,2 2 0,0 0 0,1 0 0,-1 0 0,1 9 0,0 2 0,4 8 0,-3 5 0,6-3 0,-5 6 0,5-2 0,-6 0 0,3-1 0,-1-8 0,-2-1 0,2-5 0,-1-2 0,-1-2 0,4 0 0,-2-1 0,0-1 0,2-2 0,-1-2 0,-1 0 0,2 0 0,-5 0 0,3 0 0,-1 0 0,-2 0 0,2 0 0,-2 0 0,-1 0 0,1 0 0,-3-5 0,1 1 0,-3-7 0,1-2 0,2-7 0,-4-5 0,7-4 0,-3-4 0,3 3 0,1-4 0,-1 5 0,0 0 0,0 5 0,0 0 0,-4 7 0,3 2 0,-3 3 0,1 0 0,1 2 0,-5 2 0,3 3 0,-1 1 0,-1 2 0,1 2 0</inkml:trace>
  <inkml:trace contextRef="#ctx0" brushRef="#br0" timeOffset="2093">22146 1012 24575,'0'10'0,"0"8"0,0 13 0,0 2 0,0-4 0,0-4 0,0 7 0,0-10 0,0 3 0,0-6 0,0-9 0,0 5 0,0-9 0,0 2 0,0-3 0,0-4 0,0-5 0,3-12 0,1-5 0,7-13 0,1 0 0,4-5 0,-1 0 0,1 0 0,3 3 0,-7 6 0,5 5 0,-9 5 0,4 7 0,-5-2 0,1 8 0,-2 1 0,-1 4 0,0 2 0,1 0 0,-4 2 0,3 1 0,-4 5 0,4 1 0,-5 3 0,3 1 0,0-1 0,-3 0 0,3-3 0,0 2 0,-3-5 0,3 6 0,0-6 0,-3 2 0,3-2 0,-3-1 0,0 1 0,0-1 0,2-2 0,-2 2 0,5-5 0,-2 3 0,2-3 0,0 0 0,1-6 0,0-4 0,3-3 0,1-6 0,2 3 0,2-4 0,-2 4 0,1-3 0,-1 6 0,1-3 0,-1 4 0,-3 0 0,2 3 0,-1 0 0,-1 3 0,-1 1 0,0 2 0,-1-2 0,1 4 0,-3-1 0,1 2 0,-1 0 0,1 0 0,-1 0 0,1 0 0,-1 2 0,-2 1 0,-1 5 0,-2 1 0,0 3 0,0 0 0,0 4 0,0-3 0,0 6 0,0-6 0,0 2 0,0 1 0,0-3 0,0 2 0,0-3 0,0-3 0,0 3 0,0-6 0,0 2 0,0 1 0,0-3 0,0 2 0,0-2 0,0-1 0,0 0 0,0 1 0,0-1 0,0 1 0,0-1 0,0 1 0,0-1 0,0 1 0,0-1 0,0 1 0,0-1 0,0 0 0,0 1 0,0-1 0,0 0 0,0 0 0,0-2 0,0 0 0</inkml:trace>
  <inkml:trace contextRef="#ctx0" brushRef="#br0" timeOffset="3684">22812 765 24575,'0'-9'0,"6"-5"0,-2 7 0,11-5 0,-8 3 0,12 2 0,-9-2 0,5 0 0,-3 5 0,1-4 0,-1 5 0,-1-1 0,-2 1 0,-1 3 0,-3 0 0,1 0 0,-1 0 0,1 0 0,-1 0 0,1 0 0,-1 0 0,-2 6 0,-1-2 0,-2 7 0,0-2 0,0 3 0,0 4 0,0-4 0,-3 7 0,-3-6 0,-1 6 0,-5-6 0,5 3 0,-4-4 0,4 0 0,-2 0 0,3 0 0,0 0 0,3 0 0,-3 0 0,5 0 0,-1 0 0,2 0 0,0-3 0,0 3 0,0-3 0,0 0 0,0 2 0,0-5 0,0 6 0,2-6 0,1 5 0,6-4 0,0 1 0,0-2 0,3 0 0,-3 0 0,3-3 0,0 0 0,-3-3 0,2 0 0,-5 0 0,3 0 0,-4 0 0,1 0 0,-1 0 0,-2 0 0,-1 0 0</inkml:trace>
  <inkml:trace contextRef="#ctx0" brushRef="#br0" timeOffset="6074">19089 2189 24575,'-8'0'0,"-2"-3"0,0 3 0,-2-6 0,-3 6 0,2-3 0,-3 0 0,7 3 0,-2-3 0,1 3 0,1 0 0,1 0 0,-1 0 0,3 0 0,-3 2 0,4 4 0,-1 7 0,-1 3 0,-2 1 0,1 6 0,-1-6 0,2 7 0,1-5 0,-1 1 0,3-3 0,-2 2 0,6-3 0,-3 0 0,3 3 0,0-6 0,0 3 0,0-4 0,0 0 0,0 3 0,0-2 0,5 3 0,5-4 0,3-2 0,6 2 0,-3-5 0,4 3 0,0-1 0,4-1 0,-3 1 0,3-2 0,-5 0 0,-2-3 0,2 1 0,-6-1 0,2 2 0,-3 0 0,0 0 0,-2 3 0,-2 0 0,-2 6 0,1 2 0,-1 2 0,-2 1 0,-1 0 0,-3 4 0,0 1 0,0-1 0,-6 0 0,-1-4 0,-10 1 0,3-5 0,-6 1 0,4-7 0,-1 2 0,-2-5 0,3-1 0,-4-3 0,0-3 0,0 0 0,0-3 0,4-3 0,0-7 0,3-4 0,0-3 0,2 0 0,1-4 0,4 4 0,2-8 0,1 7 0,3-7 0,0 7 0,0-3 0,0 4 0,0 0 0,3 0 0,0 4 0,6 0 0,0 4 0,3 0 0,0 2 0,1 1 0,-1 1 0,3 1 0,-2 1 0,6-3 0,-3 4 0,1-4 0,-2 2 0,1 1 0,-3-3 0,2 2 0,-3-4 0,0 1 0,1-5 0,-1 2 0,1-3 0,-4 0 0,3 3 0,-5-6 0,5 6 0,-5-6 0,2 3 0,-3-1 0,1-2 0,-1 3 0,1-4 0,-1 0 0,-2 4 0,-1-4 0,-3 4 0,0 0 0,0-3 0,0 6 0,0-3 0,0 4 0,-3 0 0,-3 2 0,-1 2 0,-1 4 0,2-1 0,1 5 0,-1-3 0,-2 3 0,2 0 0,-3 0 0,1 0 0,1 0 0,-1 0 0,2 0 0,1 0 0,-1 0 0,1 0 0,-1 0 0,3 0 0,1 0 0</inkml:trace>
  <inkml:trace contextRef="#ctx0" brushRef="#br0" timeOffset="9844">19651 2209 24575,'-8'8'0,"-1"6"0,-4-4 0,3 9 0,-2-3 0,2 4 0,-1 4 0,2-3 0,-2 7 0,3-4 0,-2 5 0,3 0 0,-1 0 0,1 0 0,0 4 0,2-3 0,2 3 0,3-4 0,0 0 0,0 0 0,0-4 0,0 2 0,0-6 0,0 3 0,0-4 0,0-4 0,3-1 0,0-5 0,2-2 0,4-2 0,-3-1 0,5-2 0,-2 0 0,7-3 0,0 0 0,1-3 0,26-28 0,-18 3 0,-3 7 0,-2-1 0,-4-7 0,-6 9 0,-4 0 0,1 0 0,-3 0 0,-1 0 0,-3 0 0,0-3 0,0 2 0,0-7 0,0 7 0,0-3 0,0 0 0,-6 3 0,1-2 0,-7 6 0,5-2 0,-2 6 0,0-2 0,2 2 0,1 1 0,1 3 0,2-2 0,0 4 0,-3-1 0,3 3 0,0-4 0,1 3 0,-1-3 0,3 4 0,-5 2 0,2-2 0,0 2 0,0-3 0,1 3 0,1-2 0,-4 2 0,5-2 0,-5 2 0,4-2 0,-1 2 0,2-2 0,4 0 0,3 2 0,8-2 0,-2 4 0,5-2 0,3 3 0,0-3 0,2 3 0,-3-3 0,4 3 0,-3-3 0,3-1 0,-5-3 0,1 1 0,0-1 0,-4 0 0,0 1 0,-4 0 0,-3 0 0,0 3 0,-4-2 0,1 4 0,-1-1 0,-2 6 0,-1 3 0,-2 7 0,-6 6 0,1 1 0,-8 7 0,2-3 0,-3 3 0,-1 1 0,1 0 0,2 4 0,-2-3 0,6 4 0,-6-5 0,6 4 0,-3 1 0,4 0 0,-1 4 0,1-3 0,-1-1 0,0-1 0,4-4 0,1 0 0,3 0 0,0-4 0,0-5 0,0-1 0,0-6 0,0 2 0,0-3 0,6-2 0,0-2 0,10-1 0,0-1 0,4-2 0,0-1 0,-1-3 0,1 0 0,-3 0 0,2-6 0,-2-5 0,4-12 0,-3 1 0,5-11 0,-8 7 0,3-12 0,-2-2 0,0 0 0,-3-9 0,1 9 0,-5-5 0,2 11 0,-7-4 0,0 8 0,-4 0 0,0 6 0,0 5 0,0 2 0,0 2 0,0 2 0,0 4 0,-3-2 0,0 2 0,-1-1 0,-1-1 0,-1 4 0,-1-4 0,-2 4 0,3-4 0,1 7 0,-1-4 0,0 5 0,1-2 0,0 2 0,-1 0 0,1 3 0,0 0 0,2-2 0,1-1 0,11 1 0,2-4 0,9 6 0,0-6 0,-1 5 0,5-2 0,-3 0 0,3 2 0,-5-2 0,1 0 0,0 3 0,-4-3 0,0 3 0,-4 0 0,0 0 0,-3 0 0,0 0 0,-4 0 0,0 0 0,1 0 0,-3 4 0,-1 6 0,-2 5 0,-6 5 0,2 4 0,-6-3 0,3 7 0,0-4 0,-1 5 0,5 0 0,-4 0 0,6-1 0,-2 1 0,0 4 0,2-3 0,-6 3 0,6-4 0,-2 0 0,3 0 0,-3-4 0,2-2 0,-2-3 0,3 0 0,0-4 0,0 0 0,0-4 0,0 0 0,0-3 0,0 3 0,0-6 0,6 2 0,-3-2 0,9-3 0,0 0 0,1-3 0,3 0 0,-1 0 0,-2 0 0,6-6 0,-3-2 0,1-8 0,3-2 0,-5-6 0,6-3 0,-5-2 0,2-1 0,0-3 0,-2-2 0,3 1 0,-7 0 0,1 6 0,-5 3 0,2-3 0,-3 10 0,-1-5 0,-2 10 0,-1-2 0,-3 3 0,0-1 0,0 4 0,0-2 0,-3 2 0,0-4 0,-6 4 0,2 0 0,-4 1 0,2 4 0,-3-4 0,2 5 0,-4-4 0,4 4 0,-6-3 0,4 3 0,0-3 0,-1 0 0,1 0 0,0 0 0,3 0 0,0 0 0,4 3 0,-1-2 0,1 4 0,2-4 0,-2 5 0,2-3 0,0 3 0,1 0 0</inkml:trace>
  <inkml:trace contextRef="#ctx0" brushRef="#br0" timeOffset="11292">22264 2231 24575,'3'-8'0,"3"0"0,6 2 0,1 2 0,10 1 0,-1 3 0,2 0 0,0 0 0,-4 0 0,0 0 0,4 0 0,-7 0 0,3 0 0,-8 0 0,0 0 0,-3 0 0,-1 0 0,-2 0 0,-1 0 0,1 0 0,-1 0 0,-2 5 0,-1 5 0,-2 6 0,0 4 0,0-1 0,-5 1 0,-3 4 0,-9-2 0,1 6 0,-1-7 0,4 3 0,2 0 0,-2-3 0,3 2 0,-1 1 0,1-3 0,4 3 0,-1-4 0,3 3 0,-2-2 0,5 3 0,-1-4 0,2 0 0,0 0 0,0-1 0,0 1 0,0-3 0,0 1 0,0-8 0,0 5 0,8-8 0,3 2 0,9-3 0,4 1 0,0-3 0,5-1 0,0-3 0,0 0 0,-5 0 0,0 0 0,-4 0 0,-4 0 0,0 0 0,-4-3 0,-3 3 0,-1-3 0,-2 3 0,-1 0 0,-2 0 0,-1 0 0</inkml:trace>
  <inkml:trace contextRef="#ctx0" brushRef="#br0" timeOffset="12772">23320 2203 24575,'0'-3'0,"-3"1"0,-6 2 0,-3 0 0,-4 0 0,3 0 0,-3 0 0,1 0 0,2 0 0,0 0 0,2 0 0,2 0 0,0 0 0,-3 0 0,3 0 0,-3 0 0,0 0 0,4 0 0,-1 0 0,4 0 0,-1 0 0,1 0 0,-1 0 0,-2 3 0,2 0 0,-3 2 0,4 1 0,-1-1 0,3 1 0,-2-1 0,5 0 0,-6 4 0,6-3 0,-3 5 0,3-1 0,0 2 0,0 3 0,0 1 0,0 1 0,0 2 0,0-6 0,0 2 0,0-3 0,0-3 0,0 0 0,0-4 0,0 1 0,0-1 0,0 0 0,0 0 0,2-2 0,8 2 0,3-4 0,7 2 0,0-3 0,-1 3 0,5-2 0,-3 2 0,3 0 0,-1-3 0,-2 6 0,-1-5 0,-4 5 0,-4-3 0,0 3 0,-3 0 0,-1-1 0,-2 1 0,0 2 0,-1 1 0,-1 4 0,-2 2 0,-2 1 0,0 4 0,0-3 0,0 2 0,0-3 0,-2 0 0,-2 0 0,-4-7 0,1-1 0,-8-1 0,5-2 0,-9 2 0,3-1 0,-8-2 0,3 2 0,-7-2 0,-2 3 0,0 0 0,-3 1 0,4-1 0,4 3 0,1-3 0,8 3 0,3-4 0,5-3 0,5-1 0,0-2 0</inkml:trace>
  <inkml:trace contextRef="#ctx0" brushRef="#br0" timeOffset="13796">22792 3883 24575,'0'36'0,"0"5"0,0 0 0,0-2 0,0-1 0,0 7 0,0-2 0,0-13 0,0 0 0,0 18 0,0 8 0,0-11 0,0 4 0,0-13 0,0 2 0,0-9 0,0-8 0,0 2 0,0-10 0,0 0 0,0-2 0,0-5 0,0 2 0,0-2 0,0-1 0,0 0 0,0-2 0,0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23:00.576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23753 2684 24575,'11'0'0,"0"0"0,1 0 0,7 0 0,-1 0 0,10 0 0,-8 0 0,4 0 0,-4 0 0,4 0 0,-3 3 0,3 4 0,-8 3 0,4 11 0,-5 0 0,3 9 0,-6 3 0,-2 2 0,-2 4 0,0 5 0,0-4 0,-4 9 0,0-4 0,-4 1 0,0 3 0,0-4 0,0 0 0,0 4 0,0-3 0,-4-1 0,0-1 0,-8-1 0,0-2 0,-8 8-386,9-21 1,-1 1 385,-14 24 0,15-25 0,0 0 0,-9 21-307,0-9 307,-1 9 0,-2-8 0,2-2 0,-1-5 0,3-4 0,0-4 0,1-1 0,5-9 759,1 0-759,0-7 319,-1 0-319,1-3 0,3 0 0,-2-3 0,4-1 0,-1-2 0,2 0 0,1 0 0,-1 0 0,1 0 0,0 0 0,-1 0 0,1-2 0,0-1 0,2-2 0,-2-1 0,2 0 0,0 1 0,-2-1 0,4 1 0,-4-1 0,5 1 0,-5-1 0,4 1 0,-4 2 0,5-2 0,-3 2 0,3-2 0,0 0 0,0 0 0,0-1 0,0 1 0,0-1 0,0 1 0,0-1 0,0 1 0,0-1 0,0 1 0,-2-1 0,1 1 0,-1-1 0,2 1 0,0 0 0,0 0 0,0-1 0,0 1 0,0 0 0,2-1 0,1 0 0,3 1 0,-1-1 0,1 1 0,-1-4 0,1 6 0,-3-5 0,2 5 0,-4-3 0,1 5 0,-2 5 0,-3 1 0,0 6 0,-2-5 0,-1 6 0,0-3 0,0 0 0,3 2 0,-3-2 0,3 3 0,-3 0 0,0 0 0,2 0 0,-1-2 0,5 1 0,-6-2 0,6 3 0,-3-3 0,3 2 0,0-1 0,0 2 0,0-3 0,0 2 0,0-2 0,0 3 0,0 0 0,0 0 0,2-3 0,2 3 0,4-6 0,-1 3 0,1-4 0,-3 1 0,1-1 0,-1-2 0,1 0 0,-1-3 0,1 0 0,-1 0 0,0 0 0,1 0 0,-1 2 0,1-1 0,2 4 0,-2-4 0,5 4 0,-4-2 0,1 3 0,0-1 0,-1 1 0,1-3 0,-3 2 0,-2-2 0,2 2 0,-4 1 0,3-4 0,-1 1 0,3-3 0,-3 0 0,-1 0 0</inkml:trace>
  <inkml:trace contextRef="#ctx0" brushRef="#br0" timeOffset="2430">18423 2501 24575,'-23'0'0,"2"6"0,-14 6 0,2 7 0,-4 9 0,10-9 0,-12 12 0,2 10-834,1-4 834,13-9 0,1 3 0,-10 18 0,16-22 0,1-1 0,-11 22 126,9 6-126,3-13 0,8-11 0,2 1-617,-8 25 617,4-18 0,2-1 0,0 18 0,1-19 0,1 0 0,3-3 0,2-1 0,-1 1 0,0 0 0,0 0 0,0-1 0,0-1 0,0-2 0,0 18 0,0-17 0,0 0 0,4 22 0,7-2 0,6-6 0,10-4 0,-7-16 0,0 0 0,20 16 0,-16-18 0,1 0 0,22 12 0,-10-9 0,-11-8 0,-1 0 0,13 8 0,-12-7 0,0 0 0,13 15 0,5-3 0,-15 0 0,5-6 0,-12-2 606,0-1-606,-6-7 79,-6-2-79,-2-3 640,-3-4-640,1 0 0,-1 1 0,1-3 0,-6-3 0,-6-8 0,-1-5 0,-4-3 0,4-3 0,3 3 0,1-4 0,3 0 0,0 0 0,0 3 0,0 2 0,0-1 0,0 3 0,3-2 0,0 3 0,3-1 0,0 1 0,0 0 0,0 0 0,0 0 0,0 3 0,0-2 0,-3 1 0,0 1 0,-1-2 0,-1 4 0,2-1 0,-3 2 0,0 1 0,0 4 0,0 8 0,0 10 0,0 8 0,0 4 0,-3 0 0,2 0 0,-6-1 0,6 1 0,-5-4 0,6 3 0,-3-7 0,3 3 0,-3-5 0,2 1 0,-2-3 0,3 2 0,0-9 0,0 1 0,-3-2 0,3-3 0,-3 2 0,3-2 0,0-1 0,0 0 0,0 0 0,0 1 0,0-1 0,0 0 0,0 1 0,0-1 0,0 1 0,0-1 0,2 1 0,1-1 0,0 0 0,-8 0 0,-10 1 0,-9 1 0,-5 0 0,4 0 0,-3 0 0,3 0 0,1 0 0,6-3 0,0 2 0,11-5 0,-5 2 0,6-3 0,3 2 0,-2-1 0,5 1 0,-3-2 0</inkml:trace>
  <inkml:trace contextRef="#ctx0" brushRef="#br0" timeOffset="3593">16701 4306 24575,'7'0'0,"2"0"0,6 0 0,-1 0 0,-5 0 0,0 0 0,0 0 0,-4 0 0,-2-4 0,-3 2 0,-3-2 0,-5 4 0,2 0 0,-3 0 0,4 0 0,-1 0 0,1 0 0,-1 2 0,1 1 0,-1 3 0,3-1 0,-2-2 0,5 2 0,-3-4 0,3 1 0</inkml:trace>
  <inkml:trace contextRef="#ctx0" brushRef="#br0" timeOffset="4255">16294 4640 24575,'26'0'0,"6"0"0,-2 0 0,13 0 0,-12 0 0,12 0 0,-5 0 0,3 0 0,2 0 0,-4 0 0,-5 0 0,0 0 0,-13 0 0,-4 0 0,-6 0 0,-5 0 0,0 0 0,-4 0 0</inkml:trace>
  <inkml:trace contextRef="#ctx0" brushRef="#br0" timeOffset="5152">16387 4973 24575,'11'0'0,"0"0"0,1 0 0,3 0 0,-2 0 0,0 0 0,-5 0 0,-7 0 0,-6 2 0,1 1 0,-3 3 0,4-3 0,2 1 0,-1-3 0,2 1 0</inkml:trace>
  <inkml:trace contextRef="#ctx0" brushRef="#br0" timeOffset="6468">17030 4491 24575,'0'-5'0,"11"-1"0,0-3 0,12-2 0,-7 5 0,8-4 0,-3 10 0,3-7 0,-8 7 0,3-3 0,-9 3 0,5 0 0,-6 0 0,0 0 0,0 0 0,-4 0 0,3 0 0,-1 0 0,1 0 0,-2 2 0,-1 1 0,0 3 0,-2 2 0,0-2 0,-3 2 0,0-2 0,0 2 0,0-1 0,0 4 0,0-5 0,0 9 0,-6-5 0,-5 10 0,-5-7 0,-6 8 0,-3-2 0,2 3 0,-3 0 0,5-1 0,-1 1 0,4-1 0,-2-4 0,9 3 0,-4-7 0,8 6 0,-2-6 0,3 2 0,0-3 0,2 0 0,2 0 0,2 0 0,0-2 0,0 1 0,0-2 0,2 3 0,1-3 0,9 3 0,-2-6 0,9 4 0,-2-4 0,7-2 0,-4-1 0,4-3 0,0 0 0,-3 0 0,3 0 0,-8 0 0,0-3 0,-4 0 0,-3-1 0,-1-1 0,-3 5 0,1-5 0,-1 4 0,1-1 0,-3 2 0,-1 0 0</inkml:trace>
  <inkml:trace contextRef="#ctx0" brushRef="#br0" timeOffset="8292">17874 4570 24575,'-19'0'0,"4"0"0,-4 0 0,-1 0 0,-1 0 0,-7 0 0,7 0 0,-7 0 0,11 0 0,-6 0 0,10 0 0,-6 0 0,9 0 0,-5 0 0,9 0 0,-2 0 0,2 0 0,4 2 0,-1 4 0,3 2 0,0 8 0,0-3 0,0 6 0,0-3 0,-3 8 0,-1-3 0,0 3 0,-2-4 0,3 0 0,-1-4 0,-2-1 0,6 1 0,-6-3 0,5-1 0,-1 0 0,-1-6 0,3 2 0,-3-2 0,3-1 0,7-2 0,0-1 0,10-2 0,-1 0 0,8 0 0,0 0 0,5 0 0,-4 0 0,3 0 0,-7 0 0,3 0 0,-5 0 0,-2 3 0,-2 0 0,-3 6 0,-2 0 0,-2 7 0,-1 0 0,-1 1 0,1 5 0,-1-4 0,1 9 0,-3-2 0,3 4 0,-7 0 0,3 0 0,0-4 0,-2-2 0,2-3 0,-3-3 0,0-2 0,0-3 0,0-3 0,-2 0 0,-4-3 0,-4-1 0,-5-1 0,-2-2 0,1-2 0,-3 0 0,3 0 0,-8 0 0,3 0 0,-3 0 0,4 0 0,0-3 0,4 3 0,0-6 0,4 5 0,0-1 0,3-1 0,0 2 0,4-1 0,-1 2 0,1 0 0,2 0 0,1 0 0</inkml:trace>
  <inkml:trace contextRef="#ctx0" brushRef="#br0" timeOffset="24029">19074 4455 24575,'8'3'0,"2"0"0,3-3 0,0 0 0,6 0 0,-6 0 0,6 0 0,-3 0 0,0 0 0,3 0 0,-2 0 0,3 0 0,0 0 0,-1 2 0,-2 2 0,2 5 0,-3-2 0,4 6 0,-4-3 0,0 2 0,-4 4 0,0-3 0,-2 2 0,-1 1 0,-3-3 0,1 6 0,-1-7 0,-2 4 0,-2-4 0,-2 0 0,0 0 0,0 0 0,0-3 0,0 3 0,-2-6 0,-4 2 0,-3-2 0,-4 0 0,1 0 0,-3-2 0,2 1 0,-3-4 0,4 1 0,3-2 0,-2 0 0,4 0 0,-1 0 0,3 0 0,2 3 0,0-1 0,9 4 0,0 2 0,6-1 0,0 4 0,0-1 0,-2 2 0,1 0 0,-4 0 0,4 0 0,-4-3 0,1 2 0,-2-2 0,0 4 0,0-1 0,0 0 0,-3-3 0,0 2 0,-3-2 0,0 3 0,0 0 0,0 0 0,0 0 0,0 0 0,-3 4 0,-3-3 0,-7 3 0,-4-3 0,-7 0 0,-1-2 0,-4 3 0,0-6 0,1 5 0,-1-5 0,0 3 0,4-5 0,1 1 0,4 0 0,4-1 0,-3 1 0,6-1 0,0 0 0,2 0 0,5-3 0,-3 2 0,4-5 0,2 5 0,-2-4 0,4 1 0,-1-2 0</inkml:trace>
  <inkml:trace contextRef="#ctx0" brushRef="#br0" timeOffset="25553">19796 4506 24575,'11'0'0,"3"-3"0,3 3 0,-1-6 0,3 5 0,-3-1 0,1 2 0,-2 0 0,-3 0 0,4 0 0,-3 0 0,2 0 0,-6 0 0,3 2 0,-6 1 0,2 3 0,-2 2 0,0 2 0,0 2 0,-3 3 0,0-2 0,-3 6 0,0-3 0,0 4 0,0-1 0,0-2 0,0 2 0,0-3 0,0 4 0,-3-1 0,-1 1 0,-3 4 0,-3-3 0,0 3 0,-7-4 0,2 4 0,-6-1 0,6 1 0,-5-3 0,6-4 0,-6 0 0,7-5 0,-3 0 0,4 0 0,0 1 0,0-4 0,0 2 0,2-1 0,-1-1 0,4 3 0,-4-3 0,4 3 0,-2 0 0,3 0 0,0-3 0,0 2 0,3-4 0,0 4 0,3-5 0,0 2 0,0-2 0,0-1 0,0 1 0,6-1 0,4-1 0,6-2 0,8-2 0,1 0 0,-1 0 0,0 0 0,-4 0 0,0 0 0,0 0 0,-4 0 0,3 0 0,-9 0 0,5 0 0,-9 0 0,5 0 0,-5 0 0,3 0 0,-4 0 0,1 0 0,-1 0 0,0 0 0,1 0 0,-3 0 0,-1 0 0</inkml:trace>
  <inkml:trace contextRef="#ctx0" brushRef="#br0" timeOffset="27111">20627 4561 24575,'-3'-3'0,"0"1"0,-5 2 0,2 0 0,-6 0 0,3 0 0,-3 0 0,3 5 0,0-1 0,1 7 0,1-2 0,-2 7 0,0 0 0,1 4 0,2 8 0,-4-2 0,2 11 0,-1-7 0,-4 4 0,4 4 0,-3-3 0,1 0 0,0 2 0,3-11 0,-3 7 0,7-4 0,1-4 0,3-1 0,0-8 0,0 3 0,0-6 0,0 2 0,2-5 0,4 1 0,7-4 0,3 1 0,4-1 0,3 0 0,-2-3 0,3-1 0,-4-3 0,4 0 0,0 0 0,1 0 0,3 0 0,-2-10 0,0-3 0,-1-9 0,-2-4 0,-1-1 0,-3-3 0,4-1 0,-7-3 0,-1-1 0,0-4 0,-7 0 0,7 0 0,-6 5 0,1 0 0,-2 5 0,-4 4 0,-1 1 0,-3 8 0,0-3 0,0 6 0,0-3 0,0 4 0,0 0 0,0 0 0,-3 0 0,-3 0 0,-3 0 0,-7-1 0,-1 0 0,-2 3 0,-1-3 0,0 6 0,0-3 0,0 7 0,0-3 0,0 5 0,4-2 0,0 3 0,4 0 0,3 0 0,0 0 0,1 0 0,2 0 0,-3 0 0,4 0 0,-1 0 0,1 0 0,-1 0 0,1 0 0,-1 2 0,1 1 0,-1 0 0,3 2 0,-2-4 0,2 3 0,0-1 0,1 0 0,2-1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24:39.8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19509 7160 24575,'0'8'0,"0"3"0,0-2 0,3 7 0,-2-4 0,5 11 0,-6-6 0,6 6 0,-5 1 0,2-3 0,0 7 0,-2-7 0,2-1 0,-3-1 0,0-6 0,0-1 0,0-3 0,0-4 0,0 0 0,0 1 0,0-5 0,-3-8 0,-1-11 0,0-7 0,-2-3 0,5-1 0,-2 0 0,3 0 0,0 1 0,0 3 0,0 1 0,3 8 0,0 0 0,6 4 0,-3 0 0,3 3 0,-4 0 0,1 6 0,-1-2 0,1 5 0,-1-5 0,1 4 0,-1-1 0,-2 0 0,1 1 0,-1-1 0,2 2 0,1 0 0,-1 2 0,1 4 0,-1 3 0,2 7 0,-1-3 0,0 6 0,0-7 0,1 4 0,-1-4 0,0 0 0,0 0 0,-1-3 0,4 0 0,0-1 0,3-1 0,4 2 0,-4-3 0,7 0 0,-2-2 0,3 2 0,-4-6 0,0 6 0,-4-5 0,0 1 0,-3-2 0,2 3 0,-5-2 0,3 1 0,-4-2 0,1 0 0,-1 0 0,0 0 0,0 0 0,1-5 0,0-5 0,0-6 0,0-3 0,1-5 0,0 3 0,0-7 0,0 7 0,0-7 0,-1 8 0,1-4 0,-3 7 0,1 2 0,-4 2 0,2 4 0,-3 1 0,0 2 0,2 1 0,-1-1 0,1 3 0,-2 1 0</inkml:trace>
  <inkml:trace contextRef="#ctx0" brushRef="#br0" timeOffset="2504">22507 6916 24575,'0'17'0,"0"0"0,0 7 0,0 5 0,0 1 0,-3 3 0,2-4 0,-2 0 0,0-4 0,3-2 0,-6-3 0,5-4 0,-2 0 0,3-4 0,-3-3 0,3 2 0,-3-4 0,3 1 0,0-3 0,0 1 0,10-20 0,-2 4 0,13-18 0,-6 4 0,6-3 0,-2 1 0,3 0 0,0 4 0,-5 5 0,-1 0 0,-4 5 0,-2 0 0,1 3 0,-4 0 0,4 3 0,-5 0 0,3 3 0,-4-2 0,1 4 0,-1-1 0,0 2 0,1 0 0,-1 0 0,0 0 0,-2 5 0,0 1 0,-3 6 0,0 0 0,0 0 0,0 0 0,0 0 0,0 0 0,0-3 0,0 2 0,0-5 0,0 6 0,0-6 0,0 2 0,0-2 0,0-1 0,0 1 0,2-3 0,1-1 0,2-7 0,1-5 0,3-6 0,-2-4 0,5 0 0,-1 0 0,2 0 0,-3 4 0,2 0 0,-6 7 0,3 1 0,-4 2 0,1 3 0,-1 1 0,0 2 0,1 0 0,-1 0 0,1 0 0,-1 0 0,1 5 0,0 5 0,0 7 0,1 2 0,-1 1 0,1 0 0,-4-1 0,0 5 0,0-7 0,-2 6 0,1-10 0,-2 3 0,0-4 0,0 0 0,0-3 0,0 2 0,0-5 0,0 3 0,0-1 0,0-2 0,0 3 0,0-6 0,0-1 0</inkml:trace>
  <inkml:trace contextRef="#ctx0" brushRef="#br0" timeOffset="3939">23208 6792 24575,'11'0'0,"0"0"0,1 0 0,-5-2 0,8 1 0,-9-1 0,9 2 0,-8 0 0,7 0 0,-7 0 0,4 0 0,-5 0 0,2 0 0,-2 0 0,-1 0 0,1 0 0,-1 0 0,0 0 0,1 0 0,-1 0 0,-2 2 0,-1 1 0,1 3 0,-2-1 0,1 1 0,-2-1 0,0 0 0,0 4 0,0 0 0,0 3 0,0-3 0,0 6 0,-3-5 0,-3 5 0,-7-2 0,0 2 0,-6-1 0,5-1 0,-2-1 0,4-5 0,3 1 0,1-2 0,2 0 0,1-3 0,-1 1 0,3-1 0,1 2 0,2 1 0,0-1 0,0 1 0,0-1 0,2 0 0,2 4 0,1-3 0,4 5 0,0-4 0,3 1 0,0-2 0,-3 0 0,2 0 0,-5-1 0,6 1 0,-6-3 0,2 0 0,-2-3 0,-1 3 0,0-3 0,1 3 0,-1-3 0,1 0 0,-1 0 0,0 0 0,0 0 0,0 0 0,0 0 0,-2 0 0,-1 0 0</inkml:trace>
  <inkml:trace contextRef="#ctx0" brushRef="#br0" timeOffset="6290">19360 8259 24575,'0'17'0,"0"12"0,0 7 0,0 12 0,0-12 0,0 22 0,0-23 0,0-3 0,0 1 0,0 9 0,0 13 0,0 1 0,0-5 0,0 4 0,0-5 0,0 0 0,0-5 0,0-1 0,0-5 0,0-5 0,0-4 0,0-6 0,0-5 0,0-2 0,0-2 0,2-6 0,-1-1 0,2-2 0,-1-3 0,-1-1 0,1-2 0</inkml:trace>
  <inkml:trace contextRef="#ctx0" brushRef="#br0" timeOffset="7445">19947 8435 24575,'27'0'0,"-4"0"0,9 0 0,-6 0 0,7 0 0,0 0 0,-3 0 0,-1 0 0,-1 0 0,-7 0 0,3 0 0,-8 0 0,3 0 0,-3 6 0,1 1 0,-2 5 0,-2 4 0,-3 0 0,-1 8 0,-5 1 0,-1 13 0,-3 3 0,0 9 0,-16 2-1006,-4 0 1006,0-21 0,-1-2 0,-10 12 0,10-13 0,-2 0 0,-15 7 0,-2 8 0,-6-5-42,14-7 42,1-6 0,6-4 0,9-9 0,0-2 0,9-1 1003,-1-3-1003,8-1 45,-3 0-45,3 1 0,0-1 0,9 1 0,2-3 0,17 4 0,3-6 0,8 2 0,0-3 0,5 0 0,-4 0 0,9 0 0,-9-3 0,4-5 0,-10-4 0,4-3 0,-12 1 0,3-1 0,-13 2 0,0 3 0,-7 2 0,-1 2 0,-3 3 0,1 1 0,-3-1 0,-1 2 0,-2-1 0</inkml:trace>
  <inkml:trace contextRef="#ctx0" brushRef="#br0" timeOffset="8566">20767 8606 24575,'0'21'0,"0"10"0,0-8 0,0 10 0,0-4 0,0-4 0,0-2 0,0 1 0,0-3 0,0 3 0,0-5 0,0 1 0,0-3 0,0-5 0,3 0 0,3-6 0,7 3 0,12-3 0,-3-3 0,16 0 0,-12-3 0,7 0 0,-4 0 0,-1 0 0,1-3 0,-4-4 0,0-7 0,-8-3 0,-3-4 0,-1-3 0,-6-1 0,4-13 0,-7-3 0,0-4 0,-4 15 0,0-1 0,0-12 0,0 10 0,0-1 0,0-12 0,0-10 0,0 5 0,-3 6 0,-5 5 0,0 11 0,-2 8 0,4 6 0,-3 5 0,0 4 0,-3 4 0,0 2 0,0 0 0,-4 0 0,-5 6 0,0 5 0,-8 8 0,6 3 0,-3 0 0,5 0 0,3-1 0,1-4 0,4-2 0,4 1 0,0-3 0,3 2 0,2-3 0,2 0 0,2 3 0,0-2 0,0 0 0,0-2 0,0-2 0,0 3 0,0-3 0,0 0 0,0-4 0,0 0 0,0 1 0,0-1 0,0 0 0,0-2 0,0 0 0</inkml:trace>
  <inkml:trace contextRef="#ctx0" brushRef="#br0" timeOffset="9624">19617 10439 24575,'0'18'0,"0"12"0,0 11 0,0 15 0,0-26 0,0 1-2087,0 8 1,0-1 2086,0 21 0,0-9 0,0 0-164,0-14 1,0 0 163,0 10 0,0 1 256,0-14 1,0-2-257,0 0 0,0-1 0,0 22 0,0 5 0,0-26 0,0-1 0,0 22-63,0-2 63,0-6 0,0-10 1982,0-8-1982,0-3 1378,3-6-1378,0-4 612,1 2-612,1-9 19,-5 2 1,3-5-1,-3 0 1</inkml:trace>
  <inkml:trace contextRef="#ctx0" brushRef="#br0" timeOffset="10942">20481 10612 24575,'-14'0'0,"-7"0"0,0 0 0,-4 0 0,-3 0 0,4 0 0,-5 0 0,0 0 0,4 0 0,1 0 0,8 0 0,-3 0 0,9 0 0,-5 0 0,9 0 0,0 4 0,3 0 0,3 10 0,0-4 0,3 8 0,1-1 0,3 7 0,-1-4 0,2 8 0,-5-7 0,0 7 0,-3-3 0,0 0 0,0 2 0,0-10 0,0 6 0,0-10 0,0 0 0,0-5 0,0-3 0,0 1 0,3-3 0,0-1 0,2-2 0,3 0 0,5 0 0,7-6 0,5-2 0,9-4 0,0 2 0,5 5 0,-5 2 0,4 3 0,-8 0 0,3 0 0,-4 0 0,-4 3 0,-1 7 0,-7 4 0,-3 7 0,-4 3 0,-3 1 0,0 4 0,-3 4 0,0-3 0,-4 8 0,0-4 0,-7 1 0,-5-1 0,-7-4 0,-4-3 0,-4 0 0,4-5 0,-6-3 0,7-5 0,-6-3 0,8-5 0,-8 1 0,7-3 0,-3-1 0,7-3 0,2 0 0,3 0 0,3 0 0,-3 0 0,9 0 0,-3 0 0</inkml:trace>
  <inkml:trace contextRef="#ctx0" brushRef="#br0" timeOffset="12615">22729 10549 24575,'0'-8'0,"0"-2"0,0 0 0,0-2 0,0-3 0,0 2 0,0-6 0,0 6 0,0 0 0,0 2 0,0 4 0,2 1 0,-1 6 0,1 6 0,1 10 0,-2 10 0,2 9 0,-3 9 0,0 6 0,0 8 0,0-25 0,0 0 0,0 21 0,0-23 0,0 2-653,0 25 653,0-26 0,0 0 0,0 3 0,0-1 0,0-2 0,0-1 0,0 26 0,0-2 0,0-5 0,0-5 0,0-1 0,0-10 0,0 0 0,0-5 0,0 0 0,0-5 653,0 0-653,0-4 0,0-1 0,3-2 0,-3-2 0,3-3 0,-3-2 0,0-2 0,0-3 0,2 1 0,-1-1 0,1-2 0,-2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25:12.011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21007 10795 24575,'0'0'0</inkml:trace>
  <inkml:trace contextRef="#ctx0" brushRef="#br0" timeOffset="1786">21007 10795 24575,'0'20'0,"0"13"0,0 7 0,0 16-1059,0-24 0,0 0 1059,0 3 0,0 0 0,-1 0 0,2 1 0,5 2 0,0-3 0,4 14 0,2-16 0,2-2 91,5 6-91,-4-8 0,1-2 487,12 6-487,1 8 0,1-17 0,-3-5 1063,7-7-1063,5-6 0,-4-5 0,18 3 0,-11-12 0,-11 2 0,-1-1 0,13-10 0,-14 6 0,1 0 0,12-9 0,14 2 0,-11-2 0,-1 7 0,-9-1 477,-2 6-477,-8-3 0,-5 2 0,-4 5 0,-7-7 0,-1 10 0,-2-7 0,0 5 0,-3-3 0,-1 1 0,0-1 0,-1 1 0,1-4 0,-2 3 0,0-5 0,3 2 0,-2-1 0,1-1 0,1 5 0,-3-3 0,3 4 0,-3-1 0,2 3 0,-3 1 0,-6 2 0,-7-6 0,-9 4 0,-2-7 0,-3 5 0,-5-7 0,7 3 0,-7-3 0,8 1 0,4 0 0,-2-1 0,10 0 0,0 4 0,5-4 0,2 4 0,0 1 0,3 2 0,5 3 0,8-2 0,6 6 0,3 1 0,5 3 0,-3 0 0,3-1 0,-4 1 0,-4-1 0,3 1 0,-3-1 0,1-2 0,2-1 0,-6-3 0,6 0 0,-3 0 0,4 0 0,-4 0 0,3 0 0,-6 0 0,-1 0 0,0 0 0,-6 2 0,2-1 0,-2 4 0,-1-5 0,-2 5 0,0-2 0,-3 2 0,0 0 0,0 0 0,0 1 0,0 2 0,0 1 0,0 7 0,0 0 0,-3 4 0,2 0 0,-5 0 0,5-1 0,-2 1 0,3-4 0,0 3 0,0-6 0,0 3 0,0-7 0,0 2 0,0-5 0,0 3 0,0-4 0,0 1 0,0-1 0,0 1 0,0-1 0,0-2 0,0 0 0</inkml:trace>
  <inkml:trace contextRef="#ctx0" brushRef="#br0" timeOffset="2665">21092 11996 24575,'5'-3'0,"3"0"0,1 3 0,0 0 0,-1 0 0,-3 0 0,1 0 0,-1 0 0,1 0 0,-1 0 0,1 0 0,-3 2 0,-1 1 0,-2 2 0,0 0 0,0-2 0,0-1 0</inkml:trace>
  <inkml:trace contextRef="#ctx0" brushRef="#br0" timeOffset="3562">20793 12244 24575,'21'0'0,"-2"0"0,8 0 0,-2 0 0,-1 0 0,4 0 0,-8 0 0,4 0 0,-4 0 0,0 0 0,-4 0 0,0 0 0,-1 0 0,-5 0 0,4 0 0,-7 0 0,1 0 0,0 0 0,-2 0 0,3 0 0,-4 0 0,1 0 0,-1 0 0,0 0 0,1 0 0,-1 0 0,1 0 0,-1 0 0,1 0 0,-1 0 0,0 0 0,1 0 0,-1 0 0,4 0 0,-3 0 0,2 0 0,-2 0 0,-1 0 0,0 0 0,1 0 0,-1 0 0,-2 0 0,-1 0 0</inkml:trace>
  <inkml:trace contextRef="#ctx0" brushRef="#br0" timeOffset="4391">20997 12382 24575,'8'0'0,"2"0"0,-4 0 0,5 0 0,-4 0 0,1 0 0,-3 0 0,1 0 0,-4 2 0,1 1 0,-6 0 0,3 2 0,-5-2 0,4 2 0,-4-2 0,5 1 0,-5-3 0,2 1 0,0-2 0,1 0 0</inkml:trace>
  <inkml:trace contextRef="#ctx0" brushRef="#br0" timeOffset="5218">21615 12049 24575,'0'17'0,"0"4"0,0 4 0,0 8 0,0-3 0,0 3 0,0 1 0,4-4 0,-4-1 0,3-5 0,-3-4 0,0-4 0,0-4 0,0-3 0,0-1 0,0-2 0,0 2 0,0-3 0,0 1 0,0-1 0,0 0 0,0 1 0,3-1 0,-3 0 0,5 1 0,-4-1 0,1 1 0,1-1 0,-3 1 0,5-3 0,-4-1 0,1-2 0</inkml:trace>
  <inkml:trace contextRef="#ctx0" brushRef="#br0" timeOffset="6459">22156 11989 24575,'-14'0'0,"-7"0"0,0 0 0,-4 0 0,-3 0 0,7 0 0,0 0 0,6 0 0,6 0 0,1 0 0,5 2 0,0 4 0,3 3 0,0 6 0,0 6 0,-6 0 0,5 7 0,-5-4 0,6 1 0,0 3 0,-3-11 0,3 3 0,-3-8 0,3-3 0,-3-1 0,3-2 0,-3-1 0,6-2 0,2 0 0,4-3 0,7 0 0,-3 0 0,6-3 0,-6 2 0,6-5 0,-6 5 0,2-2 0,1 3 0,-3 0 0,2 0 0,-3 0 0,0 0 0,0 0 0,0 6 0,-2 0 0,-2 6 0,-2 4 0,0-3 0,-2 6 0,-1-7 0,-3 7 0,0-2 0,0 3 0,-6-4 0,-1 3 0,-5-6 0,-1 2 0,1-6 0,0 0 0,0-3 0,0 0 0,-4-2 0,3-2 0,-2-2 0,3 0 0,-4 0 0,3 0 0,-3 0 0,1 0 0,2-2 0,0 1 0,2-4 0,-2 4 0,6-2 0,-2 3 0</inkml:trace>
  <inkml:trace contextRef="#ctx0" brushRef="#br0" timeOffset="8518">21027 8120 24575,'9'-6'0,"9"-3"0,15-2 0,16-6 0,3 0-831,-18 9 0,1 2 831,3-2 0,1 2 0,3 3 0,1 1 0,3-3 0,0 1 0,-3 3 0,-2 1 0,-2-3 0,-1 1 0,-6 2 0,-2 0 0,26 0 0,-6 0 402,0 0-402,-9 0 0,2 0 0,-9 0 0,-4 0 0,3 0 0,-9 3 1260,-2 7-1260,6 6 0,-5 5 0,5 6 0,3 1 0,-7 3 0,3 1 0,-7 2 0,-2-3 0,-3-1 0,-4-3 0,-2-9 0,-2 5 0,-4-13 0,0 2 0,-3-7 0,3 0 0,-3 1 0,5-3 0,-5-3 0,5-6 0,-4 0 0,2-5 0,-1-2 0,-1 0 0,2-6 0,-3 6 0,0-6 0,0 2 0,0-3 0,0 1 0,0-1 0,0-6 0,-3-4 0,3 3 0,-6 2 0,2 6 0,1 2 0,-3-3 0,2 1 0,-2-1 0,-1 3 0,1 2 0,0 2 0,0 4 0,2 1 0,0 5 0,3-2 0,-2 6 0,6 3 0,0 5 0,3 3 0,0 0 0,0 0 0,1 3 0,-1 6 0,1-1 0,0 8 0,0-3 0,0 4 0,-3 0 0,3-1 0,-4-3 0,1-1 0,2-4 0,-5-1 0,5-2 0,-6-2 0,3-3 0,0 0 0,-3-2 0,3 1 0,-3-5 0,0 2 0,0-2 0,0-1 0,0 1 0,0-1 0,0 0 0,-2 0 0,-4-2 0,0-1 0,-6-2 0,0 0 0,-1 3 0,-7-3 0,0 3 0,-1 0 0,-6-2 0,6 4 0,-3-4 0,4 2 0,4 0 0,3-3 0,2 3 0,4-3 0,-1 0 0,5 2 0,-2-1 0,0 1 0,2-2 0,-2 0 0</inkml:trace>
  <inkml:trace contextRef="#ctx0" brushRef="#br0" timeOffset="19606">23195 8463 24575,'3'-5'0,"-1"0"0,-2 0 0,0-1 0,0 1 0,0-1 0,0 1 0,0 0 0,-2 0 0,-4 2 0,-7 1 0,-3 2 0,-4 0 0,0 0 0,-4 0 0,-1 0 0,-4 0 0,4 0 0,-3 0 0,7 6 0,0 4 0,2 4 0,5 9 0,-3-5 0,6 10 0,-2-7 0,5 6 0,-1-6 0,1 7 0,2-7 0,2-1 0,-2-1 0,5-9 0,-2 5 0,3-6 0,0 0 0,0 0 0,0-4 0,0 4 0,0-3 0,0 2 0,0-2 0,0-1 0,2 0 0,2 1 0,1-1 0,3 1 0,2-3 0,2 0 0,3-3 0,1 0 0,4 0 0,0 0 0,4 0 0,1-3 0,8-5 0,-3 0 0,3 0 0,0 1 0,-3 6 0,3-2 0,-4 3 0,-4 0 0,-1 0 0,-8 0 0,3 6 0,-9 1 0,6 9 0,-9 0 0,2 4 0,-5 3 0,-1-2 0,-3 6 0,0-2 0,0 4 0,-3 0 0,-9 4 0,-7-2 0,-5-1 0,-6 0 0,0-6 0,-1-1 0,-7-1 0,8-7 0,-8 1 0,8-6 0,-4-2 0,6-4 0,3-1 0,1-3 0,4 0 0,0 0 0,3 0 0,2 0 0,3 0 0,0 0 0,2 0 0,2 0 0,2 0 0,3-2 0,1-4 0,2-1 0,0-4 0,0 2 0,0-7 0,5 3 0,6-6 0,6 1 0,5-3 0,-1-1 0,1 0 0,-4 2 0,3-2 0,-7 2 0,6 2 0,-6-1 0,1 5 0,-4-5 0,0 6 0,-4-2 0,5-1 0,-3 3 0,1-3 0,2 4 0,-3-3 0,1 2 0,2-3 0,-5 4 0,1 0 0,1 0 0,-2 2 0,1-1 0,-2 5 0,0-6 0,2 6 0,-1-6 0,4 3 0,-4-3 0,4 0 0,-1 0 0,-1-4 0,0 3 0,0-3 0,-2 1 0,2 2 0,-6-3 0,0 4 0,-3 0 0,0 0 0,0 0 0,0 0 0,0 2 0,0-1 0,0 5 0,0-6 0,-3 6 0,-3-3 0,0 6 0,-5-2 0,2 4 0,-7-2 0,3 3 0,-3-2 0,1 1 0,2-2 0,-3 3 0,4 0 0,3 0 0,-2 0 0,4 0 0,-1 0 0,2 0 0,1 0 0,2 0 0,1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25:51.4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19315 13100 24575,'0'11'0,"0"3"0,0 6 0,0-2 0,0 9 0,0-6 0,0 0 0,0 6 0,0-9 0,0 6 0,0-8 0,0 3 0,0-6 0,0 2 0,0-3 0,0-3 0,0 0 0,0-4 0,0 1 0,0-1 0,0 1 0,0-1 0,0 1 0,3-3 0,0-1 0,2-4 0,0-8 0,1-3 0,1-7 0,0-4 0,0-5 0,4-6 0,1-4 0,0 0 0,2 4 0,-5-3 0,1 12 0,-3-2 0,0 8 0,-3 7 0,1-2 0,-4 9 0,4 0 0,-3 3 0,4 6 0,-1 0 0,1 9 0,0 1 0,4 7 0,0 0 0,3 0 0,0-1 0,0-2 0,4 2 0,-4-6 0,7 8 0,-3-11 0,0 6 0,2-6 0,-3 0 0,4 2 0,-4-5 0,3 3 0,-6-4 0,6-2 0,-6-2 0,-1-2 0,0 0 0,-6 0 0,5 0 0,-5 0 0,3 0 0,-4 0 0,0 0 0,1 0 0,-4-2 0,1-4 0,-1-3 0,-1-11 0,5 3 0,-6-11 0,6 3 0,-5-4 0,6 1 0,-7-1 0,6 4 0,-5 1 0,5 4 0,-5 3 0,4 2 0,-4 6 0,4 0 0,-4 4 0,4-1 0,-2 1 0,2 2 0,1 0 0,-3 3 0,-1 0 0</inkml:trace>
  <inkml:trace contextRef="#ctx0" brushRef="#br0" timeOffset="1847">22573 13160 24575,'0'18'0,"0"4"0,0-1 0,0 11 0,0-10 0,0 7 0,0-10 0,0-2 0,0 2 0,0-9 0,0 4 0,0-7 0,0 1 0,0-3 0,0 1 0,0-1 0,2-6 0,4-7 0,1-8 0,6-8 0,-2 0 0,4-9 0,-1 3 0,5-8 0,-4 9 0,0-5 0,-2 9 0,-2 1 0,-1 8 0,-1 0 0,-3 7 0,2 0 0,-1 6 0,1 1 0,-3 2 0,4 0 0,0 0 0,0 0 0,2 0 0,-2 2 0,1 4 0,-1 4 0,-1 2 0,-1 0 0,2 0 0,-3 0 0,0 0 0,-3-3 0,0 2 0,-3-5 0,0 6 0,0-6 0,0 2 0,0-2 0,0-1 0,0 0 0,2-2 0,1-3 0,2-6 0,1-3 0,3-6 0,0 2 0,4-6 0,0 2 0,0 1 0,4-4 0,-4 7 0,3-4 0,-4 8 0,0 0 0,-3 3 0,3 0 0,-6 3 0,5 0 0,-5 3 0,3 0 0,-4 0 0,1 0 0,-1 0 0,3 0 0,-1 0 0,1 6 0,-2 0 0,0 10 0,1 0 0,-1 4 0,1 0 0,-3 0 0,1 0 0,-4-1 0,2 1 0,-3 0 0,0 0 0,0-4 0,0 3 0,0-6 0,0-1 0,0-3 0,0-1 0,0-2 0,0 3 0,0-4 0,2-2 0,-1-1 0,1-2 0</inkml:trace>
  <inkml:trace contextRef="#ctx0" brushRef="#br0" timeOffset="3220">23490 12875 24575,'11'0'0,"0"0"0,5 0 0,0 0 0,0 0 0,3 0 0,-6 0 0,6 0 0,-6 0 0,2 0 0,-3 0 0,0 0 0,0 0 0,-3 2 0,-1 1 0,-3 3 0,1-1 0,-1 1 0,-2-1 0,0 1 0,-3-1 0,0 0 0,0 4 0,0 0 0,-3 3 0,-3-3 0,-7 3 0,0-2 0,-6 3 0,6-1 0,-3 1 0,1-1 0,2 0 0,-3-2 0,4 2 0,3-3 0,-3 3 0,5 0 0,-1 0 0,1 0 0,4 0 0,-2 0 0,4-3 0,-2 3 0,3-3 0,0 0 0,0-1 0,0 1 0,0-3 0,0 2 0,6-2 0,4 0 0,3 0 0,6 1 0,-6-1 0,5 0 0,-5-2 0,3-1 0,-4-3 0,0 0 0,0 0 0,-3 0 0,0 0 0,-4 0 0,3 0 0,-1 0 0,1 0 0,-3 0 0,1-3 0,-1 3 0,1-5 0,-1 4 0,-2-1 0,0 2 0</inkml:trace>
  <inkml:trace contextRef="#ctx0" brushRef="#br0" timeOffset="7113">22406 14364 24575,'31'-11'0,"-7"2"0,13-3 0,4 0 0,0 3 0,8 1 0,-14 8 0,2 0 0,-7 0 0,3 0 0,-8 0 0,-1 0 0,-8 0 0,-3 0 0,-2 5 0,-4 2 0,2 8 0,-3 2 0,-2 3 0,-1 4 0,-3 0 0,0 10 0,0 5 0,-4 1 0,-12 6 0,-6-6 0,-12 8 0,1-10-272,13-14 1,0 0 271,-17 9 0,-3 10 0,-1-9 0,7 7 0,1-8 0,9 6 0,8-8 0,5 7 0,7-8 0,1 8 0,6-4 0,11-6 543,16 7-543,2-18 0,12 4 0,-4-6 0,0-7 0,9 1 0,-8-6 0,-2-3 0,-1 0 0,-12 0 0,6-3 0,-11-4 0,-1-3 0,-1-3 0,-6 3 0,6-2 0,-6 2 0,3 0 0,-4 2 0,-3-1 0,2 2 0,-1 1 0,2 1 0,-3 1 0,2 1 0,-5 1 0,3 2 0,-4-3 0,1 3 0,-3-3 0,-1 3 0</inkml:trace>
  <inkml:trace contextRef="#ctx0" brushRef="#br0" timeOffset="7946">23260 14843 24575,'9'0'0,"-2"0"0,-1-9 0,3 6 0,-5-11 0,4 10 0,-5-7 0,3 7 0,-3-4 0,-1 10 0,-2-2 0,0 5 0,0 1 0,0-1 0,0 1 0,0-1 0,0 0 0,0 1 0,0-3 0,0-1 0</inkml:trace>
  <inkml:trace contextRef="#ctx0" brushRef="#br0" timeOffset="8835">23752 14420 24575,'0'13'0,"0"5"0,0 12 0,0 9 0,0 1 0,0 9 0,0-4 0,0 5 0,0-5 0,0 4 0,0-4 0,0 0 0,0 4 0,0-13 0,0 2 0,0-13 0,0-5 0,0-4 0,3-7 0,2-1 0,8-5 0,7 0 0,5-3 0,8 0 0,-4 0 0,8 0 0,3 0 0,-1 0 0,5 0 0,-5 0 0,0 0 0,0 0 0,-5 0 0,4-3 0,-4 2 0,1-3 0,2 4 0,-7 0 0,0 0 0,-6 0 0,-8 0 0,-4 0 0,-3 0 0,-4 0 0,1 0 0,-1 0 0,-2-2 0,0 1 0,-3-1 0</inkml:trace>
  <inkml:trace contextRef="#ctx0" brushRef="#br0" timeOffset="9585">24192 14790 24575,'0'4'0,"0"4"0,0 14 0,0 3 0,0 4 0,0 4 0,0-3 0,0 8 0,0-8 0,0 3 0,0 1 0,0-4 0,0-1 0,0 3 0,0-10 0,0 6 0,0-11 0,0 2 0,0-9 0,0 5 0,0-9 0,0 2 0,0-2 0,0 2 0,0-2 0,0 2 0,0-2 0,0-1 0,0-2 0,0 0 0</inkml:trace>
  <inkml:trace contextRef="#ctx0" brushRef="#br0" timeOffset="10990">19134 16637 24575,'0'29'0,"0"1"0,0 20 0,0 2-855,0-22 0,0 2 855,0 5 0,0 0 0,0 0 0,0-2 0,0-5 0,0 1 0,0 20 0,0-1 0,0 6 0,0-12 0,0-1 0,0 11 0,0-4 0,0 2 0,0 4 355,4-11-355,0-6 330,3-6-330,0-4 0,0-4 0,0-1 867,0-4-867,-1-4 158,0-1-158,0-5 0,0 1 0,-3-5 0,2 2 0,-4-5 0,1 0 0</inkml:trace>
  <inkml:trace contextRef="#ctx0" brushRef="#br0" timeOffset="12136">19928 16649 24575,'-10'25'0,"6"-9"0,-11 31 0,13-10 0,-13 13 0,13 0-300,-2-19 1,1 0 299,3 22 0,0-19 0,0-1 0,0 9 0,-2-10 0,0 1 0,0 11 0,-2-13 0,0 0 0,3 14 148,-2-1-148,3-13 0,0 1 0,0-11 0,0-1 0,0-7 451,0-2-451,2-5 0,7 3 0,5-3 0,10 1 0,0 0 0,5 0 0,5-3 0,-4-1 0,-1-3 0,-5 0 0,-4 0 0,0 0 0,-4-2 0,-3-5 0,-1-5 0,-5-9 0,3-4 0,-6-4 0,-1-4 0,-3 3 0,0-3 0,0 8 0,-6 1 0,-1 8 0,-5 0 0,-4 10 0,3 0 0,-6 6 0,6 0 0,-6 0 0,3 0 0,-4 3 0,0 4 0,4 3 0,0 2 0,4-3 0,0 0 0,3-3 0,3 0 0,1-1 0,4 0 0,-4-2 0,5 0 0,-2-3 0</inkml:trace>
  <inkml:trace contextRef="#ctx0" brushRef="#br0" timeOffset="13364">23407 16715 24575,'0'28'0,"0"2"0,0 20 0,0 1 0,0-17 0,0 1 0,0 13-783,0-13 1,0 1 782,0 13 0,0-15 0,0 1 0,0-4 0,0 1 0,0 25 0,0-1 0,0-11 508,0-1-508,0-5 259,4-4-259,-4-2 0,7-4 0,-6-1 798,5-3-798,-6-1 0,6-4 0,-5-4 0,5 0 0,-6-4 0,3-3 0,-3 2 0,0-5 0,0 3 0,2-6 0,-1 1 0,1-3 0,-2 1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27:19.165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22577 17377 24575,'2'9'0,"-2"4"0,-11 10 0,-5 6 0,-12 8 0,-1 4-750,8-17 0,-2 0 750,0 1 0,-1 1 0,-4 2 0,-1 1 0,0 3 0,-1-1-571,-5 0 1,-1 0 570,6-1 0,0-1 0,-7 0 0,0-4-668,-12 8 668,20-13 0,0-1 0,-22 4 0,22-10 0,-1 1 0,-5 0 0,1-2 0,-20 3 0,15-5 0,-1-2 0,-10-4 0,11-1 0,-2-1 0,-18-2 0,22 0 0,-1 0 0,3 0 0,0 0 0,-25 0 0,24 0 0,0 0 0,-18 0 0,20 0 0,-1 0 0,-22-4 0,1-4-215,6-5 215,5-7 0,1 0 995,9-3-995,4-4 0,5 4 1514,4-3-1514,3 1 758,2 3-758,3-2 257,4 4-257,-3 1 0,6-1 0,-5 3 0,5 2 0,-4 3 0,1 0 0,-2-1 0,0 4 0,2-2 0,-1 4 0,4-2 0,-1 4 0,3-1 0,-1 3 0,3-2 0,-2 5 0,7-3 0,1 3 0,6 0 0,7 0 0,4 0 0,1 0 0,6 0 0,-6 0 0,2 0 0,1 0 0,-3-3 0,3 0 0,-4-4 0,-4 1 0,0-1 0,-4 1 0,0-3 0,-3 3 0,-1 0 0,-3 1 0,1 4 0,-1-3 0,-4 3 0,-4-1 0,-10 2 0,-3 2 0,-8 2 0,3 3 0,-7 3 0,8-2 0,-8 2 0,7-3 0,-3-1 0,7 4 0,-2-3 0,6 1 0,1-2 0,0 0 0,6-2 0,-2 1 0,2-3 0,3 4 0,-1-3 0,3 2 0,-4-2 0,2 2 0,-2 0 0,-1 1 0,1-1 0,-1 0 0,1 1 0,-1-1 0,1 1 0,2-1 0,-2 1 0,4-1 0,-4 1 0,4 2 0,-1 1 0,2 6 0,0-2 0,0 6 0,0-6 0,0 6 0,0-6 0,0 2 0,0-3 0,0 0 0,0-3 0,0 3 0,0-6 0,2 2 0,-1-2 0,1-3 0,-2-1 0</inkml:trace>
  <inkml:trace contextRef="#ctx0" brushRef="#br0" timeOffset="876">22850 18017 24575,'-17'16'0,"1"4"0,-15 13 0,11-9 0,-11 14 0,12-14 0,-13 9 0,3 2 0,1-6 0,1 2 0,1-1 0,8-12 0,-3 6 0,4-7 0,-5 4 0,7-6 0,-9 6 0,14-11 0,-7 6 0,5-7 0,3 2 0,0-4 0,1 1 0,4-2 0,-4 0 0,5-1 0,0-2 0,1 0 0</inkml:trace>
  <inkml:trace contextRef="#ctx0" brushRef="#br0" timeOffset="1552">22372 18197 24575,'14'9'0,"1"0"0,5 5 0,0-1 0,4 4 0,1-2 0,1 3 0,2-7 0,1 2 0,-3-5 0,3 9 0,-9-8 0,5 7 0,-8-11 0,6 7 0,-10-10 0,6 6 0,-6-4 0,-1 2 0,0 0 0,-6-1 0,5 1 0,-5-3 0,3 2 0,-1-4 0,-2 4 0,3-5 0,-4 3 0,1-3 0,-1 0 0,1 0 0,-1 0 0,0 0 0,1 0 0,-3-2 0,-1-1 0,-2 0 0,0 0 0</inkml:trace>
  <inkml:trace contextRef="#ctx0" brushRef="#br0" timeOffset="2142">23004 18031 24575,'0'21'0,"0"11"0,0-5 0,0 15 0,0-11 0,0 8 0,0-5 0,0-1 0,0-4 0,0-4 0,3 3 0,1-11 0,2 3 0,-2-8 0,1-6 0,-2 2 0,2-7 0,-2 4 0,2-5 0,-2 3 0,2-3 0,1 0 0,-1 0 0,0 0 0,0 0 0,1-3 0,-4 3 0,1-3 0</inkml:trace>
  <inkml:trace contextRef="#ctx0" brushRef="#br0" timeOffset="3166">23546 17802 24575,'0'11'0,"0"-2"0,-3 16 0,-1-2 0,0 2 0,-2 4 0,2 0 0,-1-4 0,-1 2 0,5 3 0,-2 0 0,3 3 0,0-4 0,0 0 0,0 4 0,0-3 0,0 3 0,0-8 0,0 3 0,0-7 0,0 3 0,0-8 0,0 3 0,0-6 0,5 3 0,-1-7 0,7-1 0,-1 1 0,2-3 0,0 3 0,0-6 0,0 0 0,0-3 0,-3 0 0,2 0 0,-4 0 0,1-5 0,-2-2 0,-3-9 0,0-4 0,-3-1 0,0-3 0,0 4 0,0 0 0,0 0 0,0 4 0,-3 0 0,-3 4 0,-3 5 0,-3-1 0,0 8 0,-1-3 0,-2 3 0,2 0 0,-6 0 0,2 3 0,-3 3 0,4 4 0,0 0 0,4 1 0,0-4 0,0 2 0,3-4 0,1 1 0,2-3 0,1 0 0,2-3 0,1 0 0</inkml:trace>
  <inkml:trace contextRef="#ctx0" brushRef="#br0" timeOffset="5234">22395 14289 24575,'-7'-3'0,"-6"-2"0,-6 1 0,-10-11 0,-10-1 0,14 0 0,-2-2-746,-4 1 1,-1 1 745,-4-5 0,-1-1-574,-2 0 1,0 0 573,-1 0 0,0-1-990,-7-6 1,-1-1 989,2 3 0,0 0 0,-1 0 0,0 1 0,0 2 0,2 2 0,2 4 0,1 1-232,8 3 1,0 0 231,-3 1 0,2 3 0,-11 1 0,-9-2 0,5 10 898,14-3-898,-2 4 1379,14 0-1379,-1 0 2206,0 10-2206,4 2 597,0 9-597,2 4 0,-1-3 0,0 7 0,2-7 0,-4 4 0,8-6 0,-7 1 0,8-4 0,-4 3 0,5-7 0,-1 2 0,1-6 0,2 3 0,-1-6 0,4 3 0,-1-3 0,2-3 0,1-1 0,0-2 0,-1 0 0,1 0 0,0 0 0,-1 0 0,1 0 0,2-2 0,1-4 0,2-3 0,6-7 0,1 4 0,6-11 0,4 4 0,1-6 0,5-1 0,-5 0 0,4 0 0,-7-2 0,2 6 0,-6-2 0,1 4 0,-5 4 0,3 0 0,-4 4 0,-3 0 0,2 0 0,-4 3 0,2 0 0,-3 4 0,0-1 0,0 1 0,0-1 0,0 1 0,0-1 0,-3 3 0,1 1 0,-4 2 0,1 5 0,-1 2 0,-3 5 0,2 4 0,-5-4 0,5 7 0,-5-2 0,5 3 0,-5-4 0,4 3 0,2-3 0,0 4 0,6-4 0,-3 3 0,3-6 0,0 6 0,0-6 0,0 3 0,0-4 0,0 0 0,2-3 0,1-1 0,5-2 0,1 0 0,4 0 0,-1-3 0,0 0 0,0-3 0,0 2 0,-3-1 0,2 4 0,-5-4 0,6 4 0,-6-2 0,2 3 0,1 0 0,-3-1 0,2 1 0,1 0 0,-3 2 0,2-1 0,-2 1 0,0 0 0,-1-1 0,1 1 0,0-3 0,-1 1 0,-2-1 0,2-2 0,-2-1 0,0-2 0,-1 0 0</inkml:trace>
  <inkml:trace contextRef="#ctx0" brushRef="#br0" timeOffset="20585">18279 14242 24575,'11'0'0,"0"0"0,4-2 0,1-2 0,4 0 0,4-2 0,-7 5 0,10-2 0,-9 3 0,10 0 0,-8 0 0,4 0 0,0 0 0,-3 0 0,-1 0 0,-1 0 0,-6 0 0,3 3 0,-4 3 0,-3 3 0,3 0 0,-6 2 0,3-4 0,-3 4 0,-3-2 0,-1 3 0,-2 0 0,0-2 0,0 1 0,0-2 0,0 0 0,0 2 0,0-5 0,-2 3 0,-4-4 0,0 1 0,-3 0 0,1-3 0,1 1 0,-1-3 0,2 2 0,3-1 0,-1-1 0,3 3 0,-2-1 0,3 2 0,3 1 0,6-1 0,5 1 0,10 1 0,-4 0 0,4 3 0,-4-3 0,0 6 0,0-3 0,0 3 0,-1 0 0,-2 4 0,-1-4 0,-3 6 0,-3-3 0,2 1 0,-5 2 0,2-3 0,-3 0 0,1 3 0,-4-2 0,0 2 0,-3 1 0,0 0 0,0 0 0,-3 4 0,-7-3 0,-7 8 0,-8-2 0,1 0 0,-5 2 0,-2-5 0,-1 6 0,-8-1 0,8-1 0,-4 3 0,5-7 0,4 2 0,2-4 0,4-4 0,3 2 0,6-7 0,0 2 0,5-2 0,-2-1 0,6-3 0,-3-1 0,6-2 0,-5-1 0,4 0 0,-1-2 0,2 0 0</inkml:trace>
  <inkml:trace contextRef="#ctx0" brushRef="#br0" timeOffset="22474">19457 14098 24575,'-18'0'0,"-5"0"0,3 0 0,-4 0 0,8 5 0,-4-1 0,-1 13 0,3-9 0,-2 8 0,8-6 0,-1 2 0,1-3 0,3 6 0,0-5 0,2 9 0,-2-3 0,1 4 0,2 4 0,0-3 0,2 7 0,-3-4 0,3 5 0,0-4 0,4 3 0,0-7 0,0 2 0,0-3 0,0 0 0,0 0 0,0-4 0,0 0 0,0-4 0,3-3 0,0 2 0,6-4 0,0 2 0,7-3 0,0-3 0,4 0 0,-1 0 0,1 1 0,4-1 0,-3 3 0,7-2 0,-7 3 0,3 0 0,-8-1 0,3 4 0,-6-1 0,6 4 0,-6-1 0,0 4 0,-1 1 0,-2 3 0,0-1 0,3 5 0,-5-3 0,2 7 0,-3-4 0,0 5 0,0 0 0,-3 0 0,-1-1 0,-3-3 0,0-1 0,0-4 0,0-1 0,0-5 0,0 1 0,-2-9 0,-4 2 0,-7-2 0,-3-2 0,-8-1 0,3-3 0,-7 0 0,3 0 0,-8 0 0,3-7 0,-4-1 0,9-6 0,2 4 0,3-3 0,3 3 0,2-2 0,3 2 0,2-1 0,4 4 0,3-4 0,3 2 0,0-4 0,0 4 0,0-2 0,0 2 0,3 0 0,3-3 0,6 5 0,1-4 0,3 4 0,-1-2 0,-2 3 0,6-1 0,-3-2 0,1 2 0,2-6 0,-3 3 0,4-3 0,0-1 0,0-3 0,-2-4 0,2-1 0,-4-6 0,5 1 0,-5-2 0,-1-1 0,-2 5 0,-5-2 0,1 6 0,-2-7 0,0 7 0,0-7 0,0 7 0,-3-3 0,-1 0 0,-3 3 0,0-3 0,0 4 0,0 1 0,0-1 0,0 0 0,0 0 0,0 0 0,0 3 0,-3-2 0,-1 6 0,-2-2 0,0 3 0,0 0 0,-1-1 0,2 4 0,-1 1 0,0 2 0,1 3 0,-1-2 0,1 4 0,-1-1 0,1 2 0,-1 0 0,0 0 0,1 0 0,0 0 0,-1 0 0,1 0 0,-1 0 0,1 0 0,2 0 0,1 0 0</inkml:trace>
  <inkml:trace contextRef="#ctx0" brushRef="#br0" timeOffset="23656">19897 14893 24575,'2'-6'0,"1"2"0,0 8 0,-1 3 0,-2 4 0,0 4 0,0 1 0,0 4 0,0-4 0,0 0 0,0-4 0,0 0 0,0-3 0,0-1 0,0-5 0,0 0 0</inkml:trace>
  <inkml:trace contextRef="#ctx0" brushRef="#br0" timeOffset="25875">21098 15018 24575,'-8'0'0,"-15"0"0,-1 0 0,-20 0 0,-1 0 0,12 0 0,1 0 0,2 0 0,6 0 0,-9 0 0,-2 0 0,2 0 0,-22 0 0,20 0 0,-8 0 0,9 0 0,4 0 0,2 0 0,4 0 0,7 0 0,-6 0 0,6 0 0,1 0 0,0 0 0,1 0 0,2 0 0,-3 0 0,4 0 0,3 0 0,-2 0 0,4 0 0,-1 0 0,2 0 0,1 0 0,0 0 0,2-2 0,1-1 0,2-2 0,0-3 0,0-2 0,0-5 0,0-6 0,0 0 0,0-7 0,6 4 0,2-5 0,6 0 0,1 0 0,-1 0 0,0 4 0,0-3 0,0 8 0,-1-4 0,-2 4 0,1 0 0,-5 3 0,2 2 0,-3 3 0,1-4 0,-1 3 0,0-2 0,0 5 0,0-1 0,-1 2 0,1-3 0,0 3 0,0 0 0,-3 1 0,2 2 0,-5-3 0,2 4 0,-2-1 0,3 3 0,-3-2 0,3 2 0,-1-2 0,-1-1 0,4 1 0,-5-1 0,5 3 0,-4-2 0,3 5 0,-1-3 0,2 3 0,-2 3 0,2 6 0,-4 4 0,5 11 0,-2 1 0,0 8 0,2-3 0,-1 8 0,-1-3 0,2-1 0,-1 4 0,-1-4 0,-1 5 0,1 0 0,-4 0 0,7 0 0,-6 0 0,3 0 0,-1-4 0,-2 2 0,2-2 0,0 4 0,-2-5 0,2 4 0,1-8 0,-4 3 0,7-4 0,-6 0 0,2-5 0,0 0 0,-3-4 0,6-4 0,-5 3 0,1-9 0,1 5 0,-2-9 0,4 2 0,-5-2 0,3-1 0,-3-2 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8E20A-6B58-5E44-B7CA-BBEDAA0316F4}" type="datetimeFigureOut">
              <a:rPr lang="en-US" smtClean="0"/>
              <a:t>1/6/21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E82870-3952-5348-9DFF-5EA396629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67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15FC30-9CA0-A34B-A28F-7D2EE1718A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3738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15FC30-9CA0-A34B-A28F-7D2EE1718A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7027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503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964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10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236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116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36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74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915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979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877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252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369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631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777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1/6/21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944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1/6/21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203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1/6/21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3929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1/6/21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0954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1/6/21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3810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1/6/21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4155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7537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164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0880-1715-564A-AC8E-CE79F94F0E9D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459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86FEB-C30F-884D-B970-268C6CFABA73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22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21" Type="http://schemas.openxmlformats.org/officeDocument/2006/relationships/image" Target="../media/image10.png"/><Relationship Id="rId34" Type="http://schemas.openxmlformats.org/officeDocument/2006/relationships/customXml" Target="../ink/ink17.xml"/><Relationship Id="rId7" Type="http://schemas.openxmlformats.org/officeDocument/2006/relationships/image" Target="../media/image3.png"/><Relationship Id="rId12" Type="http://schemas.openxmlformats.org/officeDocument/2006/relationships/customXml" Target="../ink/ink6.xml"/><Relationship Id="rId17" Type="http://schemas.openxmlformats.org/officeDocument/2006/relationships/image" Target="../media/image8.png"/><Relationship Id="rId25" Type="http://schemas.openxmlformats.org/officeDocument/2006/relationships/image" Target="../media/image12.png"/><Relationship Id="rId33" Type="http://schemas.openxmlformats.org/officeDocument/2006/relationships/image" Target="../media/image16.png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29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11" Type="http://schemas.openxmlformats.org/officeDocument/2006/relationships/image" Target="../media/image5.png"/><Relationship Id="rId24" Type="http://schemas.openxmlformats.org/officeDocument/2006/relationships/customXml" Target="../ink/ink12.xml"/><Relationship Id="rId32" Type="http://schemas.openxmlformats.org/officeDocument/2006/relationships/customXml" Target="../ink/ink16.xml"/><Relationship Id="rId37" Type="http://schemas.openxmlformats.org/officeDocument/2006/relationships/image" Target="../media/image18.png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28" Type="http://schemas.openxmlformats.org/officeDocument/2006/relationships/customXml" Target="../ink/ink14.xml"/><Relationship Id="rId36" Type="http://schemas.openxmlformats.org/officeDocument/2006/relationships/customXml" Target="../ink/ink18.xml"/><Relationship Id="rId10" Type="http://schemas.openxmlformats.org/officeDocument/2006/relationships/customXml" Target="../ink/ink5.xml"/><Relationship Id="rId19" Type="http://schemas.openxmlformats.org/officeDocument/2006/relationships/image" Target="../media/image9.png"/><Relationship Id="rId31" Type="http://schemas.openxmlformats.org/officeDocument/2006/relationships/image" Target="../media/image15.png"/><Relationship Id="rId4" Type="http://schemas.openxmlformats.org/officeDocument/2006/relationships/customXml" Target="../ink/ink2.xml"/><Relationship Id="rId9" Type="http://schemas.openxmlformats.org/officeDocument/2006/relationships/image" Target="../media/image4.png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13.png"/><Relationship Id="rId30" Type="http://schemas.openxmlformats.org/officeDocument/2006/relationships/customXml" Target="../ink/ink15.xml"/><Relationship Id="rId35" Type="http://schemas.openxmlformats.org/officeDocument/2006/relationships/image" Target="../media/image17.png"/><Relationship Id="rId8" Type="http://schemas.openxmlformats.org/officeDocument/2006/relationships/customXml" Target="../ink/ink4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customXml" Target="../ink/ink19.xml"/><Relationship Id="rId7" Type="http://schemas.openxmlformats.org/officeDocument/2006/relationships/customXml" Target="../ink/ink21.xml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11" Type="http://schemas.openxmlformats.org/officeDocument/2006/relationships/customXml" Target="../ink/ink23.xml"/><Relationship Id="rId5" Type="http://schemas.openxmlformats.org/officeDocument/2006/relationships/customXml" Target="../ink/ink20.xml"/><Relationship Id="rId10" Type="http://schemas.openxmlformats.org/officeDocument/2006/relationships/image" Target="../media/image22.png"/><Relationship Id="rId4" Type="http://schemas.openxmlformats.org/officeDocument/2006/relationships/image" Target="../media/image190.png"/><Relationship Id="rId9" Type="http://schemas.openxmlformats.org/officeDocument/2006/relationships/customXml" Target="../ink/ink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customXml" Target="../ink/ink25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customXml" Target="../ink/ink33.xml"/><Relationship Id="rId3" Type="http://schemas.openxmlformats.org/officeDocument/2006/relationships/image" Target="../media/image26.png"/><Relationship Id="rId7" Type="http://schemas.openxmlformats.org/officeDocument/2006/relationships/customXml" Target="../ink/ink30.xml"/><Relationship Id="rId12" Type="http://schemas.openxmlformats.org/officeDocument/2006/relationships/image" Target="../media/image29.png"/><Relationship Id="rId2" Type="http://schemas.openxmlformats.org/officeDocument/2006/relationships/customXml" Target="../ink/ink2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9.xml"/><Relationship Id="rId11" Type="http://schemas.openxmlformats.org/officeDocument/2006/relationships/customXml" Target="../ink/ink32.xml"/><Relationship Id="rId5" Type="http://schemas.openxmlformats.org/officeDocument/2006/relationships/customXml" Target="../ink/ink28.xml"/><Relationship Id="rId10" Type="http://schemas.openxmlformats.org/officeDocument/2006/relationships/image" Target="../media/image28.png"/><Relationship Id="rId4" Type="http://schemas.openxmlformats.org/officeDocument/2006/relationships/customXml" Target="../ink/ink27.xml"/><Relationship Id="rId9" Type="http://schemas.openxmlformats.org/officeDocument/2006/relationships/customXml" Target="../ink/ink31.xml"/><Relationship Id="rId1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7.xml"/><Relationship Id="rId13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12" Type="http://schemas.openxmlformats.org/officeDocument/2006/relationships/customXml" Target="../ink/ink39.xml"/><Relationship Id="rId2" Type="http://schemas.openxmlformats.org/officeDocument/2006/relationships/customXml" Target="../ink/ink3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6.xml"/><Relationship Id="rId11" Type="http://schemas.openxmlformats.org/officeDocument/2006/relationships/image" Target="../media/image35.png"/><Relationship Id="rId5" Type="http://schemas.openxmlformats.org/officeDocument/2006/relationships/image" Target="../media/image32.png"/><Relationship Id="rId10" Type="http://schemas.openxmlformats.org/officeDocument/2006/relationships/customXml" Target="../ink/ink38.xml"/><Relationship Id="rId4" Type="http://schemas.openxmlformats.org/officeDocument/2006/relationships/customXml" Target="../ink/ink35.xml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8D485-6392-734F-B617-933D576070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624" y="473725"/>
            <a:ext cx="8339769" cy="5916058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r>
              <a:rPr lang="en-US" u="sng" dirty="0"/>
              <a:t>Proportion</a:t>
            </a:r>
            <a:br>
              <a:rPr lang="en-US" u="sng" dirty="0"/>
            </a:br>
            <a:r>
              <a:rPr lang="en-US" dirty="0"/>
              <a:t>Compound Measures &amp;</a:t>
            </a:r>
            <a:br>
              <a:rPr lang="en-US" dirty="0"/>
            </a:br>
            <a:r>
              <a:rPr lang="en-US" dirty="0"/>
              <a:t>Ratio table</a:t>
            </a:r>
            <a:br>
              <a:rPr lang="en-US" dirty="0"/>
            </a:br>
            <a:br>
              <a:rPr lang="en-US" dirty="0"/>
            </a:br>
            <a:r>
              <a:rPr lang="en-US" sz="5300" dirty="0"/>
              <a:t>Remember that the chat box is purely for Math's related chat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688943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39476-9858-C540-AEC6-AA8C565ED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15290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/>
              <a:t>Whiteboard activity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Wait for the link in the chat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Make sure you write your name so I can see who’s writing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You can only see my board or your own. I can see everyone's</a:t>
            </a:r>
            <a:br>
              <a:rPr lang="en-US" b="1" dirty="0"/>
            </a:br>
            <a:r>
              <a:rPr lang="en-US" b="1" dirty="0"/>
              <a:t>you can type rather than write if you prefer 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1913467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14">
            <a:extLst>
              <a:ext uri="{FF2B5EF4-FFF2-40B4-BE49-F238E27FC236}">
                <a16:creationId xmlns:a16="http://schemas.microsoft.com/office/drawing/2014/main" id="{998D9D32-0E6A-C749-B07A-B1568E4F05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672020"/>
              </p:ext>
            </p:extLst>
          </p:nvPr>
        </p:nvGraphicFramePr>
        <p:xfrm>
          <a:off x="189392" y="128954"/>
          <a:ext cx="8816114" cy="6585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6114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</a:tblGrid>
              <a:tr h="6585827">
                <a:tc>
                  <a:txBody>
                    <a:bodyPr/>
                    <a:lstStyle/>
                    <a:p>
                      <a:pPr algn="ctr"/>
                      <a:r>
                        <a:rPr lang="en-GB" sz="3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Ratio tables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</a:tbl>
          </a:graphicData>
        </a:graphic>
      </p:graphicFrame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2FA4F9B2-4D0D-F346-84D8-9F03AD3705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914954"/>
              </p:ext>
            </p:extLst>
          </p:nvPr>
        </p:nvGraphicFramePr>
        <p:xfrm>
          <a:off x="288325" y="742092"/>
          <a:ext cx="8559114" cy="5856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3038">
                  <a:extLst>
                    <a:ext uri="{9D8B030D-6E8A-4147-A177-3AD203B41FA5}">
                      <a16:colId xmlns:a16="http://schemas.microsoft.com/office/drawing/2014/main" val="2460692973"/>
                    </a:ext>
                  </a:extLst>
                </a:gridCol>
                <a:gridCol w="2853038">
                  <a:extLst>
                    <a:ext uri="{9D8B030D-6E8A-4147-A177-3AD203B41FA5}">
                      <a16:colId xmlns:a16="http://schemas.microsoft.com/office/drawing/2014/main" val="2162167459"/>
                    </a:ext>
                  </a:extLst>
                </a:gridCol>
                <a:gridCol w="2853038">
                  <a:extLst>
                    <a:ext uri="{9D8B030D-6E8A-4147-A177-3AD203B41FA5}">
                      <a16:colId xmlns:a16="http://schemas.microsoft.com/office/drawing/2014/main" val="2902136771"/>
                    </a:ext>
                  </a:extLst>
                </a:gridCol>
              </a:tblGrid>
              <a:tr h="2928208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384102"/>
                  </a:ext>
                </a:extLst>
              </a:tr>
              <a:tr h="2928208"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936201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1DF9079-0F36-1445-9258-7D491F59AE9C}"/>
              </a:ext>
            </a:extLst>
          </p:cNvPr>
          <p:cNvSpPr/>
          <p:nvPr/>
        </p:nvSpPr>
        <p:spPr>
          <a:xfrm>
            <a:off x="288325" y="742092"/>
            <a:ext cx="28379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If 3 metres of ribbon cost £1.68, how much does 5 metres cost?</a:t>
            </a:r>
          </a:p>
        </p:txBody>
      </p:sp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27513568-34EC-4A4C-9ECA-7FBF9E38FB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159977"/>
              </p:ext>
            </p:extLst>
          </p:nvPr>
        </p:nvGraphicFramePr>
        <p:xfrm>
          <a:off x="890637" y="2009260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008DD04-4203-2045-90D4-18D84993D389}"/>
                  </a:ext>
                </a:extLst>
              </p14:cNvPr>
              <p14:cNvContentPartPr/>
              <p14:nvPr/>
            </p14:nvContentPartPr>
            <p14:xfrm>
              <a:off x="1397880" y="1677240"/>
              <a:ext cx="1598040" cy="19364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008DD04-4203-2045-90D4-18D84993D38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88520" y="1667880"/>
                <a:ext cx="1616760" cy="195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360A428-13CF-454B-8C12-182220B76706}"/>
                  </a:ext>
                </a:extLst>
              </p14:cNvPr>
              <p14:cNvContentPartPr/>
              <p14:nvPr/>
            </p14:nvContentPartPr>
            <p14:xfrm>
              <a:off x="1047960" y="1833480"/>
              <a:ext cx="1327320" cy="13075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360A428-13CF-454B-8C12-182220B7670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38600" y="1824120"/>
                <a:ext cx="1346040" cy="132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9396B04-2BB9-3F43-B4AA-B33BBA5B7316}"/>
                  </a:ext>
                </a:extLst>
              </p14:cNvPr>
              <p14:cNvContentPartPr/>
              <p14:nvPr/>
            </p14:nvContentPartPr>
            <p14:xfrm>
              <a:off x="1849680" y="2770200"/>
              <a:ext cx="1027800" cy="9122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9396B04-2BB9-3F43-B4AA-B33BBA5B731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40320" y="2760840"/>
                <a:ext cx="1046520" cy="93096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A397D065-7834-6649-83D3-C71F246E4A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542279"/>
              </p:ext>
            </p:extLst>
          </p:nvPr>
        </p:nvGraphicFramePr>
        <p:xfrm>
          <a:off x="3780794" y="1989469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sp>
        <p:nvSpPr>
          <p:cNvPr id="56" name="Rectangle 55">
            <a:extLst>
              <a:ext uri="{FF2B5EF4-FFF2-40B4-BE49-F238E27FC236}">
                <a16:creationId xmlns:a16="http://schemas.microsoft.com/office/drawing/2014/main" id="{5D817A26-6302-4F42-B6BF-AB2F0E0936EF}"/>
              </a:ext>
            </a:extLst>
          </p:cNvPr>
          <p:cNvSpPr/>
          <p:nvPr/>
        </p:nvSpPr>
        <p:spPr>
          <a:xfrm>
            <a:off x="3126259" y="742091"/>
            <a:ext cx="28379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Jay works 40 hours a week. What is her hourly rate if she’s paid £394?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33F1B8F-50AC-5C4E-8128-A9F5B5AF355E}"/>
                  </a:ext>
                </a:extLst>
              </p14:cNvPr>
              <p14:cNvContentPartPr/>
              <p14:nvPr/>
            </p14:nvContentPartPr>
            <p14:xfrm>
              <a:off x="3965040" y="1757160"/>
              <a:ext cx="1509480" cy="13892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33F1B8F-50AC-5C4E-8128-A9F5B5AF355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955680" y="1747800"/>
                <a:ext cx="1528200" cy="140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EE940A3-2B97-3444-AADB-FEBD00986486}"/>
                  </a:ext>
                </a:extLst>
              </p14:cNvPr>
              <p14:cNvContentPartPr/>
              <p14:nvPr/>
            </p14:nvContentPartPr>
            <p14:xfrm>
              <a:off x="4310280" y="1748160"/>
              <a:ext cx="1552320" cy="17568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EE940A3-2B97-3444-AADB-FEBD0098648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300920" y="1738800"/>
                <a:ext cx="1571040" cy="177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5AA8DB3-3A45-CB45-BC8B-9FADF763BDC2}"/>
                  </a:ext>
                </a:extLst>
              </p14:cNvPr>
              <p14:cNvContentPartPr/>
              <p14:nvPr/>
            </p14:nvContentPartPr>
            <p14:xfrm>
              <a:off x="4767840" y="2783520"/>
              <a:ext cx="1079640" cy="873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5AA8DB3-3A45-CB45-BC8B-9FADF763BDC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758480" y="2774160"/>
                <a:ext cx="1098360" cy="892080"/>
              </a:xfrm>
              <a:prstGeom prst="rect">
                <a:avLst/>
              </a:prstGeom>
            </p:spPr>
          </p:pic>
        </mc:Fallback>
      </mc:AlternateContent>
      <p:sp>
        <p:nvSpPr>
          <p:cNvPr id="61" name="Rectangle 60">
            <a:extLst>
              <a:ext uri="{FF2B5EF4-FFF2-40B4-BE49-F238E27FC236}">
                <a16:creationId xmlns:a16="http://schemas.microsoft.com/office/drawing/2014/main" id="{BF3F98F0-7F3D-334C-9575-3319AF4A4F4F}"/>
              </a:ext>
            </a:extLst>
          </p:cNvPr>
          <p:cNvSpPr/>
          <p:nvPr/>
        </p:nvSpPr>
        <p:spPr>
          <a:xfrm>
            <a:off x="6017743" y="741497"/>
            <a:ext cx="28379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The exchange rate is</a:t>
            </a:r>
          </a:p>
          <a:p>
            <a:pPr algn="ctr"/>
            <a:r>
              <a:rPr lang="en-US" sz="2000" b="1" dirty="0"/>
              <a:t> £1 to $1.40</a:t>
            </a:r>
          </a:p>
          <a:p>
            <a:pPr algn="ctr"/>
            <a:r>
              <a:rPr lang="en-US" sz="2000" b="1" dirty="0"/>
              <a:t>How many pounds equals 84 dollars?</a:t>
            </a:r>
          </a:p>
        </p:txBody>
      </p: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A4608EC3-5664-F449-8F70-C96675B2A6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60039"/>
              </p:ext>
            </p:extLst>
          </p:nvPr>
        </p:nvGraphicFramePr>
        <p:xfrm>
          <a:off x="6574241" y="1988875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AEE995FF-969C-464A-951F-390B697E70E6}"/>
                  </a:ext>
                </a:extLst>
              </p14:cNvPr>
              <p14:cNvContentPartPr/>
              <p14:nvPr/>
            </p14:nvContentPartPr>
            <p14:xfrm>
              <a:off x="7114680" y="2186640"/>
              <a:ext cx="1296000" cy="12859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AEE995FF-969C-464A-951F-390B697E70E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105320" y="2177280"/>
                <a:ext cx="1314720" cy="130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3317A3D0-2256-274F-A3B7-B94841693261}"/>
                  </a:ext>
                </a:extLst>
              </p14:cNvPr>
              <p14:cNvContentPartPr/>
              <p14:nvPr/>
            </p14:nvContentPartPr>
            <p14:xfrm>
              <a:off x="6843240" y="1943640"/>
              <a:ext cx="1238040" cy="11091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317A3D0-2256-274F-A3B7-B9484169326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833880" y="1934280"/>
                <a:ext cx="1256760" cy="11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183A4C6B-E399-5244-B2DB-C8405F2165D3}"/>
                  </a:ext>
                </a:extLst>
              </p14:cNvPr>
              <p14:cNvContentPartPr/>
              <p14:nvPr/>
            </p14:nvContentPartPr>
            <p14:xfrm>
              <a:off x="6779520" y="2871360"/>
              <a:ext cx="1964160" cy="819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183A4C6B-E399-5244-B2DB-C8405F2165D3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770160" y="2862000"/>
                <a:ext cx="1982880" cy="838080"/>
              </a:xfrm>
              <a:prstGeom prst="rect">
                <a:avLst/>
              </a:prstGeom>
            </p:spPr>
          </p:pic>
        </mc:Fallback>
      </mc:AlternateContent>
      <p:sp>
        <p:nvSpPr>
          <p:cNvPr id="66" name="Rectangle 65">
            <a:extLst>
              <a:ext uri="{FF2B5EF4-FFF2-40B4-BE49-F238E27FC236}">
                <a16:creationId xmlns:a16="http://schemas.microsoft.com/office/drawing/2014/main" id="{E0DD4B10-EEE2-D04E-8FB6-32D5153C00C6}"/>
              </a:ext>
            </a:extLst>
          </p:cNvPr>
          <p:cNvSpPr/>
          <p:nvPr/>
        </p:nvSpPr>
        <p:spPr>
          <a:xfrm>
            <a:off x="245261" y="3712900"/>
            <a:ext cx="28809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Find the rate of flow litres/s for a pipe that produces 20 litres in 8 seconds</a:t>
            </a:r>
          </a:p>
        </p:txBody>
      </p:sp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id="{015019C5-FA55-E643-B9CB-88D343ECCE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889616"/>
              </p:ext>
            </p:extLst>
          </p:nvPr>
        </p:nvGraphicFramePr>
        <p:xfrm>
          <a:off x="790890" y="5036339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938AB832-D23D-8B48-B0BD-0ED9D445C944}"/>
                  </a:ext>
                </a:extLst>
              </p14:cNvPr>
              <p14:cNvContentPartPr/>
              <p14:nvPr/>
            </p14:nvContentPartPr>
            <p14:xfrm>
              <a:off x="951120" y="4944600"/>
              <a:ext cx="1080720" cy="11887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938AB832-D23D-8B48-B0BD-0ED9D445C94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41760" y="4935240"/>
                <a:ext cx="1099440" cy="120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102F22D8-604A-3A42-BFA1-75317D1C392B}"/>
                  </a:ext>
                </a:extLst>
              </p14:cNvPr>
              <p14:cNvContentPartPr/>
              <p14:nvPr/>
            </p14:nvContentPartPr>
            <p14:xfrm>
              <a:off x="612000" y="5370120"/>
              <a:ext cx="2364120" cy="6084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102F22D8-604A-3A42-BFA1-75317D1C392B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02640" y="5360760"/>
                <a:ext cx="2382840" cy="62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1E003FCE-05EB-E242-9B74-90AF89980254}"/>
                  </a:ext>
                </a:extLst>
              </p14:cNvPr>
              <p14:cNvContentPartPr/>
              <p14:nvPr/>
            </p14:nvContentPartPr>
            <p14:xfrm>
              <a:off x="1026360" y="5869800"/>
              <a:ext cx="1697400" cy="7624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1E003FCE-05EB-E242-9B74-90AF8998025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17000" y="5860440"/>
                <a:ext cx="1716120" cy="781200"/>
              </a:xfrm>
              <a:prstGeom prst="rect">
                <a:avLst/>
              </a:prstGeom>
            </p:spPr>
          </p:pic>
        </mc:Fallback>
      </mc:AlternateContent>
      <p:sp>
        <p:nvSpPr>
          <p:cNvPr id="73" name="Rectangle 72">
            <a:extLst>
              <a:ext uri="{FF2B5EF4-FFF2-40B4-BE49-F238E27FC236}">
                <a16:creationId xmlns:a16="http://schemas.microsoft.com/office/drawing/2014/main" id="{E353CDEC-D073-8241-8170-B285FCADE295}"/>
              </a:ext>
            </a:extLst>
          </p:cNvPr>
          <p:cNvSpPr/>
          <p:nvPr/>
        </p:nvSpPr>
        <p:spPr>
          <a:xfrm>
            <a:off x="3129699" y="3668004"/>
            <a:ext cx="28809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I use 18 units of electricity over 7.5 hours. What is the hourly rate of consumption?</a:t>
            </a:r>
          </a:p>
        </p:txBody>
      </p:sp>
      <p:graphicFrame>
        <p:nvGraphicFramePr>
          <p:cNvPr id="77" name="Table 76">
            <a:extLst>
              <a:ext uri="{FF2B5EF4-FFF2-40B4-BE49-F238E27FC236}">
                <a16:creationId xmlns:a16="http://schemas.microsoft.com/office/drawing/2014/main" id="{32F59CF9-C438-604E-8D8B-2DAC0D61EB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33914"/>
              </p:ext>
            </p:extLst>
          </p:nvPr>
        </p:nvGraphicFramePr>
        <p:xfrm>
          <a:off x="3675328" y="4991443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66A92B0-4722-0C4E-8042-831F2B9C9A02}"/>
                  </a:ext>
                </a:extLst>
              </p14:cNvPr>
              <p14:cNvContentPartPr/>
              <p14:nvPr/>
            </p14:nvContentPartPr>
            <p14:xfrm>
              <a:off x="3959280" y="4895280"/>
              <a:ext cx="1149840" cy="11984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66A92B0-4722-0C4E-8042-831F2B9C9A0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949920" y="4885920"/>
                <a:ext cx="1168560" cy="121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FEA3BBD4-7045-B648-9C65-1F456B303BAE}"/>
                  </a:ext>
                </a:extLst>
              </p14:cNvPr>
              <p14:cNvContentPartPr/>
              <p14:nvPr/>
            </p14:nvContentPartPr>
            <p14:xfrm>
              <a:off x="3572640" y="5424480"/>
              <a:ext cx="2365200" cy="5439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FEA3BBD4-7045-B648-9C65-1F456B303BAE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563280" y="5415120"/>
                <a:ext cx="2383920" cy="56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91AA91E4-FAF6-7D49-9B27-73C42FF0E19F}"/>
                  </a:ext>
                </a:extLst>
              </p14:cNvPr>
              <p14:cNvContentPartPr/>
              <p14:nvPr/>
            </p14:nvContentPartPr>
            <p14:xfrm>
              <a:off x="3917520" y="5829840"/>
              <a:ext cx="1868040" cy="7657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91AA91E4-FAF6-7D49-9B27-73C42FF0E19F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908160" y="5820480"/>
                <a:ext cx="1886760" cy="784440"/>
              </a:xfrm>
              <a:prstGeom prst="rect">
                <a:avLst/>
              </a:prstGeom>
            </p:spPr>
          </p:pic>
        </mc:Fallback>
      </mc:AlternateContent>
      <p:sp>
        <p:nvSpPr>
          <p:cNvPr id="84" name="Rectangle 83">
            <a:extLst>
              <a:ext uri="{FF2B5EF4-FFF2-40B4-BE49-F238E27FC236}">
                <a16:creationId xmlns:a16="http://schemas.microsoft.com/office/drawing/2014/main" id="{A730F331-FCB8-9344-8E69-17844E9F245B}"/>
              </a:ext>
            </a:extLst>
          </p:cNvPr>
          <p:cNvSpPr/>
          <p:nvPr/>
        </p:nvSpPr>
        <p:spPr>
          <a:xfrm>
            <a:off x="5964193" y="3730588"/>
            <a:ext cx="28379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If 1 inch is approximately 2.54cm. How many inches in 1.27m?</a:t>
            </a:r>
          </a:p>
        </p:txBody>
      </p:sp>
      <p:graphicFrame>
        <p:nvGraphicFramePr>
          <p:cNvPr id="86" name="Table 85">
            <a:extLst>
              <a:ext uri="{FF2B5EF4-FFF2-40B4-BE49-F238E27FC236}">
                <a16:creationId xmlns:a16="http://schemas.microsoft.com/office/drawing/2014/main" id="{2591C42E-4F9E-B74D-8650-C06685A507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562238"/>
              </p:ext>
            </p:extLst>
          </p:nvPr>
        </p:nvGraphicFramePr>
        <p:xfrm>
          <a:off x="6566505" y="4997756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13F64F47-8F1F-9A43-B3FB-3B512A708A18}"/>
                  </a:ext>
                </a:extLst>
              </p14:cNvPr>
              <p14:cNvContentPartPr/>
              <p14:nvPr/>
            </p14:nvContentPartPr>
            <p14:xfrm>
              <a:off x="6893640" y="4417200"/>
              <a:ext cx="1873800" cy="16452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13F64F47-8F1F-9A43-B3FB-3B512A708A18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884280" y="4407840"/>
                <a:ext cx="1892520" cy="166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713172CE-3A81-D949-B743-155438AD5A11}"/>
                  </a:ext>
                </a:extLst>
              </p14:cNvPr>
              <p14:cNvContentPartPr/>
              <p14:nvPr/>
            </p14:nvContentPartPr>
            <p14:xfrm>
              <a:off x="7078680" y="5024880"/>
              <a:ext cx="1443240" cy="14626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713172CE-3A81-D949-B743-155438AD5A1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069320" y="5015520"/>
                <a:ext cx="1461960" cy="148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B932B96C-A721-5C44-8F2B-AD562BA57BD5}"/>
                  </a:ext>
                </a:extLst>
              </p14:cNvPr>
              <p14:cNvContentPartPr/>
              <p14:nvPr/>
            </p14:nvContentPartPr>
            <p14:xfrm>
              <a:off x="6761520" y="5846400"/>
              <a:ext cx="2218680" cy="3895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B932B96C-A721-5C44-8F2B-AD562BA57BD5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752160" y="5837040"/>
                <a:ext cx="2237400" cy="40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835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1" grpId="0"/>
      <p:bldP spid="66" grpId="0"/>
      <p:bldP spid="73" grpId="0"/>
      <p:bldP spid="8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14">
            <a:extLst>
              <a:ext uri="{FF2B5EF4-FFF2-40B4-BE49-F238E27FC236}">
                <a16:creationId xmlns:a16="http://schemas.microsoft.com/office/drawing/2014/main" id="{998D9D32-0E6A-C749-B07A-B1568E4F05B7}"/>
              </a:ext>
            </a:extLst>
          </p:cNvPr>
          <p:cNvGraphicFramePr>
            <a:graphicFrameLocks noGrp="1"/>
          </p:cNvGraphicFramePr>
          <p:nvPr/>
        </p:nvGraphicFramePr>
        <p:xfrm>
          <a:off x="189392" y="128954"/>
          <a:ext cx="8816114" cy="6585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6114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</a:tblGrid>
              <a:tr h="6585827">
                <a:tc>
                  <a:txBody>
                    <a:bodyPr/>
                    <a:lstStyle/>
                    <a:p>
                      <a:pPr algn="ctr"/>
                      <a:r>
                        <a:rPr lang="en-GB" sz="3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Ratio tables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</a:tbl>
          </a:graphicData>
        </a:graphic>
      </p:graphicFrame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2FA4F9B2-4D0D-F346-84D8-9F03AD3705FC}"/>
              </a:ext>
            </a:extLst>
          </p:cNvPr>
          <p:cNvGraphicFramePr>
            <a:graphicFrameLocks noGrp="1"/>
          </p:cNvGraphicFramePr>
          <p:nvPr/>
        </p:nvGraphicFramePr>
        <p:xfrm>
          <a:off x="288325" y="742092"/>
          <a:ext cx="8559114" cy="5856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3038">
                  <a:extLst>
                    <a:ext uri="{9D8B030D-6E8A-4147-A177-3AD203B41FA5}">
                      <a16:colId xmlns:a16="http://schemas.microsoft.com/office/drawing/2014/main" val="2460692973"/>
                    </a:ext>
                  </a:extLst>
                </a:gridCol>
                <a:gridCol w="2853038">
                  <a:extLst>
                    <a:ext uri="{9D8B030D-6E8A-4147-A177-3AD203B41FA5}">
                      <a16:colId xmlns:a16="http://schemas.microsoft.com/office/drawing/2014/main" val="2162167459"/>
                    </a:ext>
                  </a:extLst>
                </a:gridCol>
                <a:gridCol w="2853038">
                  <a:extLst>
                    <a:ext uri="{9D8B030D-6E8A-4147-A177-3AD203B41FA5}">
                      <a16:colId xmlns:a16="http://schemas.microsoft.com/office/drawing/2014/main" val="2902136771"/>
                    </a:ext>
                  </a:extLst>
                </a:gridCol>
              </a:tblGrid>
              <a:tr h="2928208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384102"/>
                  </a:ext>
                </a:extLst>
              </a:tr>
              <a:tr h="2928208"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936201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1DF9079-0F36-1445-9258-7D491F59AE9C}"/>
              </a:ext>
            </a:extLst>
          </p:cNvPr>
          <p:cNvSpPr/>
          <p:nvPr/>
        </p:nvSpPr>
        <p:spPr>
          <a:xfrm>
            <a:off x="288325" y="742092"/>
            <a:ext cx="28379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5 metres of ribbon cost £1.45, how much does 3 metres cost?</a:t>
            </a:r>
          </a:p>
        </p:txBody>
      </p:sp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27513568-34EC-4A4C-9ECA-7FBF9E38FBDF}"/>
              </a:ext>
            </a:extLst>
          </p:cNvPr>
          <p:cNvGraphicFramePr>
            <a:graphicFrameLocks noGrp="1"/>
          </p:cNvGraphicFramePr>
          <p:nvPr/>
        </p:nvGraphicFramePr>
        <p:xfrm>
          <a:off x="890637" y="2009260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A397D065-7834-6649-83D3-C71F246E4A93}"/>
              </a:ext>
            </a:extLst>
          </p:cNvPr>
          <p:cNvGraphicFramePr>
            <a:graphicFrameLocks noGrp="1"/>
          </p:cNvGraphicFramePr>
          <p:nvPr/>
        </p:nvGraphicFramePr>
        <p:xfrm>
          <a:off x="3780794" y="1989469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sp>
        <p:nvSpPr>
          <p:cNvPr id="56" name="Rectangle 55">
            <a:extLst>
              <a:ext uri="{FF2B5EF4-FFF2-40B4-BE49-F238E27FC236}">
                <a16:creationId xmlns:a16="http://schemas.microsoft.com/office/drawing/2014/main" id="{5D817A26-6302-4F42-B6BF-AB2F0E0936EF}"/>
              </a:ext>
            </a:extLst>
          </p:cNvPr>
          <p:cNvSpPr/>
          <p:nvPr/>
        </p:nvSpPr>
        <p:spPr>
          <a:xfrm>
            <a:off x="3126259" y="742091"/>
            <a:ext cx="28379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Jay works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20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hours a week. What is her hourly rate if she’s paid £428?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F3F98F0-7F3D-334C-9575-3319AF4A4F4F}"/>
              </a:ext>
            </a:extLst>
          </p:cNvPr>
          <p:cNvSpPr/>
          <p:nvPr/>
        </p:nvSpPr>
        <p:spPr>
          <a:xfrm>
            <a:off x="6017743" y="741497"/>
            <a:ext cx="28379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exchange rate is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£1 to $1.50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many pounds equals 45 dollars?</a:t>
            </a:r>
          </a:p>
        </p:txBody>
      </p: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A4608EC3-5664-F449-8F70-C96675B2A698}"/>
              </a:ext>
            </a:extLst>
          </p:cNvPr>
          <p:cNvGraphicFramePr>
            <a:graphicFrameLocks noGrp="1"/>
          </p:cNvGraphicFramePr>
          <p:nvPr/>
        </p:nvGraphicFramePr>
        <p:xfrm>
          <a:off x="6574241" y="1988875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sp>
        <p:nvSpPr>
          <p:cNvPr id="66" name="Rectangle 65">
            <a:extLst>
              <a:ext uri="{FF2B5EF4-FFF2-40B4-BE49-F238E27FC236}">
                <a16:creationId xmlns:a16="http://schemas.microsoft.com/office/drawing/2014/main" id="{E0DD4B10-EEE2-D04E-8FB6-32D5153C00C6}"/>
              </a:ext>
            </a:extLst>
          </p:cNvPr>
          <p:cNvSpPr/>
          <p:nvPr/>
        </p:nvSpPr>
        <p:spPr>
          <a:xfrm>
            <a:off x="245261" y="3712900"/>
            <a:ext cx="28809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rate of flow litres/s for a pipe that produces 24 litres in 8 seconds</a:t>
            </a:r>
          </a:p>
        </p:txBody>
      </p:sp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id="{015019C5-FA55-E643-B9CB-88D343ECCEF3}"/>
              </a:ext>
            </a:extLst>
          </p:cNvPr>
          <p:cNvGraphicFramePr>
            <a:graphicFrameLocks noGrp="1"/>
          </p:cNvGraphicFramePr>
          <p:nvPr/>
        </p:nvGraphicFramePr>
        <p:xfrm>
          <a:off x="790890" y="5036339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sp>
        <p:nvSpPr>
          <p:cNvPr id="73" name="Rectangle 72">
            <a:extLst>
              <a:ext uri="{FF2B5EF4-FFF2-40B4-BE49-F238E27FC236}">
                <a16:creationId xmlns:a16="http://schemas.microsoft.com/office/drawing/2014/main" id="{E353CDEC-D073-8241-8170-B285FCADE295}"/>
              </a:ext>
            </a:extLst>
          </p:cNvPr>
          <p:cNvSpPr/>
          <p:nvPr/>
        </p:nvSpPr>
        <p:spPr>
          <a:xfrm>
            <a:off x="3129699" y="3668004"/>
            <a:ext cx="28809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use </a:t>
            </a:r>
            <a:r>
              <a:rPr lang="en-US" sz="2000" b="1" noProof="0" dirty="0">
                <a:solidFill>
                  <a:prstClr val="black"/>
                </a:solidFill>
                <a:latin typeface="Calibri" panose="020F0502020204030204"/>
              </a:rPr>
              <a:t>12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units of electricity over 3 hours. What is the hourly rate of consumption?</a:t>
            </a:r>
          </a:p>
        </p:txBody>
      </p:sp>
      <p:graphicFrame>
        <p:nvGraphicFramePr>
          <p:cNvPr id="77" name="Table 76">
            <a:extLst>
              <a:ext uri="{FF2B5EF4-FFF2-40B4-BE49-F238E27FC236}">
                <a16:creationId xmlns:a16="http://schemas.microsoft.com/office/drawing/2014/main" id="{32F59CF9-C438-604E-8D8B-2DAC0D61EBA8}"/>
              </a:ext>
            </a:extLst>
          </p:cNvPr>
          <p:cNvGraphicFramePr>
            <a:graphicFrameLocks noGrp="1"/>
          </p:cNvGraphicFramePr>
          <p:nvPr/>
        </p:nvGraphicFramePr>
        <p:xfrm>
          <a:off x="3675328" y="4991443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sp>
        <p:nvSpPr>
          <p:cNvPr id="84" name="Rectangle 83">
            <a:extLst>
              <a:ext uri="{FF2B5EF4-FFF2-40B4-BE49-F238E27FC236}">
                <a16:creationId xmlns:a16="http://schemas.microsoft.com/office/drawing/2014/main" id="{A730F331-FCB8-9344-8E69-17844E9F245B}"/>
              </a:ext>
            </a:extLst>
          </p:cNvPr>
          <p:cNvSpPr/>
          <p:nvPr/>
        </p:nvSpPr>
        <p:spPr>
          <a:xfrm>
            <a:off x="5964193" y="3730588"/>
            <a:ext cx="28379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1 inch is approximately 2.54cm. How many inches in 254inches?</a:t>
            </a:r>
          </a:p>
        </p:txBody>
      </p:sp>
      <p:graphicFrame>
        <p:nvGraphicFramePr>
          <p:cNvPr id="86" name="Table 85">
            <a:extLst>
              <a:ext uri="{FF2B5EF4-FFF2-40B4-BE49-F238E27FC236}">
                <a16:creationId xmlns:a16="http://schemas.microsoft.com/office/drawing/2014/main" id="{2591C42E-4F9E-B74D-8650-C06685A5071F}"/>
              </a:ext>
            </a:extLst>
          </p:cNvPr>
          <p:cNvGraphicFramePr>
            <a:graphicFrameLocks noGrp="1"/>
          </p:cNvGraphicFramePr>
          <p:nvPr/>
        </p:nvGraphicFramePr>
        <p:xfrm>
          <a:off x="6566505" y="4997756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pic>
        <p:nvPicPr>
          <p:cNvPr id="5" name="Picture 4" descr="Polygon&#10;&#10;Description automatically generated with low confidence">
            <a:extLst>
              <a:ext uri="{FF2B5EF4-FFF2-40B4-BE49-F238E27FC236}">
                <a16:creationId xmlns:a16="http://schemas.microsoft.com/office/drawing/2014/main" id="{039D3F73-9481-DC4F-8F08-12D634184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3" y="0"/>
            <a:ext cx="90940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493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1" grpId="0"/>
      <p:bldP spid="66" grpId="0"/>
      <p:bldP spid="73" grpId="0"/>
      <p:bldP spid="8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67054" y="149469"/>
            <a:ext cx="8809892" cy="65766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200" dirty="0">
              <a:solidFill>
                <a:schemeClr val="tx1"/>
              </a:solidFill>
              <a:latin typeface="Calibri" panose="020F050202020403020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pack of 8 batteries cost £6.50.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>
                <a:solidFill>
                  <a:schemeClr val="tx1"/>
                </a:solidFill>
                <a:latin typeface="Calibri" panose="020F0502020204030204"/>
              </a:rPr>
              <a:t>H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ow much do 12 batteries cost?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501AD14-37F3-704C-800C-96819492DB24}"/>
              </a:ext>
            </a:extLst>
          </p:cNvPr>
          <p:cNvSpPr/>
          <p:nvPr/>
        </p:nvSpPr>
        <p:spPr>
          <a:xfrm>
            <a:off x="336810" y="4736894"/>
            <a:ext cx="4100279" cy="89940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A: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9.50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D3CA402-AC75-084F-8C43-D1317125201D}"/>
              </a:ext>
            </a:extLst>
          </p:cNvPr>
          <p:cNvSpPr/>
          <p:nvPr/>
        </p:nvSpPr>
        <p:spPr>
          <a:xfrm>
            <a:off x="4726261" y="4736894"/>
            <a:ext cx="4100279" cy="89940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B: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9.75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ECA8117-3D2A-8641-A1AB-EDC7D6BF1127}"/>
              </a:ext>
            </a:extLst>
          </p:cNvPr>
          <p:cNvSpPr/>
          <p:nvPr/>
        </p:nvSpPr>
        <p:spPr>
          <a:xfrm>
            <a:off x="336810" y="5753727"/>
            <a:ext cx="4100279" cy="8994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C: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10.50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DB99993-7D23-4643-8B54-6F96370F0775}"/>
              </a:ext>
            </a:extLst>
          </p:cNvPr>
          <p:cNvSpPr/>
          <p:nvPr/>
        </p:nvSpPr>
        <p:spPr>
          <a:xfrm>
            <a:off x="4726261" y="5753727"/>
            <a:ext cx="4100279" cy="89940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D: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3.25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E84E0B4-E5F1-964B-B4B9-A424C4C3F1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508436"/>
              </p:ext>
            </p:extLst>
          </p:nvPr>
        </p:nvGraphicFramePr>
        <p:xfrm>
          <a:off x="5506871" y="2591559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89D7558-01E2-7845-B16B-F00EEB93919B}"/>
                  </a:ext>
                </a:extLst>
              </p14:cNvPr>
              <p14:cNvContentPartPr/>
              <p14:nvPr/>
            </p14:nvContentPartPr>
            <p14:xfrm>
              <a:off x="5710806" y="2354259"/>
              <a:ext cx="1465560" cy="14184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89D7558-01E2-7845-B16B-F00EEB93919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01446" y="2344899"/>
                <a:ext cx="1484280" cy="143712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E381D688-1B41-0D4C-A164-C8E77A03DF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924771"/>
              </p:ext>
            </p:extLst>
          </p:nvPr>
        </p:nvGraphicFramePr>
        <p:xfrm>
          <a:off x="1821367" y="2591559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1F3CA27-3E63-DB4D-A451-D9F2B92D633C}"/>
                  </a:ext>
                </a:extLst>
              </p14:cNvPr>
              <p14:cNvContentPartPr/>
              <p14:nvPr/>
            </p14:nvContentPartPr>
            <p14:xfrm>
              <a:off x="2063880" y="2388240"/>
              <a:ext cx="1326960" cy="19774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1F3CA27-3E63-DB4D-A451-D9F2B92D633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54520" y="2378880"/>
                <a:ext cx="1345680" cy="199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087AF85-AA1D-514F-9AF2-1981BB6070A3}"/>
                  </a:ext>
                </a:extLst>
              </p14:cNvPr>
              <p14:cNvContentPartPr/>
              <p14:nvPr/>
            </p14:nvContentPartPr>
            <p14:xfrm>
              <a:off x="1287360" y="2946600"/>
              <a:ext cx="2460240" cy="783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087AF85-AA1D-514F-9AF2-1981BB6070A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78000" y="2937240"/>
                <a:ext cx="2478960" cy="80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A6ED7EB-0489-E54E-B453-9B5B03D5D755}"/>
                  </a:ext>
                </a:extLst>
              </p14:cNvPr>
              <p14:cNvContentPartPr/>
              <p14:nvPr/>
            </p14:nvContentPartPr>
            <p14:xfrm>
              <a:off x="1197720" y="3705840"/>
              <a:ext cx="5457960" cy="17589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A6ED7EB-0489-E54E-B453-9B5B03D5D75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88360" y="3696480"/>
                <a:ext cx="5476680" cy="177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22CFAA5-8EF6-F24A-AEAE-A5ADD3E8BC5E}"/>
                  </a:ext>
                </a:extLst>
              </p14:cNvPr>
              <p14:cNvContentPartPr/>
              <p14:nvPr/>
            </p14:nvContentPartPr>
            <p14:xfrm>
              <a:off x="4678920" y="2422080"/>
              <a:ext cx="2897280" cy="13647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22CFAA5-8EF6-F24A-AEAE-A5ADD3E8BC5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669560" y="2412720"/>
                <a:ext cx="2916000" cy="1383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656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67054" y="149469"/>
            <a:ext cx="8809892" cy="65766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5 miles is approximately 8 kilometres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>
                <a:solidFill>
                  <a:prstClr val="black"/>
                </a:solidFill>
                <a:latin typeface="Calibri" panose="020F0502020204030204"/>
              </a:rPr>
              <a:t>How many miles is 100 kilometres?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501AD14-37F3-704C-800C-96819492DB24}"/>
              </a:ext>
            </a:extLst>
          </p:cNvPr>
          <p:cNvSpPr/>
          <p:nvPr/>
        </p:nvSpPr>
        <p:spPr>
          <a:xfrm>
            <a:off x="336810" y="4736894"/>
            <a:ext cx="4100279" cy="89940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A: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62.5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D3CA402-AC75-084F-8C43-D1317125201D}"/>
              </a:ext>
            </a:extLst>
          </p:cNvPr>
          <p:cNvSpPr/>
          <p:nvPr/>
        </p:nvSpPr>
        <p:spPr>
          <a:xfrm>
            <a:off x="4726261" y="4736894"/>
            <a:ext cx="4100279" cy="89940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B: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97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ECA8117-3D2A-8641-A1AB-EDC7D6BF1127}"/>
              </a:ext>
            </a:extLst>
          </p:cNvPr>
          <p:cNvSpPr/>
          <p:nvPr/>
        </p:nvSpPr>
        <p:spPr>
          <a:xfrm>
            <a:off x="336810" y="5753727"/>
            <a:ext cx="4100279" cy="8994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C: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12.5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DB99993-7D23-4643-8B54-6F96370F0775}"/>
              </a:ext>
            </a:extLst>
          </p:cNvPr>
          <p:cNvSpPr/>
          <p:nvPr/>
        </p:nvSpPr>
        <p:spPr>
          <a:xfrm>
            <a:off x="4726261" y="5753727"/>
            <a:ext cx="4100279" cy="89940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D: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125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EBB8F34-975F-C94C-BA71-EB8CB35C16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119023"/>
              </p:ext>
            </p:extLst>
          </p:nvPr>
        </p:nvGraphicFramePr>
        <p:xfrm>
          <a:off x="1821367" y="2591559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FFB182E-C6C5-7B4B-A42D-C1F92B8BA93C}"/>
                  </a:ext>
                </a:extLst>
              </p14:cNvPr>
              <p14:cNvContentPartPr/>
              <p14:nvPr/>
            </p14:nvContentPartPr>
            <p14:xfrm>
              <a:off x="2025360" y="2340000"/>
              <a:ext cx="1425960" cy="1977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FFB182E-C6C5-7B4B-A42D-C1F92B8BA93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16000" y="2330640"/>
                <a:ext cx="1444680" cy="199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FA40B7D-2242-6C41-B15D-2572701E1611}"/>
                  </a:ext>
                </a:extLst>
              </p14:cNvPr>
              <p14:cNvContentPartPr/>
              <p14:nvPr/>
            </p14:nvContentPartPr>
            <p14:xfrm>
              <a:off x="1727640" y="2968920"/>
              <a:ext cx="2830320" cy="14230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FA40B7D-2242-6C41-B15D-2572701E161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18280" y="2959560"/>
                <a:ext cx="2849040" cy="144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8216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14">
            <a:extLst>
              <a:ext uri="{FF2B5EF4-FFF2-40B4-BE49-F238E27FC236}">
                <a16:creationId xmlns:a16="http://schemas.microsoft.com/office/drawing/2014/main" id="{998D9D32-0E6A-C749-B07A-B1568E4F05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9473413"/>
              </p:ext>
            </p:extLst>
          </p:nvPr>
        </p:nvGraphicFramePr>
        <p:xfrm>
          <a:off x="189392" y="128954"/>
          <a:ext cx="8816114" cy="6585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6114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</a:tblGrid>
              <a:tr h="6585827">
                <a:tc>
                  <a:txBody>
                    <a:bodyPr/>
                    <a:lstStyle/>
                    <a:p>
                      <a:pPr algn="ctr"/>
                      <a:r>
                        <a:rPr lang="en-GB" sz="3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pressure of a sheet of metal is 7N/cm</a:t>
                      </a:r>
                      <a:r>
                        <a:rPr lang="en-GB" sz="3200" b="0" i="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GB" sz="3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</a:tbl>
          </a:graphicData>
        </a:graphic>
      </p:graphicFrame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0010109B-BAE0-8947-88D8-C666485E6CB0}"/>
              </a:ext>
            </a:extLst>
          </p:cNvPr>
          <p:cNvCxnSpPr/>
          <p:nvPr/>
        </p:nvCxnSpPr>
        <p:spPr>
          <a:xfrm>
            <a:off x="4011604" y="1910497"/>
            <a:ext cx="69528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73F0419-6864-D44B-B7FA-A158244A49BA}"/>
              </a:ext>
            </a:extLst>
          </p:cNvPr>
          <p:cNvCxnSpPr>
            <a:cxnSpLocks/>
          </p:cNvCxnSpPr>
          <p:nvPr/>
        </p:nvCxnSpPr>
        <p:spPr>
          <a:xfrm flipV="1">
            <a:off x="4764150" y="1516072"/>
            <a:ext cx="316968" cy="39442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D256302E-7994-734B-B77C-C5FE5363DBD9}"/>
              </a:ext>
            </a:extLst>
          </p:cNvPr>
          <p:cNvSpPr/>
          <p:nvPr/>
        </p:nvSpPr>
        <p:spPr>
          <a:xfrm>
            <a:off x="4069037" y="1834774"/>
            <a:ext cx="616345" cy="414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B180488-982A-F443-98BD-428CF3AD3E42}"/>
              </a:ext>
            </a:extLst>
          </p:cNvPr>
          <p:cNvSpPr/>
          <p:nvPr/>
        </p:nvSpPr>
        <p:spPr>
          <a:xfrm>
            <a:off x="4861988" y="1513428"/>
            <a:ext cx="616345" cy="414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38D1A701-4040-494A-A680-432018C88A7A}"/>
              </a:ext>
            </a:extLst>
          </p:cNvPr>
          <p:cNvCxnSpPr>
            <a:cxnSpLocks/>
          </p:cNvCxnSpPr>
          <p:nvPr/>
        </p:nvCxnSpPr>
        <p:spPr>
          <a:xfrm>
            <a:off x="4514577" y="1158172"/>
            <a:ext cx="0" cy="31870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4610EDDD-F468-2346-9BFF-43A7D52DF81D}"/>
              </a:ext>
            </a:extLst>
          </p:cNvPr>
          <p:cNvSpPr/>
          <p:nvPr/>
        </p:nvSpPr>
        <p:spPr>
          <a:xfrm>
            <a:off x="3770963" y="694111"/>
            <a:ext cx="14837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7N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F6AB1C6E-3BCC-C749-8638-1D9C16FB324E}"/>
              </a:ext>
            </a:extLst>
          </p:cNvPr>
          <p:cNvCxnSpPr>
            <a:cxnSpLocks/>
          </p:cNvCxnSpPr>
          <p:nvPr/>
        </p:nvCxnSpPr>
        <p:spPr>
          <a:xfrm flipH="1">
            <a:off x="2365853" y="1809719"/>
            <a:ext cx="1536286" cy="62162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DC834B0A-1A36-7E43-80C0-7CB1FEAB50D0}"/>
              </a:ext>
            </a:extLst>
          </p:cNvPr>
          <p:cNvCxnSpPr>
            <a:cxnSpLocks/>
          </p:cNvCxnSpPr>
          <p:nvPr/>
        </p:nvCxnSpPr>
        <p:spPr>
          <a:xfrm>
            <a:off x="4359247" y="2356763"/>
            <a:ext cx="0" cy="132659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4F84462A-F873-7E41-A3DF-0EAD8C8D3D33}"/>
              </a:ext>
            </a:extLst>
          </p:cNvPr>
          <p:cNvCxnSpPr>
            <a:cxnSpLocks/>
          </p:cNvCxnSpPr>
          <p:nvPr/>
        </p:nvCxnSpPr>
        <p:spPr>
          <a:xfrm>
            <a:off x="5138583" y="2209680"/>
            <a:ext cx="1707694" cy="11871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D7A09F9D-8D1F-A947-81D5-E728C95BEC5B}"/>
              </a:ext>
            </a:extLst>
          </p:cNvPr>
          <p:cNvCxnSpPr>
            <a:cxnSpLocks/>
          </p:cNvCxnSpPr>
          <p:nvPr/>
        </p:nvCxnSpPr>
        <p:spPr>
          <a:xfrm flipV="1">
            <a:off x="5855836" y="1692911"/>
            <a:ext cx="646101" cy="1081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19B3F172-CDE2-814F-BDA4-E69041F489C9}"/>
              </a:ext>
            </a:extLst>
          </p:cNvPr>
          <p:cNvGrpSpPr/>
          <p:nvPr/>
        </p:nvGrpSpPr>
        <p:grpSpPr>
          <a:xfrm>
            <a:off x="5589777" y="3582847"/>
            <a:ext cx="3160678" cy="1493872"/>
            <a:chOff x="402982" y="3619361"/>
            <a:chExt cx="3038428" cy="1795517"/>
          </a:xfrm>
        </p:grpSpPr>
        <p:sp>
          <p:nvSpPr>
            <p:cNvPr id="110" name="Cloud 109">
              <a:extLst>
                <a:ext uri="{FF2B5EF4-FFF2-40B4-BE49-F238E27FC236}">
                  <a16:creationId xmlns:a16="http://schemas.microsoft.com/office/drawing/2014/main" id="{E449991B-88B6-304C-8F82-E49299BB06D7}"/>
                </a:ext>
              </a:extLst>
            </p:cNvPr>
            <p:cNvSpPr/>
            <p:nvPr/>
          </p:nvSpPr>
          <p:spPr>
            <a:xfrm>
              <a:off x="402982" y="3619361"/>
              <a:ext cx="3038428" cy="1795517"/>
            </a:xfrm>
            <a:prstGeom prst="cloud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78DDCB4B-9299-7045-8002-EC41A6D9F82F}"/>
                </a:ext>
              </a:extLst>
            </p:cNvPr>
            <p:cNvSpPr/>
            <p:nvPr/>
          </p:nvSpPr>
          <p:spPr>
            <a:xfrm>
              <a:off x="885705" y="4076228"/>
              <a:ext cx="1881700" cy="8508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914400"/>
              <a:r>
                <a:rPr lang="en-GB" sz="2000" dirty="0">
                  <a:solidFill>
                    <a:prstClr val="black"/>
                  </a:solidFill>
                  <a:latin typeface="Calibri" panose="020F0502020204030204"/>
                </a:rPr>
                <a:t>Force of 63N on an area of ….</a:t>
              </a:r>
              <a:r>
                <a:rPr lang="en-GB" sz="2000" dirty="0">
                  <a:solidFill>
                    <a:prstClr val="black"/>
                  </a:solidFill>
                </a:rPr>
                <a:t>cm</a:t>
              </a:r>
              <a:r>
                <a:rPr lang="en-GB" sz="2000" baseline="30000" dirty="0">
                  <a:solidFill>
                    <a:prstClr val="black"/>
                  </a:solidFill>
                </a:rPr>
                <a:t>2</a:t>
              </a:r>
              <a:endPara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A89CA078-413A-EF4F-A7F1-8DF6A82A143B}"/>
              </a:ext>
            </a:extLst>
          </p:cNvPr>
          <p:cNvGrpSpPr/>
          <p:nvPr/>
        </p:nvGrpSpPr>
        <p:grpSpPr>
          <a:xfrm>
            <a:off x="6331134" y="805320"/>
            <a:ext cx="2657685" cy="1265373"/>
            <a:chOff x="402982" y="3619361"/>
            <a:chExt cx="3038428" cy="1795517"/>
          </a:xfrm>
        </p:grpSpPr>
        <p:sp>
          <p:nvSpPr>
            <p:cNvPr id="119" name="Cloud 118">
              <a:extLst>
                <a:ext uri="{FF2B5EF4-FFF2-40B4-BE49-F238E27FC236}">
                  <a16:creationId xmlns:a16="http://schemas.microsoft.com/office/drawing/2014/main" id="{6B5F9832-8615-3446-A7CA-D2B422B009C8}"/>
                </a:ext>
              </a:extLst>
            </p:cNvPr>
            <p:cNvSpPr/>
            <p:nvPr/>
          </p:nvSpPr>
          <p:spPr>
            <a:xfrm>
              <a:off x="402982" y="3619361"/>
              <a:ext cx="3038428" cy="1795517"/>
            </a:xfrm>
            <a:prstGeom prst="cloud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D8E8EA37-3956-F94A-B3B5-FF08F2440904}"/>
                </a:ext>
              </a:extLst>
            </p:cNvPr>
            <p:cNvSpPr/>
            <p:nvPr/>
          </p:nvSpPr>
          <p:spPr>
            <a:xfrm>
              <a:off x="544487" y="3973929"/>
              <a:ext cx="2755416" cy="10044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914400"/>
              <a:r>
                <a:rPr lang="en-GB" sz="2000" dirty="0">
                  <a:solidFill>
                    <a:prstClr val="black"/>
                  </a:solidFill>
                </a:rPr>
                <a:t>Force of 28N on an area of ….cm</a:t>
              </a:r>
              <a:r>
                <a:rPr lang="en-GB" sz="2000" baseline="30000" dirty="0">
                  <a:solidFill>
                    <a:prstClr val="black"/>
                  </a:solidFill>
                </a:rPr>
                <a:t>2</a:t>
              </a:r>
              <a:endParaRPr lang="en-GB" sz="2000" dirty="0">
                <a:solidFill>
                  <a:prstClr val="black"/>
                </a:solidFill>
              </a:endParaRPr>
            </a:p>
          </p:txBody>
        </p:sp>
      </p:grpSp>
      <p:sp>
        <p:nvSpPr>
          <p:cNvPr id="3" name="Parallelogram 2">
            <a:extLst>
              <a:ext uri="{FF2B5EF4-FFF2-40B4-BE49-F238E27FC236}">
                <a16:creationId xmlns:a16="http://schemas.microsoft.com/office/drawing/2014/main" id="{31C382F0-B1F1-2E47-8270-006FCA1CD494}"/>
              </a:ext>
            </a:extLst>
          </p:cNvPr>
          <p:cNvSpPr/>
          <p:nvPr/>
        </p:nvSpPr>
        <p:spPr>
          <a:xfrm>
            <a:off x="4011604" y="1516072"/>
            <a:ext cx="993848" cy="318701"/>
          </a:xfrm>
          <a:prstGeom prst="parallelogram">
            <a:avLst>
              <a:gd name="adj" fmla="val 822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E95E7BA-48F6-4144-822A-5F65767015F6}"/>
              </a:ext>
            </a:extLst>
          </p:cNvPr>
          <p:cNvGrpSpPr/>
          <p:nvPr/>
        </p:nvGrpSpPr>
        <p:grpSpPr>
          <a:xfrm>
            <a:off x="62981" y="2139259"/>
            <a:ext cx="3378429" cy="3275620"/>
            <a:chOff x="62981" y="2139259"/>
            <a:chExt cx="3378429" cy="3275620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FBC3F6F4-F3AD-EC44-B3E2-D0541DF0C8E4}"/>
                </a:ext>
              </a:extLst>
            </p:cNvPr>
            <p:cNvGrpSpPr/>
            <p:nvPr/>
          </p:nvGrpSpPr>
          <p:grpSpPr>
            <a:xfrm>
              <a:off x="62981" y="2139259"/>
              <a:ext cx="3378429" cy="3275620"/>
              <a:chOff x="62981" y="2139259"/>
              <a:chExt cx="3378429" cy="3275620"/>
            </a:xfrm>
          </p:grpSpPr>
          <p:sp>
            <p:nvSpPr>
              <p:cNvPr id="92" name="Cloud 91">
                <a:extLst>
                  <a:ext uri="{FF2B5EF4-FFF2-40B4-BE49-F238E27FC236}">
                    <a16:creationId xmlns:a16="http://schemas.microsoft.com/office/drawing/2014/main" id="{16A33517-B6D1-8648-B299-643127B7E3B6}"/>
                  </a:ext>
                </a:extLst>
              </p:cNvPr>
              <p:cNvSpPr/>
              <p:nvPr/>
            </p:nvSpPr>
            <p:spPr>
              <a:xfrm>
                <a:off x="62981" y="2139259"/>
                <a:ext cx="3378429" cy="3275620"/>
              </a:xfrm>
              <a:prstGeom prst="cloud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0EE4C17E-853A-DC44-83D4-31AAFC354D0F}"/>
                  </a:ext>
                </a:extLst>
              </p:cNvPr>
              <p:cNvSpPr/>
              <p:nvPr/>
            </p:nvSpPr>
            <p:spPr>
              <a:xfrm>
                <a:off x="547863" y="2688916"/>
                <a:ext cx="258085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000" dirty="0">
                    <a:solidFill>
                      <a:prstClr val="black"/>
                    </a:solidFill>
                    <a:latin typeface="Calibri" panose="020F0502020204030204"/>
                  </a:rPr>
                  <a:t>….. N exerted on an area of 5cm</a:t>
                </a:r>
                <a:r>
                  <a:rPr lang="en-GB" sz="2000" baseline="30000" dirty="0">
                    <a:solidFill>
                      <a:prstClr val="black"/>
                    </a:solidFill>
                    <a:latin typeface="Calibri" panose="020F0502020204030204"/>
                  </a:rPr>
                  <a:t>2</a:t>
                </a:r>
                <a:endParaRPr kumimoji="0" lang="en-GB" sz="20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54" name="Parallelogram 53">
              <a:extLst>
                <a:ext uri="{FF2B5EF4-FFF2-40B4-BE49-F238E27FC236}">
                  <a16:creationId xmlns:a16="http://schemas.microsoft.com/office/drawing/2014/main" id="{EBF90979-7AF0-3D4A-9268-5D8B8DA46F28}"/>
                </a:ext>
              </a:extLst>
            </p:cNvPr>
            <p:cNvSpPr/>
            <p:nvPr/>
          </p:nvSpPr>
          <p:spPr>
            <a:xfrm>
              <a:off x="561500" y="3682133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Parallelogram 54">
              <a:extLst>
                <a:ext uri="{FF2B5EF4-FFF2-40B4-BE49-F238E27FC236}">
                  <a16:creationId xmlns:a16="http://schemas.microsoft.com/office/drawing/2014/main" id="{94A97DE8-702B-BF4A-9340-EF8C2F680E5E}"/>
                </a:ext>
              </a:extLst>
            </p:cNvPr>
            <p:cNvSpPr/>
            <p:nvPr/>
          </p:nvSpPr>
          <p:spPr>
            <a:xfrm>
              <a:off x="1288789" y="3682132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Parallelogram 55">
              <a:extLst>
                <a:ext uri="{FF2B5EF4-FFF2-40B4-BE49-F238E27FC236}">
                  <a16:creationId xmlns:a16="http://schemas.microsoft.com/office/drawing/2014/main" id="{9EB62D11-88F6-4649-B968-057519813E96}"/>
                </a:ext>
              </a:extLst>
            </p:cNvPr>
            <p:cNvSpPr/>
            <p:nvPr/>
          </p:nvSpPr>
          <p:spPr>
            <a:xfrm>
              <a:off x="296525" y="3998203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Parallelogram 56">
              <a:extLst>
                <a:ext uri="{FF2B5EF4-FFF2-40B4-BE49-F238E27FC236}">
                  <a16:creationId xmlns:a16="http://schemas.microsoft.com/office/drawing/2014/main" id="{F7463C87-2165-6740-8AF4-82FA109F4DD8}"/>
                </a:ext>
              </a:extLst>
            </p:cNvPr>
            <p:cNvSpPr/>
            <p:nvPr/>
          </p:nvSpPr>
          <p:spPr>
            <a:xfrm>
              <a:off x="1025890" y="4000833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Parallelogram 57">
              <a:extLst>
                <a:ext uri="{FF2B5EF4-FFF2-40B4-BE49-F238E27FC236}">
                  <a16:creationId xmlns:a16="http://schemas.microsoft.com/office/drawing/2014/main" id="{99032B32-A552-EF4B-9EAA-A8C9776C4399}"/>
                </a:ext>
              </a:extLst>
            </p:cNvPr>
            <p:cNvSpPr/>
            <p:nvPr/>
          </p:nvSpPr>
          <p:spPr>
            <a:xfrm>
              <a:off x="1737241" y="4001596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3EC8F0A-B51B-114B-812F-27FEC8F6A6B6}"/>
              </a:ext>
            </a:extLst>
          </p:cNvPr>
          <p:cNvGrpSpPr/>
          <p:nvPr/>
        </p:nvGrpSpPr>
        <p:grpSpPr>
          <a:xfrm>
            <a:off x="2681033" y="3347324"/>
            <a:ext cx="3378429" cy="3275620"/>
            <a:chOff x="2681033" y="3347324"/>
            <a:chExt cx="3378429" cy="3275620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F6A2D38E-A4E4-6B4D-B4FB-1B001D4D4050}"/>
                </a:ext>
              </a:extLst>
            </p:cNvPr>
            <p:cNvGrpSpPr/>
            <p:nvPr/>
          </p:nvGrpSpPr>
          <p:grpSpPr>
            <a:xfrm>
              <a:off x="2681033" y="3347324"/>
              <a:ext cx="3378429" cy="3275620"/>
              <a:chOff x="62981" y="2139259"/>
              <a:chExt cx="3378429" cy="3275620"/>
            </a:xfrm>
          </p:grpSpPr>
          <p:sp>
            <p:nvSpPr>
              <p:cNvPr id="100" name="Cloud 99">
                <a:extLst>
                  <a:ext uri="{FF2B5EF4-FFF2-40B4-BE49-F238E27FC236}">
                    <a16:creationId xmlns:a16="http://schemas.microsoft.com/office/drawing/2014/main" id="{305535CA-616D-E742-85EA-8BC9C276E755}"/>
                  </a:ext>
                </a:extLst>
              </p:cNvPr>
              <p:cNvSpPr/>
              <p:nvPr/>
            </p:nvSpPr>
            <p:spPr>
              <a:xfrm>
                <a:off x="62981" y="2139259"/>
                <a:ext cx="3378429" cy="3275620"/>
              </a:xfrm>
              <a:prstGeom prst="cloud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429D7DB5-A831-6A4F-B5EC-2E8A0323B11E}"/>
                  </a:ext>
                </a:extLst>
              </p:cNvPr>
              <p:cNvSpPr/>
              <p:nvPr/>
            </p:nvSpPr>
            <p:spPr>
              <a:xfrm>
                <a:off x="674163" y="2660105"/>
                <a:ext cx="2186118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defTabSz="914400"/>
                <a:r>
                  <a:rPr lang="en-GB" sz="2000" dirty="0">
                    <a:solidFill>
                      <a:prstClr val="black"/>
                    </a:solidFill>
                    <a:latin typeface="Calibri" panose="020F0502020204030204"/>
                  </a:rPr>
                  <a:t>….N exerted on an area of </a:t>
                </a:r>
                <a:r>
                  <a:rPr lang="en-GB" sz="2000" dirty="0">
                    <a:solidFill>
                      <a:prstClr val="black"/>
                    </a:solidFill>
                  </a:rPr>
                  <a:t>8cm</a:t>
                </a:r>
                <a:r>
                  <a:rPr lang="en-GB" sz="2000" baseline="30000" dirty="0">
                    <a:solidFill>
                      <a:prstClr val="black"/>
                    </a:solidFill>
                  </a:rPr>
                  <a:t>2</a:t>
                </a: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59" name="Parallelogram 58">
              <a:extLst>
                <a:ext uri="{FF2B5EF4-FFF2-40B4-BE49-F238E27FC236}">
                  <a16:creationId xmlns:a16="http://schemas.microsoft.com/office/drawing/2014/main" id="{39CAC9B8-ADC9-264A-998A-DCD2DC20F2D9}"/>
                </a:ext>
              </a:extLst>
            </p:cNvPr>
            <p:cNvSpPr/>
            <p:nvPr/>
          </p:nvSpPr>
          <p:spPr>
            <a:xfrm>
              <a:off x="3338836" y="4680394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Parallelogram 60">
              <a:extLst>
                <a:ext uri="{FF2B5EF4-FFF2-40B4-BE49-F238E27FC236}">
                  <a16:creationId xmlns:a16="http://schemas.microsoft.com/office/drawing/2014/main" id="{85B81A59-FC03-9E46-9825-607D3801D38B}"/>
                </a:ext>
              </a:extLst>
            </p:cNvPr>
            <p:cNvSpPr/>
            <p:nvPr/>
          </p:nvSpPr>
          <p:spPr>
            <a:xfrm>
              <a:off x="4066125" y="4680393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Parallelogram 63">
              <a:extLst>
                <a:ext uri="{FF2B5EF4-FFF2-40B4-BE49-F238E27FC236}">
                  <a16:creationId xmlns:a16="http://schemas.microsoft.com/office/drawing/2014/main" id="{773EE49D-0BF2-FD4F-A8E2-1C145266C018}"/>
                </a:ext>
              </a:extLst>
            </p:cNvPr>
            <p:cNvSpPr/>
            <p:nvPr/>
          </p:nvSpPr>
          <p:spPr>
            <a:xfrm>
              <a:off x="3073861" y="4996464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Parallelogram 64">
              <a:extLst>
                <a:ext uri="{FF2B5EF4-FFF2-40B4-BE49-F238E27FC236}">
                  <a16:creationId xmlns:a16="http://schemas.microsoft.com/office/drawing/2014/main" id="{84138B00-6CD4-7847-888E-022441D6FD6D}"/>
                </a:ext>
              </a:extLst>
            </p:cNvPr>
            <p:cNvSpPr/>
            <p:nvPr/>
          </p:nvSpPr>
          <p:spPr>
            <a:xfrm>
              <a:off x="3803226" y="4999094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Parallelogram 65">
              <a:extLst>
                <a:ext uri="{FF2B5EF4-FFF2-40B4-BE49-F238E27FC236}">
                  <a16:creationId xmlns:a16="http://schemas.microsoft.com/office/drawing/2014/main" id="{BA6878FC-8CF4-7944-AB7B-B8DE2DB1FE29}"/>
                </a:ext>
              </a:extLst>
            </p:cNvPr>
            <p:cNvSpPr/>
            <p:nvPr/>
          </p:nvSpPr>
          <p:spPr>
            <a:xfrm>
              <a:off x="4514577" y="4999857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Parallelogram 67">
              <a:extLst>
                <a:ext uri="{FF2B5EF4-FFF2-40B4-BE49-F238E27FC236}">
                  <a16:creationId xmlns:a16="http://schemas.microsoft.com/office/drawing/2014/main" id="{47A6ECAB-25AA-F44B-B01C-2243B556B9DD}"/>
                </a:ext>
              </a:extLst>
            </p:cNvPr>
            <p:cNvSpPr/>
            <p:nvPr/>
          </p:nvSpPr>
          <p:spPr>
            <a:xfrm>
              <a:off x="4764150" y="4676507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Parallelogram 68">
              <a:extLst>
                <a:ext uri="{FF2B5EF4-FFF2-40B4-BE49-F238E27FC236}">
                  <a16:creationId xmlns:a16="http://schemas.microsoft.com/office/drawing/2014/main" id="{27B66E05-AF5F-0148-A133-312475E9EA6B}"/>
                </a:ext>
              </a:extLst>
            </p:cNvPr>
            <p:cNvSpPr/>
            <p:nvPr/>
          </p:nvSpPr>
          <p:spPr>
            <a:xfrm>
              <a:off x="2809600" y="5302436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Parallelogram 72">
              <a:extLst>
                <a:ext uri="{FF2B5EF4-FFF2-40B4-BE49-F238E27FC236}">
                  <a16:creationId xmlns:a16="http://schemas.microsoft.com/office/drawing/2014/main" id="{D01505DD-8622-FD46-906E-C8BA1A1F3D0D}"/>
                </a:ext>
              </a:extLst>
            </p:cNvPr>
            <p:cNvSpPr/>
            <p:nvPr/>
          </p:nvSpPr>
          <p:spPr>
            <a:xfrm>
              <a:off x="3538965" y="5305066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195A2D18-0BED-7048-9560-4D4B3604A630}"/>
                  </a:ext>
                </a:extLst>
              </p14:cNvPr>
              <p14:cNvContentPartPr/>
              <p14:nvPr/>
            </p14:nvContentPartPr>
            <p14:xfrm>
              <a:off x="1146600" y="4631040"/>
              <a:ext cx="1359360" cy="16974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95A2D18-0BED-7048-9560-4D4B3604A63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37240" y="4621680"/>
                <a:ext cx="1378080" cy="171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4029B4E8-8C3E-8346-B9C9-238DD5936026}"/>
                  </a:ext>
                </a:extLst>
              </p14:cNvPr>
              <p14:cNvContentPartPr/>
              <p14:nvPr/>
            </p14:nvContentPartPr>
            <p14:xfrm>
              <a:off x="5252833" y="4966300"/>
              <a:ext cx="1359360" cy="169740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4029B4E8-8C3E-8346-B9C9-238DD593602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43473" y="4956940"/>
                <a:ext cx="1378080" cy="171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D92C9904-143F-2D42-974C-3343513A4F83}"/>
                  </a:ext>
                </a:extLst>
              </p14:cNvPr>
              <p14:cNvContentPartPr/>
              <p14:nvPr/>
            </p14:nvContentPartPr>
            <p14:xfrm>
              <a:off x="7289991" y="4891473"/>
              <a:ext cx="1359360" cy="169740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D92C9904-143F-2D42-974C-3343513A4F8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80631" y="4882113"/>
                <a:ext cx="1378080" cy="171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7A9B583D-678B-EA47-91F1-E4073D58B08B}"/>
                  </a:ext>
                </a:extLst>
              </p14:cNvPr>
              <p14:cNvContentPartPr/>
              <p14:nvPr/>
            </p14:nvContentPartPr>
            <p14:xfrm>
              <a:off x="7019398" y="1809719"/>
              <a:ext cx="1359360" cy="169740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7A9B583D-678B-EA47-91F1-E4073D58B08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10038" y="1800359"/>
                <a:ext cx="1378080" cy="171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31A2B14-32C2-EF45-8257-8237E1A5863E}"/>
                  </a:ext>
                </a:extLst>
              </p14:cNvPr>
              <p14:cNvContentPartPr/>
              <p14:nvPr/>
            </p14:nvContentPartPr>
            <p14:xfrm>
              <a:off x="835560" y="2698200"/>
              <a:ext cx="2293200" cy="36763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31A2B14-32C2-EF45-8257-8237E1A5863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6200" y="2688840"/>
                <a:ext cx="2311920" cy="36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F2B8220-407E-9943-A98C-261270B68465}"/>
                  </a:ext>
                </a:extLst>
              </p14:cNvPr>
              <p14:cNvContentPartPr/>
              <p14:nvPr/>
            </p14:nvContentPartPr>
            <p14:xfrm>
              <a:off x="3355200" y="3858120"/>
              <a:ext cx="3874320" cy="27698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F2B8220-407E-9943-A98C-261270B6846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345840" y="3848760"/>
                <a:ext cx="3893040" cy="27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4D6344DA-BDE2-CC4E-B7BE-FB355E44779C}"/>
                  </a:ext>
                </a:extLst>
              </p14:cNvPr>
              <p14:cNvContentPartPr/>
              <p14:nvPr/>
            </p14:nvContentPartPr>
            <p14:xfrm>
              <a:off x="7050240" y="4300920"/>
              <a:ext cx="1802520" cy="23360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4D6344DA-BDE2-CC4E-B7BE-FB355E44779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040880" y="4291560"/>
                <a:ext cx="1821240" cy="235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95C77EC1-813F-8C42-B916-71AE43D0DE9E}"/>
                  </a:ext>
                </a:extLst>
              </p14:cNvPr>
              <p14:cNvContentPartPr/>
              <p14:nvPr/>
            </p14:nvContentPartPr>
            <p14:xfrm>
              <a:off x="6390360" y="1394640"/>
              <a:ext cx="2240280" cy="20422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95C77EC1-813F-8C42-B916-71AE43D0DE9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381000" y="1385280"/>
                <a:ext cx="2259000" cy="206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0732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58ED1F-068C-2A40-9ADC-76DFC0EFD771}"/>
              </a:ext>
            </a:extLst>
          </p:cNvPr>
          <p:cNvSpPr/>
          <p:nvPr/>
        </p:nvSpPr>
        <p:spPr>
          <a:xfrm>
            <a:off x="189392" y="143219"/>
            <a:ext cx="8816114" cy="6571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0C3EA5F3-12E0-804A-9A3C-0A85A87AC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709340"/>
              </p:ext>
            </p:extLst>
          </p:nvPr>
        </p:nvGraphicFramePr>
        <p:xfrm>
          <a:off x="189392" y="128954"/>
          <a:ext cx="8816114" cy="6585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4516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  <a:gridCol w="2651598">
                  <a:extLst>
                    <a:ext uri="{9D8B030D-6E8A-4147-A177-3AD203B41FA5}">
                      <a16:colId xmlns:a16="http://schemas.microsoft.com/office/drawing/2014/main" val="2525223981"/>
                    </a:ext>
                  </a:extLst>
                </a:gridCol>
              </a:tblGrid>
              <a:tr h="219527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Helvetica" pitchFamily="2" charset="0"/>
                        </a:rPr>
                        <a:t>Find the pressure exerted by a force of 8000 Newtons on an area of 25m</a:t>
                      </a:r>
                      <a:r>
                        <a:rPr lang="en-GB" sz="2400" baseline="30000" dirty="0">
                          <a:solidFill>
                            <a:schemeClr val="tx1"/>
                          </a:solidFill>
                          <a:effectLst/>
                          <a:latin typeface="Helvetica" pitchFamily="2" charset="0"/>
                        </a:rPr>
                        <a:t>2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Helvetica" pitchFamily="2" charset="0"/>
                        </a:rPr>
                        <a:t>. </a:t>
                      </a:r>
                    </a:p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Helvetica" pitchFamily="2" charset="0"/>
                        </a:rPr>
                        <a:t>Give your answer in N/m</a:t>
                      </a:r>
                      <a:r>
                        <a:rPr lang="en-GB" sz="2400" baseline="30000" dirty="0">
                          <a:solidFill>
                            <a:schemeClr val="tx1"/>
                          </a:solidFill>
                          <a:effectLst/>
                          <a:latin typeface="Helvetica" pitchFamily="2" charset="0"/>
                        </a:rPr>
                        <a:t>2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Helvetica" pitchFamily="2" charset="0"/>
                        </a:rPr>
                        <a:t> 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  <a:tr h="21952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328592"/>
                  </a:ext>
                </a:extLst>
              </a:tr>
              <a:tr h="21952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170017"/>
                  </a:ext>
                </a:extLst>
              </a:tr>
            </a:tbl>
          </a:graphicData>
        </a:graphic>
      </p:graphicFrame>
      <p:graphicFrame>
        <p:nvGraphicFramePr>
          <p:cNvPr id="2" name="Table 15">
            <a:extLst>
              <a:ext uri="{FF2B5EF4-FFF2-40B4-BE49-F238E27FC236}">
                <a16:creationId xmlns:a16="http://schemas.microsoft.com/office/drawing/2014/main" id="{84E59807-081A-3644-AC0D-846FF13B8CBC}"/>
              </a:ext>
            </a:extLst>
          </p:cNvPr>
          <p:cNvGraphicFramePr>
            <a:graphicFrameLocks noGrp="1"/>
          </p:cNvGraphicFramePr>
          <p:nvPr/>
        </p:nvGraphicFramePr>
        <p:xfrm>
          <a:off x="6670431" y="2526029"/>
          <a:ext cx="2157046" cy="183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8523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1078523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85CAB29-FC1E-6548-9C32-CF9B5A09343B}"/>
              </a:ext>
            </a:extLst>
          </p:cNvPr>
          <p:cNvGraphicFramePr>
            <a:graphicFrameLocks noGrp="1"/>
          </p:cNvGraphicFramePr>
          <p:nvPr/>
        </p:nvGraphicFramePr>
        <p:xfrm>
          <a:off x="6670431" y="306753"/>
          <a:ext cx="2157046" cy="183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8523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1078523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graphicFrame>
        <p:nvGraphicFramePr>
          <p:cNvPr id="21" name="Table 15">
            <a:extLst>
              <a:ext uri="{FF2B5EF4-FFF2-40B4-BE49-F238E27FC236}">
                <a16:creationId xmlns:a16="http://schemas.microsoft.com/office/drawing/2014/main" id="{4A453C9A-1CF7-6147-9FAA-DF326E0A4020}"/>
              </a:ext>
            </a:extLst>
          </p:cNvPr>
          <p:cNvGraphicFramePr>
            <a:graphicFrameLocks noGrp="1"/>
          </p:cNvGraphicFramePr>
          <p:nvPr/>
        </p:nvGraphicFramePr>
        <p:xfrm>
          <a:off x="6670431" y="4759571"/>
          <a:ext cx="2157046" cy="183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8523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1078523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id="{971F5DD3-0A65-3845-AC55-A2E35DE0CD66}"/>
              </a:ext>
            </a:extLst>
          </p:cNvPr>
          <p:cNvSpPr/>
          <p:nvPr/>
        </p:nvSpPr>
        <p:spPr>
          <a:xfrm>
            <a:off x="316523" y="2637037"/>
            <a:ext cx="60070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latin typeface="Helvetica" pitchFamily="2" charset="0"/>
              </a:rPr>
              <a:t>A crate exerts a force of 120 newtons on a table. The pressure on the table is 15 N/m</a:t>
            </a:r>
            <a:r>
              <a:rPr lang="en-GB" sz="2400" b="1" baseline="30000" dirty="0">
                <a:latin typeface="Helvetica" pitchFamily="2" charset="0"/>
              </a:rPr>
              <a:t>2</a:t>
            </a:r>
            <a:r>
              <a:rPr lang="en-GB" sz="2400" b="1" dirty="0">
                <a:latin typeface="Helvetica" pitchFamily="2" charset="0"/>
              </a:rPr>
              <a:t>. Calculate the area of the crate that is in contact with the table. </a:t>
            </a:r>
            <a:endParaRPr lang="en-GB" sz="2400" b="1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3B0EFE-0356-2349-A36E-7A32C75F3A19}"/>
              </a:ext>
            </a:extLst>
          </p:cNvPr>
          <p:cNvSpPr/>
          <p:nvPr/>
        </p:nvSpPr>
        <p:spPr>
          <a:xfrm>
            <a:off x="316523" y="4639829"/>
            <a:ext cx="57584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latin typeface="Helvetica" pitchFamily="2" charset="0"/>
              </a:rPr>
              <a:t>A box is placed on the floor. The area of the box in contact with the floor is 2.4m</a:t>
            </a:r>
            <a:r>
              <a:rPr lang="en-GB" sz="2400" b="1" baseline="30000" dirty="0">
                <a:latin typeface="Helvetica" pitchFamily="2" charset="0"/>
              </a:rPr>
              <a:t>2</a:t>
            </a:r>
            <a:r>
              <a:rPr lang="en-GB" sz="2400" b="1" dirty="0">
                <a:latin typeface="Helvetica" pitchFamily="2" charset="0"/>
              </a:rPr>
              <a:t> Pressure exerted on the floor 16 N/m</a:t>
            </a:r>
            <a:r>
              <a:rPr lang="en-GB" sz="2400" b="1" baseline="30000" dirty="0">
                <a:latin typeface="Helvetica" pitchFamily="2" charset="0"/>
              </a:rPr>
              <a:t>2</a:t>
            </a:r>
            <a:r>
              <a:rPr lang="en-GB" sz="2400" b="1" dirty="0">
                <a:latin typeface="Helvetica" pitchFamily="2" charset="0"/>
              </a:rPr>
              <a:t>. Work out the force exerted by the box on the floor. </a:t>
            </a:r>
            <a:endParaRPr lang="en-GB" sz="2400" b="1" dirty="0">
              <a:effectLst/>
              <a:latin typeface="Helvetica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AA6CD5E-4150-4249-8938-76657D61B760}"/>
                  </a:ext>
                </a:extLst>
              </p14:cNvPr>
              <p14:cNvContentPartPr/>
              <p14:nvPr/>
            </p14:nvContentPartPr>
            <p14:xfrm>
              <a:off x="6788520" y="213840"/>
              <a:ext cx="1615320" cy="1458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AA6CD5E-4150-4249-8938-76657D61B7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79160" y="204480"/>
                <a:ext cx="1634040" cy="147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A16C91B-4944-A14B-9B6C-87BE27092884}"/>
                  </a:ext>
                </a:extLst>
              </p14:cNvPr>
              <p14:cNvContentPartPr/>
              <p14:nvPr/>
            </p14:nvContentPartPr>
            <p14:xfrm>
              <a:off x="5865840" y="900360"/>
              <a:ext cx="2813400" cy="9979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A16C91B-4944-A14B-9B6C-87BE2709288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56480" y="891000"/>
                <a:ext cx="2832120" cy="101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8DF0DC5-7B20-A74C-B3C0-7089F14AE1BF}"/>
                  </a:ext>
                </a:extLst>
              </p14:cNvPr>
              <p14:cNvContentPartPr/>
              <p14:nvPr/>
            </p14:nvContentPartPr>
            <p14:xfrm>
              <a:off x="6969600" y="2443320"/>
              <a:ext cx="1461960" cy="17456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8DF0DC5-7B20-A74C-B3C0-7089F14AE1B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60240" y="2433960"/>
                <a:ext cx="1480680" cy="176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A86C3BC-6E34-D648-B8EF-249E302D846E}"/>
                  </a:ext>
                </a:extLst>
              </p14:cNvPr>
              <p14:cNvContentPartPr/>
              <p14:nvPr/>
            </p14:nvContentPartPr>
            <p14:xfrm>
              <a:off x="7485480" y="2856600"/>
              <a:ext cx="919440" cy="16351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A86C3BC-6E34-D648-B8EF-249E302D846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476120" y="2847240"/>
                <a:ext cx="938160" cy="165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876E84D-9631-9E41-93E2-F2BDF56F92FD}"/>
                  </a:ext>
                </a:extLst>
              </p14:cNvPr>
              <p14:cNvContentPartPr/>
              <p14:nvPr/>
            </p14:nvContentPartPr>
            <p14:xfrm>
              <a:off x="6888240" y="4635000"/>
              <a:ext cx="1924200" cy="17769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876E84D-9631-9E41-93E2-F2BDF56F92F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878880" y="4625640"/>
                <a:ext cx="1942920" cy="179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0C5E8D74-27EB-C940-9C7B-CFCB152D94F7}"/>
                  </a:ext>
                </a:extLst>
              </p14:cNvPr>
              <p14:cNvContentPartPr/>
              <p14:nvPr/>
            </p14:nvContentPartPr>
            <p14:xfrm>
              <a:off x="6580440" y="4908960"/>
              <a:ext cx="1932840" cy="17622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0C5E8D74-27EB-C940-9C7B-CFCB152D94F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571080" y="4899600"/>
                <a:ext cx="1951560" cy="1780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9552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58ED1F-068C-2A40-9ADC-76DFC0EFD771}"/>
              </a:ext>
            </a:extLst>
          </p:cNvPr>
          <p:cNvSpPr/>
          <p:nvPr/>
        </p:nvSpPr>
        <p:spPr>
          <a:xfrm>
            <a:off x="189392" y="143219"/>
            <a:ext cx="8816114" cy="6571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0C3EA5F3-12E0-804A-9A3C-0A85A87AC199}"/>
              </a:ext>
            </a:extLst>
          </p:cNvPr>
          <p:cNvGraphicFramePr>
            <a:graphicFrameLocks noGrp="1"/>
          </p:cNvGraphicFramePr>
          <p:nvPr/>
        </p:nvGraphicFramePr>
        <p:xfrm>
          <a:off x="189392" y="128954"/>
          <a:ext cx="8816114" cy="6585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6114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</a:tblGrid>
              <a:tr h="3684679">
                <a:tc>
                  <a:txBody>
                    <a:bodyPr/>
                    <a:lstStyle/>
                    <a:p>
                      <a:pPr algn="ctr"/>
                      <a:endParaRPr lang="en-US" sz="2400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  <a:tr h="2901148"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383221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85CAB29-FC1E-6548-9C32-CF9B5A09343B}"/>
              </a:ext>
            </a:extLst>
          </p:cNvPr>
          <p:cNvGraphicFramePr>
            <a:graphicFrameLocks noGrp="1"/>
          </p:cNvGraphicFramePr>
          <p:nvPr/>
        </p:nvGraphicFramePr>
        <p:xfrm>
          <a:off x="1749364" y="4255505"/>
          <a:ext cx="2157046" cy="183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8523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1078523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8782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58ED1F-068C-2A40-9ADC-76DFC0EFD771}"/>
              </a:ext>
            </a:extLst>
          </p:cNvPr>
          <p:cNvSpPr/>
          <p:nvPr/>
        </p:nvSpPr>
        <p:spPr>
          <a:xfrm>
            <a:off x="189392" y="143219"/>
            <a:ext cx="8816114" cy="6571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0C3EA5F3-12E0-804A-9A3C-0A85A87AC199}"/>
              </a:ext>
            </a:extLst>
          </p:cNvPr>
          <p:cNvGraphicFramePr>
            <a:graphicFrameLocks noGrp="1"/>
          </p:cNvGraphicFramePr>
          <p:nvPr/>
        </p:nvGraphicFramePr>
        <p:xfrm>
          <a:off x="189392" y="128954"/>
          <a:ext cx="8816114" cy="6585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6114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</a:tblGrid>
              <a:tr h="3684679">
                <a:tc>
                  <a:txBody>
                    <a:bodyPr/>
                    <a:lstStyle/>
                    <a:p>
                      <a:pPr algn="ctr"/>
                      <a:endParaRPr lang="en-US" sz="2400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  <a:tr h="2901148"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383221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85CAB29-FC1E-6548-9C32-CF9B5A09343B}"/>
              </a:ext>
            </a:extLst>
          </p:cNvPr>
          <p:cNvGraphicFramePr>
            <a:graphicFrameLocks noGrp="1"/>
          </p:cNvGraphicFramePr>
          <p:nvPr/>
        </p:nvGraphicFramePr>
        <p:xfrm>
          <a:off x="1749364" y="4255505"/>
          <a:ext cx="2157046" cy="183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8523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1078523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469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58ED1F-068C-2A40-9ADC-76DFC0EFD771}"/>
              </a:ext>
            </a:extLst>
          </p:cNvPr>
          <p:cNvSpPr/>
          <p:nvPr/>
        </p:nvSpPr>
        <p:spPr>
          <a:xfrm>
            <a:off x="189392" y="143219"/>
            <a:ext cx="8816114" cy="6571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0C3EA5F3-12E0-804A-9A3C-0A85A87AC199}"/>
              </a:ext>
            </a:extLst>
          </p:cNvPr>
          <p:cNvGraphicFramePr>
            <a:graphicFrameLocks noGrp="1"/>
          </p:cNvGraphicFramePr>
          <p:nvPr/>
        </p:nvGraphicFramePr>
        <p:xfrm>
          <a:off x="189392" y="128954"/>
          <a:ext cx="8816114" cy="6585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6114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</a:tblGrid>
              <a:tr h="3684679">
                <a:tc>
                  <a:txBody>
                    <a:bodyPr/>
                    <a:lstStyle/>
                    <a:p>
                      <a:pPr algn="ctr"/>
                      <a:endParaRPr lang="en-US" sz="2400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  <a:tr h="2901148"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383221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85CAB29-FC1E-6548-9C32-CF9B5A09343B}"/>
              </a:ext>
            </a:extLst>
          </p:cNvPr>
          <p:cNvGraphicFramePr>
            <a:graphicFrameLocks noGrp="1"/>
          </p:cNvGraphicFramePr>
          <p:nvPr/>
        </p:nvGraphicFramePr>
        <p:xfrm>
          <a:off x="1749364" y="4255505"/>
          <a:ext cx="2157046" cy="183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8523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1078523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7043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C73AF4D-C6E8-484F-9C59-E4E9C8B9D60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3750363"/>
                  </p:ext>
                </p:extLst>
              </p:nvPr>
            </p:nvGraphicFramePr>
            <p:xfrm>
              <a:off x="93785" y="95737"/>
              <a:ext cx="8909538" cy="66215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69846">
                      <a:extLst>
                        <a:ext uri="{9D8B030D-6E8A-4147-A177-3AD203B41FA5}">
                          <a16:colId xmlns:a16="http://schemas.microsoft.com/office/drawing/2014/main" val="1167204059"/>
                        </a:ext>
                      </a:extLst>
                    </a:gridCol>
                    <a:gridCol w="2969846">
                      <a:extLst>
                        <a:ext uri="{9D8B030D-6E8A-4147-A177-3AD203B41FA5}">
                          <a16:colId xmlns:a16="http://schemas.microsoft.com/office/drawing/2014/main" val="1110980204"/>
                        </a:ext>
                      </a:extLst>
                    </a:gridCol>
                    <a:gridCol w="2969846">
                      <a:extLst>
                        <a:ext uri="{9D8B030D-6E8A-4147-A177-3AD203B41FA5}">
                          <a16:colId xmlns:a16="http://schemas.microsoft.com/office/drawing/2014/main" val="2922480105"/>
                        </a:ext>
                      </a:extLst>
                    </a:gridCol>
                  </a:tblGrid>
                  <a:tr h="2207195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Simplify:</a:t>
                          </a:r>
                          <a:r>
                            <a:rPr lang="en-US" sz="2400" b="1" baseline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𝟗</m:t>
                                  </m:r>
                                </m:num>
                                <m:den>
                                  <m: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𝟑𝟑</m:t>
                                  </m:r>
                                </m:den>
                              </m:f>
                            </m:oMath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Convert to percentage</a:t>
                          </a:r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Convert to decimal</a:t>
                          </a:r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2948758"/>
                      </a:ext>
                    </a:extLst>
                  </a:tr>
                  <a:tr h="2207195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Calculate</a:t>
                          </a:r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× </m:t>
                                </m:r>
                                <m:f>
                                  <m:fPr>
                                    <m:ctrlPr>
                                      <a:rPr lang="en-US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l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Convert to improper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f>
                                  <m:fPr>
                                    <m:ctrlPr>
                                      <a:rPr kumimoji="0" lang="en-US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num>
                                  <m:den>
                                    <m:r>
                                      <a:rPr kumimoji="0" lang="en-GB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algn="l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Convert to mixed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𝟑𝟑</m:t>
                                    </m:r>
                                  </m:num>
                                  <m:den>
                                    <m:r>
                                      <a:rPr kumimoji="0" lang="en-GB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𝟗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1093398"/>
                      </a:ext>
                    </a:extLst>
                  </a:tr>
                  <a:tr h="2207195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Calculate</a:t>
                          </a:r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𝟐𝟓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l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Calculate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num>
                                  <m:den>
                                    <m:r>
                                      <a:rPr kumimoji="0" lang="en-GB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den>
                                </m:f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f>
                                  <m:fPr>
                                    <m:ctrlPr>
                                      <a:rPr kumimoji="0" lang="en-US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num>
                                  <m:den>
                                    <m:r>
                                      <a:rPr kumimoji="0" lang="en-GB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Calculate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num>
                                  <m:den>
                                    <m:r>
                                      <a:rPr kumimoji="0" lang="en-GB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den>
                                </m:f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÷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f>
                                  <m:fPr>
                                    <m:ctrlPr>
                                      <a:rPr kumimoji="0" lang="en-US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936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C73AF4D-C6E8-484F-9C59-E4E9C8B9D60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3750363"/>
                  </p:ext>
                </p:extLst>
              </p:nvPr>
            </p:nvGraphicFramePr>
            <p:xfrm>
              <a:off x="93785" y="95737"/>
              <a:ext cx="8909538" cy="66215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69846">
                      <a:extLst>
                        <a:ext uri="{9D8B030D-6E8A-4147-A177-3AD203B41FA5}">
                          <a16:colId xmlns:a16="http://schemas.microsoft.com/office/drawing/2014/main" val="1167204059"/>
                        </a:ext>
                      </a:extLst>
                    </a:gridCol>
                    <a:gridCol w="2969846">
                      <a:extLst>
                        <a:ext uri="{9D8B030D-6E8A-4147-A177-3AD203B41FA5}">
                          <a16:colId xmlns:a16="http://schemas.microsoft.com/office/drawing/2014/main" val="1110980204"/>
                        </a:ext>
                      </a:extLst>
                    </a:gridCol>
                    <a:gridCol w="2969846">
                      <a:extLst>
                        <a:ext uri="{9D8B030D-6E8A-4147-A177-3AD203B41FA5}">
                          <a16:colId xmlns:a16="http://schemas.microsoft.com/office/drawing/2014/main" val="2922480105"/>
                        </a:ext>
                      </a:extLst>
                    </a:gridCol>
                  </a:tblGrid>
                  <a:tr h="22071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7" t="-1724" r="-200855" b="-2011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27" t="-1724" r="-100855" b="-2011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427" t="-1724" r="-855" b="-2011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2948758"/>
                      </a:ext>
                    </a:extLst>
                  </a:tr>
                  <a:tr h="22071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7" t="-101724" r="-200855" b="-1011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27" t="-101724" r="-100855" b="-1011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427" t="-101724" r="-855" b="-1011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1093398"/>
                      </a:ext>
                    </a:extLst>
                  </a:tr>
                  <a:tr h="22071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7" t="-201724" r="-200855" b="-11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27" t="-201724" r="-100855" b="-11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427" t="-201724" r="-855" b="-11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9365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90378962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1686</TotalTime>
  <Words>520</Words>
  <Application>Microsoft Macintosh PowerPoint</Application>
  <PresentationFormat>On-screen Show (4:3)</PresentationFormat>
  <Paragraphs>67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Helvetica</vt:lpstr>
      <vt:lpstr>1_Office Theme</vt:lpstr>
      <vt:lpstr>Office Theme</vt:lpstr>
      <vt:lpstr>Proportion Compound Measures &amp; Ratio table  Remember that the chat box is purely for Math's related chat</vt:lpstr>
      <vt:lpstr>Whiteboard activity  Wait for the link in the chat  Make sure you write your name so I can see who’s writing  You can only see my board or your own. I can see everyone's you can type rather than write if you prefer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Speed Distance Time Compound Measures &amp; Reviewing Number topics  Remember that the chat box is purely for Math's related chat</dc:title>
  <dc:creator>Konstantine H</dc:creator>
  <cp:lastModifiedBy>Konstantine H</cp:lastModifiedBy>
  <cp:revision>31</cp:revision>
  <dcterms:created xsi:type="dcterms:W3CDTF">2021-01-02T18:39:31Z</dcterms:created>
  <dcterms:modified xsi:type="dcterms:W3CDTF">2021-01-06T21:33:42Z</dcterms:modified>
</cp:coreProperties>
</file>