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23"/>
  </p:notesMasterIdLst>
  <p:sldIdLst>
    <p:sldId id="262" r:id="rId5"/>
    <p:sldId id="274" r:id="rId6"/>
    <p:sldId id="273" r:id="rId7"/>
    <p:sldId id="277" r:id="rId8"/>
    <p:sldId id="278" r:id="rId9"/>
    <p:sldId id="303" r:id="rId10"/>
    <p:sldId id="265" r:id="rId11"/>
    <p:sldId id="300" r:id="rId12"/>
    <p:sldId id="287" r:id="rId13"/>
    <p:sldId id="292" r:id="rId14"/>
    <p:sldId id="282" r:id="rId15"/>
    <p:sldId id="301" r:id="rId16"/>
    <p:sldId id="294" r:id="rId17"/>
    <p:sldId id="302" r:id="rId18"/>
    <p:sldId id="296" r:id="rId19"/>
    <p:sldId id="286" r:id="rId20"/>
    <p:sldId id="297" r:id="rId21"/>
    <p:sldId id="304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AD8"/>
    <a:srgbClr val="FF85FF"/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A90587-D9AB-DA44-A8E9-7CE1B8FCCB15}" v="255" dt="2021-01-16T23:38:14.6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49"/>
  </p:normalViewPr>
  <p:slideViewPr>
    <p:cSldViewPr snapToGrid="0" snapToObjects="1">
      <p:cViewPr varScale="1">
        <p:scale>
          <a:sx n="107" d="100"/>
          <a:sy n="107" d="100"/>
        </p:scale>
        <p:origin x="17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nstantine H" userId="11d19a7c-9788-4373-a3b3-84253269272b" providerId="ADAL" clId="{74A90587-D9AB-DA44-A8E9-7CE1B8FCCB15}"/>
    <pc:docChg chg="undo custSel addSld delSld modSld sldOrd">
      <pc:chgData name="Konstantine H" userId="11d19a7c-9788-4373-a3b3-84253269272b" providerId="ADAL" clId="{74A90587-D9AB-DA44-A8E9-7CE1B8FCCB15}" dt="2021-01-16T23:38:14.652" v="405"/>
      <pc:docMkLst>
        <pc:docMk/>
      </pc:docMkLst>
      <pc:sldChg chg="delSp modSp mod">
        <pc:chgData name="Konstantine H" userId="11d19a7c-9788-4373-a3b3-84253269272b" providerId="ADAL" clId="{74A90587-D9AB-DA44-A8E9-7CE1B8FCCB15}" dt="2021-01-16T01:20:19.245" v="366" actId="20577"/>
        <pc:sldMkLst>
          <pc:docMk/>
          <pc:sldMk cId="1738801389" sldId="262"/>
        </pc:sldMkLst>
        <pc:spChg chg="mod">
          <ac:chgData name="Konstantine H" userId="11d19a7c-9788-4373-a3b3-84253269272b" providerId="ADAL" clId="{74A90587-D9AB-DA44-A8E9-7CE1B8FCCB15}" dt="2021-01-16T01:15:45.575" v="234" actId="1038"/>
          <ac:spMkLst>
            <pc:docMk/>
            <pc:sldMk cId="1738801389" sldId="262"/>
            <ac:spMk id="2" creationId="{EFA4B710-5DB8-8947-98B0-13B5A6A41E61}"/>
          </ac:spMkLst>
        </pc:spChg>
        <pc:spChg chg="mod">
          <ac:chgData name="Konstantine H" userId="11d19a7c-9788-4373-a3b3-84253269272b" providerId="ADAL" clId="{74A90587-D9AB-DA44-A8E9-7CE1B8FCCB15}" dt="2021-01-16T01:09:30.383" v="12" actId="20577"/>
          <ac:spMkLst>
            <pc:docMk/>
            <pc:sldMk cId="1738801389" sldId="262"/>
            <ac:spMk id="5" creationId="{12266B2F-FFEC-4341-A27E-2FBB17696BAE}"/>
          </ac:spMkLst>
        </pc:spChg>
        <pc:spChg chg="mod">
          <ac:chgData name="Konstantine H" userId="11d19a7c-9788-4373-a3b3-84253269272b" providerId="ADAL" clId="{74A90587-D9AB-DA44-A8E9-7CE1B8FCCB15}" dt="2021-01-16T01:09:45.988" v="14" actId="1076"/>
          <ac:spMkLst>
            <pc:docMk/>
            <pc:sldMk cId="1738801389" sldId="262"/>
            <ac:spMk id="7" creationId="{24B22AD1-E209-2B4D-9EAF-DE3BEF4139BD}"/>
          </ac:spMkLst>
        </pc:spChg>
        <pc:spChg chg="mod">
          <ac:chgData name="Konstantine H" userId="11d19a7c-9788-4373-a3b3-84253269272b" providerId="ADAL" clId="{74A90587-D9AB-DA44-A8E9-7CE1B8FCCB15}" dt="2021-01-16T01:15:59.657" v="249" actId="20577"/>
          <ac:spMkLst>
            <pc:docMk/>
            <pc:sldMk cId="1738801389" sldId="262"/>
            <ac:spMk id="10" creationId="{A93CB653-F3C1-C74A-8A71-19FF02938643}"/>
          </ac:spMkLst>
        </pc:spChg>
        <pc:spChg chg="mod">
          <ac:chgData name="Konstantine H" userId="11d19a7c-9788-4373-a3b3-84253269272b" providerId="ADAL" clId="{74A90587-D9AB-DA44-A8E9-7CE1B8FCCB15}" dt="2021-01-16T01:18:43.653" v="307" actId="20577"/>
          <ac:spMkLst>
            <pc:docMk/>
            <pc:sldMk cId="1738801389" sldId="262"/>
            <ac:spMk id="11" creationId="{491DB8AC-2DF3-5D41-AA0B-7726BDF06C0C}"/>
          </ac:spMkLst>
        </pc:spChg>
        <pc:graphicFrameChg chg="mod">
          <ac:chgData name="Konstantine H" userId="11d19a7c-9788-4373-a3b3-84253269272b" providerId="ADAL" clId="{74A90587-D9AB-DA44-A8E9-7CE1B8FCCB15}" dt="2021-01-16T01:20:19.245" v="366" actId="20577"/>
          <ac:graphicFrameMkLst>
            <pc:docMk/>
            <pc:sldMk cId="1738801389" sldId="262"/>
            <ac:graphicFrameMk id="8" creationId="{05124CB2-3317-654A-9B46-2D0639AF87AE}"/>
          </ac:graphicFrameMkLst>
        </pc:graphicFrameChg>
        <pc:picChg chg="del">
          <ac:chgData name="Konstantine H" userId="11d19a7c-9788-4373-a3b3-84253269272b" providerId="ADAL" clId="{74A90587-D9AB-DA44-A8E9-7CE1B8FCCB15}" dt="2021-01-16T01:11:57.789" v="83" actId="478"/>
          <ac:picMkLst>
            <pc:docMk/>
            <pc:sldMk cId="1738801389" sldId="262"/>
            <ac:picMk id="12" creationId="{1FC8D700-A79F-C545-9C72-779BA04A6F75}"/>
          </ac:picMkLst>
        </pc:picChg>
      </pc:sldChg>
      <pc:sldChg chg="delSp add">
        <pc:chgData name="Konstantine H" userId="11d19a7c-9788-4373-a3b3-84253269272b" providerId="ADAL" clId="{74A90587-D9AB-DA44-A8E9-7CE1B8FCCB15}" dt="2021-01-16T01:10:07.932" v="19" actId="478"/>
        <pc:sldMkLst>
          <pc:docMk/>
          <pc:sldMk cId="267746795" sldId="265"/>
        </pc:sldMkLst>
        <pc:spChg chg="del">
          <ac:chgData name="Konstantine H" userId="11d19a7c-9788-4373-a3b3-84253269272b" providerId="ADAL" clId="{74A90587-D9AB-DA44-A8E9-7CE1B8FCCB15}" dt="2021-01-16T01:09:57.996" v="15" actId="478"/>
          <ac:spMkLst>
            <pc:docMk/>
            <pc:sldMk cId="267746795" sldId="265"/>
            <ac:spMk id="54291" creationId="{C28D3568-A48E-AC48-9A7A-350CA2AFF69B}"/>
          </ac:spMkLst>
        </pc:spChg>
        <pc:spChg chg="del">
          <ac:chgData name="Konstantine H" userId="11d19a7c-9788-4373-a3b3-84253269272b" providerId="ADAL" clId="{74A90587-D9AB-DA44-A8E9-7CE1B8FCCB15}" dt="2021-01-16T01:10:00.179" v="16" actId="478"/>
          <ac:spMkLst>
            <pc:docMk/>
            <pc:sldMk cId="267746795" sldId="265"/>
            <ac:spMk id="54292" creationId="{7B962EE8-84BE-C74C-BC3D-569F2A99C328}"/>
          </ac:spMkLst>
        </pc:spChg>
        <pc:spChg chg="del">
          <ac:chgData name="Konstantine H" userId="11d19a7c-9788-4373-a3b3-84253269272b" providerId="ADAL" clId="{74A90587-D9AB-DA44-A8E9-7CE1B8FCCB15}" dt="2021-01-16T01:10:01.949" v="17" actId="478"/>
          <ac:spMkLst>
            <pc:docMk/>
            <pc:sldMk cId="267746795" sldId="265"/>
            <ac:spMk id="54293" creationId="{77D473F5-59C9-D446-AD85-64F9F782A65B}"/>
          </ac:spMkLst>
        </pc:spChg>
        <pc:spChg chg="del">
          <ac:chgData name="Konstantine H" userId="11d19a7c-9788-4373-a3b3-84253269272b" providerId="ADAL" clId="{74A90587-D9AB-DA44-A8E9-7CE1B8FCCB15}" dt="2021-01-16T01:10:05.175" v="18" actId="478"/>
          <ac:spMkLst>
            <pc:docMk/>
            <pc:sldMk cId="267746795" sldId="265"/>
            <ac:spMk id="54294" creationId="{75BDFA0C-2F95-4C41-B387-6BA91BA81B74}"/>
          </ac:spMkLst>
        </pc:spChg>
        <pc:spChg chg="del">
          <ac:chgData name="Konstantine H" userId="11d19a7c-9788-4373-a3b3-84253269272b" providerId="ADAL" clId="{74A90587-D9AB-DA44-A8E9-7CE1B8FCCB15}" dt="2021-01-16T01:10:05.175" v="18" actId="478"/>
          <ac:spMkLst>
            <pc:docMk/>
            <pc:sldMk cId="267746795" sldId="265"/>
            <ac:spMk id="54295" creationId="{6B641150-B8EA-A347-B759-144BC138255D}"/>
          </ac:spMkLst>
        </pc:spChg>
        <pc:spChg chg="del">
          <ac:chgData name="Konstantine H" userId="11d19a7c-9788-4373-a3b3-84253269272b" providerId="ADAL" clId="{74A90587-D9AB-DA44-A8E9-7CE1B8FCCB15}" dt="2021-01-16T01:10:05.175" v="18" actId="478"/>
          <ac:spMkLst>
            <pc:docMk/>
            <pc:sldMk cId="267746795" sldId="265"/>
            <ac:spMk id="54296" creationId="{9FC29AED-2D13-9047-BAA3-5200EC423297}"/>
          </ac:spMkLst>
        </pc:spChg>
        <pc:spChg chg="del">
          <ac:chgData name="Konstantine H" userId="11d19a7c-9788-4373-a3b3-84253269272b" providerId="ADAL" clId="{74A90587-D9AB-DA44-A8E9-7CE1B8FCCB15}" dt="2021-01-16T01:10:07.932" v="19" actId="478"/>
          <ac:spMkLst>
            <pc:docMk/>
            <pc:sldMk cId="267746795" sldId="265"/>
            <ac:spMk id="54297" creationId="{AB691E0B-7DD0-404F-998E-E981969EFA1C}"/>
          </ac:spMkLst>
        </pc:spChg>
        <pc:spChg chg="del">
          <ac:chgData name="Konstantine H" userId="11d19a7c-9788-4373-a3b3-84253269272b" providerId="ADAL" clId="{74A90587-D9AB-DA44-A8E9-7CE1B8FCCB15}" dt="2021-01-16T01:10:07.932" v="19" actId="478"/>
          <ac:spMkLst>
            <pc:docMk/>
            <pc:sldMk cId="267746795" sldId="265"/>
            <ac:spMk id="54298" creationId="{98B3DE75-10DF-BC4E-B77F-13F28F7FBE44}"/>
          </ac:spMkLst>
        </pc:spChg>
        <pc:spChg chg="del">
          <ac:chgData name="Konstantine H" userId="11d19a7c-9788-4373-a3b3-84253269272b" providerId="ADAL" clId="{74A90587-D9AB-DA44-A8E9-7CE1B8FCCB15}" dt="2021-01-16T01:10:07.932" v="19" actId="478"/>
          <ac:spMkLst>
            <pc:docMk/>
            <pc:sldMk cId="267746795" sldId="265"/>
            <ac:spMk id="54299" creationId="{389FBB40-1684-A445-9419-BD816BDFC77C}"/>
          </ac:spMkLst>
        </pc:spChg>
      </pc:sldChg>
      <pc:sldChg chg="add del">
        <pc:chgData name="Konstantine H" userId="11d19a7c-9788-4373-a3b3-84253269272b" providerId="ADAL" clId="{74A90587-D9AB-DA44-A8E9-7CE1B8FCCB15}" dt="2021-01-16T00:56:15.597" v="1"/>
        <pc:sldMkLst>
          <pc:docMk/>
          <pc:sldMk cId="1806345465" sldId="265"/>
        </pc:sldMkLst>
      </pc:sldChg>
      <pc:sldChg chg="add del">
        <pc:chgData name="Konstantine H" userId="11d19a7c-9788-4373-a3b3-84253269272b" providerId="ADAL" clId="{74A90587-D9AB-DA44-A8E9-7CE1B8FCCB15}" dt="2021-01-16T01:28:04.541" v="403" actId="2696"/>
        <pc:sldMkLst>
          <pc:docMk/>
          <pc:sldMk cId="1576028883" sldId="266"/>
        </pc:sldMkLst>
      </pc:sldChg>
      <pc:sldChg chg="add del">
        <pc:chgData name="Konstantine H" userId="11d19a7c-9788-4373-a3b3-84253269272b" providerId="ADAL" clId="{74A90587-D9AB-DA44-A8E9-7CE1B8FCCB15}" dt="2021-01-16T00:56:15.597" v="1"/>
        <pc:sldMkLst>
          <pc:docMk/>
          <pc:sldMk cId="3424262136" sldId="266"/>
        </pc:sldMkLst>
      </pc:sldChg>
      <pc:sldChg chg="del">
        <pc:chgData name="Konstantine H" userId="11d19a7c-9788-4373-a3b3-84253269272b" providerId="ADAL" clId="{74A90587-D9AB-DA44-A8E9-7CE1B8FCCB15}" dt="2021-01-16T01:10:40.260" v="24" actId="2696"/>
        <pc:sldMkLst>
          <pc:docMk/>
          <pc:sldMk cId="2606081595" sldId="270"/>
        </pc:sldMkLst>
      </pc:sldChg>
      <pc:sldChg chg="del">
        <pc:chgData name="Konstantine H" userId="11d19a7c-9788-4373-a3b3-84253269272b" providerId="ADAL" clId="{74A90587-D9AB-DA44-A8E9-7CE1B8FCCB15}" dt="2021-01-16T01:10:23.815" v="20" actId="2696"/>
        <pc:sldMkLst>
          <pc:docMk/>
          <pc:sldMk cId="1818988114" sldId="272"/>
        </pc:sldMkLst>
      </pc:sldChg>
      <pc:sldChg chg="ord">
        <pc:chgData name="Konstantine H" userId="11d19a7c-9788-4373-a3b3-84253269272b" providerId="ADAL" clId="{74A90587-D9AB-DA44-A8E9-7CE1B8FCCB15}" dt="2021-01-16T01:11:17.660" v="27" actId="20578"/>
        <pc:sldMkLst>
          <pc:docMk/>
          <pc:sldMk cId="915738017" sldId="273"/>
        </pc:sldMkLst>
      </pc:sldChg>
      <pc:sldChg chg="ord">
        <pc:chgData name="Konstantine H" userId="11d19a7c-9788-4373-a3b3-84253269272b" providerId="ADAL" clId="{74A90587-D9AB-DA44-A8E9-7CE1B8FCCB15}" dt="2021-01-16T01:11:17.660" v="27" actId="20578"/>
        <pc:sldMkLst>
          <pc:docMk/>
          <pc:sldMk cId="3555230004" sldId="274"/>
        </pc:sldMkLst>
      </pc:sldChg>
      <pc:sldChg chg="ord">
        <pc:chgData name="Konstantine H" userId="11d19a7c-9788-4373-a3b3-84253269272b" providerId="ADAL" clId="{74A90587-D9AB-DA44-A8E9-7CE1B8FCCB15}" dt="2021-01-16T01:11:17.660" v="27" actId="20578"/>
        <pc:sldMkLst>
          <pc:docMk/>
          <pc:sldMk cId="1479037257" sldId="277"/>
        </pc:sldMkLst>
      </pc:sldChg>
      <pc:sldChg chg="ord">
        <pc:chgData name="Konstantine H" userId="11d19a7c-9788-4373-a3b3-84253269272b" providerId="ADAL" clId="{74A90587-D9AB-DA44-A8E9-7CE1B8FCCB15}" dt="2021-01-16T01:11:17.660" v="27" actId="20578"/>
        <pc:sldMkLst>
          <pc:docMk/>
          <pc:sldMk cId="825787292" sldId="278"/>
        </pc:sldMkLst>
      </pc:sldChg>
      <pc:sldChg chg="del">
        <pc:chgData name="Konstantine H" userId="11d19a7c-9788-4373-a3b3-84253269272b" providerId="ADAL" clId="{74A90587-D9AB-DA44-A8E9-7CE1B8FCCB15}" dt="2021-01-16T01:10:42.037" v="25" actId="2696"/>
        <pc:sldMkLst>
          <pc:docMk/>
          <pc:sldMk cId="865837552" sldId="280"/>
        </pc:sldMkLst>
      </pc:sldChg>
      <pc:sldChg chg="del">
        <pc:chgData name="Konstantine H" userId="11d19a7c-9788-4373-a3b3-84253269272b" providerId="ADAL" clId="{74A90587-D9AB-DA44-A8E9-7CE1B8FCCB15}" dt="2021-01-16T01:10:24.249" v="21" actId="2696"/>
        <pc:sldMkLst>
          <pc:docMk/>
          <pc:sldMk cId="1843956037" sldId="281"/>
        </pc:sldMkLst>
      </pc:sldChg>
      <pc:sldChg chg="add">
        <pc:chgData name="Konstantine H" userId="11d19a7c-9788-4373-a3b3-84253269272b" providerId="ADAL" clId="{74A90587-D9AB-DA44-A8E9-7CE1B8FCCB15}" dt="2021-01-16T00:56:16.582" v="2"/>
        <pc:sldMkLst>
          <pc:docMk/>
          <pc:sldMk cId="2137801803" sldId="282"/>
        </pc:sldMkLst>
      </pc:sldChg>
      <pc:sldChg chg="add del setBg">
        <pc:chgData name="Konstantine H" userId="11d19a7c-9788-4373-a3b3-84253269272b" providerId="ADAL" clId="{74A90587-D9AB-DA44-A8E9-7CE1B8FCCB15}" dt="2021-01-16T00:56:15.597" v="1"/>
        <pc:sldMkLst>
          <pc:docMk/>
          <pc:sldMk cId="4112982783" sldId="282"/>
        </pc:sldMkLst>
      </pc:sldChg>
      <pc:sldChg chg="del">
        <pc:chgData name="Konstantine H" userId="11d19a7c-9788-4373-a3b3-84253269272b" providerId="ADAL" clId="{74A90587-D9AB-DA44-A8E9-7CE1B8FCCB15}" dt="2021-01-16T01:10:24.999" v="22" actId="2696"/>
        <pc:sldMkLst>
          <pc:docMk/>
          <pc:sldMk cId="1356920349" sldId="283"/>
        </pc:sldMkLst>
      </pc:sldChg>
      <pc:sldChg chg="del">
        <pc:chgData name="Konstantine H" userId="11d19a7c-9788-4373-a3b3-84253269272b" providerId="ADAL" clId="{74A90587-D9AB-DA44-A8E9-7CE1B8FCCB15}" dt="2021-01-16T01:10:39.130" v="23" actId="2696"/>
        <pc:sldMkLst>
          <pc:docMk/>
          <pc:sldMk cId="1271908023" sldId="284"/>
        </pc:sldMkLst>
      </pc:sldChg>
      <pc:sldChg chg="del">
        <pc:chgData name="Konstantine H" userId="11d19a7c-9788-4373-a3b3-84253269272b" providerId="ADAL" clId="{74A90587-D9AB-DA44-A8E9-7CE1B8FCCB15}" dt="2021-01-16T01:11:09.112" v="26" actId="2696"/>
        <pc:sldMkLst>
          <pc:docMk/>
          <pc:sldMk cId="1928490309" sldId="285"/>
        </pc:sldMkLst>
      </pc:sldChg>
      <pc:sldChg chg="add del setBg">
        <pc:chgData name="Konstantine H" userId="11d19a7c-9788-4373-a3b3-84253269272b" providerId="ADAL" clId="{74A90587-D9AB-DA44-A8E9-7CE1B8FCCB15}" dt="2021-01-16T00:56:15.597" v="1"/>
        <pc:sldMkLst>
          <pc:docMk/>
          <pc:sldMk cId="99987897" sldId="286"/>
        </pc:sldMkLst>
      </pc:sldChg>
      <pc:sldChg chg="add">
        <pc:chgData name="Konstantine H" userId="11d19a7c-9788-4373-a3b3-84253269272b" providerId="ADAL" clId="{74A90587-D9AB-DA44-A8E9-7CE1B8FCCB15}" dt="2021-01-16T00:56:16.582" v="2"/>
        <pc:sldMkLst>
          <pc:docMk/>
          <pc:sldMk cId="1851852116" sldId="286"/>
        </pc:sldMkLst>
      </pc:sldChg>
      <pc:sldChg chg="modSp add mod">
        <pc:chgData name="Konstantine H" userId="11d19a7c-9788-4373-a3b3-84253269272b" providerId="ADAL" clId="{74A90587-D9AB-DA44-A8E9-7CE1B8FCCB15}" dt="2021-01-16T01:28:00.587" v="400" actId="14100"/>
        <pc:sldMkLst>
          <pc:docMk/>
          <pc:sldMk cId="2328427675" sldId="287"/>
        </pc:sldMkLst>
        <pc:spChg chg="mod">
          <ac:chgData name="Konstantine H" userId="11d19a7c-9788-4373-a3b3-84253269272b" providerId="ADAL" clId="{74A90587-D9AB-DA44-A8E9-7CE1B8FCCB15}" dt="2021-01-16T01:28:00.587" v="400" actId="14100"/>
          <ac:spMkLst>
            <pc:docMk/>
            <pc:sldMk cId="2328427675" sldId="287"/>
            <ac:spMk id="59396" creationId="{F95668A3-8BDB-8541-91B3-D204ACA936A8}"/>
          </ac:spMkLst>
        </pc:spChg>
      </pc:sldChg>
      <pc:sldChg chg="add del setBg">
        <pc:chgData name="Konstantine H" userId="11d19a7c-9788-4373-a3b3-84253269272b" providerId="ADAL" clId="{74A90587-D9AB-DA44-A8E9-7CE1B8FCCB15}" dt="2021-01-16T00:56:15.597" v="1"/>
        <pc:sldMkLst>
          <pc:docMk/>
          <pc:sldMk cId="3587905958" sldId="287"/>
        </pc:sldMkLst>
      </pc:sldChg>
      <pc:sldChg chg="add del setBg">
        <pc:chgData name="Konstantine H" userId="11d19a7c-9788-4373-a3b3-84253269272b" providerId="ADAL" clId="{74A90587-D9AB-DA44-A8E9-7CE1B8FCCB15}" dt="2021-01-16T00:56:15.597" v="1"/>
        <pc:sldMkLst>
          <pc:docMk/>
          <pc:sldMk cId="730891625" sldId="292"/>
        </pc:sldMkLst>
      </pc:sldChg>
      <pc:sldChg chg="add">
        <pc:chgData name="Konstantine H" userId="11d19a7c-9788-4373-a3b3-84253269272b" providerId="ADAL" clId="{74A90587-D9AB-DA44-A8E9-7CE1B8FCCB15}" dt="2021-01-16T00:56:16.582" v="2"/>
        <pc:sldMkLst>
          <pc:docMk/>
          <pc:sldMk cId="2757130085" sldId="292"/>
        </pc:sldMkLst>
      </pc:sldChg>
      <pc:sldChg chg="add del setBg">
        <pc:chgData name="Konstantine H" userId="11d19a7c-9788-4373-a3b3-84253269272b" providerId="ADAL" clId="{74A90587-D9AB-DA44-A8E9-7CE1B8FCCB15}" dt="2021-01-16T00:56:15.597" v="1"/>
        <pc:sldMkLst>
          <pc:docMk/>
          <pc:sldMk cId="491763821" sldId="294"/>
        </pc:sldMkLst>
      </pc:sldChg>
      <pc:sldChg chg="add">
        <pc:chgData name="Konstantine H" userId="11d19a7c-9788-4373-a3b3-84253269272b" providerId="ADAL" clId="{74A90587-D9AB-DA44-A8E9-7CE1B8FCCB15}" dt="2021-01-16T00:56:16.582" v="2"/>
        <pc:sldMkLst>
          <pc:docMk/>
          <pc:sldMk cId="1390984789" sldId="294"/>
        </pc:sldMkLst>
      </pc:sldChg>
      <pc:sldChg chg="add">
        <pc:chgData name="Konstantine H" userId="11d19a7c-9788-4373-a3b3-84253269272b" providerId="ADAL" clId="{74A90587-D9AB-DA44-A8E9-7CE1B8FCCB15}" dt="2021-01-16T00:56:16.582" v="2"/>
        <pc:sldMkLst>
          <pc:docMk/>
          <pc:sldMk cId="2858620041" sldId="296"/>
        </pc:sldMkLst>
      </pc:sldChg>
      <pc:sldChg chg="add del setBg">
        <pc:chgData name="Konstantine H" userId="11d19a7c-9788-4373-a3b3-84253269272b" providerId="ADAL" clId="{74A90587-D9AB-DA44-A8E9-7CE1B8FCCB15}" dt="2021-01-16T00:56:15.597" v="1"/>
        <pc:sldMkLst>
          <pc:docMk/>
          <pc:sldMk cId="3184113726" sldId="296"/>
        </pc:sldMkLst>
      </pc:sldChg>
      <pc:sldChg chg="add del setBg">
        <pc:chgData name="Konstantine H" userId="11d19a7c-9788-4373-a3b3-84253269272b" providerId="ADAL" clId="{74A90587-D9AB-DA44-A8E9-7CE1B8FCCB15}" dt="2021-01-16T00:56:15.597" v="1"/>
        <pc:sldMkLst>
          <pc:docMk/>
          <pc:sldMk cId="983454801" sldId="297"/>
        </pc:sldMkLst>
      </pc:sldChg>
      <pc:sldChg chg="add">
        <pc:chgData name="Konstantine H" userId="11d19a7c-9788-4373-a3b3-84253269272b" providerId="ADAL" clId="{74A90587-D9AB-DA44-A8E9-7CE1B8FCCB15}" dt="2021-01-16T00:56:16.582" v="2"/>
        <pc:sldMkLst>
          <pc:docMk/>
          <pc:sldMk cId="1371954139" sldId="297"/>
        </pc:sldMkLst>
      </pc:sldChg>
      <pc:sldChg chg="add del">
        <pc:chgData name="Konstantine H" userId="11d19a7c-9788-4373-a3b3-84253269272b" providerId="ADAL" clId="{74A90587-D9AB-DA44-A8E9-7CE1B8FCCB15}" dt="2021-01-16T01:23:14.836" v="394" actId="2696"/>
        <pc:sldMkLst>
          <pc:docMk/>
          <pc:sldMk cId="332797074" sldId="299"/>
        </pc:sldMkLst>
      </pc:sldChg>
      <pc:sldChg chg="add del">
        <pc:chgData name="Konstantine H" userId="11d19a7c-9788-4373-a3b3-84253269272b" providerId="ADAL" clId="{74A90587-D9AB-DA44-A8E9-7CE1B8FCCB15}" dt="2021-01-16T00:56:15.597" v="1"/>
        <pc:sldMkLst>
          <pc:docMk/>
          <pc:sldMk cId="1621401534" sldId="299"/>
        </pc:sldMkLst>
      </pc:sldChg>
      <pc:sldChg chg="modSp add mod">
        <pc:chgData name="Konstantine H" userId="11d19a7c-9788-4373-a3b3-84253269272b" providerId="ADAL" clId="{74A90587-D9AB-DA44-A8E9-7CE1B8FCCB15}" dt="2021-01-16T01:28:01.172" v="401" actId="1076"/>
        <pc:sldMkLst>
          <pc:docMk/>
          <pc:sldMk cId="243675326" sldId="300"/>
        </pc:sldMkLst>
        <pc:spChg chg="mod">
          <ac:chgData name="Konstantine H" userId="11d19a7c-9788-4373-a3b3-84253269272b" providerId="ADAL" clId="{74A90587-D9AB-DA44-A8E9-7CE1B8FCCB15}" dt="2021-01-16T01:28:01.172" v="401" actId="1076"/>
          <ac:spMkLst>
            <pc:docMk/>
            <pc:sldMk cId="243675326" sldId="300"/>
            <ac:spMk id="58372" creationId="{D793CC9A-69BB-DD4A-81A7-E76240CC4180}"/>
          </ac:spMkLst>
        </pc:spChg>
      </pc:sldChg>
      <pc:sldChg chg="add del setBg">
        <pc:chgData name="Konstantine H" userId="11d19a7c-9788-4373-a3b3-84253269272b" providerId="ADAL" clId="{74A90587-D9AB-DA44-A8E9-7CE1B8FCCB15}" dt="2021-01-16T00:56:15.597" v="1"/>
        <pc:sldMkLst>
          <pc:docMk/>
          <pc:sldMk cId="777073380" sldId="300"/>
        </pc:sldMkLst>
      </pc:sldChg>
      <pc:sldChg chg="add">
        <pc:chgData name="Konstantine H" userId="11d19a7c-9788-4373-a3b3-84253269272b" providerId="ADAL" clId="{74A90587-D9AB-DA44-A8E9-7CE1B8FCCB15}" dt="2021-01-16T00:56:16.582" v="2"/>
        <pc:sldMkLst>
          <pc:docMk/>
          <pc:sldMk cId="895867722" sldId="301"/>
        </pc:sldMkLst>
      </pc:sldChg>
      <pc:sldChg chg="add del setBg">
        <pc:chgData name="Konstantine H" userId="11d19a7c-9788-4373-a3b3-84253269272b" providerId="ADAL" clId="{74A90587-D9AB-DA44-A8E9-7CE1B8FCCB15}" dt="2021-01-16T00:56:15.597" v="1"/>
        <pc:sldMkLst>
          <pc:docMk/>
          <pc:sldMk cId="3379867844" sldId="301"/>
        </pc:sldMkLst>
      </pc:sldChg>
      <pc:sldChg chg="add del setBg">
        <pc:chgData name="Konstantine H" userId="11d19a7c-9788-4373-a3b3-84253269272b" providerId="ADAL" clId="{74A90587-D9AB-DA44-A8E9-7CE1B8FCCB15}" dt="2021-01-16T00:56:15.597" v="1"/>
        <pc:sldMkLst>
          <pc:docMk/>
          <pc:sldMk cId="52144586" sldId="302"/>
        </pc:sldMkLst>
      </pc:sldChg>
      <pc:sldChg chg="add">
        <pc:chgData name="Konstantine H" userId="11d19a7c-9788-4373-a3b3-84253269272b" providerId="ADAL" clId="{74A90587-D9AB-DA44-A8E9-7CE1B8FCCB15}" dt="2021-01-16T00:56:16.582" v="2"/>
        <pc:sldMkLst>
          <pc:docMk/>
          <pc:sldMk cId="4007175820" sldId="302"/>
        </pc:sldMkLst>
      </pc:sldChg>
      <pc:sldChg chg="addSp delSp modSp new mod modAnim">
        <pc:chgData name="Konstantine H" userId="11d19a7c-9788-4373-a3b3-84253269272b" providerId="ADAL" clId="{74A90587-D9AB-DA44-A8E9-7CE1B8FCCB15}" dt="2021-01-16T01:23:03.492" v="393"/>
        <pc:sldMkLst>
          <pc:docMk/>
          <pc:sldMk cId="1204933886" sldId="303"/>
        </pc:sldMkLst>
        <pc:spChg chg="mod">
          <ac:chgData name="Konstantine H" userId="11d19a7c-9788-4373-a3b3-84253269272b" providerId="ADAL" clId="{74A90587-D9AB-DA44-A8E9-7CE1B8FCCB15}" dt="2021-01-16T01:21:26.013" v="382" actId="1076"/>
          <ac:spMkLst>
            <pc:docMk/>
            <pc:sldMk cId="1204933886" sldId="303"/>
            <ac:spMk id="2" creationId="{A934262A-B6FD-564A-B852-650BBF100AFC}"/>
          </ac:spMkLst>
        </pc:spChg>
        <pc:spChg chg="del">
          <ac:chgData name="Konstantine H" userId="11d19a7c-9788-4373-a3b3-84253269272b" providerId="ADAL" clId="{74A90587-D9AB-DA44-A8E9-7CE1B8FCCB15}" dt="2021-01-16T01:21:30.177" v="384" actId="478"/>
          <ac:spMkLst>
            <pc:docMk/>
            <pc:sldMk cId="1204933886" sldId="303"/>
            <ac:spMk id="3" creationId="{1F08B9F8-2F57-0145-BD9A-D6723D0CF168}"/>
          </ac:spMkLst>
        </pc:spChg>
        <pc:spChg chg="add mod">
          <ac:chgData name="Konstantine H" userId="11d19a7c-9788-4373-a3b3-84253269272b" providerId="ADAL" clId="{74A90587-D9AB-DA44-A8E9-7CE1B8FCCB15}" dt="2021-01-16T01:21:22.235" v="381" actId="1076"/>
          <ac:spMkLst>
            <pc:docMk/>
            <pc:sldMk cId="1204933886" sldId="303"/>
            <ac:spMk id="4" creationId="{45F6A6E9-B636-9644-8FD9-978DC7DC4685}"/>
          </ac:spMkLst>
        </pc:spChg>
        <pc:picChg chg="add mod">
          <ac:chgData name="Konstantine H" userId="11d19a7c-9788-4373-a3b3-84253269272b" providerId="ADAL" clId="{74A90587-D9AB-DA44-A8E9-7CE1B8FCCB15}" dt="2021-01-16T01:21:28.348" v="383" actId="1076"/>
          <ac:picMkLst>
            <pc:docMk/>
            <pc:sldMk cId="1204933886" sldId="303"/>
            <ac:picMk id="5" creationId="{62E32FFC-08CE-9A43-82E3-F715FAEAFA38}"/>
          </ac:picMkLst>
        </pc:picChg>
        <pc:cxnChg chg="add mod">
          <ac:chgData name="Konstantine H" userId="11d19a7c-9788-4373-a3b3-84253269272b" providerId="ADAL" clId="{74A90587-D9AB-DA44-A8E9-7CE1B8FCCB15}" dt="2021-01-16T01:22:53.991" v="392" actId="1582"/>
          <ac:cxnSpMkLst>
            <pc:docMk/>
            <pc:sldMk cId="1204933886" sldId="303"/>
            <ac:cxnSpMk id="7" creationId="{AE28C108-6101-6C4E-A5F4-39C580ED85AD}"/>
          </ac:cxnSpMkLst>
        </pc:cxnChg>
      </pc:sldChg>
      <pc:sldChg chg="addSp modSp new">
        <pc:chgData name="Konstantine H" userId="11d19a7c-9788-4373-a3b3-84253269272b" providerId="ADAL" clId="{74A90587-D9AB-DA44-A8E9-7CE1B8FCCB15}" dt="2021-01-16T23:38:14.652" v="405"/>
        <pc:sldMkLst>
          <pc:docMk/>
          <pc:sldMk cId="81914845" sldId="304"/>
        </pc:sldMkLst>
        <pc:spChg chg="add mod">
          <ac:chgData name="Konstantine H" userId="11d19a7c-9788-4373-a3b3-84253269272b" providerId="ADAL" clId="{74A90587-D9AB-DA44-A8E9-7CE1B8FCCB15}" dt="2021-01-16T23:38:14.652" v="405"/>
          <ac:spMkLst>
            <pc:docMk/>
            <pc:sldMk cId="81914845" sldId="304"/>
            <ac:spMk id="2" creationId="{4D39264B-C32E-7041-9994-92B96956EF39}"/>
          </ac:spMkLst>
        </pc:spChg>
      </pc:sldChg>
    </pc:docChg>
  </pc:docChgLst>
  <pc:docChgLst>
    <pc:chgData name="Konstantine H" userId="11d19a7c-9788-4373-a3b3-84253269272b" providerId="ADAL" clId="{49062829-438F-484E-8D76-413F6E6ECD8B}"/>
    <pc:docChg chg="undo custSel addSld delSld modSld sldOrd">
      <pc:chgData name="Konstantine H" userId="11d19a7c-9788-4373-a3b3-84253269272b" providerId="ADAL" clId="{49062829-438F-484E-8D76-413F6E6ECD8B}" dt="2021-01-15T17:32:18.608" v="933" actId="2696"/>
      <pc:docMkLst>
        <pc:docMk/>
      </pc:docMkLst>
      <pc:sldChg chg="del">
        <pc:chgData name="Konstantine H" userId="11d19a7c-9788-4373-a3b3-84253269272b" providerId="ADAL" clId="{49062829-438F-484E-8D76-413F6E6ECD8B}" dt="2021-01-09T23:08:36.971" v="0" actId="2696"/>
        <pc:sldMkLst>
          <pc:docMk/>
          <pc:sldMk cId="3211247229" sldId="256"/>
        </pc:sldMkLst>
      </pc:sldChg>
      <pc:sldChg chg="del">
        <pc:chgData name="Konstantine H" userId="11d19a7c-9788-4373-a3b3-84253269272b" providerId="ADAL" clId="{49062829-438F-484E-8D76-413F6E6ECD8B}" dt="2021-01-09T23:08:38.057" v="3" actId="2696"/>
        <pc:sldMkLst>
          <pc:docMk/>
          <pc:sldMk cId="3122937478" sldId="257"/>
        </pc:sldMkLst>
      </pc:sldChg>
      <pc:sldChg chg="del">
        <pc:chgData name="Konstantine H" userId="11d19a7c-9788-4373-a3b3-84253269272b" providerId="ADAL" clId="{49062829-438F-484E-8D76-413F6E6ECD8B}" dt="2021-01-09T23:08:38.269" v="4" actId="2696"/>
        <pc:sldMkLst>
          <pc:docMk/>
          <pc:sldMk cId="1664126954" sldId="258"/>
        </pc:sldMkLst>
      </pc:sldChg>
      <pc:sldChg chg="del">
        <pc:chgData name="Konstantine H" userId="11d19a7c-9788-4373-a3b3-84253269272b" providerId="ADAL" clId="{49062829-438F-484E-8D76-413F6E6ECD8B}" dt="2021-01-09T23:08:37.348" v="1" actId="2696"/>
        <pc:sldMkLst>
          <pc:docMk/>
          <pc:sldMk cId="2559920299" sldId="259"/>
        </pc:sldMkLst>
      </pc:sldChg>
      <pc:sldChg chg="addSp delSp modSp mod">
        <pc:chgData name="Konstantine H" userId="11d19a7c-9788-4373-a3b3-84253269272b" providerId="ADAL" clId="{49062829-438F-484E-8D76-413F6E6ECD8B}" dt="2021-01-14T10:49:38.584" v="928" actId="478"/>
        <pc:sldMkLst>
          <pc:docMk/>
          <pc:sldMk cId="1738801389" sldId="262"/>
        </pc:sldMkLst>
        <pc:spChg chg="add mod">
          <ac:chgData name="Konstantine H" userId="11d19a7c-9788-4373-a3b3-84253269272b" providerId="ADAL" clId="{49062829-438F-484E-8D76-413F6E6ECD8B}" dt="2021-01-14T10:49:21.515" v="926" actId="113"/>
          <ac:spMkLst>
            <pc:docMk/>
            <pc:sldMk cId="1738801389" sldId="262"/>
            <ac:spMk id="2" creationId="{EFA4B710-5DB8-8947-98B0-13B5A6A41E61}"/>
          </ac:spMkLst>
        </pc:spChg>
        <pc:spChg chg="mod">
          <ac:chgData name="Konstantine H" userId="11d19a7c-9788-4373-a3b3-84253269272b" providerId="ADAL" clId="{49062829-438F-484E-8D76-413F6E6ECD8B}" dt="2021-01-14T10:44:58.906" v="665" actId="20577"/>
          <ac:spMkLst>
            <pc:docMk/>
            <pc:sldMk cId="1738801389" sldId="262"/>
            <ac:spMk id="5" creationId="{12266B2F-FFEC-4341-A27E-2FBB17696BAE}"/>
          </ac:spMkLst>
        </pc:spChg>
        <pc:spChg chg="mod">
          <ac:chgData name="Konstantine H" userId="11d19a7c-9788-4373-a3b3-84253269272b" providerId="ADAL" clId="{49062829-438F-484E-8D76-413F6E6ECD8B}" dt="2021-01-14T10:48:00.422" v="791" actId="20577"/>
          <ac:spMkLst>
            <pc:docMk/>
            <pc:sldMk cId="1738801389" sldId="262"/>
            <ac:spMk id="7" creationId="{24B22AD1-E209-2B4D-9EAF-DE3BEF4139BD}"/>
          </ac:spMkLst>
        </pc:spChg>
        <pc:spChg chg="add mod">
          <ac:chgData name="Konstantine H" userId="11d19a7c-9788-4373-a3b3-84253269272b" providerId="ADAL" clId="{49062829-438F-484E-8D76-413F6E6ECD8B}" dt="2021-01-14T10:49:21.515" v="926" actId="113"/>
          <ac:spMkLst>
            <pc:docMk/>
            <pc:sldMk cId="1738801389" sldId="262"/>
            <ac:spMk id="10" creationId="{A93CB653-F3C1-C74A-8A71-19FF02938643}"/>
          </ac:spMkLst>
        </pc:spChg>
        <pc:spChg chg="add mod">
          <ac:chgData name="Konstantine H" userId="11d19a7c-9788-4373-a3b3-84253269272b" providerId="ADAL" clId="{49062829-438F-484E-8D76-413F6E6ECD8B}" dt="2021-01-14T10:49:21.515" v="926" actId="113"/>
          <ac:spMkLst>
            <pc:docMk/>
            <pc:sldMk cId="1738801389" sldId="262"/>
            <ac:spMk id="11" creationId="{491DB8AC-2DF3-5D41-AA0B-7726BDF06C0C}"/>
          </ac:spMkLst>
        </pc:spChg>
        <pc:graphicFrameChg chg="mod modGraphic">
          <ac:chgData name="Konstantine H" userId="11d19a7c-9788-4373-a3b3-84253269272b" providerId="ADAL" clId="{49062829-438F-484E-8D76-413F6E6ECD8B}" dt="2021-01-09T23:30:23.494" v="423" actId="20577"/>
          <ac:graphicFrameMkLst>
            <pc:docMk/>
            <pc:sldMk cId="1738801389" sldId="262"/>
            <ac:graphicFrameMk id="8" creationId="{05124CB2-3317-654A-9B46-2D0639AF87AE}"/>
          </ac:graphicFrameMkLst>
        </pc:graphicFrameChg>
        <pc:graphicFrameChg chg="del mod">
          <ac:chgData name="Konstantine H" userId="11d19a7c-9788-4373-a3b3-84253269272b" providerId="ADAL" clId="{49062829-438F-484E-8D76-413F6E6ECD8B}" dt="2021-01-14T10:49:38.584" v="928" actId="478"/>
          <ac:graphicFrameMkLst>
            <pc:docMk/>
            <pc:sldMk cId="1738801389" sldId="262"/>
            <ac:graphicFrameMk id="9" creationId="{641A5BCF-DC87-3243-8162-24373D0DEA6C}"/>
          </ac:graphicFrameMkLst>
        </pc:graphicFrameChg>
        <pc:picChg chg="add mod">
          <ac:chgData name="Konstantine H" userId="11d19a7c-9788-4373-a3b3-84253269272b" providerId="ADAL" clId="{49062829-438F-484E-8D76-413F6E6ECD8B}" dt="2021-01-09T23:30:38.105" v="427" actId="1076"/>
          <ac:picMkLst>
            <pc:docMk/>
            <pc:sldMk cId="1738801389" sldId="262"/>
            <ac:picMk id="12" creationId="{1FC8D700-A79F-C545-9C72-779BA04A6F75}"/>
          </ac:picMkLst>
        </pc:picChg>
        <pc:inkChg chg="del">
          <ac:chgData name="Konstantine H" userId="11d19a7c-9788-4373-a3b3-84253269272b" providerId="ADAL" clId="{49062829-438F-484E-8D76-413F6E6ECD8B}" dt="2021-01-14T10:48:04.566" v="792" actId="478"/>
          <ac:inkMkLst>
            <pc:docMk/>
            <pc:sldMk cId="1738801389" sldId="262"/>
            <ac:inkMk id="6" creationId="{BD2D5502-EEA1-BC47-843B-E321CCD1C9CB}"/>
          </ac:inkMkLst>
        </pc:inkChg>
      </pc:sldChg>
      <pc:sldChg chg="del">
        <pc:chgData name="Konstantine H" userId="11d19a7c-9788-4373-a3b3-84253269272b" providerId="ADAL" clId="{49062829-438F-484E-8D76-413F6E6ECD8B}" dt="2021-01-09T23:08:37.718" v="2" actId="2696"/>
        <pc:sldMkLst>
          <pc:docMk/>
          <pc:sldMk cId="1178708925" sldId="263"/>
        </pc:sldMkLst>
      </pc:sldChg>
      <pc:sldChg chg="del">
        <pc:chgData name="Konstantine H" userId="11d19a7c-9788-4373-a3b3-84253269272b" providerId="ADAL" clId="{49062829-438F-484E-8D76-413F6E6ECD8B}" dt="2021-01-09T23:08:39.396" v="7" actId="2696"/>
        <pc:sldMkLst>
          <pc:docMk/>
          <pc:sldMk cId="194634574" sldId="264"/>
        </pc:sldMkLst>
      </pc:sldChg>
      <pc:sldChg chg="del">
        <pc:chgData name="Konstantine H" userId="11d19a7c-9788-4373-a3b3-84253269272b" providerId="ADAL" clId="{49062829-438F-484E-8D76-413F6E6ECD8B}" dt="2021-01-09T23:08:41.055" v="10" actId="2696"/>
        <pc:sldMkLst>
          <pc:docMk/>
          <pc:sldMk cId="396777927" sldId="265"/>
        </pc:sldMkLst>
      </pc:sldChg>
      <pc:sldChg chg="del">
        <pc:chgData name="Konstantine H" userId="11d19a7c-9788-4373-a3b3-84253269272b" providerId="ADAL" clId="{49062829-438F-484E-8D76-413F6E6ECD8B}" dt="2021-01-09T23:08:40.160" v="9" actId="2696"/>
        <pc:sldMkLst>
          <pc:docMk/>
          <pc:sldMk cId="1562088257" sldId="266"/>
        </pc:sldMkLst>
      </pc:sldChg>
      <pc:sldChg chg="del">
        <pc:chgData name="Konstantine H" userId="11d19a7c-9788-4373-a3b3-84253269272b" providerId="ADAL" clId="{49062829-438F-484E-8D76-413F6E6ECD8B}" dt="2021-01-09T23:08:38.604" v="5" actId="2696"/>
        <pc:sldMkLst>
          <pc:docMk/>
          <pc:sldMk cId="3395901891" sldId="267"/>
        </pc:sldMkLst>
      </pc:sldChg>
      <pc:sldChg chg="del">
        <pc:chgData name="Konstantine H" userId="11d19a7c-9788-4373-a3b3-84253269272b" providerId="ADAL" clId="{49062829-438F-484E-8D76-413F6E6ECD8B}" dt="2021-01-09T23:08:39.934" v="8" actId="2696"/>
        <pc:sldMkLst>
          <pc:docMk/>
          <pc:sldMk cId="1200081252" sldId="268"/>
        </pc:sldMkLst>
      </pc:sldChg>
      <pc:sldChg chg="del">
        <pc:chgData name="Konstantine H" userId="11d19a7c-9788-4373-a3b3-84253269272b" providerId="ADAL" clId="{49062829-438F-484E-8D76-413F6E6ECD8B}" dt="2021-01-09T23:09:40.405" v="11" actId="2696"/>
        <pc:sldMkLst>
          <pc:docMk/>
          <pc:sldMk cId="1753717820" sldId="269"/>
        </pc:sldMkLst>
      </pc:sldChg>
      <pc:sldChg chg="addSp modSp mod modAnim">
        <pc:chgData name="Konstantine H" userId="11d19a7c-9788-4373-a3b3-84253269272b" providerId="ADAL" clId="{49062829-438F-484E-8D76-413F6E6ECD8B}" dt="2021-01-10T01:17:47.298" v="596"/>
        <pc:sldMkLst>
          <pc:docMk/>
          <pc:sldMk cId="2606081595" sldId="270"/>
        </pc:sldMkLst>
        <pc:picChg chg="add mod">
          <ac:chgData name="Konstantine H" userId="11d19a7c-9788-4373-a3b3-84253269272b" providerId="ADAL" clId="{49062829-438F-484E-8D76-413F6E6ECD8B}" dt="2021-01-10T01:12:28.969" v="589"/>
          <ac:picMkLst>
            <pc:docMk/>
            <pc:sldMk cId="2606081595" sldId="270"/>
            <ac:picMk id="2" creationId="{BA35D281-B30F-D849-A31F-9371AAD482E0}"/>
          </ac:picMkLst>
        </pc:picChg>
      </pc:sldChg>
      <pc:sldChg chg="del">
        <pc:chgData name="Konstantine H" userId="11d19a7c-9788-4373-a3b3-84253269272b" providerId="ADAL" clId="{49062829-438F-484E-8D76-413F6E6ECD8B}" dt="2021-01-09T23:11:18.042" v="25" actId="2696"/>
        <pc:sldMkLst>
          <pc:docMk/>
          <pc:sldMk cId="1813886798" sldId="271"/>
        </pc:sldMkLst>
      </pc:sldChg>
      <pc:sldChg chg="addSp delSp modSp mod modAnim">
        <pc:chgData name="Konstantine H" userId="11d19a7c-9788-4373-a3b3-84253269272b" providerId="ADAL" clId="{49062829-438F-484E-8D76-413F6E6ECD8B}" dt="2021-01-10T00:15:47.200" v="485"/>
        <pc:sldMkLst>
          <pc:docMk/>
          <pc:sldMk cId="1818988114" sldId="272"/>
        </pc:sldMkLst>
        <pc:inkChg chg="del">
          <ac:chgData name="Konstantine H" userId="11d19a7c-9788-4373-a3b3-84253269272b" providerId="ADAL" clId="{49062829-438F-484E-8D76-413F6E6ECD8B}" dt="2021-01-10T00:13:31.842" v="438" actId="478"/>
          <ac:inkMkLst>
            <pc:docMk/>
            <pc:sldMk cId="1818988114" sldId="272"/>
            <ac:inkMk id="14" creationId="{514707F8-6D90-EC45-854E-D337582C0564}"/>
          </ac:inkMkLst>
        </pc:inkChg>
        <pc:inkChg chg="add del mod">
          <ac:chgData name="Konstantine H" userId="11d19a7c-9788-4373-a3b3-84253269272b" providerId="ADAL" clId="{49062829-438F-484E-8D76-413F6E6ECD8B}" dt="2021-01-10T00:14:09.576" v="441" actId="478"/>
          <ac:inkMkLst>
            <pc:docMk/>
            <pc:sldMk cId="1818988114" sldId="272"/>
            <ac:inkMk id="17" creationId="{CBEAC756-00BD-AC4E-9545-39BA1D4A17BD}"/>
          </ac:inkMkLst>
        </pc:inkChg>
        <pc:inkChg chg="add mod">
          <ac:chgData name="Konstantine H" userId="11d19a7c-9788-4373-a3b3-84253269272b" providerId="ADAL" clId="{49062829-438F-484E-8D76-413F6E6ECD8B}" dt="2021-01-10T00:13:53.884" v="439"/>
          <ac:inkMkLst>
            <pc:docMk/>
            <pc:sldMk cId="1818988114" sldId="272"/>
            <ac:inkMk id="18" creationId="{A74EFA0A-27FC-3E41-A5CF-0C64FA4C5E92}"/>
          </ac:inkMkLst>
        </pc:inkChg>
        <pc:inkChg chg="add mod">
          <ac:chgData name="Konstantine H" userId="11d19a7c-9788-4373-a3b3-84253269272b" providerId="ADAL" clId="{49062829-438F-484E-8D76-413F6E6ECD8B}" dt="2021-01-10T00:13:53.884" v="439"/>
          <ac:inkMkLst>
            <pc:docMk/>
            <pc:sldMk cId="1818988114" sldId="272"/>
            <ac:inkMk id="19" creationId="{ABE8A428-69A3-1049-991F-FF8CC049A38A}"/>
          </ac:inkMkLst>
        </pc:inkChg>
        <pc:inkChg chg="add mod">
          <ac:chgData name="Konstantine H" userId="11d19a7c-9788-4373-a3b3-84253269272b" providerId="ADAL" clId="{49062829-438F-484E-8D76-413F6E6ECD8B}" dt="2021-01-10T00:13:53.884" v="439"/>
          <ac:inkMkLst>
            <pc:docMk/>
            <pc:sldMk cId="1818988114" sldId="272"/>
            <ac:inkMk id="20" creationId="{0C1A0441-74ED-114D-8FCE-B696FA089BB5}"/>
          </ac:inkMkLst>
        </pc:inkChg>
        <pc:inkChg chg="add mod">
          <ac:chgData name="Konstantine H" userId="11d19a7c-9788-4373-a3b3-84253269272b" providerId="ADAL" clId="{49062829-438F-484E-8D76-413F6E6ECD8B}" dt="2021-01-10T00:13:53.884" v="439"/>
          <ac:inkMkLst>
            <pc:docMk/>
            <pc:sldMk cId="1818988114" sldId="272"/>
            <ac:inkMk id="21" creationId="{CEA47231-DF0E-C445-B615-B77836777A3D}"/>
          </ac:inkMkLst>
        </pc:inkChg>
        <pc:inkChg chg="add mod">
          <ac:chgData name="Konstantine H" userId="11d19a7c-9788-4373-a3b3-84253269272b" providerId="ADAL" clId="{49062829-438F-484E-8D76-413F6E6ECD8B}" dt="2021-01-10T00:13:53.884" v="439"/>
          <ac:inkMkLst>
            <pc:docMk/>
            <pc:sldMk cId="1818988114" sldId="272"/>
            <ac:inkMk id="22" creationId="{4FAEEFC1-467D-694D-BCD6-915587990894}"/>
          </ac:inkMkLst>
        </pc:inkChg>
        <pc:inkChg chg="add mod">
          <ac:chgData name="Konstantine H" userId="11d19a7c-9788-4373-a3b3-84253269272b" providerId="ADAL" clId="{49062829-438F-484E-8D76-413F6E6ECD8B}" dt="2021-01-10T00:13:53.884" v="439"/>
          <ac:inkMkLst>
            <pc:docMk/>
            <pc:sldMk cId="1818988114" sldId="272"/>
            <ac:inkMk id="23" creationId="{CC01E3E5-5702-2141-A636-42C08D1243CA}"/>
          </ac:inkMkLst>
        </pc:inkChg>
      </pc:sldChg>
      <pc:sldChg chg="addSp delSp modSp mod ord modAnim">
        <pc:chgData name="Konstantine H" userId="11d19a7c-9788-4373-a3b3-84253269272b" providerId="ADAL" clId="{49062829-438F-484E-8D76-413F6E6ECD8B}" dt="2021-01-12T23:11:20.272" v="645" actId="167"/>
        <pc:sldMkLst>
          <pc:docMk/>
          <pc:sldMk cId="915738017" sldId="273"/>
        </pc:sldMkLst>
        <pc:spChg chg="add mod">
          <ac:chgData name="Konstantine H" userId="11d19a7c-9788-4373-a3b3-84253269272b" providerId="ADAL" clId="{49062829-438F-484E-8D76-413F6E6ECD8B}" dt="2021-01-09T23:13:33.926" v="126" actId="207"/>
          <ac:spMkLst>
            <pc:docMk/>
            <pc:sldMk cId="915738017" sldId="273"/>
            <ac:spMk id="3" creationId="{F33311FF-D593-B947-A2E3-2596F48BB7AD}"/>
          </ac:spMkLst>
        </pc:spChg>
        <pc:spChg chg="mod">
          <ac:chgData name="Konstantine H" userId="11d19a7c-9788-4373-a3b3-84253269272b" providerId="ADAL" clId="{49062829-438F-484E-8D76-413F6E6ECD8B}" dt="2021-01-12T23:11:20.272" v="645" actId="167"/>
          <ac:spMkLst>
            <pc:docMk/>
            <pc:sldMk cId="915738017" sldId="273"/>
            <ac:spMk id="11" creationId="{F508BD0F-D974-6942-9B57-EF126F4265F6}"/>
          </ac:spMkLst>
        </pc:spChg>
        <pc:picChg chg="add del mod">
          <ac:chgData name="Konstantine H" userId="11d19a7c-9788-4373-a3b3-84253269272b" providerId="ADAL" clId="{49062829-438F-484E-8D76-413F6E6ECD8B}" dt="2021-01-12T23:11:04.918" v="642" actId="478"/>
          <ac:picMkLst>
            <pc:docMk/>
            <pc:sldMk cId="915738017" sldId="273"/>
            <ac:picMk id="17" creationId="{62CBCDC4-A57C-4D49-8A9A-5A8AA743F49C}"/>
          </ac:picMkLst>
        </pc:picChg>
        <pc:picChg chg="add mod">
          <ac:chgData name="Konstantine H" userId="11d19a7c-9788-4373-a3b3-84253269272b" providerId="ADAL" clId="{49062829-438F-484E-8D76-413F6E6ECD8B}" dt="2021-01-12T23:11:15.903" v="644" actId="167"/>
          <ac:picMkLst>
            <pc:docMk/>
            <pc:sldMk cId="915738017" sldId="273"/>
            <ac:picMk id="43" creationId="{F4176E2C-1B69-364D-A3BA-43E5A3E18A59}"/>
          </ac:picMkLst>
        </pc:picChg>
      </pc:sldChg>
      <pc:sldChg chg="ord">
        <pc:chgData name="Konstantine H" userId="11d19a7c-9788-4373-a3b3-84253269272b" providerId="ADAL" clId="{49062829-438F-484E-8D76-413F6E6ECD8B}" dt="2021-01-10T13:20:36.987" v="639" actId="20578"/>
        <pc:sldMkLst>
          <pc:docMk/>
          <pc:sldMk cId="3555230004" sldId="274"/>
        </pc:sldMkLst>
      </pc:sldChg>
      <pc:sldChg chg="del">
        <pc:chgData name="Konstantine H" userId="11d19a7c-9788-4373-a3b3-84253269272b" providerId="ADAL" clId="{49062829-438F-484E-8D76-413F6E6ECD8B}" dt="2021-01-10T00:13:55.607" v="440" actId="2696"/>
        <pc:sldMkLst>
          <pc:docMk/>
          <pc:sldMk cId="1373733251" sldId="275"/>
        </pc:sldMkLst>
      </pc:sldChg>
      <pc:sldChg chg="del">
        <pc:chgData name="Konstantine H" userId="11d19a7c-9788-4373-a3b3-84253269272b" providerId="ADAL" clId="{49062829-438F-484E-8D76-413F6E6ECD8B}" dt="2021-01-09T23:09:40.970" v="12" actId="2696"/>
        <pc:sldMkLst>
          <pc:docMk/>
          <pc:sldMk cId="3425807739" sldId="276"/>
        </pc:sldMkLst>
      </pc:sldChg>
      <pc:sldChg chg="ord">
        <pc:chgData name="Konstantine H" userId="11d19a7c-9788-4373-a3b3-84253269272b" providerId="ADAL" clId="{49062829-438F-484E-8D76-413F6E6ECD8B}" dt="2021-01-10T13:20:36.987" v="639" actId="20578"/>
        <pc:sldMkLst>
          <pc:docMk/>
          <pc:sldMk cId="1479037257" sldId="277"/>
        </pc:sldMkLst>
      </pc:sldChg>
      <pc:sldChg chg="addSp modSp mod ord modAnim">
        <pc:chgData name="Konstantine H" userId="11d19a7c-9788-4373-a3b3-84253269272b" providerId="ADAL" clId="{49062829-438F-484E-8D76-413F6E6ECD8B}" dt="2021-01-10T13:20:36.987" v="639" actId="20578"/>
        <pc:sldMkLst>
          <pc:docMk/>
          <pc:sldMk cId="825787292" sldId="278"/>
        </pc:sldMkLst>
        <pc:spChg chg="add mod">
          <ac:chgData name="Konstantine H" userId="11d19a7c-9788-4373-a3b3-84253269272b" providerId="ADAL" clId="{49062829-438F-484E-8D76-413F6E6ECD8B}" dt="2021-01-09T23:14:50.020" v="194" actId="1037"/>
          <ac:spMkLst>
            <pc:docMk/>
            <pc:sldMk cId="825787292" sldId="278"/>
            <ac:spMk id="50" creationId="{B26A28ED-23CC-1247-88B7-AB3FC5F34DE3}"/>
          </ac:spMkLst>
        </pc:spChg>
      </pc:sldChg>
      <pc:sldChg chg="del">
        <pc:chgData name="Konstantine H" userId="11d19a7c-9788-4373-a3b3-84253269272b" providerId="ADAL" clId="{49062829-438F-484E-8D76-413F6E6ECD8B}" dt="2021-01-09T23:08:39.054" v="6" actId="2696"/>
        <pc:sldMkLst>
          <pc:docMk/>
          <pc:sldMk cId="1179024676" sldId="279"/>
        </pc:sldMkLst>
      </pc:sldChg>
      <pc:sldChg chg="addSp delSp modSp new del mod">
        <pc:chgData name="Konstantine H" userId="11d19a7c-9788-4373-a3b3-84253269272b" providerId="ADAL" clId="{49062829-438F-484E-8D76-413F6E6ECD8B}" dt="2021-01-14T00:16:35.440" v="664" actId="2696"/>
        <pc:sldMkLst>
          <pc:docMk/>
          <pc:sldMk cId="3731074546" sldId="279"/>
        </pc:sldMkLst>
        <pc:spChg chg="mod">
          <ac:chgData name="Konstantine H" userId="11d19a7c-9788-4373-a3b3-84253269272b" providerId="ADAL" clId="{49062829-438F-484E-8D76-413F6E6ECD8B}" dt="2021-01-10T00:16:40.641" v="514" actId="20577"/>
          <ac:spMkLst>
            <pc:docMk/>
            <pc:sldMk cId="3731074546" sldId="279"/>
            <ac:spMk id="2" creationId="{4014B72E-F6DA-744E-9C87-1A99ED81F18F}"/>
          </ac:spMkLst>
        </pc:spChg>
        <pc:spChg chg="del mod">
          <ac:chgData name="Konstantine H" userId="11d19a7c-9788-4373-a3b3-84253269272b" providerId="ADAL" clId="{49062829-438F-484E-8D76-413F6E6ECD8B}" dt="2021-01-10T00:17:03.275" v="571" actId="478"/>
          <ac:spMkLst>
            <pc:docMk/>
            <pc:sldMk cId="3731074546" sldId="279"/>
            <ac:spMk id="3" creationId="{02FD1082-1748-9F42-A64F-A7BBD5E90980}"/>
          </ac:spMkLst>
        </pc:spChg>
        <pc:spChg chg="add del mod">
          <ac:chgData name="Konstantine H" userId="11d19a7c-9788-4373-a3b3-84253269272b" providerId="ADAL" clId="{49062829-438F-484E-8D76-413F6E6ECD8B}" dt="2021-01-10T00:17:05.153" v="572" actId="478"/>
          <ac:spMkLst>
            <pc:docMk/>
            <pc:sldMk cId="3731074546" sldId="279"/>
            <ac:spMk id="5" creationId="{BC707B06-3DE3-D048-9570-B671D604E1CD}"/>
          </ac:spMkLst>
        </pc:spChg>
      </pc:sldChg>
      <pc:sldChg chg="addSp delSp modSp new mod modAnim">
        <pc:chgData name="Konstantine H" userId="11d19a7c-9788-4373-a3b3-84253269272b" providerId="ADAL" clId="{49062829-438F-484E-8D76-413F6E6ECD8B}" dt="2021-01-10T01:17:52.684" v="597"/>
        <pc:sldMkLst>
          <pc:docMk/>
          <pc:sldMk cId="865837552" sldId="280"/>
        </pc:sldMkLst>
        <pc:spChg chg="del">
          <ac:chgData name="Konstantine H" userId="11d19a7c-9788-4373-a3b3-84253269272b" providerId="ADAL" clId="{49062829-438F-484E-8D76-413F6E6ECD8B}" dt="2021-01-10T01:08:54.896" v="576"/>
          <ac:spMkLst>
            <pc:docMk/>
            <pc:sldMk cId="865837552" sldId="280"/>
            <ac:spMk id="3" creationId="{70592C36-6C85-2340-9916-85D33E6162E6}"/>
          </ac:spMkLst>
        </pc:spChg>
        <pc:picChg chg="add mod">
          <ac:chgData name="Konstantine H" userId="11d19a7c-9788-4373-a3b3-84253269272b" providerId="ADAL" clId="{49062829-438F-484E-8D76-413F6E6ECD8B}" dt="2021-01-10T01:09:03.990" v="588" actId="1036"/>
          <ac:picMkLst>
            <pc:docMk/>
            <pc:sldMk cId="865837552" sldId="280"/>
            <ac:picMk id="4" creationId="{A2699D31-C9DD-F541-B522-40F3488663F2}"/>
          </ac:picMkLst>
        </pc:picChg>
      </pc:sldChg>
      <pc:sldChg chg="addSp delSp modSp new mod ord setBg">
        <pc:chgData name="Konstantine H" userId="11d19a7c-9788-4373-a3b3-84253269272b" providerId="ADAL" clId="{49062829-438F-484E-8D76-413F6E6ECD8B}" dt="2021-01-14T10:49:55.850" v="929" actId="20578"/>
        <pc:sldMkLst>
          <pc:docMk/>
          <pc:sldMk cId="1843956037" sldId="281"/>
        </pc:sldMkLst>
        <pc:spChg chg="del">
          <ac:chgData name="Konstantine H" userId="11d19a7c-9788-4373-a3b3-84253269272b" providerId="ADAL" clId="{49062829-438F-484E-8D76-413F6E6ECD8B}" dt="2021-01-10T13:18:08.616" v="602"/>
          <ac:spMkLst>
            <pc:docMk/>
            <pc:sldMk cId="1843956037" sldId="281"/>
            <ac:spMk id="3" creationId="{0084EFE5-9783-5045-AFC5-9615F96D9574}"/>
          </ac:spMkLst>
        </pc:spChg>
        <pc:spChg chg="add mod">
          <ac:chgData name="Konstantine H" userId="11d19a7c-9788-4373-a3b3-84253269272b" providerId="ADAL" clId="{49062829-438F-484E-8D76-413F6E6ECD8B}" dt="2021-01-10T13:11:32.029" v="601" actId="207"/>
          <ac:spMkLst>
            <pc:docMk/>
            <pc:sldMk cId="1843956037" sldId="281"/>
            <ac:spMk id="4" creationId="{11B7A4CD-AB98-F74F-B69E-998CA7097DF4}"/>
          </ac:spMkLst>
        </pc:spChg>
        <pc:picChg chg="add mod">
          <ac:chgData name="Konstantine H" userId="11d19a7c-9788-4373-a3b3-84253269272b" providerId="ADAL" clId="{49062829-438F-484E-8D76-413F6E6ECD8B}" dt="2021-01-10T13:18:09.940" v="604" actId="27614"/>
          <ac:picMkLst>
            <pc:docMk/>
            <pc:sldMk cId="1843956037" sldId="281"/>
            <ac:picMk id="6" creationId="{0FA09E0A-3EC0-B649-87D3-57AD16F9D79C}"/>
          </ac:picMkLst>
        </pc:picChg>
        <pc:picChg chg="add del mod">
          <ac:chgData name="Konstantine H" userId="11d19a7c-9788-4373-a3b3-84253269272b" providerId="ADAL" clId="{49062829-438F-484E-8D76-413F6E6ECD8B}" dt="2021-01-10T13:18:52.219" v="628" actId="478"/>
          <ac:picMkLst>
            <pc:docMk/>
            <pc:sldMk cId="1843956037" sldId="281"/>
            <ac:picMk id="8" creationId="{C22856FE-7ACB-E947-8A21-9ABB97734A54}"/>
          </ac:picMkLst>
        </pc:picChg>
        <pc:picChg chg="add mod">
          <ac:chgData name="Konstantine H" userId="11d19a7c-9788-4373-a3b3-84253269272b" providerId="ADAL" clId="{49062829-438F-484E-8D76-413F6E6ECD8B}" dt="2021-01-10T13:19:41.443" v="638" actId="14100"/>
          <ac:picMkLst>
            <pc:docMk/>
            <pc:sldMk cId="1843956037" sldId="281"/>
            <ac:picMk id="10" creationId="{9B0D83C3-EC6B-4A4F-99D9-C903B525A6ED}"/>
          </ac:picMkLst>
        </pc:picChg>
      </pc:sldChg>
      <pc:sldChg chg="add del setBg">
        <pc:chgData name="Konstantine H" userId="11d19a7c-9788-4373-a3b3-84253269272b" providerId="ADAL" clId="{49062829-438F-484E-8D76-413F6E6ECD8B}" dt="2021-01-10T13:18:30.912" v="615" actId="2696"/>
        <pc:sldMkLst>
          <pc:docMk/>
          <pc:sldMk cId="3224496998" sldId="282"/>
        </pc:sldMkLst>
      </pc:sldChg>
      <pc:sldChg chg="add del setBg">
        <pc:chgData name="Konstantine H" userId="11d19a7c-9788-4373-a3b3-84253269272b" providerId="ADAL" clId="{49062829-438F-484E-8D76-413F6E6ECD8B}" dt="2021-01-10T13:18:28.914" v="613"/>
        <pc:sldMkLst>
          <pc:docMk/>
          <pc:sldMk cId="691698717" sldId="283"/>
        </pc:sldMkLst>
      </pc:sldChg>
      <pc:sldChg chg="delSp modSp add mod ord">
        <pc:chgData name="Konstantine H" userId="11d19a7c-9788-4373-a3b3-84253269272b" providerId="ADAL" clId="{49062829-438F-484E-8D76-413F6E6ECD8B}" dt="2021-01-14T10:49:58.087" v="930" actId="20578"/>
        <pc:sldMkLst>
          <pc:docMk/>
          <pc:sldMk cId="1356920349" sldId="283"/>
        </pc:sldMkLst>
        <pc:picChg chg="mod">
          <ac:chgData name="Konstantine H" userId="11d19a7c-9788-4373-a3b3-84253269272b" providerId="ADAL" clId="{49062829-438F-484E-8D76-413F6E6ECD8B}" dt="2021-01-10T13:19:31.450" v="635" actId="1076"/>
          <ac:picMkLst>
            <pc:docMk/>
            <pc:sldMk cId="1356920349" sldId="283"/>
            <ac:picMk id="8" creationId="{C22856FE-7ACB-E947-8A21-9ABB97734A54}"/>
          </ac:picMkLst>
        </pc:picChg>
        <pc:picChg chg="del mod">
          <ac:chgData name="Konstantine H" userId="11d19a7c-9788-4373-a3b3-84253269272b" providerId="ADAL" clId="{49062829-438F-484E-8D76-413F6E6ECD8B}" dt="2021-01-10T13:18:47.636" v="625" actId="478"/>
          <ac:picMkLst>
            <pc:docMk/>
            <pc:sldMk cId="1356920349" sldId="283"/>
            <ac:picMk id="10" creationId="{9B0D83C3-EC6B-4A4F-99D9-C903B525A6ED}"/>
          </ac:picMkLst>
        </pc:picChg>
      </pc:sldChg>
      <pc:sldChg chg="add del setBg">
        <pc:chgData name="Konstantine H" userId="11d19a7c-9788-4373-a3b3-84253269272b" providerId="ADAL" clId="{49062829-438F-484E-8D76-413F6E6ECD8B}" dt="2021-01-10T13:18:34.875" v="617"/>
        <pc:sldMkLst>
          <pc:docMk/>
          <pc:sldMk cId="114960753" sldId="284"/>
        </pc:sldMkLst>
      </pc:sldChg>
      <pc:sldChg chg="addSp delSp modSp add mod ord">
        <pc:chgData name="Konstantine H" userId="11d19a7c-9788-4373-a3b3-84253269272b" providerId="ADAL" clId="{49062829-438F-484E-8D76-413F6E6ECD8B}" dt="2021-01-14T10:50:00.363" v="931" actId="20578"/>
        <pc:sldMkLst>
          <pc:docMk/>
          <pc:sldMk cId="1271908023" sldId="284"/>
        </pc:sldMkLst>
        <pc:picChg chg="add mod">
          <ac:chgData name="Konstantine H" userId="11d19a7c-9788-4373-a3b3-84253269272b" providerId="ADAL" clId="{49062829-438F-484E-8D76-413F6E6ECD8B}" dt="2021-01-10T13:19:25.203" v="633" actId="1076"/>
          <ac:picMkLst>
            <pc:docMk/>
            <pc:sldMk cId="1271908023" sldId="284"/>
            <ac:picMk id="5" creationId="{9504701D-0A65-9A4F-B6D9-B70B95643A9A}"/>
          </ac:picMkLst>
        </pc:picChg>
        <pc:picChg chg="del">
          <ac:chgData name="Konstantine H" userId="11d19a7c-9788-4373-a3b3-84253269272b" providerId="ADAL" clId="{49062829-438F-484E-8D76-413F6E6ECD8B}" dt="2021-01-10T13:18:44.483" v="623" actId="478"/>
          <ac:picMkLst>
            <pc:docMk/>
            <pc:sldMk cId="1271908023" sldId="284"/>
            <ac:picMk id="8" creationId="{C22856FE-7ACB-E947-8A21-9ABB97734A54}"/>
          </ac:picMkLst>
        </pc:picChg>
        <pc:picChg chg="del mod">
          <ac:chgData name="Konstantine H" userId="11d19a7c-9788-4373-a3b3-84253269272b" providerId="ADAL" clId="{49062829-438F-484E-8D76-413F6E6ECD8B}" dt="2021-01-10T13:18:43.595" v="622" actId="478"/>
          <ac:picMkLst>
            <pc:docMk/>
            <pc:sldMk cId="1271908023" sldId="284"/>
            <ac:picMk id="10" creationId="{9B0D83C3-EC6B-4A4F-99D9-C903B525A6ED}"/>
          </ac:picMkLst>
        </pc:picChg>
      </pc:sldChg>
      <pc:sldChg chg="addSp delSp modSp new mod delAnim modAnim">
        <pc:chgData name="Konstantine H" userId="11d19a7c-9788-4373-a3b3-84253269272b" providerId="ADAL" clId="{49062829-438F-484E-8D76-413F6E6ECD8B}" dt="2021-01-14T00:14:55.041" v="663" actId="1076"/>
        <pc:sldMkLst>
          <pc:docMk/>
          <pc:sldMk cId="1928490309" sldId="285"/>
        </pc:sldMkLst>
        <pc:spChg chg="add mod">
          <ac:chgData name="Konstantine H" userId="11d19a7c-9788-4373-a3b3-84253269272b" providerId="ADAL" clId="{49062829-438F-484E-8D76-413F6E6ECD8B}" dt="2021-01-14T00:11:33.508" v="656" actId="20577"/>
          <ac:spMkLst>
            <pc:docMk/>
            <pc:sldMk cId="1928490309" sldId="285"/>
            <ac:spMk id="3" creationId="{90AE8A9C-F00A-F44D-98F5-F46E380DAC2B}"/>
          </ac:spMkLst>
        </pc:spChg>
        <pc:spChg chg="add del mod">
          <ac:chgData name="Konstantine H" userId="11d19a7c-9788-4373-a3b3-84253269272b" providerId="ADAL" clId="{49062829-438F-484E-8D76-413F6E6ECD8B}" dt="2021-01-14T00:13:46.103" v="660" actId="478"/>
          <ac:spMkLst>
            <pc:docMk/>
            <pc:sldMk cId="1928490309" sldId="285"/>
            <ac:spMk id="5" creationId="{873DEADE-EED5-FF44-8719-1ACDF6E9FE59}"/>
          </ac:spMkLst>
        </pc:spChg>
        <pc:spChg chg="add mod">
          <ac:chgData name="Konstantine H" userId="11d19a7c-9788-4373-a3b3-84253269272b" providerId="ADAL" clId="{49062829-438F-484E-8D76-413F6E6ECD8B}" dt="2021-01-14T00:13:05.446" v="659" actId="1076"/>
          <ac:spMkLst>
            <pc:docMk/>
            <pc:sldMk cId="1928490309" sldId="285"/>
            <ac:spMk id="7" creationId="{6686FDC7-1F16-6D4C-A8BE-4EF8F75BF49B}"/>
          </ac:spMkLst>
        </pc:spChg>
        <pc:picChg chg="add mod">
          <ac:chgData name="Konstantine H" userId="11d19a7c-9788-4373-a3b3-84253269272b" providerId="ADAL" clId="{49062829-438F-484E-8D76-413F6E6ECD8B}" dt="2021-01-14T00:14:55.041" v="663" actId="1076"/>
          <ac:picMkLst>
            <pc:docMk/>
            <pc:sldMk cId="1928490309" sldId="285"/>
            <ac:picMk id="8" creationId="{EBABD038-A0FF-3B41-8F9E-25C24CB6F2A7}"/>
          </ac:picMkLst>
        </pc:picChg>
        <pc:picChg chg="del">
          <ac:chgData name="Konstantine H" userId="11d19a7c-9788-4373-a3b3-84253269272b" providerId="ADAL" clId="{49062829-438F-484E-8D76-413F6E6ECD8B}" dt="2021-01-14T00:11:57.428" v="657" actId="478"/>
          <ac:picMkLst>
            <pc:docMk/>
            <pc:sldMk cId="1928490309" sldId="285"/>
            <ac:picMk id="9" creationId="{16FB120B-D50A-264D-8743-769B711C947A}"/>
          </ac:picMkLst>
        </pc:picChg>
        <pc:inkChg chg="del">
          <ac:chgData name="Konstantine H" userId="11d19a7c-9788-4373-a3b3-84253269272b" providerId="ADAL" clId="{49062829-438F-484E-8D76-413F6E6ECD8B}" dt="2021-01-14T00:10:02.915" v="647" actId="478"/>
          <ac:inkMkLst>
            <pc:docMk/>
            <pc:sldMk cId="1928490309" sldId="285"/>
            <ac:inkMk id="6" creationId="{89FD5D78-9FF2-2F4B-B270-ADFB2AB9A81F}"/>
          </ac:inkMkLst>
        </pc:inkChg>
      </pc:sldChg>
      <pc:sldChg chg="new del">
        <pc:chgData name="Konstantine H" userId="11d19a7c-9788-4373-a3b3-84253269272b" providerId="ADAL" clId="{49062829-438F-484E-8D76-413F6E6ECD8B}" dt="2021-01-15T17:32:18.608" v="933" actId="2696"/>
        <pc:sldMkLst>
          <pc:docMk/>
          <pc:sldMk cId="2734215688" sldId="286"/>
        </pc:sldMkLst>
      </pc:sldChg>
    </pc:docChg>
  </pc:docChgLst>
  <pc:docChgLst>
    <pc:chgData name="Konstantine H" userId="11d19a7c-9788-4373-a3b3-84253269272b" providerId="ADAL" clId="{BC463969-5F37-D949-BB11-CB0EA64AABFD}"/>
    <pc:docChg chg="undo custSel modSld">
      <pc:chgData name="Konstantine H" userId="11d19a7c-9788-4373-a3b3-84253269272b" providerId="ADAL" clId="{BC463969-5F37-D949-BB11-CB0EA64AABFD}" dt="2021-01-13T00:09:38.039" v="12" actId="1076"/>
      <pc:docMkLst>
        <pc:docMk/>
      </pc:docMkLst>
      <pc:sldChg chg="addSp delSp modSp addAnim delAnim">
        <pc:chgData name="Konstantine H" userId="11d19a7c-9788-4373-a3b3-84253269272b" providerId="ADAL" clId="{BC463969-5F37-D949-BB11-CB0EA64AABFD}" dt="2021-01-13T00:09:38.039" v="12" actId="1076"/>
        <pc:sldMkLst>
          <pc:docMk/>
          <pc:sldMk cId="1928490309" sldId="285"/>
        </pc:sldMkLst>
        <pc:spChg chg="del">
          <ac:chgData name="Konstantine H" userId="11d19a7c-9788-4373-a3b3-84253269272b" providerId="ADAL" clId="{BC463969-5F37-D949-BB11-CB0EA64AABFD}" dt="2021-01-13T00:05:00.671" v="0"/>
          <ac:spMkLst>
            <pc:docMk/>
            <pc:sldMk cId="1928490309" sldId="285"/>
            <ac:spMk id="3" creationId="{2B814160-B067-5340-AAFF-624A568B2156}"/>
          </ac:spMkLst>
        </pc:spChg>
        <pc:spChg chg="add del mod">
          <ac:chgData name="Konstantine H" userId="11d19a7c-9788-4373-a3b3-84253269272b" providerId="ADAL" clId="{BC463969-5F37-D949-BB11-CB0EA64AABFD}" dt="2021-01-13T00:09:30.699" v="9"/>
          <ac:spMkLst>
            <pc:docMk/>
            <pc:sldMk cId="1928490309" sldId="285"/>
            <ac:spMk id="8" creationId="{E4C6C369-28ED-424B-91A0-96CBE5760D75}"/>
          </ac:spMkLst>
        </pc:spChg>
        <pc:picChg chg="add del mod ord">
          <ac:chgData name="Konstantine H" userId="11d19a7c-9788-4373-a3b3-84253269272b" providerId="ADAL" clId="{BC463969-5F37-D949-BB11-CB0EA64AABFD}" dt="2021-01-13T00:07:23.363" v="8" actId="478"/>
          <ac:picMkLst>
            <pc:docMk/>
            <pc:sldMk cId="1928490309" sldId="285"/>
            <ac:picMk id="4" creationId="{286BD29E-A311-A642-A4C4-93C6E1190288}"/>
          </ac:picMkLst>
        </pc:picChg>
        <pc:picChg chg="add mod ord">
          <ac:chgData name="Konstantine H" userId="11d19a7c-9788-4373-a3b3-84253269272b" providerId="ADAL" clId="{BC463969-5F37-D949-BB11-CB0EA64AABFD}" dt="2021-01-13T00:09:38.039" v="12" actId="1076"/>
          <ac:picMkLst>
            <pc:docMk/>
            <pc:sldMk cId="1928490309" sldId="285"/>
            <ac:picMk id="9" creationId="{16FB120B-D50A-264D-8743-769B711C947A}"/>
          </ac:picMkLst>
        </pc:picChg>
        <pc:inkChg chg="add del">
          <ac:chgData name="Konstantine H" userId="11d19a7c-9788-4373-a3b3-84253269272b" providerId="ADAL" clId="{BC463969-5F37-D949-BB11-CB0EA64AABFD}" dt="2021-01-13T00:05:06.295" v="2"/>
          <ac:inkMkLst>
            <pc:docMk/>
            <pc:sldMk cId="1928490309" sldId="285"/>
            <ac:inkMk id="5" creationId="{D997BA66-33AD-B641-886B-D78D5DC969BF}"/>
          </ac:inkMkLst>
        </pc:inkChg>
        <pc:inkChg chg="add">
          <ac:chgData name="Konstantine H" userId="11d19a7c-9788-4373-a3b3-84253269272b" providerId="ADAL" clId="{BC463969-5F37-D949-BB11-CB0EA64AABFD}" dt="2021-01-13T00:05:53.008" v="5" actId="7634"/>
          <ac:inkMkLst>
            <pc:docMk/>
            <pc:sldMk cId="1928490309" sldId="285"/>
            <ac:inkMk id="6" creationId="{89FD5D78-9FF2-2F4B-B270-ADFB2AB9A81F}"/>
          </ac:inkMkLst>
        </pc:ink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29T23:44:25.6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3846 4417 24575,'13'-17'0,"-1"1"0,9 7 0,-5 0 0,-4 6 0,3-4 0,-2 1 0,2 2 0,-3 2 0,1 2 0,-1 0 0,0 0 0,-3 0 0,2 0 0,-5 0 0,3 5 0,-3 5 0,0 7 0,1 2 0,-4 1 0,0 0 0,-3 0 0,0 0 0,0-1 0,0-2 0,0 2 0,-5-6 0,-2 2 0,-5-3 0,0-2 0,0 1 0,3-5 0,-3 3 0,6-3 0,-2-1 0,4 1 0,0-3 0,3 1 0,-1-1 0,2 3 0,0-1 0,0 1 0,0 2 0,0 1 0,0 3 0,0 0 0,0-3 0,0 3 0,2-6 0,1 2 0,9-2 0,-2-3 0,9 0 0,-3-3 0,4 0 0,0 0 0,-1 0 0,1 0 0,0 0 0,-3 0 0,-2 0 0,-3 0 0,-3 0 0,0 0 0,-4 0 0,1 0 0,-1 0 0,1 0 0,-3 0 0,-1 0 0</inkml:trace>
  <inkml:trace contextRef="#ctx0" brushRef="#br0" timeOffset="1961">4267 5709 24575,'-15'0'0,"-2"0"0,0 0 0,-11 0 0,2 0 0,-8 0 0,1 0 0,3 0 0,-8 0 0,12 0 0,-11 0 0,15 0 0,-3-6 0,5 5 0,7-4 0,1 5 0,0 0 0,6 0 0,-2-3 0,2 3 0,1-5 0,-1 2 0,1-2 0,0 1 0,2 0 0,-2 1 0,2 0 0,0-2 0,-2 2 0,2-3 0,-1 1 0,0 2 0,3-2 0,-1 2 0,2-2 0,0-4 0,0 0 0,0-6 0,5-2 0,11-4 0,3-5 0,8-1 0,-4-4 0,0-1 0,-4 6 0,3 0 0,-8 6 0,3 0 0,-7 3 0,2 4 0,-6 2 0,3 4 0,-3 1 0,-3 1 0,-1 2 0,0 0 0,-1-2 0,1 7 0,-2 2 0,3 8 0,1 8 0,0 5 0,2 4 0,-1 4 0,-1 2 0,3 4 0,-3 0 0,0 0 0,0 0 0,-1-5 0,-2-1 0,5-4 0,-5-4 0,2-1 0,-3-8 0,0 0 0,0-4 0,0-3 0,0-1 0,0-2 0,0-1 0,0 1 0,0-1 0,0 0 0,0 1 0,0-1 0,0 1 0,0-1 0,0 1 0,0-1 0,0 1 0,0-1 0,0-2 0,0-1 0</inkml:trace>
  <inkml:trace contextRef="#ctx0" brushRef="#br0" timeOffset="3471">4050 6481 24575,'-13'6'0,"-1"0"0,2 6 0,-9 5 0,7 0 0,-7 1 0,3 6 0,8-10 0,-7 10 0,7-8 0,-1 4 0,-1 0 0,4 0 0,-1 0 0,5-1 0,-2 5 0,2-3 0,0 7 0,-2-7 0,5 3 0,-2-5 0,3 1 0,0 0 0,0-4 0,0 0 0,0-4 0,0 0 0,3 0 0,0 0 0,3 0 0,0 0 0,3-2 0,0-2 0,1-2 0,1 0 0,-2 0 0,3-3 0,4 0 0,-3-3 0,5 0 0,-1 0 0,7 0 0,-4 0 0,4-3 0,-4-1 0,-4-5 0,3 2 0,-8-5 0,4 5 0,-9-2 0,3 1 0,-4 1 0,-2-1 0,0-1 0,-3 3 0,0-5 0,0 2 0,0-1 0,-5-1 0,-2 4 0,-5-1 0,-1 1 0,-2 1 0,-2 0 0,1 2 0,-3 1 0,6 3 0,-6 0 0,6 0 0,-6 0 0,6 0 0,-3 0 0,7 0 0,1 0 0,-1 0 0,3 0 0,-3 0 0,4 0 0,2 2 0,-2 1 0,2 3 0,0-1 0,-2 1 0,2-1 0,0 1 0,-2-1 0,2 1 0,-2-1 0,2 0 0,0 1 0,1-1 0,1 1 0,-1-3 0,2-1 0</inkml:trace>
  <inkml:trace contextRef="#ctx0" brushRef="#br0" timeOffset="5910">3995 7913 24575,'8'0'0,"3"0"0,-2 0 0,3 0 0,0 0 0,-3 0 0,0 0 0,-1 0 0,-2 0 0,0 5 0,-1 2 0,-1 8 0,2 2 0,1 6 0,0-2 0,-3 7 0,-1-3 0,-3 0 0,0 3 0,0-7 0,0 6 0,0-6 0,0 3 0,0-8 0,-6 0 0,-1-1 0,-5-4 0,-1 4 0,1-6 0,0 0 0,-4 0 0,3-3 0,-3 3 0,4-2 0,-3 2 0,2-3 0,0 3 0,1-2 0,3 4 0,-3-2 0,3 1 0,0 1 0,3-2 0,0 3 0,-1 4 0,4-3 0,0 6 0,3-6 0,0 2 0,0-3 0,0 0 0,0 0 0,0 0 0,0 0 0,3 0 0,3-2 0,3 1 0,7-4 0,0 5 0,4-4 0,0 1 0,3-2 0,-2 0 0,3-1 0,-4 1 0,0-3 0,-1-1 0,1-3 0,-3 0 0,-2 0 0,-3-6 0,-2 0 0,-2-7 0,-1-2 0,-1 2 0,0-6 0,-2 6 0,1-6 0,-4 2 0,2-3 0,-3 4 0,0-3 0,0 6 0,0-3 0,0 4 0,0 0 0,0 3 0,0 0 0,0 4 0,0-1 0,0 0 0,0 1 0,0 0 0,0-1 0,0 1 0,0-1 0,-3-2 0,0 1 0,-3-1 0,1 2 0,-4 1 0,3 1 0,-2-1 0,2 5 0,-2-6 0,1 3 0,-1 0 0,-1-2 0,3 2 0,-5-6 0,4 3 0,-4-6 0,5 3 0,-6-3 0,5 0 0,-2 0 0,3-1 0,-2 1 0,1 3 0,-2-2 0,3 1 0,-2 1 0,1-3 0,-2 6 0,3-3 0,1 4 0,-4-1 0,3 1 0,-2-1 0,2 3 0,1-2 0,-1 2 0,1-2 0,2-1 0,1-2 0,2-1 0,0-3 0,0 0 0,0 0 0,3-1 0,3 1 0,3 0 0,3 3 0,0-3 0,-3 6 0,3-3 0,-3 3 0,3 0 0,-3 3 0,-1-3 0,-2 6 0,-1-5 0,1 4 0,-1-1 0,0 2 0,1 0 0,-3 0 0,-1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29T23:44:44.6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7812 2493 24575,'-2'-3'0,"-5"10"0,-8 3 0,3 14 0,-9-7 0,13 7 0,-8-8 0,7 1 0,-5 6 0,4-6 0,0 11 0,-1-3 0,0 4 0,0-1 0,-3 6 0,2-4 0,1 3 0,-3-4 0,3-4 0,-6-1 0,6-4 0,-6 1 0,7-5 0,1-3 0,0-2 0,3-5 0,1 3 0,2-4 0,-2-2 0,4 2 0,-4-5 0,2 2 0,-2-2 0,2 0 0,1 0 0</inkml:trace>
  <inkml:trace contextRef="#ctx0" brushRef="#br0" timeOffset="1039">7482 2667 24575,'0'11'0,"6"5"0,-2-2 0,6 5 0,-1-2 0,-2 2 0,8-6 0,-4 10 0,6-5 0,-1 3 0,1-5 0,0 0 0,2-2 0,-5 2 0,5-3 0,-3 0 0,0-3 0,0-1 0,-4-3 0,0 0 0,-3 0 0,-1-1 0,-2-2 0,-1 2 0,1-4 0,-1 1 0,-2 1 0,1-3 0,-1 5 0,3-2 0,-1 0 0,-2 1 0,1-3 0,-3 4 0,4-5 0,-5 5 0,3-4 0,-3 1 0</inkml:trace>
  <inkml:trace contextRef="#ctx0" brushRef="#br0" timeOffset="2404">7811 2586 24575,'8'-15'0,"2"-3"0,6 5 0,-3 0 0,7-4 0,-7 10 0,3-9 0,0 12 0,-6-4 0,5 7 0,-9-1 0,2 2 0,1 0 0,-3 0 0,5 0 0,-5 0 0,6 3 0,-6 3 0,3 3 0,-3 3 0,0 0 0,0 0 0,-3 0 0,0-3 0,-3 3 0,0-6 0,0 2 0,0-2 0,0 2 0,0-2 0,0 6 0,0-3 0,0 3 0,0 0 0,0 0 0,-3 3 0,-1-2 0,-2 6 0,0-6 0,-1 6 0,0-2 0,1 2 0,2 1 0,-2 0 0,2 0 0,1 0 0,-3 0 0,5-4 0,-5 0 0,6-7 0,-3-1 0,3-3 0,0 1 0,0-1 0,2-2 0,4-1 0,3-2 0,3 0 0,0 0 0,0 0 0,0 0 0,0 0 0,1 0 0,-1 0 0,-3 0 0,2 0 0,-2 0 0,3 0 0,-3 0 0,0 0 0,-4 0 0,1 0 0,-1 0 0,0 0 0,1 0 0,-1 0 0,1 0 0,-1 0 0,0 0 0,1 0 0,-1 0 0,0 0 0,1 0 0,-1 0 0,-2 0 0,-1 0 0</inkml:trace>
  <inkml:trace contextRef="#ctx0" brushRef="#br0" timeOffset="3181">8504 2730 24575,'20'0'0,"13"0"0,-10 0 0,15 0 0,-9 0 0,1 0 0,3 0 0,0 0 0,-7 0 0,6 0 0,-7 0 0,-3 0 0,-3 0 0,-7 0 0,0 0 0,-3 0 0,0 0 0,-4 0 0,0 0 0,1 0 0,-1 0 0,0 0 0,-2-5 0,-1 2 0,-7-8 0,4 7 0,-5-1 0</inkml:trace>
  <inkml:trace contextRef="#ctx0" brushRef="#br0" timeOffset="4181">8765 2582 24575,'0'10'0,"0"4"0,0 2 0,0 8 0,0-3 0,0 3 0,0-8 0,0 3 0,0-3 0,0 1 0,0-5 0,0 0 0,0-6 0,0 5 0,0-5 0,0 2 0,0-3 0,0 0 0,0 1 0,0-1 0,0 1 0,0 2 0,0-2 0,0 5 0,0-4 0,0 1 0,0-3 0,0 1 0,0-1 0,0 0 0,0 0 0,0 1 0,0-1 0,0 0 0,0 0 0,0 0 0,0 0 0,0 1 0,0-1 0,0-2 0,0-1 0</inkml:trace>
  <inkml:trace contextRef="#ctx0" brushRef="#br0" timeOffset="5285">9146 2472 24575,'0'13'0,"0"6"0,0 5 0,0 9 0,0-3 0,0 8 0,0-4 0,0-3 0,0 1 0,0-11 0,0 2 0,0-3 0,0-4 0,0 3 0,0-6 0,0 0 0,0-2 0,0-2 0,0 0 0,0 0 0,0-4 0,0 1 0,0-1 0,0 1 0,0-1 0,0 1 0,0-1 0,0 0 0,3-1 0,-2 0 0,1-1 0,-2 3 0,2-1 0,-1 0 0,1 1 0,-2-1 0,0 0 0,3 1 0,-3-1 0,3-2 0,-3 0 0</inkml:trace>
  <inkml:trace contextRef="#ctx0" brushRef="#br0" timeOffset="7368">8814 4057 24575,'18'0'0,"0"0"0,2 0 0,4 0 0,1 0 0,0 0 0,2 0 0,-6 0 0,3 6 0,-4 1 0,0 10 0,-3 0 0,-3 4 0,-1-1 0,-6 0 0,3-4 0,-4 3 0,-3-6 0,0 2 0,-3-3 0,0-3 0,0 0 0,0-4 0,-2 1 0,-4-1 0,-3 1 0,-1-3 0,-1 0 0,5-3 0,-6 0 0,6 0 0,-2 0 0,2 0 0,3 2 0,1 1 0,2 2 0,5 1 0,2 0 0,5 0 0,0 2 0,0 2 0,-3-1 0,2 2 0,-4-2 0,4 3 0,-4 0 0,2 0 0,-3 0 0,0 0 0,0 1 0,-1-4 0,1 2 0,0-5 0,0 3 0,-3-4 0,-1 0 0,-2 1 0,0-1 0,0 1 0,0-1 0,-5 1 0,-2 0 0,-9-3 0,-4 3 0,-1-5 0,-7 5 0,3-5 0,0 5 0,2-2 0,-1-1 0,6 3 0,-5-3 0,10 4 0,-2-1 0,5-3 0,2 0 0,2-1 0,1-1 0,-1 1 0,3-4 0,1 2 0,2-3 0</inkml:trace>
  <inkml:trace contextRef="#ctx0" brushRef="#br0" timeOffset="10069">8941 5462 24575,'-15'0'0,"0"0"0,0 0 0,2 0 0,-3 0 0,4 0 0,0 0 0,-3 0 0,4 0 0,-1 0 0,7 0 0,2 2 0,-2-1 0,2 1 0,0 0 0,1 1 0,2 3 0,0 2 0,0 5 0,0 0 0,0 6 0,0-3 0,0 0 0,0 3 0,0-6 0,0 3 0,0-4 0,0 0 0,0 0 0,0-3 0,0 2 0,0-4 0,0 4 0,0-5 0,0 2 0,0-2 0,0-1 0,0 1 0,0-1 0,2 0 0,1-2 0,2 0 0,1-3 0,-1 0 0,0 0 0,4 0 0,0 0 0,3 0 0,0 0 0,0 0 0,0 0 0,0 0 0,0 0 0,0 0 0,0 0 0,1 0 0,-1 2 0,0 2 0,0 2 0,-3 6 0,0-2 0,-2 9 0,-1 2 0,-2-1 0,-1 4 0,-3-4 0,0-4 0,0 0 0,-2-4 0,-4 0 0,-7-3 0,0 0 0,-6-2 0,2-1 0,-3 1 0,0-1 0,-4-2 0,3-1 0,-6-3 0,6 0 0,-3 0 0,4 0 0,3 0 0,2 0 0,3 0 0,2 0 0,2 0 0,5 0 0,0 0 0</inkml:trace>
  <inkml:trace contextRef="#ctx0" brushRef="#br0" timeOffset="11581">8696 6735 24575,'17'0'0,"1"0"0,6 0 0,5 0 0,1 0 0,4 0 0,-6 0 0,1 0 0,-4 0 0,-1 0 0,-11 0 0,5 0 0,-8 0 0,3 0 0,-5 2 0,-2-1 0,-1 1 0,0-2 0,0 2 0,-2 1 0,-1 2 0,-2 0 0,0 0 0,0 1 0,0 5 0,0-1 0,0 13 0,-3-1 0,-1 7 0,-3 4 0,2 1 0,-1 5 0,5 0 0,-3 0 0,4-5 0,0 4 0,0-8 0,0-1 0,0-1 0,0-11 0,0 6 0,0-10 0,0 3 0,3-7 0,-3 2 0,3-4 0,-3 1 0,2-3 0,-1-2 0,1 0 0</inkml:trace>
  <inkml:trace contextRef="#ctx0" brushRef="#br0" timeOffset="13345">9036 8007 24575,'0'-22'0,"0"3"0,0 0 0,0 3 0,0-4 0,0 0 0,0 0 0,0 0 0,0 3 0,0 2 0,0 6 0,0-3 0,0 6 0,0-3 0,-6 6 0,3 1 0,-6 2 0,2 0 0,0 9 0,-5 2 0,5 12 0,-6-2 0,2 7 0,-3-3 0,3 4 0,-2-5 0,5 0 0,-1-7 0,2-2 0,1-3 0,3 0 0,-3 0 0,6-3 0,-3 3 0,3-6 0,0 5 0,0-5 0,0 3 0,5-1 0,2-1 0,5 1 0,0-2 0,0 0 0,0 0 0,0-2 0,0-2 0,0-2 0,0 0 0,0 0 0,-2 0 0,1-2 0,-5-4 0,3-4 0,-3 1 0,0-2 0,0 1 0,0-2 0,-3 0 0,0 0 0,-3-4 0,0 3 0,0-6 0,0 6 0,0-6 0,0 6 0,0-2 0,0 3 0,0 2 0,0 2 0,0 2 0,0 1 0,0 4 0,0 8 0,3 15 0,1 13 0,5 15 0,-1 1-414,-3-17 1,-1 0 413,-1-2 0,-1 0 0,2-2 0,0 0 0,-4 3 0,1-1 0,6 20-397,-6 5 397,6-7 0,-3-10 0,1-11 0,1-5 0,-5-4 0,4-4 810,-4 0-810,4-4 414,-4 0-414,4 0 0,-4 0 0,4-3 0,-4 3 0,3-6 0,-3 2 0,1 0 0,-2-1 0,0 1 0,0-5 0,0-1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29T23:45:10.2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11057 4451 24575,'18'0'0,"9"0"0,-5 0 0,23 0 0,-21 0 0,16 0 0,-19 0 0,-4 0 0,-2 0 0,-9 0 0,3 0 0,-6 0 0,-1 0 0</inkml:trace>
  <inkml:trace contextRef="#ctx0" brushRef="#br0" timeOffset="1306">11323 4235 24575,'12'0'0,"1"0"0,-4-3 0,0 3 0,6-3 0,-5 0 0,3 3 0,-2-3 0,2 3 0,-1 0 0,4 0 0,-7 0 0,2 0 0,-2 0 0,0 0 0,3 0 0,-6 0 0,2 0 0,-2 2 0,-1 1 0,1 3 0,-1-1 0,0 1 0,1 2 0,-3 1 0,0 7 0,-3-3 0,0 6 0,0-3 0,0 4 0,0 0 0,0-1 0,-6 1 0,2 0 0,-9 0 0,3 0 0,-1-1 0,-1 1 0,4 4 0,-4-7 0,5 6 0,-3-6 0,7-1 0,-3 0 0,5-4 0,-4 0 0,4 0 0,-4 3 0,4-5 0,-2 5 0,3-6 0,-3 0 0,3 0 0,-3-4 0,3 0 0,2-4 0,8-5 0,3-5 0,11-5 0,-3 0 0,3 3 0,-1-2 0,-2 6 0,-1-3 0,-1 6 0,-9-1 0,5 5 0,-9-3 0,3 3 0,-4 0 0,1 0 0,-1 0 0,-2 0 0,-1 0 0</inkml:trace>
  <inkml:trace contextRef="#ctx0" brushRef="#br0" timeOffset="2144">11718 4571 24575,'11'0'0,"6"0"0,-7 0 0,3 0 0,2 0 0,-5 0 0,5 0 0,-3 0 0,3 0 0,-2 0 0,6 0 0,-6 0 0,2 0 0,1 0 0,0 0 0,4 0 0,0 0 0,-4 0 0,3 0 0,-6 0 0,2 0 0,-5 0 0,-2 0 0,-3 0 0,1 0 0,-1 0 0,-4 0 0,-2-6 0,-10 5 0,6-4 0,-4 5 0</inkml:trace>
  <inkml:trace contextRef="#ctx0" brushRef="#br0" timeOffset="2952">11924 4433 24575,'0'22'0,"0"4"0,0-2 0,0 5 0,0-4 0,0 3 0,0-4 0,0 1 0,0-1 0,0-8 0,0 3 0,0-9 0,0 5 0,0-6 0,0 0 0,0-1 0,0-2 0,0-1 0,0 1 0,-3-1 0,3 0 0,-3 1 0,3-1 0,0 0 0,0 1 0,0-1 0,-2-2 0,1 2 0,-1-2 0,0 0 0,1-1 0,-1-2 0</inkml:trace>
  <inkml:trace contextRef="#ctx0" brushRef="#br0" timeOffset="4386">12094 4281 24575,'9'-8'0,"3"2"0,-6-2 0,5 7 0,-4-4 0,1 5 0,1 0 0,-1 0 0,1 0 0,2 0 0,-5 0 0,1 0 0,-1 0 0,-1 0 0,0 0 0,1 2 0,-1-1 0,1 3 0,-1-1 0,1 3 0,-1-1 0,0 1 0,1-1 0,-3 0 0,-1 1 0,0-1 0,-1 1 0,1-1 0,-2 3 0,0 1 0,0 4 0,0-1 0,0 3 0,0 1 0,-3 4 0,-1 4 0,-6 1 0,-4 0 0,-1 3 0,-3-2 0,7-1 0,-2-2 0,3-6 0,0-2 0,1-3 0,4-3 0,1 0 0,-1-4 0,5 1 0,-3-1 0,3 1 0,0-1 0,0 0 0,0 1 0,0-1 0,0 1 0,0-1 0,0 1 0,6-1 0,0 1 0,6 0 0,4-3 0,0 0 0,1-3 0,2 0 0,-7 0 0,4 0 0,-4-3 0,-3 0 0,0-2 0,-4 1 0,0 0 0,1 3 0,-1-2 0,-2 1 0,-1 2 0,-2-2 0</inkml:trace>
  <inkml:trace contextRef="#ctx0" brushRef="#br0" timeOffset="5333">12650 4426 24575,'-15'0'0,"1"5"0,2 2 0,-4 2 0,3 6 0,-3-4 0,4 4 0,-5 1 0,7-2 0,-10-1 0,13-1 0,-8-2 0,8-1 0,-4-1 0,5-2 0,-3-3 0,6 2 0,-2-2 0,2 0 0,-4-1 0,3 1 0,-1-3 0,5 2 0</inkml:trace>
  <inkml:trace contextRef="#ctx0" brushRef="#br0" timeOffset="6897">12423 4435 24575,'0'6'0,"0"2"0,0 1 0,0 0 0,0 0 0,0-4 0,0 1 0,6-3 0,-5 2 0,7-5 0,-8 5 0,8-4 0,-4 1 0,4-2 0,-2 0 0,-1 0 0,0 2 0,1-1 0,-1 4 0,1-5 0,-1 5 0,0-2 0,1 2 0,-3 1 0,1-3 0,-3 1 0,3-1 0,-1 3 0,2-4 0,-2 3 0,2-4 0,-2 1 0,2-2 0,0 2 0,1-1 0,-1 1 0,0 1 0,0-3 0,1 5 0,-1-5 0,-2 5 0,1-2 0,-4 2 0,5-2 0,-4 2 0,1-3 0,1 1 0,-3 2 0,5-5 0,-5 5 0,3-2 0,-1-1 0,-1 3 0,1-7 0,-2 1 0</inkml:trace>
  <inkml:trace contextRef="#ctx0" brushRef="#br0" timeOffset="8987">14767 4211 24575,'-3'-11'0,"-4"1"0,0 2 0,-2 3 0,-6-6 0,5 10 0,-3-8 0,2 9 0,2-3 0,-4 3 0,1 0 0,3 0 0,-2 0 0,4 0 0,-1 0 0,0 0 0,1 9 0,-2-1 0,2 14 0,4 0 0,-4 6 0,3 1 0,-3 0 0,3 4 0,-3-3 0,7 8 0,-4-8 0,4 3 0,-2-8 0,1-1 0,-2-4 0,3-1 0,0 1 0,0-3 0,0 2 0,0-6 0,5 2 0,6 1 0,10-1 0,0 2 0,7-3 0,-7-1 0,7-2 0,-7 2 0,7-5 0,-11 1 0,6-2 0,-10-4 0,6 0 0,-6-3 0,2 0 0,-3-2 0,0-5 0,1-9 0,-3-2 0,4-10 0,-7 8 0,3-4 0,-3 0 0,-3 3 0,-1-7 0,-3 7 0,0-7 0,0 3 0,0-4 0,0 0 0,0 0 0,0 0 0,0 1 0,0 3 0,0-3 0,-3 11 0,0-7 0,-6 11 0,2-2 0,-5 3 0,3 0 0,-7 2 0,3-2 0,-2 5 0,3-1 0,0 1 0,-4 4 0,6-2 0,-5 4 0,6-1 0,-3 2 0,2 0 0,-1 0 0,5 0 0,-6 3 0,6 0 0,-3 5 0,4-2 0,-1 3 0,0-1 0,3-2 0,-2 3 0,4-4 0,-1 1 0,2-1 0,-2-2 0,1 2 0,-2-2 0,3 0 0,0-1 0</inkml:trace>
  <inkml:trace contextRef="#ctx0" brushRef="#br0" timeOffset="11571">11117 5525 24575,'14'0'0,"-1"0"0,3 0 0,-3 0 0,6 0 0,-7 0 0,4 0 0,-4 0 0,0 0 0,-3 0 0,-1 0 0,-2 0 0,-1 0 0,0 0 0,-2 0 0,0 0 0</inkml:trace>
  <inkml:trace contextRef="#ctx0" brushRef="#br0" timeOffset="12838">11306 5371 24575,'8'-11'0,"-2"1"0,9 6 0,-8-1 0,8 2 0,-6 0 0,3 0 0,0 3 0,4 0 0,-6 0 0,4 0 0,-5 0 0,3 0 0,-2 0 0,1 0 0,-5 0 0,2 0 0,-2 0 0,-1 0 0,1 0 0,-1 0 0,1 3 0,-3 0 0,1 2 0,-3 1 0,2-1 0,-3 0 0,0 7 0,0-2 0,0 9 0,0-2 0,-3 3 0,-8 0 0,-1 4 0,-9-2 0,6 6 0,-6-1 0,1 3 0,1 0 0,-3-3 0,3 2 0,1-7 0,0 3 0,4-5 0,4-4 0,1-3 0,3-2 0,3-5 0,0 2 0,3-2 0,0-1 0,0 0 0,6-2 0,0 2 0,6-4 0,4 2 0,-3-1 0,6-1 0,-6 2 0,6-3 0,-6 0 0,2 0 0,-3 0 0,0 0 0,-2 0 0,-2 0 0,-3 0 0,1 0 0,-1 2 0,1-1 0,-1 1 0,1-2 0,-1 0 0,0 0 0,1 0 0,-1 0 0,0 0 0,0 0 0,-2 0 0,0 0 0</inkml:trace>
  <inkml:trace contextRef="#ctx0" brushRef="#br0" timeOffset="13766">11598 5659 24575,'15'0'0,"-1"0"0,-2 0 0,0 0 0,0 0 0,0 0 0,-3 0 0,6 0 0,-5 0 0,6 0 0,-4 0 0,0 0 0,-3 0 0,2 0 0,-5 0 0,3 0 0,-4 0 0,1 0 0,-1 0 0,0 0 0,1 0 0,-3 0 0,-1 0 0</inkml:trace>
  <inkml:trace contextRef="#ctx0" brushRef="#br0" timeOffset="14879">11747 5558 24575,'0'18'0,"0"1"0,0 5 0,0-3 0,0 2 0,0-3 0,0 0 0,0 0 0,0-4 0,0 0 0,0-7 0,0-1 0,0-3 0,0-2 0,0 0 0</inkml:trace>
  <inkml:trace contextRef="#ctx0" brushRef="#br0" timeOffset="16261">11993 5613 24575,'0'-11'0,"0"-2"0,0 7 0,0-6 0,0 6 0,6 0 0,-2-2 0,7 7 0,-4-10 0,4 10 0,-5-7 0,6 7 0,-3-1 0,3-1 0,-3 2 0,-1-1 0,-2 2 0,-1 0 0,1 0 0,-1 0 0,1 0 0,-1 0 0,0 0 0,1 0 0,-1 0 0,0 0 0,1 0 0,-1 2 0,-2 1 0,2 3 0,-4 2 0,1 1 0,-2 3 0,0 0 0,0 0 0,0 4 0,0-3 0,0 6 0,0-3 0,-3 4 0,-1 0 0,-5-1 0,-2 5 0,-3-3 0,0 7 0,4-7 0,-4 3 0,7-5 0,-3 1 0,4-3 0,0-5 0,0 0 0,3-6 0,0 2 0,3-2 0,0-1 0,5-2 0,4-1 0,4-2 0,6 0 0,-7 0 0,7 0 0,-6 0 0,3 0 0,-1 0 0,-5 0 0,5-3 0,-9 3 0,3-3 0,-4 3 0,1 0 0,-1 0 0,-2-2 0,-1-1 0,-2 0 0,0 0 0</inkml:trace>
  <inkml:trace contextRef="#ctx0" brushRef="#br0" timeOffset="17165">12571 5652 24575,'-6'15'0,"-1"7"0,-6-9 0,-4 11 0,0-10 0,0 2 0,-4 5 0,5-6 0,-2 5 0,2-4 0,3-3 0,0 6 0,4-6 0,0-1 0,3-3 0,3-4 0,1 0 0,-4-2 0,5 0 0,-5-3 0</inkml:trace>
  <inkml:trace contextRef="#ctx0" brushRef="#br0" timeOffset="18360">12355 5668 24575,'8'2'0,"-4"3"0,7-2 0,-8 3 0,3 0 0,2-1 0,-4 4 0,5-3 0,-3 5 0,-1-1 0,1 2 0,0 0 0,1 3 0,-4-2 0,3 3 0,-6-4 0,6 0 0,-6-3 0,6 2 0,-6-5 0,3 3 0,-3-4 0,3 1 0,-3-1 0,3 0 0,-3 1 0,2-4 0,-1 3 0,3-4 0,-3 3 0,3-1 0,-1 2 0,0-2 0,-1-1 0</inkml:trace>
  <inkml:trace contextRef="#ctx0" brushRef="#br0" timeOffset="20207">14402 5524 24575,'8'-10'0,"3"4"0,-5 1 0,5 2 0,-2 3 0,0-3 0,3 3 0,-3 0 0,3 0 0,0 0 0,0-3 0,4 3 0,0-3 0,0 3 0,3 0 0,6 0 0,-6 0 0,9 0 0,-15 0 0,2 0 0,-3 0 0,0 0 0,-2 0 0,-2 0 0,-3 0 0,1 0 0,-1 0 0,-2 5 0,0 2 0,-3 5 0,0 0 0,0 4 0,0 0 0,0 4 0,-7 4 0,-4-3 0,-4 7 0,-6-5 0,6 5 0,-2-7 0,3 3 0,1-8 0,3 3 0,1-6 0,3 3 0,2-4 0,-1-3 0,5 2 0,-6-2 0,6 3 0,-3 0 0,3 0 0,0 1 0,0-1 0,0 3 0,0-2 0,0 3 0,0-7 0,0-1 0,0 1 0,0-3 0,0 2 0,5-5 0,5 0 0,6-3 0,0 0 0,3 0 0,3 0 0,-5 0 0,4-3 0,-12 0 0,3-1 0,-6 2 0,2 2 0,-2 0 0,2 0 0,-2 0 0,3-2 0,-4 1 0,1-2 0,-1 3 0,0 0 0,-2-2 0,0-3 0,-3 1 0,0-1 0</inkml:trace>
  <inkml:trace contextRef="#ctx0" brushRef="#br0" timeOffset="22780">10989 6785 24575,'16'0'0,"1"0"0,-4 0 0,-3 0 0,8 0 0,-11 0 0,8 0 0,-9 0 0,2 0 0,-2 0 0,-1 0 0,1 0 0,2 0 0,-2 0 0,3 0 0,-4 0 0,1 0 0,-1 0 0,1 0 0,-1 0 0,0 0 0,0 0 0,-2 0 0,-1 0 0</inkml:trace>
  <inkml:trace contextRef="#ctx0" brushRef="#br0" timeOffset="23952">11223 6636 24575,'15'0'0,"-1"0"0,2 0 0,-3 0 0,2 0 0,-3 0 0,4 0 0,-6 0 0,4 0 0,-7 0 0,4 0 0,-3 0 0,1 0 0,-1 0 0,-2 0 0,-1 0 0,0 3 0,-2 3 0,2 3 0,-4 6 0,2 1 0,-3 8 0,0 1 0,0 4 0,-11 4 0,2 2 0,-14 0 0,3 0 0,1-5 0,-3-4 0,7-1 0,1-5 0,2-3 0,5-2 0,-2-3 0,6-3 0,-2 0 0,4-4 0,-1 1 0,2-1 0,0 1 0,0-1 0,0 0 0,2-2 0,1 2 0,5-5 0,1 3 0,3-3 0,0 0 0,-3 0 0,3 0 0,-3 0 0,3 0 0,0 0 0,0 0 0,-3 0 0,3 0 0,-3 0 0,3 0 0,-3 0 0,2 0 0,-5 0 0,3 0 0,-4 0 0,1 0 0,-1 0 0,-2 0 0,0 0 0</inkml:trace>
  <inkml:trace contextRef="#ctx0" brushRef="#br0" timeOffset="24711">11596 7012 24575,'-1'-6'0,"2"1"0,14 5 0,0 0 0,9 0 0,-4 0 0,-4 0 0,3 0 0,-6 0 0,2 0 0,-3 0 0,-2 0 0,1 0 0,-5 0 0,0 0 0,-4 0 0</inkml:trace>
  <inkml:trace contextRef="#ctx0" brushRef="#br0" timeOffset="25558">11722 6864 24575,'0'15'0,"0"4"0,0 2 0,0 3 0,0-5 0,0-2 0,0-2 0,0-3 0,0-3 0,0 3 0,0-6 0,0 2 0,0 0 0,0 1 0,0 0 0,0-1 0,0 0 0,0 1 0,0 0 0,0-1 0,0-3 0,0 1 0,0-1 0,0 0 0,0 1 0,0-1 0,0-2 0,0-1 0</inkml:trace>
  <inkml:trace contextRef="#ctx0" brushRef="#br0" timeOffset="26942">12123 6907 24575,'4'0'0,"6"0"0,12 0 0,2 0 0,-4-6 0,0 4 0,3-7 0,-2 8 0,0-2 0,-6 3 0,1 0 0,-3 0 0,2 0 0,-3 0 0,0 0 0,-3 0 0,0 0 0,-4 0 0,1 0 0,-1 0 0,1 0 0,-3 2 0,-1 1 0,-2 6 0,0 0 0,0 3 0,0 3 0,-6 2 0,-2 7 0,-10 1 0,3 5 0,-8 4 0,4-3 0,-4 3 0,-1 1 0,1-4 0,0 0 0,5-6 0,1-8 0,4-1 0,1-4 0,3-3 0,1-1 0,4-2 0,0-1 0,3 0 0,-1 1 0,2-1 0,0 0 0,0 1 0,0-1 0,0 0 0,2 1 0,1-1 0,5 1 0,-1 0 0,4-1 0,-2-1 0,3-2 0,0-2 0,0 0 0,0 0 0,0 0 0,0 0 0,1 0 0,-1 0 0,-3 0 0,-1 0 0,-2-2 0,-1 1 0,1-1 0,-1 2 0,-2-3 0,2 3 0,-2-2 0,2 2 0,-2-3 0,-1 3 0,-2-3 0</inkml:trace>
  <inkml:trace contextRef="#ctx0" brushRef="#br0" timeOffset="27973">12610 7065 24575,'-3'12'0,"-1"4"0,-2-4 0,-8 13 0,6-11 0,-6 6 0,8-8 0,3 0 0,-2-2 0,4 1 0,-4-7 0,4 3 0,-1-4 0,2 3 0,-4-3 0,0-1 0,-1-2 0,3 0 0</inkml:trace>
  <inkml:trace contextRef="#ctx0" brushRef="#br0" timeOffset="28991">12523 7138 24575,'5'0'0,"1"2"0,-1-1 0,-2 4 0,5-5 0,-7 5 0,7-4 0,-5 3 0,2-3 0,1 4 0,-3-2 0,2 2 0,-5 1 0,5-3 0,-2-1 0,0 0 0,2 1 0,-2 3 0,2-1 0,-2 1 0,2-1 0,-4 0 0,3 1 0,-1-1 0,3 0 0,-4 0 0,3-2 0,-4 2 0,3-5 0,-3 3 0,1-3 0</inkml:trace>
  <inkml:trace contextRef="#ctx0" brushRef="#br0" timeOffset="30249">14326 6687 24575,'3'15'0,"0"0"0,-3 9 0,0-4 0,0 8 0,0-3 0,0 8 0,0-3 0,0 4 0,0-6 0,0 1 0,0-4 0,0-1 0,0-8 0,0 3 0,0-6 0,0-1 0,2-2 0,4-1 0,0-1 0,10 3 0,-6-4 0,8 1 0,-6-2 0,0 0 0,0 0 0,0 0 0,0-2 0,3-2 0,-2-2 0,3 0 0,-4 0 0,-3 0 0,2 0 0,-4 0 0,1 0 0,-3 0 0,4 0 0,-3 0 0,5 0 0,-2 0 0,3-2 0,0-2 0,4-2 0,0 2 0,1-1 0,2 1 0,-6 1 0,2 0 0,-6 3 0,0-3 0,-4 3 0,1-3 0,-3 1 0,-1-1 0,-2-3 0,0 1 0,-2-1 0,-4 0 0,-4 1 0,1 1 0,1-1 0,5 4 0,0-1 0</inkml:trace>
  <inkml:trace contextRef="#ctx0" brushRef="#br0" timeOffset="31078">14594 7003 24575,'0'19'0,"0"3"0,0 3 0,0 4 0,0-1 0,0 1 0,0 0 0,0 0 0,0 0 0,0-1 0,0-6 0,0 5 0,0-13 0,0 5 0,0-7 0,0-3 0,0 0 0,0-4 0,0 0 0,0 1 0,0-1 0,0 1 0,0-1 0,0 0 0,0 1 0,0-1 0,0-2 0,0-1 0</inkml:trace>
  <inkml:trace contextRef="#ctx0" brushRef="#br0" timeOffset="32959">14628 8074 24575,'-14'0'0,"-6"0"0,-23 17 0,9-2 0,-3 7 0,1 3 0,-1 5-396,8-6 0,1 1 396,0 7 195,-3 4-195,6-4 0,2-2 0,5-1 0,10 0 0,-2 0 0,10 0 597,-4-5-597,4 0 0,0-4 0,0 0 0,0-1 0,0 1 0,0-3 0,3 2 0,7-6 0,0 3 0,6-4 0,-1 1 0,2-1 0,2 2 0,5-4 0,-3 0 0,3-4 0,0 1 0,-4 0 0,4-3 0,-4-1 0,0-3 0,-1 0 0,-2-3 0,3-7 0,-7-4 0,4-7 0,-4 1 0,-2 0 0,-2 0 0,-2 1 0,-1-1 0,1 3 0,-4 2 0,0 2 0,-3 1 0,0 3 0,0 1 0,0 2 0,0 1 0,0-1 0,0 1 0,0-1 0,-5 3 0,-2 1 0,-5 2 0,-4 0 0,0 0 0,-1 0 0,-2 0 0,3 0 0,-4 0 0,3 0 0,-2 0 0,3 3 0,-1 0 0,-2 4 0,9-4 0,-5 3 0,6-6 0,2 6 0,0-6 0,4 5 0,-3-4 0,3 3 0,1-1 0,2 2 0,0 0 0,-2-2 0,1 2 0,-1-2 0,2 2 0,-3 1 0,3-1 0,-3 0 0,1 1 0,1-1 0,-4 1 0,2-1 0,0 1 0,-2-3 0,4 1 0,-4 0 0,3-1 0,-1-1 0,0-2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29T23:45:53.0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2438 12125 24575,'13'19'0,"-6"-4"0,1-4 0,-2-4 0,1 4 0,1-5 0,-2 3 0,0-1 0,-1-2 0,4 3 0,-3-1 0,6-1 0,-6 2 0,6-3 0,-6-1 0,2-2 0,-2 2 0,-1-4 0,0 1 0,1 1 0,-1-3 0,0 5 0,1-5 0,-1 5 0,0-4 0,1 4 0,-1-2 0,0 2 0,1-2 0,-3 1 0,2-3 0,-5 1 0,3-2 0</inkml:trace>
  <inkml:trace contextRef="#ctx0" brushRef="#br0" timeOffset="1096">2644 12151 24575,'-6'4'0,"2"-1"0,4 8 0,-3-5 0,0 2 0,-5-2 0,1 0 0,-1-1 0,2 1 0,-2-3 0,2 2 0,-6-5 0,6 5 0,-2-4 0,2 3 0,3-1 0,-5 1 0,2 0 0,-1-1 0,-2 3 0,8-1 0,-4 0 0,2-2 0,3 2 0,-5-4 0,2 3 0,-3-3 0,4 4 0,-3-5 0,4 5 0,-3-2 0,3 2 0,-4-2 0,5 1 0,-5-3 0,4 4 0,-4-5 0,5 5 0,-5-5 0,4 5 0,-3-4 0,3 4 0,-4-5 0,5 5 0,-5-4 0,4 4 0,-4-5 0,5 5 0,-3-2 0,1 3 0,1-1 0,-4-2 0,4 1 0,-3-3 0,3 1 0,-1-2 0</inkml:trace>
  <inkml:trace contextRef="#ctx0" brushRef="#br0" timeOffset="2539">2637 12127 24575,'11'-3'0,"-4"1"0,8 2 0,-9 0 0,5 0 0,-2 0 0,1-5 0,1 3 0,-2-6 0,4 7 0,-4-4 0,2 5 0,2-6 0,-1 5 0,1-7 0,-1 7 0,-3-5 0,3 6 0,0 0 0,-3 0 0,3 0 0,-6 0 0,2 0 0,-2 0 0,-1 3 0,0 0 0,1 2 0,-3 1 0,-1 2 0,1 1 0,-2 3 0,1 0 0,-2 4 0,0-3 0,0 6 0,0-3 0,0 4 0,0 0 0,-2-4 0,-2 0 0,-2-7 0,3 2 0,1-5 0,-1 6 0,2-6 0,-1 5 0,2-5 0,0 3 0,0-1 0,0-2 0,0 3 0,0-4 0,0 1 0,0-1 0,2-2 0,1-1 0,5-2 0,1 3 0,1-2 0,1 1 0,-2-2 0,3 0 0,0 0 0,3 0 0,-3 0 0,0 3 0,-4-3 0,1 3 0,-3-1 0,2-1 0,-2 1 0,-1-2 0,0 0 0,1 0 0,-3 3 0,2-3 0,-5 3 0,3-3 0</inkml:trace>
  <inkml:trace contextRef="#ctx0" brushRef="#br0" timeOffset="3387">3228 12173 24575,'19'0'0,"2"0"0,0 0 0,0 0 0,3 0 0,-1 0 0,-2 0 0,0 0 0,-2 0 0,-6 2 0,2-1 0,-6 4 0,3-4 0,-6 1 0,2 0 0,-2-1 0,-1 2 0,0-3 0,-2 2 0,2-1 0,-3 1 0,1 0 0,2-1 0,-4 1 0,1-2 0</inkml:trace>
  <inkml:trace contextRef="#ctx0" brushRef="#br0" timeOffset="4354">3742 12001 24575,'0'7'0,"0"1"0,0 17 0,0 0 0,0 4 0,0 0 0,0 4 0,0-3 0,0 8 0,0-3 0,0-1 0,0-5 0,0-1 0,0-10 0,0 5 0,0-13 0,0 2 0,0-7 0,0 0 0,0 1 0,0-3 0,0-1 0</inkml:trace>
  <inkml:trace contextRef="#ctx0" brushRef="#br0" timeOffset="6776">3742 13380 24575,'0'20'0,"0"-3"0,0 8 0,0-1 0,0 1 0,0 4 0,0 0 0,0 0 0,0 4 0,0-3 0,-3 3 0,2-4 0,-2 0 0,-1 4 0,3-3 0,-5 4 0,5-5 0,-5-5 0,2 4 0,0-10 0,1 5 0,3-11 0,-3 1 0,2-5 0,-1-2 0,2-1 0,0 1 0,0-3 0,0-1 0</inkml:trace>
  <inkml:trace contextRef="#ctx0" brushRef="#br0" timeOffset="9180">3504 14843 24575,'3'-8'0,"3"0"0,3-1 0,6 2 0,-2-4 0,6 1 0,-2 0 0,2 0 0,1 1 0,0 1 0,-4 1 0,3 2 0,-6 4 0,3-2 0,-1 3 0,-5 0 0,5 0 0,-9 0 0,6 0 0,-6 0 0,2 0 0,-2 0 0,2 0 0,-2 2 0,3 1 0,-4 3 0,1-1 0,-1 4 0,-2-3 0,3 2 0,-6-2 0,3-1 0,-3 1 0,0-1 0,0 0 0,0 1 0,-3 2 0,-3-1 0,-4 4 0,-2-4 0,0 4 0,0-1 0,0 2 0,0 0 0,-1 0 0,1-3 0,3 0 0,1-4 0,2 1 0,1-1 0,1 1 0,2-1 0,2 0 0,0 1 0,2-1 0,4-2 0,3-1 0,0 0 0,3-1 0,-6 1 0,2 1 0,-2-3 0,-1 3 0,0-3 0,1 0 0,-1 2 0,1-1 0,-3 3 0,-1-1 0,0 3 0,-1-1 0,4 1 0,-5-1 0,3 0 0,-3 4 0,2-3 0,-1 5 0,1-2 0,-2 1 0,0-2 0,0 0 0,0-1 0,-5 4 0,-2-5 0,-5 3 0,0 0 0,0-3 0,3 3 0,-3-3 0,3 0 0,-3 0 0,0 0 0,0 0 0,-4 0 0,3 0 0,-3 0 0,1 1 0,2-1 0,-3 0 0,4 0 0,3 0 0,1-3 0,2 2 0,0-5 0,3 5 0,-2-4 0,3 1 0,-1-2 0,0 0 0</inkml:trace>
  <inkml:trace contextRef="#ctx0" brushRef="#br0" timeOffset="11507">3675 16053 24575,'-11'0'0,"0"0"0,-5 0 0,0 0 0,0 0 0,-4 0 0,7 0 0,-6 0 0,9 0 0,-4 0 0,4 0 0,-1 0 0,-1 0 0,1 0 0,5 2 0,2 4 0,7 7 0,0 0 0,3 2 0,1 1 0,-1 0 0,-2 0 0,1 3 0,-4-6 0,5 3 0,-5-4 0,1-3 0,-2 2 0,0-4 0,0 1 0,0-3 0,0 1 0,0-1 0,2-2 0,1 0 0,2-3 0,1 0 0,6 0 0,-2 0 0,5 0 0,1 0 0,-3 0 0,5 0 0,-5 0 0,3 0 0,-4 0 0,-3 2 0,2-1 0,-4 4 0,4-2 0,-5 2 0,3 1 0,-4 0 0,0-1 0,1 3 0,0-1 0,-3 4 0,2-5 0,-5 3 0,3-1 0,-3-2 0,0 5 0,0-1 0,0-1 0,0 5 0,0-4 0,-3 6 0,-3-4 0,-4 0 0,-2 0 0,0 0 0,0 0 0,0 0 0,0-2 0,0-1 0,-1-3 0,1 0 0,0 0 0,0 0 0,3-3 0,-3 0 0,6-3 0,-2 0 0,2 0 0,0 0 0,1 0 0,-1 0 0,1 0 0,-1 0 0,1 0 0,0 0 0,2-3 0,-1 3 0,3-2 0,-1 2 0</inkml:trace>
  <inkml:trace contextRef="#ctx0" brushRef="#br0" timeOffset="13103">3487 17195 24575,'14'0'0,"6"0"0,1 0 0,6 0 0,-2 0 0,4 0 0,0 0 0,-4 0 0,3 0 0,-7 6 0,2-4 0,-6 6 0,-2-5 0,-3 1 0,0-2 0,-2-2 0,1 0 0,-5 0 0,2 3 0,-2-2 0,-1 1 0,1-2 0,-1 0 0,1 0 0,-1 0 0,0 0 0,-2 2 0,0 7 0,-9 1 0,2 13 0,-8-5 0,0 9 0,-2-2 0,-1 9 0,1-4 0,-1 3 0,-4-3 0,4-1 0,-4 1 0,5-1 0,-1 0 0,1-1 0,3 1 0,-2-4 0,1 3 0,2-7 0,-3 2 0,6-3 0,-3 0 0,0 0 0,3-4 0,1 0 0,0-4 0,3-3 0,0 2 0,-2-5 0,2 3 0,0-4 0,0 1 0,1-1 0,1 0 0,-1 1 0,2-1 0,-3-2 0,3 1 0,-5-3 0,4 1 0,-1-2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29T23:46:15.2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8170 11912 24575,'-11'-3'0,"-9"11"0,-2-2 0,-9 14 0,2-5 0,-2 11 0,-3-9 0,2 12 0,-6-8 0,6 9 0,-3-2 0,7 3 0,-2-3 0,6-2 0,3-8 0,4-2 0,5-4 0,3-2 0,1-2 0,2-3 0,3 1 0,-2-1 0,5-2 0,-3 0 0</inkml:trace>
  <inkml:trace contextRef="#ctx0" brushRef="#br0" timeOffset="910">7756 11992 24575,'2'7'0,"5"2"0,2 8 0,4 2 0,4-2 0,-2 7 0,5-1 0,-5-3 0,1 0 0,-6-7 0,2 6 0,-5-6 0,0-1 0,-2 0 0,-2-6 0,0 2 0,0-3 0,-3 0 0,0 1 0,0-1 0,0 0 0,0 3 0,0-2 0,0 2 0,0-3 0,0 0 0,0-1 0,0-2 0</inkml:trace>
  <inkml:trace contextRef="#ctx0" brushRef="#br0" timeOffset="2049">8056 11772 24575,'14'-6'0,"1"2"0,5-3 0,0 1 0,4 2 0,1 1 0,8-1 0,-7 4 0,6 0 0,-2 0 0,-4 0 0,6 0 0,-11 0 0,3 0 0,-5 0 0,-5 0 0,1 0 0,-9 3 0,2 3 0,-2 3 0,-2 7 0,1 0 0,-4 4 0,2-4 0,-3 3 0,0 1 0,0 1 0,-7 7 0,-4-6 0,-4 6 0,-6-6 0,2 3 0,1-4 0,1 0 0,5-5 0,2-1 0,1-3 0,3 1 0,0-4 0,3 2 0,0-2 0,1 0 0,1 2 0,-1-4 0,2 4 0,0-5 0,0 3 0,2-4 0,7 1 0,5 0 0,6-2 0,0-1 0,3-3 0,2 0 0,0 0 0,3 0 0,-7 0 0,7 0 0,-8 0 0,4-3 0,-4 2 0,-4-2 0,-3 3 0,-2 0 0,-4 0 0,1 0 0,-3 0 0,-2 0 0,0 0 0</inkml:trace>
  <inkml:trace contextRef="#ctx0" brushRef="#br0" timeOffset="2864">8931 12042 24575,'10'0'0,"5"0"0,1 0 0,8 0 0,-3 0 0,7 0 0,-3 0 0,-1 0 0,0 0 0,-4 0 0,0 0 0,-4 0 0,3 0 0,-2 0 0,-4 0 0,-1 0 0,-4 0 0,-2 0 0,6 0 0,-6 0 0,2 0 0,-2 0 0,-1 0 0,1 0 0,-1 0 0,1 0 0,-1 0 0,0 0 0,1 0 0,-1 0 0,0 0 0,1 0 0,-1 0 0,1 0 0,-1 0 0,-6 0 0,-4 0 0,0 0 0,-1 0 0</inkml:trace>
  <inkml:trace contextRef="#ctx0" brushRef="#br0" timeOffset="3621">9120 11914 24575,'0'14'0,"0"2"0,0 7 0,0 2 0,0 4 0,0 0 0,0 4 0,0-7 0,0 2 0,0-8 0,0-3 0,0-5 0,0-3 0,0-4 0,0 0 0,0 1 0,0-3 0,0-1 0</inkml:trace>
  <inkml:trace contextRef="#ctx0" brushRef="#br0" timeOffset="5171">9480 11804 24575,'5'-3'0,"4"1"0,-1 2 0,2 0 0,4 0 0,-7 0 0,8 0 0,-6 0 0,7 0 0,-3 0 0,2 0 0,-3 0 0,4 0 0,-3 0 0,2 0 0,-3 0 0,4 0 0,-3 0 0,6 0 0,-6 0 0,-1 0 0,-1 3 0,-4 0 0,1 6 0,-2-3 0,0 5 0,-3-2 0,0 3 0,-3 0 0,0 4 0,-6 0 0,-5 5 0,-3-5 0,-7 5 0,8-8 0,-7 1 0,10-2 0,-5-6 0,8 3 0,1-3 0,1-3 0,5 1 0,-3-1 0,3 2 0,0 1 0,0-1 0,0 0 0,3 4 0,3-3 0,3 3 0,7 0 0,0-2 0,4 3 0,4-4 0,-3 1 0,3 0 0,-4 0 0,-4 2 0,3-2 0,-6 2 0,-1-6 0,0 3 0,-6-6 0,2 3 0,-5-1 0,0 1 0,-3 2 0,-3 0 0,-3 4 0,-4 3 0,-5 2 0,-3 5 0,-3-1 0,3 3 0,-2-3 0,6-2 0,-1-4 0,5 0 0,-1-2 0,4-2 0,-1-2 0,5-1 0,-2-2 0,2 0 0,0-1 0,-2-1 0,3 3 0,-4-3 0,4 3 0,-3-3 0,2 1 0,0-2 0,1 0 0</inkml:trace>
  <inkml:trace contextRef="#ctx0" brushRef="#br0" timeOffset="7576">9402 13463 24575,'-1'3'0,"-7"0"0,-11-3 0,-11 0 0,4 0 0,-6 0 0,7 0 0,-4 0 0,4 0 0,1 0 0,8 0 0,-3 0 0,9 0 0,-2 0 0,7 0 0,-1 0 0,3 2 0,1 4 0,2 3 0,0 3 0,3 3 0,0 2 0,4 3 0,0-1 0,-1 1 0,1 0 0,-1-4 0,1 0 0,-4-4 0,2 0 0,-4 0 0,2-3 0,-3 0 0,0-4 0,0 1 0,0-1 0,0 1 0,0-1 0,0 0 0,0 4 0,0-3 0,0 5 0,0-5 0,0 3 0,0-4 0,0 1 0,0-1 0,2-2 0,1 0 0,2-3 0,1-3 0,2-3 0,1 0 0,3-6 0,4 2 0,0 0 0,4 1 0,0 2 0,-4 3 0,3 1 0,-2 3 0,-1 0 0,-1 0 0,-3 0 0,-2 0 0,1 0 0,-5 3 0,2 0 0,-5 5 0,0 1 0,-3 3 0,0 0 0,0 0 0,0 4 0,0-3 0,-6 6 0,-1-6 0,-6 6 0,1-6 0,-5 3 0,1-4 0,0 1 0,-3 0 0,2-3 0,1-1 0,-3-2 0,6-1 0,0 0 0,5 0 0,2-1 0,0-2 0,1-1 0,2 1 0,1-3 0,2 3 0</inkml:trace>
  <inkml:trace contextRef="#ctx0" brushRef="#br0" timeOffset="9223">9146 14805 24575,'11'0'0,"4"0"0,-2 0 0,6 0 0,1 0 0,1 0 0,7 0 0,-11 0 0,10 0 0,-10 0 0,1 0 0,0 0 0,-6 0 0,1 0 0,0 0 0,-7 0 0,0 5 0,-4 4 0,-5 7 0,-4 12 0,-4-2 0,-8 8 0,3 0 0,-3 1 0,3 4 0,1-4 0,0-2 0,3-4 0,2-4 0,3 3 0,3-8 0,-2 4 0,5-4 0,-5 0 0,6 0 0,-3 0 0,3-1 0,0-2 0,0 2 0,0-6 0,0 2 0,0-3 0,0 0 0,0-3 0,0 3 0,0-6 0,0 2 0,0-2 0,0-1 0,-3-2 0,3-1 0,-2-2 0</inkml:trace>
  <inkml:trace contextRef="#ctx0" brushRef="#br0" timeOffset="12298">9368 16153 24575,'0'-19'0,"0"1"0,0 1 0,0-2 0,0 3 0,0-1 0,0 1 0,0 7 0,0-2 0,-3 7 0,0-1 0,-2 5 0,-3 0 0,1 0 0,-4 2 0,2 2 0,-4 8 0,1-2 0,-1 6 0,1-4 0,2 3 0,-1-2 0,1 5 0,1-5 0,3 1 0,0 2 0,5-4 0,-1 7 0,2-2 0,0-1 0,0 3 0,0-2 0,0 2 0,0-2 0,0-2 0,0-3 0,0 0 0,0-3 0,0 0 0,0-4 0,0 1 0,0-1 0,2 1 0,-1-1 0,3-2 0,-1 0 0,3-3 0,-1 0 0,4 0 0,0 0 0,3 0 0,0-6 0,0-4 0,1-3 0,-1-3 0,0 4 0,-2-3 0,-2 5 0,-2-5 0,0 9 0,0-6 0,-3 6 0,2-3 0,-4 4 0,1-4 0,-2 3 0,0-2 0,0 2 0,0 1 0,0-1 0,0 1 0,0-1 0,0 6 0,0 11 0,0 7 0,0 11 0,0 4 0,0-3 0,0 8 0,0-4 0,3 1 0,-2-2 0,2-4 0,-3-4 0,3-2 0,-2-3 0,5 0 0,-5-4 0,4 0 0,-4-7 0,4 2 0,-4-2 0,4 1 0,-2 1 0,0-5 0,3 2 0,-6-2 0,3-1 0,-1 1 0,-1-1 0,1 1 0,-2-1 0,2-2 0,-1 0 0,1-3 0</inkml:trace>
  <inkml:trace contextRef="#ctx0" brushRef="#br0" timeOffset="13794">9157 17341 24575,'3'15'0,"-1"8"0,-2 3 0,0 11 0,0-2 0,0 6 0,0 3 0,0-5 0,0 8 0,0-14 0,0 9 0,0-25 0,0 1 0,3-9 0,-3-4 0,3 0 0,-1 1 0,-1-1 0,1 1 0,0-3 0,-1 2 0,1-2 0,-2 0 0,0-1 0</inkml:trace>
  <inkml:trace contextRef="#ctx0" brushRef="#br0" timeOffset="14743">9365 17392 24575,'0'22'0,"0"0"0,0-2 0,0 4 0,0 1 0,0 4 0,0-5 0,0 9 0,0-11 0,0 10 0,0-7 0,0 4 0,0-5 0,0 0 0,0-4 0,0-4 0,0 0 0,0-4 0,0 0 0,0-3 0,0-1 0,0-2 0,0-1 0,0 1 0,0-1 0,0 1 0,0-1 0,0-2 0,0-1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29T23:46:39.0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11250 13492 24575,'1'-7'0,"18"-13"0,6 6 0,14-7 0,-6 4 0,-3 8 0,7-9 0,-7 6 0,0 4 0,-3 1 0,-6 7 0,0 0 0,-6 0 0,-3 0 0,-3 3 0,0 6 0,-3 4 0,-2 11 0,-1-3 0,-3 7 0,0-3 0,0 4 0,0-4 0,-3-2 0,-1-3 0,-2 0 0,-1-4 0,1 3 0,-1-6 0,1 0 0,0 1 0,-3-4 0,0 6 0,-3-4 0,-1 3 0,-3-1 0,3 2 0,-7 0 0,7-3 0,-4 4 0,5-5 0,3 0 0,-3 0 0,8 3 0,-4-5 0,8 9 0,-3-9 0,3 5 0,0-3 0,0 0 0,0 0 0,0-3 0,0 0 0,3-4 0,6 1 0,5-3 0,9 0 0,2-3 0,4 0 0,-1 0 0,1 0 0,0 0 0,-4 0 0,-2 0 0,-6 0 0,-2 0 0,-6 0 0,0-2 0,-4 1 0,1-1 0,-1 2 0,-2-3 0,-1 3 0,-2-3 0</inkml:trace>
  <inkml:trace contextRef="#ctx0" brushRef="#br0" timeOffset="736">11726 13779 24575,'15'0'0,"-1"0"0,6 0 0,-6 0 0,13 0 0,-13 0 0,9 0 0,-11 0 0,7 0 0,-9 0 0,5 0 0,-9 0 0,6 0 0,-6 0 0,2 0 0,-3 0 0,1 0 0,-1 0 0,0 0 0,-2 0 0,0 0 0</inkml:trace>
  <inkml:trace contextRef="#ctx0" brushRef="#br0" timeOffset="1622">11868 13675 24575,'0'-8'0,"0"5"0,0 12 0,0 2 0,0 6 0,0 3 0,0-3 0,0 3 0,0-4 0,0 6 0,0-4 0,0 2 0,0-2 0,0-11 0,0 5 0,0-4 0,0-2 0,0 3 0,0-1 0,0 1 0,0 3 0,0 0 0,0-3 0,0 0 0,0-1 0,0-2 0,0 3 0,0-4 0,-5-2 0,3 2 0,-3-2 0,5 0 0,0-1 0</inkml:trace>
  <inkml:trace contextRef="#ctx0" brushRef="#br0" timeOffset="2898">12042 13661 24575,'2'-6'0,"2"-4"0,1 9 0,7-4 0,-5 5 0,8 0 0,-6 0 0,0 0 0,2 0 0,-1 0 0,-1 0 0,-1 0 0,-3 0 0,0 0 0,1 0 0,-3 2 0,2 1 0,-5 3 0,3 2 0,-1 1 0,-1 3 0,2 0 0,-3 4 0,0 0 0,0 4 0,-3 0 0,-1-1 0,-5-2 0,-1 2 0,0-6 0,-2-1 0,5 0 0,-1-6 0,4 6 0,-1-6 0,5 2 0,-5-2 0,4 2 0,-1 1 0,2 0 0,0 6 0,0-5 0,0 6 0,0-4 0,0 3 0,0-5 0,0 5 0,0-9 0,0 3 0,0-4 0,4-2 0,6-1 0,6-2 0,4 0 0,0 0 0,0 0 0,-4 0 0,3 0 0,-6 0 0,-1 0 0,0 0 0,-6 0 0,2 0 0,-2 0 0,-1 3 0,1-3 0,-3 3 0,-1-3 0</inkml:trace>
  <inkml:trace contextRef="#ctx0" brushRef="#br0" timeOffset="3649">12495 13804 24575,'-3'12'0,"-1"3"0,-9 5 0,-3 5 0,-2-3 0,-1 7 0,2-7 0,6-2 0,-5-3 0,12-8 0,-7 2 0,10-5 0,-7 3 0,7-4 0,-1 1 0,2-1 0,0 0 0,0 0 0,-5-2 0,4 0 0,-3-3 0</inkml:trace>
  <inkml:trace contextRef="#ctx0" brushRef="#br0" timeOffset="4826">12341 13834 24575,'0'11'0,"0"3"0,0-1 0,0 3 0,0-4 0,0-3 0,0 2 0,0-5 0,0 3 0,0-4 0,0 0 0,0 0 0,0 1 0,0-1 0,2-2 0,1 1 0,0-1 0,2 0 0,-2 2 0,0-2 0,2 3 0,-2-3 0,2 2 0,1-5 0,-3 5 0,2-4 0,-5 4 0,5-5 0,-4 5 0,4-5 0,-5 5 0,5-4 0,-4 4 0,3-5 0,-3 5 0,4-2 0,-2 2 0,0 1 0,1-4 0,-3 3 0,4-5 0,-5 5 0,5-5 0,-4 3 0,1-3 0</inkml:trace>
  <inkml:trace contextRef="#ctx0" brushRef="#br0" timeOffset="6975">14836 13859 24575,'-10'3'0,"-2"-1"0,-10-2 0,-8 0 0,0 0 0,-3 0 0,-1 0 0,0 0 0,3 0 0,-5 0 0,17 0 0,-13-3 0,18 2 0,-9-2 0,10 0 0,-2 0 0,-3-3 0,8 0 0,-10-3 0,13 6 0,-3-5 0,7 5 0,-2 0 0,2-2 0,0 2 0,-2 0 0,4-1 0,-1 1 0,2-3 0,0 1 0,0-1 0,0 1 0,0-4 0,9 0 0,-2-4 0,13-4 0,-3 4 0,4-8 0,10-7 0,-11 5 0,7-8 0,-14 11 0,0 1 0,0-1 0,-3 3 0,-1 2 0,-3 3 0,0 0 0,0-1 0,0 4 0,-2 1 0,0 2 0,-3 1 0,4-1 0,-3 3 0,4 1 0,-1 2 0,0 0 0,-2 9 0,2-2 0,-1 16 0,2-6 0,-2 11 0,2-3 0,-2 4 0,3 4 0,-3-3 0,3 8 0,-2-4 0,2 5 0,1 0 0,0-4 0,-1-2 0,0-8 0,-3-2 0,2-3 0,-6-3 0,6-5 0,-6-3 0,3-4 0,-3 0 0,2 1 0,-1-1 0,1 1 0,-2-1 0,3 1 0,-3-1 0,3 1 0,-3-1 0,0 1 0,2-1 0,-1 0 0,1 1 0,-2-1 0,0 1 0,0-1 0,0-2 0,0-1 0</inkml:trace>
  <inkml:trace contextRef="#ctx0" brushRef="#br0" timeOffset="8726">11079 14826 24575,'3'-8'0,"-1"0"0,7-4 0,3-5 0,8 3 0,2-11 0,2 9 0,8-12 0,-6 19 0,0-7 0,-7 16 0,-9-3 0,5 3 0,-6 0 0,0 0 0,0 0 0,-4 0 0,0 0 0,1 0 0,-1 2 0,1 4 0,-3 7 0,0 0 0,-3 6 0,0 1 0,0 1 0,0 7 0,0-3 0,0 0 0,-3 2 0,-5-2 0,1 0 0,-6-1 0,5-8 0,-1 0 0,3-4 0,-3 0 0,3-3 0,-3-1 0,4-2 0,-1-1 0,-2 1 0,2-1 0,-6 1 0,6 0 0,-3 0 0,4-1 0,-1-2 0,1 2 0,-1-2 0,3 2 0,-2 4 0,4-3 0,-1 5 0,2-2 0,0 7 0,0 0 0,0 4 0,0-3 0,0-2 0,0-3 0,5-2 0,2-2 0,8-4 0,6-2 0,-1-2 0,8 0 0,-3-3 0,0-4 0,-1 0 0,-8-5 0,0 5 0,-4-2 0,-3 5 0,-1-1 0,-3 5 0,1-3 0,-3 3 0,-1 0 0</inkml:trace>
  <inkml:trace contextRef="#ctx0" brushRef="#br0" timeOffset="9444">11443 15029 24575,'11'0'0,"0"0"0,1 0 0,0 0 0,3 0 0,-2 0 0,3 0 0,-1 0 0,-2 0 0,3 0 0,-7 0 0,6 0 0,-5 0 0,2 0 0,-3 0 0,-1 0 0,1 0 0,0 0 0,3 0 0,-6 0 0,2 0 0,-2 0 0,-1 0 0,1 0 0,-1 0 0,1 0 0,-3 0 0,-1 0 0</inkml:trace>
  <inkml:trace contextRef="#ctx0" brushRef="#br0" timeOffset="10396">11613 14935 24575,'0'13'0,"0"-1"0,0 0 0,0 0 0,0 0 0,0 0 0,0 0 0,0 0 0,0 0 0,0 0 0,0 0 0,0-2 0,0 1 0,0-2 0,0 0 0,0 0 0,0-4 0,0 0 0,0 1 0,0-1 0,0 1 0,-3-1 0,3 0 0,-2 1 0,2-1 0,0 0 0,-3 0 0,2 1 0,-1-1 0,2 0 0,0 0 0,0 1 0,0-1 0,0 0 0,0 1 0,0-1 0,-2-2 0,-1-1 0,-9-2 0,7 0 0,-4 0 0</inkml:trace>
  <inkml:trace contextRef="#ctx0" brushRef="#br0" timeOffset="11738">11729 15075 24575,'0'-15'0,"0"1"0,0 5 0,0-3 0,0 6 0,2-3 0,8 0 0,-3 5 0,4-1 0,-2 5 0,-3 0 0,5 0 0,-5 0 0,3 0 0,-4 0 0,1 0 0,2 0 0,-2 0 0,5 0 0,-5 0 0,3 0 0,-4 0 0,4 2 0,-3 1 0,2 3 0,-2-1 0,-1 1 0,1 2 0,-1-1 0,-1 1 0,-2 0 0,-2-2 0,0 6 0,0-3 0,0 3 0,0 0 0,0 0 0,0 4 0,-6 0 0,-1 4 0,-7 0 0,1-1 0,3 1 0,-3 0 0,3 0 0,-3-4 0,0 0 0,1-2 0,6-4 0,-2 1 0,7-6 0,-1 1 0,2 2 0,0-2 0,5 1 0,5-4 0,5-1 0,2-2 0,2 0 0,-3 0 0,4 0 0,-4 0 0,0 0 0,-7 0 0,2 0 0,-5 0 0,3 0 0,-4 0 0,0 0 0,1 0 0,-1 0 0,0 0 0,0 0 0,0 0 0,-2 0 0,-1 0 0</inkml:trace>
  <inkml:trace contextRef="#ctx0" brushRef="#br0" timeOffset="12609">12115 15090 24575,'7'-1'0,"6"5"0,-1 9 0,11 1 0,-5 2 0,6-2 0,-4-1 0,3 1 0,-2-1 0,7-2 0,-11 1 0,6-4 0,-10 3 0,3-4 0,-4-1 0,0 0 0,-3-3 0,2 3 0,-5-1 0,6 1 0,-6-3 0,2 2 0,-2-4 0,2 1 0,-2 1 0,3-3 0,-4 3 0,1-1 0,-1-1 0,0 1 0,-2-2 0,0 0 0</inkml:trace>
  <inkml:trace contextRef="#ctx0" brushRef="#br0" timeOffset="13570">12155 15338 24575,'-4'0'0,"7"0"0,10 0 0,3 0 0,8-15 0,0-6 0,-3-1 0,2 1 0,0-2 0,-2-19 0,-13 28 0,11-22 0,-16 29 0,6-7 0,-4 11 0,-2-5 0,1 6 0,-3-4 0,4 3 0,-5-1 0,3 3 0,-3-1 0</inkml:trace>
  <inkml:trace contextRef="#ctx0" brushRef="#br0" timeOffset="15442">14595 14619 24575,'-17'0'0,"3"3"0,-19 9 0,20-1 0,-25 20 0,18-8 0,-5 12 0,-6 6 0,13-5 0,-7 14 0,9-9 0,5-9 0,0 3 0,-1 3 0,1 0 0,3-5 0,0 0 0,-3 17 0,2-3 0,8-6 0,-7 17 0,8-21 0,0-11 0,0 3 0,15 1 0,-3-12 0,14 4 0,-2-11 0,1-1 0,3-3 0,-3-3 0,3-1 0,-3-3 0,0 0 0,-1-3 0,-3-12 0,-4 0 0,2-19 0,-4 4 0,-3-14 0,-1 3 0,-6-3 0,-2 5 0,-3 5 0,0 4 0,0 7 0,0 6 0,0 2 0,-2 5 0,-4 4 0,-7 4 0,-3 2 0,-4 0 0,-4 0 0,-1 0 0,0 0 0,-2 3 0,9 1 0,-5 2 0,10 3 0,0-2 0,5 1 0,2-2 0,1-3 0,2 2 0,1-3 0,-1 1 0,3 2 0,-3-2 0,1 3 0,1-1 0,-4 0 0,2 4 0,-3-3 0,0 5 0,3-5 0,-2 3 0,2-4 0,-3 1 0,1-1 0,2 1 0,-2-1 0,4 0 0,-4-2 0,3 0 0,-1-3 0,0 0 0</inkml:trace>
  <inkml:trace contextRef="#ctx0" brushRef="#br0" timeOffset="16919">11004 16128 24575,'0'-15'0,"3"4"0,6-1 0,4 2 0,7 0 0,0-3 0,4 5 0,-3 2 0,3-4 0,-1 9 0,-2-5 0,0 6 0,-1 0 0,-7 0 0,4 0 0,-9 0 0,0 0 0,-5 2 0,-1 4 0,-2 7 0,0 0 0,0 6 0,0 1 0,-3 1 0,-4 7 0,-4-3 0,-8 4 0,4 1 0,-8 1 0,8-2 0,-3-4 0,4-1 0,1-4 0,0 0 0,3-4 0,0 3 0,4-9 0,0 2 0,0-4 0,3-1 0,1 1 0,-1-5 0,3 2 0,2-5 0,8 2 0,6 1 0,4-2 0,3 2 0,-2 0 0,7-2 0,-7 2 0,6-3 0,-6 0 0,8 0 0,-11 0 0,0 0 0,-10 0 0,-2 0 0,-1 0 0,1 0 0,-3 0 0,-1 0 0</inkml:trace>
  <inkml:trace contextRef="#ctx0" brushRef="#br0" timeOffset="17620">11361 16371 24575,'15'0'0,"2"0"0,-4 0 0,6 0 0,2 0 0,-1 0 0,1 0 0,2 0 0,-9 0 0,9 0 0,-10 0 0,6 0 0,-3 0 0,-3 0 0,2 0 0,-2 0 0,0 0 0,2 0 0,-3 0 0,-3 0 0,-1 0 0,-3 0 0,0 0 0,1 0 0,-3 0 0,-1 0 0</inkml:trace>
  <inkml:trace contextRef="#ctx0" brushRef="#br0" timeOffset="18524">11628 16321 24575,'0'15'0,"0"-1"0,0 2 0,0-3 0,0 2 0,0-3 0,0 0 0,0-3 0,0 3 0,0-3 0,0 0 0,0 2 0,0-2 0,0 3 0,0-3 0,0 3 0,0-3 0,0 0 0,0 2 0,0-5 0,0 5 0,0-5 0,-2 0 0,2-4 0,-3-2 0</inkml:trace>
  <inkml:trace contextRef="#ctx0" brushRef="#br0" timeOffset="19711">11834 16190 24575,'12'-12'0,"-3"1"0,2 8 0,2-3 0,0 5 0,2-2 0,-3 3 0,0 0 0,-3 0 0,0 0 0,-1 0 0,-2 0 0,3 0 0,-4 0 0,1 0 0,-1 0 0,0 0 0,1 0 0,-1 0 0,-2 3 0,0 0 0,-3 2 0,0 1 0,0 2 0,0 5 0,0 3 0,-4 8 0,-9 14 0,-4-5 0,-6 13 0,5-15 0,3-2 0,1-5 0,1 1 0,6-10 0,-1 2 0,7-8 0,-1-3 0,2 2 0,0-2 0,0-1 0,0 1 0,0-1 0,0 0 0,0 1 0,4-1 0,3-2 0,8-1 0,1-2 0,4 0 0,-4 0 0,3 0 0,-3 0 0,1 0 0,-2 0 0,-3 0 0,-3 0 0,0 0 0,-4 3 0,1-3 0,-1 3 0,0-3 0,-2 0 0,0 0 0</inkml:trace>
  <inkml:trace contextRef="#ctx0" brushRef="#br0" timeOffset="20649">12203 16349 24575,'10'0'0,"7"0"0,0 3 0,7 3 0,-7 4 0,3 11 0,1-6 0,-2 10 0,1-8 0,-6 3 0,-4 0 0,2-7 0,-2 6 0,-3-9 0,1 0 0,-5 1 0,3-7 0,-3 4 0,0-2 0,-3-1 0,2 0 0,1 1 0,2-1 0,0-2 0,-2 1 0,2-3 0,-5 4 0,5-4 0,-2 1 0,0-2 0,-1 0 0</inkml:trace>
  <inkml:trace contextRef="#ctx0" brushRef="#br0" timeOffset="21575">12200 16639 24575,'8'-6'0,"4"0"0,4-3 0,4 2 0,-3-5 0,2-2 0,-2 3 0,4-9 0,-1 8 0,-2-8 0,-2 7 0,-3-6 0,-1 9 0,1-5 0,-1 5 0,-6-2 0,5 0 0,-7 5 0,5-4 0,1 5 0,-3-1 0,7-1 0,-8 5 0,2 0 0,-3 1 0,-2 2 0,-1 0 0</inkml:trace>
  <inkml:trace contextRef="#ctx0" brushRef="#br0" timeOffset="23673">14856 16148 24575,'-3'-8'0,"1"3"0,2-6 0,-6 2 0,0-3 0,-32-7 0,8 10 0,-27-3 0,22 12 0,1 0 0,-3 4 0,17 2 0,-8 4 0,15 5 0,1 1 0,4 1 0,0-2 0,7 1 0,-2 0 0,3 4 0,0-3 0,0 1 0,0-1 0,0 3 0,0 0 0,0-4 0,0 3 0,0-9 0,0 5 0,3-6 0,0 0 0,6 2 0,0-4 0,3 1 0,3 2 0,-2-4 0,6 4 0,-3-4 0,4 1 0,4 0 0,-3-1 0,16 1 0,-15 0 0,15-3 0,-7 2 0,-8-5 0,6 4 0,-15-1 0,2 2 0,-2 0 0,-1 3 0,-3 0 0,0 7 0,-3 0 0,1 8 0,0-3 0,0 3 0,-4-8 0,0 3 0,-3-6 0,0 2 0,-9-2 0,-6-3 0,-6-1 0,-7-5 0,3-1 0,-3-3 0,3 0 0,1 0 0,4-3 0,0-4 0,3-2 0,2-4 0,3 1 0,0 2 0,-1-1 0,1 1 0,2-5 0,-1 2 0,4-3 0,-5 0 0,5 3 0,0-2 0,2 3 0,4 0 0,-1-1 0,2 4 0,0-2 0,0 2 0,0-1 0,2-1 0,4 4 0,7-2 0,3 3 0,4-4 0,4 3 0,-3-3 0,2 0 0,-3 0 0,0-4 0,0 4 0,-4-2 0,0 2 0,-7-5 0,3 2 0,-5-2 0,1 2 0,-4 1 0,-2 0 0,-2-14 0,0 10 0,0-13 0,0 17 0,0 0 0,0 3 0,0 4 0,0-1 0,0 1 0,0 0 0,0 0 0,0-1 0,0-2 0,0 5 0,0-3 0</inkml:trace>
  <inkml:trace contextRef="#ctx0" brushRef="#br0" timeOffset="24845">14349 17230 24575,'-5'12'0,"0"-4"0,5 27 0,0-16 0,0 28 0,0-10 0,0 9 0,0-9 0,0 0 0,0 5 0,0 2 0,0-3 0,0-14 0,0 23 0,0-36 0,0 7 0,0-9 0,0 3 0,0-2 0,0 6 0,0-6 0,0 3 0,0-7 0,0 2 0,0-5 0,0 3 0,-5-6 0,1-1 0,-4-4 0,5-1 0,1-3 0,2-2 0,0-1 0,0 2 0,0 2 0</inkml:trace>
  <inkml:trace contextRef="#ctx0" brushRef="#br0" timeOffset="26024">14629 17459 24575,'0'18'0,"0"7"0,0 10 0,0 14 0,0-12 0,0 17 0,0-18 0,0 13 0,0-14 0,0 8 0,0-20 0,0 4 0,0-14 0,0 0 0,0-5 0,5-2 0,2 0 0,8-3 0,2 0 0,3-3 0,-4 0 0,3 0 0,-3 0 0,4-3 0,-4-3 0,0-8 0,-3 1 0,0-6 0,-3 3 0,-1-4 0,-2 0 0,0-4 0,-4 3 0,0-7 0,-3 3 0,0-8 0,0 3 0,0-4 0,0 5 0,-3 0 0,-1 4 0,-5 1 0,1 8 0,-1 0 0,3 7 0,-2 1 0,1 2 0,-1 3 0,2-2 0,-2 4 0,2-1 0,-6 2 0,6 0 0,-5 0 0,4 0 0,-1 0 0,2 0 0,1 0 0,-1 0 0,1 0 0,-1 0 0,1 0 0,-1 0 0,1 0 0,0 0 0,2 2 0,0 1 0,1-1 0,-1 1 0,1-3 0,-1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29T23:51:43.67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4334 4542,'26'-10,"-3"4,-7 0,4 2,-2 1,9-7,-10 8,11-4,-3 6,4 0,-1 0,-3 0,3 0,-7 0,7 0,-7 0,2 0,-3 0,0 3,0 3,-4 2,3 4,-5 1,1 0,-5 6,2-6,-5 6,2-2,-2 2,-1 1,1 0,-1-4,1 3,-4 2,0 0,-3 2,0-3,0 0,0 4,0-3,0 3,0-1,0 2,0 0,0 3,0-3,-6 0,1 2,-7-6,4 7,-5-7,2 7,-2-8,2 4,-2-4,3 0,-3-4,0 3,0-6,1 3,0-4,0 0,-1-3,1 3,0-6,0 3,0 0,0-3,2 6,-1-6,4 3,-1-1,-1-1,2 4,-4-4,2 1,-7 2,3-1,-10 2,5-2,-6 1,5-3,2 2,-1-2,4-1,-1-3,6 2,0-4,-1 4,-1-3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29T23:51:46.00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3794 1341,'-27'0,"-5"0,18 0,-6 0,4 0,3 0,-6 0,9 0,-4 3,7 3,-2 3,0-2,5 7,-4-6,2 11,-2 1,-4 0,4 8,-5-7,5 7,-4-8,4 8,-5-7,6 3,0-8,1 3,2-6,1 2,0-3,3 0,0 1,0-1,0 3,0-2,0 6,0-3,0 4,0 0,0 0,3-1,1 1,2 0,-2-4,2 3,-3-3,4 1,-1-2,0-3,0-3,-1 0,4-4,0 1,3-3,0 0,3-3,2 0,6 0,-1-10,7-2,-2-15,0 4,3-4,-7 5,2 0,-7 1,-2 4,-3 2,-4 3,0 2,-3-1,-1 5,1-3,-1 1,-2 0,0-4,-3 1,0-2,0-2,0 2,0-6,-7-1,3-1,-10-3,7 0,-6 3,3-2,-4 3,4 0,-2 3,2 2,1 3,-3 2,6 2,-3 2,1 3,-3 0,2 3,-2 0,5 9,-3 2,-2 13,0-3,-2 7,5-4,-5 1,5-1,-1-8,5-1,-1-2,4-1,-2-3,3 4,0-6,0 7,0-5,0 0,0 2,0-2,0 1,0 1,3-3,-3 1,5 2,-2-5,3 4,-1-2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29T23:51:47.67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9396 4516,'48'0,"-7"0,-14 0,-6 0,7 0,-7 0,7 0,-8 0,1 2,-2 5,-3 0,1 8,3 0,-6 5,3 1,-7 2,3 2,-5 4,3 4,-4-3,1 8,0-3,-4 4,-1 0,-3-1,0 2,0-6,0 4,0-4,0 1,-6-2,-3 0,-8-6,-3 6,-3-6,1 0,-1-1,6-9,-4 4,4-8,-3 4,0-6,3 1,-2-5,3 5,-1-5,2 2,3-3,-1 0,4 0,1-3,0 2,0-2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29T23:51:49.58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8680 1880,'-23'-10,"5"2,7 8,2 0,-3 0,-8 0,-6-7,-13-2,4-6,6 5,-1-1,-14-10,-9-5,5 1,4-4,18 13,0 1,-23-20,25 15,0 0,-18-14,3-8,7 9,1-3,6 5,2 0,2 8,10 0,-4 12,8-1,-1 7,0 2,4 22,0 0,4 19,0-9,0 0,3 4,4-4,5 9,3-8,3 8,2-4,7 2,-3-2,2-7,-4-1,-1-8,-4-5,-2-1,-3-5,0 2,0-6,0-1,0-2,4 0,-3 0,6 0,-3-5,9-7,-3-6,4-9,0 0,-2-3,0-5,-5-1,-4-3,-3 0,0-11,-7 4,-1 0,-4-2,0 12,-8-13,0 13,-8-7,-2 17,3-3,-2 15,5 2,0 8,0 2,-1 2,-2 0,-3 17,-1 10,-4 17,9-3,4-9,0 1,-4 18,6-11,1 2,0-7,1-1,2 2,2-2,-2 24,4-25,0-1,0 16,0-18,0 0,0 21,0-6,0-6,0-5,0-10,0-4,3-4,3-7,7 0,0-3,5-2,-1-2,2-2,-2 0,-2 0,-3 0,-3 0,2 0,1 0,-5 0,1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29T23:51:51.14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15189 4482,'37'0,"-2"0,-6 0,-4 0,3 0,1 0,5 0,11 0,-5 0,-5 3,-2 4,-12 7,4 5,-3 6,-3 1,-1 4,-3 3,-3 2,-1 9,-6-4,-2 9,-3-9,0 9,0-14,-3 8,-4-13,-5 3,-2-4,-4-3,-1-1,-2-4,-1 1,0 0,-3-4,3 3,-6-6,6 2,-2 0,3-3,4 3,2-5,2 0,1-2,3 1,0-4,3 4,3-5,-2 5,4-3,-1 1,-1 1,-4-6,-5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29T23:51:53.19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15180 1391,'-20'35,"-1"4,16-9,-5 13,9-8,-11 19,11-8,-7-1,8-2,0-8,0-1,0-5,0-1,0-7,0-1,0-4,0-4,0 0,0-3,0 2,0-2,0 0,0 2,5-4,5-2,3-2,10-3,0-14,3 1,0-21,2 1,-4-6,5-7,-6 6,1-4,-4 6,-5 3,-4-3,-3 8,-4-3,-1 4,-3 0,-6 0,-2 0,-10 3,-5 0,1 8,-3 4,2 4,2 3,-3 3,0 1,3 3,-7 3,6 8,-6 8,4 11,-2 5,2 1,1 2,6-7,3 2,7-8,3 3,1-3,3-1,0 4,3-7,6 0,6-1,5-6,6 7,-1-9,1 5,2-9,-7 1,-1-2,-5-1,-3 0,-2-2,-2-2,2-2,1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29T23:51:55.19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4183 13538,'53'3,"-3"8,1 17,-7 2,-15-8,0 1,0 3,-1 0,-2-3,-1 2,5 7,-2 2,-4-6,-1 1,1 4,-1 1,2-1,-2 0,-6-5,-1-1,3 4,-3 0,5 15,-8-18,0 0,5 22,1-4,-10-2,-1-5,-5 0,-3-5,0 4,0-4,-6 1,-6-1,-8-4,-7-2,-1-1,-6-4,-2-3,-2-1,-6-3,-13 1,13-4,5-4,1 0,2 0,0-2,0 0,-6-3,-9 0,7-4,13 0,3 0,11 0,5 0,3 0,6-12,1-4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29T23:51:56.71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3002 10657,'-35'-6,"0"1,14 5,-3 0,3 9,1 3,2 9,-4 8,10-3,-2 7,10 1,1-4,3 7,0-11,0 11,0-15,0 11,0-13,0 1,0 2,6-6,1 7,6-4,0-4,-3 3,2-2,-5-1,5-1,-3-2,1-4,1 2,3-2,3 1,2-4,-1-3,-1-3,3 0,0-6,-4-4,11-23,-14-4,12-14,-17 10,0-12,-4 10,-4 13,0 0,0-17,0-7,-4 14,-7-1,-5 11,-5 8,-4 4,-13 10,6 2,-9 6,12 0,3 10,-3 6,5 11,-2 7,2 2,4 8,0-4,4 4,4-9,1 3,4-12,3 6,1-15,3 6,0-10,0 3,0-7,0 2,5-2,2 0,2 0,2-4,-2-1,7-2,-3 1,2-2,1 1,-3-2,-3 0,-5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29T23:51:58.30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9982 13671,'35'-10,"-2"1,-4 9,0 0,4 0,2 4,-3 10,-6 6,-4 11,-6 2,3 3,-3 8,-7-4,-1-10,0 1,-3 12,5 8,-7-8,-3-8,0 9,0-9,0 3,0-9,0 5,-3-6,2 1,-5-1,-2 6,0-4,-6 3,3-4,-4 0,1-1,0-3,-5 4,5-8,-8 5,9-10,-8 5,4-8,0 7,-3-6,7 2,-3-3,7-1,-3-3,6 2,-3-4,3 1,1-2,-5-3,-6-1,6-2,-1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29T23:52:00.09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8294 10854,'-27'37,"5"-6,4-6,1-4,6-5,-5 4,12-7,-2-1,6 0,0-3,0 0,9 2,2-4,8 2,1-3,4 1,-3-3,7-1,-8-3,8 0,-7 0,3-3,-4-3,-1-5,-2-5,-3-1,-5-7,-5-1,-1-8,-3 3,0-8,-6 8,-6-5,-7 9,-3 0,4 5,-2 3,3 5,0 4,-2 5,3 1,-4 3,0 0,3 0,-3 14,1 3,0 14,0-2,4 5,4 0,-4 5,7-5,-4 4,8-8,1 3,3-8,0 3,0-11,0 6,0-10,0 6,9-6,-2 3,12-3,-3-3,8 3,-6-6,5 3,-10-6,2-1,-3-3,0 0,-3 0,0-3,-6-10,-1-2,-2-13,0 7,0-7,0 7,-2 4,-2-1,1 8,0-1,3 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29T23:52:01.64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15251 13746,'42'3,"2"-1,-8-2,-1 0,9 0,-8 2,-2 2,1 13,-8 3,8 15,-14-3,6 13,-14-5,0-10,-1 1,3 22,-6-19,0 1,0 22,-5-6,-4-2,0 2,0 6,-4 1,-4-2,-8-11,1-14,-2 1,-9 11,9-15,0-2,-10 9,-1-4,-3-3,0-1,4-5,-3 1,11-5,-5-1,14-8,-5 1,9-5,0 1,-1 2,5 0,-5 1,1-2,-2-4,-6 0,7-3,-1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29T23:52:03.35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14951 10967,'-37'-6,"6"2,11 7,0 7,6 8,-4 7,10 4,1 0,7 4,0-3,0 0,0-7,6-3,5 1,15 2,-3-8,11 3,-16-13,8 0,-13-5,2 0,-4-5,-4-9,2-4,3-25,-4 14,1-30,-6 27,-2-3,-2-2,1-14,0 21,0-1,-4-28,-4 17,-9-14,-1 10,-5 2,7 14,-5 0,7 14,1 2,1 8,3 4,-3 2,3 0,-8 14,6 2,-18 30,12-13,2-6,1 1,-3 12,-7 6,8-3,-4-4,8 0,1-4,7 3,1-8,3 3,0 0,0-3,7 8,8-7,10 0,6 0,4-7,-4-1,6-4,-7-8,4 0,-9-4,-2-3,-6-1,-2-3,-6 0,0 0,-4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30T00:05:10.5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3177 4146 24575,'21'-12'0,"-7"3"0,10 6 0,-11-2 0,10 4 0,-9-5 0,9 6 0,-6 0 0,-1 0 0,3 0 0,-9 0 0,5 0 0,-6 0 0,3 0 0,-3 6 0,0 0 0,-3 6 0,0 4 0,0 0 0,-2 4 0,-1 4 0,-3 1 0,0 3 0,0-3 0,0 3 0,0-3 0,-6 4 0,-2-1 0,-4 1 0,-1-4 0,3-1 0,-1-4 0,-1-1 0,5-2 0,0-2 0,4 1 0,3-3 0,0 6 0,0-3 0,0 0 0,11 9 0,-3-8 0,14 9 0,-5-5 0,4-4 0,1 4 0,-6-7 0,1-1 0,-8-4 0,2-3 0,-5-1 0,3 1 0,-4-3 0,3 0 0,-1-3 0,4 0 0,-2 0 0,0 0 0,2 0 0,-1 0 0,-1 0 0,-1 0 0,-3 0 0,1 0 0,-1-3 0,1 0 0,-3-5 0,-1 4 0,-2-2 0</inkml:trace>
  <inkml:trace contextRef="#ctx0" brushRef="#br0" timeOffset="1461">3320 5343 24575,'5'0'0,"7"0"0,-2 0 0,2 0 0,3 0 0,-5 0 0,6 0 0,-4 0 0,3 0 0,-2 0 0,0 0 0,-2 3 0,-2 0 0,3 6 0,0-3 0,-2 6 0,1-3 0,-4 3 0,1 0 0,-1 4 0,-1-3 0,0 6 0,-2-3 0,-1 4 0,-3-4 0,0 3 0,0-6 0,0 2 0,-9-2 0,1-4 0,-11 4 0,6-6 0,-6 2 0,6-3 0,1 0 0,0 0 0,6-3 0,-2 2 0,5-2 0,0 2 0,3 1 0,3-1 0,6 1 0,8 0 0,8 1 0,0 0 0,3 3 0,-3-2 0,5 10 0,-5-7 0,0 7 0,-5-1 0,-3-4 0,-1 7 0,-3-4 0,0 4 0,-3-3 0,-1-2 0,-5-3 0,-2 0 0,-2 0 0,0 0 0,-8 1 0,-3 0 0,-9 0 0,-4 0 0,-1 1 0,-4 1 0,4-4 0,1-1 0,8-1 0,-3-2 0,6 2 0,0-3 0,2 0 0,4-1 0,-1-2 0,2 2 0,1-4 0,2 4 0,-2-2 0,2 0 0,0 2 0,-2-5 0,2 3 0,-9-3 0,7 0 0,-4 0 0</inkml:trace>
  <inkml:trace contextRef="#ctx0" brushRef="#br0" timeOffset="2591">3283 6732 24575,'0'14'0,"0"6"0,0 5 0,0 3 0,0 1 0,0 4 0,0-7 0,0 11 0,0-18 0,0 12 0,0-14 0,0 4 0,0-6 0,3-6 0,0 3 0,3-6 0,-1 2 0,1-2 0,2-1 0,5 1 0,0 0 0,6-2 0,-3-1 0,4-3 0,-4 0 0,3 0 0,-3 0 0,1 0 0,-2 0 0,1 0 0,-3 0 0,2 0 0,-3 0 0,0 0 0,1 0 0,-1 0 0,0 0 0,0 0 0,0 0 0,0 0 0,0 0 0,-3 0 0,2 0 0,-2 0 0,0 0 0,3 0 0,-3 0 0,0 0 0,-1 0 0,1 0 0,-3 0 0,2 0 0,-2 0 0,-1 0 0,-2 0 0,0 0 0</inkml:trace>
  <inkml:trace contextRef="#ctx0" brushRef="#br0" timeOffset="3584">3504 6959 24575,'0'4'0,"0"9"0,0 6 0,0 14 0,0-12 0,0 12 0,0-8 0,0 13 0,0-7 0,0 7 0,0-13 0,0 3 0,0-11 0,0 6 0,0-7 0,0-2 0,0 1 0,0-6 0,0 0 0,0 2 0,0-5 0,0 6 0,0-6 0,0 2 0,0-2 0,0-1 0,0 1 0,0-1 0,0 0 0,0-2 0,0 0 0</inkml:trace>
  <inkml:trace contextRef="#ctx0" brushRef="#br0" timeOffset="5493">3530 7918 24575,'-18'0'0,"2"0"0,-12 0 0,-1 0 0,-2 0 0,-12 0 0,12 0 0,-7 0 0,9 0 0,4 0 0,1 0 0,11 0 0,-2 0 0,6 0 0,-1 0 0,2 0 0,5 2 0,1 1 0,2 2 0,0 4 0,0 3 0,0 5 0,0 2 0,6 5 0,-1 1 0,5 4 0,-3-1 0,0-3 0,0 2 0,0-9 0,-3 5 0,-2-10 0,-2 2 0,3-6 0,-3 0 0,3-4 0,-3 0 0,0 1 0,0-8 0,2 1 0,1-9 0,3 1 0,3-1 0,0-1 0,3 1 0,4 1 0,4-1 0,1 3 0,3 0 0,0 4 0,0 0 0,1 3 0,-1 0 0,-4 0 0,0 0 0,-4 2 0,0 5 0,-4 5 0,1 1 0,0 6 0,-3 2 0,-1 3 0,-2 1 0,1 8 0,-1-7 0,-3 7 0,-1-4 0,-3 0 0,0-1 0,0 1 0,0-4 0,0-1 0,0-8 0,-6 3 0,-1-9 0,-5 3 0,0-7 0,-4 0 0,0 0 0,-4-2 0,0-1 0,0-3 0,-4 0 0,3 0 0,-7 0 0,7 0 0,-6 0 0,6 0 0,0-3 0,2 0 0,3-1 0,-1-2 0,2 6 0,3-6 0,0 3 0,2 0 0,-1-3 0,2 6 0,0-6 0,-3 6 0,6-3 0,-3 1 0,1 1 0,2-1 0,-3-1 0,1 0 0,4 0 0,-1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30T00:07:19.27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7927 3953 24575,'14'0'0,"10"0"0,2 0 0,12 0 0,-4 0 0,5 0 0,0 0 0,0 7 0,-4 1 0,-6 7 0,-5-1 0,-4-1 0,-4-1 0,-1 1 0,-5-1 0,-1 0 0,-3 0 0,-3 0 0,0 0 0,-3 0 0,0 1 0,0-1 0,0 0 0,0 0 0,-9 0 0,1 0 0,-11 2 0,3-5 0,-1 1 0,-2-4 0,3 1 0,-4-4 0,3 0 0,2-3 0,3 0 0,-1 0 0,4 0 0,1 0 0,2 2 0,3 1 0,1 2 0,2 1 0,2-1 0,8 1 0,3 3 0,7 1 0,0 4 0,4-1 0,-3 1 0,3 3 0,-6 0 0,2 5 0,-6-2 0,3 0 0,-3 0 0,-4 0 0,2 0 0,-4 0 0,1-4 0,-6 3 0,0-6 0,-3 6 0,0-9 0,-5 5 0,-5-6 0,-7 1 0,-3-1 0,0-2 0,0 0 0,-3-1 0,2 1 0,-3-3 0,4-1 0,3-3 0,2 3 0,3-3 0,2 3 0,2-3 0,2 2 0,1-1 0,-1 1 0,1-2 0,2 0 0,1 0 0</inkml:trace>
  <inkml:trace contextRef="#ctx0" brushRef="#br0" timeOffset="1370">8134 5500 24575,'-23'0'0,"-3"0"0,1 0 0,-4 0 0,0 0 0,0 0 0,0 0 0,5 0 0,0 0 0,4 0 0,3 0 0,2 0 0,5 0 0,2 0 0,5 2 0,1 1 0,2 6 0,0 3 0,6 5 0,1 6 0,11-1 0,-3 6 0,2-2 0,-2 2 0,-4-3 0,1-4 0,-5-2 0,2-9 0,-3 4 0,-3-7 0,0 1 0,-1-5 0,1-3 0,2-3 0,4-3 0,0 0 0,3 3 0,3 0 0,2 3 0,-1 0 0,3 0 0,-3 0 0,4 0 0,1 10 0,-4 1 0,0 10 0,-7 2 0,0-2 0,-3 7 0,-3-7 0,-1 3 0,-3-4 0,0-4 0,-3 0 0,-3-1 0,-7-2 0,-4 1 0,-3-2 0,0-4 0,-4 1 0,3-2 0,1 0 0,1-4 0,6 0 0,-3-3 0,7 0 0,0 0 0,4 0 0,-1 0 0,1 0 0,0 0 0,-1-2 0,3 1 0,1-2 0</inkml:trace>
  <inkml:trace contextRef="#ctx0" brushRef="#br0" timeOffset="2507">7855 6669 24575,'16'0'0,"4"0"0,5 0 0,4 0 0,4 0 0,-7 0 0,6 0 0,-11 0 0,3 0 0,-4 0 0,-4 0 0,0 0 0,-7 0 0,2 0 0,-2 0 0,0 0 0,0 0 0,-4 0 0,-2 2 0,-4 7 0,-3 8 0,-7 18 0,0-4 0,2-2 0,0 1 0,-10 13 0,4 14-421,-8-8 421,9-4 0,-7 5 0,5-4 0,3-7 0,2-1 0,4-8 0,0-1 0,3-1 0,-2-7 0,5 2 421,-2-3-421,3 0 0,0-4 0,0 0 0,0-4 0,0-3 0,0-1 0,0-2 0,0-1 0,0 1 0,0-3 0,0-1 0</inkml:trace>
  <inkml:trace contextRef="#ctx0" brushRef="#br0" timeOffset="5091">8061 8067 24575,'-3'-14'0,"-3"-1"0,-3 3 0,-3 0 0,-1-4 0,1 3 0,-5 0 0,4 4 0,-2 0 0,3 5 0,0-4 0,2 8 0,2-3 0,3 3 0,-1 0 0,-2 0 0,5 4 0,-8 6 0,10 2 0,-5 7 0,3-2 0,-1-1 0,1 3 0,-3-3 0,5 4 0,-5 0 0,5 0 0,-1 0 0,2 3 0,0-2 0,0 3 0,0-4 0,0 0 0,0 0 0,0-4 0,0 3 0,0-9 0,0 5 0,0-9 0,0 2 0,0-2 0,0-1 0,0 1 0,0-1 0,0 0 0,0 1 0,0-1 0,2-2 0,1 0 0,2-3 0,1 0 0,2 0 0,1-3 0,3-6 0,5-6 0,-3-5 0,6-1 0,-6 1 0,3-1 0,-4 5 0,0 0 0,-4 4 0,-1 3 0,-2-3 0,0 6 0,-3-2 0,0 2 0,-3 1 0,0-1 0,0 1 0,0 0 0,0-1 0,0 1 0,0 0 0,0-1 0,0 1 0,0 0 0,2-1 0,1 4 0,-1-3 0,3 4 0,-2-1 0,2 2 0,0 2 0,1 4 0,0 11 0,0 0 0,1 11 0,0-3 0,1 8 0,2-3 0,-1 8 0,1-8 0,-2 8 0,-1-8 0,0-1 0,1-1 0,-2-11 0,-2 6 0,1-10 0,-4 3 0,2-7 0,-3-1 0,0-2 0,0-1 0,0 0 0,0 1 0,2-3 0,-2 1 0,3-1 0,-3 2 0,0 1 0,2-4 0,-1 1 0,1-3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30T00:07:35.2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12347 4081 24575,'0'26'0,"0"7"0,0 3 0,0 7 0,0-9 0,-4 5 0,4 0 0,-4 0 0,7-8 0,1 1 0,3-11 0,-3-4 0,-1-2 0,-3-9 0,0 3 0,2-4 0,-1 1 0,1-1 0,0-2 0,1-1 0,3-2 0,2 0 0,4 0 0,5 3 0,3-2 0,3 2 0,2-3 0,0 0 0,-2 0 0,-3 0 0,0 0 0,-4 0 0,0 0 0,-7 0 0,2 0 0,-2 0 0,0 0 0,3-6 0,-3 2 0,6-5 0,-4 0 0,3 2 0,-4 1 0,-1 1 0,-1 2 0,-2 0 0,-1 1 0,1 2 0,-1 0 0,-2 0 0,0 0 0</inkml:trace>
  <inkml:trace contextRef="#ctx0" brushRef="#br0" timeOffset="991">12549 4421 24575,'0'14'0,"0"2"0,0 7 0,0 2 0,0 0 0,0-1 0,0-4 0,0-1 0,0-3 0,0-2 0,0-2 0,0 0 0,0-1 0,0-2 0,0 1 0,0-4 0,0 2 0,0-3 0,0 0 0,0 1 0,0-3 0,0-1 0</inkml:trace>
  <inkml:trace contextRef="#ctx0" brushRef="#br0" timeOffset="3813">12441 5341 24575,'14'0'0,"5"0"0,2 0 0,3 0 0,-4 0 0,3 0 0,-5 0 0,5 0 0,-10 0 0,2 0 0,-6 0 0,3 0 0,-6 0 0,2 0 0,-3 0 0,0 0 0,-2 4 0,0 6 0,-3 10 0,0 4 0,-4 10 0,0 0 0,-4 10 0,0-4 0,-4 9 0,3-9 0,-6 4 0,6-5 0,-5-5 0,2 0 0,1-6 0,-2-3 0,5-1 0,-1-8 0,2 0 0,2-7 0,1-1 0,-1-2 0,5-1 0,-3 0 0,1 1 0,2-1 0,-3-2 0,3-1 0</inkml:trace>
  <inkml:trace contextRef="#ctx0" brushRef="#br0" timeOffset="5043">12462 6759 24575,'0'11'0,"0"4"0,0-2 0,0 10 0,0-6 0,0 3 0,0-1 0,0 2 0,0-1 0,0 1 0,0 2 0,0-6 0,0 7 0,0 0 0,0-3 0,0-1 0,0-4 0,0-4 0,0 0 0,0-3 0,0-1 0,0-2 0,0-3 0,0-1 0</inkml:trace>
  <inkml:trace contextRef="#ctx0" brushRef="#br0" timeOffset="6529">12735 6958 24575,'0'27'0,"0"7"0,0-8 0,0 8 0,0-7 0,0 6 0,0-8 0,0 0 0,0-6 0,0-7 0,0 4 0,0-4 0,0-3 0,2-1 0,1-5 0,9 0 0,5-3 0,4 0 0,7 0 0,-7-3 0,7-4 0,-7-4 0,2-3 0,-2-3 0,-1 3 0,2-7 0,-5 4 0,-1 0 0,-3-2 0,-3 2 0,-1 1 0,-2-3 0,-1 2 0,-2 1 0,-1 0 0,-3 1 0,0 2 0,0-3 0,0 0 0,0 3 0,0-6 0,-6 6 0,0-2 0,-6 2 0,-1 1 0,1 3 0,-3-3 0,2 5 0,-6-3 0,6 7 0,-7 0 0,7 0 0,-2 3 0,6-3 0,-3 3 0,6 0 0,-5 0 0,5 0 0,-3 0 0,1 0 0,1 2 0,-1 1 0,2 3 0,1-1 0,2 1 0,-2-1 0,2 1 0,-3-1 0,1 0 0,-1 1 0,3-1 0,-2 1 0,2-1 0,0 1 0,-2-1 0,5 0 0,-5-2 0,4 2 0,-1-2 0,2 2 0,0 0 0,0 1 0,0-1 0,0 4 0,0-3 0,0 2 0,-3 1 0,2-3 0,-2 2 0,3-2 0,0-1 0,0 0 0,0 1 0,0-1 0,0 0 0,-2-2 0,1 2 0,-1-2 0,2 2 0,0 1 0,-3-4 0,3 3 0,-3-5 0,3 3 0</inkml:trace>
  <inkml:trace contextRef="#ctx0" brushRef="#br0" timeOffset="8286">12424 8046 24575,'0'24'0,"0"1"0,0 8 0,0 2 0,3-1 0,1 9 0,1-12 0,-2 12 0,-3-14 0,3 5 0,-2-9 0,2-2 0,-3-3 0,0-3 0,0 1 0,0-8 0,0 5 0,0-9 0,0 2 0,0-2 0,0-1 0,0 1 0,0-1 0,0 0 0,3-2 0,-3 2 0,3-2 0,-3-3 0,0 0 0</inkml:trace>
  <inkml:trace contextRef="#ctx0" brushRef="#br0" timeOffset="10032">12648 8062 24575,'11'-5'0,"0"3"0,1-6 0,4 7 0,-4-7 0,7 7 0,-6-4 0,6-1 0,-2 4 0,2-4 0,-2 6 0,2 0 0,-3 0 0,4 0 0,0 0 0,-4 0 0,3 0 0,-6 3 0,3 0 0,-4 6 0,-3 0 0,0 3 0,-1 0 0,-1 1 0,2-1 0,-6 0 0,0 0 0,-3 0 0,0 0 0,0 3 0,0 2 0,-3 2 0,-7 2 0,-2-1 0,-8 1 0,2 0 0,-4 0 0,4 0 0,-2 0 0,6-4 0,3-4 0,0-1 0,8-6 0,-6 2 0,6-2 0,-2-3 0,11-1 0,-1-5 0,12 3 0,-1-6 0,4 5 0,0-2 0,-4 3 0,3 0 0,-6 0 0,3 0 0,-4 0 0,-3 2 0,2 2 0,-4 8 0,1-2 0,2 9 0,-3-3 0,3 8 0,-4-3 0,-2 3 0,-1-1 0,-3-2 0,0 3 0,0-8 0,0 0 0,0-4 0,0-3 0,0-1 0,-2 1 0,-4-3 0,-4 3 0,-2-3 0,-4-3 0,3 0 0,-2 0 0,3-3 0,-1 3 0,-2-3 0,2 0 0,-3 0 0,4 0 0,0 0 0,0 0 0,0 0 0,3 0 0,-3-3 0,6 3 0,-2-5 0,2 4 0,4-3 0,-1 3 0,3-1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30T00:07:59.9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3471 13541 24575,'-21'0'0,"6"0"0,-2 0 0,5 0 0,0 0 0,0 0 0,-1 0 0,1 0 0,0 0 0,0 0 0,0 0 0,0 3 0,0 0 0,-1 6 0,4 0 0,-3 0 0,6 6 0,-3-5 0,-1 9 0,3-2 0,-3 2 0,7 1 0,-4 4 0,7-3 0,-7 7 0,6-3 0,-2 4 0,3-1 0,0-3 0,0 3 0,0-7 0,0 3 0,0-8 0,0 0 0,0-4 0,3 0 0,3-3 0,3 0 0,7-3 0,-3 0 0,5-2 0,-1-2 0,3-2 0,-1 0 0,1 0 0,0 0 0,0 0 0,0 0 0,-1-6 0,1-1 0,1-10 0,-5 3 0,4-3 0,-7 5 0,3-4 0,-4 3 0,1-2 0,-4 5 0,-1-1 0,-2 5 0,0-3 0,-1 4 0,-2-4 0,-1 3 0,-2-2 0,0-1 0,0 0 0,0-3 0,0 0 0,0 0 0,0-4 0,-2 3 0,-2-3 0,-5 1 0,-1-2 0,-3 1 0,0 0 0,1 4 0,3 0 0,-3 0 0,3 0 0,0 3 0,0 0 0,4 4 0,-4 1 0,3 2 0,-3 0 0,4 1 0,-3-2 0,1 3 0,-4 0 0,5 0 0,-6 0 0,6 0 0,-5 0 0,4 0 0,-1 0 0,3 0 0,-1 0 0,1 0 0,0 0 0,2-2 0,-2 1 0,2-1 0,-2 2 0,0 0 0,-4 0 0,6 0 0,-3 0 0</inkml:trace>
  <inkml:trace contextRef="#ctx0" brushRef="#br0" timeOffset="4212">2950 15069 24575,'15'0'0,"3"0"0,-5 0 0,2 0 0,1 0 0,-4 0 0,4 0 0,-4 0 0,3 0 0,-2 0 0,3 0 0,-4 0 0,0 0 0,0 0 0,0 0 0,0 0 0,0 0 0,0 0 0,0 3 0,-3-2 0,0 1 0,-4-2 0,1 0 0,-1 0 0,1 0 0,-3 0 0,-1 0 0</inkml:trace>
  <inkml:trace contextRef="#ctx0" brushRef="#br0" timeOffset="5189">3580 14787 24575,'0'23'0,"0"3"0,0-3 0,0 6 0,0 2 0,0-1 0,0 8 0,0-8 0,0 13 0,0-12 0,0 12 0,0-14 0,0 9 0,0-12 0,0 6 0,0-7 0,0 4 0,0-8 0,0-2 0,0-7 0,0 0 0,0-2 0,0-2 0,0-3 0,0 1 0,0-1 0,0-2 0,0-1 0</inkml:trace>
  <inkml:trace contextRef="#ctx0" brushRef="#br0" timeOffset="6421">2808 16258 24575,'14'3'0,"2"0"0,3-3 0,1 0 0,4 0 0,-3 0 0,7 0 0,-11 0 0,6 0 0,-10 0 0,3 0 0,-4 0 0,0 0 0,0 0 0,-3 0 0,-1 0 0,-3 0 0,1 0 0,-1 0 0,1 0 0,-1 0 0,-2 0 0,-1 0 0</inkml:trace>
  <inkml:trace contextRef="#ctx0" brushRef="#br0" timeOffset="7739">3305 16101 24575,'14'0'0,"-4"-5"0,8 4 0,-8-5 0,9 3 0,-9 2 0,8-2 0,-4 3 0,2 0 0,0 0 0,-4 0 0,0 0 0,0 0 0,0 0 0,-3 0 0,-1 3 0,-2 0 0,-1 5 0,1-2 0,0 3 0,-3-1 0,2-2 0,-5 6 0,3-3 0,-3 3 0,0 0 0,0 3 0,0 2 0,0 3 0,0-1 0,-6 1 0,-2 0 0,-5 0 0,0 0 0,-1 0 0,1-1 0,0-2 0,3-2 0,-1-3 0,4 0 0,-2 0 0,6-2 0,-2-2 0,4 0 0,-4-2 0,5 3 0,-3-4 0,3 1 0,0-1 0,0 1 0,0-1 0,0 0 0,0 1 0,0-1 0,0 1 0,9-3 0,2-1 0,9-2 0,3 0 0,2 0 0,4 0 0,0 0 0,-5 0 0,0 0 0,-4-3 0,-4 3 0,0-3 0,-4 0 0,-3 2 0,-1-1 0,-2 2 0,-1 0 0,-2-3 0,0 3 0,-3-2 0</inkml:trace>
  <inkml:trace contextRef="#ctx0" brushRef="#br0" timeOffset="8826">2909 17458 24575,'11'0'0,"3"0"0,7 0 0,-1 0 0,4 0 0,5 0 0,-11 0 0,13 0 0,-9 0 0,-1 0 0,2 0 0,-7 0 0,1 0 0,-5 0 0,0 0 0,-6 3 0,2 0 0,-2 0 0,-1-1 0,-2-2 0,0 0 0</inkml:trace>
  <inkml:trace contextRef="#ctx0" brushRef="#br0" timeOffset="10218">3636 17236 24575,'11'0'0,"0"-5"0,4 3 0,6-3 0,0 5 0,-1 0 0,-1 0 0,-3 0 0,4 0 0,-3 0 0,1 0 0,-5 0 0,3 0 0,-7 2 0,2 4 0,-4 3 0,1 4 0,-4-1 0,-2 0 0,-2 0 0,0 3 0,0-2 0,0 3 0,-6-1 0,0-2 0,-7 0 0,1-2 0,3-4 0,0 1 0,4-3 0,-1 1 0,1-3 0,2 2 0,0-3 0,3 3 0,0 1 0,0-1 0,0 0 0,0 1 0,0-1 0,3 4 0,0-3 0,3 5 0,3-5 0,-3 3 0,5 0 0,-2 0 0,1 0 0,-2 2 0,1-4 0,-3 1 0,3 1 0,-4-3 0,1 2 0,-3 1 0,-1-3 0,-2 5 0,0-2 0,0 0 0,0 3 0,0-3 0,-8 0 0,0 3 0,-11-2 0,2 0 0,-3 2 0,0-4 0,1 1 0,2-3 0,2 1 0,2-1 0,4 0 0,-2-1 0,5 1 0,-6 0 0,6-3 0,-3 2 0,4-4 0,-1 4 0,1-5 0,0 3 0,-1-3 0,3 0 0,1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30T00:08:20.7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7743 13891 24575,'16'0'0,"0"0"0,6 0 0,-6 0 0,3 0 0,-3 0 0,4 0 0,-4 0 0,-3 0 0,-2 0 0,-2 0 0,3 0 0,-3 0 0,0 0 0,-4 0 0,1 0 0,-1 0 0,-2 0 0,-1 0 0</inkml:trace>
  <inkml:trace contextRef="#ctx0" brushRef="#br0" timeOffset="968">8229 13466 24575,'0'13'0,"0"1"0,0 10 0,0 1 0,0 13 0,0-7 0,0 12 0,0-8 0,0 4 0,0-1 0,0-3 0,0 3 0,3-12 0,-2 6 0,2-11 0,-3-1 0,0-1 0,0-6 0,0 0 0,0-2 0,0-5 0,0 3 0,0-4 0,0 0 0,0 1 0,0-1 0,0 0 0,-2-2 0,1-1 0,-1-2 0</inkml:trace>
  <inkml:trace contextRef="#ctx0" brushRef="#br0" timeOffset="1913">7671 14993 24575,'2'3'0,"2"0"0,10-3 0,-1 0 0,6 0 0,0 0 0,-2 0 0,4 0 0,-8 0 0,3 0 0,-4 0 0,0 0 0,-3 0 0,2 0 0,-5 0 0,2 0 0,-2 0 0,-1 0 0,-2 0 0,-1 0 0</inkml:trace>
  <inkml:trace contextRef="#ctx0" brushRef="#br0" timeOffset="3495">8096 14634 24575,'31'0'0,"5"3"0,-10 4 0,10 9 0,0 3 0,1 5 0,7 4 0,-12-3 0,4 3 0,-5-5 0,-4-4 0,-6 1 0,-5-9 0,-3 4 0,-4-9 0,-1 3 0,-2-4 0,-1-2 0,-2 2 0,0-2 0,-3 2 0,0 0 0,-6 1 0,-4 0 0,-6 0 0,-1 0 0,-2 4 0,3 0 0,-4 0 0,0 3 0,0-6 0,4 2 0,0-3 0,4 0 0,0 0 0,3 0 0,3 0 0,1-1 0,4 1 0,-1-1 0,4-2 0,8 2 0,3-1 0,11 3 0,-3-1 0,6 1 0,-6 0 0,7 0 0,-7 0 0,3 3 0,-4 0 0,-4 3 0,-1-4 0,-3 3 0,-2-3 0,-1 3 0,-6 0 0,0-2 0,-3 1 0,0-2 0,-3 3 0,-3 0 0,-7 1 0,-4-1 0,1 1 0,-3 0 0,3-3 0,-4 2 0,0-1 0,3-1 0,-2 2 0,6-5 0,-2 2 0,-1-3 0,3-2 0,0-1 0,2-3 0,5 0 0,-6 0 0,6 0 0,-2 0 0,2 0 0,0 0 0,1 0 0,0 0 0,-1 0 0,-1 0 0,3 0 0,0 0 0</inkml:trace>
  <inkml:trace contextRef="#ctx0" brushRef="#br0" timeOffset="4536">7584 16352 24575,'14'0'0,"3"0"0,-4 0 0,9 0 0,-4 0 0,5 0 0,1 0 0,-3 0 0,3 0 0,-8 0 0,0 0 0,-4 0 0,0 0 0,-3 0 0,-1 0 0,-5 0 0,0 0 0</inkml:trace>
  <inkml:trace contextRef="#ctx0" brushRef="#br0" timeOffset="6172">8434 16087 24575,'0'-3'0,"-3"1"0,-6 2 0,-7 0 0,0 0 0,-4 0 0,-9 0 0,7 0 0,-3 0 0,6 0 0,3 0 0,2 0 0,2 0 0,4 0 0,2 0 0,0 4 0,4 3 0,2 4 0,2 4 0,2-2 0,2 3 0,0-1 0,1-2 0,-1 3 0,-3-7 0,3 2 0,-6-4 0,3 4 0,-3-5 0,0 2 0,0-2 0,0-1 0,0 4 0,0-3 0,0 2 0,0-2 0,0-1 0,-3 1 0,3-1 0,-5-2 0,4 2 0,-4-4 0,5 3 0,-3-1 0,8 0 0,2 2 0,4-5 0,4 3 0,-2 0 0,6-3 0,-2 6 0,-1-2 0,3 2 0,-6 0 0,2 0 0,-3 0 0,0 0 0,0 3 0,0 0 0,-2 7 0,-1-3 0,-3 6 0,0-6 0,-2 6 0,-1-6 0,-3 5 0,0-1 0,0 3 0,-4 4 0,-6-3 0,-5 4 0,-8 1 0,2-7 0,-1 6 0,2-11 0,-5 3 0,4-6 0,-7-1 0,7-3 0,-3 0 0,4-1 0,1-2 0,2-1 0,-2-3 0,6 0 0,-6 0 0,9 0 0,-5 0 0,9 0 0,-3 0 0,4 0 0,-1 0 0,1 0 0,2 0 0,1 0 0</inkml:trace>
  <inkml:trace contextRef="#ctx0" brushRef="#br0" timeOffset="7247">7611 17529 24575,'8'3'0,"-2"0"0,19-3 0,-8 0 0,7 0 0,-1 0 0,-2 0 0,3 0 0,0 0 0,-4 0 0,4 0 0,-10 0 0,0 0 0,-7 0 0,1 0 0,-3 0 0,1 0 0,-3 0 0,-1 0 0</inkml:trace>
  <inkml:trace contextRef="#ctx0" brushRef="#br0" timeOffset="8338">8121 17378 24575,'18'0'0,"-1"0"0,15 0 0,-6 0 0,12 0 0,-8 0 0,8 0 0,-4 0 0,0 0 0,4 0 0,-8 0 0,8 0 0,-8 0 0,0 0 0,-7 0 0,-3 0 0,0 0 0,-4 0 0,0 0 0,-7 0 0,-1 0 0,-2 0 0,-1 3 0,0-3 0,1 5 0,-1-2 0,1 3 0,-3-1 0,-1 1 0,-2-1 0,0 3 0,0 2 0,0 5 0,0-2 0,0 6 0,0 1 0,-7 15 0,-6 0 0,-8 14 0,-8-2-430,3-4 430,-4 6 0,2-10 0,3 5 0,1-12 0,6-4 0,6-11 0,2-5 0,1-4 0,4-2 0,2-1 430,-2-2-430,-1 0 0,3-3 0,-3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30T00:08:39.5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12230 13918 24575,'26'0'0,"-10"0"0,16 0 0,-15 0 0,11 0 0,-10 0 0,4 0 0,-12 0 0,5 0 0,-9 0 0,3 0 0,-4 0 0,1 0 0,-1 0 0,0 0 0,-2 0 0,0 0 0</inkml:trace>
  <inkml:trace contextRef="#ctx0" brushRef="#br0" timeOffset="1332">12679 13541 24575,'12'-5'0,"-2"-4"0,9 2 0,1-3 0,1 1 0,7 1 0,-11-4 0,10 4 0,-13 2 0,13 2 0,-13 4 0,9 0 0,-10 0 0,2 0 0,-3 0 0,-3 0 0,3 0 0,-3 3 0,0 3 0,0 3 0,-3 4 0,0-1 0,-3 3 0,0 1 0,-3 4 0,0 0 0,0 4 0,-3-3 0,-4 6 0,-8-1 0,0 0 0,-8 3 0,5-7 0,0 0 0,-3-1 0,8-8 0,-3 3 0,4-7 0,2 3 0,2-6 0,2 6 0,0-6 0,3 5 0,0-5 0,3 6 0,0-3 0,0 3 0,0 0 0,0 0 0,0 0 0,0-3 0,0 2 0,3-2 0,3 1 0,7-1 0,7-3 0,1 1 0,7-3 0,-3-1 0,4-3 0,-1 0 0,1 0 0,-4 0 0,-1 0 0,-4 0 0,-4 0 0,-3 0 0,-2 0 0,-5 0 0,2 0 0,-2 0 0,-1 2 0,1-1 0,-3 4 0,-1-5 0,-2 3 0</inkml:trace>
  <inkml:trace contextRef="#ctx0" brushRef="#br0" timeOffset="3404">12265 15086 24575,'13'0'0,"4"0"0,0 0 0,-1 0 0,3 0 0,-6 0 0,6 0 0,-6 0 0,-1 0 0,-1 0 0,-4 0 0,4 0 0,-5 0 0,2 0 0,-3 0 0,1 0 0,-4 0 0,1 0 0</inkml:trace>
  <inkml:trace contextRef="#ctx0" brushRef="#br0" timeOffset="5147">12967 14766 24575,'-18'0'0,"2"0"0,-8 0 0,4 0 0,-4 0 0,3 0 0,-3 0 0,4 0 0,0 0 0,-4 0 0,3 0 0,1 0 0,1 0 0,2 0 0,4 0 0,-2 0 0,9 0 0,-3 0 0,4 0 0,-1 0 0,3 3 0,1 0 0,2 2 0,0 0 0,0 0 0,0 1 0,3-1 0,0 1 0,5-1 0,-2 4 0,3 0 0,0 3 0,-2 0 0,1-2 0,-2 1 0,0-2 0,0 0 0,-3 3 0,2-6 0,-5 2 0,3-2 0,-3-1 0,0 0 0,2-2 0,3 0 0,1-6 0,5 0 0,1-3 0,1 0 0,6-1 0,-2 0 0,3 4 0,-1-3 0,-2 5 0,2-2 0,-6 3 0,2 0 0,-3 0 0,0 0 0,-3 2 0,3 4 0,-6 7 0,3 0 0,-5 6 0,-2-3 0,-2 4 0,0 4 0,0-3 0,-3 6 0,-4-2 0,-4 4 0,-8 1 0,4-1 0,-3-3 0,4-3 0,1-3 0,-1 0 0,2-4 0,2 0 0,-2-7 0,3 0 0,-3-3 0,2 0 0,-1 0 0,2-1 0,0 1 0,-3-3 0,6 0 0,-3-1 0,4-1 0,0 1 0,-1-2 0,1 0 0,2 0 0,1 0 0</inkml:trace>
  <inkml:trace contextRef="#ctx0" brushRef="#br0" timeOffset="6987">12172 16331 24575,'11'0'0,"8"0"0,-2 0 0,7 0 0,-4 0 0,-1 0 0,1 0 0,-6 0 0,4 0 0,-8 0 0,2 0 0,-3 0 0,-4 0 0,0 0 0,1 0 0,-1 0 0,1 0 0,-1 3 0,-2 0 0,2 0 0,-5 1 0,3-3 0,-3 1 0</inkml:trace>
  <inkml:trace contextRef="#ctx0" brushRef="#br0" timeOffset="9512">12918 15994 24575,'-15'0'0,"3"0"0,-4 0 0,4 0 0,3 0 0,-3 0 0,6 0 0,-5 0 0,5 5 0,-5 1 0,7 2 0,-1 3 0,2-2 0,3 3 0,-3 1 0,3-1 0,0 0 0,0 0 0,0 0 0,0 0 0,0 3 0,0-2 0,0 6 0,0-2 0,0-1 0,0 3 0,0-6 0,0 6 0,0-6 0,0-1 0,0-1 0,2-4 0,1 1 0,6-2 0,0-1 0,3 2 0,3-1 0,-2 0 0,6 0 0,-6 0 0,6-2 0,-6 1 0,3-1 0,-4 2 0,0 0 0,0 0 0,0 0 0,-3-1 0,0 4 0,-1-2 0,1 6 0,0-3 0,0 5 0,-6-3 0,0 0 0,-3 0 0,0 0 0,0 3 0,0-2 0,0 6 0,-3-2 0,-8 3 0,1-3 0,-11 3 0,8-6 0,-7 2 0,7-3 0,-3-4 0,4 0 0,-4-3 0,6 0 0,-4 0 0,4-2 0,-2-2 0,3-2 0,0 0 0,1 0 0,2 0 0,-3 0 0,1 0 0,2-2 0,-3-1 0,6-3 0,-2-2 0,2 1 0,-3-9 0,0 5 0,2-10 0,2 8 0,2-3 0,0 1 0,0 2 0,0-3 0,0 4 0,0 0 0,0 3 0,0-3 0,0 6 0,0-5 0,0 2 0,2-1 0,1-1 0,6 4 0,0-4 0,3 2 0,0-4 0,0 4 0,1-3 0,-1 3 0,0-1 0,3-2 0,-2 3 0,3-4 0,-4 4 0,-3-3 0,2 6 0,-4-3 0,4 3 0,-4-2 0,1 1 0,-2-1 0,-1 4 0,1 0 0,-1 1 0,-2-3 0,2 3 0,-5-2 0,3 3 0,-3-4 0,0 1 0,0-1 0,0 1 0,0-4 0,0 0 0,0-7 0,0 3 0,0-6 0,0 6 0,0-2 0,0-1 0,0 3 0,0-2 0,0 2 0,0 1 0,-3 0 0,-3 3 0,-3 0 0,-4 0 0,1 2 0,0-1 0,3 4 0,-2-1 0,1 4 0,1-4 0,-2 4 0,5-1 0,-3-1 0,1 3 0,2-3 0,-3 3 0,4 0 0,0 0 0,2 0 0,0 0 0</inkml:trace>
  <inkml:trace contextRef="#ctx0" brushRef="#br0" timeOffset="12438">12238 17639 24575,'11'0'0,"1"0"0,-3 0 0,2 0 0,-2 0 0,3 0 0,0 0 0,-3 2 0,3-1 0,-3 4 0,0-4 0,2 4 0,-2-4 0,4 2 0,-4-1 0,-1-1 0,0 1 0,-1 0 0,1-1 0,-3 1 0,1-2 0,-1 0 0,1 0 0,-3 3 0,1-3 0,-3 2 0,1-2 0</inkml:trace>
  <inkml:trace contextRef="#ctx0" brushRef="#br0" timeOffset="14127">12712 17409 24575,'0'14'0,"0"6"0,0 4 0,3 1 0,1 8 0,0-8 0,3 13 0,-3-8 0,0 4 0,3-5 0,-3 3 0,0-6 0,2 6 0,-5-11 0,5 3 0,-5-8 0,2 0 0,-3-7 0,0-1 0,0-2 0,0-1 0,0-2 0,0-1 0</inkml:trace>
  <inkml:trace contextRef="#ctx0" brushRef="#br0" timeOffset="15060">12935 17445 24575,'0'20'0,"0"1"0,0 8 0,0 0 0,0 9 0,0-7 0,0 12 0,0-13 0,0 8 0,0-8 0,0-1 0,0-5 0,0-7 0,0-2 0,0-3 0,0 0 0,0-3 0,0 0 0,2-4 0,-1 1 0,1-1 0,-2 0 0,3 1 0,-3-1 0,3 0 0,-3-2 0,0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30T00:13:06.25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19868 9383,'-34'0,"4"0,18 0,3 0,1 0,2 13,3-7,1 13,-4-10,5 3,-4 0,5 0,0 0,0 0,0 0,0 0,0-3,0 3,5-3,2 0,8 3,2-5,6 2,-2-2,7 0,-7-3,3 2,-4-5,-1 2,-2-1,2-1,-6 2,2-3,-6 0,0 0,1-8,-5 1,2-12,-7 3,0-8,0 3,0-3,0 1,-6 2,2 0,-8 6,5 3,-4 0,4 2,-1 4,-1 1,-2 5,1-3,-4 3,5 0,-3 3,0 3,-1 6,0 9,-1 0,0 2,1-3,0 0,2 0,2-4,3-3,3-2,-2-5,4 5,-1-2,9-1,4-2,8-3,0-3,5 0,-3 0,7 0,-7-6,3-2,-8-8,4 2,-9-5,4 2,-8-3,3 0,-6 0,-2-4,-2 3,0-3,-6 5,-5-2,-11-1,-4 3,-1-2,-1 9,2-5,-3 12,1-2,-1 7,0 0,4 0,1 0,3 10,0 6,2 15,0 0,7 6,2-7,5 8,2-8,3 3,0-8,0-2,0-6,5-2,5-5,11-1,4-2,4-3,-5-1,4-3,-7 0,3 0,-8 0,0 0,-7-2,-1-1,-2-8,-3 4,-1-4,-2 1,-2 3,-1-4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30T00:13:08.51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3968 1535,'-40'-7,"2"0,9 3,0 0,4 4,-3 0,3 0,4 0,1 0,4 0,6 6,-5-2,8 7,-1-5,5 9,-3-5,6 9,-3-6,3 6,0 1,0 5,0 4,0-4,3-2,4-3,6-3,12 0,1-6,17-3,3-5,11-3,-25-1,-1-2,21-9,-20 2,-2-3,19-18,-21 13,-2 0,17-12,-11-2,-6 13,-11-6,-2 12,-7 0,-3 2,-1 2,-2-3,-13-2,-7-3,-15 1,-14-8,20 14,-1 1,-24-8,11 6,0 3,-3 2,6 1,-1 0,-10 5,-7 0,2 0,6 4,0 8,4 5,1 12,9-2,-5 7,9-6,-4 3,9-8,-2 7,6-8,1 3,2-7,6-2,1-4,4 0,4-3,1 3,-1-6,5 5,-3-2,3-1,13 4,8-5,13 3,16-6,2 0,-19-4,3 0,-2 0,2 0,2-2,0 0,22-6,-27 2,0-2,19-13,-23 11,0 1,21-8,-5 1,-15 5,-2 0,-11 2,-5 5,-3-1,-4 2,-24-11,-1 1,-19-3,1 5,8 4,-3-1,4 4,4 1,1 3,4 0,4 0,0 3,4 3,3 7,-1 3,4 4,-1 3,0-2,0 3,4-1,0-2,3 7,0-7,0 6,0-2,0 4,0-4,0 3,0-11,0 2,0-10,0 3,0-3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30T00:13:09.96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8540 1524,'-48'-7,"-10"2,23 4,0 2,-20-1,-5 0,19 0,-4 0,5 3,11 1,8 2,9 0,6 0,3 2,3 1,0 7,0 4,0 5,0 8,0 6,3-3,5 7,4-9,2-7,1 4,9-12,4 0,11-4,11-7,2-3,-21-3,1 0,20-2,8 0,-13 0,-17 0,1 0,20 0,5 0,-5-4,-1-1,0 1,-4-4,-2 7,-5-6,-5 3,0-6,-9-1,-5-2,-3-8,-7 0,1-18,-4 8,-3-12,0 9,-4-5,0 4,0 2,0 8,0 4,-3 5,-9 2,-2 6,-21 0,3 8,-17 0,-2 0,-1 7,1-1,3 13,7-6,1 11,6-9,8 3,6-4,4-2,7-3,0 3,6-6,-2 2,4 3,-1-5,2 7,0-5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30T00:13:11.75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12932 1456,'-44'0,"13"0,2 0,-10 0,-16-3,16 6,-2 1,2 5,5 5,13-4,1 3,11-1,-3-3,8 6,-4-1,7-1,-2 6,-3-2,4 8,-4 4,6 0,0-1,0 1,0 0,-6-4,4-1,-3-8,5 0,0-7,0-1,0 2,0-3,5 6,14-6,8-1,17-2,7-4,6 0,-5 0,-22 0,0 0,22 0,-21-4,1 0,25-6,-1-7,-11-3,-1 0,-5 0,-4-6,-1 9,-7-8,2 5,-6-2,2 0,-4 4,-4 1,3 1,-7 2,7-3,-10 5,5 2,-8-1,1 4,-2-4,-3 5,0-6,-3 3,-5-3,-6 5,-9-2,-15 5,-11 0,4 0,-11 4,0 0,10 6,13-1,0 3,-12 17,-4 1,0 3,7-6,5-3,0-2,9-4,5-4,4 0,4-4,3 0,0-1,4 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30T00:13:13.67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2487 10779,'-37'-3,"7"1,2 2,7 0,-3 0,4 0,0 0,4 0,-3 3,5 6,-5 2,7 12,0-8,5 12,0-6,3 12,1-3,3 3,0-4,0 0,0-1,3 1,1-4,6-1,-3-4,2-4,0 0,-2-7,4 0,-2-4,7-1,0-2,8-2,1 0,4 0,4 0,-3 0,8 0,-4 0,1 0,-6 0,-5 0,-8-2,0 1,-4-5,-3 0,0 0,-3-6,-3 0,-1-1,-2-10,0 5,-2-6,-10-1,-4-1,-6-1,-5 1,4 4,-2 3,4 2,1 6,0 2,4 5,3 1,2 3,5 0,-3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30T00:13:15.11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7166 10762,'-30'0,"6"0,1 7,6 0,-7 7,3 3,-1 5,-3-2,6 0,-1-3,4-4,6 3,-5-4,8 4,-3 0,4-2,0 4,3-4,-3 5,5 1,-2 0,3 0,0 0,0-1,0 1,0 0,3-4,3 0,6-4,5 1,7-2,1 2,8-5,-3 2,3-2,-4-1,0-3,-4-1,-5-3,-1 0,-9 0,5 0,-9 0,3-9,-3 2,0-12,-2-2,-1 0,-3-6,0 2,0-4,0-5,0 4,0-8,-7 8,0 1,-11 0,4 11,-4-2,3 10,-1 1,-4 5,0 1,0 3,4 0,0 0,4 0,3 0,0 0,4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30T00:13:16.53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11877 10649,'-31'0,"6"0,6 0,6 0,-6 0,6 0,-7 0,4 0,-8 0,-5 4,-2 7,-7 6,4 14,-1-5,1 19,-3-14,6 14,-6-1,12-4,-1 6,4-7,6-5,1-1,4-8,4-1,4-4,0 4,3-4,0 4,0 0,6-3,9 4,8-3,12 2,0-5,4-3,0-5,0-3,-1-4,1 0,-4-4,-2-7,-2-13,-3-13,-3-14,-8-4,-6 6,-6-9,-2 1,-3-4,0 26,0 0,0-20,-3 0,-4 11,-5 7,-2 8,1 4,3 5,-2 7,6 1,-6 4,6 2,-5 2,1 0,-5 0,2 0,-3 5,4 2,0 8,-1-2,1 3,2-4,1 0,4-3,1-1,2-2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99B7B9-F203-A34F-B9AA-970360C04C10}" type="datetimeFigureOut">
              <a:rPr lang="en-US" smtClean="0"/>
              <a:t>1/16/21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569A8F-D28F-2A47-8ED9-EB4AC18264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7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>
            <a:extLst>
              <a:ext uri="{FF2B5EF4-FFF2-40B4-BE49-F238E27FC236}">
                <a16:creationId xmlns:a16="http://schemas.microsoft.com/office/drawing/2014/main" id="{5D965DDC-DF16-674C-AAD0-C4091328FE9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8" name="Rectangle 3">
            <a:extLst>
              <a:ext uri="{FF2B5EF4-FFF2-40B4-BE49-F238E27FC236}">
                <a16:creationId xmlns:a16="http://schemas.microsoft.com/office/drawing/2014/main" id="{76B03CCA-DD63-D345-A87F-2136A127A6D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47740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914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857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446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026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1/16/21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378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1/16/21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893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1/16/21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735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177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541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228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7131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8A74C1C-7AFC-E84E-BADE-FB26C72A0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84BF6A-F30C-1B45-BFB2-45C6E55CDAB2}" type="datetimeFigureOut">
              <a:rPr lang="en-GB"/>
              <a:pPr>
                <a:defRPr/>
              </a:pPr>
              <a:t>16/01/2021</a:t>
            </a:fld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6934E31-1B74-7A41-B861-79B6B7A07A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A46C271-4ECB-3C42-A9EE-58C40810AB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3D5116-A6C5-0145-9A99-7A8FE8C9948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97161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C3B1BD-248D-A741-8479-8C4E57C17F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72F0A-02B9-4444-A1DB-A074AF995557}" type="datetimeFigureOut">
              <a:rPr lang="en-GB"/>
              <a:pPr>
                <a:defRPr/>
              </a:pPr>
              <a:t>16/01/2021</a:t>
            </a:fld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071198B-139F-5644-BBD9-CB41110CB8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3CD7C87-D032-434D-A382-41B367B1D5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90F7E5-059B-F543-939F-ACFA48E6C01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292767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945308F-722C-144D-B545-C3BBB72C57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561B1-0C2D-6C45-88C7-0082D3A1ECCF}" type="datetimeFigureOut">
              <a:rPr lang="en-GB"/>
              <a:pPr>
                <a:defRPr/>
              </a:pPr>
              <a:t>16/01/2021</a:t>
            </a:fld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CA80A2E-B137-764E-8EFF-5772574925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208A769-DB0B-C148-BF24-00039488D6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BA3F72-2B18-0B4B-8057-FFD62724FBC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037609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A64F5A-90C4-7A49-8494-AF1D99996B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79DD9C-E5F3-494C-B448-220702E0E99A}" type="datetimeFigureOut">
              <a:rPr lang="en-GB"/>
              <a:pPr>
                <a:defRPr/>
              </a:pPr>
              <a:t>16/01/2021</a:t>
            </a:fld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4611D9-51C8-964A-83D7-44194759BF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8C6E8E-21D5-824D-A9A8-1CBDA5B1DE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E660EF-9F7D-3B48-9398-203B39BAED4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30451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CBC9246-0B81-3245-9C9A-A9CEEBD853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341B16-75CF-A347-9C8E-4FF6B7B129A0}" type="datetimeFigureOut">
              <a:rPr lang="en-GB"/>
              <a:pPr>
                <a:defRPr/>
              </a:pPr>
              <a:t>16/01/2021</a:t>
            </a:fld>
            <a:endParaRPr lang="en-GB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49F5122-B3EA-324F-A2A2-E8A2E65967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9C2CAEF-FFBF-3249-AD10-53BEF67A8D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3C1851-6CB3-434E-A0D6-4A73CA3DE3C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216608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E992D0E-A09B-844E-802E-F7D5017DF7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443757-3036-9A4A-8081-659583533C63}" type="datetimeFigureOut">
              <a:rPr lang="en-GB"/>
              <a:pPr>
                <a:defRPr/>
              </a:pPr>
              <a:t>16/01/2021</a:t>
            </a:fld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85BB81C-81AF-C643-86A3-DEC81DF8B6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6061049-3244-5442-BE4C-AF701D7C7C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D76BDA-5F01-204B-BB88-E90FDA83EB9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603202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B816BBA-7756-224B-A8AE-3370D36426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2B1CAB-171D-9C4C-94EE-3AC033B695F6}" type="datetimeFigureOut">
              <a:rPr lang="en-GB"/>
              <a:pPr>
                <a:defRPr/>
              </a:pPr>
              <a:t>16/01/2021</a:t>
            </a:fld>
            <a:endParaRPr lang="en-GB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FC444E6-3F5F-1747-B134-EBA7B7B32D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543CD4A-33C8-DF46-A39F-56E30AB62C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A84BF6-DA00-0A4E-B5AF-7FD70FC4E4C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834967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A6187D-889F-AE49-8BF3-4CBAAD4DEE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C9F7FD-FEC2-BC4C-94A9-B367F8E457E9}" type="datetimeFigureOut">
              <a:rPr lang="en-GB"/>
              <a:pPr>
                <a:defRPr/>
              </a:pPr>
              <a:t>16/01/2021</a:t>
            </a:fld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E8798C-AEA7-504D-8C27-8515541C82C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7D166B-F96A-2B45-A2EB-EA9C1D2D56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337A35-61E1-BC4D-9E0D-A058D503C6E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774010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CD29BA-D5C9-AB47-BB8A-3379290A3D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76914E-126F-5142-855C-F3A21A78D3ED}" type="datetimeFigureOut">
              <a:rPr lang="en-GB"/>
              <a:pPr>
                <a:defRPr/>
              </a:pPr>
              <a:t>16/01/2021</a:t>
            </a:fld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29B4B9-8035-A745-BF24-4D6AB1655C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29A652-0545-4F44-9FCF-A36D67F460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699439-7B27-C147-B258-50DD0C41E3B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954970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306584C-89C6-E84B-A175-08D0A7CFE3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494AA-DC15-2747-9E26-A23234E0AAC2}" type="datetimeFigureOut">
              <a:rPr lang="en-GB"/>
              <a:pPr>
                <a:defRPr/>
              </a:pPr>
              <a:t>16/01/2021</a:t>
            </a:fld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ABF0567-D9F9-7947-B0DA-125C661C7B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8816352-490F-9E42-B088-8E8F3614A1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28C759-B93D-6F45-8FBF-1B965B51545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340841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7E42C02-2D51-2C4D-975E-FBE73E9854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5919B5-840C-7744-AFDB-95263C82E2B3}" type="datetimeFigureOut">
              <a:rPr lang="en-GB"/>
              <a:pPr>
                <a:defRPr/>
              </a:pPr>
              <a:t>16/01/2021</a:t>
            </a:fld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3832122-F844-A849-8DCA-04CAD6E8CB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56143D9-4918-2C4E-B178-CB75EF8FBA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8AE762-8253-BB41-BC06-35778D3AEE5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626860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C702296-90AE-4D49-B391-FC24FD32C0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D0AEF68-758B-D840-975D-7853D33E49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AB789E5-A0B3-914D-B3A3-4ECD01988D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5F4FB-FCF5-5E4F-B5A3-C4EFD6D0114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792682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AA68F12-6801-7F41-8775-556B22A928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55D1FDE-B447-C741-9C7D-F7712B576D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6AC5C4D-F281-CE4D-ACC3-5A47762666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AD3A5B-D1F5-944C-A8FD-13C24F3A9BD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103206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9763016-8CC8-A74E-8EC9-295D2BEDB9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F23C797-E8A9-664C-87D6-90127BC8E9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615F4D-6825-F848-BEB7-23C3B28CA5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D1458E-8E48-5A44-AADB-5C144A9D637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022797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0D463F-63FF-FD45-9C3A-0A7631EB29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94E762-F4AB-794C-A223-AF8A923F06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3791DB-B50F-7C47-AD01-B6C78D446C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81C84F-AC94-2445-83AC-D5F727D83C2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719198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576C209-F70A-7A4F-B191-0B1576AAF3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2F07C49-1B70-3740-B0A6-1F771327BF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893F463-018B-7F45-9EF8-E0DB4B91DD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8D5591-C99C-4D47-B0B9-B0B9C03097A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568025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451B010-19C6-D041-AEE5-4D20A740B5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D583CBA-E298-8C40-B6BE-5010B8697C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75BD01E-7A6F-A44F-B091-8B6A1E186D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1E64A7-050D-B34B-81CD-92E99F10EC9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254156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CB2423A-EA3E-4648-9E30-8B56985DBC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D1810A9-70C6-B046-ADC7-3486B64046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3A40FAD-F4E6-CF43-86EF-D4A1F0B9E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975807-5EBD-FF40-94D8-6235587FD6B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002843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2DAE4F-32EA-6A49-9BDF-A5820D8FEA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955A70-1028-A249-A592-D9F708E45D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3E3378-71EF-724E-9574-06D3A76BF4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BC4020-3E12-534A-87D9-7FE7BCB1EBE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129974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AAF3AC-ECC4-504F-86BD-69B4D3CDD4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D38C77-5D5D-5F43-BB8B-CB83085E0C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E3D1FB-9543-CC44-9E8A-5CCA030C32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9B31BB-3ACD-1E44-AAE5-9AE0F456BFF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413733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29F8796-3990-8F4F-B38B-BAFD717FDD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7BBF348-C835-DD46-A06E-95B8D01045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435FB8E-C0A8-AD44-AD75-AD602DE7FB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736254-183D-9B4F-90B3-958C0861776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88379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D32A610-80D0-E94C-8AB6-8F89758E70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9681B5C-9248-D244-98FD-1B9CD0124B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B579939-891C-B943-9355-B5F409903E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32FE0D-1B90-4A4E-83A4-FB1FFE9759D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845289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4EB3C86-B81E-204A-A31A-0F7FCDC624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736DDC-D38A-7041-97D1-765F9B3850DF}" type="datetimeFigureOut">
              <a:rPr lang="en-GB"/>
              <a:pPr>
                <a:defRPr/>
              </a:pPr>
              <a:t>16/01/2021</a:t>
            </a:fld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D028741-5BA0-E848-A711-0054D45A05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3B2EB21-27B3-EE49-8AB4-4C9A9FEE84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B00DD6-66A6-9F41-A573-2A913121B13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861455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5C9A5A4-0304-2F47-BC25-3AD332F25E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4043C7-EC93-EC42-BCB1-EE8AA59DE4EB}" type="datetimeFigureOut">
              <a:rPr lang="en-GB"/>
              <a:pPr>
                <a:defRPr/>
              </a:pPr>
              <a:t>16/01/2021</a:t>
            </a:fld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6B165B9-2788-5344-9198-E7B86C3609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DEC18DA-8DB1-814D-987C-D5A7669AA9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D131A4-3418-E24B-B20C-35F6DC9A299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325610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B5887FC-9D49-8540-B324-6FEC0EE351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55590C-CAA7-164A-BBAE-B36ADB274B64}" type="datetimeFigureOut">
              <a:rPr lang="en-GB"/>
              <a:pPr>
                <a:defRPr/>
              </a:pPr>
              <a:t>16/01/2021</a:t>
            </a:fld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C6C8228-4D2B-0241-A4B2-4B2A2D0FD2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8F1B295-3E28-BC4F-BA7C-95C63D1037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75EAC3-4176-B947-9E3C-616FA49AE9E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375741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508883-077F-6D40-91DF-BCB776912A0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91C630-24AD-8549-B905-30DEA9EFC631}" type="datetimeFigureOut">
              <a:rPr lang="en-GB"/>
              <a:pPr>
                <a:defRPr/>
              </a:pPr>
              <a:t>16/01/2021</a:t>
            </a:fld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F2851A-C8B7-6149-ACF0-7DF5A143CF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3B8E9C-D8F0-6048-9F15-D7121D67A3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1C19D9-EA04-A841-A82B-56CF5A21DEA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350948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ECFAFD7-2497-994F-84EB-6314CB66BA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9DD4D9-CB53-F84E-841E-1FFFEA6B1F8D}" type="datetimeFigureOut">
              <a:rPr lang="en-GB"/>
              <a:pPr>
                <a:defRPr/>
              </a:pPr>
              <a:t>16/01/2021</a:t>
            </a:fld>
            <a:endParaRPr lang="en-GB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0287B60-7EB9-1D4F-9375-3821A7D4F9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F3308EA-56B9-1C4A-988B-EABC84E598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23051E-E9DD-884B-B2F2-2DF51D60B09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58817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AF79615-ABFB-7445-8FE9-8BB6050F70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0DBA86-5A94-8244-A494-D032597F8A80}" type="datetimeFigureOut">
              <a:rPr lang="en-GB"/>
              <a:pPr>
                <a:defRPr/>
              </a:pPr>
              <a:t>16/01/2021</a:t>
            </a:fld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CC7B6D3-9C8C-0044-A757-3675695357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C92D673-9E7F-8243-B136-9A9B784F41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D6511E-FA6E-8246-A9AA-7222BD00CE1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886704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797E191-C09F-8F44-AD64-241C5BB1B6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79363-EA3D-B64A-A7EF-A0386BC9745D}" type="datetimeFigureOut">
              <a:rPr lang="en-GB"/>
              <a:pPr>
                <a:defRPr/>
              </a:pPr>
              <a:t>16/01/2021</a:t>
            </a:fld>
            <a:endParaRPr lang="en-GB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8EF21CC-2ABB-384F-B31B-A24077ACA8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195324E-C2B7-2E4B-9647-7795355B83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07F030-2953-A14B-B9A1-ED97AD98F3A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97247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EC242F-A41D-E840-8C20-0E35487FC4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64F829-ACA1-004B-875A-700C12857785}" type="datetimeFigureOut">
              <a:rPr lang="en-GB"/>
              <a:pPr>
                <a:defRPr/>
              </a:pPr>
              <a:t>16/01/2021</a:t>
            </a:fld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9082FE-A115-0841-9A4B-82C1FDC4EB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6DF053-36CD-324D-A689-12703F452F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EB212F-E7A5-D442-9556-BEE9DA24B5D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1389492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A43A5B-394A-7642-A914-C2AA287993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113AE-6EFF-7644-AADA-9D1D969A3F12}" type="datetimeFigureOut">
              <a:rPr lang="en-GB"/>
              <a:pPr>
                <a:defRPr/>
              </a:pPr>
              <a:t>16/01/2021</a:t>
            </a:fld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FEB972-7947-1546-B314-B8C7BDCB99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FA0808-7447-F944-A783-7B4B8CD869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9858E9-9863-9543-B887-05E7069CCFE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303198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191CC5D-7EFF-3A41-8AB6-E842FEEEB1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F799AC-2D01-924C-BA9E-FB3ED78F3B6D}" type="datetimeFigureOut">
              <a:rPr lang="en-GB"/>
              <a:pPr>
                <a:defRPr/>
              </a:pPr>
              <a:t>16/01/2021</a:t>
            </a:fld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B606000-BDB7-3942-B503-39941C6240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763CEB6-9F4D-A348-8C98-246503E076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A967EC-04E6-A84B-8EDF-873893B26CD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135745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4CE642F-34F6-7C46-B496-B96CFCD49A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E11035-6B35-2F49-825F-D1C853D46690}" type="datetimeFigureOut">
              <a:rPr lang="en-GB"/>
              <a:pPr>
                <a:defRPr/>
              </a:pPr>
              <a:t>16/01/2021</a:t>
            </a:fld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ECECD1-8C62-1148-8FEB-692EA15477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A178105-3838-B140-A35F-6FC75BD622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52645D-9E2E-2043-9076-CA81E1246B7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87707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30880-1715-564A-AC8E-CE79F94F0E9D}" type="datetimeFigureOut">
              <a:rPr lang="en-US" smtClean="0"/>
              <a:t>1/16/21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878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8C60C5EF-D020-7143-94BE-0E7DF091B9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9624E209-A334-4B4C-BAF6-C54BDA9D05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47108" name="Rectangle 4">
            <a:extLst>
              <a:ext uri="{FF2B5EF4-FFF2-40B4-BE49-F238E27FC236}">
                <a16:creationId xmlns:a16="http://schemas.microsoft.com/office/drawing/2014/main" id="{2ACFBB29-5839-3F48-9D4E-7E224B9A8A5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74FF257-F663-8243-92F8-D6374FE9A07D}" type="datetimeFigureOut">
              <a:rPr lang="en-GB"/>
              <a:pPr>
                <a:defRPr/>
              </a:pPr>
              <a:t>16/01/2021</a:t>
            </a:fld>
            <a:endParaRPr lang="en-GB"/>
          </a:p>
        </p:txBody>
      </p:sp>
      <p:sp>
        <p:nvSpPr>
          <p:cNvPr id="47109" name="Rectangle 5">
            <a:extLst>
              <a:ext uri="{FF2B5EF4-FFF2-40B4-BE49-F238E27FC236}">
                <a16:creationId xmlns:a16="http://schemas.microsoft.com/office/drawing/2014/main" id="{B7375155-9AA5-6245-9A38-7BB71CC6FD0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7110" name="Rectangle 6">
            <a:extLst>
              <a:ext uri="{FF2B5EF4-FFF2-40B4-BE49-F238E27FC236}">
                <a16:creationId xmlns:a16="http://schemas.microsoft.com/office/drawing/2014/main" id="{BC4E98A0-664D-F34A-86D5-5AB49882F16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93C9413E-119A-A347-BB44-F7CFEBA1EAB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83853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6E0B324D-54DC-2D45-B3DD-10FD58DE60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347B20E7-A94E-1A4D-BBCC-79DF9AD6A9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25604" name="Rectangle 4">
            <a:extLst>
              <a:ext uri="{FF2B5EF4-FFF2-40B4-BE49-F238E27FC236}">
                <a16:creationId xmlns:a16="http://schemas.microsoft.com/office/drawing/2014/main" id="{70EC30E9-E83D-9245-A029-C97425E87C3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5605" name="Rectangle 5">
            <a:extLst>
              <a:ext uri="{FF2B5EF4-FFF2-40B4-BE49-F238E27FC236}">
                <a16:creationId xmlns:a16="http://schemas.microsoft.com/office/drawing/2014/main" id="{609E02BD-7689-134C-8E33-F699E831621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5606" name="Rectangle 6">
            <a:extLst>
              <a:ext uri="{FF2B5EF4-FFF2-40B4-BE49-F238E27FC236}">
                <a16:creationId xmlns:a16="http://schemas.microsoft.com/office/drawing/2014/main" id="{64A40CF8-5947-AE41-BE5D-DBA3A15C0A9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fld id="{5DC6B74D-1F93-FC4A-8AE9-44CF50DC42E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49039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3918C4E2-584C-FA43-ABA0-67F029B698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31A12683-B5E3-E84A-875E-DA21FF3DCC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18788" name="Rectangle 4">
            <a:extLst>
              <a:ext uri="{FF2B5EF4-FFF2-40B4-BE49-F238E27FC236}">
                <a16:creationId xmlns:a16="http://schemas.microsoft.com/office/drawing/2014/main" id="{408E048F-4274-5D40-A37A-C2004F7CBD5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  <a:cs typeface="Arial" charset="0"/>
              </a:defRPr>
            </a:lvl1pPr>
          </a:lstStyle>
          <a:p>
            <a:pPr>
              <a:defRPr/>
            </a:pPr>
            <a:fld id="{718B955C-EE45-1649-8305-DAB8C81F633D}" type="datetimeFigureOut">
              <a:rPr lang="en-GB"/>
              <a:pPr>
                <a:defRPr/>
              </a:pPr>
              <a:t>16/01/2021</a:t>
            </a:fld>
            <a:endParaRPr lang="en-GB"/>
          </a:p>
        </p:txBody>
      </p:sp>
      <p:sp>
        <p:nvSpPr>
          <p:cNvPr id="118789" name="Rectangle 5">
            <a:extLst>
              <a:ext uri="{FF2B5EF4-FFF2-40B4-BE49-F238E27FC236}">
                <a16:creationId xmlns:a16="http://schemas.microsoft.com/office/drawing/2014/main" id="{EAC27C8C-D75F-9C48-A710-AA189FAF06B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8790" name="Rectangle 6">
            <a:extLst>
              <a:ext uri="{FF2B5EF4-FFF2-40B4-BE49-F238E27FC236}">
                <a16:creationId xmlns:a16="http://schemas.microsoft.com/office/drawing/2014/main" id="{7CF17FBD-6557-7C4D-A60E-D7EAA018EB6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2CC6C01F-B6F9-A647-B992-5B8E16B00CF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6551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5.png"/><Relationship Id="rId18" Type="http://schemas.openxmlformats.org/officeDocument/2006/relationships/image" Target="../media/image39.png"/><Relationship Id="rId26" Type="http://schemas.openxmlformats.org/officeDocument/2006/relationships/image" Target="../media/image43.png"/><Relationship Id="rId39" Type="http://schemas.openxmlformats.org/officeDocument/2006/relationships/customXml" Target="../ink/ink13.xml"/><Relationship Id="rId21" Type="http://schemas.openxmlformats.org/officeDocument/2006/relationships/customXml" Target="../ink/ink4.xml"/><Relationship Id="rId34" Type="http://schemas.openxmlformats.org/officeDocument/2006/relationships/image" Target="../media/image47.png"/><Relationship Id="rId42" Type="http://schemas.openxmlformats.org/officeDocument/2006/relationships/image" Target="../media/image51.png"/><Relationship Id="rId47" Type="http://schemas.openxmlformats.org/officeDocument/2006/relationships/customXml" Target="../ink/ink17.xml"/><Relationship Id="rId50" Type="http://schemas.openxmlformats.org/officeDocument/2006/relationships/image" Target="../media/image55.png"/><Relationship Id="rId7" Type="http://schemas.openxmlformats.org/officeDocument/2006/relationships/image" Target="../media/image29.png"/><Relationship Id="rId2" Type="http://schemas.openxmlformats.org/officeDocument/2006/relationships/image" Target="../media/image2.png"/><Relationship Id="rId16" Type="http://schemas.openxmlformats.org/officeDocument/2006/relationships/image" Target="../media/image38.png"/><Relationship Id="rId29" Type="http://schemas.openxmlformats.org/officeDocument/2006/relationships/customXml" Target="../ink/ink8.xml"/><Relationship Id="rId11" Type="http://schemas.openxmlformats.org/officeDocument/2006/relationships/image" Target="../media/image33.png"/><Relationship Id="rId24" Type="http://schemas.openxmlformats.org/officeDocument/2006/relationships/image" Target="../media/image42.png"/><Relationship Id="rId32" Type="http://schemas.openxmlformats.org/officeDocument/2006/relationships/image" Target="../media/image46.png"/><Relationship Id="rId37" Type="http://schemas.openxmlformats.org/officeDocument/2006/relationships/customXml" Target="../ink/ink12.xml"/><Relationship Id="rId40" Type="http://schemas.openxmlformats.org/officeDocument/2006/relationships/image" Target="../media/image50.png"/><Relationship Id="rId45" Type="http://schemas.openxmlformats.org/officeDocument/2006/relationships/customXml" Target="../ink/ink16.xml"/><Relationship Id="rId5" Type="http://schemas.openxmlformats.org/officeDocument/2006/relationships/image" Target="../media/image27.png"/><Relationship Id="rId15" Type="http://schemas.openxmlformats.org/officeDocument/2006/relationships/customXml" Target="../ink/ink1.xml"/><Relationship Id="rId23" Type="http://schemas.openxmlformats.org/officeDocument/2006/relationships/customXml" Target="../ink/ink5.xml"/><Relationship Id="rId28" Type="http://schemas.openxmlformats.org/officeDocument/2006/relationships/image" Target="../media/image44.png"/><Relationship Id="rId36" Type="http://schemas.openxmlformats.org/officeDocument/2006/relationships/image" Target="../media/image48.png"/><Relationship Id="rId49" Type="http://schemas.openxmlformats.org/officeDocument/2006/relationships/customXml" Target="../ink/ink18.xml"/><Relationship Id="rId10" Type="http://schemas.openxmlformats.org/officeDocument/2006/relationships/image" Target="../media/image32.png"/><Relationship Id="rId19" Type="http://schemas.openxmlformats.org/officeDocument/2006/relationships/customXml" Target="../ink/ink3.xml"/><Relationship Id="rId31" Type="http://schemas.openxmlformats.org/officeDocument/2006/relationships/customXml" Target="../ink/ink9.xml"/><Relationship Id="rId44" Type="http://schemas.openxmlformats.org/officeDocument/2006/relationships/image" Target="../media/image5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Relationship Id="rId22" Type="http://schemas.openxmlformats.org/officeDocument/2006/relationships/image" Target="../media/image41.png"/><Relationship Id="rId27" Type="http://schemas.openxmlformats.org/officeDocument/2006/relationships/customXml" Target="../ink/ink7.xml"/><Relationship Id="rId30" Type="http://schemas.openxmlformats.org/officeDocument/2006/relationships/image" Target="../media/image45.png"/><Relationship Id="rId35" Type="http://schemas.openxmlformats.org/officeDocument/2006/relationships/customXml" Target="../ink/ink11.xml"/><Relationship Id="rId43" Type="http://schemas.openxmlformats.org/officeDocument/2006/relationships/customXml" Target="../ink/ink15.xml"/><Relationship Id="rId48" Type="http://schemas.openxmlformats.org/officeDocument/2006/relationships/image" Target="../media/image54.png"/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12" Type="http://schemas.openxmlformats.org/officeDocument/2006/relationships/image" Target="../media/image34.png"/><Relationship Id="rId17" Type="http://schemas.openxmlformats.org/officeDocument/2006/relationships/customXml" Target="../ink/ink2.xml"/><Relationship Id="rId25" Type="http://schemas.openxmlformats.org/officeDocument/2006/relationships/customXml" Target="../ink/ink6.xml"/><Relationship Id="rId33" Type="http://schemas.openxmlformats.org/officeDocument/2006/relationships/customXml" Target="../ink/ink10.xml"/><Relationship Id="rId38" Type="http://schemas.openxmlformats.org/officeDocument/2006/relationships/image" Target="../media/image49.png"/><Relationship Id="rId46" Type="http://schemas.openxmlformats.org/officeDocument/2006/relationships/image" Target="../media/image53.png"/><Relationship Id="rId20" Type="http://schemas.openxmlformats.org/officeDocument/2006/relationships/image" Target="../media/image40.png"/><Relationship Id="rId41" Type="http://schemas.openxmlformats.org/officeDocument/2006/relationships/customXml" Target="../ink/ink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9.xml"/><Relationship Id="rId18" Type="http://schemas.openxmlformats.org/officeDocument/2006/relationships/image" Target="../media/image16.png"/><Relationship Id="rId26" Type="http://schemas.openxmlformats.org/officeDocument/2006/relationships/image" Target="../media/image20.png"/><Relationship Id="rId21" Type="http://schemas.openxmlformats.org/officeDocument/2006/relationships/customXml" Target="../ink/ink23.xml"/><Relationship Id="rId34" Type="http://schemas.openxmlformats.org/officeDocument/2006/relationships/image" Target="../media/image2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customXml" Target="../ink/ink21.xml"/><Relationship Id="rId25" Type="http://schemas.openxmlformats.org/officeDocument/2006/relationships/customXml" Target="../ink/ink25.xml"/><Relationship Id="rId33" Type="http://schemas.openxmlformats.org/officeDocument/2006/relationships/customXml" Target="../ink/ink29.xml"/><Relationship Id="rId38" Type="http://schemas.openxmlformats.org/officeDocument/2006/relationships/image" Target="../media/image56.png"/><Relationship Id="rId2" Type="http://schemas.openxmlformats.org/officeDocument/2006/relationships/image" Target="../media/image3.png"/><Relationship Id="rId16" Type="http://schemas.openxmlformats.org/officeDocument/2006/relationships/image" Target="../media/image15.png"/><Relationship Id="rId20" Type="http://schemas.openxmlformats.org/officeDocument/2006/relationships/image" Target="../media/image17.png"/><Relationship Id="rId29" Type="http://schemas.openxmlformats.org/officeDocument/2006/relationships/customXml" Target="../ink/ink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19.png"/><Relationship Id="rId32" Type="http://schemas.openxmlformats.org/officeDocument/2006/relationships/image" Target="../media/image23.png"/><Relationship Id="rId37" Type="http://schemas.openxmlformats.org/officeDocument/2006/relationships/customXml" Target="../ink/ink31.xml"/><Relationship Id="rId5" Type="http://schemas.openxmlformats.org/officeDocument/2006/relationships/image" Target="../media/image6.png"/><Relationship Id="rId15" Type="http://schemas.openxmlformats.org/officeDocument/2006/relationships/customXml" Target="../ink/ink20.xml"/><Relationship Id="rId23" Type="http://schemas.openxmlformats.org/officeDocument/2006/relationships/customXml" Target="../ink/ink24.xml"/><Relationship Id="rId28" Type="http://schemas.openxmlformats.org/officeDocument/2006/relationships/image" Target="../media/image21.png"/><Relationship Id="rId36" Type="http://schemas.openxmlformats.org/officeDocument/2006/relationships/image" Target="../media/image37.png"/><Relationship Id="rId10" Type="http://schemas.openxmlformats.org/officeDocument/2006/relationships/image" Target="../media/image11.png"/><Relationship Id="rId19" Type="http://schemas.openxmlformats.org/officeDocument/2006/relationships/customXml" Target="../ink/ink22.xml"/><Relationship Id="rId31" Type="http://schemas.openxmlformats.org/officeDocument/2006/relationships/customXml" Target="../ink/ink28.xml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4.png"/><Relationship Id="rId22" Type="http://schemas.openxmlformats.org/officeDocument/2006/relationships/image" Target="../media/image18.png"/><Relationship Id="rId27" Type="http://schemas.openxmlformats.org/officeDocument/2006/relationships/customXml" Target="../ink/ink26.xml"/><Relationship Id="rId30" Type="http://schemas.openxmlformats.org/officeDocument/2006/relationships/image" Target="../media/image22.png"/><Relationship Id="rId35" Type="http://schemas.openxmlformats.org/officeDocument/2006/relationships/customXml" Target="../ink/ink30.xml"/><Relationship Id="rId8" Type="http://schemas.openxmlformats.org/officeDocument/2006/relationships/image" Target="../media/image9.png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6EB181-13F3-FB40-BC80-DCA6E0871F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2266B2F-FFEC-4341-A27E-2FBB17696BAE}"/>
              </a:ext>
            </a:extLst>
          </p:cNvPr>
          <p:cNvSpPr txBox="1">
            <a:spLocks/>
          </p:cNvSpPr>
          <p:nvPr/>
        </p:nvSpPr>
        <p:spPr>
          <a:xfrm>
            <a:off x="78826" y="78209"/>
            <a:ext cx="8986348" cy="609085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u="sng" dirty="0"/>
              <a:t>Linear Graphs: Gradient</a:t>
            </a:r>
            <a:br>
              <a:rPr lang="en-US" sz="4400" u="sng" dirty="0"/>
            </a:b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B22AD1-E209-2B4D-9EAF-DE3BEF4139BD}"/>
              </a:ext>
            </a:extLst>
          </p:cNvPr>
          <p:cNvSpPr txBox="1"/>
          <p:nvPr/>
        </p:nvSpPr>
        <p:spPr>
          <a:xfrm>
            <a:off x="1412346" y="748003"/>
            <a:ext cx="66655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Work the following out on paper/in your books</a:t>
            </a:r>
          </a:p>
          <a:p>
            <a:endParaRPr lang="en-US" sz="2400" dirty="0"/>
          </a:p>
          <a:p>
            <a:r>
              <a:rPr lang="en-US" sz="2400" dirty="0"/>
              <a:t>DO NOT WRITE ANYTHING IN THE CHAT BOX YET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05124CB2-3317-654A-9B46-2D0639AF87A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60612149"/>
                  </p:ext>
                </p:extLst>
              </p:nvPr>
            </p:nvGraphicFramePr>
            <p:xfrm>
              <a:off x="78826" y="3345099"/>
              <a:ext cx="9005865" cy="330012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0176">
                      <a:extLst>
                        <a:ext uri="{9D8B030D-6E8A-4147-A177-3AD203B41FA5}">
                          <a16:colId xmlns:a16="http://schemas.microsoft.com/office/drawing/2014/main" val="1861922929"/>
                        </a:ext>
                      </a:extLst>
                    </a:gridCol>
                    <a:gridCol w="750176">
                      <a:extLst>
                        <a:ext uri="{9D8B030D-6E8A-4147-A177-3AD203B41FA5}">
                          <a16:colId xmlns:a16="http://schemas.microsoft.com/office/drawing/2014/main" val="2230517978"/>
                        </a:ext>
                      </a:extLst>
                    </a:gridCol>
                    <a:gridCol w="750176">
                      <a:extLst>
                        <a:ext uri="{9D8B030D-6E8A-4147-A177-3AD203B41FA5}">
                          <a16:colId xmlns:a16="http://schemas.microsoft.com/office/drawing/2014/main" val="636319287"/>
                        </a:ext>
                      </a:extLst>
                    </a:gridCol>
                    <a:gridCol w="744922">
                      <a:extLst>
                        <a:ext uri="{9D8B030D-6E8A-4147-A177-3AD203B41FA5}">
                          <a16:colId xmlns:a16="http://schemas.microsoft.com/office/drawing/2014/main" val="3194080161"/>
                        </a:ext>
                      </a:extLst>
                    </a:gridCol>
                    <a:gridCol w="755430">
                      <a:extLst>
                        <a:ext uri="{9D8B030D-6E8A-4147-A177-3AD203B41FA5}">
                          <a16:colId xmlns:a16="http://schemas.microsoft.com/office/drawing/2014/main" val="3015943345"/>
                        </a:ext>
                      </a:extLst>
                    </a:gridCol>
                    <a:gridCol w="750176">
                      <a:extLst>
                        <a:ext uri="{9D8B030D-6E8A-4147-A177-3AD203B41FA5}">
                          <a16:colId xmlns:a16="http://schemas.microsoft.com/office/drawing/2014/main" val="3906208687"/>
                        </a:ext>
                      </a:extLst>
                    </a:gridCol>
                    <a:gridCol w="591208">
                      <a:extLst>
                        <a:ext uri="{9D8B030D-6E8A-4147-A177-3AD203B41FA5}">
                          <a16:colId xmlns:a16="http://schemas.microsoft.com/office/drawing/2014/main" val="1378321758"/>
                        </a:ext>
                      </a:extLst>
                    </a:gridCol>
                    <a:gridCol w="693682">
                      <a:extLst>
                        <a:ext uri="{9D8B030D-6E8A-4147-A177-3AD203B41FA5}">
                          <a16:colId xmlns:a16="http://schemas.microsoft.com/office/drawing/2014/main" val="347488433"/>
                        </a:ext>
                      </a:extLst>
                    </a:gridCol>
                    <a:gridCol w="852551">
                      <a:extLst>
                        <a:ext uri="{9D8B030D-6E8A-4147-A177-3AD203B41FA5}">
                          <a16:colId xmlns:a16="http://schemas.microsoft.com/office/drawing/2014/main" val="2309968001"/>
                        </a:ext>
                      </a:extLst>
                    </a:gridCol>
                    <a:gridCol w="867016">
                      <a:extLst>
                        <a:ext uri="{9D8B030D-6E8A-4147-A177-3AD203B41FA5}">
                          <a16:colId xmlns:a16="http://schemas.microsoft.com/office/drawing/2014/main" val="2902797438"/>
                        </a:ext>
                      </a:extLst>
                    </a:gridCol>
                    <a:gridCol w="750176">
                      <a:extLst>
                        <a:ext uri="{9D8B030D-6E8A-4147-A177-3AD203B41FA5}">
                          <a16:colId xmlns:a16="http://schemas.microsoft.com/office/drawing/2014/main" val="46140516"/>
                        </a:ext>
                      </a:extLst>
                    </a:gridCol>
                    <a:gridCol w="750176">
                      <a:extLst>
                        <a:ext uri="{9D8B030D-6E8A-4147-A177-3AD203B41FA5}">
                          <a16:colId xmlns:a16="http://schemas.microsoft.com/office/drawing/2014/main" val="2559613783"/>
                        </a:ext>
                      </a:extLst>
                    </a:gridCol>
                  </a:tblGrid>
                  <a:tr h="604519">
                    <a:tc gridSpan="4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 (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…)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  (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…)</m:t>
                                </m:r>
                              </m:oMath>
                            </m:oMathPara>
                          </a14:m>
                          <a:endParaRPr lang="en-US" b="1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(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….)</m:t>
                                </m:r>
                              </m:oMath>
                            </m:oMathPara>
                          </a14:m>
                          <a:endParaRPr lang="en-US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3997939"/>
                      </a:ext>
                    </a:extLst>
                  </a:tr>
                  <a:tr h="52590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24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80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96233533"/>
                      </a:ext>
                    </a:extLst>
                  </a:tr>
                  <a:tr h="521558">
                    <a:tc gridSpan="4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 (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…)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  (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…)</m:t>
                                </m:r>
                              </m:oMath>
                            </m:oMathPara>
                          </a14:m>
                          <a:endParaRPr lang="en-US" b="1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(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….)</m:t>
                                </m:r>
                              </m:oMath>
                            </m:oMathPara>
                          </a14:m>
                          <a:endParaRPr lang="en-US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34023268"/>
                      </a:ext>
                    </a:extLst>
                  </a:tr>
                  <a:tr h="52155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35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56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−6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66743441"/>
                      </a:ext>
                    </a:extLst>
                  </a:tr>
                  <a:tr h="521558">
                    <a:tc gridSpan="4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 (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…)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  (−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…)</m:t>
                                </m:r>
                              </m:oMath>
                            </m:oMathPara>
                          </a14:m>
                          <a:endParaRPr lang="en-US" b="1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(−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….)</m:t>
                                </m:r>
                              </m:oMath>
                            </m:oMathPara>
                          </a14:m>
                          <a:endParaRPr lang="en-US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92631023"/>
                      </a:ext>
                    </a:extLst>
                  </a:tr>
                  <a:tr h="52590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5524772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05124CB2-3317-654A-9B46-2D0639AF87A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60612149"/>
                  </p:ext>
                </p:extLst>
              </p:nvPr>
            </p:nvGraphicFramePr>
            <p:xfrm>
              <a:off x="78826" y="3345099"/>
              <a:ext cx="9005865" cy="330012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0176">
                      <a:extLst>
                        <a:ext uri="{9D8B030D-6E8A-4147-A177-3AD203B41FA5}">
                          <a16:colId xmlns:a16="http://schemas.microsoft.com/office/drawing/2014/main" val="1861922929"/>
                        </a:ext>
                      </a:extLst>
                    </a:gridCol>
                    <a:gridCol w="750176">
                      <a:extLst>
                        <a:ext uri="{9D8B030D-6E8A-4147-A177-3AD203B41FA5}">
                          <a16:colId xmlns:a16="http://schemas.microsoft.com/office/drawing/2014/main" val="2230517978"/>
                        </a:ext>
                      </a:extLst>
                    </a:gridCol>
                    <a:gridCol w="750176">
                      <a:extLst>
                        <a:ext uri="{9D8B030D-6E8A-4147-A177-3AD203B41FA5}">
                          <a16:colId xmlns:a16="http://schemas.microsoft.com/office/drawing/2014/main" val="636319287"/>
                        </a:ext>
                      </a:extLst>
                    </a:gridCol>
                    <a:gridCol w="744922">
                      <a:extLst>
                        <a:ext uri="{9D8B030D-6E8A-4147-A177-3AD203B41FA5}">
                          <a16:colId xmlns:a16="http://schemas.microsoft.com/office/drawing/2014/main" val="3194080161"/>
                        </a:ext>
                      </a:extLst>
                    </a:gridCol>
                    <a:gridCol w="755430">
                      <a:extLst>
                        <a:ext uri="{9D8B030D-6E8A-4147-A177-3AD203B41FA5}">
                          <a16:colId xmlns:a16="http://schemas.microsoft.com/office/drawing/2014/main" val="3015943345"/>
                        </a:ext>
                      </a:extLst>
                    </a:gridCol>
                    <a:gridCol w="750176">
                      <a:extLst>
                        <a:ext uri="{9D8B030D-6E8A-4147-A177-3AD203B41FA5}">
                          <a16:colId xmlns:a16="http://schemas.microsoft.com/office/drawing/2014/main" val="3906208687"/>
                        </a:ext>
                      </a:extLst>
                    </a:gridCol>
                    <a:gridCol w="591208">
                      <a:extLst>
                        <a:ext uri="{9D8B030D-6E8A-4147-A177-3AD203B41FA5}">
                          <a16:colId xmlns:a16="http://schemas.microsoft.com/office/drawing/2014/main" val="1378321758"/>
                        </a:ext>
                      </a:extLst>
                    </a:gridCol>
                    <a:gridCol w="693682">
                      <a:extLst>
                        <a:ext uri="{9D8B030D-6E8A-4147-A177-3AD203B41FA5}">
                          <a16:colId xmlns:a16="http://schemas.microsoft.com/office/drawing/2014/main" val="347488433"/>
                        </a:ext>
                      </a:extLst>
                    </a:gridCol>
                    <a:gridCol w="852551">
                      <a:extLst>
                        <a:ext uri="{9D8B030D-6E8A-4147-A177-3AD203B41FA5}">
                          <a16:colId xmlns:a16="http://schemas.microsoft.com/office/drawing/2014/main" val="2309968001"/>
                        </a:ext>
                      </a:extLst>
                    </a:gridCol>
                    <a:gridCol w="867016">
                      <a:extLst>
                        <a:ext uri="{9D8B030D-6E8A-4147-A177-3AD203B41FA5}">
                          <a16:colId xmlns:a16="http://schemas.microsoft.com/office/drawing/2014/main" val="2902797438"/>
                        </a:ext>
                      </a:extLst>
                    </a:gridCol>
                    <a:gridCol w="750176">
                      <a:extLst>
                        <a:ext uri="{9D8B030D-6E8A-4147-A177-3AD203B41FA5}">
                          <a16:colId xmlns:a16="http://schemas.microsoft.com/office/drawing/2014/main" val="46140516"/>
                        </a:ext>
                      </a:extLst>
                    </a:gridCol>
                    <a:gridCol w="750176">
                      <a:extLst>
                        <a:ext uri="{9D8B030D-6E8A-4147-A177-3AD203B41FA5}">
                          <a16:colId xmlns:a16="http://schemas.microsoft.com/office/drawing/2014/main" val="2559613783"/>
                        </a:ext>
                      </a:extLst>
                    </a:gridCol>
                  </a:tblGrid>
                  <a:tr h="604519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4" t="-2083" r="-201271" b="-445833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7727" t="-2083" r="-115909" b="-445833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79921" t="-2083" r="-394" b="-445833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3997939"/>
                      </a:ext>
                    </a:extLst>
                  </a:tr>
                  <a:tr h="6050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695" t="-102083" r="-1105085" b="-345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1695" t="-102083" r="-1005085" b="-345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1695" t="-102083" r="-905085" b="-345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1695" t="-102083" r="-805085" b="-345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5000" t="-102083" r="-691667" b="-345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3390" t="-102083" r="-603390" b="-345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73913" t="-102083" r="-673913" b="-345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30909" t="-102083" r="-463636" b="-345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82090" t="-102083" r="-280597" b="-345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59420" t="-102083" r="-172464" b="-345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5085" t="-102083" r="-101695" b="-345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105085" t="-102083" r="-1695" b="-3458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96233533"/>
                      </a:ext>
                    </a:extLst>
                  </a:tr>
                  <a:tr h="521558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4" t="-236585" r="-201271" b="-304878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7727" t="-236585" r="-115909" b="-304878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79921" t="-236585" r="-394" b="-304878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34023268"/>
                      </a:ext>
                    </a:extLst>
                  </a:tr>
                  <a:tr h="52155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695" t="-336585" r="-1105085" b="-2048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1695" t="-336585" r="-1005085" b="-2048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1695" t="-336585" r="-905085" b="-2048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1695" t="-336585" r="-805085" b="-2048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5000" t="-336585" r="-691667" b="-2048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3390" t="-336585" r="-603390" b="-2048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73913" t="-336585" r="-673913" b="-2048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30909" t="-336585" r="-463636" b="-2048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82090" t="-336585" r="-280597" b="-2048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59420" t="-336585" r="-172464" b="-2048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5085" t="-336585" r="-101695" b="-2048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105085" t="-336585" r="-1695" b="-2048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66743441"/>
                      </a:ext>
                    </a:extLst>
                  </a:tr>
                  <a:tr h="521558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4" t="-436585" r="-201271" b="-104878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7727" t="-436585" r="-115909" b="-104878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79921" t="-436585" r="-394" b="-104878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92631023"/>
                      </a:ext>
                    </a:extLst>
                  </a:tr>
                  <a:tr h="52590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695" t="-523810" r="-1105085" b="-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1695" t="-523810" r="-1005085" b="-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1695" t="-523810" r="-905085" b="-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1695" t="-523810" r="-805085" b="-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5000" t="-523810" r="-691667" b="-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3390" t="-523810" r="-603390" b="-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73913" t="-523810" r="-673913" b="-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30909" t="-523810" r="-463636" b="-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82090" t="-523810" r="-280597" b="-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59420" t="-523810" r="-172464" b="-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5085" t="-523810" r="-101695" b="-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105085" t="-523810" r="-1695" b="-23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5524772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EFA4B710-5DB8-8947-98B0-13B5A6A41E61}"/>
              </a:ext>
            </a:extLst>
          </p:cNvPr>
          <p:cNvSpPr txBox="1"/>
          <p:nvPr/>
        </p:nvSpPr>
        <p:spPr>
          <a:xfrm>
            <a:off x="71250" y="3322913"/>
            <a:ext cx="6248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1                                                        2                                                    3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3CB653-F3C1-C74A-8A71-19FF02938643}"/>
              </a:ext>
            </a:extLst>
          </p:cNvPr>
          <p:cNvSpPr txBox="1"/>
          <p:nvPr/>
        </p:nvSpPr>
        <p:spPr>
          <a:xfrm>
            <a:off x="71249" y="4507881"/>
            <a:ext cx="6248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4                                                       5                                                   6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1DB8AC-2DF3-5D41-AA0B-7726BDF06C0C}"/>
              </a:ext>
            </a:extLst>
          </p:cNvPr>
          <p:cNvSpPr txBox="1"/>
          <p:nvPr/>
        </p:nvSpPr>
        <p:spPr>
          <a:xfrm>
            <a:off x="71248" y="5645661"/>
            <a:ext cx="6248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7                                                      8                                                   9</a:t>
            </a:r>
          </a:p>
        </p:txBody>
      </p:sp>
    </p:spTree>
    <p:extLst>
      <p:ext uri="{BB962C8B-B14F-4D97-AF65-F5344CB8AC3E}">
        <p14:creationId xmlns:p14="http://schemas.microsoft.com/office/powerpoint/2010/main" val="1738801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508BD0F-D974-6942-9B57-EF126F4265F6}"/>
              </a:ext>
            </a:extLst>
          </p:cNvPr>
          <p:cNvSpPr/>
          <p:nvPr/>
        </p:nvSpPr>
        <p:spPr>
          <a:xfrm>
            <a:off x="91807" y="99152"/>
            <a:ext cx="8931009" cy="6654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7EC4485-8CCB-7D42-9F3E-0F6AD04FC6DF}"/>
              </a:ext>
            </a:extLst>
          </p:cNvPr>
          <p:cNvGraphicFramePr>
            <a:graphicFrameLocks noGrp="1"/>
          </p:cNvGraphicFramePr>
          <p:nvPr/>
        </p:nvGraphicFramePr>
        <p:xfrm>
          <a:off x="91806" y="99152"/>
          <a:ext cx="5839179" cy="6654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6393">
                  <a:extLst>
                    <a:ext uri="{9D8B030D-6E8A-4147-A177-3AD203B41FA5}">
                      <a16:colId xmlns:a16="http://schemas.microsoft.com/office/drawing/2014/main" val="738810179"/>
                    </a:ext>
                  </a:extLst>
                </a:gridCol>
                <a:gridCol w="1946393">
                  <a:extLst>
                    <a:ext uri="{9D8B030D-6E8A-4147-A177-3AD203B41FA5}">
                      <a16:colId xmlns:a16="http://schemas.microsoft.com/office/drawing/2014/main" val="3659181683"/>
                    </a:ext>
                  </a:extLst>
                </a:gridCol>
                <a:gridCol w="1946393">
                  <a:extLst>
                    <a:ext uri="{9D8B030D-6E8A-4147-A177-3AD203B41FA5}">
                      <a16:colId xmlns:a16="http://schemas.microsoft.com/office/drawing/2014/main" val="1659916488"/>
                    </a:ext>
                  </a:extLst>
                </a:gridCol>
              </a:tblGrid>
              <a:tr h="3327094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90353"/>
                  </a:ext>
                </a:extLst>
              </a:tr>
              <a:tr h="3327094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067071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FBD65971-8347-2747-B838-83E50975BB4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07646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FBD65971-8347-2747-B838-83E50975BB4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07646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85" t="-1316" r="-100885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1786" t="-1316" r="-1786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85" t="-102667" r="-100885" b="-3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85" t="-200000" r="-100885" b="-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85" t="-304000" r="-100885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85" t="-398684" r="-100885" b="-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F04A5D6-D332-B44E-9010-D503054A587C}"/>
                  </a:ext>
                </a:extLst>
              </p:cNvPr>
              <p:cNvSpPr txBox="1"/>
              <p:nvPr/>
            </p:nvSpPr>
            <p:spPr>
              <a:xfrm>
                <a:off x="648714" y="419596"/>
                <a:ext cx="98860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F04A5D6-D332-B44E-9010-D503054A58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714" y="419596"/>
                <a:ext cx="988604" cy="369332"/>
              </a:xfrm>
              <a:prstGeom prst="rect">
                <a:avLst/>
              </a:prstGeom>
              <a:blipFill>
                <a:blip r:embed="rId3"/>
                <a:stretch>
                  <a:fillRect l="-7362" r="-6135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3F3C58B-8DEC-4042-B870-C8BA292550B1}"/>
                  </a:ext>
                </a:extLst>
              </p:cNvPr>
              <p:cNvSpPr txBox="1"/>
              <p:nvPr/>
            </p:nvSpPr>
            <p:spPr>
              <a:xfrm>
                <a:off x="320569" y="3777796"/>
                <a:ext cx="152458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−1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3F3C58B-8DEC-4042-B870-C8BA292550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569" y="3777796"/>
                <a:ext cx="1524585" cy="369332"/>
              </a:xfrm>
              <a:prstGeom prst="rect">
                <a:avLst/>
              </a:prstGeom>
              <a:blipFill>
                <a:blip r:embed="rId4"/>
                <a:stretch>
                  <a:fillRect l="-4400" r="-44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4" name="Table 5">
                <a:extLst>
                  <a:ext uri="{FF2B5EF4-FFF2-40B4-BE49-F238E27FC236}">
                    <a16:creationId xmlns:a16="http://schemas.microsoft.com/office/drawing/2014/main" id="{C2441920-17C3-E64B-B356-183EB555D56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00282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4" name="Table 5">
                <a:extLst>
                  <a:ext uri="{FF2B5EF4-FFF2-40B4-BE49-F238E27FC236}">
                    <a16:creationId xmlns:a16="http://schemas.microsoft.com/office/drawing/2014/main" id="{C2441920-17C3-E64B-B356-183EB555D56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00282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885" t="-1316" r="-100885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1786" t="-1316" r="-1786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885" t="-102667" r="-100885" b="-3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885" t="-200000" r="-100885" b="-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885" t="-304000" r="-100885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885" t="-398684" r="-100885" b="-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5" name="Table 5">
                <a:extLst>
                  <a:ext uri="{FF2B5EF4-FFF2-40B4-BE49-F238E27FC236}">
                    <a16:creationId xmlns:a16="http://schemas.microsoft.com/office/drawing/2014/main" id="{A552C5C2-9F5F-C44A-ACC1-C55820F7EDC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55556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5" name="Table 5">
                <a:extLst>
                  <a:ext uri="{FF2B5EF4-FFF2-40B4-BE49-F238E27FC236}">
                    <a16:creationId xmlns:a16="http://schemas.microsoft.com/office/drawing/2014/main" id="{A552C5C2-9F5F-C44A-ACC1-C55820F7EDC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55556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786" t="-1316" r="-102679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01786" t="-1316" r="-2679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786" t="-102667" r="-102679" b="-3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786" t="-200000" r="-102679" b="-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786" t="-304000" r="-102679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786" t="-398684" r="-102679" b="-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5F7F9B7-1F7C-ED4F-A5AC-D0411C4ED3DE}"/>
                  </a:ext>
                </a:extLst>
              </p:cNvPr>
              <p:cNvSpPr txBox="1"/>
              <p:nvPr/>
            </p:nvSpPr>
            <p:spPr>
              <a:xfrm>
                <a:off x="2255556" y="419596"/>
                <a:ext cx="152458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5F7F9B7-1F7C-ED4F-A5AC-D0411C4ED3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5556" y="419596"/>
                <a:ext cx="1524585" cy="369332"/>
              </a:xfrm>
              <a:prstGeom prst="rect">
                <a:avLst/>
              </a:prstGeom>
              <a:blipFill>
                <a:blip r:embed="rId7"/>
                <a:stretch>
                  <a:fillRect l="-4400" r="-48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A8176D1-2A52-2944-83B2-EA9B52812F33}"/>
                  </a:ext>
                </a:extLst>
              </p:cNvPr>
              <p:cNvSpPr txBox="1"/>
              <p:nvPr/>
            </p:nvSpPr>
            <p:spPr>
              <a:xfrm>
                <a:off x="2279214" y="3777796"/>
                <a:ext cx="152458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A8176D1-2A52-2944-83B2-EA9B52812F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9214" y="3777796"/>
                <a:ext cx="1524585" cy="369332"/>
              </a:xfrm>
              <a:prstGeom prst="rect">
                <a:avLst/>
              </a:prstGeom>
              <a:blipFill>
                <a:blip r:embed="rId8"/>
                <a:stretch>
                  <a:fillRect l="-4400" r="-44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8" name="Table 5">
                <a:extLst>
                  <a:ext uri="{FF2B5EF4-FFF2-40B4-BE49-F238E27FC236}">
                    <a16:creationId xmlns:a16="http://schemas.microsoft.com/office/drawing/2014/main" id="{475CE4E6-A588-1E4E-B998-6E684731594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35892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8" name="Table 5">
                <a:extLst>
                  <a:ext uri="{FF2B5EF4-FFF2-40B4-BE49-F238E27FC236}">
                    <a16:creationId xmlns:a16="http://schemas.microsoft.com/office/drawing/2014/main" id="{475CE4E6-A588-1E4E-B998-6E684731594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35892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885" t="-1316" r="-100885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01786" t="-1316" r="-1786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885" t="-102667" r="-100885" b="-3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885" t="-200000" r="-100885" b="-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885" t="-304000" r="-100885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885" t="-398684" r="-100885" b="-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9" name="Table 5">
                <a:extLst>
                  <a:ext uri="{FF2B5EF4-FFF2-40B4-BE49-F238E27FC236}">
                    <a16:creationId xmlns:a16="http://schemas.microsoft.com/office/drawing/2014/main" id="{6CD8F850-9A7E-4E47-ACAA-F7CA0A17D21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287611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9" name="Table 5">
                <a:extLst>
                  <a:ext uri="{FF2B5EF4-FFF2-40B4-BE49-F238E27FC236}">
                    <a16:creationId xmlns:a16="http://schemas.microsoft.com/office/drawing/2014/main" id="{6CD8F850-9A7E-4E47-ACAA-F7CA0A17D21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287611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885" t="-1316" r="-100885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101786" t="-1316" r="-1786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885" t="-102667" r="-100885" b="-3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885" t="-200000" r="-100885" b="-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885" t="-304000" r="-100885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885" t="-398684" r="-100885" b="-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71D3750-E1E5-B843-99D4-511F2FDFAA88}"/>
                  </a:ext>
                </a:extLst>
              </p:cNvPr>
              <p:cNvSpPr txBox="1"/>
              <p:nvPr/>
            </p:nvSpPr>
            <p:spPr>
              <a:xfrm>
                <a:off x="4251965" y="452645"/>
                <a:ext cx="146924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=−2+2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71D3750-E1E5-B843-99D4-511F2FDFAA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1965" y="452645"/>
                <a:ext cx="1469248" cy="307777"/>
              </a:xfrm>
              <a:prstGeom prst="rect">
                <a:avLst/>
              </a:prstGeom>
              <a:blipFill>
                <a:blip r:embed="rId11"/>
                <a:stretch>
                  <a:fillRect l="-3734" r="-2905" b="-2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86B207F-08F2-0C4D-B218-555850579A30}"/>
                  </a:ext>
                </a:extLst>
              </p:cNvPr>
              <p:cNvSpPr txBox="1"/>
              <p:nvPr/>
            </p:nvSpPr>
            <p:spPr>
              <a:xfrm>
                <a:off x="4145449" y="3777796"/>
                <a:ext cx="152458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=2+2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86B207F-08F2-0C4D-B218-555850579A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449" y="3777796"/>
                <a:ext cx="1524585" cy="369332"/>
              </a:xfrm>
              <a:prstGeom prst="rect">
                <a:avLst/>
              </a:prstGeom>
              <a:blipFill>
                <a:blip r:embed="rId12"/>
                <a:stretch>
                  <a:fillRect l="-4400" r="-44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2" name="Table 5">
                <a:extLst>
                  <a:ext uri="{FF2B5EF4-FFF2-40B4-BE49-F238E27FC236}">
                    <a16:creationId xmlns:a16="http://schemas.microsoft.com/office/drawing/2014/main" id="{B3BA9646-007C-2646-BF74-DFBBD2EC365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28024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2" name="Table 5">
                <a:extLst>
                  <a:ext uri="{FF2B5EF4-FFF2-40B4-BE49-F238E27FC236}">
                    <a16:creationId xmlns:a16="http://schemas.microsoft.com/office/drawing/2014/main" id="{B3BA9646-007C-2646-BF74-DFBBD2EC365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28024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885" t="-1316" r="-100885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101786" t="-1316" r="-1786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885" t="-102667" r="-100885" b="-3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885" t="-200000" r="-100885" b="-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885" t="-304000" r="-100885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885" t="-398684" r="-100885" b="-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7" name="Picture 16" descr="Chart&#10;&#10;Description automatically generated">
            <a:extLst>
              <a:ext uri="{FF2B5EF4-FFF2-40B4-BE49-F238E27FC236}">
                <a16:creationId xmlns:a16="http://schemas.microsoft.com/office/drawing/2014/main" id="{62CBCDC4-A57C-4D49-8A9A-5A8AA743F49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38092" y="111282"/>
            <a:ext cx="3091830" cy="661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230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508BD0F-D974-6942-9B57-EF126F4265F6}"/>
              </a:ext>
            </a:extLst>
          </p:cNvPr>
          <p:cNvSpPr/>
          <p:nvPr/>
        </p:nvSpPr>
        <p:spPr>
          <a:xfrm>
            <a:off x="91807" y="99152"/>
            <a:ext cx="8931009" cy="6654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3" name="Picture 42" descr="Chart&#10;&#10;Description automatically generated">
            <a:extLst>
              <a:ext uri="{FF2B5EF4-FFF2-40B4-BE49-F238E27FC236}">
                <a16:creationId xmlns:a16="http://schemas.microsoft.com/office/drawing/2014/main" id="{F4176E2C-1B69-364D-A3BA-43E5A3E18A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8092" y="111282"/>
            <a:ext cx="3091830" cy="6611760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7EC4485-8CCB-7D42-9F3E-0F6AD04FC6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9728212"/>
              </p:ext>
            </p:extLst>
          </p:nvPr>
        </p:nvGraphicFramePr>
        <p:xfrm>
          <a:off x="91806" y="99152"/>
          <a:ext cx="5839179" cy="6654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6393">
                  <a:extLst>
                    <a:ext uri="{9D8B030D-6E8A-4147-A177-3AD203B41FA5}">
                      <a16:colId xmlns:a16="http://schemas.microsoft.com/office/drawing/2014/main" val="738810179"/>
                    </a:ext>
                  </a:extLst>
                </a:gridCol>
                <a:gridCol w="1946393">
                  <a:extLst>
                    <a:ext uri="{9D8B030D-6E8A-4147-A177-3AD203B41FA5}">
                      <a16:colId xmlns:a16="http://schemas.microsoft.com/office/drawing/2014/main" val="3659181683"/>
                    </a:ext>
                  </a:extLst>
                </a:gridCol>
                <a:gridCol w="1946393">
                  <a:extLst>
                    <a:ext uri="{9D8B030D-6E8A-4147-A177-3AD203B41FA5}">
                      <a16:colId xmlns:a16="http://schemas.microsoft.com/office/drawing/2014/main" val="1659916488"/>
                    </a:ext>
                  </a:extLst>
                </a:gridCol>
              </a:tblGrid>
              <a:tr h="3327094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90353"/>
                  </a:ext>
                </a:extLst>
              </a:tr>
              <a:tr h="3327094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067071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FBD65971-8347-2747-B838-83E50975BB4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02429555"/>
                  </p:ext>
                </p:extLst>
              </p:nvPr>
            </p:nvGraphicFramePr>
            <p:xfrm>
              <a:off x="407646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FBD65971-8347-2747-B838-83E50975BB4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02429555"/>
                  </p:ext>
                </p:extLst>
              </p:nvPr>
            </p:nvGraphicFramePr>
            <p:xfrm>
              <a:off x="407646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85" t="-1316" r="-100885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786" t="-1316" r="-1786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85" t="-102667" r="-100885" b="-3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85" t="-200000" r="-100885" b="-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85" t="-304000" r="-100885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85" t="-398684" r="-100885" b="-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F04A5D6-D332-B44E-9010-D503054A587C}"/>
                  </a:ext>
                </a:extLst>
              </p:cNvPr>
              <p:cNvSpPr txBox="1"/>
              <p:nvPr/>
            </p:nvSpPr>
            <p:spPr>
              <a:xfrm>
                <a:off x="648714" y="419596"/>
                <a:ext cx="98860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F04A5D6-D332-B44E-9010-D503054A58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714" y="419596"/>
                <a:ext cx="988604" cy="369332"/>
              </a:xfrm>
              <a:prstGeom prst="rect">
                <a:avLst/>
              </a:prstGeom>
              <a:blipFill>
                <a:blip r:embed="rId4"/>
                <a:stretch>
                  <a:fillRect l="-7362" r="-6135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3F3C58B-8DEC-4042-B870-C8BA292550B1}"/>
                  </a:ext>
                </a:extLst>
              </p:cNvPr>
              <p:cNvSpPr txBox="1"/>
              <p:nvPr/>
            </p:nvSpPr>
            <p:spPr>
              <a:xfrm>
                <a:off x="320569" y="3777796"/>
                <a:ext cx="152458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−1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3F3C58B-8DEC-4042-B870-C8BA292550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569" y="3777796"/>
                <a:ext cx="1524585" cy="369332"/>
              </a:xfrm>
              <a:prstGeom prst="rect">
                <a:avLst/>
              </a:prstGeom>
              <a:blipFill>
                <a:blip r:embed="rId5"/>
                <a:stretch>
                  <a:fillRect l="-4400" r="-44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4" name="Table 5">
                <a:extLst>
                  <a:ext uri="{FF2B5EF4-FFF2-40B4-BE49-F238E27FC236}">
                    <a16:creationId xmlns:a16="http://schemas.microsoft.com/office/drawing/2014/main" id="{C2441920-17C3-E64B-B356-183EB555D56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83109342"/>
                  </p:ext>
                </p:extLst>
              </p:nvPr>
            </p:nvGraphicFramePr>
            <p:xfrm>
              <a:off x="400282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4" name="Table 5">
                <a:extLst>
                  <a:ext uri="{FF2B5EF4-FFF2-40B4-BE49-F238E27FC236}">
                    <a16:creationId xmlns:a16="http://schemas.microsoft.com/office/drawing/2014/main" id="{C2441920-17C3-E64B-B356-183EB555D56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83109342"/>
                  </p:ext>
                </p:extLst>
              </p:nvPr>
            </p:nvGraphicFramePr>
            <p:xfrm>
              <a:off x="400282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885" t="-1316" r="-100885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01786" t="-1316" r="-1786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885" t="-102667" r="-100885" b="-3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885" t="-200000" r="-100885" b="-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885" t="-304000" r="-100885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885" t="-398684" r="-100885" b="-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5" name="Table 5">
                <a:extLst>
                  <a:ext uri="{FF2B5EF4-FFF2-40B4-BE49-F238E27FC236}">
                    <a16:creationId xmlns:a16="http://schemas.microsoft.com/office/drawing/2014/main" id="{A552C5C2-9F5F-C44A-ACC1-C55820F7EDC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46173865"/>
                  </p:ext>
                </p:extLst>
              </p:nvPr>
            </p:nvGraphicFramePr>
            <p:xfrm>
              <a:off x="2255556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5" name="Table 5">
                <a:extLst>
                  <a:ext uri="{FF2B5EF4-FFF2-40B4-BE49-F238E27FC236}">
                    <a16:creationId xmlns:a16="http://schemas.microsoft.com/office/drawing/2014/main" id="{A552C5C2-9F5F-C44A-ACC1-C55820F7EDC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46173865"/>
                  </p:ext>
                </p:extLst>
              </p:nvPr>
            </p:nvGraphicFramePr>
            <p:xfrm>
              <a:off x="2255556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786" t="-1316" r="-102679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1786" t="-1316" r="-2679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786" t="-102667" r="-102679" b="-3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786" t="-200000" r="-102679" b="-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786" t="-304000" r="-102679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786" t="-398684" r="-102679" b="-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5F7F9B7-1F7C-ED4F-A5AC-D0411C4ED3DE}"/>
                  </a:ext>
                </a:extLst>
              </p:cNvPr>
              <p:cNvSpPr txBox="1"/>
              <p:nvPr/>
            </p:nvSpPr>
            <p:spPr>
              <a:xfrm>
                <a:off x="2255556" y="419596"/>
                <a:ext cx="152458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5F7F9B7-1F7C-ED4F-A5AC-D0411C4ED3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5556" y="419596"/>
                <a:ext cx="1524585" cy="369332"/>
              </a:xfrm>
              <a:prstGeom prst="rect">
                <a:avLst/>
              </a:prstGeom>
              <a:blipFill>
                <a:blip r:embed="rId8"/>
                <a:stretch>
                  <a:fillRect l="-4400" r="-48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A8176D1-2A52-2944-83B2-EA9B52812F33}"/>
                  </a:ext>
                </a:extLst>
              </p:cNvPr>
              <p:cNvSpPr txBox="1"/>
              <p:nvPr/>
            </p:nvSpPr>
            <p:spPr>
              <a:xfrm>
                <a:off x="2279214" y="3777796"/>
                <a:ext cx="152458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A8176D1-2A52-2944-83B2-EA9B52812F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9214" y="3777796"/>
                <a:ext cx="1524585" cy="369332"/>
              </a:xfrm>
              <a:prstGeom prst="rect">
                <a:avLst/>
              </a:prstGeom>
              <a:blipFill>
                <a:blip r:embed="rId9"/>
                <a:stretch>
                  <a:fillRect l="-4400" r="-44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8" name="Table 5">
                <a:extLst>
                  <a:ext uri="{FF2B5EF4-FFF2-40B4-BE49-F238E27FC236}">
                    <a16:creationId xmlns:a16="http://schemas.microsoft.com/office/drawing/2014/main" id="{475CE4E6-A588-1E4E-B998-6E684731594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48210849"/>
                  </p:ext>
                </p:extLst>
              </p:nvPr>
            </p:nvGraphicFramePr>
            <p:xfrm>
              <a:off x="235892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8" name="Table 5">
                <a:extLst>
                  <a:ext uri="{FF2B5EF4-FFF2-40B4-BE49-F238E27FC236}">
                    <a16:creationId xmlns:a16="http://schemas.microsoft.com/office/drawing/2014/main" id="{475CE4E6-A588-1E4E-B998-6E684731594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48210849"/>
                  </p:ext>
                </p:extLst>
              </p:nvPr>
            </p:nvGraphicFramePr>
            <p:xfrm>
              <a:off x="235892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885" t="-1316" r="-100885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101786" t="-1316" r="-1786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885" t="-102667" r="-100885" b="-3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885" t="-200000" r="-100885" b="-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885" t="-304000" r="-100885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885" t="-398684" r="-100885" b="-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9" name="Table 5">
                <a:extLst>
                  <a:ext uri="{FF2B5EF4-FFF2-40B4-BE49-F238E27FC236}">
                    <a16:creationId xmlns:a16="http://schemas.microsoft.com/office/drawing/2014/main" id="{6CD8F850-9A7E-4E47-ACAA-F7CA0A17D21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88601293"/>
                  </p:ext>
                </p:extLst>
              </p:nvPr>
            </p:nvGraphicFramePr>
            <p:xfrm>
              <a:off x="4287611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9" name="Table 5">
                <a:extLst>
                  <a:ext uri="{FF2B5EF4-FFF2-40B4-BE49-F238E27FC236}">
                    <a16:creationId xmlns:a16="http://schemas.microsoft.com/office/drawing/2014/main" id="{6CD8F850-9A7E-4E47-ACAA-F7CA0A17D21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88601293"/>
                  </p:ext>
                </p:extLst>
              </p:nvPr>
            </p:nvGraphicFramePr>
            <p:xfrm>
              <a:off x="4287611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885" t="-1316" r="-100885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1786" t="-1316" r="-1786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885" t="-102667" r="-100885" b="-3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885" t="-200000" r="-100885" b="-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885" t="-304000" r="-100885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885" t="-398684" r="-100885" b="-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71D3750-E1E5-B843-99D4-511F2FDFAA88}"/>
                  </a:ext>
                </a:extLst>
              </p:cNvPr>
              <p:cNvSpPr txBox="1"/>
              <p:nvPr/>
            </p:nvSpPr>
            <p:spPr>
              <a:xfrm>
                <a:off x="4251965" y="452645"/>
                <a:ext cx="146924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=−2+2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71D3750-E1E5-B843-99D4-511F2FDFAA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1965" y="452645"/>
                <a:ext cx="1469248" cy="307777"/>
              </a:xfrm>
              <a:prstGeom prst="rect">
                <a:avLst/>
              </a:prstGeom>
              <a:blipFill>
                <a:blip r:embed="rId12"/>
                <a:stretch>
                  <a:fillRect l="-3734" r="-2905" b="-2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86B207F-08F2-0C4D-B218-555850579A30}"/>
                  </a:ext>
                </a:extLst>
              </p:cNvPr>
              <p:cNvSpPr txBox="1"/>
              <p:nvPr/>
            </p:nvSpPr>
            <p:spPr>
              <a:xfrm>
                <a:off x="4145449" y="3777796"/>
                <a:ext cx="152458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=2+2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86B207F-08F2-0C4D-B218-555850579A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449" y="3777796"/>
                <a:ext cx="1524585" cy="369332"/>
              </a:xfrm>
              <a:prstGeom prst="rect">
                <a:avLst/>
              </a:prstGeom>
              <a:blipFill>
                <a:blip r:embed="rId13"/>
                <a:stretch>
                  <a:fillRect l="-4400" r="-44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2" name="Table 5">
                <a:extLst>
                  <a:ext uri="{FF2B5EF4-FFF2-40B4-BE49-F238E27FC236}">
                    <a16:creationId xmlns:a16="http://schemas.microsoft.com/office/drawing/2014/main" id="{B3BA9646-007C-2646-BF74-DFBBD2EC365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3434881"/>
                  </p:ext>
                </p:extLst>
              </p:nvPr>
            </p:nvGraphicFramePr>
            <p:xfrm>
              <a:off x="428024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2" name="Table 5">
                <a:extLst>
                  <a:ext uri="{FF2B5EF4-FFF2-40B4-BE49-F238E27FC236}">
                    <a16:creationId xmlns:a16="http://schemas.microsoft.com/office/drawing/2014/main" id="{B3BA9646-007C-2646-BF74-DFBBD2EC365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3434881"/>
                  </p:ext>
                </p:extLst>
              </p:nvPr>
            </p:nvGraphicFramePr>
            <p:xfrm>
              <a:off x="428024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885" t="-1316" r="-100885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101786" t="-1316" r="-1786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885" t="-102667" r="-100885" b="-3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885" t="-200000" r="-100885" b="-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885" t="-304000" r="-100885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885" t="-398684" r="-100885" b="-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EFB41182-8860-134C-8600-B186C4215506}"/>
                  </a:ext>
                </a:extLst>
              </p14:cNvPr>
              <p14:cNvContentPartPr/>
              <p14:nvPr/>
            </p14:nvContentPartPr>
            <p14:xfrm>
              <a:off x="1363680" y="1563840"/>
              <a:ext cx="172800" cy="15519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EFB41182-8860-134C-8600-B186C421550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354320" y="1554480"/>
                <a:ext cx="191520" cy="157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4102297F-F748-A64A-AF5B-DCFD9BCA4E5A}"/>
                  </a:ext>
                </a:extLst>
              </p14:cNvPr>
              <p14:cNvContentPartPr/>
              <p14:nvPr/>
            </p14:nvContentPartPr>
            <p14:xfrm>
              <a:off x="2693520" y="889920"/>
              <a:ext cx="617400" cy="225792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4102297F-F748-A64A-AF5B-DCFD9BCA4E5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684160" y="880560"/>
                <a:ext cx="636120" cy="227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18F6FF72-5E86-CD40-A8E8-238B0C7F7B75}"/>
                  </a:ext>
                </a:extLst>
              </p14:cNvPr>
              <p14:cNvContentPartPr/>
              <p14:nvPr/>
            </p14:nvContentPartPr>
            <p14:xfrm>
              <a:off x="3956040" y="1495080"/>
              <a:ext cx="1417680" cy="16617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18F6FF72-5E86-CD40-A8E8-238B0C7F7B75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946680" y="1485720"/>
                <a:ext cx="1436400" cy="168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1122E5FC-1766-EB4C-A4E1-555D33E3F2CA}"/>
                  </a:ext>
                </a:extLst>
              </p14:cNvPr>
              <p14:cNvContentPartPr/>
              <p14:nvPr/>
            </p14:nvContentPartPr>
            <p14:xfrm>
              <a:off x="871920" y="4320360"/>
              <a:ext cx="526680" cy="213084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1122E5FC-1766-EB4C-A4E1-555D33E3F2CA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62560" y="4311000"/>
                <a:ext cx="545400" cy="214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8EC44F0D-5E74-F84A-83B4-DD5BABDDF552}"/>
                  </a:ext>
                </a:extLst>
              </p14:cNvPr>
              <p14:cNvContentPartPr/>
              <p14:nvPr/>
            </p14:nvContentPartPr>
            <p14:xfrm>
              <a:off x="2768040" y="4225680"/>
              <a:ext cx="798480" cy="22107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8EC44F0D-5E74-F84A-83B4-DD5BABDDF552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758680" y="4216320"/>
                <a:ext cx="817200" cy="222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3373ED06-26B2-1642-8EB3-C1356B86C20D}"/>
                  </a:ext>
                </a:extLst>
              </p14:cNvPr>
              <p14:cNvContentPartPr/>
              <p14:nvPr/>
            </p14:nvContentPartPr>
            <p14:xfrm>
              <a:off x="3961440" y="4809240"/>
              <a:ext cx="1424160" cy="165024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3373ED06-26B2-1642-8EB3-C1356B86C20D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952080" y="4799880"/>
                <a:ext cx="1442880" cy="1668960"/>
              </a:xfrm>
              <a:prstGeom prst="rect">
                <a:avLst/>
              </a:prstGeom>
            </p:spPr>
          </p:pic>
        </mc:Fallback>
      </mc:AlternateContent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1856907-FD72-3E4F-8BF7-4D6660462FB3}"/>
              </a:ext>
            </a:extLst>
          </p:cNvPr>
          <p:cNvCxnSpPr>
            <a:cxnSpLocks/>
          </p:cNvCxnSpPr>
          <p:nvPr/>
        </p:nvCxnSpPr>
        <p:spPr>
          <a:xfrm flipH="1">
            <a:off x="6586865" y="1861850"/>
            <a:ext cx="2424934" cy="4777234"/>
          </a:xfrm>
          <a:prstGeom prst="line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CEB945A-ACAD-E74E-8CCA-07BF153890C9}"/>
              </a:ext>
            </a:extLst>
          </p:cNvPr>
          <p:cNvCxnSpPr>
            <a:cxnSpLocks/>
          </p:cNvCxnSpPr>
          <p:nvPr/>
        </p:nvCxnSpPr>
        <p:spPr>
          <a:xfrm flipH="1">
            <a:off x="6246824" y="1389179"/>
            <a:ext cx="2763654" cy="5357539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BE84A0F-F5DF-8147-AEB3-6B6F743FD8FF}"/>
              </a:ext>
            </a:extLst>
          </p:cNvPr>
          <p:cNvCxnSpPr>
            <a:cxnSpLocks/>
          </p:cNvCxnSpPr>
          <p:nvPr/>
        </p:nvCxnSpPr>
        <p:spPr>
          <a:xfrm flipH="1">
            <a:off x="7150871" y="2886419"/>
            <a:ext cx="1859607" cy="3802583"/>
          </a:xfrm>
          <a:prstGeom prst="line">
            <a:avLst/>
          </a:prstGeom>
          <a:ln w="28575">
            <a:solidFill>
              <a:srgbClr val="FF8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6152069D-A86D-EF4D-9368-C2A2A18E9DEF}"/>
              </a:ext>
            </a:extLst>
          </p:cNvPr>
          <p:cNvCxnSpPr>
            <a:cxnSpLocks/>
          </p:cNvCxnSpPr>
          <p:nvPr/>
        </p:nvCxnSpPr>
        <p:spPr>
          <a:xfrm flipH="1">
            <a:off x="6884112" y="2339820"/>
            <a:ext cx="2133473" cy="4339744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85E87BB4-9F67-A04D-8B1E-AC7AEDDA0BF5}"/>
              </a:ext>
            </a:extLst>
          </p:cNvPr>
          <p:cNvCxnSpPr>
            <a:cxnSpLocks/>
          </p:cNvCxnSpPr>
          <p:nvPr/>
        </p:nvCxnSpPr>
        <p:spPr>
          <a:xfrm flipH="1">
            <a:off x="6148670" y="218916"/>
            <a:ext cx="2861808" cy="5750323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C52ABD4A-8E28-FB45-B230-DB88D2ADB8EE}"/>
              </a:ext>
            </a:extLst>
          </p:cNvPr>
          <p:cNvCxnSpPr>
            <a:cxnSpLocks/>
          </p:cNvCxnSpPr>
          <p:nvPr/>
        </p:nvCxnSpPr>
        <p:spPr>
          <a:xfrm flipH="1">
            <a:off x="6052497" y="470469"/>
            <a:ext cx="3110381" cy="6201666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340FBBC8-E32A-A644-88F9-820BB9B19229}"/>
                  </a:ext>
                </a:extLst>
              </p14:cNvPr>
              <p14:cNvContentPartPr/>
              <p14:nvPr/>
            </p14:nvContentPartPr>
            <p14:xfrm>
              <a:off x="1560240" y="1618200"/>
              <a:ext cx="217800" cy="37908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340FBBC8-E32A-A644-88F9-820BB9B19229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544400" y="1554840"/>
                <a:ext cx="249120" cy="50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BC15714A-F214-3447-9A9E-3744F45A2783}"/>
                  </a:ext>
                </a:extLst>
              </p14:cNvPr>
              <p14:cNvContentPartPr/>
              <p14:nvPr/>
            </p14:nvContentPartPr>
            <p14:xfrm>
              <a:off x="1250640" y="482760"/>
              <a:ext cx="154800" cy="25236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BC15714A-F214-3447-9A9E-3744F45A2783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234800" y="419400"/>
                <a:ext cx="186120" cy="37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C2E174D6-4FD5-CF4D-BF5C-7335BA0FAED7}"/>
                  </a:ext>
                </a:extLst>
              </p14:cNvPr>
              <p14:cNvContentPartPr/>
              <p14:nvPr/>
            </p14:nvContentPartPr>
            <p14:xfrm>
              <a:off x="3382560" y="1625760"/>
              <a:ext cx="155160" cy="34524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C2E174D6-4FD5-CF4D-BF5C-7335BA0FAED7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3366720" y="1562400"/>
                <a:ext cx="186480" cy="47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9ED265D7-45B9-FB44-918D-00D32F4DA829}"/>
                  </a:ext>
                </a:extLst>
              </p14:cNvPr>
              <p14:cNvContentPartPr/>
              <p14:nvPr/>
            </p14:nvContentPartPr>
            <p14:xfrm>
              <a:off x="2847240" y="431566"/>
              <a:ext cx="309960" cy="34452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9ED265D7-45B9-FB44-918D-00D32F4DA829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2831400" y="368206"/>
                <a:ext cx="341280" cy="47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2EFA34FC-8B14-9242-92F4-9BBD7CAE3639}"/>
                  </a:ext>
                </a:extLst>
              </p14:cNvPr>
              <p14:cNvContentPartPr/>
              <p14:nvPr/>
            </p14:nvContentPartPr>
            <p14:xfrm>
              <a:off x="5468040" y="1613520"/>
              <a:ext cx="187920" cy="33696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2EFA34FC-8B14-9242-92F4-9BBD7CAE3639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5452200" y="1550160"/>
                <a:ext cx="219240" cy="46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70544C33-9EC1-B346-AEBF-EA723D988B5C}"/>
                  </a:ext>
                </a:extLst>
              </p14:cNvPr>
              <p14:cNvContentPartPr/>
              <p14:nvPr/>
            </p14:nvContentPartPr>
            <p14:xfrm>
              <a:off x="5393520" y="493560"/>
              <a:ext cx="156960" cy="23832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70544C33-9EC1-B346-AEBF-EA723D988B5C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5377680" y="430200"/>
                <a:ext cx="188280" cy="36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0BD2D67B-C50A-2741-9ECD-7A1A9AF15D65}"/>
                  </a:ext>
                </a:extLst>
              </p14:cNvPr>
              <p14:cNvContentPartPr/>
              <p14:nvPr/>
            </p14:nvContentPartPr>
            <p14:xfrm>
              <a:off x="1493640" y="4873680"/>
              <a:ext cx="277560" cy="47808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0BD2D67B-C50A-2741-9ECD-7A1A9AF15D65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1477800" y="4810320"/>
                <a:ext cx="308880" cy="60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7A39E20C-1057-334B-ABE0-510F125C5656}"/>
                  </a:ext>
                </a:extLst>
              </p14:cNvPr>
              <p14:cNvContentPartPr/>
              <p14:nvPr/>
            </p14:nvContentPartPr>
            <p14:xfrm>
              <a:off x="961200" y="3832560"/>
              <a:ext cx="158400" cy="22284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7A39E20C-1057-334B-ABE0-510F125C5656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945360" y="3769200"/>
                <a:ext cx="189720" cy="34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A19BFAD2-9664-EF4B-BF39-CF4A41971227}"/>
                  </a:ext>
                </a:extLst>
              </p14:cNvPr>
              <p14:cNvContentPartPr/>
              <p14:nvPr/>
            </p14:nvContentPartPr>
            <p14:xfrm>
              <a:off x="3593520" y="4914720"/>
              <a:ext cx="132840" cy="42336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A19BFAD2-9664-EF4B-BF39-CF4A41971227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3577680" y="4851360"/>
                <a:ext cx="164160" cy="55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E6E9D91F-FBAD-A843-852B-F070832ED014}"/>
                  </a:ext>
                </a:extLst>
              </p14:cNvPr>
              <p14:cNvContentPartPr/>
              <p14:nvPr/>
            </p14:nvContentPartPr>
            <p14:xfrm>
              <a:off x="2921760" y="3858480"/>
              <a:ext cx="132840" cy="19728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E6E9D91F-FBAD-A843-852B-F070832ED014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2905920" y="3795120"/>
                <a:ext cx="164160" cy="32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3ABF9484-3119-A643-867C-56335BB7BDE3}"/>
                  </a:ext>
                </a:extLst>
              </p14:cNvPr>
              <p14:cNvContentPartPr/>
              <p14:nvPr/>
            </p14:nvContentPartPr>
            <p14:xfrm>
              <a:off x="5490360" y="4948560"/>
              <a:ext cx="180360" cy="44532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3ABF9484-3119-A643-867C-56335BB7BDE3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5474520" y="4885200"/>
                <a:ext cx="211680" cy="57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8336D23C-6BFF-F344-B53F-39C592218F1D}"/>
                  </a:ext>
                </a:extLst>
              </p14:cNvPr>
              <p14:cNvContentPartPr/>
              <p14:nvPr/>
            </p14:nvContentPartPr>
            <p14:xfrm>
              <a:off x="5270760" y="3803400"/>
              <a:ext cx="139680" cy="289440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8336D23C-6BFF-F344-B53F-39C592218F1D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5254920" y="3740040"/>
                <a:ext cx="171000" cy="41616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F33311FF-D593-B947-A2E3-2596F48BB7AD}"/>
              </a:ext>
            </a:extLst>
          </p:cNvPr>
          <p:cNvSpPr txBox="1"/>
          <p:nvPr/>
        </p:nvSpPr>
        <p:spPr>
          <a:xfrm>
            <a:off x="6819575" y="427095"/>
            <a:ext cx="1487497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b="1">
                <a:solidFill>
                  <a:srgbClr val="FF0000"/>
                </a:solidFill>
              </a:rPr>
              <a:t>Parallel lines have Equal GRADIENT</a:t>
            </a:r>
          </a:p>
        </p:txBody>
      </p:sp>
    </p:spTree>
    <p:extLst>
      <p:ext uri="{BB962C8B-B14F-4D97-AF65-F5344CB8AC3E}">
        <p14:creationId xmlns:p14="http://schemas.microsoft.com/office/powerpoint/2010/main" val="91573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508BD0F-D974-6942-9B57-EF126F4265F6}"/>
              </a:ext>
            </a:extLst>
          </p:cNvPr>
          <p:cNvSpPr/>
          <p:nvPr/>
        </p:nvSpPr>
        <p:spPr>
          <a:xfrm>
            <a:off x="91807" y="99152"/>
            <a:ext cx="8931009" cy="6654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7EC4485-8CCB-7D42-9F3E-0F6AD04FC6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4771490"/>
              </p:ext>
            </p:extLst>
          </p:nvPr>
        </p:nvGraphicFramePr>
        <p:xfrm>
          <a:off x="91808" y="99152"/>
          <a:ext cx="4988085" cy="6654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2695">
                  <a:extLst>
                    <a:ext uri="{9D8B030D-6E8A-4147-A177-3AD203B41FA5}">
                      <a16:colId xmlns:a16="http://schemas.microsoft.com/office/drawing/2014/main" val="738810179"/>
                    </a:ext>
                  </a:extLst>
                </a:gridCol>
                <a:gridCol w="1662695">
                  <a:extLst>
                    <a:ext uri="{9D8B030D-6E8A-4147-A177-3AD203B41FA5}">
                      <a16:colId xmlns:a16="http://schemas.microsoft.com/office/drawing/2014/main" val="3659181683"/>
                    </a:ext>
                  </a:extLst>
                </a:gridCol>
                <a:gridCol w="1662695">
                  <a:extLst>
                    <a:ext uri="{9D8B030D-6E8A-4147-A177-3AD203B41FA5}">
                      <a16:colId xmlns:a16="http://schemas.microsoft.com/office/drawing/2014/main" val="1659916488"/>
                    </a:ext>
                  </a:extLst>
                </a:gridCol>
              </a:tblGrid>
              <a:tr h="3327094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90353"/>
                  </a:ext>
                </a:extLst>
              </a:tr>
              <a:tr h="3327094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067071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FBD65971-8347-2747-B838-83E50975BB4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52147952"/>
                  </p:ext>
                </p:extLst>
              </p:nvPr>
            </p:nvGraphicFramePr>
            <p:xfrm>
              <a:off x="231374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FBD65971-8347-2747-B838-83E50975BB4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52147952"/>
                  </p:ext>
                </p:extLst>
              </p:nvPr>
            </p:nvGraphicFramePr>
            <p:xfrm>
              <a:off x="231374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52" r="-101852" b="-4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1852" r="-1852" b="-40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52" t="-97297" r="-101852" b="-2972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52" t="-202778" r="-101852" b="-20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52" t="-294595" r="-101852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52" t="-405556" r="-101852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F04A5D6-D332-B44E-9010-D503054A587C}"/>
                  </a:ext>
                </a:extLst>
              </p:cNvPr>
              <p:cNvSpPr txBox="1"/>
              <p:nvPr/>
            </p:nvSpPr>
            <p:spPr>
              <a:xfrm>
                <a:off x="219051" y="419596"/>
                <a:ext cx="135466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F04A5D6-D332-B44E-9010-D503054A58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051" y="419596"/>
                <a:ext cx="1354666" cy="369332"/>
              </a:xfrm>
              <a:prstGeom prst="rect">
                <a:avLst/>
              </a:prstGeom>
              <a:blipFill>
                <a:blip r:embed="rId3"/>
                <a:stretch>
                  <a:fillRect l="-4673" r="-5607" b="-275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3F3C58B-8DEC-4042-B870-C8BA292550B1}"/>
                  </a:ext>
                </a:extLst>
              </p:cNvPr>
              <p:cNvSpPr txBox="1"/>
              <p:nvPr/>
            </p:nvSpPr>
            <p:spPr>
              <a:xfrm>
                <a:off x="199382" y="3777796"/>
                <a:ext cx="135466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=1−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3F3C58B-8DEC-4042-B870-C8BA292550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382" y="3777796"/>
                <a:ext cx="1354666" cy="369332"/>
              </a:xfrm>
              <a:prstGeom prst="rect">
                <a:avLst/>
              </a:prstGeom>
              <a:blipFill>
                <a:blip r:embed="rId4"/>
                <a:stretch>
                  <a:fillRect l="-4630" r="-1852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4" name="Table 5">
                <a:extLst>
                  <a:ext uri="{FF2B5EF4-FFF2-40B4-BE49-F238E27FC236}">
                    <a16:creationId xmlns:a16="http://schemas.microsoft.com/office/drawing/2014/main" id="{C2441920-17C3-E64B-B356-183EB555D56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6400688"/>
                  </p:ext>
                </p:extLst>
              </p:nvPr>
            </p:nvGraphicFramePr>
            <p:xfrm>
              <a:off x="23502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4" name="Table 5">
                <a:extLst>
                  <a:ext uri="{FF2B5EF4-FFF2-40B4-BE49-F238E27FC236}">
                    <a16:creationId xmlns:a16="http://schemas.microsoft.com/office/drawing/2014/main" id="{C2441920-17C3-E64B-B356-183EB555D56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6400688"/>
                  </p:ext>
                </p:extLst>
              </p:nvPr>
            </p:nvGraphicFramePr>
            <p:xfrm>
              <a:off x="23502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852" r="-103704" b="-4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1852" r="-3704" b="-40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852" t="-97297" r="-103704" b="-2972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852" t="-202778" r="-103704" b="-20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852" t="-294595" r="-103704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852" t="-405556" r="-103704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5" name="Table 5">
                <a:extLst>
                  <a:ext uri="{FF2B5EF4-FFF2-40B4-BE49-F238E27FC236}">
                    <a16:creationId xmlns:a16="http://schemas.microsoft.com/office/drawing/2014/main" id="{A552C5C2-9F5F-C44A-ACC1-C55820F7EDC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96790898"/>
                  </p:ext>
                </p:extLst>
              </p:nvPr>
            </p:nvGraphicFramePr>
            <p:xfrm>
              <a:off x="1891995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5" name="Table 5">
                <a:extLst>
                  <a:ext uri="{FF2B5EF4-FFF2-40B4-BE49-F238E27FC236}">
                    <a16:creationId xmlns:a16="http://schemas.microsoft.com/office/drawing/2014/main" id="{A552C5C2-9F5F-C44A-ACC1-C55820F7EDC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96790898"/>
                  </p:ext>
                </p:extLst>
              </p:nvPr>
            </p:nvGraphicFramePr>
            <p:xfrm>
              <a:off x="1891995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r="-100000" b="-4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01852" r="-1852" b="-40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97297" r="-100000" b="-2972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202778" r="-100000" b="-20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294595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405556" r="-100000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5F7F9B7-1F7C-ED4F-A5AC-D0411C4ED3DE}"/>
                  </a:ext>
                </a:extLst>
              </p:cNvPr>
              <p:cNvSpPr txBox="1"/>
              <p:nvPr/>
            </p:nvSpPr>
            <p:spPr>
              <a:xfrm>
                <a:off x="1836910" y="419596"/>
                <a:ext cx="152458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5F7F9B7-1F7C-ED4F-A5AC-D0411C4ED3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6910" y="419596"/>
                <a:ext cx="1524585" cy="369332"/>
              </a:xfrm>
              <a:prstGeom prst="rect">
                <a:avLst/>
              </a:prstGeom>
              <a:blipFill>
                <a:blip r:embed="rId7"/>
                <a:stretch>
                  <a:fillRect l="-4132" r="-4132" b="-275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A8176D1-2A52-2944-83B2-EA9B52812F33}"/>
                  </a:ext>
                </a:extLst>
              </p:cNvPr>
              <p:cNvSpPr txBox="1"/>
              <p:nvPr/>
            </p:nvSpPr>
            <p:spPr>
              <a:xfrm>
                <a:off x="1860568" y="3777796"/>
                <a:ext cx="152458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=1−2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A8176D1-2A52-2944-83B2-EA9B52812F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0568" y="3777796"/>
                <a:ext cx="1524585" cy="369332"/>
              </a:xfrm>
              <a:prstGeom prst="rect">
                <a:avLst/>
              </a:prstGeom>
              <a:blipFill>
                <a:blip r:embed="rId8"/>
                <a:stretch>
                  <a:fillRect l="-4132" r="-3306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8" name="Table 5">
                <a:extLst>
                  <a:ext uri="{FF2B5EF4-FFF2-40B4-BE49-F238E27FC236}">
                    <a16:creationId xmlns:a16="http://schemas.microsoft.com/office/drawing/2014/main" id="{475CE4E6-A588-1E4E-B998-6E684731594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35483964"/>
                  </p:ext>
                </p:extLst>
              </p:nvPr>
            </p:nvGraphicFramePr>
            <p:xfrm>
              <a:off x="191824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8" name="Table 5">
                <a:extLst>
                  <a:ext uri="{FF2B5EF4-FFF2-40B4-BE49-F238E27FC236}">
                    <a16:creationId xmlns:a16="http://schemas.microsoft.com/office/drawing/2014/main" id="{475CE4E6-A588-1E4E-B998-6E684731594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35483964"/>
                  </p:ext>
                </p:extLst>
              </p:nvPr>
            </p:nvGraphicFramePr>
            <p:xfrm>
              <a:off x="191824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852" r="-101852" b="-4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01852" r="-1852" b="-40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852" t="-97297" r="-101852" b="-2972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852" t="-202778" r="-101852" b="-20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852" t="-294595" r="-101852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852" t="-405556" r="-101852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9" name="Table 5">
                <a:extLst>
                  <a:ext uri="{FF2B5EF4-FFF2-40B4-BE49-F238E27FC236}">
                    <a16:creationId xmlns:a16="http://schemas.microsoft.com/office/drawing/2014/main" id="{6CD8F850-9A7E-4E47-ACAA-F7CA0A17D21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97461209"/>
                  </p:ext>
                </p:extLst>
              </p:nvPr>
            </p:nvGraphicFramePr>
            <p:xfrm>
              <a:off x="3571514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9" name="Table 5">
                <a:extLst>
                  <a:ext uri="{FF2B5EF4-FFF2-40B4-BE49-F238E27FC236}">
                    <a16:creationId xmlns:a16="http://schemas.microsoft.com/office/drawing/2014/main" id="{6CD8F850-9A7E-4E47-ACAA-F7CA0A17D21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97461209"/>
                  </p:ext>
                </p:extLst>
              </p:nvPr>
            </p:nvGraphicFramePr>
            <p:xfrm>
              <a:off x="3571514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52" r="-101852" b="-4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1852" r="-1852" b="-40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52" t="-97297" r="-101852" b="-2972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52" t="-202778" r="-101852" b="-20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52" t="-294595" r="-101852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52" t="-405556" r="-101852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71D3750-E1E5-B843-99D4-511F2FDFAA88}"/>
                  </a:ext>
                </a:extLst>
              </p:cNvPr>
              <p:cNvSpPr txBox="1"/>
              <p:nvPr/>
            </p:nvSpPr>
            <p:spPr>
              <a:xfrm>
                <a:off x="3601970" y="452645"/>
                <a:ext cx="127688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=3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71D3750-E1E5-B843-99D4-511F2FDFAA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1970" y="452645"/>
                <a:ext cx="1276888" cy="307777"/>
              </a:xfrm>
              <a:prstGeom prst="rect">
                <a:avLst/>
              </a:prstGeom>
              <a:blipFill>
                <a:blip r:embed="rId10"/>
                <a:stretch>
                  <a:fillRect l="-3960" r="-4950" b="-1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86B207F-08F2-0C4D-B218-555850579A30}"/>
                  </a:ext>
                </a:extLst>
              </p:cNvPr>
              <p:cNvSpPr txBox="1"/>
              <p:nvPr/>
            </p:nvSpPr>
            <p:spPr>
              <a:xfrm>
                <a:off x="3495454" y="3777796"/>
                <a:ext cx="152458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=1−3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86B207F-08F2-0C4D-B218-555850579A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5454" y="3777796"/>
                <a:ext cx="1524585" cy="369332"/>
              </a:xfrm>
              <a:prstGeom prst="rect">
                <a:avLst/>
              </a:prstGeom>
              <a:blipFill>
                <a:blip r:embed="rId11"/>
                <a:stretch>
                  <a:fillRect l="-4132" r="-3306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2" name="Table 5">
                <a:extLst>
                  <a:ext uri="{FF2B5EF4-FFF2-40B4-BE49-F238E27FC236}">
                    <a16:creationId xmlns:a16="http://schemas.microsoft.com/office/drawing/2014/main" id="{B3BA9646-007C-2646-BF74-DFBBD2EC365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57428413"/>
                  </p:ext>
                </p:extLst>
              </p:nvPr>
            </p:nvGraphicFramePr>
            <p:xfrm>
              <a:off x="357516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2" name="Table 5">
                <a:extLst>
                  <a:ext uri="{FF2B5EF4-FFF2-40B4-BE49-F238E27FC236}">
                    <a16:creationId xmlns:a16="http://schemas.microsoft.com/office/drawing/2014/main" id="{B3BA9646-007C-2646-BF74-DFBBD2EC365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57428413"/>
                  </p:ext>
                </p:extLst>
              </p:nvPr>
            </p:nvGraphicFramePr>
            <p:xfrm>
              <a:off x="357516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818" r="-100000" b="-4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3704" r="-1852" b="-40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818" t="-97297" r="-100000" b="-2972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818" t="-202778" r="-100000" b="-20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818" t="-294595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818" t="-405556" r="-100000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6" name="Picture 5" descr="A picture containing shoji, public&#10;&#10;Description automatically generated">
            <a:extLst>
              <a:ext uri="{FF2B5EF4-FFF2-40B4-BE49-F238E27FC236}">
                <a16:creationId xmlns:a16="http://schemas.microsoft.com/office/drawing/2014/main" id="{1CAE88FF-874E-9B45-926E-5D9E1D5B2136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7540" b="14785"/>
          <a:stretch/>
        </p:blipFill>
        <p:spPr>
          <a:xfrm>
            <a:off x="5394254" y="104660"/>
            <a:ext cx="3461664" cy="665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037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508BD0F-D974-6942-9B57-EF126F4265F6}"/>
              </a:ext>
            </a:extLst>
          </p:cNvPr>
          <p:cNvSpPr/>
          <p:nvPr/>
        </p:nvSpPr>
        <p:spPr>
          <a:xfrm>
            <a:off x="91807" y="99152"/>
            <a:ext cx="8931009" cy="6654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7EC4485-8CCB-7D42-9F3E-0F6AD04FC6DF}"/>
              </a:ext>
            </a:extLst>
          </p:cNvPr>
          <p:cNvGraphicFramePr>
            <a:graphicFrameLocks noGrp="1"/>
          </p:cNvGraphicFramePr>
          <p:nvPr/>
        </p:nvGraphicFramePr>
        <p:xfrm>
          <a:off x="91808" y="99152"/>
          <a:ext cx="4988085" cy="6654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2695">
                  <a:extLst>
                    <a:ext uri="{9D8B030D-6E8A-4147-A177-3AD203B41FA5}">
                      <a16:colId xmlns:a16="http://schemas.microsoft.com/office/drawing/2014/main" val="738810179"/>
                    </a:ext>
                  </a:extLst>
                </a:gridCol>
                <a:gridCol w="1662695">
                  <a:extLst>
                    <a:ext uri="{9D8B030D-6E8A-4147-A177-3AD203B41FA5}">
                      <a16:colId xmlns:a16="http://schemas.microsoft.com/office/drawing/2014/main" val="3659181683"/>
                    </a:ext>
                  </a:extLst>
                </a:gridCol>
                <a:gridCol w="1662695">
                  <a:extLst>
                    <a:ext uri="{9D8B030D-6E8A-4147-A177-3AD203B41FA5}">
                      <a16:colId xmlns:a16="http://schemas.microsoft.com/office/drawing/2014/main" val="1659916488"/>
                    </a:ext>
                  </a:extLst>
                </a:gridCol>
              </a:tblGrid>
              <a:tr h="3327094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90353"/>
                  </a:ext>
                </a:extLst>
              </a:tr>
              <a:tr h="3327094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067071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FBD65971-8347-2747-B838-83E50975BB4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31374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FBD65971-8347-2747-B838-83E50975BB4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31374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52" r="-101852" b="-4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1852" r="-1852" b="-40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52" t="-97297" r="-101852" b="-2972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52" t="-202778" r="-101852" b="-20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52" t="-294595" r="-101852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52" t="-405556" r="-101852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F04A5D6-D332-B44E-9010-D503054A587C}"/>
                  </a:ext>
                </a:extLst>
              </p:cNvPr>
              <p:cNvSpPr txBox="1"/>
              <p:nvPr/>
            </p:nvSpPr>
            <p:spPr>
              <a:xfrm>
                <a:off x="219051" y="419596"/>
                <a:ext cx="135466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F04A5D6-D332-B44E-9010-D503054A58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051" y="419596"/>
                <a:ext cx="1354666" cy="369332"/>
              </a:xfrm>
              <a:prstGeom prst="rect">
                <a:avLst/>
              </a:prstGeom>
              <a:blipFill>
                <a:blip r:embed="rId3"/>
                <a:stretch>
                  <a:fillRect l="-4673" r="-5607" b="-275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3F3C58B-8DEC-4042-B870-C8BA292550B1}"/>
                  </a:ext>
                </a:extLst>
              </p:cNvPr>
              <p:cNvSpPr txBox="1"/>
              <p:nvPr/>
            </p:nvSpPr>
            <p:spPr>
              <a:xfrm>
                <a:off x="199382" y="3777796"/>
                <a:ext cx="135466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=1−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3F3C58B-8DEC-4042-B870-C8BA292550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382" y="3777796"/>
                <a:ext cx="1354666" cy="369332"/>
              </a:xfrm>
              <a:prstGeom prst="rect">
                <a:avLst/>
              </a:prstGeom>
              <a:blipFill>
                <a:blip r:embed="rId4"/>
                <a:stretch>
                  <a:fillRect l="-4630" r="-1852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4" name="Table 5">
                <a:extLst>
                  <a:ext uri="{FF2B5EF4-FFF2-40B4-BE49-F238E27FC236}">
                    <a16:creationId xmlns:a16="http://schemas.microsoft.com/office/drawing/2014/main" id="{C2441920-17C3-E64B-B356-183EB555D56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3502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4" name="Table 5">
                <a:extLst>
                  <a:ext uri="{FF2B5EF4-FFF2-40B4-BE49-F238E27FC236}">
                    <a16:creationId xmlns:a16="http://schemas.microsoft.com/office/drawing/2014/main" id="{C2441920-17C3-E64B-B356-183EB555D56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3502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852" r="-103704" b="-4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1852" r="-3704" b="-40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852" t="-97297" r="-103704" b="-2972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852" t="-202778" r="-103704" b="-20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852" t="-294595" r="-103704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852" t="-405556" r="-103704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5" name="Table 5">
                <a:extLst>
                  <a:ext uri="{FF2B5EF4-FFF2-40B4-BE49-F238E27FC236}">
                    <a16:creationId xmlns:a16="http://schemas.microsoft.com/office/drawing/2014/main" id="{A552C5C2-9F5F-C44A-ACC1-C55820F7EDC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891995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5" name="Table 5">
                <a:extLst>
                  <a:ext uri="{FF2B5EF4-FFF2-40B4-BE49-F238E27FC236}">
                    <a16:creationId xmlns:a16="http://schemas.microsoft.com/office/drawing/2014/main" id="{A552C5C2-9F5F-C44A-ACC1-C55820F7EDC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891995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r="-100000" b="-4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01852" r="-1852" b="-40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97297" r="-100000" b="-2972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202778" r="-100000" b="-20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294595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405556" r="-100000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5F7F9B7-1F7C-ED4F-A5AC-D0411C4ED3DE}"/>
                  </a:ext>
                </a:extLst>
              </p:cNvPr>
              <p:cNvSpPr txBox="1"/>
              <p:nvPr/>
            </p:nvSpPr>
            <p:spPr>
              <a:xfrm>
                <a:off x="1836910" y="419596"/>
                <a:ext cx="152458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5F7F9B7-1F7C-ED4F-A5AC-D0411C4ED3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6910" y="419596"/>
                <a:ext cx="1524585" cy="369332"/>
              </a:xfrm>
              <a:prstGeom prst="rect">
                <a:avLst/>
              </a:prstGeom>
              <a:blipFill>
                <a:blip r:embed="rId7"/>
                <a:stretch>
                  <a:fillRect l="-4132" r="-4132" b="-275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A8176D1-2A52-2944-83B2-EA9B52812F33}"/>
                  </a:ext>
                </a:extLst>
              </p:cNvPr>
              <p:cNvSpPr txBox="1"/>
              <p:nvPr/>
            </p:nvSpPr>
            <p:spPr>
              <a:xfrm>
                <a:off x="1860568" y="3777796"/>
                <a:ext cx="152458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=1−2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A8176D1-2A52-2944-83B2-EA9B52812F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0568" y="3777796"/>
                <a:ext cx="1524585" cy="369332"/>
              </a:xfrm>
              <a:prstGeom prst="rect">
                <a:avLst/>
              </a:prstGeom>
              <a:blipFill>
                <a:blip r:embed="rId8"/>
                <a:stretch>
                  <a:fillRect l="-4132" r="-3306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8" name="Table 5">
                <a:extLst>
                  <a:ext uri="{FF2B5EF4-FFF2-40B4-BE49-F238E27FC236}">
                    <a16:creationId xmlns:a16="http://schemas.microsoft.com/office/drawing/2014/main" id="{475CE4E6-A588-1E4E-B998-6E684731594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91824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8" name="Table 5">
                <a:extLst>
                  <a:ext uri="{FF2B5EF4-FFF2-40B4-BE49-F238E27FC236}">
                    <a16:creationId xmlns:a16="http://schemas.microsoft.com/office/drawing/2014/main" id="{475CE4E6-A588-1E4E-B998-6E684731594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91824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852" r="-101852" b="-4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01852" r="-1852" b="-40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852" t="-97297" r="-101852" b="-2972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852" t="-202778" r="-101852" b="-20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852" t="-294595" r="-101852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852" t="-405556" r="-101852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9" name="Table 5">
                <a:extLst>
                  <a:ext uri="{FF2B5EF4-FFF2-40B4-BE49-F238E27FC236}">
                    <a16:creationId xmlns:a16="http://schemas.microsoft.com/office/drawing/2014/main" id="{6CD8F850-9A7E-4E47-ACAA-F7CA0A17D21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571514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9" name="Table 5">
                <a:extLst>
                  <a:ext uri="{FF2B5EF4-FFF2-40B4-BE49-F238E27FC236}">
                    <a16:creationId xmlns:a16="http://schemas.microsoft.com/office/drawing/2014/main" id="{6CD8F850-9A7E-4E47-ACAA-F7CA0A17D21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571514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52" r="-101852" b="-4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1852" r="-1852" b="-40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52" t="-97297" r="-101852" b="-2972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52" t="-202778" r="-101852" b="-20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52" t="-294595" r="-101852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52" t="-405556" r="-101852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71D3750-E1E5-B843-99D4-511F2FDFAA88}"/>
                  </a:ext>
                </a:extLst>
              </p:cNvPr>
              <p:cNvSpPr txBox="1"/>
              <p:nvPr/>
            </p:nvSpPr>
            <p:spPr>
              <a:xfrm>
                <a:off x="3601970" y="452645"/>
                <a:ext cx="127688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=3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71D3750-E1E5-B843-99D4-511F2FDFAA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1970" y="452645"/>
                <a:ext cx="1276888" cy="307777"/>
              </a:xfrm>
              <a:prstGeom prst="rect">
                <a:avLst/>
              </a:prstGeom>
              <a:blipFill>
                <a:blip r:embed="rId10"/>
                <a:stretch>
                  <a:fillRect l="-3960" r="-4950" b="-1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86B207F-08F2-0C4D-B218-555850579A30}"/>
                  </a:ext>
                </a:extLst>
              </p:cNvPr>
              <p:cNvSpPr txBox="1"/>
              <p:nvPr/>
            </p:nvSpPr>
            <p:spPr>
              <a:xfrm>
                <a:off x="3495454" y="3777796"/>
                <a:ext cx="152458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=1−3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86B207F-08F2-0C4D-B218-555850579A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5454" y="3777796"/>
                <a:ext cx="1524585" cy="369332"/>
              </a:xfrm>
              <a:prstGeom prst="rect">
                <a:avLst/>
              </a:prstGeom>
              <a:blipFill>
                <a:blip r:embed="rId11"/>
                <a:stretch>
                  <a:fillRect l="-4132" r="-3306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2" name="Table 5">
                <a:extLst>
                  <a:ext uri="{FF2B5EF4-FFF2-40B4-BE49-F238E27FC236}">
                    <a16:creationId xmlns:a16="http://schemas.microsoft.com/office/drawing/2014/main" id="{B3BA9646-007C-2646-BF74-DFBBD2EC365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57516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2" name="Table 5">
                <a:extLst>
                  <a:ext uri="{FF2B5EF4-FFF2-40B4-BE49-F238E27FC236}">
                    <a16:creationId xmlns:a16="http://schemas.microsoft.com/office/drawing/2014/main" id="{B3BA9646-007C-2646-BF74-DFBBD2EC365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57516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818" r="-100000" b="-4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3704" r="-1852" b="-40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818" t="-97297" r="-100000" b="-2972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818" t="-202778" r="-100000" b="-20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818" t="-294595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818" t="-405556" r="-100000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6" name="Picture 5" descr="A picture containing shoji, public&#10;&#10;Description automatically generated">
            <a:extLst>
              <a:ext uri="{FF2B5EF4-FFF2-40B4-BE49-F238E27FC236}">
                <a16:creationId xmlns:a16="http://schemas.microsoft.com/office/drawing/2014/main" id="{1CAE88FF-874E-9B45-926E-5D9E1D5B2136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7540" b="14785"/>
          <a:stretch/>
        </p:blipFill>
        <p:spPr>
          <a:xfrm>
            <a:off x="5394254" y="104660"/>
            <a:ext cx="3461664" cy="6651992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B695AD0-B0CA-8F42-A991-86DB9EC24587}"/>
              </a:ext>
            </a:extLst>
          </p:cNvPr>
          <p:cNvCxnSpPr>
            <a:cxnSpLocks/>
          </p:cNvCxnSpPr>
          <p:nvPr/>
        </p:nvCxnSpPr>
        <p:spPr>
          <a:xfrm flipH="1">
            <a:off x="5662670" y="2093205"/>
            <a:ext cx="2974554" cy="2710149"/>
          </a:xfrm>
          <a:prstGeom prst="line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81675B4-980A-1849-8411-D20612C0645D}"/>
                  </a:ext>
                </a:extLst>
              </p14:cNvPr>
              <p14:cNvContentPartPr/>
              <p14:nvPr/>
            </p14:nvContentPartPr>
            <p14:xfrm>
              <a:off x="1118520" y="1479600"/>
              <a:ext cx="231840" cy="16225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81675B4-980A-1849-8411-D20612C0645D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109160" y="1470240"/>
                <a:ext cx="250560" cy="164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95761440-8687-EA42-823E-EF005DBB5C1F}"/>
                  </a:ext>
                </a:extLst>
              </p14:cNvPr>
              <p14:cNvContentPartPr/>
              <p14:nvPr/>
            </p14:nvContentPartPr>
            <p14:xfrm>
              <a:off x="2815560" y="1423080"/>
              <a:ext cx="209880" cy="16732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95761440-8687-EA42-823E-EF005DBB5C1F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806200" y="1413720"/>
                <a:ext cx="228600" cy="169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42D30D94-3271-C740-86AA-DD8D0FA51E3A}"/>
                  </a:ext>
                </a:extLst>
              </p14:cNvPr>
              <p14:cNvContentPartPr/>
              <p14:nvPr/>
            </p14:nvContentPartPr>
            <p14:xfrm>
              <a:off x="4442040" y="1469160"/>
              <a:ext cx="263160" cy="16606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42D30D94-3271-C740-86AA-DD8D0FA51E3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432680" y="1459800"/>
                <a:ext cx="281880" cy="167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A96955E1-BF80-AB42-B054-456C8A7DFA19}"/>
                  </a:ext>
                </a:extLst>
              </p14:cNvPr>
              <p14:cNvContentPartPr/>
              <p14:nvPr/>
            </p14:nvContentPartPr>
            <p14:xfrm>
              <a:off x="1010880" y="4874760"/>
              <a:ext cx="401760" cy="15210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A96955E1-BF80-AB42-B054-456C8A7DFA19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001520" y="4865400"/>
                <a:ext cx="420480" cy="153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C06E992A-D652-F042-8EF5-10B2DC391A28}"/>
                  </a:ext>
                </a:extLst>
              </p14:cNvPr>
              <p14:cNvContentPartPr/>
              <p14:nvPr/>
            </p14:nvContentPartPr>
            <p14:xfrm>
              <a:off x="2730240" y="4847760"/>
              <a:ext cx="403560" cy="16149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C06E992A-D652-F042-8EF5-10B2DC391A28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720880" y="4838400"/>
                <a:ext cx="422280" cy="163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424020A8-B14F-EC44-ACAB-0B5B0709CB80}"/>
                  </a:ext>
                </a:extLst>
              </p14:cNvPr>
              <p14:cNvContentPartPr/>
              <p14:nvPr/>
            </p14:nvContentPartPr>
            <p14:xfrm>
              <a:off x="4381920" y="4846680"/>
              <a:ext cx="358560" cy="16063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424020A8-B14F-EC44-ACAB-0B5B0709CB80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372560" y="4837320"/>
                <a:ext cx="377280" cy="1625040"/>
              </a:xfrm>
              <a:prstGeom prst="rect">
                <a:avLst/>
              </a:prstGeom>
            </p:spPr>
          </p:pic>
        </mc:Fallback>
      </mc:AlternateContent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9AD14D2-56CE-E14C-A5DB-47A4967F87E7}"/>
              </a:ext>
            </a:extLst>
          </p:cNvPr>
          <p:cNvCxnSpPr>
            <a:cxnSpLocks/>
          </p:cNvCxnSpPr>
          <p:nvPr/>
        </p:nvCxnSpPr>
        <p:spPr>
          <a:xfrm flipH="1">
            <a:off x="5497417" y="539827"/>
            <a:ext cx="3272011" cy="5855933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BAC6B1D-9382-DC45-81C0-DDCD0AD98B89}"/>
              </a:ext>
            </a:extLst>
          </p:cNvPr>
          <p:cNvCxnSpPr>
            <a:cxnSpLocks/>
          </p:cNvCxnSpPr>
          <p:nvPr/>
        </p:nvCxnSpPr>
        <p:spPr>
          <a:xfrm flipH="1">
            <a:off x="5883007" y="99152"/>
            <a:ext cx="2489813" cy="6654188"/>
          </a:xfrm>
          <a:prstGeom prst="line">
            <a:avLst/>
          </a:prstGeom>
          <a:ln w="28575">
            <a:solidFill>
              <a:srgbClr val="FF8A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5A4121A-A44F-0944-9360-934500E58498}"/>
              </a:ext>
            </a:extLst>
          </p:cNvPr>
          <p:cNvCxnSpPr>
            <a:cxnSpLocks/>
          </p:cNvCxnSpPr>
          <p:nvPr/>
        </p:nvCxnSpPr>
        <p:spPr>
          <a:xfrm>
            <a:off x="5574535" y="1994053"/>
            <a:ext cx="3062689" cy="2809301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9B43A05-97E5-4F4F-A257-5788DF9688CF}"/>
              </a:ext>
            </a:extLst>
          </p:cNvPr>
          <p:cNvCxnSpPr>
            <a:cxnSpLocks/>
          </p:cNvCxnSpPr>
          <p:nvPr/>
        </p:nvCxnSpPr>
        <p:spPr>
          <a:xfrm>
            <a:off x="5662670" y="760422"/>
            <a:ext cx="2974554" cy="538699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231A726-E596-0F49-A9BD-7B89390F05A3}"/>
              </a:ext>
            </a:extLst>
          </p:cNvPr>
          <p:cNvCxnSpPr>
            <a:cxnSpLocks/>
          </p:cNvCxnSpPr>
          <p:nvPr/>
        </p:nvCxnSpPr>
        <p:spPr>
          <a:xfrm>
            <a:off x="5883007" y="99152"/>
            <a:ext cx="2489813" cy="6654188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A265F8F2-4415-8746-9AFA-5829D070435F}"/>
                  </a:ext>
                </a:extLst>
              </p14:cNvPr>
              <p14:cNvContentPartPr/>
              <p14:nvPr/>
            </p14:nvContentPartPr>
            <p14:xfrm>
              <a:off x="7072560" y="3328200"/>
              <a:ext cx="151560" cy="13356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A265F8F2-4415-8746-9AFA-5829D070435F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7056720" y="3264840"/>
                <a:ext cx="182880" cy="26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F3599CB4-5672-6645-B2E2-E6F82CE446A2}"/>
                  </a:ext>
                </a:extLst>
              </p14:cNvPr>
              <p14:cNvContentPartPr/>
              <p14:nvPr/>
            </p14:nvContentPartPr>
            <p14:xfrm>
              <a:off x="1140120" y="504720"/>
              <a:ext cx="402840" cy="22824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F3599CB4-5672-6645-B2E2-E6F82CE446A2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124280" y="441360"/>
                <a:ext cx="434160" cy="35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DDDBA7F1-D16E-3C41-A91A-F6934ACC5D2C}"/>
                  </a:ext>
                </a:extLst>
              </p14:cNvPr>
              <p14:cNvContentPartPr/>
              <p14:nvPr/>
            </p14:nvContentPartPr>
            <p14:xfrm>
              <a:off x="2898720" y="530280"/>
              <a:ext cx="389520" cy="16416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DDDBA7F1-D16E-3C41-A91A-F6934ACC5D2C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2882880" y="466920"/>
                <a:ext cx="420840" cy="29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F9436339-5FF8-7747-AB75-88DE4F66D453}"/>
                  </a:ext>
                </a:extLst>
              </p14:cNvPr>
              <p14:cNvContentPartPr/>
              <p14:nvPr/>
            </p14:nvContentPartPr>
            <p14:xfrm>
              <a:off x="4491360" y="523080"/>
              <a:ext cx="355680" cy="16812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F9436339-5FF8-7747-AB75-88DE4F66D453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4475520" y="459720"/>
                <a:ext cx="387000" cy="29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1669DACD-43F1-0648-99AA-07E9CA5A1A97}"/>
                  </a:ext>
                </a:extLst>
              </p14:cNvPr>
              <p14:cNvContentPartPr/>
              <p14:nvPr/>
            </p14:nvContentPartPr>
            <p14:xfrm>
              <a:off x="789840" y="3878640"/>
              <a:ext cx="171360" cy="16236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1669DACD-43F1-0648-99AA-07E9CA5A1A97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774000" y="3815280"/>
                <a:ext cx="202680" cy="28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A38B69A7-1DBA-144F-A792-92E3CD3FF2D7}"/>
                  </a:ext>
                </a:extLst>
              </p14:cNvPr>
              <p14:cNvContentPartPr/>
              <p14:nvPr/>
            </p14:nvContentPartPr>
            <p14:xfrm>
              <a:off x="2468880" y="3874320"/>
              <a:ext cx="131400" cy="18828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A38B69A7-1DBA-144F-A792-92E3CD3FF2D7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2453040" y="3810960"/>
                <a:ext cx="162720" cy="31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0926D75B-AC2D-8D48-A154-587860ECF787}"/>
                  </a:ext>
                </a:extLst>
              </p14:cNvPr>
              <p14:cNvContentPartPr/>
              <p14:nvPr/>
            </p14:nvContentPartPr>
            <p14:xfrm>
              <a:off x="4054680" y="3833640"/>
              <a:ext cx="221400" cy="27432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0926D75B-AC2D-8D48-A154-587860ECF787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4038840" y="3770280"/>
                <a:ext cx="252720" cy="401040"/>
              </a:xfrm>
              <a:prstGeom prst="rect">
                <a:avLst/>
              </a:prstGeom>
            </p:spPr>
          </p:pic>
        </mc:Fallback>
      </mc:AlternateContent>
      <p:sp>
        <p:nvSpPr>
          <p:cNvPr id="50" name="TextBox 49">
            <a:extLst>
              <a:ext uri="{FF2B5EF4-FFF2-40B4-BE49-F238E27FC236}">
                <a16:creationId xmlns:a16="http://schemas.microsoft.com/office/drawing/2014/main" id="{B26A28ED-23CC-1247-88B7-AB3FC5F34DE3}"/>
              </a:ext>
            </a:extLst>
          </p:cNvPr>
          <p:cNvSpPr txBox="1"/>
          <p:nvPr/>
        </p:nvSpPr>
        <p:spPr>
          <a:xfrm>
            <a:off x="6200688" y="329305"/>
            <a:ext cx="1929759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b="1">
                <a:solidFill>
                  <a:srgbClr val="FF0000"/>
                </a:solidFill>
              </a:rPr>
              <a:t>The y-intercept is where the line crosses the y-axis</a:t>
            </a:r>
          </a:p>
        </p:txBody>
      </p:sp>
    </p:spTree>
    <p:extLst>
      <p:ext uri="{BB962C8B-B14F-4D97-AF65-F5344CB8AC3E}">
        <p14:creationId xmlns:p14="http://schemas.microsoft.com/office/powerpoint/2010/main" val="825787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4262A-B6FD-564A-B852-650BBF100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269" y="365125"/>
            <a:ext cx="7886700" cy="1325563"/>
          </a:xfrm>
        </p:spPr>
        <p:txBody>
          <a:bodyPr/>
          <a:lstStyle/>
          <a:p>
            <a:r>
              <a:rPr lang="en-US" dirty="0"/>
              <a:t>What is the gradient?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5F6A6E9-B636-9644-8FD9-978DC7DC4685}"/>
                  </a:ext>
                </a:extLst>
              </p:cNvPr>
              <p:cNvSpPr txBox="1"/>
              <p:nvPr/>
            </p:nvSpPr>
            <p:spPr>
              <a:xfrm>
                <a:off x="730333" y="1475245"/>
                <a:ext cx="178196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5F6A6E9-B636-9644-8FD9-978DC7DC46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333" y="1475245"/>
                <a:ext cx="1781963" cy="430887"/>
              </a:xfrm>
              <a:prstGeom prst="rect">
                <a:avLst/>
              </a:prstGeom>
              <a:blipFill>
                <a:blip r:embed="rId2"/>
                <a:stretch>
                  <a:fillRect l="-4255" r="-4255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A picture containing shoji, public&#10;&#10;Description automatically generated">
            <a:extLst>
              <a:ext uri="{FF2B5EF4-FFF2-40B4-BE49-F238E27FC236}">
                <a16:creationId xmlns:a16="http://schemas.microsoft.com/office/drawing/2014/main" id="{62E32FFC-08CE-9A43-82E3-F715FAEAFA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540" b="14785"/>
          <a:stretch/>
        </p:blipFill>
        <p:spPr>
          <a:xfrm>
            <a:off x="5682336" y="103004"/>
            <a:ext cx="3461664" cy="6651992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E28C108-6101-6C4E-A5F4-39C580ED85AD}"/>
              </a:ext>
            </a:extLst>
          </p:cNvPr>
          <p:cNvCxnSpPr>
            <a:cxnSpLocks/>
          </p:cNvCxnSpPr>
          <p:nvPr/>
        </p:nvCxnSpPr>
        <p:spPr>
          <a:xfrm flipV="1">
            <a:off x="6650182" y="103004"/>
            <a:ext cx="1484415" cy="6754996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4933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3" name="Group 2">
            <a:extLst>
              <a:ext uri="{FF2B5EF4-FFF2-40B4-BE49-F238E27FC236}">
                <a16:creationId xmlns:a16="http://schemas.microsoft.com/office/drawing/2014/main" id="{279A3443-AF5B-5044-8504-D42E4F6E9F3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2279650" cy="2343150"/>
            <a:chOff x="583" y="2316"/>
            <a:chExt cx="1436" cy="1476"/>
          </a:xfrm>
        </p:grpSpPr>
        <p:sp>
          <p:nvSpPr>
            <p:cNvPr id="55132" name="Rectangle 3">
              <a:extLst>
                <a:ext uri="{FF2B5EF4-FFF2-40B4-BE49-F238E27FC236}">
                  <a16:creationId xmlns:a16="http://schemas.microsoft.com/office/drawing/2014/main" id="{93689FE8-AF26-0A43-977F-D0BDE52030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33" name="Rectangle 4">
              <a:extLst>
                <a:ext uri="{FF2B5EF4-FFF2-40B4-BE49-F238E27FC236}">
                  <a16:creationId xmlns:a16="http://schemas.microsoft.com/office/drawing/2014/main" id="{0280CF96-F8AD-554A-AFB1-3FFA81263F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34" name="Rectangle 5">
              <a:extLst>
                <a:ext uri="{FF2B5EF4-FFF2-40B4-BE49-F238E27FC236}">
                  <a16:creationId xmlns:a16="http://schemas.microsoft.com/office/drawing/2014/main" id="{47FE114E-DFBE-4C44-A073-36C569E79B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35" name="Rectangle 6">
              <a:extLst>
                <a:ext uri="{FF2B5EF4-FFF2-40B4-BE49-F238E27FC236}">
                  <a16:creationId xmlns:a16="http://schemas.microsoft.com/office/drawing/2014/main" id="{249E85AC-46ED-A448-BC6D-FBB80539E5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36" name="Rectangle 7">
              <a:extLst>
                <a:ext uri="{FF2B5EF4-FFF2-40B4-BE49-F238E27FC236}">
                  <a16:creationId xmlns:a16="http://schemas.microsoft.com/office/drawing/2014/main" id="{B4D9B6BB-44C6-5C4D-91C2-3C3A6A3520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37" name="Rectangle 8">
              <a:extLst>
                <a:ext uri="{FF2B5EF4-FFF2-40B4-BE49-F238E27FC236}">
                  <a16:creationId xmlns:a16="http://schemas.microsoft.com/office/drawing/2014/main" id="{89B934B9-C865-7F4D-A6F8-81801C4BAF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38" name="Rectangle 9">
              <a:extLst>
                <a:ext uri="{FF2B5EF4-FFF2-40B4-BE49-F238E27FC236}">
                  <a16:creationId xmlns:a16="http://schemas.microsoft.com/office/drawing/2014/main" id="{221F3153-F7C7-F042-88B9-E6DCD2C6B1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39" name="Rectangle 10">
              <a:extLst>
                <a:ext uri="{FF2B5EF4-FFF2-40B4-BE49-F238E27FC236}">
                  <a16:creationId xmlns:a16="http://schemas.microsoft.com/office/drawing/2014/main" id="{F0B6802F-1C65-064B-975F-702DD71D84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40" name="Rectangle 11">
              <a:extLst>
                <a:ext uri="{FF2B5EF4-FFF2-40B4-BE49-F238E27FC236}">
                  <a16:creationId xmlns:a16="http://schemas.microsoft.com/office/drawing/2014/main" id="{AF5A83E2-C601-954E-904B-0C86F15303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41" name="Rectangle 12">
              <a:extLst>
                <a:ext uri="{FF2B5EF4-FFF2-40B4-BE49-F238E27FC236}">
                  <a16:creationId xmlns:a16="http://schemas.microsoft.com/office/drawing/2014/main" id="{6586740F-A997-FD43-A77D-26F5483397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42" name="Rectangle 13">
              <a:extLst>
                <a:ext uri="{FF2B5EF4-FFF2-40B4-BE49-F238E27FC236}">
                  <a16:creationId xmlns:a16="http://schemas.microsoft.com/office/drawing/2014/main" id="{7297894B-5DAD-634A-8848-8301EBC6C6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43" name="Rectangle 14">
              <a:extLst>
                <a:ext uri="{FF2B5EF4-FFF2-40B4-BE49-F238E27FC236}">
                  <a16:creationId xmlns:a16="http://schemas.microsoft.com/office/drawing/2014/main" id="{94395C62-AA6E-7A4A-87B2-035DAF8C5A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44" name="Rectangle 15">
              <a:extLst>
                <a:ext uri="{FF2B5EF4-FFF2-40B4-BE49-F238E27FC236}">
                  <a16:creationId xmlns:a16="http://schemas.microsoft.com/office/drawing/2014/main" id="{4F50C656-017D-6F4D-A345-54412AAD5C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45" name="Rectangle 16">
              <a:extLst>
                <a:ext uri="{FF2B5EF4-FFF2-40B4-BE49-F238E27FC236}">
                  <a16:creationId xmlns:a16="http://schemas.microsoft.com/office/drawing/2014/main" id="{516802DB-2ADA-0248-910D-CA31D120F0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46" name="Rectangle 17">
              <a:extLst>
                <a:ext uri="{FF2B5EF4-FFF2-40B4-BE49-F238E27FC236}">
                  <a16:creationId xmlns:a16="http://schemas.microsoft.com/office/drawing/2014/main" id="{24EF387F-84A9-4F4B-AFB5-519F004F3E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47" name="Rectangle 18">
              <a:extLst>
                <a:ext uri="{FF2B5EF4-FFF2-40B4-BE49-F238E27FC236}">
                  <a16:creationId xmlns:a16="http://schemas.microsoft.com/office/drawing/2014/main" id="{735C201B-7D42-D341-9662-4FABEBDD02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48" name="Rectangle 19">
              <a:extLst>
                <a:ext uri="{FF2B5EF4-FFF2-40B4-BE49-F238E27FC236}">
                  <a16:creationId xmlns:a16="http://schemas.microsoft.com/office/drawing/2014/main" id="{4E6C906A-3CB8-C24C-BD65-B288FEB775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49" name="Rectangle 20">
              <a:extLst>
                <a:ext uri="{FF2B5EF4-FFF2-40B4-BE49-F238E27FC236}">
                  <a16:creationId xmlns:a16="http://schemas.microsoft.com/office/drawing/2014/main" id="{38FED848-8C4F-A040-A825-208C93AF5F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50" name="Rectangle 21">
              <a:extLst>
                <a:ext uri="{FF2B5EF4-FFF2-40B4-BE49-F238E27FC236}">
                  <a16:creationId xmlns:a16="http://schemas.microsoft.com/office/drawing/2014/main" id="{463306F0-38AC-814E-BFA5-50FF763850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51" name="Rectangle 22">
              <a:extLst>
                <a:ext uri="{FF2B5EF4-FFF2-40B4-BE49-F238E27FC236}">
                  <a16:creationId xmlns:a16="http://schemas.microsoft.com/office/drawing/2014/main" id="{79D517BC-B1D3-FB47-9451-251BB3E9C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52" name="Rectangle 23">
              <a:extLst>
                <a:ext uri="{FF2B5EF4-FFF2-40B4-BE49-F238E27FC236}">
                  <a16:creationId xmlns:a16="http://schemas.microsoft.com/office/drawing/2014/main" id="{71A25017-3AA7-614B-9416-2F81BFADCC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53" name="Rectangle 24">
              <a:extLst>
                <a:ext uri="{FF2B5EF4-FFF2-40B4-BE49-F238E27FC236}">
                  <a16:creationId xmlns:a16="http://schemas.microsoft.com/office/drawing/2014/main" id="{C0FA913F-849A-C54E-A075-BD129F7D9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54" name="Rectangle 25">
              <a:extLst>
                <a:ext uri="{FF2B5EF4-FFF2-40B4-BE49-F238E27FC236}">
                  <a16:creationId xmlns:a16="http://schemas.microsoft.com/office/drawing/2014/main" id="{9709A7F6-24D1-2241-B228-1738A09409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55" name="Rectangle 26">
              <a:extLst>
                <a:ext uri="{FF2B5EF4-FFF2-40B4-BE49-F238E27FC236}">
                  <a16:creationId xmlns:a16="http://schemas.microsoft.com/office/drawing/2014/main" id="{5B3AA574-22E5-E841-9DE8-2D1D803047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56" name="Rectangle 27">
              <a:extLst>
                <a:ext uri="{FF2B5EF4-FFF2-40B4-BE49-F238E27FC236}">
                  <a16:creationId xmlns:a16="http://schemas.microsoft.com/office/drawing/2014/main" id="{FB263630-C3EF-B540-8F5C-A71F945C90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57" name="Rectangle 28">
              <a:extLst>
                <a:ext uri="{FF2B5EF4-FFF2-40B4-BE49-F238E27FC236}">
                  <a16:creationId xmlns:a16="http://schemas.microsoft.com/office/drawing/2014/main" id="{E77DC915-C7E5-054F-A7F6-67217D2DE3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58" name="Rectangle 29">
              <a:extLst>
                <a:ext uri="{FF2B5EF4-FFF2-40B4-BE49-F238E27FC236}">
                  <a16:creationId xmlns:a16="http://schemas.microsoft.com/office/drawing/2014/main" id="{479B1348-764C-A54E-8502-401951F6EB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59" name="Rectangle 30">
              <a:extLst>
                <a:ext uri="{FF2B5EF4-FFF2-40B4-BE49-F238E27FC236}">
                  <a16:creationId xmlns:a16="http://schemas.microsoft.com/office/drawing/2014/main" id="{FA3C91A9-F26B-1045-B26F-5D0B48287A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60" name="Rectangle 31">
              <a:extLst>
                <a:ext uri="{FF2B5EF4-FFF2-40B4-BE49-F238E27FC236}">
                  <a16:creationId xmlns:a16="http://schemas.microsoft.com/office/drawing/2014/main" id="{6B1113A4-6DD9-E84D-9474-7D30C2BD7E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61" name="Rectangle 32">
              <a:extLst>
                <a:ext uri="{FF2B5EF4-FFF2-40B4-BE49-F238E27FC236}">
                  <a16:creationId xmlns:a16="http://schemas.microsoft.com/office/drawing/2014/main" id="{F088D8E6-60CB-5C42-A6CD-65FC33BCE5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62" name="Rectangle 33">
              <a:extLst>
                <a:ext uri="{FF2B5EF4-FFF2-40B4-BE49-F238E27FC236}">
                  <a16:creationId xmlns:a16="http://schemas.microsoft.com/office/drawing/2014/main" id="{370A0C1E-7FAE-3A46-B942-52106F185F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63" name="Rectangle 34">
              <a:extLst>
                <a:ext uri="{FF2B5EF4-FFF2-40B4-BE49-F238E27FC236}">
                  <a16:creationId xmlns:a16="http://schemas.microsoft.com/office/drawing/2014/main" id="{4B45B519-12E3-5048-AC23-D45AA0E085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64" name="Rectangle 35">
              <a:extLst>
                <a:ext uri="{FF2B5EF4-FFF2-40B4-BE49-F238E27FC236}">
                  <a16:creationId xmlns:a16="http://schemas.microsoft.com/office/drawing/2014/main" id="{6E89727C-9BC1-FE47-8DCF-68DA977939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65" name="Rectangle 36">
              <a:extLst>
                <a:ext uri="{FF2B5EF4-FFF2-40B4-BE49-F238E27FC236}">
                  <a16:creationId xmlns:a16="http://schemas.microsoft.com/office/drawing/2014/main" id="{42039D93-360B-6245-936E-64A173D597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66" name="Rectangle 37">
              <a:extLst>
                <a:ext uri="{FF2B5EF4-FFF2-40B4-BE49-F238E27FC236}">
                  <a16:creationId xmlns:a16="http://schemas.microsoft.com/office/drawing/2014/main" id="{4D58DB89-7C28-8E41-A7D7-B257D63285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67" name="Rectangle 38">
              <a:extLst>
                <a:ext uri="{FF2B5EF4-FFF2-40B4-BE49-F238E27FC236}">
                  <a16:creationId xmlns:a16="http://schemas.microsoft.com/office/drawing/2014/main" id="{FB672E2C-F8EC-824D-B0AD-391973C46C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68" name="Rectangle 39">
              <a:extLst>
                <a:ext uri="{FF2B5EF4-FFF2-40B4-BE49-F238E27FC236}">
                  <a16:creationId xmlns:a16="http://schemas.microsoft.com/office/drawing/2014/main" id="{5B9BCB26-E0F1-1441-BBA2-79CF868457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69" name="Rectangle 40">
              <a:extLst>
                <a:ext uri="{FF2B5EF4-FFF2-40B4-BE49-F238E27FC236}">
                  <a16:creationId xmlns:a16="http://schemas.microsoft.com/office/drawing/2014/main" id="{7BB6EF40-B44E-654A-A353-304EDD2016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70" name="Rectangle 41">
              <a:extLst>
                <a:ext uri="{FF2B5EF4-FFF2-40B4-BE49-F238E27FC236}">
                  <a16:creationId xmlns:a16="http://schemas.microsoft.com/office/drawing/2014/main" id="{388C4E8B-7410-B946-9042-296BFA4495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71" name="Rectangle 42">
              <a:extLst>
                <a:ext uri="{FF2B5EF4-FFF2-40B4-BE49-F238E27FC236}">
                  <a16:creationId xmlns:a16="http://schemas.microsoft.com/office/drawing/2014/main" id="{72C13EBF-5755-104D-94B3-8EA3D6CDDF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72" name="Rectangle 43">
              <a:extLst>
                <a:ext uri="{FF2B5EF4-FFF2-40B4-BE49-F238E27FC236}">
                  <a16:creationId xmlns:a16="http://schemas.microsoft.com/office/drawing/2014/main" id="{599AF079-0D92-0C43-92BB-3C49683F88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73" name="Rectangle 44">
              <a:extLst>
                <a:ext uri="{FF2B5EF4-FFF2-40B4-BE49-F238E27FC236}">
                  <a16:creationId xmlns:a16="http://schemas.microsoft.com/office/drawing/2014/main" id="{02B6888E-B4C5-DD4A-87E2-DB944FEEC5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74" name="Rectangle 45">
              <a:extLst>
                <a:ext uri="{FF2B5EF4-FFF2-40B4-BE49-F238E27FC236}">
                  <a16:creationId xmlns:a16="http://schemas.microsoft.com/office/drawing/2014/main" id="{91C02F68-FA7B-384D-AC40-2FD477EE29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75" name="Rectangle 46">
              <a:extLst>
                <a:ext uri="{FF2B5EF4-FFF2-40B4-BE49-F238E27FC236}">
                  <a16:creationId xmlns:a16="http://schemas.microsoft.com/office/drawing/2014/main" id="{31E1952A-DE3E-A14C-BF2B-A03ECBFA49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76" name="Rectangle 47">
              <a:extLst>
                <a:ext uri="{FF2B5EF4-FFF2-40B4-BE49-F238E27FC236}">
                  <a16:creationId xmlns:a16="http://schemas.microsoft.com/office/drawing/2014/main" id="{8A8B2AD6-A91C-7F4E-8D36-3BFEC27561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77" name="Rectangle 48">
              <a:extLst>
                <a:ext uri="{FF2B5EF4-FFF2-40B4-BE49-F238E27FC236}">
                  <a16:creationId xmlns:a16="http://schemas.microsoft.com/office/drawing/2014/main" id="{2E2F52B5-B1C2-2B40-A992-35E1A35295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78" name="Rectangle 49">
              <a:extLst>
                <a:ext uri="{FF2B5EF4-FFF2-40B4-BE49-F238E27FC236}">
                  <a16:creationId xmlns:a16="http://schemas.microsoft.com/office/drawing/2014/main" id="{868E80BC-26D5-2246-8985-AAA9B199CD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79" name="Rectangle 50">
              <a:extLst>
                <a:ext uri="{FF2B5EF4-FFF2-40B4-BE49-F238E27FC236}">
                  <a16:creationId xmlns:a16="http://schemas.microsoft.com/office/drawing/2014/main" id="{0D6AEA13-A3BC-AC49-90B6-0717C436CB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80" name="Rectangle 51">
              <a:extLst>
                <a:ext uri="{FF2B5EF4-FFF2-40B4-BE49-F238E27FC236}">
                  <a16:creationId xmlns:a16="http://schemas.microsoft.com/office/drawing/2014/main" id="{1FD402E6-B179-5446-9494-2ECAE99FB8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81" name="Rectangle 52">
              <a:extLst>
                <a:ext uri="{FF2B5EF4-FFF2-40B4-BE49-F238E27FC236}">
                  <a16:creationId xmlns:a16="http://schemas.microsoft.com/office/drawing/2014/main" id="{C6215FA7-7B94-9242-95FC-3E0DD8C4DB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82" name="Rectangle 53">
              <a:extLst>
                <a:ext uri="{FF2B5EF4-FFF2-40B4-BE49-F238E27FC236}">
                  <a16:creationId xmlns:a16="http://schemas.microsoft.com/office/drawing/2014/main" id="{02F72EC1-3820-6143-89F6-7BCC6ED609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83" name="Rectangle 54">
              <a:extLst>
                <a:ext uri="{FF2B5EF4-FFF2-40B4-BE49-F238E27FC236}">
                  <a16:creationId xmlns:a16="http://schemas.microsoft.com/office/drawing/2014/main" id="{050D1B12-3779-1843-AC5C-90A0AD5579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84" name="Rectangle 55">
              <a:extLst>
                <a:ext uri="{FF2B5EF4-FFF2-40B4-BE49-F238E27FC236}">
                  <a16:creationId xmlns:a16="http://schemas.microsoft.com/office/drawing/2014/main" id="{C6F56701-11F0-0548-BE08-8F5457953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85" name="Rectangle 56">
              <a:extLst>
                <a:ext uri="{FF2B5EF4-FFF2-40B4-BE49-F238E27FC236}">
                  <a16:creationId xmlns:a16="http://schemas.microsoft.com/office/drawing/2014/main" id="{FE7AAB53-97C1-034C-8940-F4D0ECD70D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86" name="Rectangle 57">
              <a:extLst>
                <a:ext uri="{FF2B5EF4-FFF2-40B4-BE49-F238E27FC236}">
                  <a16:creationId xmlns:a16="http://schemas.microsoft.com/office/drawing/2014/main" id="{E5089E55-43F3-3846-9B88-AD7E8F35D9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87" name="Rectangle 58">
              <a:extLst>
                <a:ext uri="{FF2B5EF4-FFF2-40B4-BE49-F238E27FC236}">
                  <a16:creationId xmlns:a16="http://schemas.microsoft.com/office/drawing/2014/main" id="{8CBEBA84-E4CD-A64B-810D-4271BB202E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88" name="Rectangle 59">
              <a:extLst>
                <a:ext uri="{FF2B5EF4-FFF2-40B4-BE49-F238E27FC236}">
                  <a16:creationId xmlns:a16="http://schemas.microsoft.com/office/drawing/2014/main" id="{BC81282F-3D40-7441-A929-BBC20FBED3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89" name="Rectangle 60">
              <a:extLst>
                <a:ext uri="{FF2B5EF4-FFF2-40B4-BE49-F238E27FC236}">
                  <a16:creationId xmlns:a16="http://schemas.microsoft.com/office/drawing/2014/main" id="{C967899B-BB35-6143-950E-27E3651EC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90" name="Rectangle 61">
              <a:extLst>
                <a:ext uri="{FF2B5EF4-FFF2-40B4-BE49-F238E27FC236}">
                  <a16:creationId xmlns:a16="http://schemas.microsoft.com/office/drawing/2014/main" id="{DE99B46A-3796-C84C-B829-EAED2AF090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91" name="Rectangle 62">
              <a:extLst>
                <a:ext uri="{FF2B5EF4-FFF2-40B4-BE49-F238E27FC236}">
                  <a16:creationId xmlns:a16="http://schemas.microsoft.com/office/drawing/2014/main" id="{FA1D4A12-D6A5-C646-BB55-B283789C94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92" name="Rectangle 63">
              <a:extLst>
                <a:ext uri="{FF2B5EF4-FFF2-40B4-BE49-F238E27FC236}">
                  <a16:creationId xmlns:a16="http://schemas.microsoft.com/office/drawing/2014/main" id="{D5AAC479-C1A6-0E46-A243-B8A3AAC6C9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93" name="Rectangle 64">
              <a:extLst>
                <a:ext uri="{FF2B5EF4-FFF2-40B4-BE49-F238E27FC236}">
                  <a16:creationId xmlns:a16="http://schemas.microsoft.com/office/drawing/2014/main" id="{32CB135D-DE24-7D4B-8746-6758A96AED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94" name="Rectangle 65">
              <a:extLst>
                <a:ext uri="{FF2B5EF4-FFF2-40B4-BE49-F238E27FC236}">
                  <a16:creationId xmlns:a16="http://schemas.microsoft.com/office/drawing/2014/main" id="{5A0AC99C-57A0-AB4A-8631-DA90C3E8B4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95" name="Rectangle 66">
              <a:extLst>
                <a:ext uri="{FF2B5EF4-FFF2-40B4-BE49-F238E27FC236}">
                  <a16:creationId xmlns:a16="http://schemas.microsoft.com/office/drawing/2014/main" id="{33716F75-83DD-1D4F-B0BC-8F848ED64B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96" name="Rectangle 67">
              <a:extLst>
                <a:ext uri="{FF2B5EF4-FFF2-40B4-BE49-F238E27FC236}">
                  <a16:creationId xmlns:a16="http://schemas.microsoft.com/office/drawing/2014/main" id="{01A9850F-08FA-F949-858E-ABD4CB096F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97" name="Rectangle 68">
              <a:extLst>
                <a:ext uri="{FF2B5EF4-FFF2-40B4-BE49-F238E27FC236}">
                  <a16:creationId xmlns:a16="http://schemas.microsoft.com/office/drawing/2014/main" id="{FAA4E30E-6175-7447-9424-0D646C6872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98" name="Rectangle 69">
              <a:extLst>
                <a:ext uri="{FF2B5EF4-FFF2-40B4-BE49-F238E27FC236}">
                  <a16:creationId xmlns:a16="http://schemas.microsoft.com/office/drawing/2014/main" id="{0F23C2A5-E783-A845-A542-53CF09A3C3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99" name="Rectangle 70">
              <a:extLst>
                <a:ext uri="{FF2B5EF4-FFF2-40B4-BE49-F238E27FC236}">
                  <a16:creationId xmlns:a16="http://schemas.microsoft.com/office/drawing/2014/main" id="{31F580C0-DC84-924B-980E-4E70A8C475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200" name="Rectangle 71">
              <a:extLst>
                <a:ext uri="{FF2B5EF4-FFF2-40B4-BE49-F238E27FC236}">
                  <a16:creationId xmlns:a16="http://schemas.microsoft.com/office/drawing/2014/main" id="{552F4E23-FCD2-204D-9F6C-54F94ADB6B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201" name="Rectangle 72">
              <a:extLst>
                <a:ext uri="{FF2B5EF4-FFF2-40B4-BE49-F238E27FC236}">
                  <a16:creationId xmlns:a16="http://schemas.microsoft.com/office/drawing/2014/main" id="{3806AB30-54A8-2F46-95D5-20463E7CA0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202" name="Rectangle 73">
              <a:extLst>
                <a:ext uri="{FF2B5EF4-FFF2-40B4-BE49-F238E27FC236}">
                  <a16:creationId xmlns:a16="http://schemas.microsoft.com/office/drawing/2014/main" id="{31DB3A69-C1A6-2245-A48E-DD3AF2DE65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203" name="Rectangle 74">
              <a:extLst>
                <a:ext uri="{FF2B5EF4-FFF2-40B4-BE49-F238E27FC236}">
                  <a16:creationId xmlns:a16="http://schemas.microsoft.com/office/drawing/2014/main" id="{F7207726-EADC-FC4A-89A5-DA6A67DA3B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204" name="Rectangle 75">
              <a:extLst>
                <a:ext uri="{FF2B5EF4-FFF2-40B4-BE49-F238E27FC236}">
                  <a16:creationId xmlns:a16="http://schemas.microsoft.com/office/drawing/2014/main" id="{6C0DD852-5C09-2F4A-8302-BF962C319E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205" name="Rectangle 76">
              <a:extLst>
                <a:ext uri="{FF2B5EF4-FFF2-40B4-BE49-F238E27FC236}">
                  <a16:creationId xmlns:a16="http://schemas.microsoft.com/office/drawing/2014/main" id="{54E72BFE-A624-5B48-8215-D9B4BBA469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206" name="Rectangle 77">
              <a:extLst>
                <a:ext uri="{FF2B5EF4-FFF2-40B4-BE49-F238E27FC236}">
                  <a16:creationId xmlns:a16="http://schemas.microsoft.com/office/drawing/2014/main" id="{3BBB120F-7576-5641-BE28-CEDCD8203C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207" name="Rectangle 78">
              <a:extLst>
                <a:ext uri="{FF2B5EF4-FFF2-40B4-BE49-F238E27FC236}">
                  <a16:creationId xmlns:a16="http://schemas.microsoft.com/office/drawing/2014/main" id="{E9BBB057-920B-414A-B45B-8E6DA92802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208" name="Rectangle 79">
              <a:extLst>
                <a:ext uri="{FF2B5EF4-FFF2-40B4-BE49-F238E27FC236}">
                  <a16:creationId xmlns:a16="http://schemas.microsoft.com/office/drawing/2014/main" id="{5592FB92-1821-5240-8F8A-A07138E3B7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209" name="Rectangle 80">
              <a:extLst>
                <a:ext uri="{FF2B5EF4-FFF2-40B4-BE49-F238E27FC236}">
                  <a16:creationId xmlns:a16="http://schemas.microsoft.com/office/drawing/2014/main" id="{F7CA7541-BCDC-B14E-A63E-D8921C030B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210" name="Rectangle 81">
              <a:extLst>
                <a:ext uri="{FF2B5EF4-FFF2-40B4-BE49-F238E27FC236}">
                  <a16:creationId xmlns:a16="http://schemas.microsoft.com/office/drawing/2014/main" id="{6561F28A-1057-2A44-B34C-57F1AAB9A3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211" name="Rectangle 82">
              <a:extLst>
                <a:ext uri="{FF2B5EF4-FFF2-40B4-BE49-F238E27FC236}">
                  <a16:creationId xmlns:a16="http://schemas.microsoft.com/office/drawing/2014/main" id="{9B3B6147-E7EA-1B4C-8D1E-0FC2F94F8D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212" name="Rectangle 83">
              <a:extLst>
                <a:ext uri="{FF2B5EF4-FFF2-40B4-BE49-F238E27FC236}">
                  <a16:creationId xmlns:a16="http://schemas.microsoft.com/office/drawing/2014/main" id="{B2033E74-AD15-D24E-B6ED-3FC95684E0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213" name="Rectangle 84">
              <a:extLst>
                <a:ext uri="{FF2B5EF4-FFF2-40B4-BE49-F238E27FC236}">
                  <a16:creationId xmlns:a16="http://schemas.microsoft.com/office/drawing/2014/main" id="{F80C72C3-0EE0-4349-A2DD-F5CB70E0A5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214" name="Rectangle 85">
              <a:extLst>
                <a:ext uri="{FF2B5EF4-FFF2-40B4-BE49-F238E27FC236}">
                  <a16:creationId xmlns:a16="http://schemas.microsoft.com/office/drawing/2014/main" id="{273B1D0A-8E66-8847-B5F3-32460085B1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215" name="Rectangle 86">
              <a:extLst>
                <a:ext uri="{FF2B5EF4-FFF2-40B4-BE49-F238E27FC236}">
                  <a16:creationId xmlns:a16="http://schemas.microsoft.com/office/drawing/2014/main" id="{706DBAF0-B264-C747-854D-8C20EA977C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216" name="Rectangle 87">
              <a:extLst>
                <a:ext uri="{FF2B5EF4-FFF2-40B4-BE49-F238E27FC236}">
                  <a16:creationId xmlns:a16="http://schemas.microsoft.com/office/drawing/2014/main" id="{F2BB743A-5288-1644-9B4E-3577DD4211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217" name="Rectangle 88">
              <a:extLst>
                <a:ext uri="{FF2B5EF4-FFF2-40B4-BE49-F238E27FC236}">
                  <a16:creationId xmlns:a16="http://schemas.microsoft.com/office/drawing/2014/main" id="{EE9B424E-EE29-2548-B156-2468D1F8B1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218" name="Rectangle 89">
              <a:extLst>
                <a:ext uri="{FF2B5EF4-FFF2-40B4-BE49-F238E27FC236}">
                  <a16:creationId xmlns:a16="http://schemas.microsoft.com/office/drawing/2014/main" id="{660FFE77-45CA-1044-ADE9-0367D91F85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219" name="Rectangle 90">
              <a:extLst>
                <a:ext uri="{FF2B5EF4-FFF2-40B4-BE49-F238E27FC236}">
                  <a16:creationId xmlns:a16="http://schemas.microsoft.com/office/drawing/2014/main" id="{F4C2EEAE-3491-6E44-B5BD-F2EDE9188E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220" name="Rectangle 91">
              <a:extLst>
                <a:ext uri="{FF2B5EF4-FFF2-40B4-BE49-F238E27FC236}">
                  <a16:creationId xmlns:a16="http://schemas.microsoft.com/office/drawing/2014/main" id="{470D598A-BAF0-454F-B688-36875B5D21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221" name="Rectangle 92">
              <a:extLst>
                <a:ext uri="{FF2B5EF4-FFF2-40B4-BE49-F238E27FC236}">
                  <a16:creationId xmlns:a16="http://schemas.microsoft.com/office/drawing/2014/main" id="{28052851-9A43-6147-8FC0-BED76DC6D6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222" name="Rectangle 93">
              <a:extLst>
                <a:ext uri="{FF2B5EF4-FFF2-40B4-BE49-F238E27FC236}">
                  <a16:creationId xmlns:a16="http://schemas.microsoft.com/office/drawing/2014/main" id="{60CF7F11-7CE4-8440-994F-6D9FFC1698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223" name="Rectangle 94">
              <a:extLst>
                <a:ext uri="{FF2B5EF4-FFF2-40B4-BE49-F238E27FC236}">
                  <a16:creationId xmlns:a16="http://schemas.microsoft.com/office/drawing/2014/main" id="{F62D6CF1-ABBD-8F4F-B4F2-F807195694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224" name="Rectangle 95">
              <a:extLst>
                <a:ext uri="{FF2B5EF4-FFF2-40B4-BE49-F238E27FC236}">
                  <a16:creationId xmlns:a16="http://schemas.microsoft.com/office/drawing/2014/main" id="{FB60F889-F1C5-0E43-9E92-7BDF41C5E3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225" name="Rectangle 96">
              <a:extLst>
                <a:ext uri="{FF2B5EF4-FFF2-40B4-BE49-F238E27FC236}">
                  <a16:creationId xmlns:a16="http://schemas.microsoft.com/office/drawing/2014/main" id="{A37BD9F9-E4A3-3343-B223-1CA12ADCE7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226" name="Rectangle 97">
              <a:extLst>
                <a:ext uri="{FF2B5EF4-FFF2-40B4-BE49-F238E27FC236}">
                  <a16:creationId xmlns:a16="http://schemas.microsoft.com/office/drawing/2014/main" id="{50C102FC-4CCB-A64A-A310-542317943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227" name="Rectangle 98">
              <a:extLst>
                <a:ext uri="{FF2B5EF4-FFF2-40B4-BE49-F238E27FC236}">
                  <a16:creationId xmlns:a16="http://schemas.microsoft.com/office/drawing/2014/main" id="{A648115D-8726-9E49-BD87-CE6488B59E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228" name="Rectangle 99">
              <a:extLst>
                <a:ext uri="{FF2B5EF4-FFF2-40B4-BE49-F238E27FC236}">
                  <a16:creationId xmlns:a16="http://schemas.microsoft.com/office/drawing/2014/main" id="{A16485E2-1143-C54C-B023-E722A5C52B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229" name="Rectangle 100">
              <a:extLst>
                <a:ext uri="{FF2B5EF4-FFF2-40B4-BE49-F238E27FC236}">
                  <a16:creationId xmlns:a16="http://schemas.microsoft.com/office/drawing/2014/main" id="{ACFAF17B-6A93-3F49-940F-BC87C48CA8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230" name="Rectangle 101">
              <a:extLst>
                <a:ext uri="{FF2B5EF4-FFF2-40B4-BE49-F238E27FC236}">
                  <a16:creationId xmlns:a16="http://schemas.microsoft.com/office/drawing/2014/main" id="{62DC5DD9-64EF-134C-8B84-8CF62D6A85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231" name="Rectangle 102">
              <a:extLst>
                <a:ext uri="{FF2B5EF4-FFF2-40B4-BE49-F238E27FC236}">
                  <a16:creationId xmlns:a16="http://schemas.microsoft.com/office/drawing/2014/main" id="{7B9DBA46-2BF2-AE4F-B31E-9F769C7332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232" name="Line 103">
              <a:extLst>
                <a:ext uri="{FF2B5EF4-FFF2-40B4-BE49-F238E27FC236}">
                  <a16:creationId xmlns:a16="http://schemas.microsoft.com/office/drawing/2014/main" id="{F12BF5A7-0E35-8F42-865D-010D9AAEC8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3" y="3112"/>
              <a:ext cx="136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233" name="Line 104">
              <a:extLst>
                <a:ext uri="{FF2B5EF4-FFF2-40B4-BE49-F238E27FC236}">
                  <a16:creationId xmlns:a16="http://schemas.microsoft.com/office/drawing/2014/main" id="{0FB434A4-E99C-C149-8F5A-B9B692FC99A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583" y="3112"/>
              <a:ext cx="136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234" name="Text Box 105">
              <a:extLst>
                <a:ext uri="{FF2B5EF4-FFF2-40B4-BE49-F238E27FC236}">
                  <a16:creationId xmlns:a16="http://schemas.microsoft.com/office/drawing/2014/main" id="{86CE3266-6B5F-E745-BD08-3D6392BA36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39" y="3080"/>
              <a:ext cx="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ABD5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1" u="none" strike="noStrike" kern="120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x</a:t>
              </a:r>
              <a:endParaRPr kumimoji="0" lang="en-GB" altLang="en-US" sz="1800" b="0" i="1" u="none" strike="noStrike" kern="1200" cap="none" spc="0" normalizeH="0" baseline="0" noProof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235" name="Text Box 106">
              <a:extLst>
                <a:ext uri="{FF2B5EF4-FFF2-40B4-BE49-F238E27FC236}">
                  <a16:creationId xmlns:a16="http://schemas.microsoft.com/office/drawing/2014/main" id="{BA1D1032-DC22-1649-AD5B-2E868661B7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3" y="2316"/>
              <a:ext cx="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ABD5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1" u="none" strike="noStrike" kern="120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y</a:t>
              </a:r>
              <a:endParaRPr kumimoji="0" lang="en-GB" altLang="en-US" sz="1800" b="0" i="1" u="none" strike="noStrike" kern="1200" cap="none" spc="0" normalizeH="0" baseline="0" noProof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4274" name="Group 107">
            <a:extLst>
              <a:ext uri="{FF2B5EF4-FFF2-40B4-BE49-F238E27FC236}">
                <a16:creationId xmlns:a16="http://schemas.microsoft.com/office/drawing/2014/main" id="{A8EB7748-E11D-A14E-B228-E8C3DE453DE3}"/>
              </a:ext>
            </a:extLst>
          </p:cNvPr>
          <p:cNvGrpSpPr>
            <a:grpSpLocks/>
          </p:cNvGrpSpPr>
          <p:nvPr/>
        </p:nvGrpSpPr>
        <p:grpSpPr bwMode="auto">
          <a:xfrm>
            <a:off x="0" y="2276475"/>
            <a:ext cx="2279650" cy="2343150"/>
            <a:chOff x="583" y="2316"/>
            <a:chExt cx="1436" cy="1476"/>
          </a:xfrm>
        </p:grpSpPr>
        <p:sp>
          <p:nvSpPr>
            <p:cNvPr id="55028" name="Rectangle 108">
              <a:extLst>
                <a:ext uri="{FF2B5EF4-FFF2-40B4-BE49-F238E27FC236}">
                  <a16:creationId xmlns:a16="http://schemas.microsoft.com/office/drawing/2014/main" id="{E9878867-8ECB-D24D-8D2F-9BBA776396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29" name="Rectangle 109">
              <a:extLst>
                <a:ext uri="{FF2B5EF4-FFF2-40B4-BE49-F238E27FC236}">
                  <a16:creationId xmlns:a16="http://schemas.microsoft.com/office/drawing/2014/main" id="{1F066790-E88A-694E-862A-D9861D7BD1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30" name="Rectangle 110">
              <a:extLst>
                <a:ext uri="{FF2B5EF4-FFF2-40B4-BE49-F238E27FC236}">
                  <a16:creationId xmlns:a16="http://schemas.microsoft.com/office/drawing/2014/main" id="{3765C0E8-3A51-1744-9294-0A51795537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31" name="Rectangle 111">
              <a:extLst>
                <a:ext uri="{FF2B5EF4-FFF2-40B4-BE49-F238E27FC236}">
                  <a16:creationId xmlns:a16="http://schemas.microsoft.com/office/drawing/2014/main" id="{3C34FB9E-2FB0-8046-B1FD-119C8FBA40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32" name="Rectangle 112">
              <a:extLst>
                <a:ext uri="{FF2B5EF4-FFF2-40B4-BE49-F238E27FC236}">
                  <a16:creationId xmlns:a16="http://schemas.microsoft.com/office/drawing/2014/main" id="{5A90E52C-0C55-4F42-B6CA-E4887B25B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33" name="Rectangle 113">
              <a:extLst>
                <a:ext uri="{FF2B5EF4-FFF2-40B4-BE49-F238E27FC236}">
                  <a16:creationId xmlns:a16="http://schemas.microsoft.com/office/drawing/2014/main" id="{14E0E69E-E2B3-A743-A84E-C7A91071F2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34" name="Rectangle 114">
              <a:extLst>
                <a:ext uri="{FF2B5EF4-FFF2-40B4-BE49-F238E27FC236}">
                  <a16:creationId xmlns:a16="http://schemas.microsoft.com/office/drawing/2014/main" id="{FD477061-003E-4C4C-A8C3-B7F8815D50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35" name="Rectangle 115">
              <a:extLst>
                <a:ext uri="{FF2B5EF4-FFF2-40B4-BE49-F238E27FC236}">
                  <a16:creationId xmlns:a16="http://schemas.microsoft.com/office/drawing/2014/main" id="{939ECD36-6A05-BC4B-A624-A2A74B1733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36" name="Rectangle 116">
              <a:extLst>
                <a:ext uri="{FF2B5EF4-FFF2-40B4-BE49-F238E27FC236}">
                  <a16:creationId xmlns:a16="http://schemas.microsoft.com/office/drawing/2014/main" id="{2BCD5B0F-CFF4-794D-A673-A882AF8B91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37" name="Rectangle 117">
              <a:extLst>
                <a:ext uri="{FF2B5EF4-FFF2-40B4-BE49-F238E27FC236}">
                  <a16:creationId xmlns:a16="http://schemas.microsoft.com/office/drawing/2014/main" id="{E4941770-74D1-5640-9CA9-8049A0C07D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38" name="Rectangle 118">
              <a:extLst>
                <a:ext uri="{FF2B5EF4-FFF2-40B4-BE49-F238E27FC236}">
                  <a16:creationId xmlns:a16="http://schemas.microsoft.com/office/drawing/2014/main" id="{C68CD559-A506-3C4E-A31F-A02CB1228F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39" name="Rectangle 119">
              <a:extLst>
                <a:ext uri="{FF2B5EF4-FFF2-40B4-BE49-F238E27FC236}">
                  <a16:creationId xmlns:a16="http://schemas.microsoft.com/office/drawing/2014/main" id="{E772C0B9-59A5-2E47-8BBB-31A7EE4C23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40" name="Rectangle 120">
              <a:extLst>
                <a:ext uri="{FF2B5EF4-FFF2-40B4-BE49-F238E27FC236}">
                  <a16:creationId xmlns:a16="http://schemas.microsoft.com/office/drawing/2014/main" id="{A93DB661-57DC-7147-8BAE-58791D2E1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41" name="Rectangle 121">
              <a:extLst>
                <a:ext uri="{FF2B5EF4-FFF2-40B4-BE49-F238E27FC236}">
                  <a16:creationId xmlns:a16="http://schemas.microsoft.com/office/drawing/2014/main" id="{1541DEDF-E3AB-7C43-B70C-44B092262B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42" name="Rectangle 122">
              <a:extLst>
                <a:ext uri="{FF2B5EF4-FFF2-40B4-BE49-F238E27FC236}">
                  <a16:creationId xmlns:a16="http://schemas.microsoft.com/office/drawing/2014/main" id="{92AE4063-474D-C94D-94AE-C689FE1209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43" name="Rectangle 123">
              <a:extLst>
                <a:ext uri="{FF2B5EF4-FFF2-40B4-BE49-F238E27FC236}">
                  <a16:creationId xmlns:a16="http://schemas.microsoft.com/office/drawing/2014/main" id="{1A51D6F3-7EFA-D04E-B52B-D2C79579DB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44" name="Rectangle 124">
              <a:extLst>
                <a:ext uri="{FF2B5EF4-FFF2-40B4-BE49-F238E27FC236}">
                  <a16:creationId xmlns:a16="http://schemas.microsoft.com/office/drawing/2014/main" id="{DE7F6173-B90F-414E-BB40-40208E307D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45" name="Rectangle 125">
              <a:extLst>
                <a:ext uri="{FF2B5EF4-FFF2-40B4-BE49-F238E27FC236}">
                  <a16:creationId xmlns:a16="http://schemas.microsoft.com/office/drawing/2014/main" id="{BD623E4E-62E5-D04E-847A-2B83C48A6D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46" name="Rectangle 126">
              <a:extLst>
                <a:ext uri="{FF2B5EF4-FFF2-40B4-BE49-F238E27FC236}">
                  <a16:creationId xmlns:a16="http://schemas.microsoft.com/office/drawing/2014/main" id="{80287536-95FD-6749-B569-7860F62E75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47" name="Rectangle 127">
              <a:extLst>
                <a:ext uri="{FF2B5EF4-FFF2-40B4-BE49-F238E27FC236}">
                  <a16:creationId xmlns:a16="http://schemas.microsoft.com/office/drawing/2014/main" id="{E256D8FC-6F97-C147-8A20-710C753A0E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48" name="Rectangle 128">
              <a:extLst>
                <a:ext uri="{FF2B5EF4-FFF2-40B4-BE49-F238E27FC236}">
                  <a16:creationId xmlns:a16="http://schemas.microsoft.com/office/drawing/2014/main" id="{4827EAA1-9833-0140-A42C-D47FFC4E19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49" name="Rectangle 129">
              <a:extLst>
                <a:ext uri="{FF2B5EF4-FFF2-40B4-BE49-F238E27FC236}">
                  <a16:creationId xmlns:a16="http://schemas.microsoft.com/office/drawing/2014/main" id="{48684AEB-6EB3-1A48-BC5B-C15E87B1A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50" name="Rectangle 130">
              <a:extLst>
                <a:ext uri="{FF2B5EF4-FFF2-40B4-BE49-F238E27FC236}">
                  <a16:creationId xmlns:a16="http://schemas.microsoft.com/office/drawing/2014/main" id="{8C225BAB-957C-294D-8686-6E3BB3400E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51" name="Rectangle 131">
              <a:extLst>
                <a:ext uri="{FF2B5EF4-FFF2-40B4-BE49-F238E27FC236}">
                  <a16:creationId xmlns:a16="http://schemas.microsoft.com/office/drawing/2014/main" id="{64B45D6C-418E-414A-BCAE-5FF56BBE10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52" name="Rectangle 132">
              <a:extLst>
                <a:ext uri="{FF2B5EF4-FFF2-40B4-BE49-F238E27FC236}">
                  <a16:creationId xmlns:a16="http://schemas.microsoft.com/office/drawing/2014/main" id="{9F5A6015-ABF3-1744-B1D9-CE3AF36A5D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53" name="Rectangle 133">
              <a:extLst>
                <a:ext uri="{FF2B5EF4-FFF2-40B4-BE49-F238E27FC236}">
                  <a16:creationId xmlns:a16="http://schemas.microsoft.com/office/drawing/2014/main" id="{D1A3820D-09C1-E844-AC7A-9A1907D50F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54" name="Rectangle 134">
              <a:extLst>
                <a:ext uri="{FF2B5EF4-FFF2-40B4-BE49-F238E27FC236}">
                  <a16:creationId xmlns:a16="http://schemas.microsoft.com/office/drawing/2014/main" id="{18FDCE54-C37E-0C4A-B3B4-5D874BA2A4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55" name="Rectangle 135">
              <a:extLst>
                <a:ext uri="{FF2B5EF4-FFF2-40B4-BE49-F238E27FC236}">
                  <a16:creationId xmlns:a16="http://schemas.microsoft.com/office/drawing/2014/main" id="{6891BCAF-BB99-374C-9DA4-0618B31223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56" name="Rectangle 136">
              <a:extLst>
                <a:ext uri="{FF2B5EF4-FFF2-40B4-BE49-F238E27FC236}">
                  <a16:creationId xmlns:a16="http://schemas.microsoft.com/office/drawing/2014/main" id="{232AFB66-EB75-1B4A-A516-6899A541A2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57" name="Rectangle 137">
              <a:extLst>
                <a:ext uri="{FF2B5EF4-FFF2-40B4-BE49-F238E27FC236}">
                  <a16:creationId xmlns:a16="http://schemas.microsoft.com/office/drawing/2014/main" id="{18F63061-A5E4-554F-8CB3-46F25CB50E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58" name="Rectangle 138">
              <a:extLst>
                <a:ext uri="{FF2B5EF4-FFF2-40B4-BE49-F238E27FC236}">
                  <a16:creationId xmlns:a16="http://schemas.microsoft.com/office/drawing/2014/main" id="{2B8063F6-EB17-444F-9294-58A4B51863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59" name="Rectangle 139">
              <a:extLst>
                <a:ext uri="{FF2B5EF4-FFF2-40B4-BE49-F238E27FC236}">
                  <a16:creationId xmlns:a16="http://schemas.microsoft.com/office/drawing/2014/main" id="{5C2E1E6C-FE43-8243-AF00-CFAB3A3C7C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60" name="Rectangle 140">
              <a:extLst>
                <a:ext uri="{FF2B5EF4-FFF2-40B4-BE49-F238E27FC236}">
                  <a16:creationId xmlns:a16="http://schemas.microsoft.com/office/drawing/2014/main" id="{26ECC45E-57D7-0F4A-B04F-7E4ED48884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61" name="Rectangle 141">
              <a:extLst>
                <a:ext uri="{FF2B5EF4-FFF2-40B4-BE49-F238E27FC236}">
                  <a16:creationId xmlns:a16="http://schemas.microsoft.com/office/drawing/2014/main" id="{BB1B7931-7581-6748-AD86-6C551895BC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62" name="Rectangle 142">
              <a:extLst>
                <a:ext uri="{FF2B5EF4-FFF2-40B4-BE49-F238E27FC236}">
                  <a16:creationId xmlns:a16="http://schemas.microsoft.com/office/drawing/2014/main" id="{C5B3E02A-884B-8D40-97F3-73A54A688D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63" name="Rectangle 143">
              <a:extLst>
                <a:ext uri="{FF2B5EF4-FFF2-40B4-BE49-F238E27FC236}">
                  <a16:creationId xmlns:a16="http://schemas.microsoft.com/office/drawing/2014/main" id="{8B01E0D1-9873-EE45-A74E-D7959D5252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64" name="Rectangle 144">
              <a:extLst>
                <a:ext uri="{FF2B5EF4-FFF2-40B4-BE49-F238E27FC236}">
                  <a16:creationId xmlns:a16="http://schemas.microsoft.com/office/drawing/2014/main" id="{5850A4BF-9A57-384D-86FB-AD65758BA0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65" name="Rectangle 145">
              <a:extLst>
                <a:ext uri="{FF2B5EF4-FFF2-40B4-BE49-F238E27FC236}">
                  <a16:creationId xmlns:a16="http://schemas.microsoft.com/office/drawing/2014/main" id="{993317A8-231B-FC4E-9195-D5DDED4531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66" name="Rectangle 146">
              <a:extLst>
                <a:ext uri="{FF2B5EF4-FFF2-40B4-BE49-F238E27FC236}">
                  <a16:creationId xmlns:a16="http://schemas.microsoft.com/office/drawing/2014/main" id="{99C88F41-6D04-724E-97C1-181FFBE827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67" name="Rectangle 147">
              <a:extLst>
                <a:ext uri="{FF2B5EF4-FFF2-40B4-BE49-F238E27FC236}">
                  <a16:creationId xmlns:a16="http://schemas.microsoft.com/office/drawing/2014/main" id="{8888BDFC-2992-2D4C-A319-FB39C05138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68" name="Rectangle 148">
              <a:extLst>
                <a:ext uri="{FF2B5EF4-FFF2-40B4-BE49-F238E27FC236}">
                  <a16:creationId xmlns:a16="http://schemas.microsoft.com/office/drawing/2014/main" id="{751D18F3-A061-1240-909C-7F84A85CEA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69" name="Rectangle 149">
              <a:extLst>
                <a:ext uri="{FF2B5EF4-FFF2-40B4-BE49-F238E27FC236}">
                  <a16:creationId xmlns:a16="http://schemas.microsoft.com/office/drawing/2014/main" id="{498134FD-DB6F-8247-AEEE-5F526C88A7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70" name="Rectangle 150">
              <a:extLst>
                <a:ext uri="{FF2B5EF4-FFF2-40B4-BE49-F238E27FC236}">
                  <a16:creationId xmlns:a16="http://schemas.microsoft.com/office/drawing/2014/main" id="{C6072893-809B-BB45-8BE1-332AE2440D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71" name="Rectangle 151">
              <a:extLst>
                <a:ext uri="{FF2B5EF4-FFF2-40B4-BE49-F238E27FC236}">
                  <a16:creationId xmlns:a16="http://schemas.microsoft.com/office/drawing/2014/main" id="{1EF80F58-FAE7-2A48-9D30-AFBB7ABD2C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72" name="Rectangle 152">
              <a:extLst>
                <a:ext uri="{FF2B5EF4-FFF2-40B4-BE49-F238E27FC236}">
                  <a16:creationId xmlns:a16="http://schemas.microsoft.com/office/drawing/2014/main" id="{16897895-9986-E842-A5F1-F3034E7B42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73" name="Rectangle 153">
              <a:extLst>
                <a:ext uri="{FF2B5EF4-FFF2-40B4-BE49-F238E27FC236}">
                  <a16:creationId xmlns:a16="http://schemas.microsoft.com/office/drawing/2014/main" id="{0C36F89C-A038-A040-889A-176AA70B6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74" name="Rectangle 154">
              <a:extLst>
                <a:ext uri="{FF2B5EF4-FFF2-40B4-BE49-F238E27FC236}">
                  <a16:creationId xmlns:a16="http://schemas.microsoft.com/office/drawing/2014/main" id="{A5FAAA3C-FBBA-0643-8CDC-509E81E33C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75" name="Rectangle 155">
              <a:extLst>
                <a:ext uri="{FF2B5EF4-FFF2-40B4-BE49-F238E27FC236}">
                  <a16:creationId xmlns:a16="http://schemas.microsoft.com/office/drawing/2014/main" id="{598330B7-3DF0-C149-AF2E-4AC09407CE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76" name="Rectangle 156">
              <a:extLst>
                <a:ext uri="{FF2B5EF4-FFF2-40B4-BE49-F238E27FC236}">
                  <a16:creationId xmlns:a16="http://schemas.microsoft.com/office/drawing/2014/main" id="{A472FE17-3DCD-DF47-A799-8397526AA4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77" name="Rectangle 157">
              <a:extLst>
                <a:ext uri="{FF2B5EF4-FFF2-40B4-BE49-F238E27FC236}">
                  <a16:creationId xmlns:a16="http://schemas.microsoft.com/office/drawing/2014/main" id="{080CE5A4-43B4-8445-9384-7C5B8F3EF6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78" name="Rectangle 158">
              <a:extLst>
                <a:ext uri="{FF2B5EF4-FFF2-40B4-BE49-F238E27FC236}">
                  <a16:creationId xmlns:a16="http://schemas.microsoft.com/office/drawing/2014/main" id="{41124801-377B-494C-8F3C-E98A523502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79" name="Rectangle 159">
              <a:extLst>
                <a:ext uri="{FF2B5EF4-FFF2-40B4-BE49-F238E27FC236}">
                  <a16:creationId xmlns:a16="http://schemas.microsoft.com/office/drawing/2014/main" id="{6CA12F7F-CF4A-114B-8206-BA49B11D01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80" name="Rectangle 160">
              <a:extLst>
                <a:ext uri="{FF2B5EF4-FFF2-40B4-BE49-F238E27FC236}">
                  <a16:creationId xmlns:a16="http://schemas.microsoft.com/office/drawing/2014/main" id="{02EEE9C2-2819-3047-9E74-2744A81195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81" name="Rectangle 161">
              <a:extLst>
                <a:ext uri="{FF2B5EF4-FFF2-40B4-BE49-F238E27FC236}">
                  <a16:creationId xmlns:a16="http://schemas.microsoft.com/office/drawing/2014/main" id="{2FD8CF42-34E0-B14A-887F-D3F68FDA3E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82" name="Rectangle 162">
              <a:extLst>
                <a:ext uri="{FF2B5EF4-FFF2-40B4-BE49-F238E27FC236}">
                  <a16:creationId xmlns:a16="http://schemas.microsoft.com/office/drawing/2014/main" id="{BD23D9E5-D8D0-9D42-BE20-987D66BBA5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83" name="Rectangle 163">
              <a:extLst>
                <a:ext uri="{FF2B5EF4-FFF2-40B4-BE49-F238E27FC236}">
                  <a16:creationId xmlns:a16="http://schemas.microsoft.com/office/drawing/2014/main" id="{EEA3E507-1421-1443-9035-C8FD2741B6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84" name="Rectangle 164">
              <a:extLst>
                <a:ext uri="{FF2B5EF4-FFF2-40B4-BE49-F238E27FC236}">
                  <a16:creationId xmlns:a16="http://schemas.microsoft.com/office/drawing/2014/main" id="{BBE86AF6-E032-6D44-AC55-EF35426E79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85" name="Rectangle 165">
              <a:extLst>
                <a:ext uri="{FF2B5EF4-FFF2-40B4-BE49-F238E27FC236}">
                  <a16:creationId xmlns:a16="http://schemas.microsoft.com/office/drawing/2014/main" id="{CDC967EC-72CA-BF4F-B5B6-762271381F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86" name="Rectangle 166">
              <a:extLst>
                <a:ext uri="{FF2B5EF4-FFF2-40B4-BE49-F238E27FC236}">
                  <a16:creationId xmlns:a16="http://schemas.microsoft.com/office/drawing/2014/main" id="{A2F89EF9-1B49-0C40-BC61-481BB7EF45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87" name="Rectangle 167">
              <a:extLst>
                <a:ext uri="{FF2B5EF4-FFF2-40B4-BE49-F238E27FC236}">
                  <a16:creationId xmlns:a16="http://schemas.microsoft.com/office/drawing/2014/main" id="{341D650D-CA8B-F042-94D1-DF60B9C7E4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88" name="Rectangle 168">
              <a:extLst>
                <a:ext uri="{FF2B5EF4-FFF2-40B4-BE49-F238E27FC236}">
                  <a16:creationId xmlns:a16="http://schemas.microsoft.com/office/drawing/2014/main" id="{F3CA3704-837E-E34B-A64D-699D5B521F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89" name="Rectangle 169">
              <a:extLst>
                <a:ext uri="{FF2B5EF4-FFF2-40B4-BE49-F238E27FC236}">
                  <a16:creationId xmlns:a16="http://schemas.microsoft.com/office/drawing/2014/main" id="{6AF59D43-838E-4E44-97B6-D8596FAA9F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90" name="Rectangle 170">
              <a:extLst>
                <a:ext uri="{FF2B5EF4-FFF2-40B4-BE49-F238E27FC236}">
                  <a16:creationId xmlns:a16="http://schemas.microsoft.com/office/drawing/2014/main" id="{8982254D-D0E5-4E4E-B624-4E0447D6E9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91" name="Rectangle 171">
              <a:extLst>
                <a:ext uri="{FF2B5EF4-FFF2-40B4-BE49-F238E27FC236}">
                  <a16:creationId xmlns:a16="http://schemas.microsoft.com/office/drawing/2014/main" id="{1ABFFA27-63CE-FB44-AE53-B2247C9E42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92" name="Rectangle 172">
              <a:extLst>
                <a:ext uri="{FF2B5EF4-FFF2-40B4-BE49-F238E27FC236}">
                  <a16:creationId xmlns:a16="http://schemas.microsoft.com/office/drawing/2014/main" id="{558FDE85-26FB-9D41-B0DC-0C5FE6CFF0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93" name="Rectangle 173">
              <a:extLst>
                <a:ext uri="{FF2B5EF4-FFF2-40B4-BE49-F238E27FC236}">
                  <a16:creationId xmlns:a16="http://schemas.microsoft.com/office/drawing/2014/main" id="{F19A9330-9EDA-CA40-A7CC-130C309709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94" name="Rectangle 174">
              <a:extLst>
                <a:ext uri="{FF2B5EF4-FFF2-40B4-BE49-F238E27FC236}">
                  <a16:creationId xmlns:a16="http://schemas.microsoft.com/office/drawing/2014/main" id="{503B2D28-2DCC-4E46-84CE-2317542C56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95" name="Rectangle 175">
              <a:extLst>
                <a:ext uri="{FF2B5EF4-FFF2-40B4-BE49-F238E27FC236}">
                  <a16:creationId xmlns:a16="http://schemas.microsoft.com/office/drawing/2014/main" id="{6892B578-58B8-E147-8958-F235DCD491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96" name="Rectangle 176">
              <a:extLst>
                <a:ext uri="{FF2B5EF4-FFF2-40B4-BE49-F238E27FC236}">
                  <a16:creationId xmlns:a16="http://schemas.microsoft.com/office/drawing/2014/main" id="{3D8789D7-D7E8-7F4C-8605-BB3F70204C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97" name="Rectangle 177">
              <a:extLst>
                <a:ext uri="{FF2B5EF4-FFF2-40B4-BE49-F238E27FC236}">
                  <a16:creationId xmlns:a16="http://schemas.microsoft.com/office/drawing/2014/main" id="{D95CA892-F8E0-0841-AF22-E83E330C99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98" name="Rectangle 178">
              <a:extLst>
                <a:ext uri="{FF2B5EF4-FFF2-40B4-BE49-F238E27FC236}">
                  <a16:creationId xmlns:a16="http://schemas.microsoft.com/office/drawing/2014/main" id="{6ED900A5-1806-1443-8906-123FA33571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99" name="Rectangle 179">
              <a:extLst>
                <a:ext uri="{FF2B5EF4-FFF2-40B4-BE49-F238E27FC236}">
                  <a16:creationId xmlns:a16="http://schemas.microsoft.com/office/drawing/2014/main" id="{4CEABB96-8912-B146-A897-D384CE2885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00" name="Rectangle 180">
              <a:extLst>
                <a:ext uri="{FF2B5EF4-FFF2-40B4-BE49-F238E27FC236}">
                  <a16:creationId xmlns:a16="http://schemas.microsoft.com/office/drawing/2014/main" id="{9D9F7B7F-B99B-8A4E-9E82-67C42563B1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01" name="Rectangle 181">
              <a:extLst>
                <a:ext uri="{FF2B5EF4-FFF2-40B4-BE49-F238E27FC236}">
                  <a16:creationId xmlns:a16="http://schemas.microsoft.com/office/drawing/2014/main" id="{0BB604FE-AECE-714E-A2E7-2757E1A776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02" name="Rectangle 182">
              <a:extLst>
                <a:ext uri="{FF2B5EF4-FFF2-40B4-BE49-F238E27FC236}">
                  <a16:creationId xmlns:a16="http://schemas.microsoft.com/office/drawing/2014/main" id="{89DF1115-F61E-7441-8C06-4AEC5865CE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03" name="Rectangle 183">
              <a:extLst>
                <a:ext uri="{FF2B5EF4-FFF2-40B4-BE49-F238E27FC236}">
                  <a16:creationId xmlns:a16="http://schemas.microsoft.com/office/drawing/2014/main" id="{2A3E9781-E660-F849-9C41-D159A6EFAA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04" name="Rectangle 184">
              <a:extLst>
                <a:ext uri="{FF2B5EF4-FFF2-40B4-BE49-F238E27FC236}">
                  <a16:creationId xmlns:a16="http://schemas.microsoft.com/office/drawing/2014/main" id="{74883902-D02F-F943-93F1-94FF1BA0B4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05" name="Rectangle 185">
              <a:extLst>
                <a:ext uri="{FF2B5EF4-FFF2-40B4-BE49-F238E27FC236}">
                  <a16:creationId xmlns:a16="http://schemas.microsoft.com/office/drawing/2014/main" id="{E9DFAFAC-D734-A546-ADA2-2C5F8E692F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06" name="Rectangle 186">
              <a:extLst>
                <a:ext uri="{FF2B5EF4-FFF2-40B4-BE49-F238E27FC236}">
                  <a16:creationId xmlns:a16="http://schemas.microsoft.com/office/drawing/2014/main" id="{51904151-60C7-6049-99B2-C0D7639FEC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07" name="Rectangle 187">
              <a:extLst>
                <a:ext uri="{FF2B5EF4-FFF2-40B4-BE49-F238E27FC236}">
                  <a16:creationId xmlns:a16="http://schemas.microsoft.com/office/drawing/2014/main" id="{51229D99-A8E0-524A-B9CC-FF60D97560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08" name="Rectangle 188">
              <a:extLst>
                <a:ext uri="{FF2B5EF4-FFF2-40B4-BE49-F238E27FC236}">
                  <a16:creationId xmlns:a16="http://schemas.microsoft.com/office/drawing/2014/main" id="{28554575-408D-3248-8859-A19BB50D34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09" name="Rectangle 189">
              <a:extLst>
                <a:ext uri="{FF2B5EF4-FFF2-40B4-BE49-F238E27FC236}">
                  <a16:creationId xmlns:a16="http://schemas.microsoft.com/office/drawing/2014/main" id="{294822E7-E183-2445-AF54-2F8DA8AFCD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10" name="Rectangle 190">
              <a:extLst>
                <a:ext uri="{FF2B5EF4-FFF2-40B4-BE49-F238E27FC236}">
                  <a16:creationId xmlns:a16="http://schemas.microsoft.com/office/drawing/2014/main" id="{BD2AFD65-9558-4C43-9E40-30FB134B5F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11" name="Rectangle 191">
              <a:extLst>
                <a:ext uri="{FF2B5EF4-FFF2-40B4-BE49-F238E27FC236}">
                  <a16:creationId xmlns:a16="http://schemas.microsoft.com/office/drawing/2014/main" id="{85D8F46B-F8F6-0443-9866-CEC100D641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12" name="Rectangle 192">
              <a:extLst>
                <a:ext uri="{FF2B5EF4-FFF2-40B4-BE49-F238E27FC236}">
                  <a16:creationId xmlns:a16="http://schemas.microsoft.com/office/drawing/2014/main" id="{365671BB-847B-934C-84B5-C6948F69B0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13" name="Rectangle 193">
              <a:extLst>
                <a:ext uri="{FF2B5EF4-FFF2-40B4-BE49-F238E27FC236}">
                  <a16:creationId xmlns:a16="http://schemas.microsoft.com/office/drawing/2014/main" id="{BA681D73-9B83-F846-B9CC-FCFBEF8CA6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14" name="Rectangle 194">
              <a:extLst>
                <a:ext uri="{FF2B5EF4-FFF2-40B4-BE49-F238E27FC236}">
                  <a16:creationId xmlns:a16="http://schemas.microsoft.com/office/drawing/2014/main" id="{1E87434E-7610-5241-B1C6-7ABBE552FD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15" name="Rectangle 195">
              <a:extLst>
                <a:ext uri="{FF2B5EF4-FFF2-40B4-BE49-F238E27FC236}">
                  <a16:creationId xmlns:a16="http://schemas.microsoft.com/office/drawing/2014/main" id="{B9F490FA-58E1-7A4E-B222-041B2C7F5A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16" name="Rectangle 196">
              <a:extLst>
                <a:ext uri="{FF2B5EF4-FFF2-40B4-BE49-F238E27FC236}">
                  <a16:creationId xmlns:a16="http://schemas.microsoft.com/office/drawing/2014/main" id="{B6B6F050-0AF3-7E40-939C-A24817DDB9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17" name="Rectangle 197">
              <a:extLst>
                <a:ext uri="{FF2B5EF4-FFF2-40B4-BE49-F238E27FC236}">
                  <a16:creationId xmlns:a16="http://schemas.microsoft.com/office/drawing/2014/main" id="{5F2F7CD4-A196-6544-80AC-5B92AED6BE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18" name="Rectangle 198">
              <a:extLst>
                <a:ext uri="{FF2B5EF4-FFF2-40B4-BE49-F238E27FC236}">
                  <a16:creationId xmlns:a16="http://schemas.microsoft.com/office/drawing/2014/main" id="{1CA9CCD6-0F16-034E-B296-CAA5B55223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19" name="Rectangle 199">
              <a:extLst>
                <a:ext uri="{FF2B5EF4-FFF2-40B4-BE49-F238E27FC236}">
                  <a16:creationId xmlns:a16="http://schemas.microsoft.com/office/drawing/2014/main" id="{AD413C38-679C-1144-99CB-5BC9D810D2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20" name="Rectangle 200">
              <a:extLst>
                <a:ext uri="{FF2B5EF4-FFF2-40B4-BE49-F238E27FC236}">
                  <a16:creationId xmlns:a16="http://schemas.microsoft.com/office/drawing/2014/main" id="{80074C5F-EA6F-0D4D-89BD-CF795BB67F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21" name="Rectangle 201">
              <a:extLst>
                <a:ext uri="{FF2B5EF4-FFF2-40B4-BE49-F238E27FC236}">
                  <a16:creationId xmlns:a16="http://schemas.microsoft.com/office/drawing/2014/main" id="{BC9726D3-B403-C647-BBBD-B944F7D87B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22" name="Rectangle 202">
              <a:extLst>
                <a:ext uri="{FF2B5EF4-FFF2-40B4-BE49-F238E27FC236}">
                  <a16:creationId xmlns:a16="http://schemas.microsoft.com/office/drawing/2014/main" id="{33A8F35E-6072-D446-BC1A-CB48DCE757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23" name="Rectangle 203">
              <a:extLst>
                <a:ext uri="{FF2B5EF4-FFF2-40B4-BE49-F238E27FC236}">
                  <a16:creationId xmlns:a16="http://schemas.microsoft.com/office/drawing/2014/main" id="{A4B61D1F-611A-7340-A3E6-B5A0F11EF9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24" name="Rectangle 204">
              <a:extLst>
                <a:ext uri="{FF2B5EF4-FFF2-40B4-BE49-F238E27FC236}">
                  <a16:creationId xmlns:a16="http://schemas.microsoft.com/office/drawing/2014/main" id="{07D24046-53F3-174A-BBF1-6F3B546BE3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25" name="Rectangle 205">
              <a:extLst>
                <a:ext uri="{FF2B5EF4-FFF2-40B4-BE49-F238E27FC236}">
                  <a16:creationId xmlns:a16="http://schemas.microsoft.com/office/drawing/2014/main" id="{751A17A0-174A-2141-A7F6-574F315904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26" name="Rectangle 206">
              <a:extLst>
                <a:ext uri="{FF2B5EF4-FFF2-40B4-BE49-F238E27FC236}">
                  <a16:creationId xmlns:a16="http://schemas.microsoft.com/office/drawing/2014/main" id="{E32B1D03-B40D-4F46-9002-B21ACBC471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27" name="Rectangle 207">
              <a:extLst>
                <a:ext uri="{FF2B5EF4-FFF2-40B4-BE49-F238E27FC236}">
                  <a16:creationId xmlns:a16="http://schemas.microsoft.com/office/drawing/2014/main" id="{3509A876-22F3-0443-81A7-75F8AD9ECD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28" name="Line 208">
              <a:extLst>
                <a:ext uri="{FF2B5EF4-FFF2-40B4-BE49-F238E27FC236}">
                  <a16:creationId xmlns:a16="http://schemas.microsoft.com/office/drawing/2014/main" id="{832928C6-A81C-2C4A-A5EC-5EAB92F9A6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3" y="3112"/>
              <a:ext cx="136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29" name="Line 209">
              <a:extLst>
                <a:ext uri="{FF2B5EF4-FFF2-40B4-BE49-F238E27FC236}">
                  <a16:creationId xmlns:a16="http://schemas.microsoft.com/office/drawing/2014/main" id="{192A8D8F-4874-7244-9A48-B4B40915C23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583" y="3112"/>
              <a:ext cx="136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30" name="Text Box 210">
              <a:extLst>
                <a:ext uri="{FF2B5EF4-FFF2-40B4-BE49-F238E27FC236}">
                  <a16:creationId xmlns:a16="http://schemas.microsoft.com/office/drawing/2014/main" id="{B6AFC86A-CF3F-FB4C-A765-B0635CD49F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39" y="3080"/>
              <a:ext cx="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ABD5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1" u="none" strike="noStrike" kern="120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x</a:t>
              </a:r>
              <a:endParaRPr kumimoji="0" lang="en-GB" altLang="en-US" sz="1800" b="0" i="1" u="none" strike="noStrike" kern="1200" cap="none" spc="0" normalizeH="0" baseline="0" noProof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31" name="Text Box 211">
              <a:extLst>
                <a:ext uri="{FF2B5EF4-FFF2-40B4-BE49-F238E27FC236}">
                  <a16:creationId xmlns:a16="http://schemas.microsoft.com/office/drawing/2014/main" id="{36A94BC3-6146-3646-8D13-B020EF17F6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3" y="2316"/>
              <a:ext cx="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ABD5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1" u="none" strike="noStrike" kern="120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y</a:t>
              </a:r>
              <a:endParaRPr kumimoji="0" lang="en-GB" altLang="en-US" sz="1800" b="0" i="1" u="none" strike="noStrike" kern="1200" cap="none" spc="0" normalizeH="0" baseline="0" noProof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4275" name="Group 212">
            <a:extLst>
              <a:ext uri="{FF2B5EF4-FFF2-40B4-BE49-F238E27FC236}">
                <a16:creationId xmlns:a16="http://schemas.microsoft.com/office/drawing/2014/main" id="{1EBB5ECA-AF70-424F-A4B0-F0A957088589}"/>
              </a:ext>
            </a:extLst>
          </p:cNvPr>
          <p:cNvGrpSpPr>
            <a:grpSpLocks/>
          </p:cNvGrpSpPr>
          <p:nvPr/>
        </p:nvGrpSpPr>
        <p:grpSpPr bwMode="auto">
          <a:xfrm>
            <a:off x="0" y="4514850"/>
            <a:ext cx="2279650" cy="2343150"/>
            <a:chOff x="583" y="2316"/>
            <a:chExt cx="1436" cy="1476"/>
          </a:xfrm>
        </p:grpSpPr>
        <p:sp>
          <p:nvSpPr>
            <p:cNvPr id="54924" name="Rectangle 213">
              <a:extLst>
                <a:ext uri="{FF2B5EF4-FFF2-40B4-BE49-F238E27FC236}">
                  <a16:creationId xmlns:a16="http://schemas.microsoft.com/office/drawing/2014/main" id="{52D3C251-91B5-F64A-9FB6-612F95CB23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25" name="Rectangle 214">
              <a:extLst>
                <a:ext uri="{FF2B5EF4-FFF2-40B4-BE49-F238E27FC236}">
                  <a16:creationId xmlns:a16="http://schemas.microsoft.com/office/drawing/2014/main" id="{506CF6E7-9D8A-E940-AF46-20152EF9E3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26" name="Rectangle 215">
              <a:extLst>
                <a:ext uri="{FF2B5EF4-FFF2-40B4-BE49-F238E27FC236}">
                  <a16:creationId xmlns:a16="http://schemas.microsoft.com/office/drawing/2014/main" id="{DDB7BED0-D35E-C541-8E62-3C6240CF72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27" name="Rectangle 216">
              <a:extLst>
                <a:ext uri="{FF2B5EF4-FFF2-40B4-BE49-F238E27FC236}">
                  <a16:creationId xmlns:a16="http://schemas.microsoft.com/office/drawing/2014/main" id="{C89BF515-6DAB-1946-AA3E-EF7CF9D083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28" name="Rectangle 217">
              <a:extLst>
                <a:ext uri="{FF2B5EF4-FFF2-40B4-BE49-F238E27FC236}">
                  <a16:creationId xmlns:a16="http://schemas.microsoft.com/office/drawing/2014/main" id="{E7696BAF-D461-BB43-9BF2-9B51156F11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29" name="Rectangle 218">
              <a:extLst>
                <a:ext uri="{FF2B5EF4-FFF2-40B4-BE49-F238E27FC236}">
                  <a16:creationId xmlns:a16="http://schemas.microsoft.com/office/drawing/2014/main" id="{82D5DDA2-B1E3-D140-9456-BAD2E88B84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30" name="Rectangle 219">
              <a:extLst>
                <a:ext uri="{FF2B5EF4-FFF2-40B4-BE49-F238E27FC236}">
                  <a16:creationId xmlns:a16="http://schemas.microsoft.com/office/drawing/2014/main" id="{F40AE9B9-4BF6-C940-AE04-F5A3E209BF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31" name="Rectangle 220">
              <a:extLst>
                <a:ext uri="{FF2B5EF4-FFF2-40B4-BE49-F238E27FC236}">
                  <a16:creationId xmlns:a16="http://schemas.microsoft.com/office/drawing/2014/main" id="{B8E4B28C-C3B2-4A47-BF52-5816218B45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32" name="Rectangle 221">
              <a:extLst>
                <a:ext uri="{FF2B5EF4-FFF2-40B4-BE49-F238E27FC236}">
                  <a16:creationId xmlns:a16="http://schemas.microsoft.com/office/drawing/2014/main" id="{02A17EB8-E8CE-AE49-8878-C156D1157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33" name="Rectangle 222">
              <a:extLst>
                <a:ext uri="{FF2B5EF4-FFF2-40B4-BE49-F238E27FC236}">
                  <a16:creationId xmlns:a16="http://schemas.microsoft.com/office/drawing/2014/main" id="{20457C7D-2CAE-FB47-A191-0180D7ED35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34" name="Rectangle 223">
              <a:extLst>
                <a:ext uri="{FF2B5EF4-FFF2-40B4-BE49-F238E27FC236}">
                  <a16:creationId xmlns:a16="http://schemas.microsoft.com/office/drawing/2014/main" id="{EBBF4309-8932-B64A-A7EE-92BFFBE884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35" name="Rectangle 224">
              <a:extLst>
                <a:ext uri="{FF2B5EF4-FFF2-40B4-BE49-F238E27FC236}">
                  <a16:creationId xmlns:a16="http://schemas.microsoft.com/office/drawing/2014/main" id="{F0C54050-487C-334B-8040-4D8E22913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36" name="Rectangle 225">
              <a:extLst>
                <a:ext uri="{FF2B5EF4-FFF2-40B4-BE49-F238E27FC236}">
                  <a16:creationId xmlns:a16="http://schemas.microsoft.com/office/drawing/2014/main" id="{0FE10A97-C1FB-4C47-94F7-33EB274104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37" name="Rectangle 226">
              <a:extLst>
                <a:ext uri="{FF2B5EF4-FFF2-40B4-BE49-F238E27FC236}">
                  <a16:creationId xmlns:a16="http://schemas.microsoft.com/office/drawing/2014/main" id="{2BA4CA46-7E3D-3F49-86E2-8124D0C9BC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38" name="Rectangle 227">
              <a:extLst>
                <a:ext uri="{FF2B5EF4-FFF2-40B4-BE49-F238E27FC236}">
                  <a16:creationId xmlns:a16="http://schemas.microsoft.com/office/drawing/2014/main" id="{C4A34382-881D-D643-886B-59D9FEDF9F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39" name="Rectangle 228">
              <a:extLst>
                <a:ext uri="{FF2B5EF4-FFF2-40B4-BE49-F238E27FC236}">
                  <a16:creationId xmlns:a16="http://schemas.microsoft.com/office/drawing/2014/main" id="{C52BB2AB-B97C-1541-B1B5-B953A78242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40" name="Rectangle 229">
              <a:extLst>
                <a:ext uri="{FF2B5EF4-FFF2-40B4-BE49-F238E27FC236}">
                  <a16:creationId xmlns:a16="http://schemas.microsoft.com/office/drawing/2014/main" id="{EAD3979F-48F6-2040-8694-DF71A17A8C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41" name="Rectangle 230">
              <a:extLst>
                <a:ext uri="{FF2B5EF4-FFF2-40B4-BE49-F238E27FC236}">
                  <a16:creationId xmlns:a16="http://schemas.microsoft.com/office/drawing/2014/main" id="{A9BD7C1F-5A23-334E-9A4A-8DB433735D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42" name="Rectangle 231">
              <a:extLst>
                <a:ext uri="{FF2B5EF4-FFF2-40B4-BE49-F238E27FC236}">
                  <a16:creationId xmlns:a16="http://schemas.microsoft.com/office/drawing/2014/main" id="{66875937-7AB3-5948-815A-B7F8247E72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43" name="Rectangle 232">
              <a:extLst>
                <a:ext uri="{FF2B5EF4-FFF2-40B4-BE49-F238E27FC236}">
                  <a16:creationId xmlns:a16="http://schemas.microsoft.com/office/drawing/2014/main" id="{A88D885E-0B1A-C945-A94E-1998FEFF49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44" name="Rectangle 233">
              <a:extLst>
                <a:ext uri="{FF2B5EF4-FFF2-40B4-BE49-F238E27FC236}">
                  <a16:creationId xmlns:a16="http://schemas.microsoft.com/office/drawing/2014/main" id="{44D88EAC-AB12-C547-8929-6651C61E51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45" name="Rectangle 234">
              <a:extLst>
                <a:ext uri="{FF2B5EF4-FFF2-40B4-BE49-F238E27FC236}">
                  <a16:creationId xmlns:a16="http://schemas.microsoft.com/office/drawing/2014/main" id="{F65E2B36-1867-B643-9CB0-7717146695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46" name="Rectangle 235">
              <a:extLst>
                <a:ext uri="{FF2B5EF4-FFF2-40B4-BE49-F238E27FC236}">
                  <a16:creationId xmlns:a16="http://schemas.microsoft.com/office/drawing/2014/main" id="{8DBC1E2F-82E8-0447-BC95-7C567585BF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47" name="Rectangle 236">
              <a:extLst>
                <a:ext uri="{FF2B5EF4-FFF2-40B4-BE49-F238E27FC236}">
                  <a16:creationId xmlns:a16="http://schemas.microsoft.com/office/drawing/2014/main" id="{97C1D4A3-D01E-994E-A672-64291DF61D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48" name="Rectangle 237">
              <a:extLst>
                <a:ext uri="{FF2B5EF4-FFF2-40B4-BE49-F238E27FC236}">
                  <a16:creationId xmlns:a16="http://schemas.microsoft.com/office/drawing/2014/main" id="{95411835-D8E9-8A4B-A6A6-9E194F6E77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49" name="Rectangle 238">
              <a:extLst>
                <a:ext uri="{FF2B5EF4-FFF2-40B4-BE49-F238E27FC236}">
                  <a16:creationId xmlns:a16="http://schemas.microsoft.com/office/drawing/2014/main" id="{C29A0AFD-132C-ED4C-B48C-11EE4E2F2F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50" name="Rectangle 239">
              <a:extLst>
                <a:ext uri="{FF2B5EF4-FFF2-40B4-BE49-F238E27FC236}">
                  <a16:creationId xmlns:a16="http://schemas.microsoft.com/office/drawing/2014/main" id="{BFEAB1EE-5FA7-9249-ABCC-5019FB5CFF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51" name="Rectangle 240">
              <a:extLst>
                <a:ext uri="{FF2B5EF4-FFF2-40B4-BE49-F238E27FC236}">
                  <a16:creationId xmlns:a16="http://schemas.microsoft.com/office/drawing/2014/main" id="{FD5F561A-A170-9D42-BF2A-BC1DDFB723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52" name="Rectangle 241">
              <a:extLst>
                <a:ext uri="{FF2B5EF4-FFF2-40B4-BE49-F238E27FC236}">
                  <a16:creationId xmlns:a16="http://schemas.microsoft.com/office/drawing/2014/main" id="{7549D06E-7AB4-534E-A2D9-E333622819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53" name="Rectangle 242">
              <a:extLst>
                <a:ext uri="{FF2B5EF4-FFF2-40B4-BE49-F238E27FC236}">
                  <a16:creationId xmlns:a16="http://schemas.microsoft.com/office/drawing/2014/main" id="{ABA294E6-F690-AF4E-9158-1060D7EA6D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54" name="Rectangle 243">
              <a:extLst>
                <a:ext uri="{FF2B5EF4-FFF2-40B4-BE49-F238E27FC236}">
                  <a16:creationId xmlns:a16="http://schemas.microsoft.com/office/drawing/2014/main" id="{72A333C0-3E63-8748-9E7D-2ED8BDEF2B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55" name="Rectangle 244">
              <a:extLst>
                <a:ext uri="{FF2B5EF4-FFF2-40B4-BE49-F238E27FC236}">
                  <a16:creationId xmlns:a16="http://schemas.microsoft.com/office/drawing/2014/main" id="{59FDA428-150E-C341-843D-317CBC6B31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56" name="Rectangle 245">
              <a:extLst>
                <a:ext uri="{FF2B5EF4-FFF2-40B4-BE49-F238E27FC236}">
                  <a16:creationId xmlns:a16="http://schemas.microsoft.com/office/drawing/2014/main" id="{E5EA7656-414D-5A4A-847A-7BC5923DC8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57" name="Rectangle 246">
              <a:extLst>
                <a:ext uri="{FF2B5EF4-FFF2-40B4-BE49-F238E27FC236}">
                  <a16:creationId xmlns:a16="http://schemas.microsoft.com/office/drawing/2014/main" id="{2E241336-5930-7949-A96C-2F9EB73EC8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58" name="Rectangle 247">
              <a:extLst>
                <a:ext uri="{FF2B5EF4-FFF2-40B4-BE49-F238E27FC236}">
                  <a16:creationId xmlns:a16="http://schemas.microsoft.com/office/drawing/2014/main" id="{AE7791B2-47D4-6B4F-BC05-0842F94CB2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59" name="Rectangle 248">
              <a:extLst>
                <a:ext uri="{FF2B5EF4-FFF2-40B4-BE49-F238E27FC236}">
                  <a16:creationId xmlns:a16="http://schemas.microsoft.com/office/drawing/2014/main" id="{25293114-5540-F244-86DC-3C9ECCB9D3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60" name="Rectangle 249">
              <a:extLst>
                <a:ext uri="{FF2B5EF4-FFF2-40B4-BE49-F238E27FC236}">
                  <a16:creationId xmlns:a16="http://schemas.microsoft.com/office/drawing/2014/main" id="{5911F665-C5BD-464E-A1C6-2A0DCD6D12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61" name="Rectangle 250">
              <a:extLst>
                <a:ext uri="{FF2B5EF4-FFF2-40B4-BE49-F238E27FC236}">
                  <a16:creationId xmlns:a16="http://schemas.microsoft.com/office/drawing/2014/main" id="{78F6CD7B-5151-E44F-8CDE-85ED77C378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62" name="Rectangle 251">
              <a:extLst>
                <a:ext uri="{FF2B5EF4-FFF2-40B4-BE49-F238E27FC236}">
                  <a16:creationId xmlns:a16="http://schemas.microsoft.com/office/drawing/2014/main" id="{F7BB651C-4137-CA46-BE97-680FF361D2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63" name="Rectangle 252">
              <a:extLst>
                <a:ext uri="{FF2B5EF4-FFF2-40B4-BE49-F238E27FC236}">
                  <a16:creationId xmlns:a16="http://schemas.microsoft.com/office/drawing/2014/main" id="{F63A24BB-3E4F-8043-B0A7-5BFC0BABCA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64" name="Rectangle 253">
              <a:extLst>
                <a:ext uri="{FF2B5EF4-FFF2-40B4-BE49-F238E27FC236}">
                  <a16:creationId xmlns:a16="http://schemas.microsoft.com/office/drawing/2014/main" id="{10A607D5-6D79-A74D-91EF-FC72D359B0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65" name="Rectangle 254">
              <a:extLst>
                <a:ext uri="{FF2B5EF4-FFF2-40B4-BE49-F238E27FC236}">
                  <a16:creationId xmlns:a16="http://schemas.microsoft.com/office/drawing/2014/main" id="{275FFD81-649A-7545-B962-F7644913E4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66" name="Rectangle 255">
              <a:extLst>
                <a:ext uri="{FF2B5EF4-FFF2-40B4-BE49-F238E27FC236}">
                  <a16:creationId xmlns:a16="http://schemas.microsoft.com/office/drawing/2014/main" id="{76A68ECE-D653-9A45-A28C-57A513ADA4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67" name="Rectangle 256">
              <a:extLst>
                <a:ext uri="{FF2B5EF4-FFF2-40B4-BE49-F238E27FC236}">
                  <a16:creationId xmlns:a16="http://schemas.microsoft.com/office/drawing/2014/main" id="{38685BDE-928D-C14B-8A82-D134B273AB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68" name="Rectangle 257">
              <a:extLst>
                <a:ext uri="{FF2B5EF4-FFF2-40B4-BE49-F238E27FC236}">
                  <a16:creationId xmlns:a16="http://schemas.microsoft.com/office/drawing/2014/main" id="{B282DCF8-3C35-F942-A652-70A767109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69" name="Rectangle 258">
              <a:extLst>
                <a:ext uri="{FF2B5EF4-FFF2-40B4-BE49-F238E27FC236}">
                  <a16:creationId xmlns:a16="http://schemas.microsoft.com/office/drawing/2014/main" id="{CC355433-585F-B049-A721-ACAC9CC60A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70" name="Rectangle 259">
              <a:extLst>
                <a:ext uri="{FF2B5EF4-FFF2-40B4-BE49-F238E27FC236}">
                  <a16:creationId xmlns:a16="http://schemas.microsoft.com/office/drawing/2014/main" id="{018B6572-E10E-114C-B041-7656F5F8B3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71" name="Rectangle 260">
              <a:extLst>
                <a:ext uri="{FF2B5EF4-FFF2-40B4-BE49-F238E27FC236}">
                  <a16:creationId xmlns:a16="http://schemas.microsoft.com/office/drawing/2014/main" id="{C4AA9327-4F29-1F42-9AF9-BCBE8F7810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72" name="Rectangle 261">
              <a:extLst>
                <a:ext uri="{FF2B5EF4-FFF2-40B4-BE49-F238E27FC236}">
                  <a16:creationId xmlns:a16="http://schemas.microsoft.com/office/drawing/2014/main" id="{865C30E8-EACC-3341-BA11-6654916A84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73" name="Rectangle 262">
              <a:extLst>
                <a:ext uri="{FF2B5EF4-FFF2-40B4-BE49-F238E27FC236}">
                  <a16:creationId xmlns:a16="http://schemas.microsoft.com/office/drawing/2014/main" id="{772503A0-3C1C-2D49-B32E-6ED7FC85FC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74" name="Rectangle 263">
              <a:extLst>
                <a:ext uri="{FF2B5EF4-FFF2-40B4-BE49-F238E27FC236}">
                  <a16:creationId xmlns:a16="http://schemas.microsoft.com/office/drawing/2014/main" id="{E8C7C2F3-975B-9D40-95BD-73EDF146FD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75" name="Rectangle 264">
              <a:extLst>
                <a:ext uri="{FF2B5EF4-FFF2-40B4-BE49-F238E27FC236}">
                  <a16:creationId xmlns:a16="http://schemas.microsoft.com/office/drawing/2014/main" id="{1E3854B5-A1EF-BB46-9961-88F4C28FB8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76" name="Rectangle 265">
              <a:extLst>
                <a:ext uri="{FF2B5EF4-FFF2-40B4-BE49-F238E27FC236}">
                  <a16:creationId xmlns:a16="http://schemas.microsoft.com/office/drawing/2014/main" id="{C2468C3B-C5CB-8243-A95F-66990A2B0D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77" name="Rectangle 266">
              <a:extLst>
                <a:ext uri="{FF2B5EF4-FFF2-40B4-BE49-F238E27FC236}">
                  <a16:creationId xmlns:a16="http://schemas.microsoft.com/office/drawing/2014/main" id="{2C1032BD-83E0-DA45-BEF9-656C793E91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78" name="Rectangle 267">
              <a:extLst>
                <a:ext uri="{FF2B5EF4-FFF2-40B4-BE49-F238E27FC236}">
                  <a16:creationId xmlns:a16="http://schemas.microsoft.com/office/drawing/2014/main" id="{4C9E8851-C5BC-9740-8F5E-C0B90CFEC2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79" name="Rectangle 268">
              <a:extLst>
                <a:ext uri="{FF2B5EF4-FFF2-40B4-BE49-F238E27FC236}">
                  <a16:creationId xmlns:a16="http://schemas.microsoft.com/office/drawing/2014/main" id="{9DEDDA2A-8F61-A448-9944-2386A22284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80" name="Rectangle 269">
              <a:extLst>
                <a:ext uri="{FF2B5EF4-FFF2-40B4-BE49-F238E27FC236}">
                  <a16:creationId xmlns:a16="http://schemas.microsoft.com/office/drawing/2014/main" id="{D8EA7E44-5885-954E-893E-FE3CEFFDEE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81" name="Rectangle 270">
              <a:extLst>
                <a:ext uri="{FF2B5EF4-FFF2-40B4-BE49-F238E27FC236}">
                  <a16:creationId xmlns:a16="http://schemas.microsoft.com/office/drawing/2014/main" id="{44314EB7-6AA6-CD48-BF6E-DEC3AA5DAE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82" name="Rectangle 271">
              <a:extLst>
                <a:ext uri="{FF2B5EF4-FFF2-40B4-BE49-F238E27FC236}">
                  <a16:creationId xmlns:a16="http://schemas.microsoft.com/office/drawing/2014/main" id="{816EC8F7-AA6B-0E45-AE7E-D69B967A1D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83" name="Rectangle 272">
              <a:extLst>
                <a:ext uri="{FF2B5EF4-FFF2-40B4-BE49-F238E27FC236}">
                  <a16:creationId xmlns:a16="http://schemas.microsoft.com/office/drawing/2014/main" id="{BED3A3B8-F5F7-C94B-8564-7EA5AFAC3F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84" name="Rectangle 273">
              <a:extLst>
                <a:ext uri="{FF2B5EF4-FFF2-40B4-BE49-F238E27FC236}">
                  <a16:creationId xmlns:a16="http://schemas.microsoft.com/office/drawing/2014/main" id="{470AF3A8-EDFC-D340-858B-BC10D5D347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85" name="Rectangle 274">
              <a:extLst>
                <a:ext uri="{FF2B5EF4-FFF2-40B4-BE49-F238E27FC236}">
                  <a16:creationId xmlns:a16="http://schemas.microsoft.com/office/drawing/2014/main" id="{E240BEE8-F2A6-4743-8462-B7B0B117CF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86" name="Rectangle 275">
              <a:extLst>
                <a:ext uri="{FF2B5EF4-FFF2-40B4-BE49-F238E27FC236}">
                  <a16:creationId xmlns:a16="http://schemas.microsoft.com/office/drawing/2014/main" id="{B9FBB7D8-F4F7-1E4F-8294-49D7FC69C5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87" name="Rectangle 276">
              <a:extLst>
                <a:ext uri="{FF2B5EF4-FFF2-40B4-BE49-F238E27FC236}">
                  <a16:creationId xmlns:a16="http://schemas.microsoft.com/office/drawing/2014/main" id="{C626D3EA-CAFF-6649-80ED-ADDBE38719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88" name="Rectangle 277">
              <a:extLst>
                <a:ext uri="{FF2B5EF4-FFF2-40B4-BE49-F238E27FC236}">
                  <a16:creationId xmlns:a16="http://schemas.microsoft.com/office/drawing/2014/main" id="{16A1B4D2-6724-7744-AC94-14553B98D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89" name="Rectangle 278">
              <a:extLst>
                <a:ext uri="{FF2B5EF4-FFF2-40B4-BE49-F238E27FC236}">
                  <a16:creationId xmlns:a16="http://schemas.microsoft.com/office/drawing/2014/main" id="{49AD4ADB-8230-184D-8070-95731E912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90" name="Rectangle 279">
              <a:extLst>
                <a:ext uri="{FF2B5EF4-FFF2-40B4-BE49-F238E27FC236}">
                  <a16:creationId xmlns:a16="http://schemas.microsoft.com/office/drawing/2014/main" id="{FD2C62B2-C44D-BC4C-8072-CDA4831775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91" name="Rectangle 280">
              <a:extLst>
                <a:ext uri="{FF2B5EF4-FFF2-40B4-BE49-F238E27FC236}">
                  <a16:creationId xmlns:a16="http://schemas.microsoft.com/office/drawing/2014/main" id="{1F07BE00-520E-F84E-9651-2C9258BC3A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92" name="Rectangle 281">
              <a:extLst>
                <a:ext uri="{FF2B5EF4-FFF2-40B4-BE49-F238E27FC236}">
                  <a16:creationId xmlns:a16="http://schemas.microsoft.com/office/drawing/2014/main" id="{C9C8DD30-AC94-1544-9C95-10B26BB7EE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93" name="Rectangle 282">
              <a:extLst>
                <a:ext uri="{FF2B5EF4-FFF2-40B4-BE49-F238E27FC236}">
                  <a16:creationId xmlns:a16="http://schemas.microsoft.com/office/drawing/2014/main" id="{4F00638B-DB5A-C049-8314-8F253A136E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94" name="Rectangle 283">
              <a:extLst>
                <a:ext uri="{FF2B5EF4-FFF2-40B4-BE49-F238E27FC236}">
                  <a16:creationId xmlns:a16="http://schemas.microsoft.com/office/drawing/2014/main" id="{0A7CDEE1-7FDE-E14D-A80E-C94F343771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95" name="Rectangle 284">
              <a:extLst>
                <a:ext uri="{FF2B5EF4-FFF2-40B4-BE49-F238E27FC236}">
                  <a16:creationId xmlns:a16="http://schemas.microsoft.com/office/drawing/2014/main" id="{D21493D5-AEE6-454E-AD19-BF6BA8182C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96" name="Rectangle 285">
              <a:extLst>
                <a:ext uri="{FF2B5EF4-FFF2-40B4-BE49-F238E27FC236}">
                  <a16:creationId xmlns:a16="http://schemas.microsoft.com/office/drawing/2014/main" id="{561DE29F-C4C9-A248-838B-C57452A00A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97" name="Rectangle 286">
              <a:extLst>
                <a:ext uri="{FF2B5EF4-FFF2-40B4-BE49-F238E27FC236}">
                  <a16:creationId xmlns:a16="http://schemas.microsoft.com/office/drawing/2014/main" id="{696E7C69-A1BD-8144-AC6A-3F17B92A55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98" name="Rectangle 287">
              <a:extLst>
                <a:ext uri="{FF2B5EF4-FFF2-40B4-BE49-F238E27FC236}">
                  <a16:creationId xmlns:a16="http://schemas.microsoft.com/office/drawing/2014/main" id="{5CBE7938-C382-C44A-AE1D-67C54EC621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99" name="Rectangle 288">
              <a:extLst>
                <a:ext uri="{FF2B5EF4-FFF2-40B4-BE49-F238E27FC236}">
                  <a16:creationId xmlns:a16="http://schemas.microsoft.com/office/drawing/2014/main" id="{132A01F8-82CF-4F4E-A563-4245C0FE9F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00" name="Rectangle 289">
              <a:extLst>
                <a:ext uri="{FF2B5EF4-FFF2-40B4-BE49-F238E27FC236}">
                  <a16:creationId xmlns:a16="http://schemas.microsoft.com/office/drawing/2014/main" id="{BCD02CFB-C2A9-1842-8CED-44AA56AAD2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01" name="Rectangle 290">
              <a:extLst>
                <a:ext uri="{FF2B5EF4-FFF2-40B4-BE49-F238E27FC236}">
                  <a16:creationId xmlns:a16="http://schemas.microsoft.com/office/drawing/2014/main" id="{683263D6-617C-FD41-9D2A-4843CAEA1C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02" name="Rectangle 291">
              <a:extLst>
                <a:ext uri="{FF2B5EF4-FFF2-40B4-BE49-F238E27FC236}">
                  <a16:creationId xmlns:a16="http://schemas.microsoft.com/office/drawing/2014/main" id="{3D37BB07-06AB-1146-AF47-4F59C3C29F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03" name="Rectangle 292">
              <a:extLst>
                <a:ext uri="{FF2B5EF4-FFF2-40B4-BE49-F238E27FC236}">
                  <a16:creationId xmlns:a16="http://schemas.microsoft.com/office/drawing/2014/main" id="{DFB133AC-1D2B-9A4F-B2FF-862128C9DA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04" name="Rectangle 293">
              <a:extLst>
                <a:ext uri="{FF2B5EF4-FFF2-40B4-BE49-F238E27FC236}">
                  <a16:creationId xmlns:a16="http://schemas.microsoft.com/office/drawing/2014/main" id="{0A2A333C-081F-7D4D-BDDC-15F598D046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05" name="Rectangle 294">
              <a:extLst>
                <a:ext uri="{FF2B5EF4-FFF2-40B4-BE49-F238E27FC236}">
                  <a16:creationId xmlns:a16="http://schemas.microsoft.com/office/drawing/2014/main" id="{396F1257-30CE-4B4A-87F6-C5A2EA993B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06" name="Rectangle 295">
              <a:extLst>
                <a:ext uri="{FF2B5EF4-FFF2-40B4-BE49-F238E27FC236}">
                  <a16:creationId xmlns:a16="http://schemas.microsoft.com/office/drawing/2014/main" id="{3B0CA358-3FFD-9D43-8194-39D0D4E1C6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07" name="Rectangle 296">
              <a:extLst>
                <a:ext uri="{FF2B5EF4-FFF2-40B4-BE49-F238E27FC236}">
                  <a16:creationId xmlns:a16="http://schemas.microsoft.com/office/drawing/2014/main" id="{27D484AC-6859-1D43-8DC0-290A37EF4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08" name="Rectangle 297">
              <a:extLst>
                <a:ext uri="{FF2B5EF4-FFF2-40B4-BE49-F238E27FC236}">
                  <a16:creationId xmlns:a16="http://schemas.microsoft.com/office/drawing/2014/main" id="{4664666D-E263-BA4F-87FB-583C24CD93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09" name="Rectangle 298">
              <a:extLst>
                <a:ext uri="{FF2B5EF4-FFF2-40B4-BE49-F238E27FC236}">
                  <a16:creationId xmlns:a16="http://schemas.microsoft.com/office/drawing/2014/main" id="{CF162E05-21CD-ED41-B20C-6762B6033A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10" name="Rectangle 299">
              <a:extLst>
                <a:ext uri="{FF2B5EF4-FFF2-40B4-BE49-F238E27FC236}">
                  <a16:creationId xmlns:a16="http://schemas.microsoft.com/office/drawing/2014/main" id="{1F6190CE-3478-FF4A-910C-AE029B83B2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11" name="Rectangle 300">
              <a:extLst>
                <a:ext uri="{FF2B5EF4-FFF2-40B4-BE49-F238E27FC236}">
                  <a16:creationId xmlns:a16="http://schemas.microsoft.com/office/drawing/2014/main" id="{0E5D1A23-59B7-FE49-8313-68FC3FF36E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12" name="Rectangle 301">
              <a:extLst>
                <a:ext uri="{FF2B5EF4-FFF2-40B4-BE49-F238E27FC236}">
                  <a16:creationId xmlns:a16="http://schemas.microsoft.com/office/drawing/2014/main" id="{4ACE6CFB-60C8-AF4B-82CF-DDC7835D63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13" name="Rectangle 302">
              <a:extLst>
                <a:ext uri="{FF2B5EF4-FFF2-40B4-BE49-F238E27FC236}">
                  <a16:creationId xmlns:a16="http://schemas.microsoft.com/office/drawing/2014/main" id="{B2D144AE-CD8E-1742-BAB0-C647D44469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14" name="Rectangle 303">
              <a:extLst>
                <a:ext uri="{FF2B5EF4-FFF2-40B4-BE49-F238E27FC236}">
                  <a16:creationId xmlns:a16="http://schemas.microsoft.com/office/drawing/2014/main" id="{9C208707-2080-5A43-9290-14AE5DDEE8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15" name="Rectangle 304">
              <a:extLst>
                <a:ext uri="{FF2B5EF4-FFF2-40B4-BE49-F238E27FC236}">
                  <a16:creationId xmlns:a16="http://schemas.microsoft.com/office/drawing/2014/main" id="{151F7606-6922-E64C-9B16-E02900A77B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16" name="Rectangle 305">
              <a:extLst>
                <a:ext uri="{FF2B5EF4-FFF2-40B4-BE49-F238E27FC236}">
                  <a16:creationId xmlns:a16="http://schemas.microsoft.com/office/drawing/2014/main" id="{429AB41B-F15D-804F-8E49-AF78326CD3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17" name="Rectangle 306">
              <a:extLst>
                <a:ext uri="{FF2B5EF4-FFF2-40B4-BE49-F238E27FC236}">
                  <a16:creationId xmlns:a16="http://schemas.microsoft.com/office/drawing/2014/main" id="{F30A2E8F-DCDD-0548-A022-F728A6730B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18" name="Rectangle 307">
              <a:extLst>
                <a:ext uri="{FF2B5EF4-FFF2-40B4-BE49-F238E27FC236}">
                  <a16:creationId xmlns:a16="http://schemas.microsoft.com/office/drawing/2014/main" id="{C85C378A-2DD9-C243-83C8-310C8F1D6B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19" name="Rectangle 308">
              <a:extLst>
                <a:ext uri="{FF2B5EF4-FFF2-40B4-BE49-F238E27FC236}">
                  <a16:creationId xmlns:a16="http://schemas.microsoft.com/office/drawing/2014/main" id="{78B199CA-02A4-ED46-8FF0-7A44C6A6D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20" name="Rectangle 309">
              <a:extLst>
                <a:ext uri="{FF2B5EF4-FFF2-40B4-BE49-F238E27FC236}">
                  <a16:creationId xmlns:a16="http://schemas.microsoft.com/office/drawing/2014/main" id="{42ED1C1B-820E-E24B-BD5D-6A51103A3B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21" name="Rectangle 310">
              <a:extLst>
                <a:ext uri="{FF2B5EF4-FFF2-40B4-BE49-F238E27FC236}">
                  <a16:creationId xmlns:a16="http://schemas.microsoft.com/office/drawing/2014/main" id="{1BFB83BE-3EF1-1A40-BBCB-292684E59C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22" name="Rectangle 311">
              <a:extLst>
                <a:ext uri="{FF2B5EF4-FFF2-40B4-BE49-F238E27FC236}">
                  <a16:creationId xmlns:a16="http://schemas.microsoft.com/office/drawing/2014/main" id="{57773527-3713-B147-A447-9CEBB53979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23" name="Rectangle 312">
              <a:extLst>
                <a:ext uri="{FF2B5EF4-FFF2-40B4-BE49-F238E27FC236}">
                  <a16:creationId xmlns:a16="http://schemas.microsoft.com/office/drawing/2014/main" id="{EC1B2D77-468F-3548-A03B-62CB6D221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24" name="Line 313">
              <a:extLst>
                <a:ext uri="{FF2B5EF4-FFF2-40B4-BE49-F238E27FC236}">
                  <a16:creationId xmlns:a16="http://schemas.microsoft.com/office/drawing/2014/main" id="{E2273342-3439-2E4F-B306-87ACB9A69E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3" y="3112"/>
              <a:ext cx="136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25" name="Line 314">
              <a:extLst>
                <a:ext uri="{FF2B5EF4-FFF2-40B4-BE49-F238E27FC236}">
                  <a16:creationId xmlns:a16="http://schemas.microsoft.com/office/drawing/2014/main" id="{DA5399AF-8672-0D48-B374-EC9081A3AB0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583" y="3112"/>
              <a:ext cx="136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26" name="Text Box 315">
              <a:extLst>
                <a:ext uri="{FF2B5EF4-FFF2-40B4-BE49-F238E27FC236}">
                  <a16:creationId xmlns:a16="http://schemas.microsoft.com/office/drawing/2014/main" id="{8CBBC377-9C28-A44B-BD0C-B03BFD3A66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39" y="3080"/>
              <a:ext cx="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ABD5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1" u="none" strike="noStrike" kern="120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x</a:t>
              </a:r>
              <a:endParaRPr kumimoji="0" lang="en-GB" altLang="en-US" sz="1800" b="0" i="1" u="none" strike="noStrike" kern="1200" cap="none" spc="0" normalizeH="0" baseline="0" noProof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27" name="Text Box 316">
              <a:extLst>
                <a:ext uri="{FF2B5EF4-FFF2-40B4-BE49-F238E27FC236}">
                  <a16:creationId xmlns:a16="http://schemas.microsoft.com/office/drawing/2014/main" id="{1AA2C0A6-B3DE-EC4F-A48B-024CAC2C7A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3" y="2316"/>
              <a:ext cx="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ABD5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1" u="none" strike="noStrike" kern="120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y</a:t>
              </a:r>
              <a:endParaRPr kumimoji="0" lang="en-GB" altLang="en-US" sz="1800" b="0" i="1" u="none" strike="noStrike" kern="1200" cap="none" spc="0" normalizeH="0" baseline="0" noProof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4276" name="Group 317">
            <a:extLst>
              <a:ext uri="{FF2B5EF4-FFF2-40B4-BE49-F238E27FC236}">
                <a16:creationId xmlns:a16="http://schemas.microsoft.com/office/drawing/2014/main" id="{B9B41A2C-947C-E441-9043-90CDA792286E}"/>
              </a:ext>
            </a:extLst>
          </p:cNvPr>
          <p:cNvGrpSpPr>
            <a:grpSpLocks/>
          </p:cNvGrpSpPr>
          <p:nvPr/>
        </p:nvGrpSpPr>
        <p:grpSpPr bwMode="auto">
          <a:xfrm>
            <a:off x="3059113" y="0"/>
            <a:ext cx="2279650" cy="2343150"/>
            <a:chOff x="583" y="2316"/>
            <a:chExt cx="1436" cy="1476"/>
          </a:xfrm>
        </p:grpSpPr>
        <p:sp>
          <p:nvSpPr>
            <p:cNvPr id="54820" name="Rectangle 318">
              <a:extLst>
                <a:ext uri="{FF2B5EF4-FFF2-40B4-BE49-F238E27FC236}">
                  <a16:creationId xmlns:a16="http://schemas.microsoft.com/office/drawing/2014/main" id="{28EE9F1C-09C1-AA43-B743-EE2EDA136D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21" name="Rectangle 319">
              <a:extLst>
                <a:ext uri="{FF2B5EF4-FFF2-40B4-BE49-F238E27FC236}">
                  <a16:creationId xmlns:a16="http://schemas.microsoft.com/office/drawing/2014/main" id="{5B0434E0-2F64-C741-8E6E-F053604200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22" name="Rectangle 320">
              <a:extLst>
                <a:ext uri="{FF2B5EF4-FFF2-40B4-BE49-F238E27FC236}">
                  <a16:creationId xmlns:a16="http://schemas.microsoft.com/office/drawing/2014/main" id="{29D16258-26DE-2344-AE44-3C4022BC6A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23" name="Rectangle 321">
              <a:extLst>
                <a:ext uri="{FF2B5EF4-FFF2-40B4-BE49-F238E27FC236}">
                  <a16:creationId xmlns:a16="http://schemas.microsoft.com/office/drawing/2014/main" id="{46A23AF2-94F4-9442-89EB-44396A6656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24" name="Rectangle 322">
              <a:extLst>
                <a:ext uri="{FF2B5EF4-FFF2-40B4-BE49-F238E27FC236}">
                  <a16:creationId xmlns:a16="http://schemas.microsoft.com/office/drawing/2014/main" id="{65486AF6-56DA-0A40-8E3D-63476779AE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25" name="Rectangle 323">
              <a:extLst>
                <a:ext uri="{FF2B5EF4-FFF2-40B4-BE49-F238E27FC236}">
                  <a16:creationId xmlns:a16="http://schemas.microsoft.com/office/drawing/2014/main" id="{CB92EB14-0418-9F43-881E-A9D273FC6B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26" name="Rectangle 324">
              <a:extLst>
                <a:ext uri="{FF2B5EF4-FFF2-40B4-BE49-F238E27FC236}">
                  <a16:creationId xmlns:a16="http://schemas.microsoft.com/office/drawing/2014/main" id="{2C036A45-764A-9E42-BB5C-22688E69EF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27" name="Rectangle 325">
              <a:extLst>
                <a:ext uri="{FF2B5EF4-FFF2-40B4-BE49-F238E27FC236}">
                  <a16:creationId xmlns:a16="http://schemas.microsoft.com/office/drawing/2014/main" id="{A5E8B45C-0F27-0849-95A7-42F8B043BB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28" name="Rectangle 326">
              <a:extLst>
                <a:ext uri="{FF2B5EF4-FFF2-40B4-BE49-F238E27FC236}">
                  <a16:creationId xmlns:a16="http://schemas.microsoft.com/office/drawing/2014/main" id="{3F65808E-0322-1043-A3AF-AD03F2B581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29" name="Rectangle 327">
              <a:extLst>
                <a:ext uri="{FF2B5EF4-FFF2-40B4-BE49-F238E27FC236}">
                  <a16:creationId xmlns:a16="http://schemas.microsoft.com/office/drawing/2014/main" id="{D993D9E4-275D-7D42-A704-DAFF6758C8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30" name="Rectangle 328">
              <a:extLst>
                <a:ext uri="{FF2B5EF4-FFF2-40B4-BE49-F238E27FC236}">
                  <a16:creationId xmlns:a16="http://schemas.microsoft.com/office/drawing/2014/main" id="{C969C030-2049-2449-B464-B83383A846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31" name="Rectangle 329">
              <a:extLst>
                <a:ext uri="{FF2B5EF4-FFF2-40B4-BE49-F238E27FC236}">
                  <a16:creationId xmlns:a16="http://schemas.microsoft.com/office/drawing/2014/main" id="{D8C67669-67BA-4B4C-92A1-9C2C846912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32" name="Rectangle 330">
              <a:extLst>
                <a:ext uri="{FF2B5EF4-FFF2-40B4-BE49-F238E27FC236}">
                  <a16:creationId xmlns:a16="http://schemas.microsoft.com/office/drawing/2014/main" id="{5D127006-8C9A-2F4F-BA06-5621EF9DC0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33" name="Rectangle 331">
              <a:extLst>
                <a:ext uri="{FF2B5EF4-FFF2-40B4-BE49-F238E27FC236}">
                  <a16:creationId xmlns:a16="http://schemas.microsoft.com/office/drawing/2014/main" id="{FF5BA489-1460-AE4F-A531-BD75915925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34" name="Rectangle 332">
              <a:extLst>
                <a:ext uri="{FF2B5EF4-FFF2-40B4-BE49-F238E27FC236}">
                  <a16:creationId xmlns:a16="http://schemas.microsoft.com/office/drawing/2014/main" id="{BAB90549-F346-8244-84BD-9887050803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35" name="Rectangle 333">
              <a:extLst>
                <a:ext uri="{FF2B5EF4-FFF2-40B4-BE49-F238E27FC236}">
                  <a16:creationId xmlns:a16="http://schemas.microsoft.com/office/drawing/2014/main" id="{FCD37F2F-6092-F246-BE03-80C4B9F1DF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36" name="Rectangle 334">
              <a:extLst>
                <a:ext uri="{FF2B5EF4-FFF2-40B4-BE49-F238E27FC236}">
                  <a16:creationId xmlns:a16="http://schemas.microsoft.com/office/drawing/2014/main" id="{9B0FD4C5-BF0D-7043-855E-4692994896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37" name="Rectangle 335">
              <a:extLst>
                <a:ext uri="{FF2B5EF4-FFF2-40B4-BE49-F238E27FC236}">
                  <a16:creationId xmlns:a16="http://schemas.microsoft.com/office/drawing/2014/main" id="{DBAE4FA0-7BD6-6749-876F-1B31BDA930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38" name="Rectangle 336">
              <a:extLst>
                <a:ext uri="{FF2B5EF4-FFF2-40B4-BE49-F238E27FC236}">
                  <a16:creationId xmlns:a16="http://schemas.microsoft.com/office/drawing/2014/main" id="{6C31EDCD-668F-9543-8BBD-15FD46D107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39" name="Rectangle 337">
              <a:extLst>
                <a:ext uri="{FF2B5EF4-FFF2-40B4-BE49-F238E27FC236}">
                  <a16:creationId xmlns:a16="http://schemas.microsoft.com/office/drawing/2014/main" id="{4DB4E8F2-12D8-AB4E-A608-984209D3D1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40" name="Rectangle 338">
              <a:extLst>
                <a:ext uri="{FF2B5EF4-FFF2-40B4-BE49-F238E27FC236}">
                  <a16:creationId xmlns:a16="http://schemas.microsoft.com/office/drawing/2014/main" id="{13885C55-2D52-9742-99A0-1483E8D3AB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41" name="Rectangle 339">
              <a:extLst>
                <a:ext uri="{FF2B5EF4-FFF2-40B4-BE49-F238E27FC236}">
                  <a16:creationId xmlns:a16="http://schemas.microsoft.com/office/drawing/2014/main" id="{CFCCA9FF-B67F-2842-9FF9-59BDCD0EC9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42" name="Rectangle 340">
              <a:extLst>
                <a:ext uri="{FF2B5EF4-FFF2-40B4-BE49-F238E27FC236}">
                  <a16:creationId xmlns:a16="http://schemas.microsoft.com/office/drawing/2014/main" id="{7F3187D7-9AFB-0A4A-9C3C-17D5193A38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43" name="Rectangle 341">
              <a:extLst>
                <a:ext uri="{FF2B5EF4-FFF2-40B4-BE49-F238E27FC236}">
                  <a16:creationId xmlns:a16="http://schemas.microsoft.com/office/drawing/2014/main" id="{11E5AC1E-3027-E442-AEBE-E1C52CB150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44" name="Rectangle 342">
              <a:extLst>
                <a:ext uri="{FF2B5EF4-FFF2-40B4-BE49-F238E27FC236}">
                  <a16:creationId xmlns:a16="http://schemas.microsoft.com/office/drawing/2014/main" id="{721C9A2D-BC69-3B44-BA81-8121121EE3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45" name="Rectangle 343">
              <a:extLst>
                <a:ext uri="{FF2B5EF4-FFF2-40B4-BE49-F238E27FC236}">
                  <a16:creationId xmlns:a16="http://schemas.microsoft.com/office/drawing/2014/main" id="{59B9B867-991C-644F-BF77-CD3563D0D2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46" name="Rectangle 344">
              <a:extLst>
                <a:ext uri="{FF2B5EF4-FFF2-40B4-BE49-F238E27FC236}">
                  <a16:creationId xmlns:a16="http://schemas.microsoft.com/office/drawing/2014/main" id="{29BFB405-5EA0-FC40-836C-0FFB69C3FB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47" name="Rectangle 345">
              <a:extLst>
                <a:ext uri="{FF2B5EF4-FFF2-40B4-BE49-F238E27FC236}">
                  <a16:creationId xmlns:a16="http://schemas.microsoft.com/office/drawing/2014/main" id="{B6311061-C05C-B349-B91E-A541C2BBE8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48" name="Rectangle 346">
              <a:extLst>
                <a:ext uri="{FF2B5EF4-FFF2-40B4-BE49-F238E27FC236}">
                  <a16:creationId xmlns:a16="http://schemas.microsoft.com/office/drawing/2014/main" id="{362DFB46-DCCD-8C42-978D-E16D98515B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49" name="Rectangle 347">
              <a:extLst>
                <a:ext uri="{FF2B5EF4-FFF2-40B4-BE49-F238E27FC236}">
                  <a16:creationId xmlns:a16="http://schemas.microsoft.com/office/drawing/2014/main" id="{B54321DC-8D1F-5B48-8563-74482987D2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50" name="Rectangle 348">
              <a:extLst>
                <a:ext uri="{FF2B5EF4-FFF2-40B4-BE49-F238E27FC236}">
                  <a16:creationId xmlns:a16="http://schemas.microsoft.com/office/drawing/2014/main" id="{53ABEBE9-EE90-BE48-887A-6FAE982F5D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51" name="Rectangle 349">
              <a:extLst>
                <a:ext uri="{FF2B5EF4-FFF2-40B4-BE49-F238E27FC236}">
                  <a16:creationId xmlns:a16="http://schemas.microsoft.com/office/drawing/2014/main" id="{D04779D1-136E-1444-B464-3B158F6785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52" name="Rectangle 350">
              <a:extLst>
                <a:ext uri="{FF2B5EF4-FFF2-40B4-BE49-F238E27FC236}">
                  <a16:creationId xmlns:a16="http://schemas.microsoft.com/office/drawing/2014/main" id="{B73D62BF-BF00-0D48-BC15-A0A74FB63E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53" name="Rectangle 351">
              <a:extLst>
                <a:ext uri="{FF2B5EF4-FFF2-40B4-BE49-F238E27FC236}">
                  <a16:creationId xmlns:a16="http://schemas.microsoft.com/office/drawing/2014/main" id="{4BE68C06-2D2E-4446-B138-9586328EC0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54" name="Rectangle 352">
              <a:extLst>
                <a:ext uri="{FF2B5EF4-FFF2-40B4-BE49-F238E27FC236}">
                  <a16:creationId xmlns:a16="http://schemas.microsoft.com/office/drawing/2014/main" id="{7EE6C86B-4C83-F047-8860-F5AF8E311C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55" name="Rectangle 353">
              <a:extLst>
                <a:ext uri="{FF2B5EF4-FFF2-40B4-BE49-F238E27FC236}">
                  <a16:creationId xmlns:a16="http://schemas.microsoft.com/office/drawing/2014/main" id="{FB2D0A70-788E-4746-B2D7-8E7DB8800C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56" name="Rectangle 354">
              <a:extLst>
                <a:ext uri="{FF2B5EF4-FFF2-40B4-BE49-F238E27FC236}">
                  <a16:creationId xmlns:a16="http://schemas.microsoft.com/office/drawing/2014/main" id="{4F56F3FC-CF42-824A-9DE0-12E72A7F86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57" name="Rectangle 355">
              <a:extLst>
                <a:ext uri="{FF2B5EF4-FFF2-40B4-BE49-F238E27FC236}">
                  <a16:creationId xmlns:a16="http://schemas.microsoft.com/office/drawing/2014/main" id="{55BCA945-B793-0947-8759-CEFEEDD558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58" name="Rectangle 356">
              <a:extLst>
                <a:ext uri="{FF2B5EF4-FFF2-40B4-BE49-F238E27FC236}">
                  <a16:creationId xmlns:a16="http://schemas.microsoft.com/office/drawing/2014/main" id="{C9F145D2-FB8B-DE4F-B69E-AF4C7FA328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59" name="Rectangle 357">
              <a:extLst>
                <a:ext uri="{FF2B5EF4-FFF2-40B4-BE49-F238E27FC236}">
                  <a16:creationId xmlns:a16="http://schemas.microsoft.com/office/drawing/2014/main" id="{949C9EB0-4895-6740-A1DA-E8292F521E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60" name="Rectangle 358">
              <a:extLst>
                <a:ext uri="{FF2B5EF4-FFF2-40B4-BE49-F238E27FC236}">
                  <a16:creationId xmlns:a16="http://schemas.microsoft.com/office/drawing/2014/main" id="{DCAABCE8-26AD-3343-AA6E-ECF4786E4B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61" name="Rectangle 359">
              <a:extLst>
                <a:ext uri="{FF2B5EF4-FFF2-40B4-BE49-F238E27FC236}">
                  <a16:creationId xmlns:a16="http://schemas.microsoft.com/office/drawing/2014/main" id="{BDEA77B9-3A6A-2640-A8E0-C5D31CEA0A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62" name="Rectangle 360">
              <a:extLst>
                <a:ext uri="{FF2B5EF4-FFF2-40B4-BE49-F238E27FC236}">
                  <a16:creationId xmlns:a16="http://schemas.microsoft.com/office/drawing/2014/main" id="{4D535BC3-C760-CF4A-BF45-90C2142596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63" name="Rectangle 361">
              <a:extLst>
                <a:ext uri="{FF2B5EF4-FFF2-40B4-BE49-F238E27FC236}">
                  <a16:creationId xmlns:a16="http://schemas.microsoft.com/office/drawing/2014/main" id="{970DDC3B-5928-8448-AF0A-78AA800E5B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64" name="Rectangle 362">
              <a:extLst>
                <a:ext uri="{FF2B5EF4-FFF2-40B4-BE49-F238E27FC236}">
                  <a16:creationId xmlns:a16="http://schemas.microsoft.com/office/drawing/2014/main" id="{BE0DB5D1-B196-A24E-9422-114E63DECE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65" name="Rectangle 363">
              <a:extLst>
                <a:ext uri="{FF2B5EF4-FFF2-40B4-BE49-F238E27FC236}">
                  <a16:creationId xmlns:a16="http://schemas.microsoft.com/office/drawing/2014/main" id="{93B0C1FD-4289-A746-838D-BB6C9921CA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66" name="Rectangle 364">
              <a:extLst>
                <a:ext uri="{FF2B5EF4-FFF2-40B4-BE49-F238E27FC236}">
                  <a16:creationId xmlns:a16="http://schemas.microsoft.com/office/drawing/2014/main" id="{4C5EA2D4-064E-C94D-8593-C2368DF8E2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67" name="Rectangle 365">
              <a:extLst>
                <a:ext uri="{FF2B5EF4-FFF2-40B4-BE49-F238E27FC236}">
                  <a16:creationId xmlns:a16="http://schemas.microsoft.com/office/drawing/2014/main" id="{1871B775-46AC-4C4C-966C-0D999B7480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68" name="Rectangle 366">
              <a:extLst>
                <a:ext uri="{FF2B5EF4-FFF2-40B4-BE49-F238E27FC236}">
                  <a16:creationId xmlns:a16="http://schemas.microsoft.com/office/drawing/2014/main" id="{70F58EED-7A12-D849-9333-6AFD83A12E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69" name="Rectangle 367">
              <a:extLst>
                <a:ext uri="{FF2B5EF4-FFF2-40B4-BE49-F238E27FC236}">
                  <a16:creationId xmlns:a16="http://schemas.microsoft.com/office/drawing/2014/main" id="{7B65DEA9-4FB6-0D42-89D3-D1C143EA20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70" name="Rectangle 368">
              <a:extLst>
                <a:ext uri="{FF2B5EF4-FFF2-40B4-BE49-F238E27FC236}">
                  <a16:creationId xmlns:a16="http://schemas.microsoft.com/office/drawing/2014/main" id="{2C548E88-C4D2-B345-844E-FF99C01A35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71" name="Rectangle 369">
              <a:extLst>
                <a:ext uri="{FF2B5EF4-FFF2-40B4-BE49-F238E27FC236}">
                  <a16:creationId xmlns:a16="http://schemas.microsoft.com/office/drawing/2014/main" id="{626807C4-9741-AD4F-BD5F-58B6D58E97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72" name="Rectangle 370">
              <a:extLst>
                <a:ext uri="{FF2B5EF4-FFF2-40B4-BE49-F238E27FC236}">
                  <a16:creationId xmlns:a16="http://schemas.microsoft.com/office/drawing/2014/main" id="{CB7B1814-D8AA-BF46-86CC-BEC9B05828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73" name="Rectangle 371">
              <a:extLst>
                <a:ext uri="{FF2B5EF4-FFF2-40B4-BE49-F238E27FC236}">
                  <a16:creationId xmlns:a16="http://schemas.microsoft.com/office/drawing/2014/main" id="{C5D3A81E-D3D4-2244-94A2-7EE426CE6C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74" name="Rectangle 372">
              <a:extLst>
                <a:ext uri="{FF2B5EF4-FFF2-40B4-BE49-F238E27FC236}">
                  <a16:creationId xmlns:a16="http://schemas.microsoft.com/office/drawing/2014/main" id="{78845607-3518-F74E-87BB-2159E83949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75" name="Rectangle 373">
              <a:extLst>
                <a:ext uri="{FF2B5EF4-FFF2-40B4-BE49-F238E27FC236}">
                  <a16:creationId xmlns:a16="http://schemas.microsoft.com/office/drawing/2014/main" id="{DDE2744A-124E-954B-A1EE-1BE087349C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76" name="Rectangle 374">
              <a:extLst>
                <a:ext uri="{FF2B5EF4-FFF2-40B4-BE49-F238E27FC236}">
                  <a16:creationId xmlns:a16="http://schemas.microsoft.com/office/drawing/2014/main" id="{71010B21-C956-C049-8019-DF3FA85609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77" name="Rectangle 375">
              <a:extLst>
                <a:ext uri="{FF2B5EF4-FFF2-40B4-BE49-F238E27FC236}">
                  <a16:creationId xmlns:a16="http://schemas.microsoft.com/office/drawing/2014/main" id="{2266C317-870C-8F48-839D-126D23285E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78" name="Rectangle 376">
              <a:extLst>
                <a:ext uri="{FF2B5EF4-FFF2-40B4-BE49-F238E27FC236}">
                  <a16:creationId xmlns:a16="http://schemas.microsoft.com/office/drawing/2014/main" id="{34D3641E-24E0-C947-9294-AA5EC6FF53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79" name="Rectangle 377">
              <a:extLst>
                <a:ext uri="{FF2B5EF4-FFF2-40B4-BE49-F238E27FC236}">
                  <a16:creationId xmlns:a16="http://schemas.microsoft.com/office/drawing/2014/main" id="{568DEA7F-ABE5-FD4B-9CDD-DD793C46E2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80" name="Rectangle 378">
              <a:extLst>
                <a:ext uri="{FF2B5EF4-FFF2-40B4-BE49-F238E27FC236}">
                  <a16:creationId xmlns:a16="http://schemas.microsoft.com/office/drawing/2014/main" id="{D590C717-1B87-6449-8F2E-B4FE63F315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81" name="Rectangle 379">
              <a:extLst>
                <a:ext uri="{FF2B5EF4-FFF2-40B4-BE49-F238E27FC236}">
                  <a16:creationId xmlns:a16="http://schemas.microsoft.com/office/drawing/2014/main" id="{9B689E4C-E6D9-3441-9CA4-1FEA20F7D2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82" name="Rectangle 380">
              <a:extLst>
                <a:ext uri="{FF2B5EF4-FFF2-40B4-BE49-F238E27FC236}">
                  <a16:creationId xmlns:a16="http://schemas.microsoft.com/office/drawing/2014/main" id="{4289D270-F945-934E-ABC2-31522D526E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83" name="Rectangle 381">
              <a:extLst>
                <a:ext uri="{FF2B5EF4-FFF2-40B4-BE49-F238E27FC236}">
                  <a16:creationId xmlns:a16="http://schemas.microsoft.com/office/drawing/2014/main" id="{460F0962-CC14-384C-9ED7-19E5C4A7B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84" name="Rectangle 382">
              <a:extLst>
                <a:ext uri="{FF2B5EF4-FFF2-40B4-BE49-F238E27FC236}">
                  <a16:creationId xmlns:a16="http://schemas.microsoft.com/office/drawing/2014/main" id="{FE848235-94D3-D048-A224-DECA0D9FFD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85" name="Rectangle 383">
              <a:extLst>
                <a:ext uri="{FF2B5EF4-FFF2-40B4-BE49-F238E27FC236}">
                  <a16:creationId xmlns:a16="http://schemas.microsoft.com/office/drawing/2014/main" id="{9F618E07-0CB1-A04A-8E4B-3EBCAD8D69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86" name="Rectangle 384">
              <a:extLst>
                <a:ext uri="{FF2B5EF4-FFF2-40B4-BE49-F238E27FC236}">
                  <a16:creationId xmlns:a16="http://schemas.microsoft.com/office/drawing/2014/main" id="{9395CF09-4F68-8148-9530-AE05832AAE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87" name="Rectangle 385">
              <a:extLst>
                <a:ext uri="{FF2B5EF4-FFF2-40B4-BE49-F238E27FC236}">
                  <a16:creationId xmlns:a16="http://schemas.microsoft.com/office/drawing/2014/main" id="{220AEB73-550C-E543-8F0C-A5EA1BDD1D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88" name="Rectangle 386">
              <a:extLst>
                <a:ext uri="{FF2B5EF4-FFF2-40B4-BE49-F238E27FC236}">
                  <a16:creationId xmlns:a16="http://schemas.microsoft.com/office/drawing/2014/main" id="{C07471B5-4277-374B-80C3-DBC54ECB18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89" name="Rectangle 387">
              <a:extLst>
                <a:ext uri="{FF2B5EF4-FFF2-40B4-BE49-F238E27FC236}">
                  <a16:creationId xmlns:a16="http://schemas.microsoft.com/office/drawing/2014/main" id="{B1897F9F-8973-7B46-9CE5-28AC3315F4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90" name="Rectangle 388">
              <a:extLst>
                <a:ext uri="{FF2B5EF4-FFF2-40B4-BE49-F238E27FC236}">
                  <a16:creationId xmlns:a16="http://schemas.microsoft.com/office/drawing/2014/main" id="{78AE596D-A786-AB46-B0A0-4CF9FB6D5F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91" name="Rectangle 389">
              <a:extLst>
                <a:ext uri="{FF2B5EF4-FFF2-40B4-BE49-F238E27FC236}">
                  <a16:creationId xmlns:a16="http://schemas.microsoft.com/office/drawing/2014/main" id="{19DB833A-DC71-694A-9855-6FBF0E8357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92" name="Rectangle 390">
              <a:extLst>
                <a:ext uri="{FF2B5EF4-FFF2-40B4-BE49-F238E27FC236}">
                  <a16:creationId xmlns:a16="http://schemas.microsoft.com/office/drawing/2014/main" id="{A1D51AD2-291B-844A-B945-30E4FE211D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93" name="Rectangle 391">
              <a:extLst>
                <a:ext uri="{FF2B5EF4-FFF2-40B4-BE49-F238E27FC236}">
                  <a16:creationId xmlns:a16="http://schemas.microsoft.com/office/drawing/2014/main" id="{AFB18723-3472-174D-8FBA-D0750824BE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94" name="Rectangle 392">
              <a:extLst>
                <a:ext uri="{FF2B5EF4-FFF2-40B4-BE49-F238E27FC236}">
                  <a16:creationId xmlns:a16="http://schemas.microsoft.com/office/drawing/2014/main" id="{E1E5B032-B8D1-D947-849F-FF4C05106E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95" name="Rectangle 393">
              <a:extLst>
                <a:ext uri="{FF2B5EF4-FFF2-40B4-BE49-F238E27FC236}">
                  <a16:creationId xmlns:a16="http://schemas.microsoft.com/office/drawing/2014/main" id="{1D359E6C-9CA4-C043-B243-A1ED5AD80B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96" name="Rectangle 394">
              <a:extLst>
                <a:ext uri="{FF2B5EF4-FFF2-40B4-BE49-F238E27FC236}">
                  <a16:creationId xmlns:a16="http://schemas.microsoft.com/office/drawing/2014/main" id="{F8E2B0E5-D74A-614E-BCC2-068340693D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97" name="Rectangle 395">
              <a:extLst>
                <a:ext uri="{FF2B5EF4-FFF2-40B4-BE49-F238E27FC236}">
                  <a16:creationId xmlns:a16="http://schemas.microsoft.com/office/drawing/2014/main" id="{D1AF0298-1037-B645-B220-F2600F89EA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98" name="Rectangle 396">
              <a:extLst>
                <a:ext uri="{FF2B5EF4-FFF2-40B4-BE49-F238E27FC236}">
                  <a16:creationId xmlns:a16="http://schemas.microsoft.com/office/drawing/2014/main" id="{7409743D-DBA2-B14C-BEC3-9A8005E644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99" name="Rectangle 397">
              <a:extLst>
                <a:ext uri="{FF2B5EF4-FFF2-40B4-BE49-F238E27FC236}">
                  <a16:creationId xmlns:a16="http://schemas.microsoft.com/office/drawing/2014/main" id="{75517DE5-43EA-0F47-A0D0-2BAB02EDB1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00" name="Rectangle 398">
              <a:extLst>
                <a:ext uri="{FF2B5EF4-FFF2-40B4-BE49-F238E27FC236}">
                  <a16:creationId xmlns:a16="http://schemas.microsoft.com/office/drawing/2014/main" id="{C0AD7027-9755-854F-BF52-4AAA8ACC4B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01" name="Rectangle 399">
              <a:extLst>
                <a:ext uri="{FF2B5EF4-FFF2-40B4-BE49-F238E27FC236}">
                  <a16:creationId xmlns:a16="http://schemas.microsoft.com/office/drawing/2014/main" id="{03EC09B9-52C9-A541-A642-5E5C7CFF4F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02" name="Rectangle 400">
              <a:extLst>
                <a:ext uri="{FF2B5EF4-FFF2-40B4-BE49-F238E27FC236}">
                  <a16:creationId xmlns:a16="http://schemas.microsoft.com/office/drawing/2014/main" id="{00E4314B-A15A-C340-8735-DF9B862899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03" name="Rectangle 401">
              <a:extLst>
                <a:ext uri="{FF2B5EF4-FFF2-40B4-BE49-F238E27FC236}">
                  <a16:creationId xmlns:a16="http://schemas.microsoft.com/office/drawing/2014/main" id="{B3BE17EC-665B-5B43-9EAB-C47BF98FD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04" name="Rectangle 402">
              <a:extLst>
                <a:ext uri="{FF2B5EF4-FFF2-40B4-BE49-F238E27FC236}">
                  <a16:creationId xmlns:a16="http://schemas.microsoft.com/office/drawing/2014/main" id="{868C12A4-71AC-F740-8614-C712734298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05" name="Rectangle 403">
              <a:extLst>
                <a:ext uri="{FF2B5EF4-FFF2-40B4-BE49-F238E27FC236}">
                  <a16:creationId xmlns:a16="http://schemas.microsoft.com/office/drawing/2014/main" id="{D26F19AD-EC02-1A48-98DF-6DD6500E2A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06" name="Rectangle 404">
              <a:extLst>
                <a:ext uri="{FF2B5EF4-FFF2-40B4-BE49-F238E27FC236}">
                  <a16:creationId xmlns:a16="http://schemas.microsoft.com/office/drawing/2014/main" id="{5CA782CA-370D-124D-8EF5-831C67423D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07" name="Rectangle 405">
              <a:extLst>
                <a:ext uri="{FF2B5EF4-FFF2-40B4-BE49-F238E27FC236}">
                  <a16:creationId xmlns:a16="http://schemas.microsoft.com/office/drawing/2014/main" id="{35A4CD9E-CC05-9D45-A4D5-E092D9FC64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08" name="Rectangle 406">
              <a:extLst>
                <a:ext uri="{FF2B5EF4-FFF2-40B4-BE49-F238E27FC236}">
                  <a16:creationId xmlns:a16="http://schemas.microsoft.com/office/drawing/2014/main" id="{92734587-4B05-B64D-938C-77B4EAE67B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09" name="Rectangle 407">
              <a:extLst>
                <a:ext uri="{FF2B5EF4-FFF2-40B4-BE49-F238E27FC236}">
                  <a16:creationId xmlns:a16="http://schemas.microsoft.com/office/drawing/2014/main" id="{F6D67902-332D-5A49-817F-59C87CE940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10" name="Rectangle 408">
              <a:extLst>
                <a:ext uri="{FF2B5EF4-FFF2-40B4-BE49-F238E27FC236}">
                  <a16:creationId xmlns:a16="http://schemas.microsoft.com/office/drawing/2014/main" id="{1C228BA5-D485-D849-B840-7332F603E6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11" name="Rectangle 409">
              <a:extLst>
                <a:ext uri="{FF2B5EF4-FFF2-40B4-BE49-F238E27FC236}">
                  <a16:creationId xmlns:a16="http://schemas.microsoft.com/office/drawing/2014/main" id="{B04B1A52-840E-1E40-9DD0-A1C3ABE519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12" name="Rectangle 410">
              <a:extLst>
                <a:ext uri="{FF2B5EF4-FFF2-40B4-BE49-F238E27FC236}">
                  <a16:creationId xmlns:a16="http://schemas.microsoft.com/office/drawing/2014/main" id="{8A919617-B92D-1E4E-BA5B-FB9B353D8C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13" name="Rectangle 411">
              <a:extLst>
                <a:ext uri="{FF2B5EF4-FFF2-40B4-BE49-F238E27FC236}">
                  <a16:creationId xmlns:a16="http://schemas.microsoft.com/office/drawing/2014/main" id="{4092A060-B3A1-B247-9360-FEA48D6D0D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14" name="Rectangle 412">
              <a:extLst>
                <a:ext uri="{FF2B5EF4-FFF2-40B4-BE49-F238E27FC236}">
                  <a16:creationId xmlns:a16="http://schemas.microsoft.com/office/drawing/2014/main" id="{C269DA26-AAD3-E542-BAD8-703BF6A01B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15" name="Rectangle 413">
              <a:extLst>
                <a:ext uri="{FF2B5EF4-FFF2-40B4-BE49-F238E27FC236}">
                  <a16:creationId xmlns:a16="http://schemas.microsoft.com/office/drawing/2014/main" id="{AE39ADAB-5215-054D-823F-2D32118C3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16" name="Rectangle 414">
              <a:extLst>
                <a:ext uri="{FF2B5EF4-FFF2-40B4-BE49-F238E27FC236}">
                  <a16:creationId xmlns:a16="http://schemas.microsoft.com/office/drawing/2014/main" id="{5223AF9E-BBD8-1F4A-A441-38AE00210B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17" name="Rectangle 415">
              <a:extLst>
                <a:ext uri="{FF2B5EF4-FFF2-40B4-BE49-F238E27FC236}">
                  <a16:creationId xmlns:a16="http://schemas.microsoft.com/office/drawing/2014/main" id="{137CD801-76F5-CF4F-8909-72F695FC54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18" name="Rectangle 416">
              <a:extLst>
                <a:ext uri="{FF2B5EF4-FFF2-40B4-BE49-F238E27FC236}">
                  <a16:creationId xmlns:a16="http://schemas.microsoft.com/office/drawing/2014/main" id="{434AACB1-04FB-0A4B-B1FE-200311A528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19" name="Rectangle 417">
              <a:extLst>
                <a:ext uri="{FF2B5EF4-FFF2-40B4-BE49-F238E27FC236}">
                  <a16:creationId xmlns:a16="http://schemas.microsoft.com/office/drawing/2014/main" id="{E2BDA9B3-FB90-6648-9E8B-AAE5C73B10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20" name="Line 418">
              <a:extLst>
                <a:ext uri="{FF2B5EF4-FFF2-40B4-BE49-F238E27FC236}">
                  <a16:creationId xmlns:a16="http://schemas.microsoft.com/office/drawing/2014/main" id="{8AB01487-7888-5D47-858B-D08431C6E6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3" y="3112"/>
              <a:ext cx="136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21" name="Line 419">
              <a:extLst>
                <a:ext uri="{FF2B5EF4-FFF2-40B4-BE49-F238E27FC236}">
                  <a16:creationId xmlns:a16="http://schemas.microsoft.com/office/drawing/2014/main" id="{6C0D548B-56FA-BD4C-9D0B-D4F8E30323A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583" y="3112"/>
              <a:ext cx="136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22" name="Text Box 420">
              <a:extLst>
                <a:ext uri="{FF2B5EF4-FFF2-40B4-BE49-F238E27FC236}">
                  <a16:creationId xmlns:a16="http://schemas.microsoft.com/office/drawing/2014/main" id="{A49094AE-3AE5-4047-84F4-7CB22A7D40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39" y="3080"/>
              <a:ext cx="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ABD5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1" u="none" strike="noStrike" kern="120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x</a:t>
              </a:r>
              <a:endParaRPr kumimoji="0" lang="en-GB" altLang="en-US" sz="1800" b="0" i="1" u="none" strike="noStrike" kern="1200" cap="none" spc="0" normalizeH="0" baseline="0" noProof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23" name="Text Box 421">
              <a:extLst>
                <a:ext uri="{FF2B5EF4-FFF2-40B4-BE49-F238E27FC236}">
                  <a16:creationId xmlns:a16="http://schemas.microsoft.com/office/drawing/2014/main" id="{F27576CC-D2AA-874B-B3C1-3B3C96E86E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3" y="2316"/>
              <a:ext cx="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ABD5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1" u="none" strike="noStrike" kern="120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y</a:t>
              </a:r>
              <a:endParaRPr kumimoji="0" lang="en-GB" altLang="en-US" sz="1800" b="0" i="1" u="none" strike="noStrike" kern="1200" cap="none" spc="0" normalizeH="0" baseline="0" noProof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4277" name="Group 422">
            <a:extLst>
              <a:ext uri="{FF2B5EF4-FFF2-40B4-BE49-F238E27FC236}">
                <a16:creationId xmlns:a16="http://schemas.microsoft.com/office/drawing/2014/main" id="{FAC1AD65-688F-554D-A4CF-87F97AA73EEF}"/>
              </a:ext>
            </a:extLst>
          </p:cNvPr>
          <p:cNvGrpSpPr>
            <a:grpSpLocks/>
          </p:cNvGrpSpPr>
          <p:nvPr/>
        </p:nvGrpSpPr>
        <p:grpSpPr bwMode="auto">
          <a:xfrm>
            <a:off x="3059113" y="2276475"/>
            <a:ext cx="2279650" cy="2343150"/>
            <a:chOff x="583" y="2316"/>
            <a:chExt cx="1436" cy="1476"/>
          </a:xfrm>
        </p:grpSpPr>
        <p:sp>
          <p:nvSpPr>
            <p:cNvPr id="54716" name="Rectangle 423">
              <a:extLst>
                <a:ext uri="{FF2B5EF4-FFF2-40B4-BE49-F238E27FC236}">
                  <a16:creationId xmlns:a16="http://schemas.microsoft.com/office/drawing/2014/main" id="{0093BDE0-00A3-9842-BFF8-FCC1A1C44D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17" name="Rectangle 424">
              <a:extLst>
                <a:ext uri="{FF2B5EF4-FFF2-40B4-BE49-F238E27FC236}">
                  <a16:creationId xmlns:a16="http://schemas.microsoft.com/office/drawing/2014/main" id="{E547B7E6-3C69-7F4A-B4EB-63A78BFA4B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18" name="Rectangle 425">
              <a:extLst>
                <a:ext uri="{FF2B5EF4-FFF2-40B4-BE49-F238E27FC236}">
                  <a16:creationId xmlns:a16="http://schemas.microsoft.com/office/drawing/2014/main" id="{DF579E20-F318-C541-9E7B-79740A3E91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19" name="Rectangle 426">
              <a:extLst>
                <a:ext uri="{FF2B5EF4-FFF2-40B4-BE49-F238E27FC236}">
                  <a16:creationId xmlns:a16="http://schemas.microsoft.com/office/drawing/2014/main" id="{6623E2D3-EEA0-904D-855F-AC8C5A7130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20" name="Rectangle 427">
              <a:extLst>
                <a:ext uri="{FF2B5EF4-FFF2-40B4-BE49-F238E27FC236}">
                  <a16:creationId xmlns:a16="http://schemas.microsoft.com/office/drawing/2014/main" id="{910591A1-02BD-3341-AF7C-DE6DB49AA3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21" name="Rectangle 428">
              <a:extLst>
                <a:ext uri="{FF2B5EF4-FFF2-40B4-BE49-F238E27FC236}">
                  <a16:creationId xmlns:a16="http://schemas.microsoft.com/office/drawing/2014/main" id="{80FBA0FD-1D6D-B144-A395-4B4A902335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22" name="Rectangle 429">
              <a:extLst>
                <a:ext uri="{FF2B5EF4-FFF2-40B4-BE49-F238E27FC236}">
                  <a16:creationId xmlns:a16="http://schemas.microsoft.com/office/drawing/2014/main" id="{4D279B4E-CABB-8A42-A137-4D1DFA100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23" name="Rectangle 430">
              <a:extLst>
                <a:ext uri="{FF2B5EF4-FFF2-40B4-BE49-F238E27FC236}">
                  <a16:creationId xmlns:a16="http://schemas.microsoft.com/office/drawing/2014/main" id="{B77D64AD-1A80-1040-816B-B3F6612C84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24" name="Rectangle 431">
              <a:extLst>
                <a:ext uri="{FF2B5EF4-FFF2-40B4-BE49-F238E27FC236}">
                  <a16:creationId xmlns:a16="http://schemas.microsoft.com/office/drawing/2014/main" id="{55A80AA1-10D0-414E-8CDB-338AB66281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25" name="Rectangle 432">
              <a:extLst>
                <a:ext uri="{FF2B5EF4-FFF2-40B4-BE49-F238E27FC236}">
                  <a16:creationId xmlns:a16="http://schemas.microsoft.com/office/drawing/2014/main" id="{112B6555-BA92-EA46-B853-BAF2190A04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26" name="Rectangle 433">
              <a:extLst>
                <a:ext uri="{FF2B5EF4-FFF2-40B4-BE49-F238E27FC236}">
                  <a16:creationId xmlns:a16="http://schemas.microsoft.com/office/drawing/2014/main" id="{57E49161-95F0-5E42-B54D-5C606B2F68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27" name="Rectangle 434">
              <a:extLst>
                <a:ext uri="{FF2B5EF4-FFF2-40B4-BE49-F238E27FC236}">
                  <a16:creationId xmlns:a16="http://schemas.microsoft.com/office/drawing/2014/main" id="{2910CB3D-2B97-AA44-8255-34A84B9285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28" name="Rectangle 435">
              <a:extLst>
                <a:ext uri="{FF2B5EF4-FFF2-40B4-BE49-F238E27FC236}">
                  <a16:creationId xmlns:a16="http://schemas.microsoft.com/office/drawing/2014/main" id="{19B5EB1A-9BD4-434C-989A-C6F37C0297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29" name="Rectangle 436">
              <a:extLst>
                <a:ext uri="{FF2B5EF4-FFF2-40B4-BE49-F238E27FC236}">
                  <a16:creationId xmlns:a16="http://schemas.microsoft.com/office/drawing/2014/main" id="{ABA8B0EA-7999-2C4D-BE69-800E65EC83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30" name="Rectangle 437">
              <a:extLst>
                <a:ext uri="{FF2B5EF4-FFF2-40B4-BE49-F238E27FC236}">
                  <a16:creationId xmlns:a16="http://schemas.microsoft.com/office/drawing/2014/main" id="{EED8A80E-F9C1-FB45-8128-79286D0426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31" name="Rectangle 438">
              <a:extLst>
                <a:ext uri="{FF2B5EF4-FFF2-40B4-BE49-F238E27FC236}">
                  <a16:creationId xmlns:a16="http://schemas.microsoft.com/office/drawing/2014/main" id="{B0C19111-18B3-6449-91F8-A1316D52D1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32" name="Rectangle 439">
              <a:extLst>
                <a:ext uri="{FF2B5EF4-FFF2-40B4-BE49-F238E27FC236}">
                  <a16:creationId xmlns:a16="http://schemas.microsoft.com/office/drawing/2014/main" id="{F834D4F9-56AD-B241-9A1F-346D1925DC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33" name="Rectangle 440">
              <a:extLst>
                <a:ext uri="{FF2B5EF4-FFF2-40B4-BE49-F238E27FC236}">
                  <a16:creationId xmlns:a16="http://schemas.microsoft.com/office/drawing/2014/main" id="{55DC01F5-5DED-E248-B744-56E628C2CF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34" name="Rectangle 441">
              <a:extLst>
                <a:ext uri="{FF2B5EF4-FFF2-40B4-BE49-F238E27FC236}">
                  <a16:creationId xmlns:a16="http://schemas.microsoft.com/office/drawing/2014/main" id="{2EEC577F-3304-5843-9BBA-6401A387A0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35" name="Rectangle 442">
              <a:extLst>
                <a:ext uri="{FF2B5EF4-FFF2-40B4-BE49-F238E27FC236}">
                  <a16:creationId xmlns:a16="http://schemas.microsoft.com/office/drawing/2014/main" id="{4E820CBA-9E75-9E41-9FC9-3DAB292D23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36" name="Rectangle 443">
              <a:extLst>
                <a:ext uri="{FF2B5EF4-FFF2-40B4-BE49-F238E27FC236}">
                  <a16:creationId xmlns:a16="http://schemas.microsoft.com/office/drawing/2014/main" id="{93794A15-6A35-354F-BC55-F5D8FA1682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37" name="Rectangle 444">
              <a:extLst>
                <a:ext uri="{FF2B5EF4-FFF2-40B4-BE49-F238E27FC236}">
                  <a16:creationId xmlns:a16="http://schemas.microsoft.com/office/drawing/2014/main" id="{0DBB69FF-8643-274B-B301-2C29AD44D0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38" name="Rectangle 445">
              <a:extLst>
                <a:ext uri="{FF2B5EF4-FFF2-40B4-BE49-F238E27FC236}">
                  <a16:creationId xmlns:a16="http://schemas.microsoft.com/office/drawing/2014/main" id="{9273117A-6AED-3348-86CA-EBAA70CA3D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39" name="Rectangle 446">
              <a:extLst>
                <a:ext uri="{FF2B5EF4-FFF2-40B4-BE49-F238E27FC236}">
                  <a16:creationId xmlns:a16="http://schemas.microsoft.com/office/drawing/2014/main" id="{72B1AF60-018F-FD4C-8984-2B1FAE3552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40" name="Rectangle 447">
              <a:extLst>
                <a:ext uri="{FF2B5EF4-FFF2-40B4-BE49-F238E27FC236}">
                  <a16:creationId xmlns:a16="http://schemas.microsoft.com/office/drawing/2014/main" id="{50CB0457-197C-784C-9DBC-4DFBB55273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41" name="Rectangle 448">
              <a:extLst>
                <a:ext uri="{FF2B5EF4-FFF2-40B4-BE49-F238E27FC236}">
                  <a16:creationId xmlns:a16="http://schemas.microsoft.com/office/drawing/2014/main" id="{9308BB15-BD0B-924D-97A9-8D393AA4FE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42" name="Rectangle 449">
              <a:extLst>
                <a:ext uri="{FF2B5EF4-FFF2-40B4-BE49-F238E27FC236}">
                  <a16:creationId xmlns:a16="http://schemas.microsoft.com/office/drawing/2014/main" id="{3E563868-F326-1840-B837-A6B862EEA4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43" name="Rectangle 450">
              <a:extLst>
                <a:ext uri="{FF2B5EF4-FFF2-40B4-BE49-F238E27FC236}">
                  <a16:creationId xmlns:a16="http://schemas.microsoft.com/office/drawing/2014/main" id="{B0006B0C-983E-2147-B78F-2947ACDAFD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44" name="Rectangle 451">
              <a:extLst>
                <a:ext uri="{FF2B5EF4-FFF2-40B4-BE49-F238E27FC236}">
                  <a16:creationId xmlns:a16="http://schemas.microsoft.com/office/drawing/2014/main" id="{D25584E9-4D1C-5B41-90A6-880FF23D17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45" name="Rectangle 452">
              <a:extLst>
                <a:ext uri="{FF2B5EF4-FFF2-40B4-BE49-F238E27FC236}">
                  <a16:creationId xmlns:a16="http://schemas.microsoft.com/office/drawing/2014/main" id="{B2881238-2404-2849-A2A8-FE2067C0B7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46" name="Rectangle 453">
              <a:extLst>
                <a:ext uri="{FF2B5EF4-FFF2-40B4-BE49-F238E27FC236}">
                  <a16:creationId xmlns:a16="http://schemas.microsoft.com/office/drawing/2014/main" id="{6164CA20-1BEA-AD49-A425-322F3FC64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47" name="Rectangle 454">
              <a:extLst>
                <a:ext uri="{FF2B5EF4-FFF2-40B4-BE49-F238E27FC236}">
                  <a16:creationId xmlns:a16="http://schemas.microsoft.com/office/drawing/2014/main" id="{11B0E620-6780-9D4C-A8D1-6FB69FF64B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48" name="Rectangle 455">
              <a:extLst>
                <a:ext uri="{FF2B5EF4-FFF2-40B4-BE49-F238E27FC236}">
                  <a16:creationId xmlns:a16="http://schemas.microsoft.com/office/drawing/2014/main" id="{A164C0DD-C403-4D4D-9E51-51B456A444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49" name="Rectangle 456">
              <a:extLst>
                <a:ext uri="{FF2B5EF4-FFF2-40B4-BE49-F238E27FC236}">
                  <a16:creationId xmlns:a16="http://schemas.microsoft.com/office/drawing/2014/main" id="{78DD2DEB-5ADE-7B46-A7B9-8EF4DEC4F4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50" name="Rectangle 457">
              <a:extLst>
                <a:ext uri="{FF2B5EF4-FFF2-40B4-BE49-F238E27FC236}">
                  <a16:creationId xmlns:a16="http://schemas.microsoft.com/office/drawing/2014/main" id="{10740F27-C850-9C4D-97EA-99D1D207CD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51" name="Rectangle 458">
              <a:extLst>
                <a:ext uri="{FF2B5EF4-FFF2-40B4-BE49-F238E27FC236}">
                  <a16:creationId xmlns:a16="http://schemas.microsoft.com/office/drawing/2014/main" id="{EE00FECB-0542-1146-BB69-74FFC6A479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52" name="Rectangle 459">
              <a:extLst>
                <a:ext uri="{FF2B5EF4-FFF2-40B4-BE49-F238E27FC236}">
                  <a16:creationId xmlns:a16="http://schemas.microsoft.com/office/drawing/2014/main" id="{B7273398-CCAE-044D-882D-10715B171E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53" name="Rectangle 460">
              <a:extLst>
                <a:ext uri="{FF2B5EF4-FFF2-40B4-BE49-F238E27FC236}">
                  <a16:creationId xmlns:a16="http://schemas.microsoft.com/office/drawing/2014/main" id="{2C65D2F1-30C7-0047-8B03-B17067891F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54" name="Rectangle 461">
              <a:extLst>
                <a:ext uri="{FF2B5EF4-FFF2-40B4-BE49-F238E27FC236}">
                  <a16:creationId xmlns:a16="http://schemas.microsoft.com/office/drawing/2014/main" id="{3D20C118-D589-EE4F-9445-9E6FA5B69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55" name="Rectangle 462">
              <a:extLst>
                <a:ext uri="{FF2B5EF4-FFF2-40B4-BE49-F238E27FC236}">
                  <a16:creationId xmlns:a16="http://schemas.microsoft.com/office/drawing/2014/main" id="{4582DF70-3695-F04D-9BC5-00D8C2EE06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56" name="Rectangle 463">
              <a:extLst>
                <a:ext uri="{FF2B5EF4-FFF2-40B4-BE49-F238E27FC236}">
                  <a16:creationId xmlns:a16="http://schemas.microsoft.com/office/drawing/2014/main" id="{D56A310C-0569-CA47-B6A2-51435C8117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57" name="Rectangle 464">
              <a:extLst>
                <a:ext uri="{FF2B5EF4-FFF2-40B4-BE49-F238E27FC236}">
                  <a16:creationId xmlns:a16="http://schemas.microsoft.com/office/drawing/2014/main" id="{007767FE-B4EC-1648-9DD9-054A7B8570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58" name="Rectangle 465">
              <a:extLst>
                <a:ext uri="{FF2B5EF4-FFF2-40B4-BE49-F238E27FC236}">
                  <a16:creationId xmlns:a16="http://schemas.microsoft.com/office/drawing/2014/main" id="{1C2A316F-F9D9-E143-AC07-F224C9E47F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59" name="Rectangle 466">
              <a:extLst>
                <a:ext uri="{FF2B5EF4-FFF2-40B4-BE49-F238E27FC236}">
                  <a16:creationId xmlns:a16="http://schemas.microsoft.com/office/drawing/2014/main" id="{8715C14E-7FA3-9642-9D0F-6D8278E9FB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60" name="Rectangle 467">
              <a:extLst>
                <a:ext uri="{FF2B5EF4-FFF2-40B4-BE49-F238E27FC236}">
                  <a16:creationId xmlns:a16="http://schemas.microsoft.com/office/drawing/2014/main" id="{BE9B2CD0-769F-9F46-831A-7AF64ABE4C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61" name="Rectangle 468">
              <a:extLst>
                <a:ext uri="{FF2B5EF4-FFF2-40B4-BE49-F238E27FC236}">
                  <a16:creationId xmlns:a16="http://schemas.microsoft.com/office/drawing/2014/main" id="{113C2185-B917-D74A-AB60-06F0D9426D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62" name="Rectangle 469">
              <a:extLst>
                <a:ext uri="{FF2B5EF4-FFF2-40B4-BE49-F238E27FC236}">
                  <a16:creationId xmlns:a16="http://schemas.microsoft.com/office/drawing/2014/main" id="{DEC0B4C9-CBDC-C64A-BE14-B2AA33146A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63" name="Rectangle 470">
              <a:extLst>
                <a:ext uri="{FF2B5EF4-FFF2-40B4-BE49-F238E27FC236}">
                  <a16:creationId xmlns:a16="http://schemas.microsoft.com/office/drawing/2014/main" id="{A728B326-4602-984D-A468-2730E9B4BF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64" name="Rectangle 471">
              <a:extLst>
                <a:ext uri="{FF2B5EF4-FFF2-40B4-BE49-F238E27FC236}">
                  <a16:creationId xmlns:a16="http://schemas.microsoft.com/office/drawing/2014/main" id="{74A09A13-F83B-2946-8445-CD114C5F60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65" name="Rectangle 472">
              <a:extLst>
                <a:ext uri="{FF2B5EF4-FFF2-40B4-BE49-F238E27FC236}">
                  <a16:creationId xmlns:a16="http://schemas.microsoft.com/office/drawing/2014/main" id="{04FA6EFB-906B-5A42-957E-6C998746C6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66" name="Rectangle 473">
              <a:extLst>
                <a:ext uri="{FF2B5EF4-FFF2-40B4-BE49-F238E27FC236}">
                  <a16:creationId xmlns:a16="http://schemas.microsoft.com/office/drawing/2014/main" id="{0CB23DB3-050C-0148-9DD3-63A4CA8163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67" name="Rectangle 474">
              <a:extLst>
                <a:ext uri="{FF2B5EF4-FFF2-40B4-BE49-F238E27FC236}">
                  <a16:creationId xmlns:a16="http://schemas.microsoft.com/office/drawing/2014/main" id="{207DF097-C26A-4445-BDCB-E3BB56735A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68" name="Rectangle 475">
              <a:extLst>
                <a:ext uri="{FF2B5EF4-FFF2-40B4-BE49-F238E27FC236}">
                  <a16:creationId xmlns:a16="http://schemas.microsoft.com/office/drawing/2014/main" id="{F5A15651-921D-8645-9CB3-F7F5F0F0D2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69" name="Rectangle 476">
              <a:extLst>
                <a:ext uri="{FF2B5EF4-FFF2-40B4-BE49-F238E27FC236}">
                  <a16:creationId xmlns:a16="http://schemas.microsoft.com/office/drawing/2014/main" id="{31E78BE8-B6EC-B343-8DB9-59E1F18EEB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70" name="Rectangle 477">
              <a:extLst>
                <a:ext uri="{FF2B5EF4-FFF2-40B4-BE49-F238E27FC236}">
                  <a16:creationId xmlns:a16="http://schemas.microsoft.com/office/drawing/2014/main" id="{B58E3597-D865-3940-BD8F-AA833E1AB8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71" name="Rectangle 478">
              <a:extLst>
                <a:ext uri="{FF2B5EF4-FFF2-40B4-BE49-F238E27FC236}">
                  <a16:creationId xmlns:a16="http://schemas.microsoft.com/office/drawing/2014/main" id="{86D58D24-30CD-5C47-B11C-D78FA0C9C9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72" name="Rectangle 479">
              <a:extLst>
                <a:ext uri="{FF2B5EF4-FFF2-40B4-BE49-F238E27FC236}">
                  <a16:creationId xmlns:a16="http://schemas.microsoft.com/office/drawing/2014/main" id="{1A7CAF5F-F9A6-7243-8A51-33002A71EE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73" name="Rectangle 480">
              <a:extLst>
                <a:ext uri="{FF2B5EF4-FFF2-40B4-BE49-F238E27FC236}">
                  <a16:creationId xmlns:a16="http://schemas.microsoft.com/office/drawing/2014/main" id="{8A93E8F1-CE8E-114A-AA52-FC64401AC6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74" name="Rectangle 481">
              <a:extLst>
                <a:ext uri="{FF2B5EF4-FFF2-40B4-BE49-F238E27FC236}">
                  <a16:creationId xmlns:a16="http://schemas.microsoft.com/office/drawing/2014/main" id="{C8452AB9-7853-6F4E-AF87-2E717E0628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75" name="Rectangle 482">
              <a:extLst>
                <a:ext uri="{FF2B5EF4-FFF2-40B4-BE49-F238E27FC236}">
                  <a16:creationId xmlns:a16="http://schemas.microsoft.com/office/drawing/2014/main" id="{2C84E742-2585-9F42-A6A3-6269F73D59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76" name="Rectangle 483">
              <a:extLst>
                <a:ext uri="{FF2B5EF4-FFF2-40B4-BE49-F238E27FC236}">
                  <a16:creationId xmlns:a16="http://schemas.microsoft.com/office/drawing/2014/main" id="{99611B8C-09E1-B646-AFAA-5E1F7A8B90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77" name="Rectangle 484">
              <a:extLst>
                <a:ext uri="{FF2B5EF4-FFF2-40B4-BE49-F238E27FC236}">
                  <a16:creationId xmlns:a16="http://schemas.microsoft.com/office/drawing/2014/main" id="{1B13B5E0-5E92-3F4A-BE8A-952C84CCC9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78" name="Rectangle 485">
              <a:extLst>
                <a:ext uri="{FF2B5EF4-FFF2-40B4-BE49-F238E27FC236}">
                  <a16:creationId xmlns:a16="http://schemas.microsoft.com/office/drawing/2014/main" id="{2C801150-DC60-724B-848D-C765E2A5C0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79" name="Rectangle 486">
              <a:extLst>
                <a:ext uri="{FF2B5EF4-FFF2-40B4-BE49-F238E27FC236}">
                  <a16:creationId xmlns:a16="http://schemas.microsoft.com/office/drawing/2014/main" id="{457047A8-18F4-9943-BEE8-A8126B7632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80" name="Rectangle 487">
              <a:extLst>
                <a:ext uri="{FF2B5EF4-FFF2-40B4-BE49-F238E27FC236}">
                  <a16:creationId xmlns:a16="http://schemas.microsoft.com/office/drawing/2014/main" id="{A90C497A-BCE1-3249-8BB0-1327F3E2FB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81" name="Rectangle 488">
              <a:extLst>
                <a:ext uri="{FF2B5EF4-FFF2-40B4-BE49-F238E27FC236}">
                  <a16:creationId xmlns:a16="http://schemas.microsoft.com/office/drawing/2014/main" id="{A0D3E4DE-5601-8B4A-92EB-79AB5B85DA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82" name="Rectangle 489">
              <a:extLst>
                <a:ext uri="{FF2B5EF4-FFF2-40B4-BE49-F238E27FC236}">
                  <a16:creationId xmlns:a16="http://schemas.microsoft.com/office/drawing/2014/main" id="{29578FB2-2FD6-9644-869E-4498BC28A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83" name="Rectangle 490">
              <a:extLst>
                <a:ext uri="{FF2B5EF4-FFF2-40B4-BE49-F238E27FC236}">
                  <a16:creationId xmlns:a16="http://schemas.microsoft.com/office/drawing/2014/main" id="{84E9E2D1-00BD-094D-883C-1F37E4F3CC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84" name="Rectangle 491">
              <a:extLst>
                <a:ext uri="{FF2B5EF4-FFF2-40B4-BE49-F238E27FC236}">
                  <a16:creationId xmlns:a16="http://schemas.microsoft.com/office/drawing/2014/main" id="{EA924934-8668-634E-874D-9503BF538C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85" name="Rectangle 492">
              <a:extLst>
                <a:ext uri="{FF2B5EF4-FFF2-40B4-BE49-F238E27FC236}">
                  <a16:creationId xmlns:a16="http://schemas.microsoft.com/office/drawing/2014/main" id="{A81B63FB-BBD2-6147-8C8A-71D349F7EE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86" name="Rectangle 493">
              <a:extLst>
                <a:ext uri="{FF2B5EF4-FFF2-40B4-BE49-F238E27FC236}">
                  <a16:creationId xmlns:a16="http://schemas.microsoft.com/office/drawing/2014/main" id="{4C45FCA3-31D4-7041-A6DF-6C02501977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87" name="Rectangle 494">
              <a:extLst>
                <a:ext uri="{FF2B5EF4-FFF2-40B4-BE49-F238E27FC236}">
                  <a16:creationId xmlns:a16="http://schemas.microsoft.com/office/drawing/2014/main" id="{F33B245C-1E95-4A41-8A8C-9A3621F486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88" name="Rectangle 495">
              <a:extLst>
                <a:ext uri="{FF2B5EF4-FFF2-40B4-BE49-F238E27FC236}">
                  <a16:creationId xmlns:a16="http://schemas.microsoft.com/office/drawing/2014/main" id="{76391D65-2B85-894B-B744-DA09D90CB3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89" name="Rectangle 496">
              <a:extLst>
                <a:ext uri="{FF2B5EF4-FFF2-40B4-BE49-F238E27FC236}">
                  <a16:creationId xmlns:a16="http://schemas.microsoft.com/office/drawing/2014/main" id="{4E0B3349-ADC6-1E41-8863-6C7584AAD0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90" name="Rectangle 497">
              <a:extLst>
                <a:ext uri="{FF2B5EF4-FFF2-40B4-BE49-F238E27FC236}">
                  <a16:creationId xmlns:a16="http://schemas.microsoft.com/office/drawing/2014/main" id="{6DB64F22-D2CA-014C-BD9A-E2576331ED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91" name="Rectangle 498">
              <a:extLst>
                <a:ext uri="{FF2B5EF4-FFF2-40B4-BE49-F238E27FC236}">
                  <a16:creationId xmlns:a16="http://schemas.microsoft.com/office/drawing/2014/main" id="{A99EE0B1-BB37-5E47-92B1-A901BE10FE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92" name="Rectangle 499">
              <a:extLst>
                <a:ext uri="{FF2B5EF4-FFF2-40B4-BE49-F238E27FC236}">
                  <a16:creationId xmlns:a16="http://schemas.microsoft.com/office/drawing/2014/main" id="{3E0653AE-2A14-2C48-B35A-E7D50612A4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93" name="Rectangle 500">
              <a:extLst>
                <a:ext uri="{FF2B5EF4-FFF2-40B4-BE49-F238E27FC236}">
                  <a16:creationId xmlns:a16="http://schemas.microsoft.com/office/drawing/2014/main" id="{5CE7466F-A265-104C-A065-DB46D458D8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94" name="Rectangle 501">
              <a:extLst>
                <a:ext uri="{FF2B5EF4-FFF2-40B4-BE49-F238E27FC236}">
                  <a16:creationId xmlns:a16="http://schemas.microsoft.com/office/drawing/2014/main" id="{AE35EA18-F2D8-6740-B984-1AFB08DD5B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95" name="Rectangle 502">
              <a:extLst>
                <a:ext uri="{FF2B5EF4-FFF2-40B4-BE49-F238E27FC236}">
                  <a16:creationId xmlns:a16="http://schemas.microsoft.com/office/drawing/2014/main" id="{851D7098-225E-4E47-86D5-1F5390D288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96" name="Rectangle 503">
              <a:extLst>
                <a:ext uri="{FF2B5EF4-FFF2-40B4-BE49-F238E27FC236}">
                  <a16:creationId xmlns:a16="http://schemas.microsoft.com/office/drawing/2014/main" id="{75073822-90B8-0249-B1FC-14823F17E0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97" name="Rectangle 504">
              <a:extLst>
                <a:ext uri="{FF2B5EF4-FFF2-40B4-BE49-F238E27FC236}">
                  <a16:creationId xmlns:a16="http://schemas.microsoft.com/office/drawing/2014/main" id="{C17647C6-DB95-2440-9834-DE03C03F12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98" name="Rectangle 505">
              <a:extLst>
                <a:ext uri="{FF2B5EF4-FFF2-40B4-BE49-F238E27FC236}">
                  <a16:creationId xmlns:a16="http://schemas.microsoft.com/office/drawing/2014/main" id="{7980BD6E-08DC-FE4A-A10A-DF3930CAB3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99" name="Rectangle 506">
              <a:extLst>
                <a:ext uri="{FF2B5EF4-FFF2-40B4-BE49-F238E27FC236}">
                  <a16:creationId xmlns:a16="http://schemas.microsoft.com/office/drawing/2014/main" id="{08AB8022-9026-594A-9D90-7FF5D95C5D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00" name="Rectangle 507">
              <a:extLst>
                <a:ext uri="{FF2B5EF4-FFF2-40B4-BE49-F238E27FC236}">
                  <a16:creationId xmlns:a16="http://schemas.microsoft.com/office/drawing/2014/main" id="{AF419934-0992-7847-A987-2F9B2D1CF7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01" name="Rectangle 508">
              <a:extLst>
                <a:ext uri="{FF2B5EF4-FFF2-40B4-BE49-F238E27FC236}">
                  <a16:creationId xmlns:a16="http://schemas.microsoft.com/office/drawing/2014/main" id="{9E1152E1-6F0B-D949-AEF7-57B742D61C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02" name="Rectangle 509">
              <a:extLst>
                <a:ext uri="{FF2B5EF4-FFF2-40B4-BE49-F238E27FC236}">
                  <a16:creationId xmlns:a16="http://schemas.microsoft.com/office/drawing/2014/main" id="{6D6C74A3-EC8F-004E-B411-7E68266E0E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03" name="Rectangle 510">
              <a:extLst>
                <a:ext uri="{FF2B5EF4-FFF2-40B4-BE49-F238E27FC236}">
                  <a16:creationId xmlns:a16="http://schemas.microsoft.com/office/drawing/2014/main" id="{47F93270-DA21-6648-BA63-B384AFD27B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04" name="Rectangle 511">
              <a:extLst>
                <a:ext uri="{FF2B5EF4-FFF2-40B4-BE49-F238E27FC236}">
                  <a16:creationId xmlns:a16="http://schemas.microsoft.com/office/drawing/2014/main" id="{E61350B5-3668-D740-B451-E36770EA09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05" name="Rectangle 512">
              <a:extLst>
                <a:ext uri="{FF2B5EF4-FFF2-40B4-BE49-F238E27FC236}">
                  <a16:creationId xmlns:a16="http://schemas.microsoft.com/office/drawing/2014/main" id="{0BB4547C-0E79-664B-8856-A2FDF24CF1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06" name="Rectangle 513">
              <a:extLst>
                <a:ext uri="{FF2B5EF4-FFF2-40B4-BE49-F238E27FC236}">
                  <a16:creationId xmlns:a16="http://schemas.microsoft.com/office/drawing/2014/main" id="{E13A09BA-94E9-044F-9FFF-44FA5F90F7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07" name="Rectangle 514">
              <a:extLst>
                <a:ext uri="{FF2B5EF4-FFF2-40B4-BE49-F238E27FC236}">
                  <a16:creationId xmlns:a16="http://schemas.microsoft.com/office/drawing/2014/main" id="{4178D1DA-32CA-734A-A1C9-5E6E08F535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08" name="Rectangle 515">
              <a:extLst>
                <a:ext uri="{FF2B5EF4-FFF2-40B4-BE49-F238E27FC236}">
                  <a16:creationId xmlns:a16="http://schemas.microsoft.com/office/drawing/2014/main" id="{332F2C13-E2C7-2644-B2E7-8617092D95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09" name="Rectangle 516">
              <a:extLst>
                <a:ext uri="{FF2B5EF4-FFF2-40B4-BE49-F238E27FC236}">
                  <a16:creationId xmlns:a16="http://schemas.microsoft.com/office/drawing/2014/main" id="{B6D6B351-0881-0E44-B3C1-B6E753629A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10" name="Rectangle 517">
              <a:extLst>
                <a:ext uri="{FF2B5EF4-FFF2-40B4-BE49-F238E27FC236}">
                  <a16:creationId xmlns:a16="http://schemas.microsoft.com/office/drawing/2014/main" id="{F71D87E3-3629-F041-859C-E2E1F6CDF9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11" name="Rectangle 518">
              <a:extLst>
                <a:ext uri="{FF2B5EF4-FFF2-40B4-BE49-F238E27FC236}">
                  <a16:creationId xmlns:a16="http://schemas.microsoft.com/office/drawing/2014/main" id="{8EA5AAED-136F-7947-9A1C-37C5BD2AC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12" name="Rectangle 519">
              <a:extLst>
                <a:ext uri="{FF2B5EF4-FFF2-40B4-BE49-F238E27FC236}">
                  <a16:creationId xmlns:a16="http://schemas.microsoft.com/office/drawing/2014/main" id="{0D8B688D-B801-6E4D-8473-4841DB7D0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13" name="Rectangle 520">
              <a:extLst>
                <a:ext uri="{FF2B5EF4-FFF2-40B4-BE49-F238E27FC236}">
                  <a16:creationId xmlns:a16="http://schemas.microsoft.com/office/drawing/2014/main" id="{ECAF4320-7AF5-D041-8E45-CC1CA847EB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14" name="Rectangle 521">
              <a:extLst>
                <a:ext uri="{FF2B5EF4-FFF2-40B4-BE49-F238E27FC236}">
                  <a16:creationId xmlns:a16="http://schemas.microsoft.com/office/drawing/2014/main" id="{A2981152-B707-5644-B612-BD196083B0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15" name="Rectangle 522">
              <a:extLst>
                <a:ext uri="{FF2B5EF4-FFF2-40B4-BE49-F238E27FC236}">
                  <a16:creationId xmlns:a16="http://schemas.microsoft.com/office/drawing/2014/main" id="{9114331D-D778-E647-863D-B2743D5B48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16" name="Line 523">
              <a:extLst>
                <a:ext uri="{FF2B5EF4-FFF2-40B4-BE49-F238E27FC236}">
                  <a16:creationId xmlns:a16="http://schemas.microsoft.com/office/drawing/2014/main" id="{E999AE13-5C8C-244C-BE6E-184BC3E399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3" y="3112"/>
              <a:ext cx="136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17" name="Line 524">
              <a:extLst>
                <a:ext uri="{FF2B5EF4-FFF2-40B4-BE49-F238E27FC236}">
                  <a16:creationId xmlns:a16="http://schemas.microsoft.com/office/drawing/2014/main" id="{AE843C33-FB45-A24F-BAFE-2A40F8D753B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583" y="3112"/>
              <a:ext cx="136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18" name="Text Box 525">
              <a:extLst>
                <a:ext uri="{FF2B5EF4-FFF2-40B4-BE49-F238E27FC236}">
                  <a16:creationId xmlns:a16="http://schemas.microsoft.com/office/drawing/2014/main" id="{E8F5166A-0551-4A48-B8D6-06C13E1A34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39" y="3080"/>
              <a:ext cx="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ABD5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1" u="none" strike="noStrike" kern="120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x</a:t>
              </a:r>
              <a:endParaRPr kumimoji="0" lang="en-GB" altLang="en-US" sz="1800" b="0" i="1" u="none" strike="noStrike" kern="1200" cap="none" spc="0" normalizeH="0" baseline="0" noProof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19" name="Text Box 526">
              <a:extLst>
                <a:ext uri="{FF2B5EF4-FFF2-40B4-BE49-F238E27FC236}">
                  <a16:creationId xmlns:a16="http://schemas.microsoft.com/office/drawing/2014/main" id="{576C24CD-5DA1-194A-90E9-0EF36C9C8E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3" y="2316"/>
              <a:ext cx="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ABD5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1" u="none" strike="noStrike" kern="120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y</a:t>
              </a:r>
              <a:endParaRPr kumimoji="0" lang="en-GB" altLang="en-US" sz="1800" b="0" i="1" u="none" strike="noStrike" kern="1200" cap="none" spc="0" normalizeH="0" baseline="0" noProof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4278" name="Group 527">
            <a:extLst>
              <a:ext uri="{FF2B5EF4-FFF2-40B4-BE49-F238E27FC236}">
                <a16:creationId xmlns:a16="http://schemas.microsoft.com/office/drawing/2014/main" id="{8CB6C219-0ECE-9D4C-96BF-10B0EC0D2D3D}"/>
              </a:ext>
            </a:extLst>
          </p:cNvPr>
          <p:cNvGrpSpPr>
            <a:grpSpLocks/>
          </p:cNvGrpSpPr>
          <p:nvPr/>
        </p:nvGrpSpPr>
        <p:grpSpPr bwMode="auto">
          <a:xfrm>
            <a:off x="3059113" y="4514850"/>
            <a:ext cx="2279650" cy="2343150"/>
            <a:chOff x="583" y="2316"/>
            <a:chExt cx="1436" cy="1476"/>
          </a:xfrm>
        </p:grpSpPr>
        <p:sp>
          <p:nvSpPr>
            <p:cNvPr id="54612" name="Rectangle 528">
              <a:extLst>
                <a:ext uri="{FF2B5EF4-FFF2-40B4-BE49-F238E27FC236}">
                  <a16:creationId xmlns:a16="http://schemas.microsoft.com/office/drawing/2014/main" id="{6238115D-D70D-034B-BDE8-9C0DEFA0F5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13" name="Rectangle 529">
              <a:extLst>
                <a:ext uri="{FF2B5EF4-FFF2-40B4-BE49-F238E27FC236}">
                  <a16:creationId xmlns:a16="http://schemas.microsoft.com/office/drawing/2014/main" id="{3EAB1A71-1ACC-154D-99F5-A2A4E1643C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14" name="Rectangle 530">
              <a:extLst>
                <a:ext uri="{FF2B5EF4-FFF2-40B4-BE49-F238E27FC236}">
                  <a16:creationId xmlns:a16="http://schemas.microsoft.com/office/drawing/2014/main" id="{11226FAC-7BB6-BB40-B59C-DA7FBF202D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15" name="Rectangle 531">
              <a:extLst>
                <a:ext uri="{FF2B5EF4-FFF2-40B4-BE49-F238E27FC236}">
                  <a16:creationId xmlns:a16="http://schemas.microsoft.com/office/drawing/2014/main" id="{38DB8C80-619F-DA47-8D07-A0BAE21C38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16" name="Rectangle 532">
              <a:extLst>
                <a:ext uri="{FF2B5EF4-FFF2-40B4-BE49-F238E27FC236}">
                  <a16:creationId xmlns:a16="http://schemas.microsoft.com/office/drawing/2014/main" id="{FEC1E937-FF44-E546-AEDE-777795B12A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17" name="Rectangle 533">
              <a:extLst>
                <a:ext uri="{FF2B5EF4-FFF2-40B4-BE49-F238E27FC236}">
                  <a16:creationId xmlns:a16="http://schemas.microsoft.com/office/drawing/2014/main" id="{62376015-1B17-8644-8CB9-711DBD74AF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18" name="Rectangle 534">
              <a:extLst>
                <a:ext uri="{FF2B5EF4-FFF2-40B4-BE49-F238E27FC236}">
                  <a16:creationId xmlns:a16="http://schemas.microsoft.com/office/drawing/2014/main" id="{FC38F364-0389-6C40-9D30-8501131E07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19" name="Rectangle 535">
              <a:extLst>
                <a:ext uri="{FF2B5EF4-FFF2-40B4-BE49-F238E27FC236}">
                  <a16:creationId xmlns:a16="http://schemas.microsoft.com/office/drawing/2014/main" id="{FEBED892-D313-6445-992D-D6402FCAF6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20" name="Rectangle 536">
              <a:extLst>
                <a:ext uri="{FF2B5EF4-FFF2-40B4-BE49-F238E27FC236}">
                  <a16:creationId xmlns:a16="http://schemas.microsoft.com/office/drawing/2014/main" id="{272B3881-1CA6-BF43-B69A-620E950AD4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21" name="Rectangle 537">
              <a:extLst>
                <a:ext uri="{FF2B5EF4-FFF2-40B4-BE49-F238E27FC236}">
                  <a16:creationId xmlns:a16="http://schemas.microsoft.com/office/drawing/2014/main" id="{B5C28049-3FF9-374B-8D67-FBBF4836BE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22" name="Rectangle 538">
              <a:extLst>
                <a:ext uri="{FF2B5EF4-FFF2-40B4-BE49-F238E27FC236}">
                  <a16:creationId xmlns:a16="http://schemas.microsoft.com/office/drawing/2014/main" id="{E5C91175-B538-084D-B99F-AB4814F091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23" name="Rectangle 539">
              <a:extLst>
                <a:ext uri="{FF2B5EF4-FFF2-40B4-BE49-F238E27FC236}">
                  <a16:creationId xmlns:a16="http://schemas.microsoft.com/office/drawing/2014/main" id="{6375390F-2230-3249-980F-26B8F43FC4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24" name="Rectangle 540">
              <a:extLst>
                <a:ext uri="{FF2B5EF4-FFF2-40B4-BE49-F238E27FC236}">
                  <a16:creationId xmlns:a16="http://schemas.microsoft.com/office/drawing/2014/main" id="{25DDD68F-C25C-DD44-8901-E7282AFDE2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25" name="Rectangle 541">
              <a:extLst>
                <a:ext uri="{FF2B5EF4-FFF2-40B4-BE49-F238E27FC236}">
                  <a16:creationId xmlns:a16="http://schemas.microsoft.com/office/drawing/2014/main" id="{1AA496A6-1148-EC43-936D-3E927E5D13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26" name="Rectangle 542">
              <a:extLst>
                <a:ext uri="{FF2B5EF4-FFF2-40B4-BE49-F238E27FC236}">
                  <a16:creationId xmlns:a16="http://schemas.microsoft.com/office/drawing/2014/main" id="{281B2465-236E-6745-9D4E-2825846695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27" name="Rectangle 543">
              <a:extLst>
                <a:ext uri="{FF2B5EF4-FFF2-40B4-BE49-F238E27FC236}">
                  <a16:creationId xmlns:a16="http://schemas.microsoft.com/office/drawing/2014/main" id="{78084D19-B179-214B-8D93-2FABCB2910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28" name="Rectangle 544">
              <a:extLst>
                <a:ext uri="{FF2B5EF4-FFF2-40B4-BE49-F238E27FC236}">
                  <a16:creationId xmlns:a16="http://schemas.microsoft.com/office/drawing/2014/main" id="{17A57C7F-E690-5348-A8CA-A97CA25818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29" name="Rectangle 545">
              <a:extLst>
                <a:ext uri="{FF2B5EF4-FFF2-40B4-BE49-F238E27FC236}">
                  <a16:creationId xmlns:a16="http://schemas.microsoft.com/office/drawing/2014/main" id="{31529055-E63D-F547-934B-CAACDD22CC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30" name="Rectangle 546">
              <a:extLst>
                <a:ext uri="{FF2B5EF4-FFF2-40B4-BE49-F238E27FC236}">
                  <a16:creationId xmlns:a16="http://schemas.microsoft.com/office/drawing/2014/main" id="{FE0BF72C-7593-C04F-AC93-60842C5233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31" name="Rectangle 547">
              <a:extLst>
                <a:ext uri="{FF2B5EF4-FFF2-40B4-BE49-F238E27FC236}">
                  <a16:creationId xmlns:a16="http://schemas.microsoft.com/office/drawing/2014/main" id="{FB42EF53-A1F0-CA42-9933-12123E44AD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32" name="Rectangle 548">
              <a:extLst>
                <a:ext uri="{FF2B5EF4-FFF2-40B4-BE49-F238E27FC236}">
                  <a16:creationId xmlns:a16="http://schemas.microsoft.com/office/drawing/2014/main" id="{AA035EBD-0755-3E4F-BC2D-41E5FC4389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33" name="Rectangle 549">
              <a:extLst>
                <a:ext uri="{FF2B5EF4-FFF2-40B4-BE49-F238E27FC236}">
                  <a16:creationId xmlns:a16="http://schemas.microsoft.com/office/drawing/2014/main" id="{4C30C858-772C-5F4F-9978-3C7D4617D9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34" name="Rectangle 550">
              <a:extLst>
                <a:ext uri="{FF2B5EF4-FFF2-40B4-BE49-F238E27FC236}">
                  <a16:creationId xmlns:a16="http://schemas.microsoft.com/office/drawing/2014/main" id="{7FE5A7AC-9D5A-8F4D-B8B5-5DD0F860F4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35" name="Rectangle 551">
              <a:extLst>
                <a:ext uri="{FF2B5EF4-FFF2-40B4-BE49-F238E27FC236}">
                  <a16:creationId xmlns:a16="http://schemas.microsoft.com/office/drawing/2014/main" id="{BD93BB6C-39D5-494F-BD31-61298BC069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36" name="Rectangle 552">
              <a:extLst>
                <a:ext uri="{FF2B5EF4-FFF2-40B4-BE49-F238E27FC236}">
                  <a16:creationId xmlns:a16="http://schemas.microsoft.com/office/drawing/2014/main" id="{34A290DA-394E-2A4C-AB4F-4CF828A504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37" name="Rectangle 553">
              <a:extLst>
                <a:ext uri="{FF2B5EF4-FFF2-40B4-BE49-F238E27FC236}">
                  <a16:creationId xmlns:a16="http://schemas.microsoft.com/office/drawing/2014/main" id="{9DDBC61C-2E2D-534C-811B-192D5D2844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38" name="Rectangle 554">
              <a:extLst>
                <a:ext uri="{FF2B5EF4-FFF2-40B4-BE49-F238E27FC236}">
                  <a16:creationId xmlns:a16="http://schemas.microsoft.com/office/drawing/2014/main" id="{50116847-0BF2-9D4F-8F4F-52C5420FEA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39" name="Rectangle 555">
              <a:extLst>
                <a:ext uri="{FF2B5EF4-FFF2-40B4-BE49-F238E27FC236}">
                  <a16:creationId xmlns:a16="http://schemas.microsoft.com/office/drawing/2014/main" id="{E34C1D92-6A04-B343-A107-BD22D27825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40" name="Rectangle 556">
              <a:extLst>
                <a:ext uri="{FF2B5EF4-FFF2-40B4-BE49-F238E27FC236}">
                  <a16:creationId xmlns:a16="http://schemas.microsoft.com/office/drawing/2014/main" id="{E9374604-B198-9C40-AA48-F206A5D271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41" name="Rectangle 557">
              <a:extLst>
                <a:ext uri="{FF2B5EF4-FFF2-40B4-BE49-F238E27FC236}">
                  <a16:creationId xmlns:a16="http://schemas.microsoft.com/office/drawing/2014/main" id="{B3C5B7AE-86FC-2D4E-AF92-161C659196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42" name="Rectangle 558">
              <a:extLst>
                <a:ext uri="{FF2B5EF4-FFF2-40B4-BE49-F238E27FC236}">
                  <a16:creationId xmlns:a16="http://schemas.microsoft.com/office/drawing/2014/main" id="{5FD3990B-EE67-1849-A30C-6E52D49196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43" name="Rectangle 559">
              <a:extLst>
                <a:ext uri="{FF2B5EF4-FFF2-40B4-BE49-F238E27FC236}">
                  <a16:creationId xmlns:a16="http://schemas.microsoft.com/office/drawing/2014/main" id="{6A65D939-E237-C540-9BB1-E060B6BB34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44" name="Rectangle 560">
              <a:extLst>
                <a:ext uri="{FF2B5EF4-FFF2-40B4-BE49-F238E27FC236}">
                  <a16:creationId xmlns:a16="http://schemas.microsoft.com/office/drawing/2014/main" id="{2AFD9C97-9B0A-1748-890B-1C8D0DA53A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45" name="Rectangle 561">
              <a:extLst>
                <a:ext uri="{FF2B5EF4-FFF2-40B4-BE49-F238E27FC236}">
                  <a16:creationId xmlns:a16="http://schemas.microsoft.com/office/drawing/2014/main" id="{EA20DB14-8D5C-6E4C-993C-4461ACD86C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46" name="Rectangle 562">
              <a:extLst>
                <a:ext uri="{FF2B5EF4-FFF2-40B4-BE49-F238E27FC236}">
                  <a16:creationId xmlns:a16="http://schemas.microsoft.com/office/drawing/2014/main" id="{542DDA02-79BC-334C-86C6-8710B861AB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47" name="Rectangle 563">
              <a:extLst>
                <a:ext uri="{FF2B5EF4-FFF2-40B4-BE49-F238E27FC236}">
                  <a16:creationId xmlns:a16="http://schemas.microsoft.com/office/drawing/2014/main" id="{7E9D370D-0B34-2748-9C1E-0050120D26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48" name="Rectangle 564">
              <a:extLst>
                <a:ext uri="{FF2B5EF4-FFF2-40B4-BE49-F238E27FC236}">
                  <a16:creationId xmlns:a16="http://schemas.microsoft.com/office/drawing/2014/main" id="{2B23DB2C-BC9F-4944-B1AE-3A54D1DA7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49" name="Rectangle 565">
              <a:extLst>
                <a:ext uri="{FF2B5EF4-FFF2-40B4-BE49-F238E27FC236}">
                  <a16:creationId xmlns:a16="http://schemas.microsoft.com/office/drawing/2014/main" id="{C8093814-26FE-C04C-92D8-927669572F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50" name="Rectangle 566">
              <a:extLst>
                <a:ext uri="{FF2B5EF4-FFF2-40B4-BE49-F238E27FC236}">
                  <a16:creationId xmlns:a16="http://schemas.microsoft.com/office/drawing/2014/main" id="{E0FB75C7-7D20-1F4F-8E0F-CC3B29CBE5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51" name="Rectangle 567">
              <a:extLst>
                <a:ext uri="{FF2B5EF4-FFF2-40B4-BE49-F238E27FC236}">
                  <a16:creationId xmlns:a16="http://schemas.microsoft.com/office/drawing/2014/main" id="{B9D45D8B-48F5-374E-A145-63E0155606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52" name="Rectangle 568">
              <a:extLst>
                <a:ext uri="{FF2B5EF4-FFF2-40B4-BE49-F238E27FC236}">
                  <a16:creationId xmlns:a16="http://schemas.microsoft.com/office/drawing/2014/main" id="{C485B31F-E73A-F94A-A868-16262C4E90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53" name="Rectangle 569">
              <a:extLst>
                <a:ext uri="{FF2B5EF4-FFF2-40B4-BE49-F238E27FC236}">
                  <a16:creationId xmlns:a16="http://schemas.microsoft.com/office/drawing/2014/main" id="{E16AD520-21FC-0248-946F-8771A7DB38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54" name="Rectangle 570">
              <a:extLst>
                <a:ext uri="{FF2B5EF4-FFF2-40B4-BE49-F238E27FC236}">
                  <a16:creationId xmlns:a16="http://schemas.microsoft.com/office/drawing/2014/main" id="{1A4C9EDF-C3A6-A442-8D42-DAC9DCC193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55" name="Rectangle 571">
              <a:extLst>
                <a:ext uri="{FF2B5EF4-FFF2-40B4-BE49-F238E27FC236}">
                  <a16:creationId xmlns:a16="http://schemas.microsoft.com/office/drawing/2014/main" id="{0E2A4A55-6243-2B43-A005-7EC20DA295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56" name="Rectangle 572">
              <a:extLst>
                <a:ext uri="{FF2B5EF4-FFF2-40B4-BE49-F238E27FC236}">
                  <a16:creationId xmlns:a16="http://schemas.microsoft.com/office/drawing/2014/main" id="{66E71211-6DC3-194B-9146-16126BF1F3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57" name="Rectangle 573">
              <a:extLst>
                <a:ext uri="{FF2B5EF4-FFF2-40B4-BE49-F238E27FC236}">
                  <a16:creationId xmlns:a16="http://schemas.microsoft.com/office/drawing/2014/main" id="{B10341B7-206C-CE48-A5FE-6EE743213A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58" name="Rectangle 574">
              <a:extLst>
                <a:ext uri="{FF2B5EF4-FFF2-40B4-BE49-F238E27FC236}">
                  <a16:creationId xmlns:a16="http://schemas.microsoft.com/office/drawing/2014/main" id="{629DD0E8-0703-3948-929C-62BF68F2A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59" name="Rectangle 575">
              <a:extLst>
                <a:ext uri="{FF2B5EF4-FFF2-40B4-BE49-F238E27FC236}">
                  <a16:creationId xmlns:a16="http://schemas.microsoft.com/office/drawing/2014/main" id="{16C49770-A807-CF41-AC07-0929A53EEE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60" name="Rectangle 576">
              <a:extLst>
                <a:ext uri="{FF2B5EF4-FFF2-40B4-BE49-F238E27FC236}">
                  <a16:creationId xmlns:a16="http://schemas.microsoft.com/office/drawing/2014/main" id="{E0242D07-8401-614D-A148-403BE86F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61" name="Rectangle 577">
              <a:extLst>
                <a:ext uri="{FF2B5EF4-FFF2-40B4-BE49-F238E27FC236}">
                  <a16:creationId xmlns:a16="http://schemas.microsoft.com/office/drawing/2014/main" id="{BEC78DF7-2480-4849-814A-62CB5D99D3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62" name="Rectangle 578">
              <a:extLst>
                <a:ext uri="{FF2B5EF4-FFF2-40B4-BE49-F238E27FC236}">
                  <a16:creationId xmlns:a16="http://schemas.microsoft.com/office/drawing/2014/main" id="{D277D7E3-E785-1B44-B246-D2BBBC3473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63" name="Rectangle 579">
              <a:extLst>
                <a:ext uri="{FF2B5EF4-FFF2-40B4-BE49-F238E27FC236}">
                  <a16:creationId xmlns:a16="http://schemas.microsoft.com/office/drawing/2014/main" id="{A8C2500E-68F6-5249-984B-0463229406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64" name="Rectangle 580">
              <a:extLst>
                <a:ext uri="{FF2B5EF4-FFF2-40B4-BE49-F238E27FC236}">
                  <a16:creationId xmlns:a16="http://schemas.microsoft.com/office/drawing/2014/main" id="{77AE1D2A-E0D1-2B45-A21D-7E259BE1C1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65" name="Rectangle 581">
              <a:extLst>
                <a:ext uri="{FF2B5EF4-FFF2-40B4-BE49-F238E27FC236}">
                  <a16:creationId xmlns:a16="http://schemas.microsoft.com/office/drawing/2014/main" id="{76A989DC-2834-DD40-B867-F50847E0C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66" name="Rectangle 582">
              <a:extLst>
                <a:ext uri="{FF2B5EF4-FFF2-40B4-BE49-F238E27FC236}">
                  <a16:creationId xmlns:a16="http://schemas.microsoft.com/office/drawing/2014/main" id="{936596AF-06F7-DD47-9EA8-73C48891A3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67" name="Rectangle 583">
              <a:extLst>
                <a:ext uri="{FF2B5EF4-FFF2-40B4-BE49-F238E27FC236}">
                  <a16:creationId xmlns:a16="http://schemas.microsoft.com/office/drawing/2014/main" id="{29F9184B-8F67-C749-8123-3A0F39AF77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68" name="Rectangle 584">
              <a:extLst>
                <a:ext uri="{FF2B5EF4-FFF2-40B4-BE49-F238E27FC236}">
                  <a16:creationId xmlns:a16="http://schemas.microsoft.com/office/drawing/2014/main" id="{FAF0A222-AC9C-B240-9A35-7593347D69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69" name="Rectangle 585">
              <a:extLst>
                <a:ext uri="{FF2B5EF4-FFF2-40B4-BE49-F238E27FC236}">
                  <a16:creationId xmlns:a16="http://schemas.microsoft.com/office/drawing/2014/main" id="{A35E30A2-6983-D840-8B19-8B742D3B97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70" name="Rectangle 586">
              <a:extLst>
                <a:ext uri="{FF2B5EF4-FFF2-40B4-BE49-F238E27FC236}">
                  <a16:creationId xmlns:a16="http://schemas.microsoft.com/office/drawing/2014/main" id="{6243C3E8-59D1-BD47-B30A-BA31132CF3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71" name="Rectangle 587">
              <a:extLst>
                <a:ext uri="{FF2B5EF4-FFF2-40B4-BE49-F238E27FC236}">
                  <a16:creationId xmlns:a16="http://schemas.microsoft.com/office/drawing/2014/main" id="{C372C21C-023E-E046-9BA2-D9F039F4E8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72" name="Rectangle 588">
              <a:extLst>
                <a:ext uri="{FF2B5EF4-FFF2-40B4-BE49-F238E27FC236}">
                  <a16:creationId xmlns:a16="http://schemas.microsoft.com/office/drawing/2014/main" id="{AF889994-8C43-0E41-B745-D3E2CE4145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73" name="Rectangle 589">
              <a:extLst>
                <a:ext uri="{FF2B5EF4-FFF2-40B4-BE49-F238E27FC236}">
                  <a16:creationId xmlns:a16="http://schemas.microsoft.com/office/drawing/2014/main" id="{B44DE4BF-06BC-3F4E-9792-8860653711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74" name="Rectangle 590">
              <a:extLst>
                <a:ext uri="{FF2B5EF4-FFF2-40B4-BE49-F238E27FC236}">
                  <a16:creationId xmlns:a16="http://schemas.microsoft.com/office/drawing/2014/main" id="{BB26089A-7A81-D04A-9A02-492C99AA36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75" name="Rectangle 591">
              <a:extLst>
                <a:ext uri="{FF2B5EF4-FFF2-40B4-BE49-F238E27FC236}">
                  <a16:creationId xmlns:a16="http://schemas.microsoft.com/office/drawing/2014/main" id="{1109A4D6-BD79-9344-86E8-15E13C921B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76" name="Rectangle 592">
              <a:extLst>
                <a:ext uri="{FF2B5EF4-FFF2-40B4-BE49-F238E27FC236}">
                  <a16:creationId xmlns:a16="http://schemas.microsoft.com/office/drawing/2014/main" id="{A5E00F53-BE48-5347-AE90-2B50C3AE79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77" name="Rectangle 593">
              <a:extLst>
                <a:ext uri="{FF2B5EF4-FFF2-40B4-BE49-F238E27FC236}">
                  <a16:creationId xmlns:a16="http://schemas.microsoft.com/office/drawing/2014/main" id="{A1E74A77-A8DF-DC48-819F-8DEEA22C10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78" name="Rectangle 594">
              <a:extLst>
                <a:ext uri="{FF2B5EF4-FFF2-40B4-BE49-F238E27FC236}">
                  <a16:creationId xmlns:a16="http://schemas.microsoft.com/office/drawing/2014/main" id="{344C7900-ACB1-144D-B24E-F2E5581290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79" name="Rectangle 595">
              <a:extLst>
                <a:ext uri="{FF2B5EF4-FFF2-40B4-BE49-F238E27FC236}">
                  <a16:creationId xmlns:a16="http://schemas.microsoft.com/office/drawing/2014/main" id="{ECE71122-69EF-DA4F-A7C9-173150F488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80" name="Rectangle 596">
              <a:extLst>
                <a:ext uri="{FF2B5EF4-FFF2-40B4-BE49-F238E27FC236}">
                  <a16:creationId xmlns:a16="http://schemas.microsoft.com/office/drawing/2014/main" id="{9D7F501D-1A7E-2240-A0D3-679D093BC2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81" name="Rectangle 597">
              <a:extLst>
                <a:ext uri="{FF2B5EF4-FFF2-40B4-BE49-F238E27FC236}">
                  <a16:creationId xmlns:a16="http://schemas.microsoft.com/office/drawing/2014/main" id="{CE9C5B11-B5BC-FA45-A6EB-1898CEC341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82" name="Rectangle 598">
              <a:extLst>
                <a:ext uri="{FF2B5EF4-FFF2-40B4-BE49-F238E27FC236}">
                  <a16:creationId xmlns:a16="http://schemas.microsoft.com/office/drawing/2014/main" id="{16055CD2-D09D-564D-85BD-DEDF79371C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83" name="Rectangle 599">
              <a:extLst>
                <a:ext uri="{FF2B5EF4-FFF2-40B4-BE49-F238E27FC236}">
                  <a16:creationId xmlns:a16="http://schemas.microsoft.com/office/drawing/2014/main" id="{13D134DA-86B4-FF4C-944D-EECC81369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84" name="Rectangle 600">
              <a:extLst>
                <a:ext uri="{FF2B5EF4-FFF2-40B4-BE49-F238E27FC236}">
                  <a16:creationId xmlns:a16="http://schemas.microsoft.com/office/drawing/2014/main" id="{04C7BCF6-79EC-BD4E-9F77-BF4EDDBE8A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85" name="Rectangle 601">
              <a:extLst>
                <a:ext uri="{FF2B5EF4-FFF2-40B4-BE49-F238E27FC236}">
                  <a16:creationId xmlns:a16="http://schemas.microsoft.com/office/drawing/2014/main" id="{BD17E2B8-B359-5D49-B563-D4197BC93B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86" name="Rectangle 602">
              <a:extLst>
                <a:ext uri="{FF2B5EF4-FFF2-40B4-BE49-F238E27FC236}">
                  <a16:creationId xmlns:a16="http://schemas.microsoft.com/office/drawing/2014/main" id="{D3599703-CAD0-AC4F-9AC7-0F2E999215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87" name="Rectangle 603">
              <a:extLst>
                <a:ext uri="{FF2B5EF4-FFF2-40B4-BE49-F238E27FC236}">
                  <a16:creationId xmlns:a16="http://schemas.microsoft.com/office/drawing/2014/main" id="{B6E82737-A686-F54B-AAC4-A8D6E2EF08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88" name="Rectangle 604">
              <a:extLst>
                <a:ext uri="{FF2B5EF4-FFF2-40B4-BE49-F238E27FC236}">
                  <a16:creationId xmlns:a16="http://schemas.microsoft.com/office/drawing/2014/main" id="{8B5FD624-8990-D143-BEC4-8FC7785885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89" name="Rectangle 605">
              <a:extLst>
                <a:ext uri="{FF2B5EF4-FFF2-40B4-BE49-F238E27FC236}">
                  <a16:creationId xmlns:a16="http://schemas.microsoft.com/office/drawing/2014/main" id="{4C56A60F-ED06-AC42-A057-586D10A697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90" name="Rectangle 606">
              <a:extLst>
                <a:ext uri="{FF2B5EF4-FFF2-40B4-BE49-F238E27FC236}">
                  <a16:creationId xmlns:a16="http://schemas.microsoft.com/office/drawing/2014/main" id="{471FE80E-7DAB-2B47-A602-1D70C17F8C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91" name="Rectangle 607">
              <a:extLst>
                <a:ext uri="{FF2B5EF4-FFF2-40B4-BE49-F238E27FC236}">
                  <a16:creationId xmlns:a16="http://schemas.microsoft.com/office/drawing/2014/main" id="{D88F8BA8-0566-5A44-8FAB-E1F2B53917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92" name="Rectangle 608">
              <a:extLst>
                <a:ext uri="{FF2B5EF4-FFF2-40B4-BE49-F238E27FC236}">
                  <a16:creationId xmlns:a16="http://schemas.microsoft.com/office/drawing/2014/main" id="{ED082D22-69F1-3047-AEAE-592841DE02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93" name="Rectangle 609">
              <a:extLst>
                <a:ext uri="{FF2B5EF4-FFF2-40B4-BE49-F238E27FC236}">
                  <a16:creationId xmlns:a16="http://schemas.microsoft.com/office/drawing/2014/main" id="{FF85D5ED-2D8A-BA48-B54B-396DAD3E19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94" name="Rectangle 610">
              <a:extLst>
                <a:ext uri="{FF2B5EF4-FFF2-40B4-BE49-F238E27FC236}">
                  <a16:creationId xmlns:a16="http://schemas.microsoft.com/office/drawing/2014/main" id="{7D0BD650-D076-0D47-8FEE-87C2A43C67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95" name="Rectangle 611">
              <a:extLst>
                <a:ext uri="{FF2B5EF4-FFF2-40B4-BE49-F238E27FC236}">
                  <a16:creationId xmlns:a16="http://schemas.microsoft.com/office/drawing/2014/main" id="{D6BE936C-CAC9-4E46-9A8A-69E71B85C0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96" name="Rectangle 612">
              <a:extLst>
                <a:ext uri="{FF2B5EF4-FFF2-40B4-BE49-F238E27FC236}">
                  <a16:creationId xmlns:a16="http://schemas.microsoft.com/office/drawing/2014/main" id="{9BC1C7DE-476A-794F-92AE-A1A393638F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97" name="Rectangle 613">
              <a:extLst>
                <a:ext uri="{FF2B5EF4-FFF2-40B4-BE49-F238E27FC236}">
                  <a16:creationId xmlns:a16="http://schemas.microsoft.com/office/drawing/2014/main" id="{1F403164-90FB-0A40-B26C-5D19D6229E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98" name="Rectangle 614">
              <a:extLst>
                <a:ext uri="{FF2B5EF4-FFF2-40B4-BE49-F238E27FC236}">
                  <a16:creationId xmlns:a16="http://schemas.microsoft.com/office/drawing/2014/main" id="{CFA965A1-4112-664E-B249-3A921CF0FA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99" name="Rectangle 615">
              <a:extLst>
                <a:ext uri="{FF2B5EF4-FFF2-40B4-BE49-F238E27FC236}">
                  <a16:creationId xmlns:a16="http://schemas.microsoft.com/office/drawing/2014/main" id="{5E2CF3D1-7FF8-3745-984B-8ADC34DE6B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00" name="Rectangle 616">
              <a:extLst>
                <a:ext uri="{FF2B5EF4-FFF2-40B4-BE49-F238E27FC236}">
                  <a16:creationId xmlns:a16="http://schemas.microsoft.com/office/drawing/2014/main" id="{E2E0B955-D09D-AE4D-B71D-34B3B75B29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01" name="Rectangle 617">
              <a:extLst>
                <a:ext uri="{FF2B5EF4-FFF2-40B4-BE49-F238E27FC236}">
                  <a16:creationId xmlns:a16="http://schemas.microsoft.com/office/drawing/2014/main" id="{012D7C4E-60C5-254E-9E03-8BEF6B5458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02" name="Rectangle 618">
              <a:extLst>
                <a:ext uri="{FF2B5EF4-FFF2-40B4-BE49-F238E27FC236}">
                  <a16:creationId xmlns:a16="http://schemas.microsoft.com/office/drawing/2014/main" id="{A91584E7-DE5F-2B49-8456-87ACAB9AE3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03" name="Rectangle 619">
              <a:extLst>
                <a:ext uri="{FF2B5EF4-FFF2-40B4-BE49-F238E27FC236}">
                  <a16:creationId xmlns:a16="http://schemas.microsoft.com/office/drawing/2014/main" id="{BDEA7A96-EECE-504C-A3FB-FEED04C283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04" name="Rectangle 620">
              <a:extLst>
                <a:ext uri="{FF2B5EF4-FFF2-40B4-BE49-F238E27FC236}">
                  <a16:creationId xmlns:a16="http://schemas.microsoft.com/office/drawing/2014/main" id="{B6BE4EF4-00DA-094F-B59D-89885A0237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05" name="Rectangle 621">
              <a:extLst>
                <a:ext uri="{FF2B5EF4-FFF2-40B4-BE49-F238E27FC236}">
                  <a16:creationId xmlns:a16="http://schemas.microsoft.com/office/drawing/2014/main" id="{FB102E61-7922-764B-92EC-51BEAF333D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06" name="Rectangle 622">
              <a:extLst>
                <a:ext uri="{FF2B5EF4-FFF2-40B4-BE49-F238E27FC236}">
                  <a16:creationId xmlns:a16="http://schemas.microsoft.com/office/drawing/2014/main" id="{79377D2D-8A28-884C-9555-EAE8B07D82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07" name="Rectangle 623">
              <a:extLst>
                <a:ext uri="{FF2B5EF4-FFF2-40B4-BE49-F238E27FC236}">
                  <a16:creationId xmlns:a16="http://schemas.microsoft.com/office/drawing/2014/main" id="{8528CF77-4F78-F743-A2B5-6386EE838C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08" name="Rectangle 624">
              <a:extLst>
                <a:ext uri="{FF2B5EF4-FFF2-40B4-BE49-F238E27FC236}">
                  <a16:creationId xmlns:a16="http://schemas.microsoft.com/office/drawing/2014/main" id="{4CD100A3-EA6F-2949-A04B-435AE5E241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09" name="Rectangle 625">
              <a:extLst>
                <a:ext uri="{FF2B5EF4-FFF2-40B4-BE49-F238E27FC236}">
                  <a16:creationId xmlns:a16="http://schemas.microsoft.com/office/drawing/2014/main" id="{4D885CAE-2F49-6E41-B9C4-D1F692DF2B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10" name="Rectangle 626">
              <a:extLst>
                <a:ext uri="{FF2B5EF4-FFF2-40B4-BE49-F238E27FC236}">
                  <a16:creationId xmlns:a16="http://schemas.microsoft.com/office/drawing/2014/main" id="{8681D9A0-D1D7-CD47-92DB-34BDC95C59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11" name="Rectangle 627">
              <a:extLst>
                <a:ext uri="{FF2B5EF4-FFF2-40B4-BE49-F238E27FC236}">
                  <a16:creationId xmlns:a16="http://schemas.microsoft.com/office/drawing/2014/main" id="{6FC6035B-F625-3C44-8ABB-485D00EF4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12" name="Line 628">
              <a:extLst>
                <a:ext uri="{FF2B5EF4-FFF2-40B4-BE49-F238E27FC236}">
                  <a16:creationId xmlns:a16="http://schemas.microsoft.com/office/drawing/2014/main" id="{AF5380A7-8C75-E549-AA14-B734FECB8D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3" y="3112"/>
              <a:ext cx="136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13" name="Line 629">
              <a:extLst>
                <a:ext uri="{FF2B5EF4-FFF2-40B4-BE49-F238E27FC236}">
                  <a16:creationId xmlns:a16="http://schemas.microsoft.com/office/drawing/2014/main" id="{167C0C33-31E8-3848-9BB1-8C2174048DC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583" y="3112"/>
              <a:ext cx="136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14" name="Text Box 630">
              <a:extLst>
                <a:ext uri="{FF2B5EF4-FFF2-40B4-BE49-F238E27FC236}">
                  <a16:creationId xmlns:a16="http://schemas.microsoft.com/office/drawing/2014/main" id="{ACFD73CD-10A8-7748-9570-AE174D89FC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39" y="3080"/>
              <a:ext cx="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ABD5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1" u="none" strike="noStrike" kern="120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x</a:t>
              </a:r>
              <a:endParaRPr kumimoji="0" lang="en-GB" altLang="en-US" sz="1800" b="0" i="1" u="none" strike="noStrike" kern="1200" cap="none" spc="0" normalizeH="0" baseline="0" noProof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15" name="Text Box 631">
              <a:extLst>
                <a:ext uri="{FF2B5EF4-FFF2-40B4-BE49-F238E27FC236}">
                  <a16:creationId xmlns:a16="http://schemas.microsoft.com/office/drawing/2014/main" id="{C485C334-3F98-FE42-AA37-BE481C0D47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3" y="2316"/>
              <a:ext cx="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ABD5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1" u="none" strike="noStrike" kern="120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y</a:t>
              </a:r>
              <a:endParaRPr kumimoji="0" lang="en-GB" altLang="en-US" sz="1800" b="0" i="1" u="none" strike="noStrike" kern="1200" cap="none" spc="0" normalizeH="0" baseline="0" noProof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4279" name="Group 632">
            <a:extLst>
              <a:ext uri="{FF2B5EF4-FFF2-40B4-BE49-F238E27FC236}">
                <a16:creationId xmlns:a16="http://schemas.microsoft.com/office/drawing/2014/main" id="{E258EB76-E197-5245-9773-996CB23A8484}"/>
              </a:ext>
            </a:extLst>
          </p:cNvPr>
          <p:cNvGrpSpPr>
            <a:grpSpLocks/>
          </p:cNvGrpSpPr>
          <p:nvPr/>
        </p:nvGrpSpPr>
        <p:grpSpPr bwMode="auto">
          <a:xfrm>
            <a:off x="6156325" y="0"/>
            <a:ext cx="2279650" cy="2343150"/>
            <a:chOff x="583" y="2316"/>
            <a:chExt cx="1436" cy="1476"/>
          </a:xfrm>
        </p:grpSpPr>
        <p:sp>
          <p:nvSpPr>
            <p:cNvPr id="54508" name="Rectangle 633">
              <a:extLst>
                <a:ext uri="{FF2B5EF4-FFF2-40B4-BE49-F238E27FC236}">
                  <a16:creationId xmlns:a16="http://schemas.microsoft.com/office/drawing/2014/main" id="{6B58946D-9B52-1B49-91C7-26B03BFFD3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09" name="Rectangle 634">
              <a:extLst>
                <a:ext uri="{FF2B5EF4-FFF2-40B4-BE49-F238E27FC236}">
                  <a16:creationId xmlns:a16="http://schemas.microsoft.com/office/drawing/2014/main" id="{F596F34C-C0F8-A941-931C-F9557DB4A5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10" name="Rectangle 635">
              <a:extLst>
                <a:ext uri="{FF2B5EF4-FFF2-40B4-BE49-F238E27FC236}">
                  <a16:creationId xmlns:a16="http://schemas.microsoft.com/office/drawing/2014/main" id="{0EC68A18-F8A6-2548-A801-CE4FAB07C8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11" name="Rectangle 636">
              <a:extLst>
                <a:ext uri="{FF2B5EF4-FFF2-40B4-BE49-F238E27FC236}">
                  <a16:creationId xmlns:a16="http://schemas.microsoft.com/office/drawing/2014/main" id="{1547867C-7636-264B-A522-6A0EA4BEFD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12" name="Rectangle 637">
              <a:extLst>
                <a:ext uri="{FF2B5EF4-FFF2-40B4-BE49-F238E27FC236}">
                  <a16:creationId xmlns:a16="http://schemas.microsoft.com/office/drawing/2014/main" id="{C35DDD19-FBBF-AC4F-961D-5D92020BE3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13" name="Rectangle 638">
              <a:extLst>
                <a:ext uri="{FF2B5EF4-FFF2-40B4-BE49-F238E27FC236}">
                  <a16:creationId xmlns:a16="http://schemas.microsoft.com/office/drawing/2014/main" id="{46BCAA79-E012-DA4E-98D9-494A2C971F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14" name="Rectangle 639">
              <a:extLst>
                <a:ext uri="{FF2B5EF4-FFF2-40B4-BE49-F238E27FC236}">
                  <a16:creationId xmlns:a16="http://schemas.microsoft.com/office/drawing/2014/main" id="{A21AC105-3EDA-0348-AA30-057AEC4302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15" name="Rectangle 640">
              <a:extLst>
                <a:ext uri="{FF2B5EF4-FFF2-40B4-BE49-F238E27FC236}">
                  <a16:creationId xmlns:a16="http://schemas.microsoft.com/office/drawing/2014/main" id="{B578442D-B01A-C445-8B8A-2D90ACB9A5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16" name="Rectangle 641">
              <a:extLst>
                <a:ext uri="{FF2B5EF4-FFF2-40B4-BE49-F238E27FC236}">
                  <a16:creationId xmlns:a16="http://schemas.microsoft.com/office/drawing/2014/main" id="{3E7CD4DC-7071-5444-B512-2705E8CC37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17" name="Rectangle 642">
              <a:extLst>
                <a:ext uri="{FF2B5EF4-FFF2-40B4-BE49-F238E27FC236}">
                  <a16:creationId xmlns:a16="http://schemas.microsoft.com/office/drawing/2014/main" id="{2C7C311F-E670-D445-9E56-8A2567F509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18" name="Rectangle 643">
              <a:extLst>
                <a:ext uri="{FF2B5EF4-FFF2-40B4-BE49-F238E27FC236}">
                  <a16:creationId xmlns:a16="http://schemas.microsoft.com/office/drawing/2014/main" id="{87BD2011-A7F8-7849-8B17-FDF4DF66C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19" name="Rectangle 644">
              <a:extLst>
                <a:ext uri="{FF2B5EF4-FFF2-40B4-BE49-F238E27FC236}">
                  <a16:creationId xmlns:a16="http://schemas.microsoft.com/office/drawing/2014/main" id="{BBA48B19-610F-524A-B954-15D1F656DD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20" name="Rectangle 645">
              <a:extLst>
                <a:ext uri="{FF2B5EF4-FFF2-40B4-BE49-F238E27FC236}">
                  <a16:creationId xmlns:a16="http://schemas.microsoft.com/office/drawing/2014/main" id="{6DF70B91-6D2B-624C-AF5E-6553F177C6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21" name="Rectangle 646">
              <a:extLst>
                <a:ext uri="{FF2B5EF4-FFF2-40B4-BE49-F238E27FC236}">
                  <a16:creationId xmlns:a16="http://schemas.microsoft.com/office/drawing/2014/main" id="{088FBF10-2C62-9F43-90A9-8C318876C2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22" name="Rectangle 647">
              <a:extLst>
                <a:ext uri="{FF2B5EF4-FFF2-40B4-BE49-F238E27FC236}">
                  <a16:creationId xmlns:a16="http://schemas.microsoft.com/office/drawing/2014/main" id="{31133F7F-12E8-7E45-A4BB-0E532D42C7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23" name="Rectangle 648">
              <a:extLst>
                <a:ext uri="{FF2B5EF4-FFF2-40B4-BE49-F238E27FC236}">
                  <a16:creationId xmlns:a16="http://schemas.microsoft.com/office/drawing/2014/main" id="{638FC1A6-9713-744F-9286-F6042CE1CB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24" name="Rectangle 649">
              <a:extLst>
                <a:ext uri="{FF2B5EF4-FFF2-40B4-BE49-F238E27FC236}">
                  <a16:creationId xmlns:a16="http://schemas.microsoft.com/office/drawing/2014/main" id="{16FE312E-0F1D-EF47-A2EE-C9573B301D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25" name="Rectangle 650">
              <a:extLst>
                <a:ext uri="{FF2B5EF4-FFF2-40B4-BE49-F238E27FC236}">
                  <a16:creationId xmlns:a16="http://schemas.microsoft.com/office/drawing/2014/main" id="{135FEA6A-E292-464C-9645-E832855A94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26" name="Rectangle 651">
              <a:extLst>
                <a:ext uri="{FF2B5EF4-FFF2-40B4-BE49-F238E27FC236}">
                  <a16:creationId xmlns:a16="http://schemas.microsoft.com/office/drawing/2014/main" id="{EC33FF41-A562-AC46-BC02-E05822CFA8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27" name="Rectangle 652">
              <a:extLst>
                <a:ext uri="{FF2B5EF4-FFF2-40B4-BE49-F238E27FC236}">
                  <a16:creationId xmlns:a16="http://schemas.microsoft.com/office/drawing/2014/main" id="{23F33F84-960D-2040-A694-17255D7341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28" name="Rectangle 653">
              <a:extLst>
                <a:ext uri="{FF2B5EF4-FFF2-40B4-BE49-F238E27FC236}">
                  <a16:creationId xmlns:a16="http://schemas.microsoft.com/office/drawing/2014/main" id="{4BB727F3-47FE-0940-B774-C66E2FD741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29" name="Rectangle 654">
              <a:extLst>
                <a:ext uri="{FF2B5EF4-FFF2-40B4-BE49-F238E27FC236}">
                  <a16:creationId xmlns:a16="http://schemas.microsoft.com/office/drawing/2014/main" id="{B63BE042-6E65-2A41-B35C-86109CF5C5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30" name="Rectangle 655">
              <a:extLst>
                <a:ext uri="{FF2B5EF4-FFF2-40B4-BE49-F238E27FC236}">
                  <a16:creationId xmlns:a16="http://schemas.microsoft.com/office/drawing/2014/main" id="{F577A66D-8037-934B-988E-AAE8561C12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31" name="Rectangle 656">
              <a:extLst>
                <a:ext uri="{FF2B5EF4-FFF2-40B4-BE49-F238E27FC236}">
                  <a16:creationId xmlns:a16="http://schemas.microsoft.com/office/drawing/2014/main" id="{4BDD5C6C-BA2A-8B4C-A433-A7025035ED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32" name="Rectangle 657">
              <a:extLst>
                <a:ext uri="{FF2B5EF4-FFF2-40B4-BE49-F238E27FC236}">
                  <a16:creationId xmlns:a16="http://schemas.microsoft.com/office/drawing/2014/main" id="{F4239FBE-7172-C141-B9A6-F212BF9B92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33" name="Rectangle 658">
              <a:extLst>
                <a:ext uri="{FF2B5EF4-FFF2-40B4-BE49-F238E27FC236}">
                  <a16:creationId xmlns:a16="http://schemas.microsoft.com/office/drawing/2014/main" id="{BE5C7676-D5CD-3A4B-81BB-CE34B89909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34" name="Rectangle 659">
              <a:extLst>
                <a:ext uri="{FF2B5EF4-FFF2-40B4-BE49-F238E27FC236}">
                  <a16:creationId xmlns:a16="http://schemas.microsoft.com/office/drawing/2014/main" id="{AE075F6B-75D7-E047-8C52-9F3BDF829E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35" name="Rectangle 660">
              <a:extLst>
                <a:ext uri="{FF2B5EF4-FFF2-40B4-BE49-F238E27FC236}">
                  <a16:creationId xmlns:a16="http://schemas.microsoft.com/office/drawing/2014/main" id="{7CDF50FF-5EAE-0947-B1D6-EE1D624B19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36" name="Rectangle 661">
              <a:extLst>
                <a:ext uri="{FF2B5EF4-FFF2-40B4-BE49-F238E27FC236}">
                  <a16:creationId xmlns:a16="http://schemas.microsoft.com/office/drawing/2014/main" id="{40C93AAF-5196-B94C-8016-F76DD117C7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37" name="Rectangle 662">
              <a:extLst>
                <a:ext uri="{FF2B5EF4-FFF2-40B4-BE49-F238E27FC236}">
                  <a16:creationId xmlns:a16="http://schemas.microsoft.com/office/drawing/2014/main" id="{CADC666F-951F-964E-B54F-ED18314BAE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38" name="Rectangle 663">
              <a:extLst>
                <a:ext uri="{FF2B5EF4-FFF2-40B4-BE49-F238E27FC236}">
                  <a16:creationId xmlns:a16="http://schemas.microsoft.com/office/drawing/2014/main" id="{AFAB3796-DAF6-634E-A0F5-DED12EB38E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39" name="Rectangle 664">
              <a:extLst>
                <a:ext uri="{FF2B5EF4-FFF2-40B4-BE49-F238E27FC236}">
                  <a16:creationId xmlns:a16="http://schemas.microsoft.com/office/drawing/2014/main" id="{12B6A072-57BE-3D45-A70C-043E9AB60E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40" name="Rectangle 665">
              <a:extLst>
                <a:ext uri="{FF2B5EF4-FFF2-40B4-BE49-F238E27FC236}">
                  <a16:creationId xmlns:a16="http://schemas.microsoft.com/office/drawing/2014/main" id="{53C33362-8A18-BA41-9B75-1872361FC4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41" name="Rectangle 666">
              <a:extLst>
                <a:ext uri="{FF2B5EF4-FFF2-40B4-BE49-F238E27FC236}">
                  <a16:creationId xmlns:a16="http://schemas.microsoft.com/office/drawing/2014/main" id="{6FC8A106-E9B7-824B-847D-7973AF20D7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42" name="Rectangle 667">
              <a:extLst>
                <a:ext uri="{FF2B5EF4-FFF2-40B4-BE49-F238E27FC236}">
                  <a16:creationId xmlns:a16="http://schemas.microsoft.com/office/drawing/2014/main" id="{BC30055C-7062-FD4C-BA01-69D6221A39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43" name="Rectangle 668">
              <a:extLst>
                <a:ext uri="{FF2B5EF4-FFF2-40B4-BE49-F238E27FC236}">
                  <a16:creationId xmlns:a16="http://schemas.microsoft.com/office/drawing/2014/main" id="{5EA0671A-A7FA-AC40-82CD-BC7B99399A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44" name="Rectangle 669">
              <a:extLst>
                <a:ext uri="{FF2B5EF4-FFF2-40B4-BE49-F238E27FC236}">
                  <a16:creationId xmlns:a16="http://schemas.microsoft.com/office/drawing/2014/main" id="{CAD458FF-8799-BD47-B6F5-D863E0E37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45" name="Rectangle 670">
              <a:extLst>
                <a:ext uri="{FF2B5EF4-FFF2-40B4-BE49-F238E27FC236}">
                  <a16:creationId xmlns:a16="http://schemas.microsoft.com/office/drawing/2014/main" id="{7B03DF1A-D5C0-AA43-A566-236CDCC0B8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46" name="Rectangle 671">
              <a:extLst>
                <a:ext uri="{FF2B5EF4-FFF2-40B4-BE49-F238E27FC236}">
                  <a16:creationId xmlns:a16="http://schemas.microsoft.com/office/drawing/2014/main" id="{CE38E8CF-468C-5246-9243-BEB9FF8FAD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47" name="Rectangle 672">
              <a:extLst>
                <a:ext uri="{FF2B5EF4-FFF2-40B4-BE49-F238E27FC236}">
                  <a16:creationId xmlns:a16="http://schemas.microsoft.com/office/drawing/2014/main" id="{EE6019D1-CCF4-404A-8687-91C0181173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48" name="Rectangle 673">
              <a:extLst>
                <a:ext uri="{FF2B5EF4-FFF2-40B4-BE49-F238E27FC236}">
                  <a16:creationId xmlns:a16="http://schemas.microsoft.com/office/drawing/2014/main" id="{DC7765AE-E34C-FC42-A233-B63DC25412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49" name="Rectangle 674">
              <a:extLst>
                <a:ext uri="{FF2B5EF4-FFF2-40B4-BE49-F238E27FC236}">
                  <a16:creationId xmlns:a16="http://schemas.microsoft.com/office/drawing/2014/main" id="{78560E49-AFF4-3D4F-919A-522E4D8A03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50" name="Rectangle 675">
              <a:extLst>
                <a:ext uri="{FF2B5EF4-FFF2-40B4-BE49-F238E27FC236}">
                  <a16:creationId xmlns:a16="http://schemas.microsoft.com/office/drawing/2014/main" id="{174EDCC9-D2F2-6747-BABB-3AD7FD9BB5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51" name="Rectangle 676">
              <a:extLst>
                <a:ext uri="{FF2B5EF4-FFF2-40B4-BE49-F238E27FC236}">
                  <a16:creationId xmlns:a16="http://schemas.microsoft.com/office/drawing/2014/main" id="{C80B0DB9-AD7E-1047-BE2E-C0F8795B01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52" name="Rectangle 677">
              <a:extLst>
                <a:ext uri="{FF2B5EF4-FFF2-40B4-BE49-F238E27FC236}">
                  <a16:creationId xmlns:a16="http://schemas.microsoft.com/office/drawing/2014/main" id="{1D9544F2-CCEA-A34C-932A-32EB039AC2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53" name="Rectangle 678">
              <a:extLst>
                <a:ext uri="{FF2B5EF4-FFF2-40B4-BE49-F238E27FC236}">
                  <a16:creationId xmlns:a16="http://schemas.microsoft.com/office/drawing/2014/main" id="{D1330798-FAE7-244A-84C2-1420460303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54" name="Rectangle 679">
              <a:extLst>
                <a:ext uri="{FF2B5EF4-FFF2-40B4-BE49-F238E27FC236}">
                  <a16:creationId xmlns:a16="http://schemas.microsoft.com/office/drawing/2014/main" id="{5D78A184-D562-CE4F-9D76-EAD33108E6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55" name="Rectangle 680">
              <a:extLst>
                <a:ext uri="{FF2B5EF4-FFF2-40B4-BE49-F238E27FC236}">
                  <a16:creationId xmlns:a16="http://schemas.microsoft.com/office/drawing/2014/main" id="{D7D96D6A-00A2-7F41-9A9F-396ED08005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56" name="Rectangle 681">
              <a:extLst>
                <a:ext uri="{FF2B5EF4-FFF2-40B4-BE49-F238E27FC236}">
                  <a16:creationId xmlns:a16="http://schemas.microsoft.com/office/drawing/2014/main" id="{7F6B6622-9FDE-5940-A1D9-9A78B82318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57" name="Rectangle 682">
              <a:extLst>
                <a:ext uri="{FF2B5EF4-FFF2-40B4-BE49-F238E27FC236}">
                  <a16:creationId xmlns:a16="http://schemas.microsoft.com/office/drawing/2014/main" id="{4421D7A5-5D07-FB4D-878B-744C11DA4D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58" name="Rectangle 683">
              <a:extLst>
                <a:ext uri="{FF2B5EF4-FFF2-40B4-BE49-F238E27FC236}">
                  <a16:creationId xmlns:a16="http://schemas.microsoft.com/office/drawing/2014/main" id="{ED31E234-AC9A-B44A-BAEA-D965C0FFB8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59" name="Rectangle 684">
              <a:extLst>
                <a:ext uri="{FF2B5EF4-FFF2-40B4-BE49-F238E27FC236}">
                  <a16:creationId xmlns:a16="http://schemas.microsoft.com/office/drawing/2014/main" id="{096AFBC6-1CD5-0643-B95D-EE3145639D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60" name="Rectangle 685">
              <a:extLst>
                <a:ext uri="{FF2B5EF4-FFF2-40B4-BE49-F238E27FC236}">
                  <a16:creationId xmlns:a16="http://schemas.microsoft.com/office/drawing/2014/main" id="{56DD3F42-AA75-1747-A468-7079653A2B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61" name="Rectangle 686">
              <a:extLst>
                <a:ext uri="{FF2B5EF4-FFF2-40B4-BE49-F238E27FC236}">
                  <a16:creationId xmlns:a16="http://schemas.microsoft.com/office/drawing/2014/main" id="{DA8E669F-5297-B14B-AC18-6DB56B2018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62" name="Rectangle 687">
              <a:extLst>
                <a:ext uri="{FF2B5EF4-FFF2-40B4-BE49-F238E27FC236}">
                  <a16:creationId xmlns:a16="http://schemas.microsoft.com/office/drawing/2014/main" id="{42D01870-B376-084A-B48F-F1EF9CA4C0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63" name="Rectangle 688">
              <a:extLst>
                <a:ext uri="{FF2B5EF4-FFF2-40B4-BE49-F238E27FC236}">
                  <a16:creationId xmlns:a16="http://schemas.microsoft.com/office/drawing/2014/main" id="{462454E9-923F-1342-8CF7-AB5A7A2B4A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64" name="Rectangle 689">
              <a:extLst>
                <a:ext uri="{FF2B5EF4-FFF2-40B4-BE49-F238E27FC236}">
                  <a16:creationId xmlns:a16="http://schemas.microsoft.com/office/drawing/2014/main" id="{C52FCECA-165A-7E4F-9396-7F72618ED8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65" name="Rectangle 690">
              <a:extLst>
                <a:ext uri="{FF2B5EF4-FFF2-40B4-BE49-F238E27FC236}">
                  <a16:creationId xmlns:a16="http://schemas.microsoft.com/office/drawing/2014/main" id="{327B895C-5988-244B-935E-C83CAAAE27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66" name="Rectangle 691">
              <a:extLst>
                <a:ext uri="{FF2B5EF4-FFF2-40B4-BE49-F238E27FC236}">
                  <a16:creationId xmlns:a16="http://schemas.microsoft.com/office/drawing/2014/main" id="{965B34BD-634B-DB48-A3C3-4F4099CA50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67" name="Rectangle 692">
              <a:extLst>
                <a:ext uri="{FF2B5EF4-FFF2-40B4-BE49-F238E27FC236}">
                  <a16:creationId xmlns:a16="http://schemas.microsoft.com/office/drawing/2014/main" id="{5ACD4733-E245-D34A-B9CB-51EF43C7B7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68" name="Rectangle 693">
              <a:extLst>
                <a:ext uri="{FF2B5EF4-FFF2-40B4-BE49-F238E27FC236}">
                  <a16:creationId xmlns:a16="http://schemas.microsoft.com/office/drawing/2014/main" id="{75018EB5-72FD-4545-8E87-3A6CA638E5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69" name="Rectangle 694">
              <a:extLst>
                <a:ext uri="{FF2B5EF4-FFF2-40B4-BE49-F238E27FC236}">
                  <a16:creationId xmlns:a16="http://schemas.microsoft.com/office/drawing/2014/main" id="{27C1F9B0-C908-1842-A127-119C0B00B0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70" name="Rectangle 695">
              <a:extLst>
                <a:ext uri="{FF2B5EF4-FFF2-40B4-BE49-F238E27FC236}">
                  <a16:creationId xmlns:a16="http://schemas.microsoft.com/office/drawing/2014/main" id="{C3C293A9-3535-964D-8192-24DEB1D61B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71" name="Rectangle 696">
              <a:extLst>
                <a:ext uri="{FF2B5EF4-FFF2-40B4-BE49-F238E27FC236}">
                  <a16:creationId xmlns:a16="http://schemas.microsoft.com/office/drawing/2014/main" id="{804FF364-E0A6-F34A-BECA-3631E97119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72" name="Rectangle 697">
              <a:extLst>
                <a:ext uri="{FF2B5EF4-FFF2-40B4-BE49-F238E27FC236}">
                  <a16:creationId xmlns:a16="http://schemas.microsoft.com/office/drawing/2014/main" id="{B821E368-C821-5241-BB7E-B74381DCFC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73" name="Rectangle 698">
              <a:extLst>
                <a:ext uri="{FF2B5EF4-FFF2-40B4-BE49-F238E27FC236}">
                  <a16:creationId xmlns:a16="http://schemas.microsoft.com/office/drawing/2014/main" id="{6E8FCC0F-13A9-5949-B66F-82B9541EFE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74" name="Rectangle 699">
              <a:extLst>
                <a:ext uri="{FF2B5EF4-FFF2-40B4-BE49-F238E27FC236}">
                  <a16:creationId xmlns:a16="http://schemas.microsoft.com/office/drawing/2014/main" id="{84730817-1809-304D-92B2-68CC2E7B62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75" name="Rectangle 700">
              <a:extLst>
                <a:ext uri="{FF2B5EF4-FFF2-40B4-BE49-F238E27FC236}">
                  <a16:creationId xmlns:a16="http://schemas.microsoft.com/office/drawing/2014/main" id="{C4A08C84-5E12-4E4A-893B-4BFD508337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76" name="Rectangle 701">
              <a:extLst>
                <a:ext uri="{FF2B5EF4-FFF2-40B4-BE49-F238E27FC236}">
                  <a16:creationId xmlns:a16="http://schemas.microsoft.com/office/drawing/2014/main" id="{18575541-CA7E-4D49-9814-945A7CC9FE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77" name="Rectangle 702">
              <a:extLst>
                <a:ext uri="{FF2B5EF4-FFF2-40B4-BE49-F238E27FC236}">
                  <a16:creationId xmlns:a16="http://schemas.microsoft.com/office/drawing/2014/main" id="{88FA2A7A-0143-264D-AF52-3A4344734E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78" name="Rectangle 703">
              <a:extLst>
                <a:ext uri="{FF2B5EF4-FFF2-40B4-BE49-F238E27FC236}">
                  <a16:creationId xmlns:a16="http://schemas.microsoft.com/office/drawing/2014/main" id="{645F7529-BF2D-414D-A72E-F26181EEF2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79" name="Rectangle 704">
              <a:extLst>
                <a:ext uri="{FF2B5EF4-FFF2-40B4-BE49-F238E27FC236}">
                  <a16:creationId xmlns:a16="http://schemas.microsoft.com/office/drawing/2014/main" id="{CAD02FF2-5E3E-AF49-AF16-0E6539CCE7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80" name="Rectangle 705">
              <a:extLst>
                <a:ext uri="{FF2B5EF4-FFF2-40B4-BE49-F238E27FC236}">
                  <a16:creationId xmlns:a16="http://schemas.microsoft.com/office/drawing/2014/main" id="{6CB8230E-DC60-804F-BDA5-4EE0CAE04F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81" name="Rectangle 706">
              <a:extLst>
                <a:ext uri="{FF2B5EF4-FFF2-40B4-BE49-F238E27FC236}">
                  <a16:creationId xmlns:a16="http://schemas.microsoft.com/office/drawing/2014/main" id="{74847825-1E11-9A48-861B-D6B8052352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82" name="Rectangle 707">
              <a:extLst>
                <a:ext uri="{FF2B5EF4-FFF2-40B4-BE49-F238E27FC236}">
                  <a16:creationId xmlns:a16="http://schemas.microsoft.com/office/drawing/2014/main" id="{A26A4D04-D053-4443-85D3-C259E985DF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83" name="Rectangle 708">
              <a:extLst>
                <a:ext uri="{FF2B5EF4-FFF2-40B4-BE49-F238E27FC236}">
                  <a16:creationId xmlns:a16="http://schemas.microsoft.com/office/drawing/2014/main" id="{32CE100E-8A16-2449-91E1-E05C980ACF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84" name="Rectangle 709">
              <a:extLst>
                <a:ext uri="{FF2B5EF4-FFF2-40B4-BE49-F238E27FC236}">
                  <a16:creationId xmlns:a16="http://schemas.microsoft.com/office/drawing/2014/main" id="{9FE5E2C5-A357-BF4E-9764-1A47C1D071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85" name="Rectangle 710">
              <a:extLst>
                <a:ext uri="{FF2B5EF4-FFF2-40B4-BE49-F238E27FC236}">
                  <a16:creationId xmlns:a16="http://schemas.microsoft.com/office/drawing/2014/main" id="{F7D69764-1491-824B-AFC2-EB2055EEFD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86" name="Rectangle 711">
              <a:extLst>
                <a:ext uri="{FF2B5EF4-FFF2-40B4-BE49-F238E27FC236}">
                  <a16:creationId xmlns:a16="http://schemas.microsoft.com/office/drawing/2014/main" id="{76735F7D-8001-E049-A781-B09AE9CD38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87" name="Rectangle 712">
              <a:extLst>
                <a:ext uri="{FF2B5EF4-FFF2-40B4-BE49-F238E27FC236}">
                  <a16:creationId xmlns:a16="http://schemas.microsoft.com/office/drawing/2014/main" id="{D1272531-D372-ED40-ACC0-40A8BC65CD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88" name="Rectangle 713">
              <a:extLst>
                <a:ext uri="{FF2B5EF4-FFF2-40B4-BE49-F238E27FC236}">
                  <a16:creationId xmlns:a16="http://schemas.microsoft.com/office/drawing/2014/main" id="{62FE404A-495E-7A4A-AF7C-8BCF03FC1E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89" name="Rectangle 714">
              <a:extLst>
                <a:ext uri="{FF2B5EF4-FFF2-40B4-BE49-F238E27FC236}">
                  <a16:creationId xmlns:a16="http://schemas.microsoft.com/office/drawing/2014/main" id="{FD96F0BE-0B3B-B844-903B-A9CCE59E46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90" name="Rectangle 715">
              <a:extLst>
                <a:ext uri="{FF2B5EF4-FFF2-40B4-BE49-F238E27FC236}">
                  <a16:creationId xmlns:a16="http://schemas.microsoft.com/office/drawing/2014/main" id="{3C8F8E15-71A0-C745-A044-7E8FBB5D5F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91" name="Rectangle 716">
              <a:extLst>
                <a:ext uri="{FF2B5EF4-FFF2-40B4-BE49-F238E27FC236}">
                  <a16:creationId xmlns:a16="http://schemas.microsoft.com/office/drawing/2014/main" id="{DC375E0D-DD7B-9A47-BFEC-0CD257C3FA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92" name="Rectangle 717">
              <a:extLst>
                <a:ext uri="{FF2B5EF4-FFF2-40B4-BE49-F238E27FC236}">
                  <a16:creationId xmlns:a16="http://schemas.microsoft.com/office/drawing/2014/main" id="{6472E0AC-2E63-DF40-9321-732FA11F9A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93" name="Rectangle 718">
              <a:extLst>
                <a:ext uri="{FF2B5EF4-FFF2-40B4-BE49-F238E27FC236}">
                  <a16:creationId xmlns:a16="http://schemas.microsoft.com/office/drawing/2014/main" id="{BF8B2245-1EFA-4044-8023-30EE39E3DF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94" name="Rectangle 719">
              <a:extLst>
                <a:ext uri="{FF2B5EF4-FFF2-40B4-BE49-F238E27FC236}">
                  <a16:creationId xmlns:a16="http://schemas.microsoft.com/office/drawing/2014/main" id="{5D1BB457-324B-3B41-8B53-238B899B5D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95" name="Rectangle 720">
              <a:extLst>
                <a:ext uri="{FF2B5EF4-FFF2-40B4-BE49-F238E27FC236}">
                  <a16:creationId xmlns:a16="http://schemas.microsoft.com/office/drawing/2014/main" id="{6439B6F3-A0AD-5043-947A-872A669BF0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96" name="Rectangle 721">
              <a:extLst>
                <a:ext uri="{FF2B5EF4-FFF2-40B4-BE49-F238E27FC236}">
                  <a16:creationId xmlns:a16="http://schemas.microsoft.com/office/drawing/2014/main" id="{6AB4B0DC-2C60-9A41-BE50-489279D6DF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97" name="Rectangle 722">
              <a:extLst>
                <a:ext uri="{FF2B5EF4-FFF2-40B4-BE49-F238E27FC236}">
                  <a16:creationId xmlns:a16="http://schemas.microsoft.com/office/drawing/2014/main" id="{EC4AFCED-7A36-EB4C-B7FE-C45E19F7B9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98" name="Rectangle 723">
              <a:extLst>
                <a:ext uri="{FF2B5EF4-FFF2-40B4-BE49-F238E27FC236}">
                  <a16:creationId xmlns:a16="http://schemas.microsoft.com/office/drawing/2014/main" id="{946A0757-06A2-0B4A-9AE3-1FDF9F4564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99" name="Rectangle 724">
              <a:extLst>
                <a:ext uri="{FF2B5EF4-FFF2-40B4-BE49-F238E27FC236}">
                  <a16:creationId xmlns:a16="http://schemas.microsoft.com/office/drawing/2014/main" id="{EBD4E448-892E-6143-9C82-8D4551094B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00" name="Rectangle 725">
              <a:extLst>
                <a:ext uri="{FF2B5EF4-FFF2-40B4-BE49-F238E27FC236}">
                  <a16:creationId xmlns:a16="http://schemas.microsoft.com/office/drawing/2014/main" id="{24FEB832-3080-1845-A277-B6ECA396E8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01" name="Rectangle 726">
              <a:extLst>
                <a:ext uri="{FF2B5EF4-FFF2-40B4-BE49-F238E27FC236}">
                  <a16:creationId xmlns:a16="http://schemas.microsoft.com/office/drawing/2014/main" id="{80FD8F4E-DE27-A341-B0F3-44859E7472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02" name="Rectangle 727">
              <a:extLst>
                <a:ext uri="{FF2B5EF4-FFF2-40B4-BE49-F238E27FC236}">
                  <a16:creationId xmlns:a16="http://schemas.microsoft.com/office/drawing/2014/main" id="{983E73E9-EC7A-D544-A046-EB4E4E6F67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03" name="Rectangle 728">
              <a:extLst>
                <a:ext uri="{FF2B5EF4-FFF2-40B4-BE49-F238E27FC236}">
                  <a16:creationId xmlns:a16="http://schemas.microsoft.com/office/drawing/2014/main" id="{97A2DA92-FB29-0B4B-82DD-7DC8AC4694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04" name="Rectangle 729">
              <a:extLst>
                <a:ext uri="{FF2B5EF4-FFF2-40B4-BE49-F238E27FC236}">
                  <a16:creationId xmlns:a16="http://schemas.microsoft.com/office/drawing/2014/main" id="{AEC53283-879C-5244-B236-96682E1283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05" name="Rectangle 730">
              <a:extLst>
                <a:ext uri="{FF2B5EF4-FFF2-40B4-BE49-F238E27FC236}">
                  <a16:creationId xmlns:a16="http://schemas.microsoft.com/office/drawing/2014/main" id="{A3F87B3F-1D4C-824A-9A1D-E70AD32AFF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06" name="Rectangle 731">
              <a:extLst>
                <a:ext uri="{FF2B5EF4-FFF2-40B4-BE49-F238E27FC236}">
                  <a16:creationId xmlns:a16="http://schemas.microsoft.com/office/drawing/2014/main" id="{69334595-B55F-FF41-9129-6E57B74703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07" name="Rectangle 732">
              <a:extLst>
                <a:ext uri="{FF2B5EF4-FFF2-40B4-BE49-F238E27FC236}">
                  <a16:creationId xmlns:a16="http://schemas.microsoft.com/office/drawing/2014/main" id="{61FB6BDC-4150-0741-8F7E-C94CA784C9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08" name="Line 733">
              <a:extLst>
                <a:ext uri="{FF2B5EF4-FFF2-40B4-BE49-F238E27FC236}">
                  <a16:creationId xmlns:a16="http://schemas.microsoft.com/office/drawing/2014/main" id="{AFAA44AC-7D0C-7D47-8FE4-57A1C6074A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3" y="3112"/>
              <a:ext cx="136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09" name="Line 734">
              <a:extLst>
                <a:ext uri="{FF2B5EF4-FFF2-40B4-BE49-F238E27FC236}">
                  <a16:creationId xmlns:a16="http://schemas.microsoft.com/office/drawing/2014/main" id="{028FC3E3-0DC9-0B46-9722-5A443004D1F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583" y="3112"/>
              <a:ext cx="136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10" name="Text Box 735">
              <a:extLst>
                <a:ext uri="{FF2B5EF4-FFF2-40B4-BE49-F238E27FC236}">
                  <a16:creationId xmlns:a16="http://schemas.microsoft.com/office/drawing/2014/main" id="{11F91BB4-CBD6-6D48-B76C-B0AEDAB68D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39" y="3080"/>
              <a:ext cx="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ABD5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1" u="none" strike="noStrike" kern="120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x</a:t>
              </a:r>
              <a:endParaRPr kumimoji="0" lang="en-GB" altLang="en-US" sz="1800" b="0" i="1" u="none" strike="noStrike" kern="1200" cap="none" spc="0" normalizeH="0" baseline="0" noProof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611" name="Text Box 736">
              <a:extLst>
                <a:ext uri="{FF2B5EF4-FFF2-40B4-BE49-F238E27FC236}">
                  <a16:creationId xmlns:a16="http://schemas.microsoft.com/office/drawing/2014/main" id="{A4E8F55C-F880-F74D-8B1B-68AEB93BA6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3" y="2316"/>
              <a:ext cx="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ABD5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1" u="none" strike="noStrike" kern="120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y</a:t>
              </a:r>
              <a:endParaRPr kumimoji="0" lang="en-GB" altLang="en-US" sz="1800" b="0" i="1" u="none" strike="noStrike" kern="1200" cap="none" spc="0" normalizeH="0" baseline="0" noProof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4280" name="Group 737">
            <a:extLst>
              <a:ext uri="{FF2B5EF4-FFF2-40B4-BE49-F238E27FC236}">
                <a16:creationId xmlns:a16="http://schemas.microsoft.com/office/drawing/2014/main" id="{8DCCE91C-4B7C-BE45-95CB-5D7D1FE6C1FC}"/>
              </a:ext>
            </a:extLst>
          </p:cNvPr>
          <p:cNvGrpSpPr>
            <a:grpSpLocks/>
          </p:cNvGrpSpPr>
          <p:nvPr/>
        </p:nvGrpSpPr>
        <p:grpSpPr bwMode="auto">
          <a:xfrm>
            <a:off x="6156325" y="2276475"/>
            <a:ext cx="2279650" cy="2343150"/>
            <a:chOff x="583" y="2316"/>
            <a:chExt cx="1436" cy="1476"/>
          </a:xfrm>
        </p:grpSpPr>
        <p:sp>
          <p:nvSpPr>
            <p:cNvPr id="54404" name="Rectangle 738">
              <a:extLst>
                <a:ext uri="{FF2B5EF4-FFF2-40B4-BE49-F238E27FC236}">
                  <a16:creationId xmlns:a16="http://schemas.microsoft.com/office/drawing/2014/main" id="{7BA54E85-DB44-7E4D-8D22-3F79F1BF3F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05" name="Rectangle 739">
              <a:extLst>
                <a:ext uri="{FF2B5EF4-FFF2-40B4-BE49-F238E27FC236}">
                  <a16:creationId xmlns:a16="http://schemas.microsoft.com/office/drawing/2014/main" id="{64B06EF4-09C8-4C48-8188-9CA4514D4D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06" name="Rectangle 740">
              <a:extLst>
                <a:ext uri="{FF2B5EF4-FFF2-40B4-BE49-F238E27FC236}">
                  <a16:creationId xmlns:a16="http://schemas.microsoft.com/office/drawing/2014/main" id="{D7FD8B4A-61E2-5148-AA07-0077E783CF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07" name="Rectangle 741">
              <a:extLst>
                <a:ext uri="{FF2B5EF4-FFF2-40B4-BE49-F238E27FC236}">
                  <a16:creationId xmlns:a16="http://schemas.microsoft.com/office/drawing/2014/main" id="{E00DC6D3-68C3-B844-91C7-476B91DE54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08" name="Rectangle 742">
              <a:extLst>
                <a:ext uri="{FF2B5EF4-FFF2-40B4-BE49-F238E27FC236}">
                  <a16:creationId xmlns:a16="http://schemas.microsoft.com/office/drawing/2014/main" id="{3A8238C0-53B1-1543-B439-549B1C2E25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09" name="Rectangle 743">
              <a:extLst>
                <a:ext uri="{FF2B5EF4-FFF2-40B4-BE49-F238E27FC236}">
                  <a16:creationId xmlns:a16="http://schemas.microsoft.com/office/drawing/2014/main" id="{7225B300-D1BA-BC42-A22D-D4F2404047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10" name="Rectangle 744">
              <a:extLst>
                <a:ext uri="{FF2B5EF4-FFF2-40B4-BE49-F238E27FC236}">
                  <a16:creationId xmlns:a16="http://schemas.microsoft.com/office/drawing/2014/main" id="{D10EC2B2-EABC-0E49-9513-48B2468368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11" name="Rectangle 745">
              <a:extLst>
                <a:ext uri="{FF2B5EF4-FFF2-40B4-BE49-F238E27FC236}">
                  <a16:creationId xmlns:a16="http://schemas.microsoft.com/office/drawing/2014/main" id="{903A4724-68B7-774C-8BA2-435B2454AE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12" name="Rectangle 746">
              <a:extLst>
                <a:ext uri="{FF2B5EF4-FFF2-40B4-BE49-F238E27FC236}">
                  <a16:creationId xmlns:a16="http://schemas.microsoft.com/office/drawing/2014/main" id="{38101F67-5080-8C4A-9B64-C1B588953F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13" name="Rectangle 747">
              <a:extLst>
                <a:ext uri="{FF2B5EF4-FFF2-40B4-BE49-F238E27FC236}">
                  <a16:creationId xmlns:a16="http://schemas.microsoft.com/office/drawing/2014/main" id="{0B9900CC-4F90-6849-B825-0FB913B479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14" name="Rectangle 748">
              <a:extLst>
                <a:ext uri="{FF2B5EF4-FFF2-40B4-BE49-F238E27FC236}">
                  <a16:creationId xmlns:a16="http://schemas.microsoft.com/office/drawing/2014/main" id="{A18C1B63-7723-6B4E-A8DE-A9C4FA20C3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15" name="Rectangle 749">
              <a:extLst>
                <a:ext uri="{FF2B5EF4-FFF2-40B4-BE49-F238E27FC236}">
                  <a16:creationId xmlns:a16="http://schemas.microsoft.com/office/drawing/2014/main" id="{5517DE02-B34E-1D4D-9D3A-5383E75586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16" name="Rectangle 750">
              <a:extLst>
                <a:ext uri="{FF2B5EF4-FFF2-40B4-BE49-F238E27FC236}">
                  <a16:creationId xmlns:a16="http://schemas.microsoft.com/office/drawing/2014/main" id="{F86BD8D4-A895-1343-8B62-4B6909156B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17" name="Rectangle 751">
              <a:extLst>
                <a:ext uri="{FF2B5EF4-FFF2-40B4-BE49-F238E27FC236}">
                  <a16:creationId xmlns:a16="http://schemas.microsoft.com/office/drawing/2014/main" id="{DC8B83AC-C5F7-7745-B4E8-58FE854AE2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18" name="Rectangle 752">
              <a:extLst>
                <a:ext uri="{FF2B5EF4-FFF2-40B4-BE49-F238E27FC236}">
                  <a16:creationId xmlns:a16="http://schemas.microsoft.com/office/drawing/2014/main" id="{1E11380E-0035-6C47-A1A6-31414B57D2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19" name="Rectangle 753">
              <a:extLst>
                <a:ext uri="{FF2B5EF4-FFF2-40B4-BE49-F238E27FC236}">
                  <a16:creationId xmlns:a16="http://schemas.microsoft.com/office/drawing/2014/main" id="{BB59DBE1-9217-654E-B4C1-281488CE01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20" name="Rectangle 754">
              <a:extLst>
                <a:ext uri="{FF2B5EF4-FFF2-40B4-BE49-F238E27FC236}">
                  <a16:creationId xmlns:a16="http://schemas.microsoft.com/office/drawing/2014/main" id="{1B7D2411-1AD1-1444-A1DC-B16D8A0F60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21" name="Rectangle 755">
              <a:extLst>
                <a:ext uri="{FF2B5EF4-FFF2-40B4-BE49-F238E27FC236}">
                  <a16:creationId xmlns:a16="http://schemas.microsoft.com/office/drawing/2014/main" id="{86B3C646-5091-B844-ADAC-E681DC1F5E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22" name="Rectangle 756">
              <a:extLst>
                <a:ext uri="{FF2B5EF4-FFF2-40B4-BE49-F238E27FC236}">
                  <a16:creationId xmlns:a16="http://schemas.microsoft.com/office/drawing/2014/main" id="{F389C77D-820F-E14A-B170-46AF96D553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23" name="Rectangle 757">
              <a:extLst>
                <a:ext uri="{FF2B5EF4-FFF2-40B4-BE49-F238E27FC236}">
                  <a16:creationId xmlns:a16="http://schemas.microsoft.com/office/drawing/2014/main" id="{656D8639-261A-FB48-B988-89CA1F4297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24" name="Rectangle 758">
              <a:extLst>
                <a:ext uri="{FF2B5EF4-FFF2-40B4-BE49-F238E27FC236}">
                  <a16:creationId xmlns:a16="http://schemas.microsoft.com/office/drawing/2014/main" id="{82E4FA26-801F-8A4B-99C8-BAA7A8B2C5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25" name="Rectangle 759">
              <a:extLst>
                <a:ext uri="{FF2B5EF4-FFF2-40B4-BE49-F238E27FC236}">
                  <a16:creationId xmlns:a16="http://schemas.microsoft.com/office/drawing/2014/main" id="{56E1204E-B1AE-734E-971B-8BEAAE2FAA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26" name="Rectangle 760">
              <a:extLst>
                <a:ext uri="{FF2B5EF4-FFF2-40B4-BE49-F238E27FC236}">
                  <a16:creationId xmlns:a16="http://schemas.microsoft.com/office/drawing/2014/main" id="{E561F8E2-79DF-7146-BC0F-78EDB8559B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27" name="Rectangle 761">
              <a:extLst>
                <a:ext uri="{FF2B5EF4-FFF2-40B4-BE49-F238E27FC236}">
                  <a16:creationId xmlns:a16="http://schemas.microsoft.com/office/drawing/2014/main" id="{21B63AF0-4F2F-564F-A04F-7F88FB0237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28" name="Rectangle 762">
              <a:extLst>
                <a:ext uri="{FF2B5EF4-FFF2-40B4-BE49-F238E27FC236}">
                  <a16:creationId xmlns:a16="http://schemas.microsoft.com/office/drawing/2014/main" id="{27E4E37E-AC3B-1D49-9482-44B741C263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29" name="Rectangle 763">
              <a:extLst>
                <a:ext uri="{FF2B5EF4-FFF2-40B4-BE49-F238E27FC236}">
                  <a16:creationId xmlns:a16="http://schemas.microsoft.com/office/drawing/2014/main" id="{2347EB38-832A-7D41-BC2C-033288229E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30" name="Rectangle 764">
              <a:extLst>
                <a:ext uri="{FF2B5EF4-FFF2-40B4-BE49-F238E27FC236}">
                  <a16:creationId xmlns:a16="http://schemas.microsoft.com/office/drawing/2014/main" id="{25B18DD0-A908-1A41-A605-21F2F26AFA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31" name="Rectangle 765">
              <a:extLst>
                <a:ext uri="{FF2B5EF4-FFF2-40B4-BE49-F238E27FC236}">
                  <a16:creationId xmlns:a16="http://schemas.microsoft.com/office/drawing/2014/main" id="{F0A4AC0C-019E-3444-89AB-F94872F3F4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32" name="Rectangle 766">
              <a:extLst>
                <a:ext uri="{FF2B5EF4-FFF2-40B4-BE49-F238E27FC236}">
                  <a16:creationId xmlns:a16="http://schemas.microsoft.com/office/drawing/2014/main" id="{CBF16763-D9D0-3A43-B85B-66FB34A908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33" name="Rectangle 767">
              <a:extLst>
                <a:ext uri="{FF2B5EF4-FFF2-40B4-BE49-F238E27FC236}">
                  <a16:creationId xmlns:a16="http://schemas.microsoft.com/office/drawing/2014/main" id="{724E9306-ACA9-E541-AC5D-5CFB409822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34" name="Rectangle 768">
              <a:extLst>
                <a:ext uri="{FF2B5EF4-FFF2-40B4-BE49-F238E27FC236}">
                  <a16:creationId xmlns:a16="http://schemas.microsoft.com/office/drawing/2014/main" id="{C8D77EFA-5D14-EA45-99DE-19C29E7E61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35" name="Rectangle 769">
              <a:extLst>
                <a:ext uri="{FF2B5EF4-FFF2-40B4-BE49-F238E27FC236}">
                  <a16:creationId xmlns:a16="http://schemas.microsoft.com/office/drawing/2014/main" id="{022F389B-F32E-DB4D-ADF5-09175D08A5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36" name="Rectangle 770">
              <a:extLst>
                <a:ext uri="{FF2B5EF4-FFF2-40B4-BE49-F238E27FC236}">
                  <a16:creationId xmlns:a16="http://schemas.microsoft.com/office/drawing/2014/main" id="{6F75CC8E-14B3-EF4E-9C7E-DDFC07FD85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37" name="Rectangle 771">
              <a:extLst>
                <a:ext uri="{FF2B5EF4-FFF2-40B4-BE49-F238E27FC236}">
                  <a16:creationId xmlns:a16="http://schemas.microsoft.com/office/drawing/2014/main" id="{8A04472E-D4AB-7841-9953-090C8D2722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38" name="Rectangle 772">
              <a:extLst>
                <a:ext uri="{FF2B5EF4-FFF2-40B4-BE49-F238E27FC236}">
                  <a16:creationId xmlns:a16="http://schemas.microsoft.com/office/drawing/2014/main" id="{8BDD773A-9BEF-084D-9A3C-2DF0D76ED4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39" name="Rectangle 773">
              <a:extLst>
                <a:ext uri="{FF2B5EF4-FFF2-40B4-BE49-F238E27FC236}">
                  <a16:creationId xmlns:a16="http://schemas.microsoft.com/office/drawing/2014/main" id="{DA412F57-989B-9C45-A464-9B723238EF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40" name="Rectangle 774">
              <a:extLst>
                <a:ext uri="{FF2B5EF4-FFF2-40B4-BE49-F238E27FC236}">
                  <a16:creationId xmlns:a16="http://schemas.microsoft.com/office/drawing/2014/main" id="{15D3E7C5-5296-394B-8DD3-FC49737103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41" name="Rectangle 775">
              <a:extLst>
                <a:ext uri="{FF2B5EF4-FFF2-40B4-BE49-F238E27FC236}">
                  <a16:creationId xmlns:a16="http://schemas.microsoft.com/office/drawing/2014/main" id="{33C86EDA-5A42-144D-98A6-37BA5106C6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42" name="Rectangle 776">
              <a:extLst>
                <a:ext uri="{FF2B5EF4-FFF2-40B4-BE49-F238E27FC236}">
                  <a16:creationId xmlns:a16="http://schemas.microsoft.com/office/drawing/2014/main" id="{8CD5EB03-D84A-E04A-9953-1B3E1E09DE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43" name="Rectangle 777">
              <a:extLst>
                <a:ext uri="{FF2B5EF4-FFF2-40B4-BE49-F238E27FC236}">
                  <a16:creationId xmlns:a16="http://schemas.microsoft.com/office/drawing/2014/main" id="{F0CF3FCA-B49D-8A4B-A870-CDFA80E8B7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44" name="Rectangle 778">
              <a:extLst>
                <a:ext uri="{FF2B5EF4-FFF2-40B4-BE49-F238E27FC236}">
                  <a16:creationId xmlns:a16="http://schemas.microsoft.com/office/drawing/2014/main" id="{6099D645-4FE0-DE4A-ADB8-A2691B19AB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45" name="Rectangle 779">
              <a:extLst>
                <a:ext uri="{FF2B5EF4-FFF2-40B4-BE49-F238E27FC236}">
                  <a16:creationId xmlns:a16="http://schemas.microsoft.com/office/drawing/2014/main" id="{B3B081A8-8694-CA4C-9C62-3559151F38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46" name="Rectangle 780">
              <a:extLst>
                <a:ext uri="{FF2B5EF4-FFF2-40B4-BE49-F238E27FC236}">
                  <a16:creationId xmlns:a16="http://schemas.microsoft.com/office/drawing/2014/main" id="{1B3D82DF-447A-554B-99C5-8697C63AC9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47" name="Rectangle 781">
              <a:extLst>
                <a:ext uri="{FF2B5EF4-FFF2-40B4-BE49-F238E27FC236}">
                  <a16:creationId xmlns:a16="http://schemas.microsoft.com/office/drawing/2014/main" id="{770FED4B-0C4F-C144-BB6D-514BD90C6E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48" name="Rectangle 782">
              <a:extLst>
                <a:ext uri="{FF2B5EF4-FFF2-40B4-BE49-F238E27FC236}">
                  <a16:creationId xmlns:a16="http://schemas.microsoft.com/office/drawing/2014/main" id="{A7C80E8F-2555-524A-AC89-4BE9500850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49" name="Rectangle 783">
              <a:extLst>
                <a:ext uri="{FF2B5EF4-FFF2-40B4-BE49-F238E27FC236}">
                  <a16:creationId xmlns:a16="http://schemas.microsoft.com/office/drawing/2014/main" id="{0C8B37C4-A01F-644A-859B-82603D34D8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50" name="Rectangle 784">
              <a:extLst>
                <a:ext uri="{FF2B5EF4-FFF2-40B4-BE49-F238E27FC236}">
                  <a16:creationId xmlns:a16="http://schemas.microsoft.com/office/drawing/2014/main" id="{3183D2D5-04C7-6C47-854F-86967C0953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51" name="Rectangle 785">
              <a:extLst>
                <a:ext uri="{FF2B5EF4-FFF2-40B4-BE49-F238E27FC236}">
                  <a16:creationId xmlns:a16="http://schemas.microsoft.com/office/drawing/2014/main" id="{FDBA6992-5A38-9246-9009-4D37A7D6B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52" name="Rectangle 786">
              <a:extLst>
                <a:ext uri="{FF2B5EF4-FFF2-40B4-BE49-F238E27FC236}">
                  <a16:creationId xmlns:a16="http://schemas.microsoft.com/office/drawing/2014/main" id="{41998D23-241D-0C4C-93BC-4311A4CE97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53" name="Rectangle 787">
              <a:extLst>
                <a:ext uri="{FF2B5EF4-FFF2-40B4-BE49-F238E27FC236}">
                  <a16:creationId xmlns:a16="http://schemas.microsoft.com/office/drawing/2014/main" id="{402319EA-ED92-4C48-82DC-9D9F898E8B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54" name="Rectangle 788">
              <a:extLst>
                <a:ext uri="{FF2B5EF4-FFF2-40B4-BE49-F238E27FC236}">
                  <a16:creationId xmlns:a16="http://schemas.microsoft.com/office/drawing/2014/main" id="{496947B4-7E80-2748-A97B-6284A2E2B6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55" name="Rectangle 789">
              <a:extLst>
                <a:ext uri="{FF2B5EF4-FFF2-40B4-BE49-F238E27FC236}">
                  <a16:creationId xmlns:a16="http://schemas.microsoft.com/office/drawing/2014/main" id="{6405350F-D4AD-094A-9FA9-D32E0FB58B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56" name="Rectangle 790">
              <a:extLst>
                <a:ext uri="{FF2B5EF4-FFF2-40B4-BE49-F238E27FC236}">
                  <a16:creationId xmlns:a16="http://schemas.microsoft.com/office/drawing/2014/main" id="{BE7FB259-20E4-3A4D-A513-2FE30670A6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57" name="Rectangle 791">
              <a:extLst>
                <a:ext uri="{FF2B5EF4-FFF2-40B4-BE49-F238E27FC236}">
                  <a16:creationId xmlns:a16="http://schemas.microsoft.com/office/drawing/2014/main" id="{3CD4AF5A-12E0-B54B-A45D-3A1E0C496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58" name="Rectangle 792">
              <a:extLst>
                <a:ext uri="{FF2B5EF4-FFF2-40B4-BE49-F238E27FC236}">
                  <a16:creationId xmlns:a16="http://schemas.microsoft.com/office/drawing/2014/main" id="{4C78902D-08B1-7A49-8B53-E6CD2CB5E6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59" name="Rectangle 793">
              <a:extLst>
                <a:ext uri="{FF2B5EF4-FFF2-40B4-BE49-F238E27FC236}">
                  <a16:creationId xmlns:a16="http://schemas.microsoft.com/office/drawing/2014/main" id="{8DF520B6-07B3-8E41-845C-371B1681D3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60" name="Rectangle 794">
              <a:extLst>
                <a:ext uri="{FF2B5EF4-FFF2-40B4-BE49-F238E27FC236}">
                  <a16:creationId xmlns:a16="http://schemas.microsoft.com/office/drawing/2014/main" id="{5C57D4EB-67E2-9340-A8A7-830B03096C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61" name="Rectangle 795">
              <a:extLst>
                <a:ext uri="{FF2B5EF4-FFF2-40B4-BE49-F238E27FC236}">
                  <a16:creationId xmlns:a16="http://schemas.microsoft.com/office/drawing/2014/main" id="{C60AEE03-2CD8-8241-980A-E13A853F1C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62" name="Rectangle 796">
              <a:extLst>
                <a:ext uri="{FF2B5EF4-FFF2-40B4-BE49-F238E27FC236}">
                  <a16:creationId xmlns:a16="http://schemas.microsoft.com/office/drawing/2014/main" id="{61B68BF1-7B68-D345-BE0F-21607E408F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63" name="Rectangle 797">
              <a:extLst>
                <a:ext uri="{FF2B5EF4-FFF2-40B4-BE49-F238E27FC236}">
                  <a16:creationId xmlns:a16="http://schemas.microsoft.com/office/drawing/2014/main" id="{C6DFC7C1-F4A1-B546-A2A0-FD0916BDD4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64" name="Rectangle 798">
              <a:extLst>
                <a:ext uri="{FF2B5EF4-FFF2-40B4-BE49-F238E27FC236}">
                  <a16:creationId xmlns:a16="http://schemas.microsoft.com/office/drawing/2014/main" id="{A12CEBF2-3F1D-C344-BDE5-2AD642AD83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65" name="Rectangle 799">
              <a:extLst>
                <a:ext uri="{FF2B5EF4-FFF2-40B4-BE49-F238E27FC236}">
                  <a16:creationId xmlns:a16="http://schemas.microsoft.com/office/drawing/2014/main" id="{D9322C70-1630-E64A-871B-D5D80E902C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66" name="Rectangle 800">
              <a:extLst>
                <a:ext uri="{FF2B5EF4-FFF2-40B4-BE49-F238E27FC236}">
                  <a16:creationId xmlns:a16="http://schemas.microsoft.com/office/drawing/2014/main" id="{06CE22AE-B007-A944-989F-887159B4C6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67" name="Rectangle 801">
              <a:extLst>
                <a:ext uri="{FF2B5EF4-FFF2-40B4-BE49-F238E27FC236}">
                  <a16:creationId xmlns:a16="http://schemas.microsoft.com/office/drawing/2014/main" id="{55858B45-89B6-824C-8682-0D8ABC64A3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68" name="Rectangle 802">
              <a:extLst>
                <a:ext uri="{FF2B5EF4-FFF2-40B4-BE49-F238E27FC236}">
                  <a16:creationId xmlns:a16="http://schemas.microsoft.com/office/drawing/2014/main" id="{999832F0-5A31-F84C-A5C0-EB44EAF4F5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69" name="Rectangle 803">
              <a:extLst>
                <a:ext uri="{FF2B5EF4-FFF2-40B4-BE49-F238E27FC236}">
                  <a16:creationId xmlns:a16="http://schemas.microsoft.com/office/drawing/2014/main" id="{6D68E652-AA81-904E-9334-E91B24BB23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70" name="Rectangle 804">
              <a:extLst>
                <a:ext uri="{FF2B5EF4-FFF2-40B4-BE49-F238E27FC236}">
                  <a16:creationId xmlns:a16="http://schemas.microsoft.com/office/drawing/2014/main" id="{E1D7CC6D-21F0-C140-8AD7-478C479C98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71" name="Rectangle 805">
              <a:extLst>
                <a:ext uri="{FF2B5EF4-FFF2-40B4-BE49-F238E27FC236}">
                  <a16:creationId xmlns:a16="http://schemas.microsoft.com/office/drawing/2014/main" id="{D4B7A314-8540-7445-BFD3-04A0227A6B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72" name="Rectangle 806">
              <a:extLst>
                <a:ext uri="{FF2B5EF4-FFF2-40B4-BE49-F238E27FC236}">
                  <a16:creationId xmlns:a16="http://schemas.microsoft.com/office/drawing/2014/main" id="{76FE51D7-2702-7E48-B63E-1123EB199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73" name="Rectangle 807">
              <a:extLst>
                <a:ext uri="{FF2B5EF4-FFF2-40B4-BE49-F238E27FC236}">
                  <a16:creationId xmlns:a16="http://schemas.microsoft.com/office/drawing/2014/main" id="{25CD7097-DC3A-2F40-80DD-71A227E365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74" name="Rectangle 808">
              <a:extLst>
                <a:ext uri="{FF2B5EF4-FFF2-40B4-BE49-F238E27FC236}">
                  <a16:creationId xmlns:a16="http://schemas.microsoft.com/office/drawing/2014/main" id="{D2C96E29-072E-B240-B4A5-BB3E01ABD3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75" name="Rectangle 809">
              <a:extLst>
                <a:ext uri="{FF2B5EF4-FFF2-40B4-BE49-F238E27FC236}">
                  <a16:creationId xmlns:a16="http://schemas.microsoft.com/office/drawing/2014/main" id="{7B31436E-65D5-7346-B079-B2DC6592E4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76" name="Rectangle 810">
              <a:extLst>
                <a:ext uri="{FF2B5EF4-FFF2-40B4-BE49-F238E27FC236}">
                  <a16:creationId xmlns:a16="http://schemas.microsoft.com/office/drawing/2014/main" id="{B0CFB0AF-244F-F544-A75B-8B2EFC007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77" name="Rectangle 811">
              <a:extLst>
                <a:ext uri="{FF2B5EF4-FFF2-40B4-BE49-F238E27FC236}">
                  <a16:creationId xmlns:a16="http://schemas.microsoft.com/office/drawing/2014/main" id="{7567F608-274D-6E47-AE88-4374B5FAE9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78" name="Rectangle 812">
              <a:extLst>
                <a:ext uri="{FF2B5EF4-FFF2-40B4-BE49-F238E27FC236}">
                  <a16:creationId xmlns:a16="http://schemas.microsoft.com/office/drawing/2014/main" id="{D1165C90-DFEC-C744-8B3D-73DFA6DB58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79" name="Rectangle 813">
              <a:extLst>
                <a:ext uri="{FF2B5EF4-FFF2-40B4-BE49-F238E27FC236}">
                  <a16:creationId xmlns:a16="http://schemas.microsoft.com/office/drawing/2014/main" id="{6A875B08-3570-484E-993D-E8885BB9B4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80" name="Rectangle 814">
              <a:extLst>
                <a:ext uri="{FF2B5EF4-FFF2-40B4-BE49-F238E27FC236}">
                  <a16:creationId xmlns:a16="http://schemas.microsoft.com/office/drawing/2014/main" id="{0A058212-1D5D-A14D-987F-03F9485F8A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81" name="Rectangle 815">
              <a:extLst>
                <a:ext uri="{FF2B5EF4-FFF2-40B4-BE49-F238E27FC236}">
                  <a16:creationId xmlns:a16="http://schemas.microsoft.com/office/drawing/2014/main" id="{1BE73BA2-8395-2C44-9F5F-F2414989C8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82" name="Rectangle 816">
              <a:extLst>
                <a:ext uri="{FF2B5EF4-FFF2-40B4-BE49-F238E27FC236}">
                  <a16:creationId xmlns:a16="http://schemas.microsoft.com/office/drawing/2014/main" id="{75C7259E-E1C5-5D45-8F01-59DBB6DEBE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83" name="Rectangle 817">
              <a:extLst>
                <a:ext uri="{FF2B5EF4-FFF2-40B4-BE49-F238E27FC236}">
                  <a16:creationId xmlns:a16="http://schemas.microsoft.com/office/drawing/2014/main" id="{EDE64AE3-0B96-4B4A-81EF-8D13DC16E9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84" name="Rectangle 818">
              <a:extLst>
                <a:ext uri="{FF2B5EF4-FFF2-40B4-BE49-F238E27FC236}">
                  <a16:creationId xmlns:a16="http://schemas.microsoft.com/office/drawing/2014/main" id="{EBAB0530-53B2-CD47-A4B4-C4D7B9D992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85" name="Rectangle 819">
              <a:extLst>
                <a:ext uri="{FF2B5EF4-FFF2-40B4-BE49-F238E27FC236}">
                  <a16:creationId xmlns:a16="http://schemas.microsoft.com/office/drawing/2014/main" id="{57866DA8-46D3-AA47-969F-04592EB25F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86" name="Rectangle 820">
              <a:extLst>
                <a:ext uri="{FF2B5EF4-FFF2-40B4-BE49-F238E27FC236}">
                  <a16:creationId xmlns:a16="http://schemas.microsoft.com/office/drawing/2014/main" id="{482E7FEB-89C6-1D4C-A2C2-4EB3C4BF8D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87" name="Rectangle 821">
              <a:extLst>
                <a:ext uri="{FF2B5EF4-FFF2-40B4-BE49-F238E27FC236}">
                  <a16:creationId xmlns:a16="http://schemas.microsoft.com/office/drawing/2014/main" id="{008A5326-4B7F-174A-876A-866DF421F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88" name="Rectangle 822">
              <a:extLst>
                <a:ext uri="{FF2B5EF4-FFF2-40B4-BE49-F238E27FC236}">
                  <a16:creationId xmlns:a16="http://schemas.microsoft.com/office/drawing/2014/main" id="{A50D6B8D-F8E4-6D43-B89D-78ACC1C20D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89" name="Rectangle 823">
              <a:extLst>
                <a:ext uri="{FF2B5EF4-FFF2-40B4-BE49-F238E27FC236}">
                  <a16:creationId xmlns:a16="http://schemas.microsoft.com/office/drawing/2014/main" id="{91484F8B-70E8-F74F-9DE7-BF196C1692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90" name="Rectangle 824">
              <a:extLst>
                <a:ext uri="{FF2B5EF4-FFF2-40B4-BE49-F238E27FC236}">
                  <a16:creationId xmlns:a16="http://schemas.microsoft.com/office/drawing/2014/main" id="{FF6F4618-239B-5F47-8384-F2C0DA0B32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91" name="Rectangle 825">
              <a:extLst>
                <a:ext uri="{FF2B5EF4-FFF2-40B4-BE49-F238E27FC236}">
                  <a16:creationId xmlns:a16="http://schemas.microsoft.com/office/drawing/2014/main" id="{BFF700AE-4DB9-3046-AB3B-7820779315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92" name="Rectangle 826">
              <a:extLst>
                <a:ext uri="{FF2B5EF4-FFF2-40B4-BE49-F238E27FC236}">
                  <a16:creationId xmlns:a16="http://schemas.microsoft.com/office/drawing/2014/main" id="{D932C16C-AD1B-5649-AE37-3EE8FAA37F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93" name="Rectangle 827">
              <a:extLst>
                <a:ext uri="{FF2B5EF4-FFF2-40B4-BE49-F238E27FC236}">
                  <a16:creationId xmlns:a16="http://schemas.microsoft.com/office/drawing/2014/main" id="{B24F6ACD-D89E-B140-BE7C-105A66D617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94" name="Rectangle 828">
              <a:extLst>
                <a:ext uri="{FF2B5EF4-FFF2-40B4-BE49-F238E27FC236}">
                  <a16:creationId xmlns:a16="http://schemas.microsoft.com/office/drawing/2014/main" id="{FDAD8DD2-B48B-ED44-AC25-08BECCB101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95" name="Rectangle 829">
              <a:extLst>
                <a:ext uri="{FF2B5EF4-FFF2-40B4-BE49-F238E27FC236}">
                  <a16:creationId xmlns:a16="http://schemas.microsoft.com/office/drawing/2014/main" id="{7FD03E7A-5862-9149-82E8-09190317CC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96" name="Rectangle 830">
              <a:extLst>
                <a:ext uri="{FF2B5EF4-FFF2-40B4-BE49-F238E27FC236}">
                  <a16:creationId xmlns:a16="http://schemas.microsoft.com/office/drawing/2014/main" id="{1C8B445C-4E95-8A4F-A878-60751EE828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97" name="Rectangle 831">
              <a:extLst>
                <a:ext uri="{FF2B5EF4-FFF2-40B4-BE49-F238E27FC236}">
                  <a16:creationId xmlns:a16="http://schemas.microsoft.com/office/drawing/2014/main" id="{56820F8F-F5BE-C141-98A7-169C05A475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98" name="Rectangle 832">
              <a:extLst>
                <a:ext uri="{FF2B5EF4-FFF2-40B4-BE49-F238E27FC236}">
                  <a16:creationId xmlns:a16="http://schemas.microsoft.com/office/drawing/2014/main" id="{7DBBF19A-6667-6646-B495-C83083168E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99" name="Rectangle 833">
              <a:extLst>
                <a:ext uri="{FF2B5EF4-FFF2-40B4-BE49-F238E27FC236}">
                  <a16:creationId xmlns:a16="http://schemas.microsoft.com/office/drawing/2014/main" id="{355AC570-3536-294A-B9D1-A2229DB335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00" name="Rectangle 834">
              <a:extLst>
                <a:ext uri="{FF2B5EF4-FFF2-40B4-BE49-F238E27FC236}">
                  <a16:creationId xmlns:a16="http://schemas.microsoft.com/office/drawing/2014/main" id="{FD0D1CAB-FC37-2C4C-B370-196B14A1EB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01" name="Rectangle 835">
              <a:extLst>
                <a:ext uri="{FF2B5EF4-FFF2-40B4-BE49-F238E27FC236}">
                  <a16:creationId xmlns:a16="http://schemas.microsoft.com/office/drawing/2014/main" id="{5082250E-BB12-0F49-9B9D-2272CD5567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02" name="Rectangle 836">
              <a:extLst>
                <a:ext uri="{FF2B5EF4-FFF2-40B4-BE49-F238E27FC236}">
                  <a16:creationId xmlns:a16="http://schemas.microsoft.com/office/drawing/2014/main" id="{BF080547-65FF-5D45-8412-42CB17FD62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03" name="Rectangle 837">
              <a:extLst>
                <a:ext uri="{FF2B5EF4-FFF2-40B4-BE49-F238E27FC236}">
                  <a16:creationId xmlns:a16="http://schemas.microsoft.com/office/drawing/2014/main" id="{909333D0-CB4B-2143-8D25-E9D5CB5C32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04" name="Line 838">
              <a:extLst>
                <a:ext uri="{FF2B5EF4-FFF2-40B4-BE49-F238E27FC236}">
                  <a16:creationId xmlns:a16="http://schemas.microsoft.com/office/drawing/2014/main" id="{CACC54E7-D99E-4440-BC14-2CEEDE4203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3" y="3112"/>
              <a:ext cx="136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05" name="Line 839">
              <a:extLst>
                <a:ext uri="{FF2B5EF4-FFF2-40B4-BE49-F238E27FC236}">
                  <a16:creationId xmlns:a16="http://schemas.microsoft.com/office/drawing/2014/main" id="{BEF8CA61-5D6F-1B44-B349-0128875D8D3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583" y="3112"/>
              <a:ext cx="136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06" name="Text Box 840">
              <a:extLst>
                <a:ext uri="{FF2B5EF4-FFF2-40B4-BE49-F238E27FC236}">
                  <a16:creationId xmlns:a16="http://schemas.microsoft.com/office/drawing/2014/main" id="{163DBCEA-C732-C74F-A9E1-3D0A02DD29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39" y="3080"/>
              <a:ext cx="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ABD5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1" u="none" strike="noStrike" kern="120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x</a:t>
              </a:r>
              <a:endParaRPr kumimoji="0" lang="en-GB" altLang="en-US" sz="1800" b="0" i="1" u="none" strike="noStrike" kern="1200" cap="none" spc="0" normalizeH="0" baseline="0" noProof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507" name="Text Box 841">
              <a:extLst>
                <a:ext uri="{FF2B5EF4-FFF2-40B4-BE49-F238E27FC236}">
                  <a16:creationId xmlns:a16="http://schemas.microsoft.com/office/drawing/2014/main" id="{4268357F-4D9C-C14B-8AD2-D17E723E6C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3" y="2316"/>
              <a:ext cx="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ABD5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1" u="none" strike="noStrike" kern="120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y</a:t>
              </a:r>
              <a:endParaRPr kumimoji="0" lang="en-GB" altLang="en-US" sz="1800" b="0" i="1" u="none" strike="noStrike" kern="1200" cap="none" spc="0" normalizeH="0" baseline="0" noProof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4281" name="Group 842">
            <a:extLst>
              <a:ext uri="{FF2B5EF4-FFF2-40B4-BE49-F238E27FC236}">
                <a16:creationId xmlns:a16="http://schemas.microsoft.com/office/drawing/2014/main" id="{97445BA4-3920-EF40-982F-F66C3C180625}"/>
              </a:ext>
            </a:extLst>
          </p:cNvPr>
          <p:cNvGrpSpPr>
            <a:grpSpLocks/>
          </p:cNvGrpSpPr>
          <p:nvPr/>
        </p:nvGrpSpPr>
        <p:grpSpPr bwMode="auto">
          <a:xfrm>
            <a:off x="6156325" y="4514850"/>
            <a:ext cx="2279650" cy="2343150"/>
            <a:chOff x="583" y="2316"/>
            <a:chExt cx="1436" cy="1476"/>
          </a:xfrm>
        </p:grpSpPr>
        <p:sp>
          <p:nvSpPr>
            <p:cNvPr id="54300" name="Rectangle 843">
              <a:extLst>
                <a:ext uri="{FF2B5EF4-FFF2-40B4-BE49-F238E27FC236}">
                  <a16:creationId xmlns:a16="http://schemas.microsoft.com/office/drawing/2014/main" id="{C28B517E-347D-E44D-8906-B97B5760D4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01" name="Rectangle 844">
              <a:extLst>
                <a:ext uri="{FF2B5EF4-FFF2-40B4-BE49-F238E27FC236}">
                  <a16:creationId xmlns:a16="http://schemas.microsoft.com/office/drawing/2014/main" id="{A71AD3B4-C62E-B84F-9DC6-F207418ABC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02" name="Rectangle 845">
              <a:extLst>
                <a:ext uri="{FF2B5EF4-FFF2-40B4-BE49-F238E27FC236}">
                  <a16:creationId xmlns:a16="http://schemas.microsoft.com/office/drawing/2014/main" id="{0DC32557-D468-5E42-A48C-764B118329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03" name="Rectangle 846">
              <a:extLst>
                <a:ext uri="{FF2B5EF4-FFF2-40B4-BE49-F238E27FC236}">
                  <a16:creationId xmlns:a16="http://schemas.microsoft.com/office/drawing/2014/main" id="{34F626FE-1DA4-BF47-9F8B-26C5F54100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04" name="Rectangle 847">
              <a:extLst>
                <a:ext uri="{FF2B5EF4-FFF2-40B4-BE49-F238E27FC236}">
                  <a16:creationId xmlns:a16="http://schemas.microsoft.com/office/drawing/2014/main" id="{7FEC0A4C-E718-3447-B584-56E95D940F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05" name="Rectangle 848">
              <a:extLst>
                <a:ext uri="{FF2B5EF4-FFF2-40B4-BE49-F238E27FC236}">
                  <a16:creationId xmlns:a16="http://schemas.microsoft.com/office/drawing/2014/main" id="{20D8B957-01C8-A449-816C-104367EC8F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06" name="Rectangle 849">
              <a:extLst>
                <a:ext uri="{FF2B5EF4-FFF2-40B4-BE49-F238E27FC236}">
                  <a16:creationId xmlns:a16="http://schemas.microsoft.com/office/drawing/2014/main" id="{76E0CDFE-76B4-504C-85CF-B8C58EC6CD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07" name="Rectangle 850">
              <a:extLst>
                <a:ext uri="{FF2B5EF4-FFF2-40B4-BE49-F238E27FC236}">
                  <a16:creationId xmlns:a16="http://schemas.microsoft.com/office/drawing/2014/main" id="{4F34770A-CE37-3049-9C5F-384CA4658A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08" name="Rectangle 851">
              <a:extLst>
                <a:ext uri="{FF2B5EF4-FFF2-40B4-BE49-F238E27FC236}">
                  <a16:creationId xmlns:a16="http://schemas.microsoft.com/office/drawing/2014/main" id="{A4C78DDE-5B74-BC46-864A-E471AA97E7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09" name="Rectangle 852">
              <a:extLst>
                <a:ext uri="{FF2B5EF4-FFF2-40B4-BE49-F238E27FC236}">
                  <a16:creationId xmlns:a16="http://schemas.microsoft.com/office/drawing/2014/main" id="{7D7FE8D5-43C9-3345-A5C6-2E8CD99B46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10" name="Rectangle 853">
              <a:extLst>
                <a:ext uri="{FF2B5EF4-FFF2-40B4-BE49-F238E27FC236}">
                  <a16:creationId xmlns:a16="http://schemas.microsoft.com/office/drawing/2014/main" id="{7D81D00E-2A8A-1040-BF4A-DE54B05674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11" name="Rectangle 854">
              <a:extLst>
                <a:ext uri="{FF2B5EF4-FFF2-40B4-BE49-F238E27FC236}">
                  <a16:creationId xmlns:a16="http://schemas.microsoft.com/office/drawing/2014/main" id="{B0C3FF6B-3384-E64E-B241-DC297B78AA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12" name="Rectangle 855">
              <a:extLst>
                <a:ext uri="{FF2B5EF4-FFF2-40B4-BE49-F238E27FC236}">
                  <a16:creationId xmlns:a16="http://schemas.microsoft.com/office/drawing/2014/main" id="{1A44DD04-7298-1E4C-A682-0085FBE418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13" name="Rectangle 856">
              <a:extLst>
                <a:ext uri="{FF2B5EF4-FFF2-40B4-BE49-F238E27FC236}">
                  <a16:creationId xmlns:a16="http://schemas.microsoft.com/office/drawing/2014/main" id="{8D915814-CA01-6F4A-8C74-A8BC10F4A7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14" name="Rectangle 857">
              <a:extLst>
                <a:ext uri="{FF2B5EF4-FFF2-40B4-BE49-F238E27FC236}">
                  <a16:creationId xmlns:a16="http://schemas.microsoft.com/office/drawing/2014/main" id="{F311BD36-D4D0-EF40-9948-57EC605C3E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15" name="Rectangle 858">
              <a:extLst>
                <a:ext uri="{FF2B5EF4-FFF2-40B4-BE49-F238E27FC236}">
                  <a16:creationId xmlns:a16="http://schemas.microsoft.com/office/drawing/2014/main" id="{CB8B34B4-8485-594E-9509-ACD0732E13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16" name="Rectangle 859">
              <a:extLst>
                <a:ext uri="{FF2B5EF4-FFF2-40B4-BE49-F238E27FC236}">
                  <a16:creationId xmlns:a16="http://schemas.microsoft.com/office/drawing/2014/main" id="{B8A3AC49-2194-8B48-ACBC-E242C25E9C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17" name="Rectangle 860">
              <a:extLst>
                <a:ext uri="{FF2B5EF4-FFF2-40B4-BE49-F238E27FC236}">
                  <a16:creationId xmlns:a16="http://schemas.microsoft.com/office/drawing/2014/main" id="{0D1102DD-92A9-F64E-90BB-3169A156CB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18" name="Rectangle 861">
              <a:extLst>
                <a:ext uri="{FF2B5EF4-FFF2-40B4-BE49-F238E27FC236}">
                  <a16:creationId xmlns:a16="http://schemas.microsoft.com/office/drawing/2014/main" id="{015D98B2-57ED-1540-BBC8-D83F5F5A5B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19" name="Rectangle 862">
              <a:extLst>
                <a:ext uri="{FF2B5EF4-FFF2-40B4-BE49-F238E27FC236}">
                  <a16:creationId xmlns:a16="http://schemas.microsoft.com/office/drawing/2014/main" id="{F4FA18A4-6C29-2442-A97B-5434125B95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20" name="Rectangle 863">
              <a:extLst>
                <a:ext uri="{FF2B5EF4-FFF2-40B4-BE49-F238E27FC236}">
                  <a16:creationId xmlns:a16="http://schemas.microsoft.com/office/drawing/2014/main" id="{05473D38-8023-5544-A80F-1E5A7B3F88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21" name="Rectangle 864">
              <a:extLst>
                <a:ext uri="{FF2B5EF4-FFF2-40B4-BE49-F238E27FC236}">
                  <a16:creationId xmlns:a16="http://schemas.microsoft.com/office/drawing/2014/main" id="{C3953463-9E13-1248-9B7E-2228AFD30E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22" name="Rectangle 865">
              <a:extLst>
                <a:ext uri="{FF2B5EF4-FFF2-40B4-BE49-F238E27FC236}">
                  <a16:creationId xmlns:a16="http://schemas.microsoft.com/office/drawing/2014/main" id="{2C7C74C4-C0D4-9B46-96DB-B0F56560BD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23" name="Rectangle 866">
              <a:extLst>
                <a:ext uri="{FF2B5EF4-FFF2-40B4-BE49-F238E27FC236}">
                  <a16:creationId xmlns:a16="http://schemas.microsoft.com/office/drawing/2014/main" id="{369F1187-299C-834D-A0CF-A62561F11E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24" name="Rectangle 867">
              <a:extLst>
                <a:ext uri="{FF2B5EF4-FFF2-40B4-BE49-F238E27FC236}">
                  <a16:creationId xmlns:a16="http://schemas.microsoft.com/office/drawing/2014/main" id="{9D3B9146-9B5C-E544-A1DF-F9103DF536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25" name="Rectangle 868">
              <a:extLst>
                <a:ext uri="{FF2B5EF4-FFF2-40B4-BE49-F238E27FC236}">
                  <a16:creationId xmlns:a16="http://schemas.microsoft.com/office/drawing/2014/main" id="{45FBEF89-992A-3449-B5C2-9DE3E7FA1A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26" name="Rectangle 869">
              <a:extLst>
                <a:ext uri="{FF2B5EF4-FFF2-40B4-BE49-F238E27FC236}">
                  <a16:creationId xmlns:a16="http://schemas.microsoft.com/office/drawing/2014/main" id="{70399722-0A30-0B43-92FA-0E0920AA8B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27" name="Rectangle 870">
              <a:extLst>
                <a:ext uri="{FF2B5EF4-FFF2-40B4-BE49-F238E27FC236}">
                  <a16:creationId xmlns:a16="http://schemas.microsoft.com/office/drawing/2014/main" id="{99C00F9F-C9C9-9D45-AD82-C6BDC487F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28" name="Rectangle 871">
              <a:extLst>
                <a:ext uri="{FF2B5EF4-FFF2-40B4-BE49-F238E27FC236}">
                  <a16:creationId xmlns:a16="http://schemas.microsoft.com/office/drawing/2014/main" id="{093C7020-4BF1-4148-9D72-2BCE1D4A44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29" name="Rectangle 872">
              <a:extLst>
                <a:ext uri="{FF2B5EF4-FFF2-40B4-BE49-F238E27FC236}">
                  <a16:creationId xmlns:a16="http://schemas.microsoft.com/office/drawing/2014/main" id="{28278B55-680A-2A43-84EF-9B1C3E0157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30" name="Rectangle 873">
              <a:extLst>
                <a:ext uri="{FF2B5EF4-FFF2-40B4-BE49-F238E27FC236}">
                  <a16:creationId xmlns:a16="http://schemas.microsoft.com/office/drawing/2014/main" id="{15D1B5A9-76D2-6246-AD3A-01D61C6E16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31" name="Rectangle 874">
              <a:extLst>
                <a:ext uri="{FF2B5EF4-FFF2-40B4-BE49-F238E27FC236}">
                  <a16:creationId xmlns:a16="http://schemas.microsoft.com/office/drawing/2014/main" id="{2EFFDCC7-74B5-624D-A371-98FF9E4C97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32" name="Rectangle 875">
              <a:extLst>
                <a:ext uri="{FF2B5EF4-FFF2-40B4-BE49-F238E27FC236}">
                  <a16:creationId xmlns:a16="http://schemas.microsoft.com/office/drawing/2014/main" id="{02AF76BC-C14B-A446-AB9F-8E232AA6DC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33" name="Rectangle 876">
              <a:extLst>
                <a:ext uri="{FF2B5EF4-FFF2-40B4-BE49-F238E27FC236}">
                  <a16:creationId xmlns:a16="http://schemas.microsoft.com/office/drawing/2014/main" id="{A93F038F-C0DB-5943-B489-868D01F2BA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34" name="Rectangle 877">
              <a:extLst>
                <a:ext uri="{FF2B5EF4-FFF2-40B4-BE49-F238E27FC236}">
                  <a16:creationId xmlns:a16="http://schemas.microsoft.com/office/drawing/2014/main" id="{80C1DE90-C622-0342-B4D5-06C362F1C0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35" name="Rectangle 878">
              <a:extLst>
                <a:ext uri="{FF2B5EF4-FFF2-40B4-BE49-F238E27FC236}">
                  <a16:creationId xmlns:a16="http://schemas.microsoft.com/office/drawing/2014/main" id="{951EDB98-56D5-6343-A8FB-2A2CCB002F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36" name="Rectangle 879">
              <a:extLst>
                <a:ext uri="{FF2B5EF4-FFF2-40B4-BE49-F238E27FC236}">
                  <a16:creationId xmlns:a16="http://schemas.microsoft.com/office/drawing/2014/main" id="{58389A6B-438C-414F-B2A1-3E15D53C55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37" name="Rectangle 880">
              <a:extLst>
                <a:ext uri="{FF2B5EF4-FFF2-40B4-BE49-F238E27FC236}">
                  <a16:creationId xmlns:a16="http://schemas.microsoft.com/office/drawing/2014/main" id="{0A7B4E29-3F9D-284A-A59E-B36F2B2CC8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38" name="Rectangle 881">
              <a:extLst>
                <a:ext uri="{FF2B5EF4-FFF2-40B4-BE49-F238E27FC236}">
                  <a16:creationId xmlns:a16="http://schemas.microsoft.com/office/drawing/2014/main" id="{811C1A89-02AB-1947-90E2-305813FB2E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39" name="Rectangle 882">
              <a:extLst>
                <a:ext uri="{FF2B5EF4-FFF2-40B4-BE49-F238E27FC236}">
                  <a16:creationId xmlns:a16="http://schemas.microsoft.com/office/drawing/2014/main" id="{46266315-6C5F-F449-B254-810934C478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40" name="Rectangle 883">
              <a:extLst>
                <a:ext uri="{FF2B5EF4-FFF2-40B4-BE49-F238E27FC236}">
                  <a16:creationId xmlns:a16="http://schemas.microsoft.com/office/drawing/2014/main" id="{20A9E259-438D-804E-8CD2-808F63B35D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41" name="Rectangle 884">
              <a:extLst>
                <a:ext uri="{FF2B5EF4-FFF2-40B4-BE49-F238E27FC236}">
                  <a16:creationId xmlns:a16="http://schemas.microsoft.com/office/drawing/2014/main" id="{D5964C9B-CF68-7246-B47E-03D39C5B13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42" name="Rectangle 885">
              <a:extLst>
                <a:ext uri="{FF2B5EF4-FFF2-40B4-BE49-F238E27FC236}">
                  <a16:creationId xmlns:a16="http://schemas.microsoft.com/office/drawing/2014/main" id="{162A7AEB-FAB0-A94D-85F1-0632580B28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43" name="Rectangle 886">
              <a:extLst>
                <a:ext uri="{FF2B5EF4-FFF2-40B4-BE49-F238E27FC236}">
                  <a16:creationId xmlns:a16="http://schemas.microsoft.com/office/drawing/2014/main" id="{B0612E24-D465-4B49-B5E8-668445E96C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44" name="Rectangle 887">
              <a:extLst>
                <a:ext uri="{FF2B5EF4-FFF2-40B4-BE49-F238E27FC236}">
                  <a16:creationId xmlns:a16="http://schemas.microsoft.com/office/drawing/2014/main" id="{DF5CD60A-3915-8A49-B28E-A5294D65DB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45" name="Rectangle 888">
              <a:extLst>
                <a:ext uri="{FF2B5EF4-FFF2-40B4-BE49-F238E27FC236}">
                  <a16:creationId xmlns:a16="http://schemas.microsoft.com/office/drawing/2014/main" id="{AD4EE33A-0DA2-7349-82CC-11EF2BD2AA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46" name="Rectangle 889">
              <a:extLst>
                <a:ext uri="{FF2B5EF4-FFF2-40B4-BE49-F238E27FC236}">
                  <a16:creationId xmlns:a16="http://schemas.microsoft.com/office/drawing/2014/main" id="{5207E084-2364-4C48-8914-078A320B48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47" name="Rectangle 890">
              <a:extLst>
                <a:ext uri="{FF2B5EF4-FFF2-40B4-BE49-F238E27FC236}">
                  <a16:creationId xmlns:a16="http://schemas.microsoft.com/office/drawing/2014/main" id="{F3A8EB60-4856-4F42-8988-BC6BDB223E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48" name="Rectangle 891">
              <a:extLst>
                <a:ext uri="{FF2B5EF4-FFF2-40B4-BE49-F238E27FC236}">
                  <a16:creationId xmlns:a16="http://schemas.microsoft.com/office/drawing/2014/main" id="{F865B747-4C65-A545-848F-DF9B74E974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49" name="Rectangle 892">
              <a:extLst>
                <a:ext uri="{FF2B5EF4-FFF2-40B4-BE49-F238E27FC236}">
                  <a16:creationId xmlns:a16="http://schemas.microsoft.com/office/drawing/2014/main" id="{71F981B5-61A9-614D-960A-B1493568DF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50" name="Rectangle 893">
              <a:extLst>
                <a:ext uri="{FF2B5EF4-FFF2-40B4-BE49-F238E27FC236}">
                  <a16:creationId xmlns:a16="http://schemas.microsoft.com/office/drawing/2014/main" id="{EA961089-3B5E-204B-9C8C-79F0DFEE66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51" name="Rectangle 894">
              <a:extLst>
                <a:ext uri="{FF2B5EF4-FFF2-40B4-BE49-F238E27FC236}">
                  <a16:creationId xmlns:a16="http://schemas.microsoft.com/office/drawing/2014/main" id="{E1D10E6D-EB32-7D4F-A462-B8C04C87E1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52" name="Rectangle 895">
              <a:extLst>
                <a:ext uri="{FF2B5EF4-FFF2-40B4-BE49-F238E27FC236}">
                  <a16:creationId xmlns:a16="http://schemas.microsoft.com/office/drawing/2014/main" id="{A566519C-7FF4-AE4D-8A1A-EEFF2BA774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53" name="Rectangle 896">
              <a:extLst>
                <a:ext uri="{FF2B5EF4-FFF2-40B4-BE49-F238E27FC236}">
                  <a16:creationId xmlns:a16="http://schemas.microsoft.com/office/drawing/2014/main" id="{F1587FA5-75FE-134C-BDD0-AC80EF35BF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54" name="Rectangle 897">
              <a:extLst>
                <a:ext uri="{FF2B5EF4-FFF2-40B4-BE49-F238E27FC236}">
                  <a16:creationId xmlns:a16="http://schemas.microsoft.com/office/drawing/2014/main" id="{9C706DF8-773F-4D4F-B2A6-B539C7ABD5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55" name="Rectangle 898">
              <a:extLst>
                <a:ext uri="{FF2B5EF4-FFF2-40B4-BE49-F238E27FC236}">
                  <a16:creationId xmlns:a16="http://schemas.microsoft.com/office/drawing/2014/main" id="{D7A71E9F-99A0-9B47-B49C-D2A2667C0D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56" name="Rectangle 899">
              <a:extLst>
                <a:ext uri="{FF2B5EF4-FFF2-40B4-BE49-F238E27FC236}">
                  <a16:creationId xmlns:a16="http://schemas.microsoft.com/office/drawing/2014/main" id="{8B3B757D-9BEC-2141-9CCC-5A1B8CAD88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57" name="Rectangle 900">
              <a:extLst>
                <a:ext uri="{FF2B5EF4-FFF2-40B4-BE49-F238E27FC236}">
                  <a16:creationId xmlns:a16="http://schemas.microsoft.com/office/drawing/2014/main" id="{F327ADA7-04E6-1346-BA98-F3678623F0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58" name="Rectangle 901">
              <a:extLst>
                <a:ext uri="{FF2B5EF4-FFF2-40B4-BE49-F238E27FC236}">
                  <a16:creationId xmlns:a16="http://schemas.microsoft.com/office/drawing/2014/main" id="{5393F17C-4C88-9541-AE47-0B3864DEF2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59" name="Rectangle 902">
              <a:extLst>
                <a:ext uri="{FF2B5EF4-FFF2-40B4-BE49-F238E27FC236}">
                  <a16:creationId xmlns:a16="http://schemas.microsoft.com/office/drawing/2014/main" id="{D3FCC2E9-1A0E-CE47-9BB9-D061CAE5BA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60" name="Rectangle 903">
              <a:extLst>
                <a:ext uri="{FF2B5EF4-FFF2-40B4-BE49-F238E27FC236}">
                  <a16:creationId xmlns:a16="http://schemas.microsoft.com/office/drawing/2014/main" id="{7AE8DA9E-17DF-A545-AD95-C2862A7A21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61" name="Rectangle 904">
              <a:extLst>
                <a:ext uri="{FF2B5EF4-FFF2-40B4-BE49-F238E27FC236}">
                  <a16:creationId xmlns:a16="http://schemas.microsoft.com/office/drawing/2014/main" id="{BCC3F730-83FD-264D-9B70-06B6D3BA59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62" name="Rectangle 905">
              <a:extLst>
                <a:ext uri="{FF2B5EF4-FFF2-40B4-BE49-F238E27FC236}">
                  <a16:creationId xmlns:a16="http://schemas.microsoft.com/office/drawing/2014/main" id="{D58D1CB2-88F2-0946-9A83-2560664FEC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63" name="Rectangle 906">
              <a:extLst>
                <a:ext uri="{FF2B5EF4-FFF2-40B4-BE49-F238E27FC236}">
                  <a16:creationId xmlns:a16="http://schemas.microsoft.com/office/drawing/2014/main" id="{0A1B1CD3-6528-C14B-950D-AC27D4542D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64" name="Rectangle 907">
              <a:extLst>
                <a:ext uri="{FF2B5EF4-FFF2-40B4-BE49-F238E27FC236}">
                  <a16:creationId xmlns:a16="http://schemas.microsoft.com/office/drawing/2014/main" id="{051E08C0-F86C-B941-9CFA-5AA156E9EF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65" name="Rectangle 908">
              <a:extLst>
                <a:ext uri="{FF2B5EF4-FFF2-40B4-BE49-F238E27FC236}">
                  <a16:creationId xmlns:a16="http://schemas.microsoft.com/office/drawing/2014/main" id="{8D569BD5-CB46-494B-A760-6A7EA5164B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43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66" name="Rectangle 909">
              <a:extLst>
                <a:ext uri="{FF2B5EF4-FFF2-40B4-BE49-F238E27FC236}">
                  <a16:creationId xmlns:a16="http://schemas.microsoft.com/office/drawing/2014/main" id="{9E8CCD67-CB77-9442-AB62-D84A32C5DD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67" name="Rectangle 910">
              <a:extLst>
                <a:ext uri="{FF2B5EF4-FFF2-40B4-BE49-F238E27FC236}">
                  <a16:creationId xmlns:a16="http://schemas.microsoft.com/office/drawing/2014/main" id="{AD296E4D-C10B-BE4B-B108-F186C779D6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56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68" name="Rectangle 911">
              <a:extLst>
                <a:ext uri="{FF2B5EF4-FFF2-40B4-BE49-F238E27FC236}">
                  <a16:creationId xmlns:a16="http://schemas.microsoft.com/office/drawing/2014/main" id="{0882DA4F-5697-DA4B-8C6C-C06AAE32BA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69" name="Rectangle 912">
              <a:extLst>
                <a:ext uri="{FF2B5EF4-FFF2-40B4-BE49-F238E27FC236}">
                  <a16:creationId xmlns:a16="http://schemas.microsoft.com/office/drawing/2014/main" id="{2DC6EEEC-96BC-2E48-8154-797003FB2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70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70" name="Rectangle 913">
              <a:extLst>
                <a:ext uri="{FF2B5EF4-FFF2-40B4-BE49-F238E27FC236}">
                  <a16:creationId xmlns:a16="http://schemas.microsoft.com/office/drawing/2014/main" id="{773BF8D4-B69A-A642-88FB-384A21210A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71" name="Rectangle 914">
              <a:extLst>
                <a:ext uri="{FF2B5EF4-FFF2-40B4-BE49-F238E27FC236}">
                  <a16:creationId xmlns:a16="http://schemas.microsoft.com/office/drawing/2014/main" id="{57FC31FD-5769-C94F-B119-7D1C88BE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84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72" name="Rectangle 915">
              <a:extLst>
                <a:ext uri="{FF2B5EF4-FFF2-40B4-BE49-F238E27FC236}">
                  <a16:creationId xmlns:a16="http://schemas.microsoft.com/office/drawing/2014/main" id="{CA1C16F6-38ED-2E46-8A6A-CA768BE0F2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73" name="Rectangle 916">
              <a:extLst>
                <a:ext uri="{FF2B5EF4-FFF2-40B4-BE49-F238E27FC236}">
                  <a16:creationId xmlns:a16="http://schemas.microsoft.com/office/drawing/2014/main" id="{BD3B2177-E859-1941-BCBD-E0E011CA25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297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74" name="Rectangle 917">
              <a:extLst>
                <a:ext uri="{FF2B5EF4-FFF2-40B4-BE49-F238E27FC236}">
                  <a16:creationId xmlns:a16="http://schemas.microsoft.com/office/drawing/2014/main" id="{037472E4-A7E8-0E44-88E8-578A564E14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75" name="Rectangle 918">
              <a:extLst>
                <a:ext uri="{FF2B5EF4-FFF2-40B4-BE49-F238E27FC236}">
                  <a16:creationId xmlns:a16="http://schemas.microsoft.com/office/drawing/2014/main" id="{5D599379-EA48-5341-8F48-8E3C26089F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112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76" name="Rectangle 919">
              <a:extLst>
                <a:ext uri="{FF2B5EF4-FFF2-40B4-BE49-F238E27FC236}">
                  <a16:creationId xmlns:a16="http://schemas.microsoft.com/office/drawing/2014/main" id="{54DB1050-5C12-A64B-A6D2-4142FC6CDF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77" name="Rectangle 920">
              <a:extLst>
                <a:ext uri="{FF2B5EF4-FFF2-40B4-BE49-F238E27FC236}">
                  <a16:creationId xmlns:a16="http://schemas.microsoft.com/office/drawing/2014/main" id="{1456A32E-210F-FE4E-9DF3-30355BEA30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248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78" name="Rectangle 921">
              <a:extLst>
                <a:ext uri="{FF2B5EF4-FFF2-40B4-BE49-F238E27FC236}">
                  <a16:creationId xmlns:a16="http://schemas.microsoft.com/office/drawing/2014/main" id="{7674AE91-8D39-3E47-8030-B5B8FEB19D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79" name="Rectangle 922">
              <a:extLst>
                <a:ext uri="{FF2B5EF4-FFF2-40B4-BE49-F238E27FC236}">
                  <a16:creationId xmlns:a16="http://schemas.microsoft.com/office/drawing/2014/main" id="{BD04C255-D0E3-B54D-ADA8-3B40A775FE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384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80" name="Rectangle 923">
              <a:extLst>
                <a:ext uri="{FF2B5EF4-FFF2-40B4-BE49-F238E27FC236}">
                  <a16:creationId xmlns:a16="http://schemas.microsoft.com/office/drawing/2014/main" id="{046402E6-D360-E140-B00E-B3D1777532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81" name="Rectangle 924">
              <a:extLst>
                <a:ext uri="{FF2B5EF4-FFF2-40B4-BE49-F238E27FC236}">
                  <a16:creationId xmlns:a16="http://schemas.microsoft.com/office/drawing/2014/main" id="{7008A869-7570-FF45-91B8-90DA05AD55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82" name="Rectangle 925">
              <a:extLst>
                <a:ext uri="{FF2B5EF4-FFF2-40B4-BE49-F238E27FC236}">
                  <a16:creationId xmlns:a16="http://schemas.microsoft.com/office/drawing/2014/main" id="{D7D94406-2136-9F47-8385-47B5A651F2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83" name="Rectangle 926">
              <a:extLst>
                <a:ext uri="{FF2B5EF4-FFF2-40B4-BE49-F238E27FC236}">
                  <a16:creationId xmlns:a16="http://schemas.microsoft.com/office/drawing/2014/main" id="{CDB4FFD1-E34F-5544-8A60-2A207B009A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84" name="Rectangle 927">
              <a:extLst>
                <a:ext uri="{FF2B5EF4-FFF2-40B4-BE49-F238E27FC236}">
                  <a16:creationId xmlns:a16="http://schemas.microsoft.com/office/drawing/2014/main" id="{24E964EA-2F46-F144-B9AB-7E449692C5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85" name="Rectangle 928">
              <a:extLst>
                <a:ext uri="{FF2B5EF4-FFF2-40B4-BE49-F238E27FC236}">
                  <a16:creationId xmlns:a16="http://schemas.microsoft.com/office/drawing/2014/main" id="{15307285-55F3-E448-9205-ED2A73232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86" name="Rectangle 929">
              <a:extLst>
                <a:ext uri="{FF2B5EF4-FFF2-40B4-BE49-F238E27FC236}">
                  <a16:creationId xmlns:a16="http://schemas.microsoft.com/office/drawing/2014/main" id="{8C0B7CED-E09D-0545-9A1B-96014CFCAE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87" name="Rectangle 930">
              <a:extLst>
                <a:ext uri="{FF2B5EF4-FFF2-40B4-BE49-F238E27FC236}">
                  <a16:creationId xmlns:a16="http://schemas.microsoft.com/office/drawing/2014/main" id="{87CFE14D-E0C2-BF4F-A251-E6A4E88695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88" name="Rectangle 931">
              <a:extLst>
                <a:ext uri="{FF2B5EF4-FFF2-40B4-BE49-F238E27FC236}">
                  <a16:creationId xmlns:a16="http://schemas.microsoft.com/office/drawing/2014/main" id="{BBC247A6-D055-C54A-90C8-CD07F46335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89" name="Rectangle 932">
              <a:extLst>
                <a:ext uri="{FF2B5EF4-FFF2-40B4-BE49-F238E27FC236}">
                  <a16:creationId xmlns:a16="http://schemas.microsoft.com/office/drawing/2014/main" id="{4C3B57D9-7E3F-174E-8E29-21E4885105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90" name="Rectangle 933">
              <a:extLst>
                <a:ext uri="{FF2B5EF4-FFF2-40B4-BE49-F238E27FC236}">
                  <a16:creationId xmlns:a16="http://schemas.microsoft.com/office/drawing/2014/main" id="{F0FD39AC-0A28-FE4A-8D77-DD05663F5F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91" name="Rectangle 934">
              <a:extLst>
                <a:ext uri="{FF2B5EF4-FFF2-40B4-BE49-F238E27FC236}">
                  <a16:creationId xmlns:a16="http://schemas.microsoft.com/office/drawing/2014/main" id="{3D14FAE8-934A-0A4E-8068-5CABD4A44E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92" name="Rectangle 935">
              <a:extLst>
                <a:ext uri="{FF2B5EF4-FFF2-40B4-BE49-F238E27FC236}">
                  <a16:creationId xmlns:a16="http://schemas.microsoft.com/office/drawing/2014/main" id="{7C0AC16A-A5C9-1A47-AD3F-3F169DD9E6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93" name="Rectangle 936">
              <a:extLst>
                <a:ext uri="{FF2B5EF4-FFF2-40B4-BE49-F238E27FC236}">
                  <a16:creationId xmlns:a16="http://schemas.microsoft.com/office/drawing/2014/main" id="{AF2CBB89-8827-5A40-865A-B27187714D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94" name="Rectangle 937">
              <a:extLst>
                <a:ext uri="{FF2B5EF4-FFF2-40B4-BE49-F238E27FC236}">
                  <a16:creationId xmlns:a16="http://schemas.microsoft.com/office/drawing/2014/main" id="{05B07480-FF72-F447-A8A1-9FE6E991E7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95" name="Rectangle 938">
              <a:extLst>
                <a:ext uri="{FF2B5EF4-FFF2-40B4-BE49-F238E27FC236}">
                  <a16:creationId xmlns:a16="http://schemas.microsoft.com/office/drawing/2014/main" id="{9E3AC698-7A56-B545-9FED-44C2DD6DC0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96" name="Rectangle 939">
              <a:extLst>
                <a:ext uri="{FF2B5EF4-FFF2-40B4-BE49-F238E27FC236}">
                  <a16:creationId xmlns:a16="http://schemas.microsoft.com/office/drawing/2014/main" id="{204A0528-4B93-E748-A4A0-7A2D92C0F7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97" name="Rectangle 940">
              <a:extLst>
                <a:ext uri="{FF2B5EF4-FFF2-40B4-BE49-F238E27FC236}">
                  <a16:creationId xmlns:a16="http://schemas.microsoft.com/office/drawing/2014/main" id="{DE0F1BAE-B9EF-374D-BCC3-FFB6C055E0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520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98" name="Rectangle 941">
              <a:extLst>
                <a:ext uri="{FF2B5EF4-FFF2-40B4-BE49-F238E27FC236}">
                  <a16:creationId xmlns:a16="http://schemas.microsoft.com/office/drawing/2014/main" id="{15E7C751-5240-DC49-B634-00AF8E8752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99" name="Rectangle 942">
              <a:extLst>
                <a:ext uri="{FF2B5EF4-FFF2-40B4-BE49-F238E27FC236}">
                  <a16:creationId xmlns:a16="http://schemas.microsoft.com/office/drawing/2014/main" id="{4343CAAA-086A-3A4A-95BC-6BF08684A2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3656"/>
              <a:ext cx="136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BD5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00" name="Line 943">
              <a:extLst>
                <a:ext uri="{FF2B5EF4-FFF2-40B4-BE49-F238E27FC236}">
                  <a16:creationId xmlns:a16="http://schemas.microsoft.com/office/drawing/2014/main" id="{1736558D-0D4F-E54F-AB78-9E1097A3D5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3" y="3112"/>
              <a:ext cx="136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01" name="Line 944">
              <a:extLst>
                <a:ext uri="{FF2B5EF4-FFF2-40B4-BE49-F238E27FC236}">
                  <a16:creationId xmlns:a16="http://schemas.microsoft.com/office/drawing/2014/main" id="{36B00281-3574-B54F-8E58-8F2D4A90309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583" y="3112"/>
              <a:ext cx="136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02" name="Text Box 945">
              <a:extLst>
                <a:ext uri="{FF2B5EF4-FFF2-40B4-BE49-F238E27FC236}">
                  <a16:creationId xmlns:a16="http://schemas.microsoft.com/office/drawing/2014/main" id="{2D63354F-EBBA-EF44-ACAA-3EA7FDD6F8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39" y="3080"/>
              <a:ext cx="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ABD5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1" u="none" strike="noStrike" kern="120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x</a:t>
              </a:r>
              <a:endParaRPr kumimoji="0" lang="en-GB" altLang="en-US" sz="1800" b="0" i="1" u="none" strike="noStrike" kern="1200" cap="none" spc="0" normalizeH="0" baseline="0" noProof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03" name="Text Box 946">
              <a:extLst>
                <a:ext uri="{FF2B5EF4-FFF2-40B4-BE49-F238E27FC236}">
                  <a16:creationId xmlns:a16="http://schemas.microsoft.com/office/drawing/2014/main" id="{503936F7-62F5-5044-9192-835EAED382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3" y="2316"/>
              <a:ext cx="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ABD5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1" u="none" strike="noStrike" kern="120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y</a:t>
              </a:r>
              <a:endParaRPr kumimoji="0" lang="en-GB" altLang="en-US" sz="1800" b="0" i="1" u="none" strike="noStrike" kern="1200" cap="none" spc="0" normalizeH="0" baseline="0" noProof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54282" name="Line 947">
            <a:extLst>
              <a:ext uri="{FF2B5EF4-FFF2-40B4-BE49-F238E27FC236}">
                <a16:creationId xmlns:a16="http://schemas.microsoft.com/office/drawing/2014/main" id="{063162E5-26B7-5F45-B83A-000492A14ED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5288" y="549275"/>
            <a:ext cx="1800225" cy="18002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4283" name="Line 948">
            <a:extLst>
              <a:ext uri="{FF2B5EF4-FFF2-40B4-BE49-F238E27FC236}">
                <a16:creationId xmlns:a16="http://schemas.microsoft.com/office/drawing/2014/main" id="{313E1E0D-BDCB-B946-9A92-6EE3AE482D6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5288" y="2420938"/>
            <a:ext cx="1152525" cy="22320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4284" name="Line 949">
            <a:extLst>
              <a:ext uri="{FF2B5EF4-FFF2-40B4-BE49-F238E27FC236}">
                <a16:creationId xmlns:a16="http://schemas.microsoft.com/office/drawing/2014/main" id="{D92CF952-4357-FE4F-9F9E-BA568A1C42F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00113" y="4652963"/>
            <a:ext cx="647700" cy="22050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4285" name="Line 950">
            <a:extLst>
              <a:ext uri="{FF2B5EF4-FFF2-40B4-BE49-F238E27FC236}">
                <a16:creationId xmlns:a16="http://schemas.microsoft.com/office/drawing/2014/main" id="{C5B010D7-5C1B-E646-8BB9-6B06319CEE3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51275" y="188913"/>
            <a:ext cx="576263" cy="2160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4286" name="Line 951">
            <a:extLst>
              <a:ext uri="{FF2B5EF4-FFF2-40B4-BE49-F238E27FC236}">
                <a16:creationId xmlns:a16="http://schemas.microsoft.com/office/drawing/2014/main" id="{381A11FC-F378-E842-96E1-C9608AF0396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59113" y="2636838"/>
            <a:ext cx="1944687" cy="19446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4287" name="Line 952">
            <a:extLst>
              <a:ext uri="{FF2B5EF4-FFF2-40B4-BE49-F238E27FC236}">
                <a16:creationId xmlns:a16="http://schemas.microsoft.com/office/drawing/2014/main" id="{4E90F2BF-8AF8-6344-9065-3B276BEEA0A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492500" y="4652963"/>
            <a:ext cx="1079500" cy="22050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4288" name="Line 953">
            <a:extLst>
              <a:ext uri="{FF2B5EF4-FFF2-40B4-BE49-F238E27FC236}">
                <a16:creationId xmlns:a16="http://schemas.microsoft.com/office/drawing/2014/main" id="{CC728414-6515-4D42-93EB-ECFF1256FB9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56325" y="836613"/>
            <a:ext cx="1511300" cy="15128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4289" name="Line 954">
            <a:extLst>
              <a:ext uri="{FF2B5EF4-FFF2-40B4-BE49-F238E27FC236}">
                <a16:creationId xmlns:a16="http://schemas.microsoft.com/office/drawing/2014/main" id="{445A730F-268A-6846-BFF5-A6A83080E63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56325" y="3213100"/>
            <a:ext cx="2160588" cy="10795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4290" name="Line 955">
            <a:extLst>
              <a:ext uri="{FF2B5EF4-FFF2-40B4-BE49-F238E27FC236}">
                <a16:creationId xmlns:a16="http://schemas.microsoft.com/office/drawing/2014/main" id="{3AAB254E-2CAC-8344-B04C-D007C03BF71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56325" y="5445125"/>
            <a:ext cx="2160588" cy="647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746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AF19565B-BDB7-0C47-981B-5DB66FA76F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88913"/>
            <a:ext cx="7127875" cy="64087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58371" name="Group 3">
            <a:extLst>
              <a:ext uri="{FF2B5EF4-FFF2-40B4-BE49-F238E27FC236}">
                <a16:creationId xmlns:a16="http://schemas.microsoft.com/office/drawing/2014/main" id="{A7574BBC-D079-6549-A49D-C0EA14C949E4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457200"/>
            <a:ext cx="6172200" cy="6019800"/>
            <a:chOff x="1776" y="619"/>
            <a:chExt cx="2831" cy="2741"/>
          </a:xfrm>
        </p:grpSpPr>
        <p:sp>
          <p:nvSpPr>
            <p:cNvPr id="58376" name="Text Box 4">
              <a:extLst>
                <a:ext uri="{FF2B5EF4-FFF2-40B4-BE49-F238E27FC236}">
                  <a16:creationId xmlns:a16="http://schemas.microsoft.com/office/drawing/2014/main" id="{F0B7971F-5639-DA47-877E-E5A5A164E4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8" y="3120"/>
              <a:ext cx="346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377" name="Text Box 5">
              <a:extLst>
                <a:ext uri="{FF2B5EF4-FFF2-40B4-BE49-F238E27FC236}">
                  <a16:creationId xmlns:a16="http://schemas.microsoft.com/office/drawing/2014/main" id="{DB6A2A67-C181-804D-BE89-04C5E35195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3" y="2849"/>
              <a:ext cx="351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378" name="Text Box 6">
              <a:extLst>
                <a:ext uri="{FF2B5EF4-FFF2-40B4-BE49-F238E27FC236}">
                  <a16:creationId xmlns:a16="http://schemas.microsoft.com/office/drawing/2014/main" id="{10CBA24E-6392-7242-BC9F-A308649DC9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3" y="2600"/>
              <a:ext cx="351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379" name="Text Box 7">
              <a:extLst>
                <a:ext uri="{FF2B5EF4-FFF2-40B4-BE49-F238E27FC236}">
                  <a16:creationId xmlns:a16="http://schemas.microsoft.com/office/drawing/2014/main" id="{FDAF2956-637D-B84F-9996-F1E5C416FA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0" y="2352"/>
              <a:ext cx="354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380" name="Text Box 8">
              <a:extLst>
                <a:ext uri="{FF2B5EF4-FFF2-40B4-BE49-F238E27FC236}">
                  <a16:creationId xmlns:a16="http://schemas.microsoft.com/office/drawing/2014/main" id="{B063CB61-6C27-1F4D-804A-AADC9047F5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0" y="2103"/>
              <a:ext cx="354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381" name="Text Box 9">
              <a:extLst>
                <a:ext uri="{FF2B5EF4-FFF2-40B4-BE49-F238E27FC236}">
                  <a16:creationId xmlns:a16="http://schemas.microsoft.com/office/drawing/2014/main" id="{043E2EC6-DC61-B54E-9C2B-D76818D7D8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1608"/>
              <a:ext cx="36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382" name="Text Box 10">
              <a:extLst>
                <a:ext uri="{FF2B5EF4-FFF2-40B4-BE49-F238E27FC236}">
                  <a16:creationId xmlns:a16="http://schemas.microsoft.com/office/drawing/2014/main" id="{FA57EB29-694B-AA43-B5D0-E01DF7C4BD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1361"/>
              <a:ext cx="360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383" name="Text Box 11">
              <a:extLst>
                <a:ext uri="{FF2B5EF4-FFF2-40B4-BE49-F238E27FC236}">
                  <a16:creationId xmlns:a16="http://schemas.microsoft.com/office/drawing/2014/main" id="{D37832E3-3231-2541-9195-AB47DC2FD8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0" y="1115"/>
              <a:ext cx="354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384" name="Text Box 12">
              <a:extLst>
                <a:ext uri="{FF2B5EF4-FFF2-40B4-BE49-F238E27FC236}">
                  <a16:creationId xmlns:a16="http://schemas.microsoft.com/office/drawing/2014/main" id="{0FF7A20D-5123-304A-BFD5-4A74E0B186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866"/>
              <a:ext cx="36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385" name="Text Box 13">
              <a:extLst>
                <a:ext uri="{FF2B5EF4-FFF2-40B4-BE49-F238E27FC236}">
                  <a16:creationId xmlns:a16="http://schemas.microsoft.com/office/drawing/2014/main" id="{84921B33-20F5-9343-ADFA-782CA968E0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619"/>
              <a:ext cx="36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386" name="Line 14">
              <a:extLst>
                <a:ext uri="{FF2B5EF4-FFF2-40B4-BE49-F238E27FC236}">
                  <a16:creationId xmlns:a16="http://schemas.microsoft.com/office/drawing/2014/main" id="{F6687520-151B-4D44-89BA-18E7A391F2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16" y="624"/>
              <a:ext cx="0" cy="2719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387" name="Line 15">
              <a:extLst>
                <a:ext uri="{FF2B5EF4-FFF2-40B4-BE49-F238E27FC236}">
                  <a16:creationId xmlns:a16="http://schemas.microsoft.com/office/drawing/2014/main" id="{EC3E4933-90CC-C446-BC97-49ECCA031B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68" y="1962"/>
              <a:ext cx="2447" cy="6"/>
            </a:xfrm>
            <a:prstGeom prst="line">
              <a:avLst/>
            </a:prstGeom>
            <a:noFill/>
            <a:ln w="12700">
              <a:solidFill>
                <a:srgbClr val="66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388" name="Line 16">
              <a:extLst>
                <a:ext uri="{FF2B5EF4-FFF2-40B4-BE49-F238E27FC236}">
                  <a16:creationId xmlns:a16="http://schemas.microsoft.com/office/drawing/2014/main" id="{7ADF3C82-BCAF-034F-B989-F8F707C942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9" y="3216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389" name="Line 17">
              <a:extLst>
                <a:ext uri="{FF2B5EF4-FFF2-40B4-BE49-F238E27FC236}">
                  <a16:creationId xmlns:a16="http://schemas.microsoft.com/office/drawing/2014/main" id="{6604116A-B4E3-DC4E-BACE-67A3BD54ED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68" y="3216"/>
              <a:ext cx="31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390" name="Line 18">
              <a:extLst>
                <a:ext uri="{FF2B5EF4-FFF2-40B4-BE49-F238E27FC236}">
                  <a16:creationId xmlns:a16="http://schemas.microsoft.com/office/drawing/2014/main" id="{D0B8D8BA-BB63-3F44-A0DA-1C9E845884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1235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391" name="Line 19">
              <a:extLst>
                <a:ext uri="{FF2B5EF4-FFF2-40B4-BE49-F238E27FC236}">
                  <a16:creationId xmlns:a16="http://schemas.microsoft.com/office/drawing/2014/main" id="{E946321D-A439-D740-B94A-F7607520AA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988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392" name="Line 20">
              <a:extLst>
                <a:ext uri="{FF2B5EF4-FFF2-40B4-BE49-F238E27FC236}">
                  <a16:creationId xmlns:a16="http://schemas.microsoft.com/office/drawing/2014/main" id="{97B7AEE5-E561-404B-9C95-F53B31EA75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1483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393" name="Line 21">
              <a:extLst>
                <a:ext uri="{FF2B5EF4-FFF2-40B4-BE49-F238E27FC236}">
                  <a16:creationId xmlns:a16="http://schemas.microsoft.com/office/drawing/2014/main" id="{19B80940-58C3-1247-9F23-0D97EF6A17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719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394" name="Line 22">
              <a:extLst>
                <a:ext uri="{FF2B5EF4-FFF2-40B4-BE49-F238E27FC236}">
                  <a16:creationId xmlns:a16="http://schemas.microsoft.com/office/drawing/2014/main" id="{D581A2BE-0D34-194E-AD5A-D07F0C133E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473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395" name="Line 23">
              <a:extLst>
                <a:ext uri="{FF2B5EF4-FFF2-40B4-BE49-F238E27FC236}">
                  <a16:creationId xmlns:a16="http://schemas.microsoft.com/office/drawing/2014/main" id="{CE056616-A69B-EA41-B5CE-B9C951217A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968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396" name="Line 24">
              <a:extLst>
                <a:ext uri="{FF2B5EF4-FFF2-40B4-BE49-F238E27FC236}">
                  <a16:creationId xmlns:a16="http://schemas.microsoft.com/office/drawing/2014/main" id="{E6716F70-16FE-C844-831C-C430D05159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1977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397" name="Line 25">
              <a:extLst>
                <a:ext uri="{FF2B5EF4-FFF2-40B4-BE49-F238E27FC236}">
                  <a16:creationId xmlns:a16="http://schemas.microsoft.com/office/drawing/2014/main" id="{7AA875EE-060B-FD48-AEF4-32DE847E45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1731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398" name="Line 26">
              <a:extLst>
                <a:ext uri="{FF2B5EF4-FFF2-40B4-BE49-F238E27FC236}">
                  <a16:creationId xmlns:a16="http://schemas.microsoft.com/office/drawing/2014/main" id="{0275F48D-0BE2-3E4E-AF3B-2B4ADCB307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1986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399" name="Line 27">
              <a:extLst>
                <a:ext uri="{FF2B5EF4-FFF2-40B4-BE49-F238E27FC236}">
                  <a16:creationId xmlns:a16="http://schemas.microsoft.com/office/drawing/2014/main" id="{D08084D5-034E-C840-AFA2-D944088888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740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58400" name="Group 28">
              <a:extLst>
                <a:ext uri="{FF2B5EF4-FFF2-40B4-BE49-F238E27FC236}">
                  <a16:creationId xmlns:a16="http://schemas.microsoft.com/office/drawing/2014/main" id="{91E1049A-67E6-CA43-90EB-E2AE24B9BF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77" y="720"/>
              <a:ext cx="2438" cy="2496"/>
              <a:chOff x="1977" y="720"/>
              <a:chExt cx="2438" cy="2719"/>
            </a:xfrm>
          </p:grpSpPr>
          <p:sp>
            <p:nvSpPr>
              <p:cNvPr id="58438" name="Line 29">
                <a:extLst>
                  <a:ext uri="{FF2B5EF4-FFF2-40B4-BE49-F238E27FC236}">
                    <a16:creationId xmlns:a16="http://schemas.microsoft.com/office/drawing/2014/main" id="{7BCF8B7C-870F-564B-8AE3-76021AD0ED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1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8439" name="Line 30">
                <a:extLst>
                  <a:ext uri="{FF2B5EF4-FFF2-40B4-BE49-F238E27FC236}">
                    <a16:creationId xmlns:a16="http://schemas.microsoft.com/office/drawing/2014/main" id="{8CF74EB3-9B2E-654B-B248-0A0CA04DA0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7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8440" name="Line 31">
                <a:extLst>
                  <a:ext uri="{FF2B5EF4-FFF2-40B4-BE49-F238E27FC236}">
                    <a16:creationId xmlns:a16="http://schemas.microsoft.com/office/drawing/2014/main" id="{5EEDE8FE-9634-CC46-8A06-5A6FBD2430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20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8441" name="Line 32">
                <a:extLst>
                  <a:ext uri="{FF2B5EF4-FFF2-40B4-BE49-F238E27FC236}">
                    <a16:creationId xmlns:a16="http://schemas.microsoft.com/office/drawing/2014/main" id="{F25D778A-E020-A744-828D-7F3E0F44B5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65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8442" name="Line 33">
                <a:extLst>
                  <a:ext uri="{FF2B5EF4-FFF2-40B4-BE49-F238E27FC236}">
                    <a16:creationId xmlns:a16="http://schemas.microsoft.com/office/drawing/2014/main" id="{BA89C4EB-7A85-654E-A87D-599D40C95E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07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8443" name="Line 34">
                <a:extLst>
                  <a:ext uri="{FF2B5EF4-FFF2-40B4-BE49-F238E27FC236}">
                    <a16:creationId xmlns:a16="http://schemas.microsoft.com/office/drawing/2014/main" id="{0B094ABE-EA56-EA41-B387-8C74132F5A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68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8444" name="Line 35">
                <a:extLst>
                  <a:ext uri="{FF2B5EF4-FFF2-40B4-BE49-F238E27FC236}">
                    <a16:creationId xmlns:a16="http://schemas.microsoft.com/office/drawing/2014/main" id="{B79F9D0B-FE41-2342-87CE-25FE7141D1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25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8445" name="Line 36">
                <a:extLst>
                  <a:ext uri="{FF2B5EF4-FFF2-40B4-BE49-F238E27FC236}">
                    <a16:creationId xmlns:a16="http://schemas.microsoft.com/office/drawing/2014/main" id="{63E0C064-0E16-4840-9BEB-8EEEB97BBE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4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8446" name="Line 37">
                <a:extLst>
                  <a:ext uri="{FF2B5EF4-FFF2-40B4-BE49-F238E27FC236}">
                    <a16:creationId xmlns:a16="http://schemas.microsoft.com/office/drawing/2014/main" id="{3008E94A-9AB7-404D-AC14-CC634BC122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8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8447" name="Line 38">
                <a:extLst>
                  <a:ext uri="{FF2B5EF4-FFF2-40B4-BE49-F238E27FC236}">
                    <a16:creationId xmlns:a16="http://schemas.microsoft.com/office/drawing/2014/main" id="{BB844185-A6C4-174A-AA05-AB6F6AC72D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81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8448" name="Line 39">
                <a:extLst>
                  <a:ext uri="{FF2B5EF4-FFF2-40B4-BE49-F238E27FC236}">
                    <a16:creationId xmlns:a16="http://schemas.microsoft.com/office/drawing/2014/main" id="{31FCE560-A243-6546-B308-052FB6708C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15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8401" name="Line 40">
              <a:extLst>
                <a:ext uri="{FF2B5EF4-FFF2-40B4-BE49-F238E27FC236}">
                  <a16:creationId xmlns:a16="http://schemas.microsoft.com/office/drawing/2014/main" id="{437EC062-EB23-4341-8E7F-4659F22654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72" y="1968"/>
              <a:ext cx="81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402" name="Text Box 41">
              <a:extLst>
                <a:ext uri="{FF2B5EF4-FFF2-40B4-BE49-F238E27FC236}">
                  <a16:creationId xmlns:a16="http://schemas.microsoft.com/office/drawing/2014/main" id="{FA746AA5-E4F2-A948-9248-2399296B23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" y="1968"/>
              <a:ext cx="37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403" name="Text Box 42">
              <a:extLst>
                <a:ext uri="{FF2B5EF4-FFF2-40B4-BE49-F238E27FC236}">
                  <a16:creationId xmlns:a16="http://schemas.microsoft.com/office/drawing/2014/main" id="{6265243E-CD26-3A40-9FF7-1A393E19A7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5" y="1972"/>
              <a:ext cx="38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404" name="Text Box 43">
              <a:extLst>
                <a:ext uri="{FF2B5EF4-FFF2-40B4-BE49-F238E27FC236}">
                  <a16:creationId xmlns:a16="http://schemas.microsoft.com/office/drawing/2014/main" id="{355E53CD-9920-2B49-AF6F-B5D55B6748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1970"/>
              <a:ext cx="383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405" name="Text Box 44">
              <a:extLst>
                <a:ext uri="{FF2B5EF4-FFF2-40B4-BE49-F238E27FC236}">
                  <a16:creationId xmlns:a16="http://schemas.microsoft.com/office/drawing/2014/main" id="{36985D3D-EE4A-884F-8D8A-7AFF33881E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6" y="1959"/>
              <a:ext cx="366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406" name="Text Box 45">
              <a:extLst>
                <a:ext uri="{FF2B5EF4-FFF2-40B4-BE49-F238E27FC236}">
                  <a16:creationId xmlns:a16="http://schemas.microsoft.com/office/drawing/2014/main" id="{055E4663-753C-DC48-B3E4-557F856E4D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26" y="1972"/>
              <a:ext cx="444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407" name="Text Box 46">
              <a:extLst>
                <a:ext uri="{FF2B5EF4-FFF2-40B4-BE49-F238E27FC236}">
                  <a16:creationId xmlns:a16="http://schemas.microsoft.com/office/drawing/2014/main" id="{90C28B6F-7029-0C47-B371-168885436D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52" y="1970"/>
              <a:ext cx="386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408" name="Text Box 47">
              <a:extLst>
                <a:ext uri="{FF2B5EF4-FFF2-40B4-BE49-F238E27FC236}">
                  <a16:creationId xmlns:a16="http://schemas.microsoft.com/office/drawing/2014/main" id="{10DCFA92-3652-454B-ADED-9C0ABF8BC2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7" y="1968"/>
              <a:ext cx="389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409" name="Text Box 48">
              <a:extLst>
                <a:ext uri="{FF2B5EF4-FFF2-40B4-BE49-F238E27FC236}">
                  <a16:creationId xmlns:a16="http://schemas.microsoft.com/office/drawing/2014/main" id="{19436FA5-99B3-5D49-8346-D004A975F7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6" y="1972"/>
              <a:ext cx="389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410" name="Text Box 49">
              <a:extLst>
                <a:ext uri="{FF2B5EF4-FFF2-40B4-BE49-F238E27FC236}">
                  <a16:creationId xmlns:a16="http://schemas.microsoft.com/office/drawing/2014/main" id="{1B8879EA-AFC3-0541-89E2-968A19A333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5" y="1968"/>
              <a:ext cx="379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411" name="Text Box 50">
              <a:extLst>
                <a:ext uri="{FF2B5EF4-FFF2-40B4-BE49-F238E27FC236}">
                  <a16:creationId xmlns:a16="http://schemas.microsoft.com/office/drawing/2014/main" id="{14B6B476-CAB5-5C47-9EC6-4FA5FEDFAA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4" y="1968"/>
              <a:ext cx="383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412" name="Text Box 51">
              <a:extLst>
                <a:ext uri="{FF2B5EF4-FFF2-40B4-BE49-F238E27FC236}">
                  <a16:creationId xmlns:a16="http://schemas.microsoft.com/office/drawing/2014/main" id="{A4E9EAA0-0A8A-3747-92A3-479751992A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4" y="1968"/>
              <a:ext cx="385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413" name="Line 52">
              <a:extLst>
                <a:ext uri="{FF2B5EF4-FFF2-40B4-BE49-F238E27FC236}">
                  <a16:creationId xmlns:a16="http://schemas.microsoft.com/office/drawing/2014/main" id="{CE4F3148-3ADF-9D43-B898-E728904057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3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414" name="Line 53">
              <a:extLst>
                <a:ext uri="{FF2B5EF4-FFF2-40B4-BE49-F238E27FC236}">
                  <a16:creationId xmlns:a16="http://schemas.microsoft.com/office/drawing/2014/main" id="{5FCE3711-17BB-6F4C-8487-59D11AE2E7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8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415" name="Line 54">
              <a:extLst>
                <a:ext uri="{FF2B5EF4-FFF2-40B4-BE49-F238E27FC236}">
                  <a16:creationId xmlns:a16="http://schemas.microsoft.com/office/drawing/2014/main" id="{DD519E7C-93C3-BB47-958E-74131FDED5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1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416" name="Line 55">
              <a:extLst>
                <a:ext uri="{FF2B5EF4-FFF2-40B4-BE49-F238E27FC236}">
                  <a16:creationId xmlns:a16="http://schemas.microsoft.com/office/drawing/2014/main" id="{0668CA3D-DA6C-DB49-B781-51FEC3801C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63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417" name="Line 56">
              <a:extLst>
                <a:ext uri="{FF2B5EF4-FFF2-40B4-BE49-F238E27FC236}">
                  <a16:creationId xmlns:a16="http://schemas.microsoft.com/office/drawing/2014/main" id="{15092E5A-D542-0546-A5C7-2C6C2B0295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07" y="1920"/>
              <a:ext cx="0" cy="9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418" name="Line 57">
              <a:extLst>
                <a:ext uri="{FF2B5EF4-FFF2-40B4-BE49-F238E27FC236}">
                  <a16:creationId xmlns:a16="http://schemas.microsoft.com/office/drawing/2014/main" id="{6286D9AF-038B-314B-9F95-C182D86DE0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0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419" name="Line 58">
              <a:extLst>
                <a:ext uri="{FF2B5EF4-FFF2-40B4-BE49-F238E27FC236}">
                  <a16:creationId xmlns:a16="http://schemas.microsoft.com/office/drawing/2014/main" id="{3B623048-00B2-E646-ABB6-8BFCEDF379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4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420" name="Line 59">
              <a:extLst>
                <a:ext uri="{FF2B5EF4-FFF2-40B4-BE49-F238E27FC236}">
                  <a16:creationId xmlns:a16="http://schemas.microsoft.com/office/drawing/2014/main" id="{584134E7-C151-AE47-85C6-B5ECCEBC41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7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421" name="Line 60">
              <a:extLst>
                <a:ext uri="{FF2B5EF4-FFF2-40B4-BE49-F238E27FC236}">
                  <a16:creationId xmlns:a16="http://schemas.microsoft.com/office/drawing/2014/main" id="{1D340FDA-9CC4-DF4B-8541-7A95935312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81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422" name="Line 61">
              <a:extLst>
                <a:ext uri="{FF2B5EF4-FFF2-40B4-BE49-F238E27FC236}">
                  <a16:creationId xmlns:a16="http://schemas.microsoft.com/office/drawing/2014/main" id="{475196EA-06FF-314C-A617-5642604CB7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4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423" name="Line 62">
              <a:extLst>
                <a:ext uri="{FF2B5EF4-FFF2-40B4-BE49-F238E27FC236}">
                  <a16:creationId xmlns:a16="http://schemas.microsoft.com/office/drawing/2014/main" id="{BCB37AC6-7D87-D247-B6CF-834330DD66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1968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58424" name="Group 63">
              <a:extLst>
                <a:ext uri="{FF2B5EF4-FFF2-40B4-BE49-F238E27FC236}">
                  <a16:creationId xmlns:a16="http://schemas.microsoft.com/office/drawing/2014/main" id="{43FAD570-25D6-7647-BE1F-02FB8A38A6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74" y="720"/>
              <a:ext cx="2447" cy="2471"/>
              <a:chOff x="1974" y="720"/>
              <a:chExt cx="2447" cy="2471"/>
            </a:xfrm>
          </p:grpSpPr>
          <p:sp>
            <p:nvSpPr>
              <p:cNvPr id="58428" name="Line 64">
                <a:extLst>
                  <a:ext uri="{FF2B5EF4-FFF2-40B4-BE49-F238E27FC236}">
                    <a16:creationId xmlns:a16="http://schemas.microsoft.com/office/drawing/2014/main" id="{8334E706-93E6-9C4B-A1A5-7E1E5411D8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963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8429" name="Line 65">
                <a:extLst>
                  <a:ext uri="{FF2B5EF4-FFF2-40B4-BE49-F238E27FC236}">
                    <a16:creationId xmlns:a16="http://schemas.microsoft.com/office/drawing/2014/main" id="{BC61975F-CE08-5B42-BAA3-2CC41F5087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211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8430" name="Line 66">
                <a:extLst>
                  <a:ext uri="{FF2B5EF4-FFF2-40B4-BE49-F238E27FC236}">
                    <a16:creationId xmlns:a16="http://schemas.microsoft.com/office/drawing/2014/main" id="{5764A6F1-EC14-5B47-8FFD-E91728F0D4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458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8431" name="Line 67">
                <a:extLst>
                  <a:ext uri="{FF2B5EF4-FFF2-40B4-BE49-F238E27FC236}">
                    <a16:creationId xmlns:a16="http://schemas.microsoft.com/office/drawing/2014/main" id="{643D8B4E-6B7B-FF4C-B410-F47DC7E524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706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8432" name="Line 68">
                <a:extLst>
                  <a:ext uri="{FF2B5EF4-FFF2-40B4-BE49-F238E27FC236}">
                    <a16:creationId xmlns:a16="http://schemas.microsoft.com/office/drawing/2014/main" id="{360191F9-BB8C-0141-954C-97148CEC86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954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8433" name="Line 69">
                <a:extLst>
                  <a:ext uri="{FF2B5EF4-FFF2-40B4-BE49-F238E27FC236}">
                    <a16:creationId xmlns:a16="http://schemas.microsoft.com/office/drawing/2014/main" id="{AF0B8855-0DCC-F84A-936E-86D557A454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2449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8434" name="Line 70">
                <a:extLst>
                  <a:ext uri="{FF2B5EF4-FFF2-40B4-BE49-F238E27FC236}">
                    <a16:creationId xmlns:a16="http://schemas.microsoft.com/office/drawing/2014/main" id="{C9557BAA-D370-5B43-8A1B-282171AD89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2696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8435" name="Line 71">
                <a:extLst>
                  <a:ext uri="{FF2B5EF4-FFF2-40B4-BE49-F238E27FC236}">
                    <a16:creationId xmlns:a16="http://schemas.microsoft.com/office/drawing/2014/main" id="{E35916F9-FFDD-E14A-A17A-936B577D07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2944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8436" name="Line 72">
                <a:extLst>
                  <a:ext uri="{FF2B5EF4-FFF2-40B4-BE49-F238E27FC236}">
                    <a16:creationId xmlns:a16="http://schemas.microsoft.com/office/drawing/2014/main" id="{7B9652B1-3167-1141-9DBF-711F13D867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3191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8437" name="Line 73">
                <a:extLst>
                  <a:ext uri="{FF2B5EF4-FFF2-40B4-BE49-F238E27FC236}">
                    <a16:creationId xmlns:a16="http://schemas.microsoft.com/office/drawing/2014/main" id="{E697EB67-42B2-CD4F-B141-4B89C0C9E6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9" y="720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8425" name="Line 74">
              <a:extLst>
                <a:ext uri="{FF2B5EF4-FFF2-40B4-BE49-F238E27FC236}">
                  <a16:creationId xmlns:a16="http://schemas.microsoft.com/office/drawing/2014/main" id="{1A3B10B2-6432-804D-80D2-A7D63EDF41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0" y="1968"/>
              <a:ext cx="264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426" name="Line 75">
              <a:extLst>
                <a:ext uri="{FF2B5EF4-FFF2-40B4-BE49-F238E27FC236}">
                  <a16:creationId xmlns:a16="http://schemas.microsoft.com/office/drawing/2014/main" id="{681B8AC8-9067-644C-BB5B-1C67EF6373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3024"/>
              <a:ext cx="0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427" name="Line 76">
              <a:extLst>
                <a:ext uri="{FF2B5EF4-FFF2-40B4-BE49-F238E27FC236}">
                  <a16:creationId xmlns:a16="http://schemas.microsoft.com/office/drawing/2014/main" id="{3A055400-CE5A-084F-A6BB-C20BE7EAAB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2208"/>
              <a:ext cx="2448" cy="0"/>
            </a:xfrm>
            <a:prstGeom prst="line">
              <a:avLst/>
            </a:prstGeom>
            <a:noFill/>
            <a:ln w="9525">
              <a:solidFill>
                <a:srgbClr val="33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58372" name="Line 77">
            <a:extLst>
              <a:ext uri="{FF2B5EF4-FFF2-40B4-BE49-F238E27FC236}">
                <a16:creationId xmlns:a16="http://schemas.microsoft.com/office/drawing/2014/main" id="{D793CC9A-69BB-DD4A-81A7-E76240CC418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752600"/>
            <a:ext cx="5334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8373" name="Text Box 78">
            <a:extLst>
              <a:ext uri="{FF2B5EF4-FFF2-40B4-BE49-F238E27FC236}">
                <a16:creationId xmlns:a16="http://schemas.microsoft.com/office/drawing/2014/main" id="{B47C3E26-B9D0-9546-BBD7-CF4C8E5DE8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0"/>
            <a:ext cx="396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</a:t>
            </a:r>
          </a:p>
        </p:txBody>
      </p:sp>
      <p:sp>
        <p:nvSpPr>
          <p:cNvPr id="58374" name="Text Box 79">
            <a:extLst>
              <a:ext uri="{FF2B5EF4-FFF2-40B4-BE49-F238E27FC236}">
                <a16:creationId xmlns:a16="http://schemas.microsoft.com/office/drawing/2014/main" id="{6FB73679-D7AB-1841-8B75-9CE347DEA5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3200400"/>
            <a:ext cx="396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58375" name="Text Box 81">
            <a:extLst>
              <a:ext uri="{FF2B5EF4-FFF2-40B4-BE49-F238E27FC236}">
                <a16:creationId xmlns:a16="http://schemas.microsoft.com/office/drawing/2014/main" id="{A849AAC4-EE83-7F4C-9CA5-2972D371C6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750" y="136525"/>
            <a:ext cx="450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1.)</a:t>
            </a:r>
          </a:p>
        </p:txBody>
      </p:sp>
    </p:spTree>
    <p:extLst>
      <p:ext uri="{BB962C8B-B14F-4D97-AF65-F5344CB8AC3E}">
        <p14:creationId xmlns:p14="http://schemas.microsoft.com/office/powerpoint/2010/main" val="2436753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AECC9978-7228-8F4C-9FB9-E205B93C4C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88913"/>
            <a:ext cx="7127875" cy="64087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59395" name="Group 3">
            <a:extLst>
              <a:ext uri="{FF2B5EF4-FFF2-40B4-BE49-F238E27FC236}">
                <a16:creationId xmlns:a16="http://schemas.microsoft.com/office/drawing/2014/main" id="{4852A57C-8CEB-FD4C-993C-8E692061F493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457200"/>
            <a:ext cx="6172200" cy="6019800"/>
            <a:chOff x="1776" y="619"/>
            <a:chExt cx="2831" cy="2741"/>
          </a:xfrm>
        </p:grpSpPr>
        <p:sp>
          <p:nvSpPr>
            <p:cNvPr id="59400" name="Text Box 4">
              <a:extLst>
                <a:ext uri="{FF2B5EF4-FFF2-40B4-BE49-F238E27FC236}">
                  <a16:creationId xmlns:a16="http://schemas.microsoft.com/office/drawing/2014/main" id="{EBF1D0A6-7A53-584D-96F3-4E4AF6F046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8" y="3120"/>
              <a:ext cx="346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01" name="Text Box 5">
              <a:extLst>
                <a:ext uri="{FF2B5EF4-FFF2-40B4-BE49-F238E27FC236}">
                  <a16:creationId xmlns:a16="http://schemas.microsoft.com/office/drawing/2014/main" id="{A24D5FAC-C602-D844-A236-E28A37251B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3" y="2849"/>
              <a:ext cx="351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02" name="Text Box 6">
              <a:extLst>
                <a:ext uri="{FF2B5EF4-FFF2-40B4-BE49-F238E27FC236}">
                  <a16:creationId xmlns:a16="http://schemas.microsoft.com/office/drawing/2014/main" id="{726A748A-3C9A-EB48-8EAB-813B67E15B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3" y="2600"/>
              <a:ext cx="351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03" name="Text Box 7">
              <a:extLst>
                <a:ext uri="{FF2B5EF4-FFF2-40B4-BE49-F238E27FC236}">
                  <a16:creationId xmlns:a16="http://schemas.microsoft.com/office/drawing/2014/main" id="{477037B4-591A-4F49-9606-717591D82F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0" y="2352"/>
              <a:ext cx="354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04" name="Text Box 8">
              <a:extLst>
                <a:ext uri="{FF2B5EF4-FFF2-40B4-BE49-F238E27FC236}">
                  <a16:creationId xmlns:a16="http://schemas.microsoft.com/office/drawing/2014/main" id="{7F206F6E-1AC5-314E-987B-6353667167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0" y="2103"/>
              <a:ext cx="354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05" name="Text Box 9">
              <a:extLst>
                <a:ext uri="{FF2B5EF4-FFF2-40B4-BE49-F238E27FC236}">
                  <a16:creationId xmlns:a16="http://schemas.microsoft.com/office/drawing/2014/main" id="{42157F87-F678-D048-B9E2-42E455E429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1608"/>
              <a:ext cx="36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06" name="Text Box 10">
              <a:extLst>
                <a:ext uri="{FF2B5EF4-FFF2-40B4-BE49-F238E27FC236}">
                  <a16:creationId xmlns:a16="http://schemas.microsoft.com/office/drawing/2014/main" id="{4A0E0D62-6780-6346-97CC-BAF3FCB364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1361"/>
              <a:ext cx="360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07" name="Text Box 11">
              <a:extLst>
                <a:ext uri="{FF2B5EF4-FFF2-40B4-BE49-F238E27FC236}">
                  <a16:creationId xmlns:a16="http://schemas.microsoft.com/office/drawing/2014/main" id="{56B94DD9-EEF5-734D-B4DA-6B9FDEA191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0" y="1115"/>
              <a:ext cx="354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08" name="Text Box 12">
              <a:extLst>
                <a:ext uri="{FF2B5EF4-FFF2-40B4-BE49-F238E27FC236}">
                  <a16:creationId xmlns:a16="http://schemas.microsoft.com/office/drawing/2014/main" id="{0A700BAF-4938-9C43-B007-4C29E3640E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866"/>
              <a:ext cx="36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09" name="Text Box 13">
              <a:extLst>
                <a:ext uri="{FF2B5EF4-FFF2-40B4-BE49-F238E27FC236}">
                  <a16:creationId xmlns:a16="http://schemas.microsoft.com/office/drawing/2014/main" id="{28E24B1D-0F5B-E748-A83A-0A3815D4C1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619"/>
              <a:ext cx="36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10" name="Line 14">
              <a:extLst>
                <a:ext uri="{FF2B5EF4-FFF2-40B4-BE49-F238E27FC236}">
                  <a16:creationId xmlns:a16="http://schemas.microsoft.com/office/drawing/2014/main" id="{27587E14-00D1-9345-AE40-7C66939ED7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16" y="624"/>
              <a:ext cx="0" cy="2719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11" name="Line 15">
              <a:extLst>
                <a:ext uri="{FF2B5EF4-FFF2-40B4-BE49-F238E27FC236}">
                  <a16:creationId xmlns:a16="http://schemas.microsoft.com/office/drawing/2014/main" id="{BF0940B3-B7D4-3743-A873-04651E16EF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68" y="1962"/>
              <a:ext cx="2447" cy="6"/>
            </a:xfrm>
            <a:prstGeom prst="line">
              <a:avLst/>
            </a:prstGeom>
            <a:noFill/>
            <a:ln w="12700">
              <a:solidFill>
                <a:srgbClr val="66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12" name="Line 16">
              <a:extLst>
                <a:ext uri="{FF2B5EF4-FFF2-40B4-BE49-F238E27FC236}">
                  <a16:creationId xmlns:a16="http://schemas.microsoft.com/office/drawing/2014/main" id="{9CD016E0-47F0-F044-8BBA-4DD3D24A68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9" y="3216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13" name="Line 17">
              <a:extLst>
                <a:ext uri="{FF2B5EF4-FFF2-40B4-BE49-F238E27FC236}">
                  <a16:creationId xmlns:a16="http://schemas.microsoft.com/office/drawing/2014/main" id="{4F819785-82A6-2647-A808-003AF68BDF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68" y="3216"/>
              <a:ext cx="31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14" name="Line 18">
              <a:extLst>
                <a:ext uri="{FF2B5EF4-FFF2-40B4-BE49-F238E27FC236}">
                  <a16:creationId xmlns:a16="http://schemas.microsoft.com/office/drawing/2014/main" id="{437D8916-F546-A340-8A29-8074D1A8D8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1235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15" name="Line 19">
              <a:extLst>
                <a:ext uri="{FF2B5EF4-FFF2-40B4-BE49-F238E27FC236}">
                  <a16:creationId xmlns:a16="http://schemas.microsoft.com/office/drawing/2014/main" id="{D221EC0C-B1DF-B748-963D-5D813272FE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988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16" name="Line 20">
              <a:extLst>
                <a:ext uri="{FF2B5EF4-FFF2-40B4-BE49-F238E27FC236}">
                  <a16:creationId xmlns:a16="http://schemas.microsoft.com/office/drawing/2014/main" id="{8B227F52-7966-0048-9098-29DBC17691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1483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17" name="Line 21">
              <a:extLst>
                <a:ext uri="{FF2B5EF4-FFF2-40B4-BE49-F238E27FC236}">
                  <a16:creationId xmlns:a16="http://schemas.microsoft.com/office/drawing/2014/main" id="{579287B1-2030-2A4F-AFB2-2421481715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719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18" name="Line 22">
              <a:extLst>
                <a:ext uri="{FF2B5EF4-FFF2-40B4-BE49-F238E27FC236}">
                  <a16:creationId xmlns:a16="http://schemas.microsoft.com/office/drawing/2014/main" id="{B9B32541-B664-834D-B4E1-DFACE37D3E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473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19" name="Line 23">
              <a:extLst>
                <a:ext uri="{FF2B5EF4-FFF2-40B4-BE49-F238E27FC236}">
                  <a16:creationId xmlns:a16="http://schemas.microsoft.com/office/drawing/2014/main" id="{6B0541EC-7688-5F49-AA18-511A4BC5A6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968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20" name="Line 24">
              <a:extLst>
                <a:ext uri="{FF2B5EF4-FFF2-40B4-BE49-F238E27FC236}">
                  <a16:creationId xmlns:a16="http://schemas.microsoft.com/office/drawing/2014/main" id="{0999AC6F-EAE1-984B-90A9-B6C6969CE6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1977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21" name="Line 25">
              <a:extLst>
                <a:ext uri="{FF2B5EF4-FFF2-40B4-BE49-F238E27FC236}">
                  <a16:creationId xmlns:a16="http://schemas.microsoft.com/office/drawing/2014/main" id="{B0ECD696-9187-4146-BEE4-1DA2CDD89B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1731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22" name="Line 26">
              <a:extLst>
                <a:ext uri="{FF2B5EF4-FFF2-40B4-BE49-F238E27FC236}">
                  <a16:creationId xmlns:a16="http://schemas.microsoft.com/office/drawing/2014/main" id="{05173218-145D-6F4F-B472-9915126CFA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1986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23" name="Line 27">
              <a:extLst>
                <a:ext uri="{FF2B5EF4-FFF2-40B4-BE49-F238E27FC236}">
                  <a16:creationId xmlns:a16="http://schemas.microsoft.com/office/drawing/2014/main" id="{F9707F08-0358-774F-94E6-F835D7E4F4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740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59424" name="Group 28">
              <a:extLst>
                <a:ext uri="{FF2B5EF4-FFF2-40B4-BE49-F238E27FC236}">
                  <a16:creationId xmlns:a16="http://schemas.microsoft.com/office/drawing/2014/main" id="{7E207D94-71DA-EB47-9A22-EE39E35293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77" y="720"/>
              <a:ext cx="2438" cy="2496"/>
              <a:chOff x="1977" y="720"/>
              <a:chExt cx="2438" cy="2719"/>
            </a:xfrm>
          </p:grpSpPr>
          <p:sp>
            <p:nvSpPr>
              <p:cNvPr id="59462" name="Line 29">
                <a:extLst>
                  <a:ext uri="{FF2B5EF4-FFF2-40B4-BE49-F238E27FC236}">
                    <a16:creationId xmlns:a16="http://schemas.microsoft.com/office/drawing/2014/main" id="{E58F2DF6-D848-9F4A-B9CA-6C9BB461EE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1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9463" name="Line 30">
                <a:extLst>
                  <a:ext uri="{FF2B5EF4-FFF2-40B4-BE49-F238E27FC236}">
                    <a16:creationId xmlns:a16="http://schemas.microsoft.com/office/drawing/2014/main" id="{0BE9AB1C-4525-674F-B70D-4AE046F0BA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7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9464" name="Line 31">
                <a:extLst>
                  <a:ext uri="{FF2B5EF4-FFF2-40B4-BE49-F238E27FC236}">
                    <a16:creationId xmlns:a16="http://schemas.microsoft.com/office/drawing/2014/main" id="{803897DC-2199-CB49-812D-439A64CA04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20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9465" name="Line 32">
                <a:extLst>
                  <a:ext uri="{FF2B5EF4-FFF2-40B4-BE49-F238E27FC236}">
                    <a16:creationId xmlns:a16="http://schemas.microsoft.com/office/drawing/2014/main" id="{9DCF700A-1094-4E45-B558-33F4DEAE25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65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9466" name="Line 33">
                <a:extLst>
                  <a:ext uri="{FF2B5EF4-FFF2-40B4-BE49-F238E27FC236}">
                    <a16:creationId xmlns:a16="http://schemas.microsoft.com/office/drawing/2014/main" id="{6AACCDB8-D96C-9B42-B644-EF99CD70CF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07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9467" name="Line 34">
                <a:extLst>
                  <a:ext uri="{FF2B5EF4-FFF2-40B4-BE49-F238E27FC236}">
                    <a16:creationId xmlns:a16="http://schemas.microsoft.com/office/drawing/2014/main" id="{9158F8A9-F7AE-0C43-BB47-4565DB0487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68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9468" name="Line 35">
                <a:extLst>
                  <a:ext uri="{FF2B5EF4-FFF2-40B4-BE49-F238E27FC236}">
                    <a16:creationId xmlns:a16="http://schemas.microsoft.com/office/drawing/2014/main" id="{3C4631A9-94C4-D243-A186-3731D17B7B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25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9469" name="Line 36">
                <a:extLst>
                  <a:ext uri="{FF2B5EF4-FFF2-40B4-BE49-F238E27FC236}">
                    <a16:creationId xmlns:a16="http://schemas.microsoft.com/office/drawing/2014/main" id="{02072424-B9BF-254A-B5F1-811DA8DD04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4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9470" name="Line 37">
                <a:extLst>
                  <a:ext uri="{FF2B5EF4-FFF2-40B4-BE49-F238E27FC236}">
                    <a16:creationId xmlns:a16="http://schemas.microsoft.com/office/drawing/2014/main" id="{363E011E-AD68-E041-836A-E9AF5AA177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8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9471" name="Line 38">
                <a:extLst>
                  <a:ext uri="{FF2B5EF4-FFF2-40B4-BE49-F238E27FC236}">
                    <a16:creationId xmlns:a16="http://schemas.microsoft.com/office/drawing/2014/main" id="{9785398A-DEEA-D549-B6DA-1AB374EC76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81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9472" name="Line 39">
                <a:extLst>
                  <a:ext uri="{FF2B5EF4-FFF2-40B4-BE49-F238E27FC236}">
                    <a16:creationId xmlns:a16="http://schemas.microsoft.com/office/drawing/2014/main" id="{B0077DB9-9F6D-FF48-A295-C615F2AED8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15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9425" name="Line 40">
              <a:extLst>
                <a:ext uri="{FF2B5EF4-FFF2-40B4-BE49-F238E27FC236}">
                  <a16:creationId xmlns:a16="http://schemas.microsoft.com/office/drawing/2014/main" id="{8954890A-6D1A-6C41-AA1E-90EF0A33B3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72" y="1968"/>
              <a:ext cx="81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26" name="Text Box 41">
              <a:extLst>
                <a:ext uri="{FF2B5EF4-FFF2-40B4-BE49-F238E27FC236}">
                  <a16:creationId xmlns:a16="http://schemas.microsoft.com/office/drawing/2014/main" id="{78F362E7-F41B-EA47-B84F-7627EFBBBA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" y="1968"/>
              <a:ext cx="37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27" name="Text Box 42">
              <a:extLst>
                <a:ext uri="{FF2B5EF4-FFF2-40B4-BE49-F238E27FC236}">
                  <a16:creationId xmlns:a16="http://schemas.microsoft.com/office/drawing/2014/main" id="{5AAAA844-DE0A-D641-B0B2-EEED2FE017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5" y="1972"/>
              <a:ext cx="38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28" name="Text Box 43">
              <a:extLst>
                <a:ext uri="{FF2B5EF4-FFF2-40B4-BE49-F238E27FC236}">
                  <a16:creationId xmlns:a16="http://schemas.microsoft.com/office/drawing/2014/main" id="{A1C23322-188F-D044-A991-BAABAA7DA2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1970"/>
              <a:ext cx="383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29" name="Text Box 44">
              <a:extLst>
                <a:ext uri="{FF2B5EF4-FFF2-40B4-BE49-F238E27FC236}">
                  <a16:creationId xmlns:a16="http://schemas.microsoft.com/office/drawing/2014/main" id="{8A2B611E-AA3D-8843-8591-C63886817F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6" y="1959"/>
              <a:ext cx="366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30" name="Text Box 45">
              <a:extLst>
                <a:ext uri="{FF2B5EF4-FFF2-40B4-BE49-F238E27FC236}">
                  <a16:creationId xmlns:a16="http://schemas.microsoft.com/office/drawing/2014/main" id="{A30D1E12-C7A5-BD45-97DE-DC323669B0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26" y="1972"/>
              <a:ext cx="444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31" name="Text Box 46">
              <a:extLst>
                <a:ext uri="{FF2B5EF4-FFF2-40B4-BE49-F238E27FC236}">
                  <a16:creationId xmlns:a16="http://schemas.microsoft.com/office/drawing/2014/main" id="{53A45E20-3FF5-BA41-8463-87C8D7E564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52" y="1970"/>
              <a:ext cx="386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32" name="Text Box 47">
              <a:extLst>
                <a:ext uri="{FF2B5EF4-FFF2-40B4-BE49-F238E27FC236}">
                  <a16:creationId xmlns:a16="http://schemas.microsoft.com/office/drawing/2014/main" id="{783FC564-D7B5-244C-83A5-0C5719D32B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7" y="1968"/>
              <a:ext cx="389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33" name="Text Box 48">
              <a:extLst>
                <a:ext uri="{FF2B5EF4-FFF2-40B4-BE49-F238E27FC236}">
                  <a16:creationId xmlns:a16="http://schemas.microsoft.com/office/drawing/2014/main" id="{CCF0F1F3-3776-DE44-B200-22EE479BE6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6" y="1972"/>
              <a:ext cx="389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34" name="Text Box 49">
              <a:extLst>
                <a:ext uri="{FF2B5EF4-FFF2-40B4-BE49-F238E27FC236}">
                  <a16:creationId xmlns:a16="http://schemas.microsoft.com/office/drawing/2014/main" id="{6F467081-D1AE-E045-96B7-AB7F6AE895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5" y="1968"/>
              <a:ext cx="379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35" name="Text Box 50">
              <a:extLst>
                <a:ext uri="{FF2B5EF4-FFF2-40B4-BE49-F238E27FC236}">
                  <a16:creationId xmlns:a16="http://schemas.microsoft.com/office/drawing/2014/main" id="{C3E80170-19D0-3749-AFB4-2D771158ED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4" y="1968"/>
              <a:ext cx="383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36" name="Text Box 51">
              <a:extLst>
                <a:ext uri="{FF2B5EF4-FFF2-40B4-BE49-F238E27FC236}">
                  <a16:creationId xmlns:a16="http://schemas.microsoft.com/office/drawing/2014/main" id="{6B086088-A3FA-F64A-A5BC-5C4D57604A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4" y="1968"/>
              <a:ext cx="385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37" name="Line 52">
              <a:extLst>
                <a:ext uri="{FF2B5EF4-FFF2-40B4-BE49-F238E27FC236}">
                  <a16:creationId xmlns:a16="http://schemas.microsoft.com/office/drawing/2014/main" id="{E3728163-4B8D-6A4B-985B-B98F2C5A6D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3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38" name="Line 53">
              <a:extLst>
                <a:ext uri="{FF2B5EF4-FFF2-40B4-BE49-F238E27FC236}">
                  <a16:creationId xmlns:a16="http://schemas.microsoft.com/office/drawing/2014/main" id="{A33A340A-E35E-EA45-88B5-8024EB94FA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8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39" name="Line 54">
              <a:extLst>
                <a:ext uri="{FF2B5EF4-FFF2-40B4-BE49-F238E27FC236}">
                  <a16:creationId xmlns:a16="http://schemas.microsoft.com/office/drawing/2014/main" id="{4345BF1C-B14A-214A-B621-DA462B3D72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1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40" name="Line 55">
              <a:extLst>
                <a:ext uri="{FF2B5EF4-FFF2-40B4-BE49-F238E27FC236}">
                  <a16:creationId xmlns:a16="http://schemas.microsoft.com/office/drawing/2014/main" id="{FD1028A9-F438-DC47-A140-ED82D94044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63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41" name="Line 56">
              <a:extLst>
                <a:ext uri="{FF2B5EF4-FFF2-40B4-BE49-F238E27FC236}">
                  <a16:creationId xmlns:a16="http://schemas.microsoft.com/office/drawing/2014/main" id="{25311ED5-266A-EC4A-A007-7345FF374E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07" y="1920"/>
              <a:ext cx="0" cy="9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42" name="Line 57">
              <a:extLst>
                <a:ext uri="{FF2B5EF4-FFF2-40B4-BE49-F238E27FC236}">
                  <a16:creationId xmlns:a16="http://schemas.microsoft.com/office/drawing/2014/main" id="{D7248451-3E6A-7044-A7EE-9BAF594104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0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43" name="Line 58">
              <a:extLst>
                <a:ext uri="{FF2B5EF4-FFF2-40B4-BE49-F238E27FC236}">
                  <a16:creationId xmlns:a16="http://schemas.microsoft.com/office/drawing/2014/main" id="{85CA7ED9-D4ED-5B4D-9219-B60DA3AF90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4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44" name="Line 59">
              <a:extLst>
                <a:ext uri="{FF2B5EF4-FFF2-40B4-BE49-F238E27FC236}">
                  <a16:creationId xmlns:a16="http://schemas.microsoft.com/office/drawing/2014/main" id="{41C238FA-A92D-2E4D-9EC5-B87BE17A46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7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45" name="Line 60">
              <a:extLst>
                <a:ext uri="{FF2B5EF4-FFF2-40B4-BE49-F238E27FC236}">
                  <a16:creationId xmlns:a16="http://schemas.microsoft.com/office/drawing/2014/main" id="{26BEE537-3DEF-4B44-B2A7-D51EE685DA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81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46" name="Line 61">
              <a:extLst>
                <a:ext uri="{FF2B5EF4-FFF2-40B4-BE49-F238E27FC236}">
                  <a16:creationId xmlns:a16="http://schemas.microsoft.com/office/drawing/2014/main" id="{228BA74D-A5B6-E04E-B761-508A582EBF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4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47" name="Line 62">
              <a:extLst>
                <a:ext uri="{FF2B5EF4-FFF2-40B4-BE49-F238E27FC236}">
                  <a16:creationId xmlns:a16="http://schemas.microsoft.com/office/drawing/2014/main" id="{354DA016-5CDA-0341-A206-CF4E037CD2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1968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59448" name="Group 63">
              <a:extLst>
                <a:ext uri="{FF2B5EF4-FFF2-40B4-BE49-F238E27FC236}">
                  <a16:creationId xmlns:a16="http://schemas.microsoft.com/office/drawing/2014/main" id="{9F4CCA75-143D-254E-BB73-247CE96B35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74" y="720"/>
              <a:ext cx="2447" cy="2471"/>
              <a:chOff x="1974" y="720"/>
              <a:chExt cx="2447" cy="2471"/>
            </a:xfrm>
          </p:grpSpPr>
          <p:sp>
            <p:nvSpPr>
              <p:cNvPr id="59452" name="Line 64">
                <a:extLst>
                  <a:ext uri="{FF2B5EF4-FFF2-40B4-BE49-F238E27FC236}">
                    <a16:creationId xmlns:a16="http://schemas.microsoft.com/office/drawing/2014/main" id="{CFC74B28-64DC-634E-A721-DFDF97B85D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963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9453" name="Line 65">
                <a:extLst>
                  <a:ext uri="{FF2B5EF4-FFF2-40B4-BE49-F238E27FC236}">
                    <a16:creationId xmlns:a16="http://schemas.microsoft.com/office/drawing/2014/main" id="{02A854A8-4E1D-5E4E-A055-DD69425723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211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9454" name="Line 66">
                <a:extLst>
                  <a:ext uri="{FF2B5EF4-FFF2-40B4-BE49-F238E27FC236}">
                    <a16:creationId xmlns:a16="http://schemas.microsoft.com/office/drawing/2014/main" id="{2D4C0617-5295-F94B-98A2-EA0C9D71B7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458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9455" name="Line 67">
                <a:extLst>
                  <a:ext uri="{FF2B5EF4-FFF2-40B4-BE49-F238E27FC236}">
                    <a16:creationId xmlns:a16="http://schemas.microsoft.com/office/drawing/2014/main" id="{5EBD996B-03DF-324C-ABE5-995A994878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706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9456" name="Line 68">
                <a:extLst>
                  <a:ext uri="{FF2B5EF4-FFF2-40B4-BE49-F238E27FC236}">
                    <a16:creationId xmlns:a16="http://schemas.microsoft.com/office/drawing/2014/main" id="{F0ABB13B-37CB-D84D-82AF-99B2C5828D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954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9457" name="Line 69">
                <a:extLst>
                  <a:ext uri="{FF2B5EF4-FFF2-40B4-BE49-F238E27FC236}">
                    <a16:creationId xmlns:a16="http://schemas.microsoft.com/office/drawing/2014/main" id="{45453120-134B-FA41-B425-17CFBD5723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2449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9458" name="Line 70">
                <a:extLst>
                  <a:ext uri="{FF2B5EF4-FFF2-40B4-BE49-F238E27FC236}">
                    <a16:creationId xmlns:a16="http://schemas.microsoft.com/office/drawing/2014/main" id="{676821F7-E740-294E-A639-D8F362CB76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2696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9459" name="Line 71">
                <a:extLst>
                  <a:ext uri="{FF2B5EF4-FFF2-40B4-BE49-F238E27FC236}">
                    <a16:creationId xmlns:a16="http://schemas.microsoft.com/office/drawing/2014/main" id="{11D03399-20F6-254C-8B2E-B54A2B3B52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2944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9460" name="Line 72">
                <a:extLst>
                  <a:ext uri="{FF2B5EF4-FFF2-40B4-BE49-F238E27FC236}">
                    <a16:creationId xmlns:a16="http://schemas.microsoft.com/office/drawing/2014/main" id="{25CE675C-1B24-5941-95C8-B296CA4BB7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3191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9461" name="Line 73">
                <a:extLst>
                  <a:ext uri="{FF2B5EF4-FFF2-40B4-BE49-F238E27FC236}">
                    <a16:creationId xmlns:a16="http://schemas.microsoft.com/office/drawing/2014/main" id="{49B3FE9F-E8AF-9949-9E47-9A6950A44E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9" y="720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9449" name="Line 74">
              <a:extLst>
                <a:ext uri="{FF2B5EF4-FFF2-40B4-BE49-F238E27FC236}">
                  <a16:creationId xmlns:a16="http://schemas.microsoft.com/office/drawing/2014/main" id="{5F5DBD31-D00C-014E-A419-3F1DAC39BD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0" y="1968"/>
              <a:ext cx="264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50" name="Line 75">
              <a:extLst>
                <a:ext uri="{FF2B5EF4-FFF2-40B4-BE49-F238E27FC236}">
                  <a16:creationId xmlns:a16="http://schemas.microsoft.com/office/drawing/2014/main" id="{284A31F6-4B67-9C49-B83E-E0BAEEB7EB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3024"/>
              <a:ext cx="0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451" name="Line 76">
              <a:extLst>
                <a:ext uri="{FF2B5EF4-FFF2-40B4-BE49-F238E27FC236}">
                  <a16:creationId xmlns:a16="http://schemas.microsoft.com/office/drawing/2014/main" id="{F62FF521-E150-EC4C-A4DB-EB680145EC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2208"/>
              <a:ext cx="2448" cy="0"/>
            </a:xfrm>
            <a:prstGeom prst="line">
              <a:avLst/>
            </a:prstGeom>
            <a:noFill/>
            <a:ln w="9525">
              <a:solidFill>
                <a:srgbClr val="33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59396" name="Line 77">
            <a:extLst>
              <a:ext uri="{FF2B5EF4-FFF2-40B4-BE49-F238E27FC236}">
                <a16:creationId xmlns:a16="http://schemas.microsoft.com/office/drawing/2014/main" id="{F95668A3-8BDB-8541-91B3-D204ACA936A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47800" y="685800"/>
            <a:ext cx="5257800" cy="54102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9397" name="Text Box 78">
            <a:extLst>
              <a:ext uri="{FF2B5EF4-FFF2-40B4-BE49-F238E27FC236}">
                <a16:creationId xmlns:a16="http://schemas.microsoft.com/office/drawing/2014/main" id="{5CA0F88B-ADD6-7D4A-8EF5-AC20DBCDF1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0"/>
            <a:ext cx="396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</a:t>
            </a:r>
          </a:p>
        </p:txBody>
      </p:sp>
      <p:sp>
        <p:nvSpPr>
          <p:cNvPr id="59398" name="Text Box 79">
            <a:extLst>
              <a:ext uri="{FF2B5EF4-FFF2-40B4-BE49-F238E27FC236}">
                <a16:creationId xmlns:a16="http://schemas.microsoft.com/office/drawing/2014/main" id="{4C62F3AE-CC9C-B347-BC39-5686AFE4A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3200400"/>
            <a:ext cx="396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59399" name="Text Box 81">
            <a:extLst>
              <a:ext uri="{FF2B5EF4-FFF2-40B4-BE49-F238E27FC236}">
                <a16:creationId xmlns:a16="http://schemas.microsoft.com/office/drawing/2014/main" id="{608DC683-44DB-224F-83DB-C6A0995B06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313" y="280988"/>
            <a:ext cx="450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2.)</a:t>
            </a:r>
          </a:p>
        </p:txBody>
      </p:sp>
    </p:spTree>
    <p:extLst>
      <p:ext uri="{BB962C8B-B14F-4D97-AF65-F5344CB8AC3E}">
        <p14:creationId xmlns:p14="http://schemas.microsoft.com/office/powerpoint/2010/main" val="2328427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86">
            <a:extLst>
              <a:ext uri="{FF2B5EF4-FFF2-40B4-BE49-F238E27FC236}">
                <a16:creationId xmlns:a16="http://schemas.microsoft.com/office/drawing/2014/main" id="{2CBE0CD5-B1B7-3A4D-B596-16A72D00C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115888"/>
            <a:ext cx="6335712" cy="64087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0419" name="Group 2">
            <a:extLst>
              <a:ext uri="{FF2B5EF4-FFF2-40B4-BE49-F238E27FC236}">
                <a16:creationId xmlns:a16="http://schemas.microsoft.com/office/drawing/2014/main" id="{0F2D4725-44AE-0C40-BBB5-B467F5C5222E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457200"/>
            <a:ext cx="6172200" cy="6019800"/>
            <a:chOff x="1776" y="619"/>
            <a:chExt cx="2831" cy="2741"/>
          </a:xfrm>
        </p:grpSpPr>
        <p:sp>
          <p:nvSpPr>
            <p:cNvPr id="60429" name="Text Box 3">
              <a:extLst>
                <a:ext uri="{FF2B5EF4-FFF2-40B4-BE49-F238E27FC236}">
                  <a16:creationId xmlns:a16="http://schemas.microsoft.com/office/drawing/2014/main" id="{DC4537A7-DC3C-F845-B275-8E500DAF72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8" y="3120"/>
              <a:ext cx="346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30" name="Text Box 4">
              <a:extLst>
                <a:ext uri="{FF2B5EF4-FFF2-40B4-BE49-F238E27FC236}">
                  <a16:creationId xmlns:a16="http://schemas.microsoft.com/office/drawing/2014/main" id="{AC3C53B3-AAFF-B149-8569-5470319FEB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3" y="2849"/>
              <a:ext cx="351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31" name="Text Box 5">
              <a:extLst>
                <a:ext uri="{FF2B5EF4-FFF2-40B4-BE49-F238E27FC236}">
                  <a16:creationId xmlns:a16="http://schemas.microsoft.com/office/drawing/2014/main" id="{0D917211-6796-BE4A-9029-14C3876DAF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3" y="2600"/>
              <a:ext cx="351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32" name="Text Box 6">
              <a:extLst>
                <a:ext uri="{FF2B5EF4-FFF2-40B4-BE49-F238E27FC236}">
                  <a16:creationId xmlns:a16="http://schemas.microsoft.com/office/drawing/2014/main" id="{21986A20-4EE0-0B46-84C3-4D65B5B0AF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0" y="2352"/>
              <a:ext cx="354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33" name="Text Box 7">
              <a:extLst>
                <a:ext uri="{FF2B5EF4-FFF2-40B4-BE49-F238E27FC236}">
                  <a16:creationId xmlns:a16="http://schemas.microsoft.com/office/drawing/2014/main" id="{6F145C31-C94D-BF4B-A718-AEC95D9A87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0" y="2103"/>
              <a:ext cx="354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34" name="Text Box 8">
              <a:extLst>
                <a:ext uri="{FF2B5EF4-FFF2-40B4-BE49-F238E27FC236}">
                  <a16:creationId xmlns:a16="http://schemas.microsoft.com/office/drawing/2014/main" id="{34DC1C22-B363-C447-B514-3BC6A33492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1608"/>
              <a:ext cx="36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35" name="Text Box 9">
              <a:extLst>
                <a:ext uri="{FF2B5EF4-FFF2-40B4-BE49-F238E27FC236}">
                  <a16:creationId xmlns:a16="http://schemas.microsoft.com/office/drawing/2014/main" id="{041E794C-8CEC-E34A-AF43-6AF02F1F18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1361"/>
              <a:ext cx="360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36" name="Text Box 10">
              <a:extLst>
                <a:ext uri="{FF2B5EF4-FFF2-40B4-BE49-F238E27FC236}">
                  <a16:creationId xmlns:a16="http://schemas.microsoft.com/office/drawing/2014/main" id="{3F9EFBE5-574C-F14D-8AC8-6B2EBD5586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0" y="1115"/>
              <a:ext cx="354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37" name="Text Box 11">
              <a:extLst>
                <a:ext uri="{FF2B5EF4-FFF2-40B4-BE49-F238E27FC236}">
                  <a16:creationId xmlns:a16="http://schemas.microsoft.com/office/drawing/2014/main" id="{5DB91884-4D7F-AE47-BED9-875E612B2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866"/>
              <a:ext cx="36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38" name="Text Box 12">
              <a:extLst>
                <a:ext uri="{FF2B5EF4-FFF2-40B4-BE49-F238E27FC236}">
                  <a16:creationId xmlns:a16="http://schemas.microsoft.com/office/drawing/2014/main" id="{C0E4E771-1441-CB4A-B095-9F39A42D94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619"/>
              <a:ext cx="36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39" name="Line 13">
              <a:extLst>
                <a:ext uri="{FF2B5EF4-FFF2-40B4-BE49-F238E27FC236}">
                  <a16:creationId xmlns:a16="http://schemas.microsoft.com/office/drawing/2014/main" id="{65534338-57EE-1C4D-82A6-52094BBC8A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16" y="624"/>
              <a:ext cx="0" cy="2719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40" name="Line 14">
              <a:extLst>
                <a:ext uri="{FF2B5EF4-FFF2-40B4-BE49-F238E27FC236}">
                  <a16:creationId xmlns:a16="http://schemas.microsoft.com/office/drawing/2014/main" id="{480C7435-FFBA-6D47-AF63-E38A81F2F0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68" y="1962"/>
              <a:ext cx="2447" cy="6"/>
            </a:xfrm>
            <a:prstGeom prst="line">
              <a:avLst/>
            </a:prstGeom>
            <a:noFill/>
            <a:ln w="12700">
              <a:solidFill>
                <a:srgbClr val="66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41" name="Line 15">
              <a:extLst>
                <a:ext uri="{FF2B5EF4-FFF2-40B4-BE49-F238E27FC236}">
                  <a16:creationId xmlns:a16="http://schemas.microsoft.com/office/drawing/2014/main" id="{C66628BD-45EA-EB4C-985A-A1D673FFFB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9" y="3216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42" name="Line 16">
              <a:extLst>
                <a:ext uri="{FF2B5EF4-FFF2-40B4-BE49-F238E27FC236}">
                  <a16:creationId xmlns:a16="http://schemas.microsoft.com/office/drawing/2014/main" id="{1A7CE558-06A7-2143-9E5B-5BB2C313A18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68" y="3216"/>
              <a:ext cx="31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43" name="Line 17">
              <a:extLst>
                <a:ext uri="{FF2B5EF4-FFF2-40B4-BE49-F238E27FC236}">
                  <a16:creationId xmlns:a16="http://schemas.microsoft.com/office/drawing/2014/main" id="{ECFD23E2-425A-594A-BAD5-0690BD2E00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1235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44" name="Line 18">
              <a:extLst>
                <a:ext uri="{FF2B5EF4-FFF2-40B4-BE49-F238E27FC236}">
                  <a16:creationId xmlns:a16="http://schemas.microsoft.com/office/drawing/2014/main" id="{67AC2FC2-9E3E-5D46-AC3A-30D66FF175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988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45" name="Line 19">
              <a:extLst>
                <a:ext uri="{FF2B5EF4-FFF2-40B4-BE49-F238E27FC236}">
                  <a16:creationId xmlns:a16="http://schemas.microsoft.com/office/drawing/2014/main" id="{2419266F-D7D9-944F-9370-A05E12EE99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1483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46" name="Line 20">
              <a:extLst>
                <a:ext uri="{FF2B5EF4-FFF2-40B4-BE49-F238E27FC236}">
                  <a16:creationId xmlns:a16="http://schemas.microsoft.com/office/drawing/2014/main" id="{560E8AFB-2012-5543-AD34-DF2EBABBD7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719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47" name="Line 21">
              <a:extLst>
                <a:ext uri="{FF2B5EF4-FFF2-40B4-BE49-F238E27FC236}">
                  <a16:creationId xmlns:a16="http://schemas.microsoft.com/office/drawing/2014/main" id="{FFEBC6A2-6AB6-C241-A7D5-1FAC710674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473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48" name="Line 22">
              <a:extLst>
                <a:ext uri="{FF2B5EF4-FFF2-40B4-BE49-F238E27FC236}">
                  <a16:creationId xmlns:a16="http://schemas.microsoft.com/office/drawing/2014/main" id="{941A6630-C7CE-204C-9228-DCED80C355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968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49" name="Line 23">
              <a:extLst>
                <a:ext uri="{FF2B5EF4-FFF2-40B4-BE49-F238E27FC236}">
                  <a16:creationId xmlns:a16="http://schemas.microsoft.com/office/drawing/2014/main" id="{B1ECBC57-9369-7343-8A86-2F93A914E6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1977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50" name="Line 24">
              <a:extLst>
                <a:ext uri="{FF2B5EF4-FFF2-40B4-BE49-F238E27FC236}">
                  <a16:creationId xmlns:a16="http://schemas.microsoft.com/office/drawing/2014/main" id="{7CF6C482-5D58-D142-B666-16B9F2D02A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1731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51" name="Line 25">
              <a:extLst>
                <a:ext uri="{FF2B5EF4-FFF2-40B4-BE49-F238E27FC236}">
                  <a16:creationId xmlns:a16="http://schemas.microsoft.com/office/drawing/2014/main" id="{8238AA5E-E21E-8E4A-B7D7-5283B48D18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1986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52" name="Line 26">
              <a:extLst>
                <a:ext uri="{FF2B5EF4-FFF2-40B4-BE49-F238E27FC236}">
                  <a16:creationId xmlns:a16="http://schemas.microsoft.com/office/drawing/2014/main" id="{C996B59A-7821-AE4A-AB30-CE07B09A1E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740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60453" name="Group 27">
              <a:extLst>
                <a:ext uri="{FF2B5EF4-FFF2-40B4-BE49-F238E27FC236}">
                  <a16:creationId xmlns:a16="http://schemas.microsoft.com/office/drawing/2014/main" id="{902598A9-0998-7D48-A61F-DB9D41B9A2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77" y="720"/>
              <a:ext cx="2438" cy="2496"/>
              <a:chOff x="1977" y="720"/>
              <a:chExt cx="2438" cy="2719"/>
            </a:xfrm>
          </p:grpSpPr>
          <p:sp>
            <p:nvSpPr>
              <p:cNvPr id="60491" name="Line 28">
                <a:extLst>
                  <a:ext uri="{FF2B5EF4-FFF2-40B4-BE49-F238E27FC236}">
                    <a16:creationId xmlns:a16="http://schemas.microsoft.com/office/drawing/2014/main" id="{38BA8FC7-8F78-424F-9F7E-2903890023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1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0492" name="Line 29">
                <a:extLst>
                  <a:ext uri="{FF2B5EF4-FFF2-40B4-BE49-F238E27FC236}">
                    <a16:creationId xmlns:a16="http://schemas.microsoft.com/office/drawing/2014/main" id="{32EA2982-3D49-1441-BC39-66AD86108E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7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0493" name="Line 30">
                <a:extLst>
                  <a:ext uri="{FF2B5EF4-FFF2-40B4-BE49-F238E27FC236}">
                    <a16:creationId xmlns:a16="http://schemas.microsoft.com/office/drawing/2014/main" id="{35E956DA-3EEB-8748-92E7-B388531C05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20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0494" name="Line 31">
                <a:extLst>
                  <a:ext uri="{FF2B5EF4-FFF2-40B4-BE49-F238E27FC236}">
                    <a16:creationId xmlns:a16="http://schemas.microsoft.com/office/drawing/2014/main" id="{015F7D7F-6914-FE48-872A-3F1B2E66E0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65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0495" name="Line 32">
                <a:extLst>
                  <a:ext uri="{FF2B5EF4-FFF2-40B4-BE49-F238E27FC236}">
                    <a16:creationId xmlns:a16="http://schemas.microsoft.com/office/drawing/2014/main" id="{4E6DABDA-EF2E-3A45-9CAB-E3F6F81170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07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0496" name="Line 33">
                <a:extLst>
                  <a:ext uri="{FF2B5EF4-FFF2-40B4-BE49-F238E27FC236}">
                    <a16:creationId xmlns:a16="http://schemas.microsoft.com/office/drawing/2014/main" id="{E5F4EDEE-C310-3243-BD7E-2FDBD5AE31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68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0497" name="Line 34">
                <a:extLst>
                  <a:ext uri="{FF2B5EF4-FFF2-40B4-BE49-F238E27FC236}">
                    <a16:creationId xmlns:a16="http://schemas.microsoft.com/office/drawing/2014/main" id="{1288DCA9-BAF7-BB48-8282-7474E24D60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25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0498" name="Line 35">
                <a:extLst>
                  <a:ext uri="{FF2B5EF4-FFF2-40B4-BE49-F238E27FC236}">
                    <a16:creationId xmlns:a16="http://schemas.microsoft.com/office/drawing/2014/main" id="{C3DD025E-E20A-7F4B-A65D-C97BABF3E0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4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0499" name="Line 36">
                <a:extLst>
                  <a:ext uri="{FF2B5EF4-FFF2-40B4-BE49-F238E27FC236}">
                    <a16:creationId xmlns:a16="http://schemas.microsoft.com/office/drawing/2014/main" id="{FA5735D6-6B0D-6F44-81C9-ED5C379FD6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8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0500" name="Line 37">
                <a:extLst>
                  <a:ext uri="{FF2B5EF4-FFF2-40B4-BE49-F238E27FC236}">
                    <a16:creationId xmlns:a16="http://schemas.microsoft.com/office/drawing/2014/main" id="{6FB43D62-83C3-684A-A55A-797D384BD9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81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0501" name="Line 38">
                <a:extLst>
                  <a:ext uri="{FF2B5EF4-FFF2-40B4-BE49-F238E27FC236}">
                    <a16:creationId xmlns:a16="http://schemas.microsoft.com/office/drawing/2014/main" id="{98474EC9-3515-4641-A844-BC533C05AC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15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0454" name="Line 39">
              <a:extLst>
                <a:ext uri="{FF2B5EF4-FFF2-40B4-BE49-F238E27FC236}">
                  <a16:creationId xmlns:a16="http://schemas.microsoft.com/office/drawing/2014/main" id="{E19012E3-D4EB-2E4D-B201-25DD276840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72" y="1968"/>
              <a:ext cx="81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55" name="Text Box 40">
              <a:extLst>
                <a:ext uri="{FF2B5EF4-FFF2-40B4-BE49-F238E27FC236}">
                  <a16:creationId xmlns:a16="http://schemas.microsoft.com/office/drawing/2014/main" id="{756A1F97-E123-334C-9155-B62BB593F5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" y="1968"/>
              <a:ext cx="37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56" name="Text Box 41">
              <a:extLst>
                <a:ext uri="{FF2B5EF4-FFF2-40B4-BE49-F238E27FC236}">
                  <a16:creationId xmlns:a16="http://schemas.microsoft.com/office/drawing/2014/main" id="{480AB8EE-1980-0A43-842C-C0CC746871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5" y="1972"/>
              <a:ext cx="38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57" name="Text Box 42">
              <a:extLst>
                <a:ext uri="{FF2B5EF4-FFF2-40B4-BE49-F238E27FC236}">
                  <a16:creationId xmlns:a16="http://schemas.microsoft.com/office/drawing/2014/main" id="{10C1D84B-51AE-0B42-BC23-52EE51C596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1970"/>
              <a:ext cx="383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58" name="Text Box 43">
              <a:extLst>
                <a:ext uri="{FF2B5EF4-FFF2-40B4-BE49-F238E27FC236}">
                  <a16:creationId xmlns:a16="http://schemas.microsoft.com/office/drawing/2014/main" id="{672CFFDB-06AA-5443-8E7A-FD3CF9AC46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6" y="1959"/>
              <a:ext cx="366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59" name="Text Box 44">
              <a:extLst>
                <a:ext uri="{FF2B5EF4-FFF2-40B4-BE49-F238E27FC236}">
                  <a16:creationId xmlns:a16="http://schemas.microsoft.com/office/drawing/2014/main" id="{C3A905DA-9CE6-924C-B807-97EE80FDEA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26" y="1972"/>
              <a:ext cx="444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60" name="Text Box 45">
              <a:extLst>
                <a:ext uri="{FF2B5EF4-FFF2-40B4-BE49-F238E27FC236}">
                  <a16:creationId xmlns:a16="http://schemas.microsoft.com/office/drawing/2014/main" id="{2B70604C-DFF6-D248-88CC-4E7E45F2A1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52" y="1970"/>
              <a:ext cx="386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61" name="Text Box 46">
              <a:extLst>
                <a:ext uri="{FF2B5EF4-FFF2-40B4-BE49-F238E27FC236}">
                  <a16:creationId xmlns:a16="http://schemas.microsoft.com/office/drawing/2014/main" id="{96FEA341-3CBA-8D45-93A4-913079F01A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7" y="1968"/>
              <a:ext cx="389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62" name="Text Box 47">
              <a:extLst>
                <a:ext uri="{FF2B5EF4-FFF2-40B4-BE49-F238E27FC236}">
                  <a16:creationId xmlns:a16="http://schemas.microsoft.com/office/drawing/2014/main" id="{DD126CCF-297E-DE48-A3CD-3E8FFA7358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6" y="1972"/>
              <a:ext cx="389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63" name="Text Box 48">
              <a:extLst>
                <a:ext uri="{FF2B5EF4-FFF2-40B4-BE49-F238E27FC236}">
                  <a16:creationId xmlns:a16="http://schemas.microsoft.com/office/drawing/2014/main" id="{615CD8A7-4507-ED4B-B0B6-1A46ACA27D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5" y="1968"/>
              <a:ext cx="379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64" name="Text Box 49">
              <a:extLst>
                <a:ext uri="{FF2B5EF4-FFF2-40B4-BE49-F238E27FC236}">
                  <a16:creationId xmlns:a16="http://schemas.microsoft.com/office/drawing/2014/main" id="{7201BC0A-85E3-B44C-8A2C-E5090D593E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4" y="1968"/>
              <a:ext cx="383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65" name="Text Box 50">
              <a:extLst>
                <a:ext uri="{FF2B5EF4-FFF2-40B4-BE49-F238E27FC236}">
                  <a16:creationId xmlns:a16="http://schemas.microsoft.com/office/drawing/2014/main" id="{451DF09B-E238-BA44-9144-85859933E0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4" y="1968"/>
              <a:ext cx="385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66" name="Line 51">
              <a:extLst>
                <a:ext uri="{FF2B5EF4-FFF2-40B4-BE49-F238E27FC236}">
                  <a16:creationId xmlns:a16="http://schemas.microsoft.com/office/drawing/2014/main" id="{60D44539-0F3A-E54F-8D7D-E85694ECB0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3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67" name="Line 52">
              <a:extLst>
                <a:ext uri="{FF2B5EF4-FFF2-40B4-BE49-F238E27FC236}">
                  <a16:creationId xmlns:a16="http://schemas.microsoft.com/office/drawing/2014/main" id="{12C1705A-B291-A04A-9789-995282C9F3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8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68" name="Line 53">
              <a:extLst>
                <a:ext uri="{FF2B5EF4-FFF2-40B4-BE49-F238E27FC236}">
                  <a16:creationId xmlns:a16="http://schemas.microsoft.com/office/drawing/2014/main" id="{187C5120-75DB-5944-BF7B-693EFD7EE0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1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69" name="Line 54">
              <a:extLst>
                <a:ext uri="{FF2B5EF4-FFF2-40B4-BE49-F238E27FC236}">
                  <a16:creationId xmlns:a16="http://schemas.microsoft.com/office/drawing/2014/main" id="{37532DB6-8E7A-A448-BAF1-1C612FB90F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63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70" name="Line 55">
              <a:extLst>
                <a:ext uri="{FF2B5EF4-FFF2-40B4-BE49-F238E27FC236}">
                  <a16:creationId xmlns:a16="http://schemas.microsoft.com/office/drawing/2014/main" id="{A02582A4-0AB6-374B-896C-CDDA78533F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07" y="1920"/>
              <a:ext cx="0" cy="9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71" name="Line 56">
              <a:extLst>
                <a:ext uri="{FF2B5EF4-FFF2-40B4-BE49-F238E27FC236}">
                  <a16:creationId xmlns:a16="http://schemas.microsoft.com/office/drawing/2014/main" id="{DA97F824-230E-AB49-A135-94527783A1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0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72" name="Line 57">
              <a:extLst>
                <a:ext uri="{FF2B5EF4-FFF2-40B4-BE49-F238E27FC236}">
                  <a16:creationId xmlns:a16="http://schemas.microsoft.com/office/drawing/2014/main" id="{9CBED22B-86FB-334D-8995-3880B11212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4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73" name="Line 58">
              <a:extLst>
                <a:ext uri="{FF2B5EF4-FFF2-40B4-BE49-F238E27FC236}">
                  <a16:creationId xmlns:a16="http://schemas.microsoft.com/office/drawing/2014/main" id="{DCCA26E3-BA9F-D74D-A115-620824EB12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7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74" name="Line 59">
              <a:extLst>
                <a:ext uri="{FF2B5EF4-FFF2-40B4-BE49-F238E27FC236}">
                  <a16:creationId xmlns:a16="http://schemas.microsoft.com/office/drawing/2014/main" id="{33A48316-D53F-3343-8DF0-76EF914ACF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81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75" name="Line 60">
              <a:extLst>
                <a:ext uri="{FF2B5EF4-FFF2-40B4-BE49-F238E27FC236}">
                  <a16:creationId xmlns:a16="http://schemas.microsoft.com/office/drawing/2014/main" id="{9A63E7AE-CED1-BE4F-A28C-9719D231AE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4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76" name="Line 61">
              <a:extLst>
                <a:ext uri="{FF2B5EF4-FFF2-40B4-BE49-F238E27FC236}">
                  <a16:creationId xmlns:a16="http://schemas.microsoft.com/office/drawing/2014/main" id="{8D07C50C-37A6-BF4F-A7AB-DE66167D61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1968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60477" name="Group 62">
              <a:extLst>
                <a:ext uri="{FF2B5EF4-FFF2-40B4-BE49-F238E27FC236}">
                  <a16:creationId xmlns:a16="http://schemas.microsoft.com/office/drawing/2014/main" id="{BDA9DC49-8AD6-894F-9806-EE738BC26D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74" y="720"/>
              <a:ext cx="2447" cy="2471"/>
              <a:chOff x="1974" y="720"/>
              <a:chExt cx="2447" cy="2471"/>
            </a:xfrm>
          </p:grpSpPr>
          <p:sp>
            <p:nvSpPr>
              <p:cNvPr id="60481" name="Line 63">
                <a:extLst>
                  <a:ext uri="{FF2B5EF4-FFF2-40B4-BE49-F238E27FC236}">
                    <a16:creationId xmlns:a16="http://schemas.microsoft.com/office/drawing/2014/main" id="{A92CC017-02D1-0D42-BBEC-99E5E93CAA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963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0482" name="Line 64">
                <a:extLst>
                  <a:ext uri="{FF2B5EF4-FFF2-40B4-BE49-F238E27FC236}">
                    <a16:creationId xmlns:a16="http://schemas.microsoft.com/office/drawing/2014/main" id="{0CDF11FC-8C0B-C341-991C-647C742F63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211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0483" name="Line 65">
                <a:extLst>
                  <a:ext uri="{FF2B5EF4-FFF2-40B4-BE49-F238E27FC236}">
                    <a16:creationId xmlns:a16="http://schemas.microsoft.com/office/drawing/2014/main" id="{D2B9080A-EC15-544E-9E4D-1F8B2030DE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458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0484" name="Line 66">
                <a:extLst>
                  <a:ext uri="{FF2B5EF4-FFF2-40B4-BE49-F238E27FC236}">
                    <a16:creationId xmlns:a16="http://schemas.microsoft.com/office/drawing/2014/main" id="{1E3D70D9-2C56-B64A-A51D-E5ADEB9DD6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706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0485" name="Line 67">
                <a:extLst>
                  <a:ext uri="{FF2B5EF4-FFF2-40B4-BE49-F238E27FC236}">
                    <a16:creationId xmlns:a16="http://schemas.microsoft.com/office/drawing/2014/main" id="{5B3EF41C-C498-E248-B2F5-8DF17DA630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954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0486" name="Line 68">
                <a:extLst>
                  <a:ext uri="{FF2B5EF4-FFF2-40B4-BE49-F238E27FC236}">
                    <a16:creationId xmlns:a16="http://schemas.microsoft.com/office/drawing/2014/main" id="{38F609B4-2502-994B-A1D0-40738D2E4C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2449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0487" name="Line 69">
                <a:extLst>
                  <a:ext uri="{FF2B5EF4-FFF2-40B4-BE49-F238E27FC236}">
                    <a16:creationId xmlns:a16="http://schemas.microsoft.com/office/drawing/2014/main" id="{2F9790A4-A991-7840-B6CC-E47AA2DEB9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2696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0488" name="Line 70">
                <a:extLst>
                  <a:ext uri="{FF2B5EF4-FFF2-40B4-BE49-F238E27FC236}">
                    <a16:creationId xmlns:a16="http://schemas.microsoft.com/office/drawing/2014/main" id="{DDD6313C-9DB0-D341-93DA-094AF03C0B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2944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0489" name="Line 71">
                <a:extLst>
                  <a:ext uri="{FF2B5EF4-FFF2-40B4-BE49-F238E27FC236}">
                    <a16:creationId xmlns:a16="http://schemas.microsoft.com/office/drawing/2014/main" id="{3F2E0350-2B8D-8040-BF45-01F5F60A84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3191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0490" name="Line 72">
                <a:extLst>
                  <a:ext uri="{FF2B5EF4-FFF2-40B4-BE49-F238E27FC236}">
                    <a16:creationId xmlns:a16="http://schemas.microsoft.com/office/drawing/2014/main" id="{A7F2BDEB-EECF-494C-92CA-27C0C565E7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9" y="720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0478" name="Line 73">
              <a:extLst>
                <a:ext uri="{FF2B5EF4-FFF2-40B4-BE49-F238E27FC236}">
                  <a16:creationId xmlns:a16="http://schemas.microsoft.com/office/drawing/2014/main" id="{AD40D640-A9D9-4E42-AB21-41E549231D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0" y="1968"/>
              <a:ext cx="264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79" name="Line 74">
              <a:extLst>
                <a:ext uri="{FF2B5EF4-FFF2-40B4-BE49-F238E27FC236}">
                  <a16:creationId xmlns:a16="http://schemas.microsoft.com/office/drawing/2014/main" id="{FD87F59A-605B-F84E-BFF3-83EA14339A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3024"/>
              <a:ext cx="0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80" name="Line 75">
              <a:extLst>
                <a:ext uri="{FF2B5EF4-FFF2-40B4-BE49-F238E27FC236}">
                  <a16:creationId xmlns:a16="http://schemas.microsoft.com/office/drawing/2014/main" id="{387771AD-0AE5-204F-AEAB-EA5461A408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2208"/>
              <a:ext cx="2448" cy="0"/>
            </a:xfrm>
            <a:prstGeom prst="line">
              <a:avLst/>
            </a:prstGeom>
            <a:noFill/>
            <a:ln w="9525">
              <a:solidFill>
                <a:srgbClr val="33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0420" name="Line 76">
            <a:extLst>
              <a:ext uri="{FF2B5EF4-FFF2-40B4-BE49-F238E27FC236}">
                <a16:creationId xmlns:a16="http://schemas.microsoft.com/office/drawing/2014/main" id="{F460E3ED-37AD-B045-86C9-BB15A76245A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3200" y="609600"/>
            <a:ext cx="2667000" cy="5562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0421" name="Text Box 77">
            <a:extLst>
              <a:ext uri="{FF2B5EF4-FFF2-40B4-BE49-F238E27FC236}">
                <a16:creationId xmlns:a16="http://schemas.microsoft.com/office/drawing/2014/main" id="{CBF58842-D260-8244-B8C1-6E925EBB66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0"/>
            <a:ext cx="396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</a:t>
            </a:r>
          </a:p>
        </p:txBody>
      </p:sp>
      <p:sp>
        <p:nvSpPr>
          <p:cNvPr id="60422" name="Text Box 78">
            <a:extLst>
              <a:ext uri="{FF2B5EF4-FFF2-40B4-BE49-F238E27FC236}">
                <a16:creationId xmlns:a16="http://schemas.microsoft.com/office/drawing/2014/main" id="{258268EC-00E6-7E4A-A31C-4933F74069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3200400"/>
            <a:ext cx="396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60423" name="Oval 80">
            <a:extLst>
              <a:ext uri="{FF2B5EF4-FFF2-40B4-BE49-F238E27FC236}">
                <a16:creationId xmlns:a16="http://schemas.microsoft.com/office/drawing/2014/main" id="{6A90AD03-AA01-6B4A-8D74-9FA6D33169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5486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0424" name="Oval 81">
            <a:extLst>
              <a:ext uri="{FF2B5EF4-FFF2-40B4-BE49-F238E27FC236}">
                <a16:creationId xmlns:a16="http://schemas.microsoft.com/office/drawing/2014/main" id="{AC4FDFC9-885F-F949-B5CB-009CBE3942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419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0425" name="Oval 82">
            <a:extLst>
              <a:ext uri="{FF2B5EF4-FFF2-40B4-BE49-F238E27FC236}">
                <a16:creationId xmlns:a16="http://schemas.microsoft.com/office/drawing/2014/main" id="{0D39D592-D085-124F-8E43-E720FD1E56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3352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0426" name="Oval 83">
            <a:extLst>
              <a:ext uri="{FF2B5EF4-FFF2-40B4-BE49-F238E27FC236}">
                <a16:creationId xmlns:a16="http://schemas.microsoft.com/office/drawing/2014/main" id="{5F630586-A90B-B84B-9F3C-D5F904CF4D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2209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0427" name="Oval 84">
            <a:extLst>
              <a:ext uri="{FF2B5EF4-FFF2-40B4-BE49-F238E27FC236}">
                <a16:creationId xmlns:a16="http://schemas.microsoft.com/office/drawing/2014/main" id="{1A8B8373-4612-FE45-AC4B-5E8E31726F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1143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0428" name="Text Box 85">
            <a:extLst>
              <a:ext uri="{FF2B5EF4-FFF2-40B4-BE49-F238E27FC236}">
                <a16:creationId xmlns:a16="http://schemas.microsoft.com/office/drawing/2014/main" id="{3C0B1A2A-7182-1845-9075-1FDA2F22B4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775" y="280988"/>
            <a:ext cx="450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3.)</a:t>
            </a: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130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CA307F31-0BCB-EC4B-A346-3D563AD314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88913"/>
            <a:ext cx="7127875" cy="64087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1443" name="Group 3">
            <a:extLst>
              <a:ext uri="{FF2B5EF4-FFF2-40B4-BE49-F238E27FC236}">
                <a16:creationId xmlns:a16="http://schemas.microsoft.com/office/drawing/2014/main" id="{0163B7E5-4983-AA47-9BF2-03555C01EA03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457200"/>
            <a:ext cx="6172200" cy="6019800"/>
            <a:chOff x="1776" y="619"/>
            <a:chExt cx="2831" cy="2741"/>
          </a:xfrm>
        </p:grpSpPr>
        <p:sp>
          <p:nvSpPr>
            <p:cNvPr id="61448" name="Text Box 4">
              <a:extLst>
                <a:ext uri="{FF2B5EF4-FFF2-40B4-BE49-F238E27FC236}">
                  <a16:creationId xmlns:a16="http://schemas.microsoft.com/office/drawing/2014/main" id="{1F569020-2E50-1740-8211-973B8B9104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8" y="3120"/>
              <a:ext cx="346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49" name="Text Box 5">
              <a:extLst>
                <a:ext uri="{FF2B5EF4-FFF2-40B4-BE49-F238E27FC236}">
                  <a16:creationId xmlns:a16="http://schemas.microsoft.com/office/drawing/2014/main" id="{2FAC89E6-EE32-6D4E-81FF-02151BD319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3" y="2849"/>
              <a:ext cx="351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50" name="Text Box 6">
              <a:extLst>
                <a:ext uri="{FF2B5EF4-FFF2-40B4-BE49-F238E27FC236}">
                  <a16:creationId xmlns:a16="http://schemas.microsoft.com/office/drawing/2014/main" id="{BC8CAC58-367B-8C45-BFC0-531F3547A0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3" y="2600"/>
              <a:ext cx="351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51" name="Text Box 7">
              <a:extLst>
                <a:ext uri="{FF2B5EF4-FFF2-40B4-BE49-F238E27FC236}">
                  <a16:creationId xmlns:a16="http://schemas.microsoft.com/office/drawing/2014/main" id="{5B7BB5BF-F4AD-1741-A165-349296AB79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0" y="2352"/>
              <a:ext cx="354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52" name="Text Box 8">
              <a:extLst>
                <a:ext uri="{FF2B5EF4-FFF2-40B4-BE49-F238E27FC236}">
                  <a16:creationId xmlns:a16="http://schemas.microsoft.com/office/drawing/2014/main" id="{51977FBF-3BEB-D84E-8F42-AFB37ABC14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0" y="2103"/>
              <a:ext cx="354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53" name="Text Box 9">
              <a:extLst>
                <a:ext uri="{FF2B5EF4-FFF2-40B4-BE49-F238E27FC236}">
                  <a16:creationId xmlns:a16="http://schemas.microsoft.com/office/drawing/2014/main" id="{0AC57115-9FFA-E945-B379-19EEC1276B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1608"/>
              <a:ext cx="36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54" name="Text Box 10">
              <a:extLst>
                <a:ext uri="{FF2B5EF4-FFF2-40B4-BE49-F238E27FC236}">
                  <a16:creationId xmlns:a16="http://schemas.microsoft.com/office/drawing/2014/main" id="{229D6D1D-CCBD-B849-A912-4DB7A178F7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1361"/>
              <a:ext cx="360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55" name="Text Box 11">
              <a:extLst>
                <a:ext uri="{FF2B5EF4-FFF2-40B4-BE49-F238E27FC236}">
                  <a16:creationId xmlns:a16="http://schemas.microsoft.com/office/drawing/2014/main" id="{FC204F5A-5B7E-9246-8500-4BD70E7DAC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0" y="1115"/>
              <a:ext cx="354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56" name="Text Box 12">
              <a:extLst>
                <a:ext uri="{FF2B5EF4-FFF2-40B4-BE49-F238E27FC236}">
                  <a16:creationId xmlns:a16="http://schemas.microsoft.com/office/drawing/2014/main" id="{0BE8E370-31EC-B24F-9F69-40BE5E82B7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866"/>
              <a:ext cx="36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57" name="Text Box 13">
              <a:extLst>
                <a:ext uri="{FF2B5EF4-FFF2-40B4-BE49-F238E27FC236}">
                  <a16:creationId xmlns:a16="http://schemas.microsoft.com/office/drawing/2014/main" id="{1CCBA2A4-CFB4-F643-8862-B11197B10D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619"/>
              <a:ext cx="36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58" name="Line 14">
              <a:extLst>
                <a:ext uri="{FF2B5EF4-FFF2-40B4-BE49-F238E27FC236}">
                  <a16:creationId xmlns:a16="http://schemas.microsoft.com/office/drawing/2014/main" id="{8832BF33-8512-6846-8F31-10D24C4094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16" y="624"/>
              <a:ext cx="0" cy="2719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59" name="Line 15">
              <a:extLst>
                <a:ext uri="{FF2B5EF4-FFF2-40B4-BE49-F238E27FC236}">
                  <a16:creationId xmlns:a16="http://schemas.microsoft.com/office/drawing/2014/main" id="{CE3B637A-9B67-334F-96C9-48261B73E7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68" y="1962"/>
              <a:ext cx="2447" cy="6"/>
            </a:xfrm>
            <a:prstGeom prst="line">
              <a:avLst/>
            </a:prstGeom>
            <a:noFill/>
            <a:ln w="12700">
              <a:solidFill>
                <a:srgbClr val="66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60" name="Line 16">
              <a:extLst>
                <a:ext uri="{FF2B5EF4-FFF2-40B4-BE49-F238E27FC236}">
                  <a16:creationId xmlns:a16="http://schemas.microsoft.com/office/drawing/2014/main" id="{B90C87AB-0DB6-F244-BF09-EBCFC4AA40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9" y="3216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61" name="Line 17">
              <a:extLst>
                <a:ext uri="{FF2B5EF4-FFF2-40B4-BE49-F238E27FC236}">
                  <a16:creationId xmlns:a16="http://schemas.microsoft.com/office/drawing/2014/main" id="{8405D5C2-9CD9-4746-B6A0-22011D158E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68" y="3216"/>
              <a:ext cx="31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62" name="Line 18">
              <a:extLst>
                <a:ext uri="{FF2B5EF4-FFF2-40B4-BE49-F238E27FC236}">
                  <a16:creationId xmlns:a16="http://schemas.microsoft.com/office/drawing/2014/main" id="{FFA195ED-B90A-D149-BF41-33B2A0D863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1235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63" name="Line 19">
              <a:extLst>
                <a:ext uri="{FF2B5EF4-FFF2-40B4-BE49-F238E27FC236}">
                  <a16:creationId xmlns:a16="http://schemas.microsoft.com/office/drawing/2014/main" id="{AE11DB81-5088-9F44-96A3-63A6C23C65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988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64" name="Line 20">
              <a:extLst>
                <a:ext uri="{FF2B5EF4-FFF2-40B4-BE49-F238E27FC236}">
                  <a16:creationId xmlns:a16="http://schemas.microsoft.com/office/drawing/2014/main" id="{FDAB0497-E233-BC45-826D-3C439E5C78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1483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65" name="Line 21">
              <a:extLst>
                <a:ext uri="{FF2B5EF4-FFF2-40B4-BE49-F238E27FC236}">
                  <a16:creationId xmlns:a16="http://schemas.microsoft.com/office/drawing/2014/main" id="{4508BBBD-FA3D-1B41-B188-B6F34CE241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719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66" name="Line 22">
              <a:extLst>
                <a:ext uri="{FF2B5EF4-FFF2-40B4-BE49-F238E27FC236}">
                  <a16:creationId xmlns:a16="http://schemas.microsoft.com/office/drawing/2014/main" id="{C20CBFC9-A1E1-9C4A-8456-73292EB8A4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473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67" name="Line 23">
              <a:extLst>
                <a:ext uri="{FF2B5EF4-FFF2-40B4-BE49-F238E27FC236}">
                  <a16:creationId xmlns:a16="http://schemas.microsoft.com/office/drawing/2014/main" id="{DC4C6B10-B592-E146-823A-9D21040E1C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968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68" name="Line 24">
              <a:extLst>
                <a:ext uri="{FF2B5EF4-FFF2-40B4-BE49-F238E27FC236}">
                  <a16:creationId xmlns:a16="http://schemas.microsoft.com/office/drawing/2014/main" id="{3420211D-89F1-434E-9836-08A89B3F47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1977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69" name="Line 25">
              <a:extLst>
                <a:ext uri="{FF2B5EF4-FFF2-40B4-BE49-F238E27FC236}">
                  <a16:creationId xmlns:a16="http://schemas.microsoft.com/office/drawing/2014/main" id="{AC9D4A8D-FDE4-744F-8A4C-0BD0D962B8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1731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70" name="Line 26">
              <a:extLst>
                <a:ext uri="{FF2B5EF4-FFF2-40B4-BE49-F238E27FC236}">
                  <a16:creationId xmlns:a16="http://schemas.microsoft.com/office/drawing/2014/main" id="{E00C155D-8F15-7A48-A21B-50E2D35B53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1986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71" name="Line 27">
              <a:extLst>
                <a:ext uri="{FF2B5EF4-FFF2-40B4-BE49-F238E27FC236}">
                  <a16:creationId xmlns:a16="http://schemas.microsoft.com/office/drawing/2014/main" id="{9E527F46-35A9-C543-A852-FDF3C26A9E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740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61472" name="Group 28">
              <a:extLst>
                <a:ext uri="{FF2B5EF4-FFF2-40B4-BE49-F238E27FC236}">
                  <a16:creationId xmlns:a16="http://schemas.microsoft.com/office/drawing/2014/main" id="{2C0B316F-E1A3-6845-850C-E96C81C291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77" y="720"/>
              <a:ext cx="2438" cy="2496"/>
              <a:chOff x="1977" y="720"/>
              <a:chExt cx="2438" cy="2719"/>
            </a:xfrm>
          </p:grpSpPr>
          <p:sp>
            <p:nvSpPr>
              <p:cNvPr id="61510" name="Line 29">
                <a:extLst>
                  <a:ext uri="{FF2B5EF4-FFF2-40B4-BE49-F238E27FC236}">
                    <a16:creationId xmlns:a16="http://schemas.microsoft.com/office/drawing/2014/main" id="{5D0F90EB-D41A-2244-9CE9-CFFB9C03E2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1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1511" name="Line 30">
                <a:extLst>
                  <a:ext uri="{FF2B5EF4-FFF2-40B4-BE49-F238E27FC236}">
                    <a16:creationId xmlns:a16="http://schemas.microsoft.com/office/drawing/2014/main" id="{02BE687C-A877-B342-8E4E-3060BA26B3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7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1512" name="Line 31">
                <a:extLst>
                  <a:ext uri="{FF2B5EF4-FFF2-40B4-BE49-F238E27FC236}">
                    <a16:creationId xmlns:a16="http://schemas.microsoft.com/office/drawing/2014/main" id="{B10761EF-A464-E940-8566-849CB2BCC0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20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1513" name="Line 32">
                <a:extLst>
                  <a:ext uri="{FF2B5EF4-FFF2-40B4-BE49-F238E27FC236}">
                    <a16:creationId xmlns:a16="http://schemas.microsoft.com/office/drawing/2014/main" id="{BCEECBD8-7757-444A-9B33-BF71CBC1B5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65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1514" name="Line 33">
                <a:extLst>
                  <a:ext uri="{FF2B5EF4-FFF2-40B4-BE49-F238E27FC236}">
                    <a16:creationId xmlns:a16="http://schemas.microsoft.com/office/drawing/2014/main" id="{DDF87949-73F0-E447-BAD4-DB9F28B0B7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07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1515" name="Line 34">
                <a:extLst>
                  <a:ext uri="{FF2B5EF4-FFF2-40B4-BE49-F238E27FC236}">
                    <a16:creationId xmlns:a16="http://schemas.microsoft.com/office/drawing/2014/main" id="{03CD7D40-7145-7A43-A170-05CA9B0446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68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1516" name="Line 35">
                <a:extLst>
                  <a:ext uri="{FF2B5EF4-FFF2-40B4-BE49-F238E27FC236}">
                    <a16:creationId xmlns:a16="http://schemas.microsoft.com/office/drawing/2014/main" id="{69EEEA5A-1ABD-FD4B-84D0-F252C0634A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25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1517" name="Line 36">
                <a:extLst>
                  <a:ext uri="{FF2B5EF4-FFF2-40B4-BE49-F238E27FC236}">
                    <a16:creationId xmlns:a16="http://schemas.microsoft.com/office/drawing/2014/main" id="{2379F0C8-5D81-2241-954C-2B04296CC4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4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1518" name="Line 37">
                <a:extLst>
                  <a:ext uri="{FF2B5EF4-FFF2-40B4-BE49-F238E27FC236}">
                    <a16:creationId xmlns:a16="http://schemas.microsoft.com/office/drawing/2014/main" id="{64270EEE-BA2E-0745-A39E-187F2D5DD5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8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1519" name="Line 38">
                <a:extLst>
                  <a:ext uri="{FF2B5EF4-FFF2-40B4-BE49-F238E27FC236}">
                    <a16:creationId xmlns:a16="http://schemas.microsoft.com/office/drawing/2014/main" id="{EEC9B7EB-A19E-0C41-AA4B-4A83F0C2E8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81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1520" name="Line 39">
                <a:extLst>
                  <a:ext uri="{FF2B5EF4-FFF2-40B4-BE49-F238E27FC236}">
                    <a16:creationId xmlns:a16="http://schemas.microsoft.com/office/drawing/2014/main" id="{8517AD39-2303-CE4C-A67E-A533978CDC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15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1473" name="Line 40">
              <a:extLst>
                <a:ext uri="{FF2B5EF4-FFF2-40B4-BE49-F238E27FC236}">
                  <a16:creationId xmlns:a16="http://schemas.microsoft.com/office/drawing/2014/main" id="{B2291B54-EA7B-9845-803B-E8E467D869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72" y="1968"/>
              <a:ext cx="81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74" name="Text Box 41">
              <a:extLst>
                <a:ext uri="{FF2B5EF4-FFF2-40B4-BE49-F238E27FC236}">
                  <a16:creationId xmlns:a16="http://schemas.microsoft.com/office/drawing/2014/main" id="{50BD3F24-D0F7-964E-B28E-DE972D8AE5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" y="1968"/>
              <a:ext cx="37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75" name="Text Box 42">
              <a:extLst>
                <a:ext uri="{FF2B5EF4-FFF2-40B4-BE49-F238E27FC236}">
                  <a16:creationId xmlns:a16="http://schemas.microsoft.com/office/drawing/2014/main" id="{E9076686-4290-B14C-A3F1-864619D2BE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5" y="1972"/>
              <a:ext cx="38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76" name="Text Box 43">
              <a:extLst>
                <a:ext uri="{FF2B5EF4-FFF2-40B4-BE49-F238E27FC236}">
                  <a16:creationId xmlns:a16="http://schemas.microsoft.com/office/drawing/2014/main" id="{C1F4DDD5-40A6-DC4B-906C-9D979F54BF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1970"/>
              <a:ext cx="383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77" name="Text Box 44">
              <a:extLst>
                <a:ext uri="{FF2B5EF4-FFF2-40B4-BE49-F238E27FC236}">
                  <a16:creationId xmlns:a16="http://schemas.microsoft.com/office/drawing/2014/main" id="{A3AD23C9-4413-454F-8608-FC19668E80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6" y="1959"/>
              <a:ext cx="366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78" name="Text Box 45">
              <a:extLst>
                <a:ext uri="{FF2B5EF4-FFF2-40B4-BE49-F238E27FC236}">
                  <a16:creationId xmlns:a16="http://schemas.microsoft.com/office/drawing/2014/main" id="{0F907A16-5A4A-BA40-8A01-0A499D9076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26" y="1972"/>
              <a:ext cx="444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79" name="Text Box 46">
              <a:extLst>
                <a:ext uri="{FF2B5EF4-FFF2-40B4-BE49-F238E27FC236}">
                  <a16:creationId xmlns:a16="http://schemas.microsoft.com/office/drawing/2014/main" id="{04BEE58C-9679-2249-8ACF-274EAD6882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52" y="1970"/>
              <a:ext cx="386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80" name="Text Box 47">
              <a:extLst>
                <a:ext uri="{FF2B5EF4-FFF2-40B4-BE49-F238E27FC236}">
                  <a16:creationId xmlns:a16="http://schemas.microsoft.com/office/drawing/2014/main" id="{537ED687-A1BA-6844-8A72-C68C2AE520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7" y="1968"/>
              <a:ext cx="389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81" name="Text Box 48">
              <a:extLst>
                <a:ext uri="{FF2B5EF4-FFF2-40B4-BE49-F238E27FC236}">
                  <a16:creationId xmlns:a16="http://schemas.microsoft.com/office/drawing/2014/main" id="{628E3820-0DFD-E445-919A-C6E05BB387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6" y="1972"/>
              <a:ext cx="389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82" name="Text Box 49">
              <a:extLst>
                <a:ext uri="{FF2B5EF4-FFF2-40B4-BE49-F238E27FC236}">
                  <a16:creationId xmlns:a16="http://schemas.microsoft.com/office/drawing/2014/main" id="{8F6A07DE-F6B6-6343-92EE-AC59B20B63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5" y="1968"/>
              <a:ext cx="379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83" name="Text Box 50">
              <a:extLst>
                <a:ext uri="{FF2B5EF4-FFF2-40B4-BE49-F238E27FC236}">
                  <a16:creationId xmlns:a16="http://schemas.microsoft.com/office/drawing/2014/main" id="{323A7B75-ADE6-AB4F-9985-A2D4F5CC47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4" y="1968"/>
              <a:ext cx="383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84" name="Text Box 51">
              <a:extLst>
                <a:ext uri="{FF2B5EF4-FFF2-40B4-BE49-F238E27FC236}">
                  <a16:creationId xmlns:a16="http://schemas.microsoft.com/office/drawing/2014/main" id="{8C8C15BB-C906-744E-9D66-A39027181D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4" y="1968"/>
              <a:ext cx="385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85" name="Line 52">
              <a:extLst>
                <a:ext uri="{FF2B5EF4-FFF2-40B4-BE49-F238E27FC236}">
                  <a16:creationId xmlns:a16="http://schemas.microsoft.com/office/drawing/2014/main" id="{0EC6DFA7-9300-E64E-98ED-F1DBDC55BC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3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86" name="Line 53">
              <a:extLst>
                <a:ext uri="{FF2B5EF4-FFF2-40B4-BE49-F238E27FC236}">
                  <a16:creationId xmlns:a16="http://schemas.microsoft.com/office/drawing/2014/main" id="{4BCC1FF3-CC94-804C-BEE2-F5570EA7B1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8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87" name="Line 54">
              <a:extLst>
                <a:ext uri="{FF2B5EF4-FFF2-40B4-BE49-F238E27FC236}">
                  <a16:creationId xmlns:a16="http://schemas.microsoft.com/office/drawing/2014/main" id="{E10C6D48-628F-F045-AED7-1AC029A006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1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88" name="Line 55">
              <a:extLst>
                <a:ext uri="{FF2B5EF4-FFF2-40B4-BE49-F238E27FC236}">
                  <a16:creationId xmlns:a16="http://schemas.microsoft.com/office/drawing/2014/main" id="{D6B3A19C-F35E-194D-BF7B-74F94A94EA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63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89" name="Line 56">
              <a:extLst>
                <a:ext uri="{FF2B5EF4-FFF2-40B4-BE49-F238E27FC236}">
                  <a16:creationId xmlns:a16="http://schemas.microsoft.com/office/drawing/2014/main" id="{21230350-0B5B-1547-AA36-D153DC675F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07" y="1920"/>
              <a:ext cx="0" cy="9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90" name="Line 57">
              <a:extLst>
                <a:ext uri="{FF2B5EF4-FFF2-40B4-BE49-F238E27FC236}">
                  <a16:creationId xmlns:a16="http://schemas.microsoft.com/office/drawing/2014/main" id="{4B0F5D6D-C22F-EE4A-A222-4366C493CD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0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91" name="Line 58">
              <a:extLst>
                <a:ext uri="{FF2B5EF4-FFF2-40B4-BE49-F238E27FC236}">
                  <a16:creationId xmlns:a16="http://schemas.microsoft.com/office/drawing/2014/main" id="{4D4C9F49-8B1D-7640-856E-1A52E0BE1F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4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92" name="Line 59">
              <a:extLst>
                <a:ext uri="{FF2B5EF4-FFF2-40B4-BE49-F238E27FC236}">
                  <a16:creationId xmlns:a16="http://schemas.microsoft.com/office/drawing/2014/main" id="{2B20EEFE-F443-8F41-9020-9A23B65D58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7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93" name="Line 60">
              <a:extLst>
                <a:ext uri="{FF2B5EF4-FFF2-40B4-BE49-F238E27FC236}">
                  <a16:creationId xmlns:a16="http://schemas.microsoft.com/office/drawing/2014/main" id="{B99C3103-EB34-4748-A00F-9FB8ED34F6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81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94" name="Line 61">
              <a:extLst>
                <a:ext uri="{FF2B5EF4-FFF2-40B4-BE49-F238E27FC236}">
                  <a16:creationId xmlns:a16="http://schemas.microsoft.com/office/drawing/2014/main" id="{A90EEAFC-5805-4544-B6E9-8CB05AD752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4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95" name="Line 62">
              <a:extLst>
                <a:ext uri="{FF2B5EF4-FFF2-40B4-BE49-F238E27FC236}">
                  <a16:creationId xmlns:a16="http://schemas.microsoft.com/office/drawing/2014/main" id="{9D3AC475-4423-9D4D-B6D5-FC5BC4CF1B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1968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61496" name="Group 63">
              <a:extLst>
                <a:ext uri="{FF2B5EF4-FFF2-40B4-BE49-F238E27FC236}">
                  <a16:creationId xmlns:a16="http://schemas.microsoft.com/office/drawing/2014/main" id="{3F2F85B9-9803-3848-A5B2-7BFEE1A761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74" y="720"/>
              <a:ext cx="2447" cy="2471"/>
              <a:chOff x="1974" y="720"/>
              <a:chExt cx="2447" cy="2471"/>
            </a:xfrm>
          </p:grpSpPr>
          <p:sp>
            <p:nvSpPr>
              <p:cNvPr id="61500" name="Line 64">
                <a:extLst>
                  <a:ext uri="{FF2B5EF4-FFF2-40B4-BE49-F238E27FC236}">
                    <a16:creationId xmlns:a16="http://schemas.microsoft.com/office/drawing/2014/main" id="{65C2C1F2-56E4-524C-9F5B-D15CBC4421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963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1501" name="Line 65">
                <a:extLst>
                  <a:ext uri="{FF2B5EF4-FFF2-40B4-BE49-F238E27FC236}">
                    <a16:creationId xmlns:a16="http://schemas.microsoft.com/office/drawing/2014/main" id="{9B2E038F-C989-554B-97F7-F13499D038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211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1502" name="Line 66">
                <a:extLst>
                  <a:ext uri="{FF2B5EF4-FFF2-40B4-BE49-F238E27FC236}">
                    <a16:creationId xmlns:a16="http://schemas.microsoft.com/office/drawing/2014/main" id="{27860013-27B5-BD49-9FD4-EF13E8C5EC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458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1503" name="Line 67">
                <a:extLst>
                  <a:ext uri="{FF2B5EF4-FFF2-40B4-BE49-F238E27FC236}">
                    <a16:creationId xmlns:a16="http://schemas.microsoft.com/office/drawing/2014/main" id="{7DA67ED7-4FE8-7E4C-91A3-8FAAD821CD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706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1504" name="Line 68">
                <a:extLst>
                  <a:ext uri="{FF2B5EF4-FFF2-40B4-BE49-F238E27FC236}">
                    <a16:creationId xmlns:a16="http://schemas.microsoft.com/office/drawing/2014/main" id="{BF1379EF-08A5-3649-87D5-D2F2412CA4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954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1505" name="Line 69">
                <a:extLst>
                  <a:ext uri="{FF2B5EF4-FFF2-40B4-BE49-F238E27FC236}">
                    <a16:creationId xmlns:a16="http://schemas.microsoft.com/office/drawing/2014/main" id="{0B3DC527-7D9F-F842-9B2E-F5629722D0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2449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1506" name="Line 70">
                <a:extLst>
                  <a:ext uri="{FF2B5EF4-FFF2-40B4-BE49-F238E27FC236}">
                    <a16:creationId xmlns:a16="http://schemas.microsoft.com/office/drawing/2014/main" id="{F6C64024-9652-5D40-B9A6-431AEEF628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2696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1507" name="Line 71">
                <a:extLst>
                  <a:ext uri="{FF2B5EF4-FFF2-40B4-BE49-F238E27FC236}">
                    <a16:creationId xmlns:a16="http://schemas.microsoft.com/office/drawing/2014/main" id="{2987CD9D-A23E-5C45-A881-FDD509C90D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2944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1508" name="Line 72">
                <a:extLst>
                  <a:ext uri="{FF2B5EF4-FFF2-40B4-BE49-F238E27FC236}">
                    <a16:creationId xmlns:a16="http://schemas.microsoft.com/office/drawing/2014/main" id="{7EBFDEBF-97AC-D74A-952A-3F8E7244EA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3191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1509" name="Line 73">
                <a:extLst>
                  <a:ext uri="{FF2B5EF4-FFF2-40B4-BE49-F238E27FC236}">
                    <a16:creationId xmlns:a16="http://schemas.microsoft.com/office/drawing/2014/main" id="{5132EDE5-5B1C-6548-A0A5-57A3CE776C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9" y="720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1497" name="Line 74">
              <a:extLst>
                <a:ext uri="{FF2B5EF4-FFF2-40B4-BE49-F238E27FC236}">
                  <a16:creationId xmlns:a16="http://schemas.microsoft.com/office/drawing/2014/main" id="{66A815FB-A815-7249-9955-AFD0E1FE40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0" y="1968"/>
              <a:ext cx="264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98" name="Line 75">
              <a:extLst>
                <a:ext uri="{FF2B5EF4-FFF2-40B4-BE49-F238E27FC236}">
                  <a16:creationId xmlns:a16="http://schemas.microsoft.com/office/drawing/2014/main" id="{3BC7D1EB-245C-3C41-8E67-EE7F43AA4E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3024"/>
              <a:ext cx="0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499" name="Line 76">
              <a:extLst>
                <a:ext uri="{FF2B5EF4-FFF2-40B4-BE49-F238E27FC236}">
                  <a16:creationId xmlns:a16="http://schemas.microsoft.com/office/drawing/2014/main" id="{135C5722-0571-9E46-A2A3-57960CF00E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2208"/>
              <a:ext cx="2448" cy="0"/>
            </a:xfrm>
            <a:prstGeom prst="line">
              <a:avLst/>
            </a:prstGeom>
            <a:noFill/>
            <a:ln w="9525">
              <a:solidFill>
                <a:srgbClr val="33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1444" name="Line 77">
            <a:extLst>
              <a:ext uri="{FF2B5EF4-FFF2-40B4-BE49-F238E27FC236}">
                <a16:creationId xmlns:a16="http://schemas.microsoft.com/office/drawing/2014/main" id="{A780BF8F-130C-A044-A0A6-2806A8BE0FE0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1600" y="4495800"/>
            <a:ext cx="5334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45" name="Text Box 78">
            <a:extLst>
              <a:ext uri="{FF2B5EF4-FFF2-40B4-BE49-F238E27FC236}">
                <a16:creationId xmlns:a16="http://schemas.microsoft.com/office/drawing/2014/main" id="{A47AC3D9-1676-FF41-9BDE-BF8B08F008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0"/>
            <a:ext cx="396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</a:t>
            </a:r>
          </a:p>
        </p:txBody>
      </p:sp>
      <p:sp>
        <p:nvSpPr>
          <p:cNvPr id="61446" name="Text Box 79">
            <a:extLst>
              <a:ext uri="{FF2B5EF4-FFF2-40B4-BE49-F238E27FC236}">
                <a16:creationId xmlns:a16="http://schemas.microsoft.com/office/drawing/2014/main" id="{B77B6548-F0DF-764D-A13F-2206D7176F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3200400"/>
            <a:ext cx="396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61447" name="Text Box 81">
            <a:extLst>
              <a:ext uri="{FF2B5EF4-FFF2-40B4-BE49-F238E27FC236}">
                <a16:creationId xmlns:a16="http://schemas.microsoft.com/office/drawing/2014/main" id="{F7077E84-BFFF-CB4E-8834-4F203B28A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750" y="207963"/>
            <a:ext cx="450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4.)</a:t>
            </a:r>
          </a:p>
        </p:txBody>
      </p:sp>
    </p:spTree>
    <p:extLst>
      <p:ext uri="{BB962C8B-B14F-4D97-AF65-F5344CB8AC3E}">
        <p14:creationId xmlns:p14="http://schemas.microsoft.com/office/powerpoint/2010/main" val="21378018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F20C2CE1-73F9-B844-8565-72AC8BA7CB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88913"/>
            <a:ext cx="7127875" cy="64087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2467" name="Group 3">
            <a:extLst>
              <a:ext uri="{FF2B5EF4-FFF2-40B4-BE49-F238E27FC236}">
                <a16:creationId xmlns:a16="http://schemas.microsoft.com/office/drawing/2014/main" id="{3EA8E53F-8127-A14B-A05D-22A71C3F9C12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457200"/>
            <a:ext cx="6172200" cy="6019800"/>
            <a:chOff x="1776" y="619"/>
            <a:chExt cx="2831" cy="2741"/>
          </a:xfrm>
        </p:grpSpPr>
        <p:sp>
          <p:nvSpPr>
            <p:cNvPr id="62480" name="Text Box 4">
              <a:extLst>
                <a:ext uri="{FF2B5EF4-FFF2-40B4-BE49-F238E27FC236}">
                  <a16:creationId xmlns:a16="http://schemas.microsoft.com/office/drawing/2014/main" id="{FDD92263-EE99-A84A-BB34-4AFC8A6CF0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8" y="3120"/>
              <a:ext cx="346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481" name="Text Box 5">
              <a:extLst>
                <a:ext uri="{FF2B5EF4-FFF2-40B4-BE49-F238E27FC236}">
                  <a16:creationId xmlns:a16="http://schemas.microsoft.com/office/drawing/2014/main" id="{02F3314E-EAE6-074B-86B2-D96B8FCCE7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3" y="2849"/>
              <a:ext cx="351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482" name="Text Box 6">
              <a:extLst>
                <a:ext uri="{FF2B5EF4-FFF2-40B4-BE49-F238E27FC236}">
                  <a16:creationId xmlns:a16="http://schemas.microsoft.com/office/drawing/2014/main" id="{B9364800-7884-CC4B-9C78-46E2B5F60B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3" y="2600"/>
              <a:ext cx="351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483" name="Text Box 7">
              <a:extLst>
                <a:ext uri="{FF2B5EF4-FFF2-40B4-BE49-F238E27FC236}">
                  <a16:creationId xmlns:a16="http://schemas.microsoft.com/office/drawing/2014/main" id="{1490B1D0-8F84-F44E-A429-30B976D54A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0" y="2352"/>
              <a:ext cx="354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484" name="Text Box 8">
              <a:extLst>
                <a:ext uri="{FF2B5EF4-FFF2-40B4-BE49-F238E27FC236}">
                  <a16:creationId xmlns:a16="http://schemas.microsoft.com/office/drawing/2014/main" id="{2AFA16DF-9802-4742-BE56-9FF25D7E02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0" y="2103"/>
              <a:ext cx="354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485" name="Text Box 9">
              <a:extLst>
                <a:ext uri="{FF2B5EF4-FFF2-40B4-BE49-F238E27FC236}">
                  <a16:creationId xmlns:a16="http://schemas.microsoft.com/office/drawing/2014/main" id="{3D4E507D-F41F-1E49-9BBE-A975BF7534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1608"/>
              <a:ext cx="36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486" name="Text Box 10">
              <a:extLst>
                <a:ext uri="{FF2B5EF4-FFF2-40B4-BE49-F238E27FC236}">
                  <a16:creationId xmlns:a16="http://schemas.microsoft.com/office/drawing/2014/main" id="{6A54165D-A4CE-524E-B686-41A95CE263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1361"/>
              <a:ext cx="360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487" name="Text Box 11">
              <a:extLst>
                <a:ext uri="{FF2B5EF4-FFF2-40B4-BE49-F238E27FC236}">
                  <a16:creationId xmlns:a16="http://schemas.microsoft.com/office/drawing/2014/main" id="{15AEF092-6018-2149-B094-10C126A169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0" y="1115"/>
              <a:ext cx="354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488" name="Text Box 12">
              <a:extLst>
                <a:ext uri="{FF2B5EF4-FFF2-40B4-BE49-F238E27FC236}">
                  <a16:creationId xmlns:a16="http://schemas.microsoft.com/office/drawing/2014/main" id="{0A00CEC9-CA34-7048-861C-E1C94DBF81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866"/>
              <a:ext cx="36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489" name="Text Box 13">
              <a:extLst>
                <a:ext uri="{FF2B5EF4-FFF2-40B4-BE49-F238E27FC236}">
                  <a16:creationId xmlns:a16="http://schemas.microsoft.com/office/drawing/2014/main" id="{BA2D1331-91F4-6741-B724-92D868417E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619"/>
              <a:ext cx="36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490" name="Line 14">
              <a:extLst>
                <a:ext uri="{FF2B5EF4-FFF2-40B4-BE49-F238E27FC236}">
                  <a16:creationId xmlns:a16="http://schemas.microsoft.com/office/drawing/2014/main" id="{4D1C3584-DE9F-9241-B016-E801857C56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16" y="624"/>
              <a:ext cx="0" cy="2719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491" name="Line 15">
              <a:extLst>
                <a:ext uri="{FF2B5EF4-FFF2-40B4-BE49-F238E27FC236}">
                  <a16:creationId xmlns:a16="http://schemas.microsoft.com/office/drawing/2014/main" id="{B6012178-F938-B04F-86FE-334F4F302D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68" y="1962"/>
              <a:ext cx="2447" cy="6"/>
            </a:xfrm>
            <a:prstGeom prst="line">
              <a:avLst/>
            </a:prstGeom>
            <a:noFill/>
            <a:ln w="12700">
              <a:solidFill>
                <a:srgbClr val="66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492" name="Line 16">
              <a:extLst>
                <a:ext uri="{FF2B5EF4-FFF2-40B4-BE49-F238E27FC236}">
                  <a16:creationId xmlns:a16="http://schemas.microsoft.com/office/drawing/2014/main" id="{8ABD3058-1885-7C42-8A7A-0B7707258D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9" y="3216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493" name="Line 17">
              <a:extLst>
                <a:ext uri="{FF2B5EF4-FFF2-40B4-BE49-F238E27FC236}">
                  <a16:creationId xmlns:a16="http://schemas.microsoft.com/office/drawing/2014/main" id="{3AD6BC18-633E-D545-AD98-A1A953590F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68" y="3216"/>
              <a:ext cx="31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494" name="Line 18">
              <a:extLst>
                <a:ext uri="{FF2B5EF4-FFF2-40B4-BE49-F238E27FC236}">
                  <a16:creationId xmlns:a16="http://schemas.microsoft.com/office/drawing/2014/main" id="{F068D767-169A-3745-B697-B238770DDE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1235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495" name="Line 19">
              <a:extLst>
                <a:ext uri="{FF2B5EF4-FFF2-40B4-BE49-F238E27FC236}">
                  <a16:creationId xmlns:a16="http://schemas.microsoft.com/office/drawing/2014/main" id="{59A07C9B-3CAA-3745-A7EE-516AF48CA9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988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496" name="Line 20">
              <a:extLst>
                <a:ext uri="{FF2B5EF4-FFF2-40B4-BE49-F238E27FC236}">
                  <a16:creationId xmlns:a16="http://schemas.microsoft.com/office/drawing/2014/main" id="{3739879E-F2ED-C44E-9703-1FA9F065A9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1483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497" name="Line 21">
              <a:extLst>
                <a:ext uri="{FF2B5EF4-FFF2-40B4-BE49-F238E27FC236}">
                  <a16:creationId xmlns:a16="http://schemas.microsoft.com/office/drawing/2014/main" id="{4E669735-732D-AD46-BF78-81F45CD1AC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719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498" name="Line 22">
              <a:extLst>
                <a:ext uri="{FF2B5EF4-FFF2-40B4-BE49-F238E27FC236}">
                  <a16:creationId xmlns:a16="http://schemas.microsoft.com/office/drawing/2014/main" id="{5C8D24EC-31F5-904F-B302-CF40D2796B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473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499" name="Line 23">
              <a:extLst>
                <a:ext uri="{FF2B5EF4-FFF2-40B4-BE49-F238E27FC236}">
                  <a16:creationId xmlns:a16="http://schemas.microsoft.com/office/drawing/2014/main" id="{0B489779-B03F-4F4C-B643-B98411C3B4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968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500" name="Line 24">
              <a:extLst>
                <a:ext uri="{FF2B5EF4-FFF2-40B4-BE49-F238E27FC236}">
                  <a16:creationId xmlns:a16="http://schemas.microsoft.com/office/drawing/2014/main" id="{6DC41819-3D66-0145-B203-7F3674E9D6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1977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501" name="Line 25">
              <a:extLst>
                <a:ext uri="{FF2B5EF4-FFF2-40B4-BE49-F238E27FC236}">
                  <a16:creationId xmlns:a16="http://schemas.microsoft.com/office/drawing/2014/main" id="{DC201209-64BA-5546-BD8D-3909CFB5B5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1731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502" name="Line 26">
              <a:extLst>
                <a:ext uri="{FF2B5EF4-FFF2-40B4-BE49-F238E27FC236}">
                  <a16:creationId xmlns:a16="http://schemas.microsoft.com/office/drawing/2014/main" id="{B28D594A-0CE8-3F43-BAA2-F004CD1FA8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1986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503" name="Line 27">
              <a:extLst>
                <a:ext uri="{FF2B5EF4-FFF2-40B4-BE49-F238E27FC236}">
                  <a16:creationId xmlns:a16="http://schemas.microsoft.com/office/drawing/2014/main" id="{88FA4534-0479-F647-845B-CE704E8812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740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62504" name="Group 28">
              <a:extLst>
                <a:ext uri="{FF2B5EF4-FFF2-40B4-BE49-F238E27FC236}">
                  <a16:creationId xmlns:a16="http://schemas.microsoft.com/office/drawing/2014/main" id="{7853237A-2B06-8C4D-A4DB-D54CBEA3C3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77" y="720"/>
              <a:ext cx="2438" cy="2496"/>
              <a:chOff x="1977" y="720"/>
              <a:chExt cx="2438" cy="2719"/>
            </a:xfrm>
          </p:grpSpPr>
          <p:sp>
            <p:nvSpPr>
              <p:cNvPr id="62542" name="Line 29">
                <a:extLst>
                  <a:ext uri="{FF2B5EF4-FFF2-40B4-BE49-F238E27FC236}">
                    <a16:creationId xmlns:a16="http://schemas.microsoft.com/office/drawing/2014/main" id="{C46413DA-FEC7-B94E-AC0D-DD5A8FD643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1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2543" name="Line 30">
                <a:extLst>
                  <a:ext uri="{FF2B5EF4-FFF2-40B4-BE49-F238E27FC236}">
                    <a16:creationId xmlns:a16="http://schemas.microsoft.com/office/drawing/2014/main" id="{66113455-645D-384B-8E87-2E205058B6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7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2544" name="Line 31">
                <a:extLst>
                  <a:ext uri="{FF2B5EF4-FFF2-40B4-BE49-F238E27FC236}">
                    <a16:creationId xmlns:a16="http://schemas.microsoft.com/office/drawing/2014/main" id="{474107F8-48AC-0C4B-9CDE-32B388EC23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20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2545" name="Line 32">
                <a:extLst>
                  <a:ext uri="{FF2B5EF4-FFF2-40B4-BE49-F238E27FC236}">
                    <a16:creationId xmlns:a16="http://schemas.microsoft.com/office/drawing/2014/main" id="{128D587A-A811-5A49-8CD5-EF73F1FCE7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65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2546" name="Line 33">
                <a:extLst>
                  <a:ext uri="{FF2B5EF4-FFF2-40B4-BE49-F238E27FC236}">
                    <a16:creationId xmlns:a16="http://schemas.microsoft.com/office/drawing/2014/main" id="{7267BAC3-862C-BD45-9822-789C5BDC5F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07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2547" name="Line 34">
                <a:extLst>
                  <a:ext uri="{FF2B5EF4-FFF2-40B4-BE49-F238E27FC236}">
                    <a16:creationId xmlns:a16="http://schemas.microsoft.com/office/drawing/2014/main" id="{9925FBCB-A3DC-CB49-A82D-978F7707BB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68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2548" name="Line 35">
                <a:extLst>
                  <a:ext uri="{FF2B5EF4-FFF2-40B4-BE49-F238E27FC236}">
                    <a16:creationId xmlns:a16="http://schemas.microsoft.com/office/drawing/2014/main" id="{0852D75E-3E68-4040-A4B2-86F9006781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25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2549" name="Line 36">
                <a:extLst>
                  <a:ext uri="{FF2B5EF4-FFF2-40B4-BE49-F238E27FC236}">
                    <a16:creationId xmlns:a16="http://schemas.microsoft.com/office/drawing/2014/main" id="{730D33E6-45BA-634C-829A-37AFF5839B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4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2550" name="Line 37">
                <a:extLst>
                  <a:ext uri="{FF2B5EF4-FFF2-40B4-BE49-F238E27FC236}">
                    <a16:creationId xmlns:a16="http://schemas.microsoft.com/office/drawing/2014/main" id="{0F08B1DB-CCB3-964C-B76F-ECD5F6E63B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8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2551" name="Line 38">
                <a:extLst>
                  <a:ext uri="{FF2B5EF4-FFF2-40B4-BE49-F238E27FC236}">
                    <a16:creationId xmlns:a16="http://schemas.microsoft.com/office/drawing/2014/main" id="{D2AA6AC5-41BA-454A-BB1A-E28D051ACA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81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2552" name="Line 39">
                <a:extLst>
                  <a:ext uri="{FF2B5EF4-FFF2-40B4-BE49-F238E27FC236}">
                    <a16:creationId xmlns:a16="http://schemas.microsoft.com/office/drawing/2014/main" id="{D0108C20-667E-E746-9518-9B191E5085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15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2505" name="Line 40">
              <a:extLst>
                <a:ext uri="{FF2B5EF4-FFF2-40B4-BE49-F238E27FC236}">
                  <a16:creationId xmlns:a16="http://schemas.microsoft.com/office/drawing/2014/main" id="{436D2D5F-697C-104C-9B96-64265A1199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72" y="1968"/>
              <a:ext cx="81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506" name="Text Box 41">
              <a:extLst>
                <a:ext uri="{FF2B5EF4-FFF2-40B4-BE49-F238E27FC236}">
                  <a16:creationId xmlns:a16="http://schemas.microsoft.com/office/drawing/2014/main" id="{A792CE32-7AA0-D347-9745-EED1CC5699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" y="1968"/>
              <a:ext cx="37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507" name="Text Box 42">
              <a:extLst>
                <a:ext uri="{FF2B5EF4-FFF2-40B4-BE49-F238E27FC236}">
                  <a16:creationId xmlns:a16="http://schemas.microsoft.com/office/drawing/2014/main" id="{061B2850-14DF-FA4E-A111-FFCAA9677B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5" y="1972"/>
              <a:ext cx="38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508" name="Text Box 43">
              <a:extLst>
                <a:ext uri="{FF2B5EF4-FFF2-40B4-BE49-F238E27FC236}">
                  <a16:creationId xmlns:a16="http://schemas.microsoft.com/office/drawing/2014/main" id="{89E0222F-D419-2346-8408-E141646BB7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1970"/>
              <a:ext cx="383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509" name="Text Box 44">
              <a:extLst>
                <a:ext uri="{FF2B5EF4-FFF2-40B4-BE49-F238E27FC236}">
                  <a16:creationId xmlns:a16="http://schemas.microsoft.com/office/drawing/2014/main" id="{139073BC-7F99-7D4A-A424-96D7A79D0B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6" y="1959"/>
              <a:ext cx="366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510" name="Text Box 45">
              <a:extLst>
                <a:ext uri="{FF2B5EF4-FFF2-40B4-BE49-F238E27FC236}">
                  <a16:creationId xmlns:a16="http://schemas.microsoft.com/office/drawing/2014/main" id="{C679B520-4757-6F47-A567-FF77B96C1B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26" y="1972"/>
              <a:ext cx="444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511" name="Text Box 46">
              <a:extLst>
                <a:ext uri="{FF2B5EF4-FFF2-40B4-BE49-F238E27FC236}">
                  <a16:creationId xmlns:a16="http://schemas.microsoft.com/office/drawing/2014/main" id="{9FAEC6BD-5B70-0E41-AC29-AC22FF7CB1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52" y="1970"/>
              <a:ext cx="386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512" name="Text Box 47">
              <a:extLst>
                <a:ext uri="{FF2B5EF4-FFF2-40B4-BE49-F238E27FC236}">
                  <a16:creationId xmlns:a16="http://schemas.microsoft.com/office/drawing/2014/main" id="{1F137C4A-C3E0-4D44-8954-559D9B3C06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7" y="1968"/>
              <a:ext cx="389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513" name="Text Box 48">
              <a:extLst>
                <a:ext uri="{FF2B5EF4-FFF2-40B4-BE49-F238E27FC236}">
                  <a16:creationId xmlns:a16="http://schemas.microsoft.com/office/drawing/2014/main" id="{59D756F3-CC23-8A48-98CD-6DD407CAC5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6" y="1972"/>
              <a:ext cx="389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514" name="Text Box 49">
              <a:extLst>
                <a:ext uri="{FF2B5EF4-FFF2-40B4-BE49-F238E27FC236}">
                  <a16:creationId xmlns:a16="http://schemas.microsoft.com/office/drawing/2014/main" id="{F5F4B187-2744-A144-9B4B-000D49B6B0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5" y="1968"/>
              <a:ext cx="379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515" name="Text Box 50">
              <a:extLst>
                <a:ext uri="{FF2B5EF4-FFF2-40B4-BE49-F238E27FC236}">
                  <a16:creationId xmlns:a16="http://schemas.microsoft.com/office/drawing/2014/main" id="{1202E8DA-AD8C-2A43-8CAC-B219538B23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4" y="1968"/>
              <a:ext cx="383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516" name="Text Box 51">
              <a:extLst>
                <a:ext uri="{FF2B5EF4-FFF2-40B4-BE49-F238E27FC236}">
                  <a16:creationId xmlns:a16="http://schemas.microsoft.com/office/drawing/2014/main" id="{7D38D922-770C-5041-B233-17108A33C3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4" y="1968"/>
              <a:ext cx="385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517" name="Line 52">
              <a:extLst>
                <a:ext uri="{FF2B5EF4-FFF2-40B4-BE49-F238E27FC236}">
                  <a16:creationId xmlns:a16="http://schemas.microsoft.com/office/drawing/2014/main" id="{00B1CC5F-5B26-CD4D-A87F-7E70720D5D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3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518" name="Line 53">
              <a:extLst>
                <a:ext uri="{FF2B5EF4-FFF2-40B4-BE49-F238E27FC236}">
                  <a16:creationId xmlns:a16="http://schemas.microsoft.com/office/drawing/2014/main" id="{D9F1612E-5789-1B4A-BD53-4C9584B2B5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8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519" name="Line 54">
              <a:extLst>
                <a:ext uri="{FF2B5EF4-FFF2-40B4-BE49-F238E27FC236}">
                  <a16:creationId xmlns:a16="http://schemas.microsoft.com/office/drawing/2014/main" id="{D817DEEA-9AE4-534D-96FA-97A1A52AE4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1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520" name="Line 55">
              <a:extLst>
                <a:ext uri="{FF2B5EF4-FFF2-40B4-BE49-F238E27FC236}">
                  <a16:creationId xmlns:a16="http://schemas.microsoft.com/office/drawing/2014/main" id="{7186BB6B-8721-FE4F-8367-0F8AC73918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63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521" name="Line 56">
              <a:extLst>
                <a:ext uri="{FF2B5EF4-FFF2-40B4-BE49-F238E27FC236}">
                  <a16:creationId xmlns:a16="http://schemas.microsoft.com/office/drawing/2014/main" id="{5E0F2DCF-F8B6-2947-A63C-ACFD09DED4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07" y="1920"/>
              <a:ext cx="0" cy="9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522" name="Line 57">
              <a:extLst>
                <a:ext uri="{FF2B5EF4-FFF2-40B4-BE49-F238E27FC236}">
                  <a16:creationId xmlns:a16="http://schemas.microsoft.com/office/drawing/2014/main" id="{1F24D485-0F33-844A-B390-94F2247976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0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523" name="Line 58">
              <a:extLst>
                <a:ext uri="{FF2B5EF4-FFF2-40B4-BE49-F238E27FC236}">
                  <a16:creationId xmlns:a16="http://schemas.microsoft.com/office/drawing/2014/main" id="{834B8685-7118-AF4D-AF58-7855BF35B1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4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524" name="Line 59">
              <a:extLst>
                <a:ext uri="{FF2B5EF4-FFF2-40B4-BE49-F238E27FC236}">
                  <a16:creationId xmlns:a16="http://schemas.microsoft.com/office/drawing/2014/main" id="{12079D88-2A67-C744-8F73-4312FE6DDE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7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525" name="Line 60">
              <a:extLst>
                <a:ext uri="{FF2B5EF4-FFF2-40B4-BE49-F238E27FC236}">
                  <a16:creationId xmlns:a16="http://schemas.microsoft.com/office/drawing/2014/main" id="{D231E591-D926-8145-A5D2-B6124CBBA4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81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526" name="Line 61">
              <a:extLst>
                <a:ext uri="{FF2B5EF4-FFF2-40B4-BE49-F238E27FC236}">
                  <a16:creationId xmlns:a16="http://schemas.microsoft.com/office/drawing/2014/main" id="{00F44D7C-E372-1B4F-9936-8121E7BFBA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4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527" name="Line 62">
              <a:extLst>
                <a:ext uri="{FF2B5EF4-FFF2-40B4-BE49-F238E27FC236}">
                  <a16:creationId xmlns:a16="http://schemas.microsoft.com/office/drawing/2014/main" id="{0A9A86D5-17AD-B146-B102-849A86F23D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1968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62528" name="Group 63">
              <a:extLst>
                <a:ext uri="{FF2B5EF4-FFF2-40B4-BE49-F238E27FC236}">
                  <a16:creationId xmlns:a16="http://schemas.microsoft.com/office/drawing/2014/main" id="{97D9EB25-9172-584F-9835-4F6A72E80A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74" y="720"/>
              <a:ext cx="2447" cy="2471"/>
              <a:chOff x="1974" y="720"/>
              <a:chExt cx="2447" cy="2471"/>
            </a:xfrm>
          </p:grpSpPr>
          <p:sp>
            <p:nvSpPr>
              <p:cNvPr id="62532" name="Line 64">
                <a:extLst>
                  <a:ext uri="{FF2B5EF4-FFF2-40B4-BE49-F238E27FC236}">
                    <a16:creationId xmlns:a16="http://schemas.microsoft.com/office/drawing/2014/main" id="{71D1033C-35D6-FA47-9B82-D4389CE1C8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963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2533" name="Line 65">
                <a:extLst>
                  <a:ext uri="{FF2B5EF4-FFF2-40B4-BE49-F238E27FC236}">
                    <a16:creationId xmlns:a16="http://schemas.microsoft.com/office/drawing/2014/main" id="{7329EEDF-7AE9-E943-8852-FC45A29269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211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2534" name="Line 66">
                <a:extLst>
                  <a:ext uri="{FF2B5EF4-FFF2-40B4-BE49-F238E27FC236}">
                    <a16:creationId xmlns:a16="http://schemas.microsoft.com/office/drawing/2014/main" id="{2B913C38-08BB-B346-9E71-74BE345A61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458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2535" name="Line 67">
                <a:extLst>
                  <a:ext uri="{FF2B5EF4-FFF2-40B4-BE49-F238E27FC236}">
                    <a16:creationId xmlns:a16="http://schemas.microsoft.com/office/drawing/2014/main" id="{1A687EB4-735B-D643-839C-209773BCE5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706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2536" name="Line 68">
                <a:extLst>
                  <a:ext uri="{FF2B5EF4-FFF2-40B4-BE49-F238E27FC236}">
                    <a16:creationId xmlns:a16="http://schemas.microsoft.com/office/drawing/2014/main" id="{18576D37-D7B5-0644-AA9F-F3A43463BC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954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2537" name="Line 69">
                <a:extLst>
                  <a:ext uri="{FF2B5EF4-FFF2-40B4-BE49-F238E27FC236}">
                    <a16:creationId xmlns:a16="http://schemas.microsoft.com/office/drawing/2014/main" id="{227845E7-A762-2143-ABF4-EECB66191F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2449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2538" name="Line 70">
                <a:extLst>
                  <a:ext uri="{FF2B5EF4-FFF2-40B4-BE49-F238E27FC236}">
                    <a16:creationId xmlns:a16="http://schemas.microsoft.com/office/drawing/2014/main" id="{8C9451A0-07CB-F545-AF00-E985DBB2CE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2696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2539" name="Line 71">
                <a:extLst>
                  <a:ext uri="{FF2B5EF4-FFF2-40B4-BE49-F238E27FC236}">
                    <a16:creationId xmlns:a16="http://schemas.microsoft.com/office/drawing/2014/main" id="{B2E68025-632A-4346-A737-7CAF799BF9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2944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2540" name="Line 72">
                <a:extLst>
                  <a:ext uri="{FF2B5EF4-FFF2-40B4-BE49-F238E27FC236}">
                    <a16:creationId xmlns:a16="http://schemas.microsoft.com/office/drawing/2014/main" id="{D5305B08-FE08-9F44-8D50-C95570242D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3191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2541" name="Line 73">
                <a:extLst>
                  <a:ext uri="{FF2B5EF4-FFF2-40B4-BE49-F238E27FC236}">
                    <a16:creationId xmlns:a16="http://schemas.microsoft.com/office/drawing/2014/main" id="{6D7E600A-7E93-A349-A35C-489521D63C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9" y="720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2529" name="Line 74">
              <a:extLst>
                <a:ext uri="{FF2B5EF4-FFF2-40B4-BE49-F238E27FC236}">
                  <a16:creationId xmlns:a16="http://schemas.microsoft.com/office/drawing/2014/main" id="{279C5F4E-D883-1746-8E69-45E5952432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0" y="1968"/>
              <a:ext cx="264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530" name="Line 75">
              <a:extLst>
                <a:ext uri="{FF2B5EF4-FFF2-40B4-BE49-F238E27FC236}">
                  <a16:creationId xmlns:a16="http://schemas.microsoft.com/office/drawing/2014/main" id="{70BD2A44-4BBD-DC4A-8643-BE23DAF576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3024"/>
              <a:ext cx="0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531" name="Line 76">
              <a:extLst>
                <a:ext uri="{FF2B5EF4-FFF2-40B4-BE49-F238E27FC236}">
                  <a16:creationId xmlns:a16="http://schemas.microsoft.com/office/drawing/2014/main" id="{F484299C-C7A9-5342-BF0E-E515331BBB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2208"/>
              <a:ext cx="2448" cy="0"/>
            </a:xfrm>
            <a:prstGeom prst="line">
              <a:avLst/>
            </a:prstGeom>
            <a:noFill/>
            <a:ln w="9525">
              <a:solidFill>
                <a:srgbClr val="33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2468" name="Text Box 77">
            <a:extLst>
              <a:ext uri="{FF2B5EF4-FFF2-40B4-BE49-F238E27FC236}">
                <a16:creationId xmlns:a16="http://schemas.microsoft.com/office/drawing/2014/main" id="{7E5155D9-E836-7B42-9976-5AB78A264E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0"/>
            <a:ext cx="396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</a:t>
            </a:r>
          </a:p>
        </p:txBody>
      </p:sp>
      <p:sp>
        <p:nvSpPr>
          <p:cNvPr id="62469" name="Text Box 78">
            <a:extLst>
              <a:ext uri="{FF2B5EF4-FFF2-40B4-BE49-F238E27FC236}">
                <a16:creationId xmlns:a16="http://schemas.microsoft.com/office/drawing/2014/main" id="{9D871D81-349C-444F-9AC1-7F983978C6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3200400"/>
            <a:ext cx="396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62470" name="Oval 80">
            <a:extLst>
              <a:ext uri="{FF2B5EF4-FFF2-40B4-BE49-F238E27FC236}">
                <a16:creationId xmlns:a16="http://schemas.microsoft.com/office/drawing/2014/main" id="{AD4A01A6-8F21-264F-8C32-4757B31328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175" y="1700213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471" name="Oval 81">
            <a:extLst>
              <a:ext uri="{FF2B5EF4-FFF2-40B4-BE49-F238E27FC236}">
                <a16:creationId xmlns:a16="http://schemas.microsoft.com/office/drawing/2014/main" id="{82B96077-F287-EC4B-8389-DF4946D458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175" y="5445125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472" name="Oval 82">
            <a:extLst>
              <a:ext uri="{FF2B5EF4-FFF2-40B4-BE49-F238E27FC236}">
                <a16:creationId xmlns:a16="http://schemas.microsoft.com/office/drawing/2014/main" id="{9858B776-419B-6443-B439-FBC56329A7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6325" y="1700213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473" name="Oval 83">
            <a:extLst>
              <a:ext uri="{FF2B5EF4-FFF2-40B4-BE49-F238E27FC236}">
                <a16:creationId xmlns:a16="http://schemas.microsoft.com/office/drawing/2014/main" id="{F615B36C-7467-C64C-8622-209E3651CB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4888" y="5445125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474" name="Text Box 84">
            <a:extLst>
              <a:ext uri="{FF2B5EF4-FFF2-40B4-BE49-F238E27FC236}">
                <a16:creationId xmlns:a16="http://schemas.microsoft.com/office/drawing/2014/main" id="{41697B19-2688-A640-B282-9FE6C88B5A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5373688"/>
            <a:ext cx="336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</a:t>
            </a:r>
          </a:p>
        </p:txBody>
      </p:sp>
      <p:sp>
        <p:nvSpPr>
          <p:cNvPr id="62475" name="Text Box 85">
            <a:extLst>
              <a:ext uri="{FF2B5EF4-FFF2-40B4-BE49-F238E27FC236}">
                <a16:creationId xmlns:a16="http://schemas.microsoft.com/office/drawing/2014/main" id="{9F31703B-813C-E34D-947E-1512310F8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1557338"/>
            <a:ext cx="336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2476" name="Text Box 86">
            <a:extLst>
              <a:ext uri="{FF2B5EF4-FFF2-40B4-BE49-F238E27FC236}">
                <a16:creationId xmlns:a16="http://schemas.microsoft.com/office/drawing/2014/main" id="{8165A96A-B33A-854E-8F59-63D0EE31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788" y="5373688"/>
            <a:ext cx="349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</a:t>
            </a:r>
          </a:p>
        </p:txBody>
      </p:sp>
      <p:sp>
        <p:nvSpPr>
          <p:cNvPr id="62477" name="Text Box 87">
            <a:extLst>
              <a:ext uri="{FF2B5EF4-FFF2-40B4-BE49-F238E27FC236}">
                <a16:creationId xmlns:a16="http://schemas.microsoft.com/office/drawing/2014/main" id="{23413036-48F5-C546-A417-3D686E3BD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788" y="1557338"/>
            <a:ext cx="349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</a:t>
            </a:r>
          </a:p>
        </p:txBody>
      </p:sp>
      <p:sp>
        <p:nvSpPr>
          <p:cNvPr id="62478" name="Text Box 88">
            <a:extLst>
              <a:ext uri="{FF2B5EF4-FFF2-40B4-BE49-F238E27FC236}">
                <a16:creationId xmlns:a16="http://schemas.microsoft.com/office/drawing/2014/main" id="{E4D9D271-C3AF-0840-A037-144ABEA45C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260350"/>
            <a:ext cx="450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5.)</a:t>
            </a:r>
          </a:p>
        </p:txBody>
      </p:sp>
      <p:sp>
        <p:nvSpPr>
          <p:cNvPr id="62479" name="Text Box 89">
            <a:extLst>
              <a:ext uri="{FF2B5EF4-FFF2-40B4-BE49-F238E27FC236}">
                <a16:creationId xmlns:a16="http://schemas.microsoft.com/office/drawing/2014/main" id="{659275DA-44CF-0440-BE7C-0DEDBB90BE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00" y="187325"/>
            <a:ext cx="4802188" cy="4572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Which points are on the line y = -4</a:t>
            </a:r>
          </a:p>
        </p:txBody>
      </p:sp>
    </p:spTree>
    <p:extLst>
      <p:ext uri="{BB962C8B-B14F-4D97-AF65-F5344CB8AC3E}">
        <p14:creationId xmlns:p14="http://schemas.microsoft.com/office/powerpoint/2010/main" val="895867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91">
            <a:extLst>
              <a:ext uri="{FF2B5EF4-FFF2-40B4-BE49-F238E27FC236}">
                <a16:creationId xmlns:a16="http://schemas.microsoft.com/office/drawing/2014/main" id="{50EEB3DB-23C0-D24B-8470-13AD900341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144463"/>
            <a:ext cx="6408738" cy="64531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3491" name="Group 2">
            <a:extLst>
              <a:ext uri="{FF2B5EF4-FFF2-40B4-BE49-F238E27FC236}">
                <a16:creationId xmlns:a16="http://schemas.microsoft.com/office/drawing/2014/main" id="{230ACEE5-35D7-3942-9B7D-B9ED4970B697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457200"/>
            <a:ext cx="6172200" cy="6019800"/>
            <a:chOff x="1776" y="619"/>
            <a:chExt cx="2831" cy="2741"/>
          </a:xfrm>
        </p:grpSpPr>
        <p:sp>
          <p:nvSpPr>
            <p:cNvPr id="63506" name="Text Box 3">
              <a:extLst>
                <a:ext uri="{FF2B5EF4-FFF2-40B4-BE49-F238E27FC236}">
                  <a16:creationId xmlns:a16="http://schemas.microsoft.com/office/drawing/2014/main" id="{F019700D-CAAB-8047-98ED-5953A2BFEE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8" y="3120"/>
              <a:ext cx="346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07" name="Text Box 4">
              <a:extLst>
                <a:ext uri="{FF2B5EF4-FFF2-40B4-BE49-F238E27FC236}">
                  <a16:creationId xmlns:a16="http://schemas.microsoft.com/office/drawing/2014/main" id="{1F92AC25-653E-9B4E-9552-257A5720CC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3" y="2849"/>
              <a:ext cx="351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08" name="Text Box 5">
              <a:extLst>
                <a:ext uri="{FF2B5EF4-FFF2-40B4-BE49-F238E27FC236}">
                  <a16:creationId xmlns:a16="http://schemas.microsoft.com/office/drawing/2014/main" id="{74B41AE0-405C-EE42-B7C7-6F8C04B2E7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3" y="2600"/>
              <a:ext cx="351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09" name="Text Box 6">
              <a:extLst>
                <a:ext uri="{FF2B5EF4-FFF2-40B4-BE49-F238E27FC236}">
                  <a16:creationId xmlns:a16="http://schemas.microsoft.com/office/drawing/2014/main" id="{DCEB1579-30D1-9045-9772-468CFF0E6E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0" y="2352"/>
              <a:ext cx="354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10" name="Text Box 7">
              <a:extLst>
                <a:ext uri="{FF2B5EF4-FFF2-40B4-BE49-F238E27FC236}">
                  <a16:creationId xmlns:a16="http://schemas.microsoft.com/office/drawing/2014/main" id="{680F112E-9A92-2D45-8103-0E30865A8E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0" y="2103"/>
              <a:ext cx="354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11" name="Text Box 8">
              <a:extLst>
                <a:ext uri="{FF2B5EF4-FFF2-40B4-BE49-F238E27FC236}">
                  <a16:creationId xmlns:a16="http://schemas.microsoft.com/office/drawing/2014/main" id="{F78CDD15-E343-D94F-8895-8D73EB0C9B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1608"/>
              <a:ext cx="36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12" name="Text Box 9">
              <a:extLst>
                <a:ext uri="{FF2B5EF4-FFF2-40B4-BE49-F238E27FC236}">
                  <a16:creationId xmlns:a16="http://schemas.microsoft.com/office/drawing/2014/main" id="{F23ABFDD-0E13-2746-A6CD-7C8C3BE2C3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1361"/>
              <a:ext cx="360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13" name="Text Box 10">
              <a:extLst>
                <a:ext uri="{FF2B5EF4-FFF2-40B4-BE49-F238E27FC236}">
                  <a16:creationId xmlns:a16="http://schemas.microsoft.com/office/drawing/2014/main" id="{5C1B09E8-BAE7-E142-8353-D1C85A103B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0" y="1115"/>
              <a:ext cx="354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14" name="Text Box 11">
              <a:extLst>
                <a:ext uri="{FF2B5EF4-FFF2-40B4-BE49-F238E27FC236}">
                  <a16:creationId xmlns:a16="http://schemas.microsoft.com/office/drawing/2014/main" id="{C89315A7-DCC0-874E-987A-B09616ACD8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866"/>
              <a:ext cx="36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15" name="Text Box 12">
              <a:extLst>
                <a:ext uri="{FF2B5EF4-FFF2-40B4-BE49-F238E27FC236}">
                  <a16:creationId xmlns:a16="http://schemas.microsoft.com/office/drawing/2014/main" id="{2DA2565D-CBE4-B742-9662-5FBEF0E688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619"/>
              <a:ext cx="36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16" name="Line 13">
              <a:extLst>
                <a:ext uri="{FF2B5EF4-FFF2-40B4-BE49-F238E27FC236}">
                  <a16:creationId xmlns:a16="http://schemas.microsoft.com/office/drawing/2014/main" id="{EED34B41-45BE-7D49-9A1C-AE4792CBE4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16" y="624"/>
              <a:ext cx="0" cy="2719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17" name="Line 14">
              <a:extLst>
                <a:ext uri="{FF2B5EF4-FFF2-40B4-BE49-F238E27FC236}">
                  <a16:creationId xmlns:a16="http://schemas.microsoft.com/office/drawing/2014/main" id="{E664AFD0-D119-FA47-A3BF-E66021AA66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68" y="1962"/>
              <a:ext cx="2447" cy="6"/>
            </a:xfrm>
            <a:prstGeom prst="line">
              <a:avLst/>
            </a:prstGeom>
            <a:noFill/>
            <a:ln w="12700">
              <a:solidFill>
                <a:srgbClr val="66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18" name="Line 15">
              <a:extLst>
                <a:ext uri="{FF2B5EF4-FFF2-40B4-BE49-F238E27FC236}">
                  <a16:creationId xmlns:a16="http://schemas.microsoft.com/office/drawing/2014/main" id="{8DF9224A-E5BC-B043-95BF-CF8D579ED0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9" y="3216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19" name="Line 16">
              <a:extLst>
                <a:ext uri="{FF2B5EF4-FFF2-40B4-BE49-F238E27FC236}">
                  <a16:creationId xmlns:a16="http://schemas.microsoft.com/office/drawing/2014/main" id="{47218A4A-BA1E-CE4B-974E-372265C6DE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68" y="3216"/>
              <a:ext cx="31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20" name="Line 17">
              <a:extLst>
                <a:ext uri="{FF2B5EF4-FFF2-40B4-BE49-F238E27FC236}">
                  <a16:creationId xmlns:a16="http://schemas.microsoft.com/office/drawing/2014/main" id="{52FDCD73-AC1B-BF47-9A74-FB009C7ADB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1235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21" name="Line 18">
              <a:extLst>
                <a:ext uri="{FF2B5EF4-FFF2-40B4-BE49-F238E27FC236}">
                  <a16:creationId xmlns:a16="http://schemas.microsoft.com/office/drawing/2014/main" id="{5B063D39-1392-564B-9B1F-84582A4490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988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22" name="Line 19">
              <a:extLst>
                <a:ext uri="{FF2B5EF4-FFF2-40B4-BE49-F238E27FC236}">
                  <a16:creationId xmlns:a16="http://schemas.microsoft.com/office/drawing/2014/main" id="{604A7D12-6323-CA47-A912-FA31FBEEE5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1483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23" name="Line 20">
              <a:extLst>
                <a:ext uri="{FF2B5EF4-FFF2-40B4-BE49-F238E27FC236}">
                  <a16:creationId xmlns:a16="http://schemas.microsoft.com/office/drawing/2014/main" id="{BE8DCD20-E787-3D49-9722-3F2D7634A1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719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24" name="Line 21">
              <a:extLst>
                <a:ext uri="{FF2B5EF4-FFF2-40B4-BE49-F238E27FC236}">
                  <a16:creationId xmlns:a16="http://schemas.microsoft.com/office/drawing/2014/main" id="{A76499DD-9F41-EC49-B986-B7D0073A27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473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25" name="Line 22">
              <a:extLst>
                <a:ext uri="{FF2B5EF4-FFF2-40B4-BE49-F238E27FC236}">
                  <a16:creationId xmlns:a16="http://schemas.microsoft.com/office/drawing/2014/main" id="{4FDF9158-32F6-DB4A-8613-446C605F97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968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26" name="Line 23">
              <a:extLst>
                <a:ext uri="{FF2B5EF4-FFF2-40B4-BE49-F238E27FC236}">
                  <a16:creationId xmlns:a16="http://schemas.microsoft.com/office/drawing/2014/main" id="{1CDC0EAA-7BB8-6D49-84A2-445E4F0170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1977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27" name="Line 24">
              <a:extLst>
                <a:ext uri="{FF2B5EF4-FFF2-40B4-BE49-F238E27FC236}">
                  <a16:creationId xmlns:a16="http://schemas.microsoft.com/office/drawing/2014/main" id="{FFEDBBB5-CB60-2B45-8839-B7F6C3C329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1731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28" name="Line 25">
              <a:extLst>
                <a:ext uri="{FF2B5EF4-FFF2-40B4-BE49-F238E27FC236}">
                  <a16:creationId xmlns:a16="http://schemas.microsoft.com/office/drawing/2014/main" id="{C29CAAF7-164A-3648-9A4E-2EAF7FDA55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1986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29" name="Line 26">
              <a:extLst>
                <a:ext uri="{FF2B5EF4-FFF2-40B4-BE49-F238E27FC236}">
                  <a16:creationId xmlns:a16="http://schemas.microsoft.com/office/drawing/2014/main" id="{3E19CF7A-0651-E443-B01A-2C1D4FA373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740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63530" name="Group 27">
              <a:extLst>
                <a:ext uri="{FF2B5EF4-FFF2-40B4-BE49-F238E27FC236}">
                  <a16:creationId xmlns:a16="http://schemas.microsoft.com/office/drawing/2014/main" id="{51EAC4CA-5247-D842-847D-E965DA57D4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77" y="720"/>
              <a:ext cx="2438" cy="2496"/>
              <a:chOff x="1977" y="720"/>
              <a:chExt cx="2438" cy="2719"/>
            </a:xfrm>
          </p:grpSpPr>
          <p:sp>
            <p:nvSpPr>
              <p:cNvPr id="63568" name="Line 28">
                <a:extLst>
                  <a:ext uri="{FF2B5EF4-FFF2-40B4-BE49-F238E27FC236}">
                    <a16:creationId xmlns:a16="http://schemas.microsoft.com/office/drawing/2014/main" id="{E5C084E2-F8EE-E244-9817-2F7D02004F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1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3569" name="Line 29">
                <a:extLst>
                  <a:ext uri="{FF2B5EF4-FFF2-40B4-BE49-F238E27FC236}">
                    <a16:creationId xmlns:a16="http://schemas.microsoft.com/office/drawing/2014/main" id="{A065FE5D-3BF0-AC40-882C-B33B0F12C3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7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3570" name="Line 30">
                <a:extLst>
                  <a:ext uri="{FF2B5EF4-FFF2-40B4-BE49-F238E27FC236}">
                    <a16:creationId xmlns:a16="http://schemas.microsoft.com/office/drawing/2014/main" id="{EC7D513B-B3E8-2B46-A150-8D075B87F8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20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3571" name="Line 31">
                <a:extLst>
                  <a:ext uri="{FF2B5EF4-FFF2-40B4-BE49-F238E27FC236}">
                    <a16:creationId xmlns:a16="http://schemas.microsoft.com/office/drawing/2014/main" id="{C10EA482-474C-BB4C-BA09-6AE243BDDB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65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3572" name="Line 32">
                <a:extLst>
                  <a:ext uri="{FF2B5EF4-FFF2-40B4-BE49-F238E27FC236}">
                    <a16:creationId xmlns:a16="http://schemas.microsoft.com/office/drawing/2014/main" id="{17F4F52A-80F3-9347-877F-D3C16F1B97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07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3573" name="Line 33">
                <a:extLst>
                  <a:ext uri="{FF2B5EF4-FFF2-40B4-BE49-F238E27FC236}">
                    <a16:creationId xmlns:a16="http://schemas.microsoft.com/office/drawing/2014/main" id="{CDCFA495-930A-224B-89C4-5C050EBBF8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68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3574" name="Line 34">
                <a:extLst>
                  <a:ext uri="{FF2B5EF4-FFF2-40B4-BE49-F238E27FC236}">
                    <a16:creationId xmlns:a16="http://schemas.microsoft.com/office/drawing/2014/main" id="{5E7EB787-8F55-E844-A4F3-6160F72CE5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25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3575" name="Line 35">
                <a:extLst>
                  <a:ext uri="{FF2B5EF4-FFF2-40B4-BE49-F238E27FC236}">
                    <a16:creationId xmlns:a16="http://schemas.microsoft.com/office/drawing/2014/main" id="{45B4F0FC-ACB5-3245-80A1-5419C84AF2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4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3576" name="Line 36">
                <a:extLst>
                  <a:ext uri="{FF2B5EF4-FFF2-40B4-BE49-F238E27FC236}">
                    <a16:creationId xmlns:a16="http://schemas.microsoft.com/office/drawing/2014/main" id="{7FA2FF3A-A983-BE48-95DB-9B387EDC5A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8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3577" name="Line 37">
                <a:extLst>
                  <a:ext uri="{FF2B5EF4-FFF2-40B4-BE49-F238E27FC236}">
                    <a16:creationId xmlns:a16="http://schemas.microsoft.com/office/drawing/2014/main" id="{BE8725BC-1897-2749-A7A9-8DD30DB539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81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3578" name="Line 38">
                <a:extLst>
                  <a:ext uri="{FF2B5EF4-FFF2-40B4-BE49-F238E27FC236}">
                    <a16:creationId xmlns:a16="http://schemas.microsoft.com/office/drawing/2014/main" id="{6CCCBBB2-F365-F140-8320-828CCCD305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15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3531" name="Line 39">
              <a:extLst>
                <a:ext uri="{FF2B5EF4-FFF2-40B4-BE49-F238E27FC236}">
                  <a16:creationId xmlns:a16="http://schemas.microsoft.com/office/drawing/2014/main" id="{9A718937-4114-1647-8CAF-47B2EFD44B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72" y="1968"/>
              <a:ext cx="81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32" name="Text Box 40">
              <a:extLst>
                <a:ext uri="{FF2B5EF4-FFF2-40B4-BE49-F238E27FC236}">
                  <a16:creationId xmlns:a16="http://schemas.microsoft.com/office/drawing/2014/main" id="{B8ED4065-2CEE-C043-9FE5-77BAB1DCD5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" y="1968"/>
              <a:ext cx="37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33" name="Text Box 41">
              <a:extLst>
                <a:ext uri="{FF2B5EF4-FFF2-40B4-BE49-F238E27FC236}">
                  <a16:creationId xmlns:a16="http://schemas.microsoft.com/office/drawing/2014/main" id="{6CD86AD4-F9D5-E54F-92BF-8C248B7D08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5" y="1972"/>
              <a:ext cx="38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34" name="Text Box 42">
              <a:extLst>
                <a:ext uri="{FF2B5EF4-FFF2-40B4-BE49-F238E27FC236}">
                  <a16:creationId xmlns:a16="http://schemas.microsoft.com/office/drawing/2014/main" id="{E76F9531-EFE6-DA4A-A9C0-27F0D5B8B3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1970"/>
              <a:ext cx="383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35" name="Text Box 43">
              <a:extLst>
                <a:ext uri="{FF2B5EF4-FFF2-40B4-BE49-F238E27FC236}">
                  <a16:creationId xmlns:a16="http://schemas.microsoft.com/office/drawing/2014/main" id="{5804D123-0503-044D-B3B6-EF3DF7299A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6" y="1959"/>
              <a:ext cx="366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36" name="Text Box 44">
              <a:extLst>
                <a:ext uri="{FF2B5EF4-FFF2-40B4-BE49-F238E27FC236}">
                  <a16:creationId xmlns:a16="http://schemas.microsoft.com/office/drawing/2014/main" id="{65560090-FEAF-184D-BE3B-AD870A283B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26" y="1972"/>
              <a:ext cx="444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37" name="Text Box 45">
              <a:extLst>
                <a:ext uri="{FF2B5EF4-FFF2-40B4-BE49-F238E27FC236}">
                  <a16:creationId xmlns:a16="http://schemas.microsoft.com/office/drawing/2014/main" id="{DF8B6D9F-F417-304E-92F7-D4071BE018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52" y="1970"/>
              <a:ext cx="386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38" name="Text Box 46">
              <a:extLst>
                <a:ext uri="{FF2B5EF4-FFF2-40B4-BE49-F238E27FC236}">
                  <a16:creationId xmlns:a16="http://schemas.microsoft.com/office/drawing/2014/main" id="{291273E4-7621-2F43-9497-8A8D9A19C8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7" y="1968"/>
              <a:ext cx="389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39" name="Text Box 47">
              <a:extLst>
                <a:ext uri="{FF2B5EF4-FFF2-40B4-BE49-F238E27FC236}">
                  <a16:creationId xmlns:a16="http://schemas.microsoft.com/office/drawing/2014/main" id="{454D8ACD-2501-F647-9761-22B45B80A5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6" y="1972"/>
              <a:ext cx="389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40" name="Text Box 48">
              <a:extLst>
                <a:ext uri="{FF2B5EF4-FFF2-40B4-BE49-F238E27FC236}">
                  <a16:creationId xmlns:a16="http://schemas.microsoft.com/office/drawing/2014/main" id="{589E3CE0-8AAA-344C-AC4F-3E5E0DEB69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5" y="1968"/>
              <a:ext cx="379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41" name="Text Box 49">
              <a:extLst>
                <a:ext uri="{FF2B5EF4-FFF2-40B4-BE49-F238E27FC236}">
                  <a16:creationId xmlns:a16="http://schemas.microsoft.com/office/drawing/2014/main" id="{C72F6166-BBF4-1F41-B4EA-EB53D3C503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4" y="1968"/>
              <a:ext cx="383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42" name="Text Box 50">
              <a:extLst>
                <a:ext uri="{FF2B5EF4-FFF2-40B4-BE49-F238E27FC236}">
                  <a16:creationId xmlns:a16="http://schemas.microsoft.com/office/drawing/2014/main" id="{456DC44B-5D35-E94F-A439-7D9A62F3A4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4" y="1968"/>
              <a:ext cx="385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43" name="Line 51">
              <a:extLst>
                <a:ext uri="{FF2B5EF4-FFF2-40B4-BE49-F238E27FC236}">
                  <a16:creationId xmlns:a16="http://schemas.microsoft.com/office/drawing/2014/main" id="{CB52306C-3B83-1D48-ABA5-B292A20C48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3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44" name="Line 52">
              <a:extLst>
                <a:ext uri="{FF2B5EF4-FFF2-40B4-BE49-F238E27FC236}">
                  <a16:creationId xmlns:a16="http://schemas.microsoft.com/office/drawing/2014/main" id="{79550571-061E-DB4D-A2F5-E918CA116B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8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45" name="Line 53">
              <a:extLst>
                <a:ext uri="{FF2B5EF4-FFF2-40B4-BE49-F238E27FC236}">
                  <a16:creationId xmlns:a16="http://schemas.microsoft.com/office/drawing/2014/main" id="{C6B63020-594A-B14B-A35C-18C2485C07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1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46" name="Line 54">
              <a:extLst>
                <a:ext uri="{FF2B5EF4-FFF2-40B4-BE49-F238E27FC236}">
                  <a16:creationId xmlns:a16="http://schemas.microsoft.com/office/drawing/2014/main" id="{825B3779-655F-3B46-821C-C2885FD82E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63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47" name="Line 55">
              <a:extLst>
                <a:ext uri="{FF2B5EF4-FFF2-40B4-BE49-F238E27FC236}">
                  <a16:creationId xmlns:a16="http://schemas.microsoft.com/office/drawing/2014/main" id="{C6DD94BB-A37C-884A-ADF0-981F49865E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07" y="1920"/>
              <a:ext cx="0" cy="9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48" name="Line 56">
              <a:extLst>
                <a:ext uri="{FF2B5EF4-FFF2-40B4-BE49-F238E27FC236}">
                  <a16:creationId xmlns:a16="http://schemas.microsoft.com/office/drawing/2014/main" id="{482AF64B-5D50-6E4B-9306-D848F04A8B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0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49" name="Line 57">
              <a:extLst>
                <a:ext uri="{FF2B5EF4-FFF2-40B4-BE49-F238E27FC236}">
                  <a16:creationId xmlns:a16="http://schemas.microsoft.com/office/drawing/2014/main" id="{CEFD6ACE-F87A-884E-99A0-6640566727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4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50" name="Line 58">
              <a:extLst>
                <a:ext uri="{FF2B5EF4-FFF2-40B4-BE49-F238E27FC236}">
                  <a16:creationId xmlns:a16="http://schemas.microsoft.com/office/drawing/2014/main" id="{EBDC6471-50DD-8240-B01D-17154566F4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7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51" name="Line 59">
              <a:extLst>
                <a:ext uri="{FF2B5EF4-FFF2-40B4-BE49-F238E27FC236}">
                  <a16:creationId xmlns:a16="http://schemas.microsoft.com/office/drawing/2014/main" id="{4B6A4E12-9238-0B4C-B4FC-DAAE5EFF93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81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52" name="Line 60">
              <a:extLst>
                <a:ext uri="{FF2B5EF4-FFF2-40B4-BE49-F238E27FC236}">
                  <a16:creationId xmlns:a16="http://schemas.microsoft.com/office/drawing/2014/main" id="{468EAF05-61F3-3046-BA60-B3841AE20F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4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53" name="Line 61">
              <a:extLst>
                <a:ext uri="{FF2B5EF4-FFF2-40B4-BE49-F238E27FC236}">
                  <a16:creationId xmlns:a16="http://schemas.microsoft.com/office/drawing/2014/main" id="{28B61B81-D0F8-5549-AF94-F8E92AB5AC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1968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63554" name="Group 62">
              <a:extLst>
                <a:ext uri="{FF2B5EF4-FFF2-40B4-BE49-F238E27FC236}">
                  <a16:creationId xmlns:a16="http://schemas.microsoft.com/office/drawing/2014/main" id="{540F0A9C-7375-9341-B950-FF846E509F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74" y="720"/>
              <a:ext cx="2447" cy="2471"/>
              <a:chOff x="1974" y="720"/>
              <a:chExt cx="2447" cy="2471"/>
            </a:xfrm>
          </p:grpSpPr>
          <p:sp>
            <p:nvSpPr>
              <p:cNvPr id="63558" name="Line 63">
                <a:extLst>
                  <a:ext uri="{FF2B5EF4-FFF2-40B4-BE49-F238E27FC236}">
                    <a16:creationId xmlns:a16="http://schemas.microsoft.com/office/drawing/2014/main" id="{B0393C8A-D50D-AF46-B80C-BCCD457A58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963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3559" name="Line 64">
                <a:extLst>
                  <a:ext uri="{FF2B5EF4-FFF2-40B4-BE49-F238E27FC236}">
                    <a16:creationId xmlns:a16="http://schemas.microsoft.com/office/drawing/2014/main" id="{5FEB675F-9F47-7A46-B7FA-4E91AA342B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211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3560" name="Line 65">
                <a:extLst>
                  <a:ext uri="{FF2B5EF4-FFF2-40B4-BE49-F238E27FC236}">
                    <a16:creationId xmlns:a16="http://schemas.microsoft.com/office/drawing/2014/main" id="{85750074-04DA-C546-9C41-935F6C5D08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458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3561" name="Line 66">
                <a:extLst>
                  <a:ext uri="{FF2B5EF4-FFF2-40B4-BE49-F238E27FC236}">
                    <a16:creationId xmlns:a16="http://schemas.microsoft.com/office/drawing/2014/main" id="{7D16AD17-7502-B646-B40B-E4B6202783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706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3562" name="Line 67">
                <a:extLst>
                  <a:ext uri="{FF2B5EF4-FFF2-40B4-BE49-F238E27FC236}">
                    <a16:creationId xmlns:a16="http://schemas.microsoft.com/office/drawing/2014/main" id="{2CB839A5-9F7A-5146-9788-5988CDD034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954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3563" name="Line 68">
                <a:extLst>
                  <a:ext uri="{FF2B5EF4-FFF2-40B4-BE49-F238E27FC236}">
                    <a16:creationId xmlns:a16="http://schemas.microsoft.com/office/drawing/2014/main" id="{0AD7899A-235F-DC49-9A93-0EFD4BC446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2449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3564" name="Line 69">
                <a:extLst>
                  <a:ext uri="{FF2B5EF4-FFF2-40B4-BE49-F238E27FC236}">
                    <a16:creationId xmlns:a16="http://schemas.microsoft.com/office/drawing/2014/main" id="{07045FA9-519C-C645-A336-C930195B50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2696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3565" name="Line 70">
                <a:extLst>
                  <a:ext uri="{FF2B5EF4-FFF2-40B4-BE49-F238E27FC236}">
                    <a16:creationId xmlns:a16="http://schemas.microsoft.com/office/drawing/2014/main" id="{0C7C1B77-8850-9949-AE5F-1C7E55A4A0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2944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3566" name="Line 71">
                <a:extLst>
                  <a:ext uri="{FF2B5EF4-FFF2-40B4-BE49-F238E27FC236}">
                    <a16:creationId xmlns:a16="http://schemas.microsoft.com/office/drawing/2014/main" id="{3D18EBD7-8F8C-9A4B-82C9-7FEB953B60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3191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3567" name="Line 72">
                <a:extLst>
                  <a:ext uri="{FF2B5EF4-FFF2-40B4-BE49-F238E27FC236}">
                    <a16:creationId xmlns:a16="http://schemas.microsoft.com/office/drawing/2014/main" id="{ED94DF78-BB46-6C4C-91ED-2B3BD82678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9" y="720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3555" name="Line 73">
              <a:extLst>
                <a:ext uri="{FF2B5EF4-FFF2-40B4-BE49-F238E27FC236}">
                  <a16:creationId xmlns:a16="http://schemas.microsoft.com/office/drawing/2014/main" id="{4CE0D040-469B-F74C-A69E-FC33D96070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0" y="1968"/>
              <a:ext cx="264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56" name="Line 74">
              <a:extLst>
                <a:ext uri="{FF2B5EF4-FFF2-40B4-BE49-F238E27FC236}">
                  <a16:creationId xmlns:a16="http://schemas.microsoft.com/office/drawing/2014/main" id="{BFF69D6D-A81B-6346-8BC3-7C62681DA6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3024"/>
              <a:ext cx="0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557" name="Line 75">
              <a:extLst>
                <a:ext uri="{FF2B5EF4-FFF2-40B4-BE49-F238E27FC236}">
                  <a16:creationId xmlns:a16="http://schemas.microsoft.com/office/drawing/2014/main" id="{259F0AF8-76A2-B04D-8F0E-12A077AEF1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2208"/>
              <a:ext cx="2448" cy="0"/>
            </a:xfrm>
            <a:prstGeom prst="line">
              <a:avLst/>
            </a:prstGeom>
            <a:noFill/>
            <a:ln w="9525">
              <a:solidFill>
                <a:srgbClr val="33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3492" name="Line 76">
            <a:extLst>
              <a:ext uri="{FF2B5EF4-FFF2-40B4-BE49-F238E27FC236}">
                <a16:creationId xmlns:a16="http://schemas.microsoft.com/office/drawing/2014/main" id="{ED776BC1-65BF-0649-AC11-3CFC5FEF79F0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685800"/>
            <a:ext cx="4800600" cy="4876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493" name="Text Box 77">
            <a:extLst>
              <a:ext uri="{FF2B5EF4-FFF2-40B4-BE49-F238E27FC236}">
                <a16:creationId xmlns:a16="http://schemas.microsoft.com/office/drawing/2014/main" id="{680682D7-EF89-9146-8DB7-A617D34649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0"/>
            <a:ext cx="396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</a:t>
            </a:r>
          </a:p>
        </p:txBody>
      </p:sp>
      <p:sp>
        <p:nvSpPr>
          <p:cNvPr id="63494" name="Text Box 78">
            <a:extLst>
              <a:ext uri="{FF2B5EF4-FFF2-40B4-BE49-F238E27FC236}">
                <a16:creationId xmlns:a16="http://schemas.microsoft.com/office/drawing/2014/main" id="{A64EB90A-164E-DA40-8665-1C63D345B0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3200400"/>
            <a:ext cx="396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63495" name="Oval 80">
            <a:extLst>
              <a:ext uri="{FF2B5EF4-FFF2-40B4-BE49-F238E27FC236}">
                <a16:creationId xmlns:a16="http://schemas.microsoft.com/office/drawing/2014/main" id="{F4EFF5A2-4346-6D45-9AE7-D3FABC1436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609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496" name="Oval 81">
            <a:extLst>
              <a:ext uri="{FF2B5EF4-FFF2-40B4-BE49-F238E27FC236}">
                <a16:creationId xmlns:a16="http://schemas.microsoft.com/office/drawing/2014/main" id="{08607FD9-C1DB-D44A-942C-3233126176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143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497" name="Oval 82">
            <a:extLst>
              <a:ext uri="{FF2B5EF4-FFF2-40B4-BE49-F238E27FC236}">
                <a16:creationId xmlns:a16="http://schemas.microsoft.com/office/drawing/2014/main" id="{36CE6645-BF32-9143-8ED5-53F9A0D573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676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498" name="Oval 83">
            <a:extLst>
              <a:ext uri="{FF2B5EF4-FFF2-40B4-BE49-F238E27FC236}">
                <a16:creationId xmlns:a16="http://schemas.microsoft.com/office/drawing/2014/main" id="{80A7DF94-E112-C04E-86B0-1512BCAF8F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209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499" name="Oval 84">
            <a:extLst>
              <a:ext uri="{FF2B5EF4-FFF2-40B4-BE49-F238E27FC236}">
                <a16:creationId xmlns:a16="http://schemas.microsoft.com/office/drawing/2014/main" id="{289601CB-C3D8-2B41-A51F-19718F13A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2743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500" name="Oval 85">
            <a:extLst>
              <a:ext uri="{FF2B5EF4-FFF2-40B4-BE49-F238E27FC236}">
                <a16:creationId xmlns:a16="http://schemas.microsoft.com/office/drawing/2014/main" id="{0262E60D-41B5-2146-A8A1-AAEFF8606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352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501" name="Oval 86">
            <a:extLst>
              <a:ext uri="{FF2B5EF4-FFF2-40B4-BE49-F238E27FC236}">
                <a16:creationId xmlns:a16="http://schemas.microsoft.com/office/drawing/2014/main" id="{C9F8C0E4-5146-074E-8311-CA2275A71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3886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502" name="Oval 87">
            <a:extLst>
              <a:ext uri="{FF2B5EF4-FFF2-40B4-BE49-F238E27FC236}">
                <a16:creationId xmlns:a16="http://schemas.microsoft.com/office/drawing/2014/main" id="{D4EF0741-96D0-DF45-83D6-D01776FBA0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4343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503" name="Oval 88">
            <a:extLst>
              <a:ext uri="{FF2B5EF4-FFF2-40B4-BE49-F238E27FC236}">
                <a16:creationId xmlns:a16="http://schemas.microsoft.com/office/drawing/2014/main" id="{245C6928-17DF-564C-8306-1F56629ACC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4953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504" name="Oval 89">
            <a:extLst>
              <a:ext uri="{FF2B5EF4-FFF2-40B4-BE49-F238E27FC236}">
                <a16:creationId xmlns:a16="http://schemas.microsoft.com/office/drawing/2014/main" id="{634B5606-69F1-DC45-8FA3-8B390417F2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5486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505" name="Text Box 90">
            <a:extLst>
              <a:ext uri="{FF2B5EF4-FFF2-40B4-BE49-F238E27FC236}">
                <a16:creationId xmlns:a16="http://schemas.microsoft.com/office/drawing/2014/main" id="{EC5C9DE4-44B1-7E40-AAD9-1539B4E850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775" y="280988"/>
            <a:ext cx="450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6.)</a:t>
            </a: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984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5950A41A-7818-8A44-A25B-5D83653B35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88913"/>
            <a:ext cx="7127875" cy="64087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4515" name="Group 3">
            <a:extLst>
              <a:ext uri="{FF2B5EF4-FFF2-40B4-BE49-F238E27FC236}">
                <a16:creationId xmlns:a16="http://schemas.microsoft.com/office/drawing/2014/main" id="{9A007FEE-1D47-2A48-AFC6-8E34B64CF164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457200"/>
            <a:ext cx="6172200" cy="6019800"/>
            <a:chOff x="1776" y="619"/>
            <a:chExt cx="2831" cy="2741"/>
          </a:xfrm>
        </p:grpSpPr>
        <p:sp>
          <p:nvSpPr>
            <p:cNvPr id="64530" name="Text Box 4">
              <a:extLst>
                <a:ext uri="{FF2B5EF4-FFF2-40B4-BE49-F238E27FC236}">
                  <a16:creationId xmlns:a16="http://schemas.microsoft.com/office/drawing/2014/main" id="{43BF397E-4549-8543-A3A1-F68E2A8DB4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8" y="3120"/>
              <a:ext cx="346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31" name="Text Box 5">
              <a:extLst>
                <a:ext uri="{FF2B5EF4-FFF2-40B4-BE49-F238E27FC236}">
                  <a16:creationId xmlns:a16="http://schemas.microsoft.com/office/drawing/2014/main" id="{3E86CD96-9475-274D-9848-D43C1B11AE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3" y="2849"/>
              <a:ext cx="351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32" name="Text Box 6">
              <a:extLst>
                <a:ext uri="{FF2B5EF4-FFF2-40B4-BE49-F238E27FC236}">
                  <a16:creationId xmlns:a16="http://schemas.microsoft.com/office/drawing/2014/main" id="{9F852003-FA1A-3748-8F75-90A95750A1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3" y="2600"/>
              <a:ext cx="351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33" name="Text Box 7">
              <a:extLst>
                <a:ext uri="{FF2B5EF4-FFF2-40B4-BE49-F238E27FC236}">
                  <a16:creationId xmlns:a16="http://schemas.microsoft.com/office/drawing/2014/main" id="{89E04CAF-1004-8648-BFE7-9D2B5F14AA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0" y="2352"/>
              <a:ext cx="354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34" name="Text Box 8">
              <a:extLst>
                <a:ext uri="{FF2B5EF4-FFF2-40B4-BE49-F238E27FC236}">
                  <a16:creationId xmlns:a16="http://schemas.microsoft.com/office/drawing/2014/main" id="{AD6FD060-8065-2544-8561-D9FCDE05FE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0" y="2103"/>
              <a:ext cx="354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35" name="Text Box 9">
              <a:extLst>
                <a:ext uri="{FF2B5EF4-FFF2-40B4-BE49-F238E27FC236}">
                  <a16:creationId xmlns:a16="http://schemas.microsoft.com/office/drawing/2014/main" id="{4189CA81-B274-4E4A-948B-761A2F6AB3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1608"/>
              <a:ext cx="36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36" name="Text Box 10">
              <a:extLst>
                <a:ext uri="{FF2B5EF4-FFF2-40B4-BE49-F238E27FC236}">
                  <a16:creationId xmlns:a16="http://schemas.microsoft.com/office/drawing/2014/main" id="{7F396B20-7814-3943-B4A0-2BD908F0BB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1361"/>
              <a:ext cx="360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37" name="Text Box 11">
              <a:extLst>
                <a:ext uri="{FF2B5EF4-FFF2-40B4-BE49-F238E27FC236}">
                  <a16:creationId xmlns:a16="http://schemas.microsoft.com/office/drawing/2014/main" id="{6073C6AA-1B82-F741-8498-EE76B341B2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0" y="1115"/>
              <a:ext cx="354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38" name="Text Box 12">
              <a:extLst>
                <a:ext uri="{FF2B5EF4-FFF2-40B4-BE49-F238E27FC236}">
                  <a16:creationId xmlns:a16="http://schemas.microsoft.com/office/drawing/2014/main" id="{D51970AA-97DB-634F-A088-B534381DEA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866"/>
              <a:ext cx="36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39" name="Text Box 13">
              <a:extLst>
                <a:ext uri="{FF2B5EF4-FFF2-40B4-BE49-F238E27FC236}">
                  <a16:creationId xmlns:a16="http://schemas.microsoft.com/office/drawing/2014/main" id="{2EDD987E-6431-A243-8CFB-0B78D0EA4C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619"/>
              <a:ext cx="36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40" name="Line 14">
              <a:extLst>
                <a:ext uri="{FF2B5EF4-FFF2-40B4-BE49-F238E27FC236}">
                  <a16:creationId xmlns:a16="http://schemas.microsoft.com/office/drawing/2014/main" id="{3493B789-C47F-364C-AC9B-0DC73FC222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16" y="624"/>
              <a:ext cx="0" cy="2719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41" name="Line 15">
              <a:extLst>
                <a:ext uri="{FF2B5EF4-FFF2-40B4-BE49-F238E27FC236}">
                  <a16:creationId xmlns:a16="http://schemas.microsoft.com/office/drawing/2014/main" id="{B21197A2-6F7A-144D-B70D-A7A95C5B25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68" y="1962"/>
              <a:ext cx="2447" cy="6"/>
            </a:xfrm>
            <a:prstGeom prst="line">
              <a:avLst/>
            </a:prstGeom>
            <a:noFill/>
            <a:ln w="12700">
              <a:solidFill>
                <a:srgbClr val="66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42" name="Line 16">
              <a:extLst>
                <a:ext uri="{FF2B5EF4-FFF2-40B4-BE49-F238E27FC236}">
                  <a16:creationId xmlns:a16="http://schemas.microsoft.com/office/drawing/2014/main" id="{19E3455E-D920-3744-A79E-BDF933F5A4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9" y="3216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43" name="Line 17">
              <a:extLst>
                <a:ext uri="{FF2B5EF4-FFF2-40B4-BE49-F238E27FC236}">
                  <a16:creationId xmlns:a16="http://schemas.microsoft.com/office/drawing/2014/main" id="{0DDB598B-E1FD-0243-9685-36835E625B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68" y="3216"/>
              <a:ext cx="31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44" name="Line 18">
              <a:extLst>
                <a:ext uri="{FF2B5EF4-FFF2-40B4-BE49-F238E27FC236}">
                  <a16:creationId xmlns:a16="http://schemas.microsoft.com/office/drawing/2014/main" id="{BBEF3DBF-DA11-D549-B9DA-CC0D6A5709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1235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45" name="Line 19">
              <a:extLst>
                <a:ext uri="{FF2B5EF4-FFF2-40B4-BE49-F238E27FC236}">
                  <a16:creationId xmlns:a16="http://schemas.microsoft.com/office/drawing/2014/main" id="{70AD0370-0A36-CC48-90DF-D114FE3912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988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46" name="Line 20">
              <a:extLst>
                <a:ext uri="{FF2B5EF4-FFF2-40B4-BE49-F238E27FC236}">
                  <a16:creationId xmlns:a16="http://schemas.microsoft.com/office/drawing/2014/main" id="{0E795030-2630-4A47-8BFF-3F4F57DCF1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1483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47" name="Line 21">
              <a:extLst>
                <a:ext uri="{FF2B5EF4-FFF2-40B4-BE49-F238E27FC236}">
                  <a16:creationId xmlns:a16="http://schemas.microsoft.com/office/drawing/2014/main" id="{DAA5B68E-F855-4E4A-960F-EA5EC60D18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719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48" name="Line 22">
              <a:extLst>
                <a:ext uri="{FF2B5EF4-FFF2-40B4-BE49-F238E27FC236}">
                  <a16:creationId xmlns:a16="http://schemas.microsoft.com/office/drawing/2014/main" id="{630F3A40-9C9F-734E-A2D5-2736FD7972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473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49" name="Line 23">
              <a:extLst>
                <a:ext uri="{FF2B5EF4-FFF2-40B4-BE49-F238E27FC236}">
                  <a16:creationId xmlns:a16="http://schemas.microsoft.com/office/drawing/2014/main" id="{7D567D5C-78A0-6B47-B4DA-A488A1AAF4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968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50" name="Line 24">
              <a:extLst>
                <a:ext uri="{FF2B5EF4-FFF2-40B4-BE49-F238E27FC236}">
                  <a16:creationId xmlns:a16="http://schemas.microsoft.com/office/drawing/2014/main" id="{13636747-8463-5F4D-979C-D091DD7B00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1977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51" name="Line 25">
              <a:extLst>
                <a:ext uri="{FF2B5EF4-FFF2-40B4-BE49-F238E27FC236}">
                  <a16:creationId xmlns:a16="http://schemas.microsoft.com/office/drawing/2014/main" id="{9E9CE4C5-E18F-F44A-A898-22110537D8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1731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52" name="Line 26">
              <a:extLst>
                <a:ext uri="{FF2B5EF4-FFF2-40B4-BE49-F238E27FC236}">
                  <a16:creationId xmlns:a16="http://schemas.microsoft.com/office/drawing/2014/main" id="{B140CDB9-A994-F84A-BEE6-D707FC6D03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1986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53" name="Line 27">
              <a:extLst>
                <a:ext uri="{FF2B5EF4-FFF2-40B4-BE49-F238E27FC236}">
                  <a16:creationId xmlns:a16="http://schemas.microsoft.com/office/drawing/2014/main" id="{88224635-C693-234E-9129-A9802BCAB6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740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64554" name="Group 28">
              <a:extLst>
                <a:ext uri="{FF2B5EF4-FFF2-40B4-BE49-F238E27FC236}">
                  <a16:creationId xmlns:a16="http://schemas.microsoft.com/office/drawing/2014/main" id="{CDB3EA8F-789C-6748-842A-70903F3B24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77" y="720"/>
              <a:ext cx="2438" cy="2496"/>
              <a:chOff x="1977" y="720"/>
              <a:chExt cx="2438" cy="2719"/>
            </a:xfrm>
          </p:grpSpPr>
          <p:sp>
            <p:nvSpPr>
              <p:cNvPr id="64592" name="Line 29">
                <a:extLst>
                  <a:ext uri="{FF2B5EF4-FFF2-40B4-BE49-F238E27FC236}">
                    <a16:creationId xmlns:a16="http://schemas.microsoft.com/office/drawing/2014/main" id="{E4653554-6693-3641-89FA-A699FD108C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1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4593" name="Line 30">
                <a:extLst>
                  <a:ext uri="{FF2B5EF4-FFF2-40B4-BE49-F238E27FC236}">
                    <a16:creationId xmlns:a16="http://schemas.microsoft.com/office/drawing/2014/main" id="{FBA285BF-D54B-214B-96D8-C72242496F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7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4594" name="Line 31">
                <a:extLst>
                  <a:ext uri="{FF2B5EF4-FFF2-40B4-BE49-F238E27FC236}">
                    <a16:creationId xmlns:a16="http://schemas.microsoft.com/office/drawing/2014/main" id="{B3776BE3-9A2C-054B-BBF3-24C3217E61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20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4595" name="Line 32">
                <a:extLst>
                  <a:ext uri="{FF2B5EF4-FFF2-40B4-BE49-F238E27FC236}">
                    <a16:creationId xmlns:a16="http://schemas.microsoft.com/office/drawing/2014/main" id="{A379CCE0-F925-7C41-ABF9-7DA0F7402F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65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4596" name="Line 33">
                <a:extLst>
                  <a:ext uri="{FF2B5EF4-FFF2-40B4-BE49-F238E27FC236}">
                    <a16:creationId xmlns:a16="http://schemas.microsoft.com/office/drawing/2014/main" id="{777C266B-09D9-5F45-B8AE-7ADB41B6D7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07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4597" name="Line 34">
                <a:extLst>
                  <a:ext uri="{FF2B5EF4-FFF2-40B4-BE49-F238E27FC236}">
                    <a16:creationId xmlns:a16="http://schemas.microsoft.com/office/drawing/2014/main" id="{0ECDE7B0-C7FE-CA45-B2C5-E376CF964D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68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4598" name="Line 35">
                <a:extLst>
                  <a:ext uri="{FF2B5EF4-FFF2-40B4-BE49-F238E27FC236}">
                    <a16:creationId xmlns:a16="http://schemas.microsoft.com/office/drawing/2014/main" id="{B85C2FD5-31D1-9646-931E-AA39A16C3B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25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4599" name="Line 36">
                <a:extLst>
                  <a:ext uri="{FF2B5EF4-FFF2-40B4-BE49-F238E27FC236}">
                    <a16:creationId xmlns:a16="http://schemas.microsoft.com/office/drawing/2014/main" id="{F15E169E-656E-8641-81F9-A83DF0A863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4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4600" name="Line 37">
                <a:extLst>
                  <a:ext uri="{FF2B5EF4-FFF2-40B4-BE49-F238E27FC236}">
                    <a16:creationId xmlns:a16="http://schemas.microsoft.com/office/drawing/2014/main" id="{D7A7B67C-E2C1-A246-A811-33EF4AE4D0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8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4601" name="Line 38">
                <a:extLst>
                  <a:ext uri="{FF2B5EF4-FFF2-40B4-BE49-F238E27FC236}">
                    <a16:creationId xmlns:a16="http://schemas.microsoft.com/office/drawing/2014/main" id="{0902539F-0A3A-154D-BA02-529A05360B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81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4602" name="Line 39">
                <a:extLst>
                  <a:ext uri="{FF2B5EF4-FFF2-40B4-BE49-F238E27FC236}">
                    <a16:creationId xmlns:a16="http://schemas.microsoft.com/office/drawing/2014/main" id="{BBC46FD7-1ADE-A74E-AF3A-AD492F1868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15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4555" name="Line 40">
              <a:extLst>
                <a:ext uri="{FF2B5EF4-FFF2-40B4-BE49-F238E27FC236}">
                  <a16:creationId xmlns:a16="http://schemas.microsoft.com/office/drawing/2014/main" id="{8AE74F6A-77BA-6E45-BF03-507E946E3D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72" y="1968"/>
              <a:ext cx="81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56" name="Text Box 41">
              <a:extLst>
                <a:ext uri="{FF2B5EF4-FFF2-40B4-BE49-F238E27FC236}">
                  <a16:creationId xmlns:a16="http://schemas.microsoft.com/office/drawing/2014/main" id="{627C7925-257A-7244-A17F-ADA28403C0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" y="1968"/>
              <a:ext cx="37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57" name="Text Box 42">
              <a:extLst>
                <a:ext uri="{FF2B5EF4-FFF2-40B4-BE49-F238E27FC236}">
                  <a16:creationId xmlns:a16="http://schemas.microsoft.com/office/drawing/2014/main" id="{E6683327-F81C-EB4F-9173-F2CDF01E10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5" y="1972"/>
              <a:ext cx="38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58" name="Text Box 43">
              <a:extLst>
                <a:ext uri="{FF2B5EF4-FFF2-40B4-BE49-F238E27FC236}">
                  <a16:creationId xmlns:a16="http://schemas.microsoft.com/office/drawing/2014/main" id="{9C116532-8F16-DB44-99AF-4164D5D647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1970"/>
              <a:ext cx="383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59" name="Text Box 44">
              <a:extLst>
                <a:ext uri="{FF2B5EF4-FFF2-40B4-BE49-F238E27FC236}">
                  <a16:creationId xmlns:a16="http://schemas.microsoft.com/office/drawing/2014/main" id="{CBC6318F-C555-C84C-B117-776B9D766F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6" y="1959"/>
              <a:ext cx="366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60" name="Text Box 45">
              <a:extLst>
                <a:ext uri="{FF2B5EF4-FFF2-40B4-BE49-F238E27FC236}">
                  <a16:creationId xmlns:a16="http://schemas.microsoft.com/office/drawing/2014/main" id="{7314A151-D254-8946-8CEE-415717C7AA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26" y="1972"/>
              <a:ext cx="444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61" name="Text Box 46">
              <a:extLst>
                <a:ext uri="{FF2B5EF4-FFF2-40B4-BE49-F238E27FC236}">
                  <a16:creationId xmlns:a16="http://schemas.microsoft.com/office/drawing/2014/main" id="{837399D3-8E61-F747-A741-6CE73BF132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52" y="1970"/>
              <a:ext cx="386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62" name="Text Box 47">
              <a:extLst>
                <a:ext uri="{FF2B5EF4-FFF2-40B4-BE49-F238E27FC236}">
                  <a16:creationId xmlns:a16="http://schemas.microsoft.com/office/drawing/2014/main" id="{8D389FDC-E4A9-4344-9B05-5CB343BD64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7" y="1968"/>
              <a:ext cx="389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63" name="Text Box 48">
              <a:extLst>
                <a:ext uri="{FF2B5EF4-FFF2-40B4-BE49-F238E27FC236}">
                  <a16:creationId xmlns:a16="http://schemas.microsoft.com/office/drawing/2014/main" id="{9881F48F-F73F-8543-AEA4-BF77E3770D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6" y="1972"/>
              <a:ext cx="389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64" name="Text Box 49">
              <a:extLst>
                <a:ext uri="{FF2B5EF4-FFF2-40B4-BE49-F238E27FC236}">
                  <a16:creationId xmlns:a16="http://schemas.microsoft.com/office/drawing/2014/main" id="{6586662F-3811-BB4F-B02A-53975FA404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5" y="1968"/>
              <a:ext cx="379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65" name="Text Box 50">
              <a:extLst>
                <a:ext uri="{FF2B5EF4-FFF2-40B4-BE49-F238E27FC236}">
                  <a16:creationId xmlns:a16="http://schemas.microsoft.com/office/drawing/2014/main" id="{1409B9F7-26FB-A54D-87C2-7EF0686D5B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4" y="1968"/>
              <a:ext cx="383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66" name="Text Box 51">
              <a:extLst>
                <a:ext uri="{FF2B5EF4-FFF2-40B4-BE49-F238E27FC236}">
                  <a16:creationId xmlns:a16="http://schemas.microsoft.com/office/drawing/2014/main" id="{368D5F20-DF7C-5C49-9C31-C00C31EE04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4" y="1968"/>
              <a:ext cx="385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67" name="Line 52">
              <a:extLst>
                <a:ext uri="{FF2B5EF4-FFF2-40B4-BE49-F238E27FC236}">
                  <a16:creationId xmlns:a16="http://schemas.microsoft.com/office/drawing/2014/main" id="{4CCDE99B-C57F-C54D-8F51-437FF06F05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3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68" name="Line 53">
              <a:extLst>
                <a:ext uri="{FF2B5EF4-FFF2-40B4-BE49-F238E27FC236}">
                  <a16:creationId xmlns:a16="http://schemas.microsoft.com/office/drawing/2014/main" id="{1C9BED66-4180-1B4B-A614-9331BBA168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8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69" name="Line 54">
              <a:extLst>
                <a:ext uri="{FF2B5EF4-FFF2-40B4-BE49-F238E27FC236}">
                  <a16:creationId xmlns:a16="http://schemas.microsoft.com/office/drawing/2014/main" id="{4A8F1BE9-A72B-CB4B-AB23-C09B048EC7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1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70" name="Line 55">
              <a:extLst>
                <a:ext uri="{FF2B5EF4-FFF2-40B4-BE49-F238E27FC236}">
                  <a16:creationId xmlns:a16="http://schemas.microsoft.com/office/drawing/2014/main" id="{F970FE5E-597F-9849-8F6D-8D97FED49D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63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71" name="Line 56">
              <a:extLst>
                <a:ext uri="{FF2B5EF4-FFF2-40B4-BE49-F238E27FC236}">
                  <a16:creationId xmlns:a16="http://schemas.microsoft.com/office/drawing/2014/main" id="{ACEA485D-726B-354C-9487-3000C8155C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07" y="1920"/>
              <a:ext cx="0" cy="9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72" name="Line 57">
              <a:extLst>
                <a:ext uri="{FF2B5EF4-FFF2-40B4-BE49-F238E27FC236}">
                  <a16:creationId xmlns:a16="http://schemas.microsoft.com/office/drawing/2014/main" id="{8922C38E-F00E-D94A-8DA0-53F716C7E1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0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73" name="Line 58">
              <a:extLst>
                <a:ext uri="{FF2B5EF4-FFF2-40B4-BE49-F238E27FC236}">
                  <a16:creationId xmlns:a16="http://schemas.microsoft.com/office/drawing/2014/main" id="{4B313B3E-75B3-D94E-B9B9-16986263B0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4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74" name="Line 59">
              <a:extLst>
                <a:ext uri="{FF2B5EF4-FFF2-40B4-BE49-F238E27FC236}">
                  <a16:creationId xmlns:a16="http://schemas.microsoft.com/office/drawing/2014/main" id="{E6AB3B5E-E1AB-1D42-B2BA-A8D77CA124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7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75" name="Line 60">
              <a:extLst>
                <a:ext uri="{FF2B5EF4-FFF2-40B4-BE49-F238E27FC236}">
                  <a16:creationId xmlns:a16="http://schemas.microsoft.com/office/drawing/2014/main" id="{C5B5F52F-73D8-F54E-85C6-154EAADFD5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81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76" name="Line 61">
              <a:extLst>
                <a:ext uri="{FF2B5EF4-FFF2-40B4-BE49-F238E27FC236}">
                  <a16:creationId xmlns:a16="http://schemas.microsoft.com/office/drawing/2014/main" id="{38AC9818-48A5-9346-A825-74C52CF64F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4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77" name="Line 62">
              <a:extLst>
                <a:ext uri="{FF2B5EF4-FFF2-40B4-BE49-F238E27FC236}">
                  <a16:creationId xmlns:a16="http://schemas.microsoft.com/office/drawing/2014/main" id="{C1BB45EC-F05F-104F-B675-FB48E06575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1968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64578" name="Group 63">
              <a:extLst>
                <a:ext uri="{FF2B5EF4-FFF2-40B4-BE49-F238E27FC236}">
                  <a16:creationId xmlns:a16="http://schemas.microsoft.com/office/drawing/2014/main" id="{901F0E86-ABD8-FE46-8943-53069C62F9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74" y="720"/>
              <a:ext cx="2447" cy="2471"/>
              <a:chOff x="1974" y="720"/>
              <a:chExt cx="2447" cy="2471"/>
            </a:xfrm>
          </p:grpSpPr>
          <p:sp>
            <p:nvSpPr>
              <p:cNvPr id="64582" name="Line 64">
                <a:extLst>
                  <a:ext uri="{FF2B5EF4-FFF2-40B4-BE49-F238E27FC236}">
                    <a16:creationId xmlns:a16="http://schemas.microsoft.com/office/drawing/2014/main" id="{A8F4A4A0-A721-5444-B489-6B65B42B53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963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4583" name="Line 65">
                <a:extLst>
                  <a:ext uri="{FF2B5EF4-FFF2-40B4-BE49-F238E27FC236}">
                    <a16:creationId xmlns:a16="http://schemas.microsoft.com/office/drawing/2014/main" id="{26ED48D9-4536-9147-BB5C-4E1CFCC70B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211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4584" name="Line 66">
                <a:extLst>
                  <a:ext uri="{FF2B5EF4-FFF2-40B4-BE49-F238E27FC236}">
                    <a16:creationId xmlns:a16="http://schemas.microsoft.com/office/drawing/2014/main" id="{98C28F44-EFD8-1344-9D1F-2184FF063D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458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4585" name="Line 67">
                <a:extLst>
                  <a:ext uri="{FF2B5EF4-FFF2-40B4-BE49-F238E27FC236}">
                    <a16:creationId xmlns:a16="http://schemas.microsoft.com/office/drawing/2014/main" id="{1A4BE47F-3D77-6D46-8292-18D2C9CBDE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706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4586" name="Line 68">
                <a:extLst>
                  <a:ext uri="{FF2B5EF4-FFF2-40B4-BE49-F238E27FC236}">
                    <a16:creationId xmlns:a16="http://schemas.microsoft.com/office/drawing/2014/main" id="{7E75B1AB-BE5A-454E-89F3-EE7F903FF5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954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4587" name="Line 69">
                <a:extLst>
                  <a:ext uri="{FF2B5EF4-FFF2-40B4-BE49-F238E27FC236}">
                    <a16:creationId xmlns:a16="http://schemas.microsoft.com/office/drawing/2014/main" id="{FF156182-AA1B-4C41-AEBB-93C07CBD7C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2449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4588" name="Line 70">
                <a:extLst>
                  <a:ext uri="{FF2B5EF4-FFF2-40B4-BE49-F238E27FC236}">
                    <a16:creationId xmlns:a16="http://schemas.microsoft.com/office/drawing/2014/main" id="{21F30F50-0306-8246-9EC8-3B42B1626B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2696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4589" name="Line 71">
                <a:extLst>
                  <a:ext uri="{FF2B5EF4-FFF2-40B4-BE49-F238E27FC236}">
                    <a16:creationId xmlns:a16="http://schemas.microsoft.com/office/drawing/2014/main" id="{4F63F6E3-0032-B049-84FC-78415D9CF6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2944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4590" name="Line 72">
                <a:extLst>
                  <a:ext uri="{FF2B5EF4-FFF2-40B4-BE49-F238E27FC236}">
                    <a16:creationId xmlns:a16="http://schemas.microsoft.com/office/drawing/2014/main" id="{4E48A565-743B-E449-A29D-CC5306A021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3191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4591" name="Line 73">
                <a:extLst>
                  <a:ext uri="{FF2B5EF4-FFF2-40B4-BE49-F238E27FC236}">
                    <a16:creationId xmlns:a16="http://schemas.microsoft.com/office/drawing/2014/main" id="{F2426D47-DDE1-7047-AC1E-EE98954659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9" y="720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4579" name="Line 74">
              <a:extLst>
                <a:ext uri="{FF2B5EF4-FFF2-40B4-BE49-F238E27FC236}">
                  <a16:creationId xmlns:a16="http://schemas.microsoft.com/office/drawing/2014/main" id="{9C6F03A2-67E2-D649-9DEF-7D2AA0DFE0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0" y="1968"/>
              <a:ext cx="264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80" name="Line 75">
              <a:extLst>
                <a:ext uri="{FF2B5EF4-FFF2-40B4-BE49-F238E27FC236}">
                  <a16:creationId xmlns:a16="http://schemas.microsoft.com/office/drawing/2014/main" id="{29E7490E-2F49-CA4E-8594-2ECC6595F4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3024"/>
              <a:ext cx="0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581" name="Line 76">
              <a:extLst>
                <a:ext uri="{FF2B5EF4-FFF2-40B4-BE49-F238E27FC236}">
                  <a16:creationId xmlns:a16="http://schemas.microsoft.com/office/drawing/2014/main" id="{1C4E3F89-76A8-614F-8404-0D12A96BA9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2208"/>
              <a:ext cx="2448" cy="0"/>
            </a:xfrm>
            <a:prstGeom prst="line">
              <a:avLst/>
            </a:prstGeom>
            <a:noFill/>
            <a:ln w="9525">
              <a:solidFill>
                <a:srgbClr val="33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4516" name="Text Box 77">
            <a:extLst>
              <a:ext uri="{FF2B5EF4-FFF2-40B4-BE49-F238E27FC236}">
                <a16:creationId xmlns:a16="http://schemas.microsoft.com/office/drawing/2014/main" id="{2711554D-6B39-A641-BEE5-280DF527F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0"/>
            <a:ext cx="396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</a:t>
            </a:r>
          </a:p>
        </p:txBody>
      </p:sp>
      <p:sp>
        <p:nvSpPr>
          <p:cNvPr id="64517" name="Text Box 78">
            <a:extLst>
              <a:ext uri="{FF2B5EF4-FFF2-40B4-BE49-F238E27FC236}">
                <a16:creationId xmlns:a16="http://schemas.microsoft.com/office/drawing/2014/main" id="{0877AC61-4101-3346-AE6F-99E47649B0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3200400"/>
            <a:ext cx="396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64518" name="Oval 80">
            <a:extLst>
              <a:ext uri="{FF2B5EF4-FFF2-40B4-BE49-F238E27FC236}">
                <a16:creationId xmlns:a16="http://schemas.microsoft.com/office/drawing/2014/main" id="{407BD168-61CF-3541-9096-D5DBFB995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2286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19" name="Oval 81">
            <a:extLst>
              <a:ext uri="{FF2B5EF4-FFF2-40B4-BE49-F238E27FC236}">
                <a16:creationId xmlns:a16="http://schemas.microsoft.com/office/drawing/2014/main" id="{A52D695F-B5CC-5C4C-BC15-0982F50D47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825" y="2205038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20" name="Oval 82">
            <a:extLst>
              <a:ext uri="{FF2B5EF4-FFF2-40B4-BE49-F238E27FC236}">
                <a16:creationId xmlns:a16="http://schemas.microsoft.com/office/drawing/2014/main" id="{02776E18-056F-FD40-8FED-888215D996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3886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21" name="Oval 83">
            <a:extLst>
              <a:ext uri="{FF2B5EF4-FFF2-40B4-BE49-F238E27FC236}">
                <a16:creationId xmlns:a16="http://schemas.microsoft.com/office/drawing/2014/main" id="{D923CFE3-2EA7-124A-BA4D-E29370DC77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3933825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22" name="Oval 84">
            <a:extLst>
              <a:ext uri="{FF2B5EF4-FFF2-40B4-BE49-F238E27FC236}">
                <a16:creationId xmlns:a16="http://schemas.microsoft.com/office/drawing/2014/main" id="{7BA843ED-6374-A84B-9AC9-3046345497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500" y="4437063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23" name="Text Box 85">
            <a:extLst>
              <a:ext uri="{FF2B5EF4-FFF2-40B4-BE49-F238E27FC236}">
                <a16:creationId xmlns:a16="http://schemas.microsoft.com/office/drawing/2014/main" id="{7860E2BD-2B51-9D4F-84BB-332585B8D1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4025" y="3860800"/>
            <a:ext cx="336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</a:t>
            </a:r>
          </a:p>
        </p:txBody>
      </p:sp>
      <p:sp>
        <p:nvSpPr>
          <p:cNvPr id="64524" name="Text Box 86">
            <a:extLst>
              <a:ext uri="{FF2B5EF4-FFF2-40B4-BE49-F238E27FC236}">
                <a16:creationId xmlns:a16="http://schemas.microsoft.com/office/drawing/2014/main" id="{D7069F1E-58DB-3041-B74D-196B8EF49A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4025" y="2205038"/>
            <a:ext cx="349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</a:t>
            </a:r>
          </a:p>
        </p:txBody>
      </p:sp>
      <p:sp>
        <p:nvSpPr>
          <p:cNvPr id="64525" name="Text Box 87">
            <a:extLst>
              <a:ext uri="{FF2B5EF4-FFF2-40B4-BE49-F238E27FC236}">
                <a16:creationId xmlns:a16="http://schemas.microsoft.com/office/drawing/2014/main" id="{EBEF90A1-5EE5-8240-AD82-F19E323F41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2133600"/>
            <a:ext cx="336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</a:t>
            </a:r>
          </a:p>
        </p:txBody>
      </p:sp>
      <p:sp>
        <p:nvSpPr>
          <p:cNvPr id="64526" name="Text Box 88">
            <a:extLst>
              <a:ext uri="{FF2B5EF4-FFF2-40B4-BE49-F238E27FC236}">
                <a16:creationId xmlns:a16="http://schemas.microsoft.com/office/drawing/2014/main" id="{6E7C2BC1-F373-3646-9C91-9FF020C99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3789363"/>
            <a:ext cx="349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</a:t>
            </a:r>
          </a:p>
        </p:txBody>
      </p:sp>
      <p:sp>
        <p:nvSpPr>
          <p:cNvPr id="64527" name="Text Box 89">
            <a:extLst>
              <a:ext uri="{FF2B5EF4-FFF2-40B4-BE49-F238E27FC236}">
                <a16:creationId xmlns:a16="http://schemas.microsoft.com/office/drawing/2014/main" id="{D53B86B1-FFEC-404D-80D9-80DD5423B4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725" y="4292600"/>
            <a:ext cx="336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4528" name="Text Box 90">
            <a:extLst>
              <a:ext uri="{FF2B5EF4-FFF2-40B4-BE49-F238E27FC236}">
                <a16:creationId xmlns:a16="http://schemas.microsoft.com/office/drawing/2014/main" id="{641D5E9E-3BEC-3A4D-B01B-243E56D1B8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00" y="187325"/>
            <a:ext cx="4700588" cy="4572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Which points are on the line x = 2</a:t>
            </a:r>
          </a:p>
        </p:txBody>
      </p:sp>
      <p:sp>
        <p:nvSpPr>
          <p:cNvPr id="64529" name="Text Box 91">
            <a:extLst>
              <a:ext uri="{FF2B5EF4-FFF2-40B4-BE49-F238E27FC236}">
                <a16:creationId xmlns:a16="http://schemas.microsoft.com/office/drawing/2014/main" id="{0B50AB9E-9FBE-1442-B947-A043E0473D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450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7.)</a:t>
            </a:r>
          </a:p>
        </p:txBody>
      </p:sp>
    </p:spTree>
    <p:extLst>
      <p:ext uri="{BB962C8B-B14F-4D97-AF65-F5344CB8AC3E}">
        <p14:creationId xmlns:p14="http://schemas.microsoft.com/office/powerpoint/2010/main" val="40071758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2AA53FD8-70DF-8940-8914-102A0DFBAA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88913"/>
            <a:ext cx="7127875" cy="64087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5539" name="Group 2">
            <a:extLst>
              <a:ext uri="{FF2B5EF4-FFF2-40B4-BE49-F238E27FC236}">
                <a16:creationId xmlns:a16="http://schemas.microsoft.com/office/drawing/2014/main" id="{EE67964A-DB98-874B-8AC8-04664CC63A92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457200"/>
            <a:ext cx="6172200" cy="6019800"/>
            <a:chOff x="1776" y="619"/>
            <a:chExt cx="2831" cy="2741"/>
          </a:xfrm>
        </p:grpSpPr>
        <p:sp>
          <p:nvSpPr>
            <p:cNvPr id="65552" name="Text Box 3">
              <a:extLst>
                <a:ext uri="{FF2B5EF4-FFF2-40B4-BE49-F238E27FC236}">
                  <a16:creationId xmlns:a16="http://schemas.microsoft.com/office/drawing/2014/main" id="{20C2CD9B-BF41-2448-B4EB-88C65809AB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8" y="3120"/>
              <a:ext cx="346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53" name="Text Box 4">
              <a:extLst>
                <a:ext uri="{FF2B5EF4-FFF2-40B4-BE49-F238E27FC236}">
                  <a16:creationId xmlns:a16="http://schemas.microsoft.com/office/drawing/2014/main" id="{2DD286B4-20F2-0149-A6AD-5CEE1B5890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3" y="2849"/>
              <a:ext cx="351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54" name="Text Box 5">
              <a:extLst>
                <a:ext uri="{FF2B5EF4-FFF2-40B4-BE49-F238E27FC236}">
                  <a16:creationId xmlns:a16="http://schemas.microsoft.com/office/drawing/2014/main" id="{0EE2E161-5D1F-B64E-8EE2-3E6CACBDFE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3" y="2600"/>
              <a:ext cx="351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55" name="Text Box 6">
              <a:extLst>
                <a:ext uri="{FF2B5EF4-FFF2-40B4-BE49-F238E27FC236}">
                  <a16:creationId xmlns:a16="http://schemas.microsoft.com/office/drawing/2014/main" id="{48B1FA8A-06B3-8448-8FCE-0BFFD9BC1D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0" y="2352"/>
              <a:ext cx="354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56" name="Text Box 7">
              <a:extLst>
                <a:ext uri="{FF2B5EF4-FFF2-40B4-BE49-F238E27FC236}">
                  <a16:creationId xmlns:a16="http://schemas.microsoft.com/office/drawing/2014/main" id="{D2D6E85A-4914-9A48-9CC1-6B0CA083AC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0" y="2103"/>
              <a:ext cx="354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57" name="Text Box 8">
              <a:extLst>
                <a:ext uri="{FF2B5EF4-FFF2-40B4-BE49-F238E27FC236}">
                  <a16:creationId xmlns:a16="http://schemas.microsoft.com/office/drawing/2014/main" id="{A214DDD6-6571-2945-89AF-E6555AC611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1608"/>
              <a:ext cx="36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58" name="Text Box 9">
              <a:extLst>
                <a:ext uri="{FF2B5EF4-FFF2-40B4-BE49-F238E27FC236}">
                  <a16:creationId xmlns:a16="http://schemas.microsoft.com/office/drawing/2014/main" id="{1EA0019A-AB7A-8544-8AE8-EB4C556B61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1361"/>
              <a:ext cx="360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59" name="Text Box 10">
              <a:extLst>
                <a:ext uri="{FF2B5EF4-FFF2-40B4-BE49-F238E27FC236}">
                  <a16:creationId xmlns:a16="http://schemas.microsoft.com/office/drawing/2014/main" id="{CB4A2626-CD5D-2B43-A76D-0F2C97D898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0" y="1115"/>
              <a:ext cx="354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60" name="Text Box 11">
              <a:extLst>
                <a:ext uri="{FF2B5EF4-FFF2-40B4-BE49-F238E27FC236}">
                  <a16:creationId xmlns:a16="http://schemas.microsoft.com/office/drawing/2014/main" id="{F73DABC5-3005-1741-AB19-A43E8E1C47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866"/>
              <a:ext cx="36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61" name="Text Box 12">
              <a:extLst>
                <a:ext uri="{FF2B5EF4-FFF2-40B4-BE49-F238E27FC236}">
                  <a16:creationId xmlns:a16="http://schemas.microsoft.com/office/drawing/2014/main" id="{71FB960C-2618-634F-9A27-0D358BD9CC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619"/>
              <a:ext cx="36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62" name="Line 13">
              <a:extLst>
                <a:ext uri="{FF2B5EF4-FFF2-40B4-BE49-F238E27FC236}">
                  <a16:creationId xmlns:a16="http://schemas.microsoft.com/office/drawing/2014/main" id="{F5973E26-43EE-6345-8EC5-BBE01E1E8A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16" y="624"/>
              <a:ext cx="0" cy="2719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63" name="Line 14">
              <a:extLst>
                <a:ext uri="{FF2B5EF4-FFF2-40B4-BE49-F238E27FC236}">
                  <a16:creationId xmlns:a16="http://schemas.microsoft.com/office/drawing/2014/main" id="{652381BB-13F3-2347-A5E4-38F79AD15B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68" y="1962"/>
              <a:ext cx="2447" cy="6"/>
            </a:xfrm>
            <a:prstGeom prst="line">
              <a:avLst/>
            </a:prstGeom>
            <a:noFill/>
            <a:ln w="12700">
              <a:solidFill>
                <a:srgbClr val="66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64" name="Line 15">
              <a:extLst>
                <a:ext uri="{FF2B5EF4-FFF2-40B4-BE49-F238E27FC236}">
                  <a16:creationId xmlns:a16="http://schemas.microsoft.com/office/drawing/2014/main" id="{CD7DFEF3-775B-CA41-B481-B9E1465905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9" y="3216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65" name="Line 16">
              <a:extLst>
                <a:ext uri="{FF2B5EF4-FFF2-40B4-BE49-F238E27FC236}">
                  <a16:creationId xmlns:a16="http://schemas.microsoft.com/office/drawing/2014/main" id="{2F8790A6-0682-C54F-AC5A-5EBE3C41D0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68" y="3216"/>
              <a:ext cx="31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66" name="Line 17">
              <a:extLst>
                <a:ext uri="{FF2B5EF4-FFF2-40B4-BE49-F238E27FC236}">
                  <a16:creationId xmlns:a16="http://schemas.microsoft.com/office/drawing/2014/main" id="{DF37ADE0-585E-3149-B84E-026DC92E10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1235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67" name="Line 18">
              <a:extLst>
                <a:ext uri="{FF2B5EF4-FFF2-40B4-BE49-F238E27FC236}">
                  <a16:creationId xmlns:a16="http://schemas.microsoft.com/office/drawing/2014/main" id="{AB078BA2-4E76-2041-9D86-609E45B2D5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988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68" name="Line 19">
              <a:extLst>
                <a:ext uri="{FF2B5EF4-FFF2-40B4-BE49-F238E27FC236}">
                  <a16:creationId xmlns:a16="http://schemas.microsoft.com/office/drawing/2014/main" id="{97BB25FD-80CD-5F46-9BB6-FA58E04ADF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1483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69" name="Line 20">
              <a:extLst>
                <a:ext uri="{FF2B5EF4-FFF2-40B4-BE49-F238E27FC236}">
                  <a16:creationId xmlns:a16="http://schemas.microsoft.com/office/drawing/2014/main" id="{70CA3526-E1A5-1A48-A060-2892B1A490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719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70" name="Line 21">
              <a:extLst>
                <a:ext uri="{FF2B5EF4-FFF2-40B4-BE49-F238E27FC236}">
                  <a16:creationId xmlns:a16="http://schemas.microsoft.com/office/drawing/2014/main" id="{F4C567EE-E5FB-4B4D-8F28-C33CE3FAB2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473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71" name="Line 22">
              <a:extLst>
                <a:ext uri="{FF2B5EF4-FFF2-40B4-BE49-F238E27FC236}">
                  <a16:creationId xmlns:a16="http://schemas.microsoft.com/office/drawing/2014/main" id="{BAB2974E-8C6C-C540-A6B2-CCFEE933F8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968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72" name="Line 23">
              <a:extLst>
                <a:ext uri="{FF2B5EF4-FFF2-40B4-BE49-F238E27FC236}">
                  <a16:creationId xmlns:a16="http://schemas.microsoft.com/office/drawing/2014/main" id="{BA87CA5C-B537-D145-9B16-96CBD76859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1977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73" name="Line 24">
              <a:extLst>
                <a:ext uri="{FF2B5EF4-FFF2-40B4-BE49-F238E27FC236}">
                  <a16:creationId xmlns:a16="http://schemas.microsoft.com/office/drawing/2014/main" id="{D84B1CC0-E5DC-1F49-A38E-36ADE3409E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1731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74" name="Line 25">
              <a:extLst>
                <a:ext uri="{FF2B5EF4-FFF2-40B4-BE49-F238E27FC236}">
                  <a16:creationId xmlns:a16="http://schemas.microsoft.com/office/drawing/2014/main" id="{E955126D-F8A3-AE40-94A9-53458D4519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1986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75" name="Line 26">
              <a:extLst>
                <a:ext uri="{FF2B5EF4-FFF2-40B4-BE49-F238E27FC236}">
                  <a16:creationId xmlns:a16="http://schemas.microsoft.com/office/drawing/2014/main" id="{A29B6892-6163-C545-8D29-598BF88D52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740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65576" name="Group 27">
              <a:extLst>
                <a:ext uri="{FF2B5EF4-FFF2-40B4-BE49-F238E27FC236}">
                  <a16:creationId xmlns:a16="http://schemas.microsoft.com/office/drawing/2014/main" id="{062421A5-68B6-0E45-A006-ABE5A3D778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77" y="720"/>
              <a:ext cx="2438" cy="2496"/>
              <a:chOff x="1977" y="720"/>
              <a:chExt cx="2438" cy="2719"/>
            </a:xfrm>
          </p:grpSpPr>
          <p:sp>
            <p:nvSpPr>
              <p:cNvPr id="65614" name="Line 28">
                <a:extLst>
                  <a:ext uri="{FF2B5EF4-FFF2-40B4-BE49-F238E27FC236}">
                    <a16:creationId xmlns:a16="http://schemas.microsoft.com/office/drawing/2014/main" id="{D48E7B50-1739-B748-87E2-8BF8DD5462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1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5615" name="Line 29">
                <a:extLst>
                  <a:ext uri="{FF2B5EF4-FFF2-40B4-BE49-F238E27FC236}">
                    <a16:creationId xmlns:a16="http://schemas.microsoft.com/office/drawing/2014/main" id="{45E0E838-4D50-0846-AA2E-58F3974262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7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5616" name="Line 30">
                <a:extLst>
                  <a:ext uri="{FF2B5EF4-FFF2-40B4-BE49-F238E27FC236}">
                    <a16:creationId xmlns:a16="http://schemas.microsoft.com/office/drawing/2014/main" id="{6B928C97-D8BD-B445-B432-54462CAEDE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20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5617" name="Line 31">
                <a:extLst>
                  <a:ext uri="{FF2B5EF4-FFF2-40B4-BE49-F238E27FC236}">
                    <a16:creationId xmlns:a16="http://schemas.microsoft.com/office/drawing/2014/main" id="{39ECB3DE-E62D-8C48-A4B3-D5B83A6127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65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5618" name="Line 32">
                <a:extLst>
                  <a:ext uri="{FF2B5EF4-FFF2-40B4-BE49-F238E27FC236}">
                    <a16:creationId xmlns:a16="http://schemas.microsoft.com/office/drawing/2014/main" id="{D9FAB473-776C-634B-8E6E-923739171B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07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5619" name="Line 33">
                <a:extLst>
                  <a:ext uri="{FF2B5EF4-FFF2-40B4-BE49-F238E27FC236}">
                    <a16:creationId xmlns:a16="http://schemas.microsoft.com/office/drawing/2014/main" id="{CAEE5097-82B3-AA40-B66D-2DD880339F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68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5620" name="Line 34">
                <a:extLst>
                  <a:ext uri="{FF2B5EF4-FFF2-40B4-BE49-F238E27FC236}">
                    <a16:creationId xmlns:a16="http://schemas.microsoft.com/office/drawing/2014/main" id="{9D7C4BF1-04F0-CC4C-A33C-1A70DF0B13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25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5621" name="Line 35">
                <a:extLst>
                  <a:ext uri="{FF2B5EF4-FFF2-40B4-BE49-F238E27FC236}">
                    <a16:creationId xmlns:a16="http://schemas.microsoft.com/office/drawing/2014/main" id="{99D93823-F8D5-B34D-9CA2-BD1DD3DA64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4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5622" name="Line 36">
                <a:extLst>
                  <a:ext uri="{FF2B5EF4-FFF2-40B4-BE49-F238E27FC236}">
                    <a16:creationId xmlns:a16="http://schemas.microsoft.com/office/drawing/2014/main" id="{8DB5E386-1994-3646-9941-64A5DA9A7A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8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5623" name="Line 37">
                <a:extLst>
                  <a:ext uri="{FF2B5EF4-FFF2-40B4-BE49-F238E27FC236}">
                    <a16:creationId xmlns:a16="http://schemas.microsoft.com/office/drawing/2014/main" id="{A651D2ED-237F-9641-AAA9-713E54D724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81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5624" name="Line 38">
                <a:extLst>
                  <a:ext uri="{FF2B5EF4-FFF2-40B4-BE49-F238E27FC236}">
                    <a16:creationId xmlns:a16="http://schemas.microsoft.com/office/drawing/2014/main" id="{DA75934F-CD80-0045-BCF3-17C60727B5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15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5577" name="Line 39">
              <a:extLst>
                <a:ext uri="{FF2B5EF4-FFF2-40B4-BE49-F238E27FC236}">
                  <a16:creationId xmlns:a16="http://schemas.microsoft.com/office/drawing/2014/main" id="{AB183DE7-2DDE-124D-A7DC-224F7136DC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72" y="1968"/>
              <a:ext cx="81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78" name="Text Box 40">
              <a:extLst>
                <a:ext uri="{FF2B5EF4-FFF2-40B4-BE49-F238E27FC236}">
                  <a16:creationId xmlns:a16="http://schemas.microsoft.com/office/drawing/2014/main" id="{43FE68D1-B6C4-6040-9C71-1B123CBAC7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" y="1968"/>
              <a:ext cx="37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79" name="Text Box 41">
              <a:extLst>
                <a:ext uri="{FF2B5EF4-FFF2-40B4-BE49-F238E27FC236}">
                  <a16:creationId xmlns:a16="http://schemas.microsoft.com/office/drawing/2014/main" id="{2E888CB5-3334-714D-8D0A-79E14B0F3C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5" y="1972"/>
              <a:ext cx="38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80" name="Text Box 42">
              <a:extLst>
                <a:ext uri="{FF2B5EF4-FFF2-40B4-BE49-F238E27FC236}">
                  <a16:creationId xmlns:a16="http://schemas.microsoft.com/office/drawing/2014/main" id="{0F1A0B49-5829-0A47-B008-D4CB78E67D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1970"/>
              <a:ext cx="383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81" name="Text Box 43">
              <a:extLst>
                <a:ext uri="{FF2B5EF4-FFF2-40B4-BE49-F238E27FC236}">
                  <a16:creationId xmlns:a16="http://schemas.microsoft.com/office/drawing/2014/main" id="{9FE35ECB-5ACF-7D4A-AD7C-DED2F35909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6" y="1959"/>
              <a:ext cx="366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82" name="Text Box 44">
              <a:extLst>
                <a:ext uri="{FF2B5EF4-FFF2-40B4-BE49-F238E27FC236}">
                  <a16:creationId xmlns:a16="http://schemas.microsoft.com/office/drawing/2014/main" id="{F31314AB-5A63-144C-BAF3-78D24F64D2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26" y="1972"/>
              <a:ext cx="444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83" name="Text Box 45">
              <a:extLst>
                <a:ext uri="{FF2B5EF4-FFF2-40B4-BE49-F238E27FC236}">
                  <a16:creationId xmlns:a16="http://schemas.microsoft.com/office/drawing/2014/main" id="{D79730A8-06E4-0944-8944-7D22411CFD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52" y="1970"/>
              <a:ext cx="386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84" name="Text Box 46">
              <a:extLst>
                <a:ext uri="{FF2B5EF4-FFF2-40B4-BE49-F238E27FC236}">
                  <a16:creationId xmlns:a16="http://schemas.microsoft.com/office/drawing/2014/main" id="{9C098742-EFF5-F240-B7CB-3F9014C914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7" y="1968"/>
              <a:ext cx="389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85" name="Text Box 47">
              <a:extLst>
                <a:ext uri="{FF2B5EF4-FFF2-40B4-BE49-F238E27FC236}">
                  <a16:creationId xmlns:a16="http://schemas.microsoft.com/office/drawing/2014/main" id="{33E5CEE6-C6B8-6D4D-AAB0-F4B5AB6EFF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6" y="1972"/>
              <a:ext cx="389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86" name="Text Box 48">
              <a:extLst>
                <a:ext uri="{FF2B5EF4-FFF2-40B4-BE49-F238E27FC236}">
                  <a16:creationId xmlns:a16="http://schemas.microsoft.com/office/drawing/2014/main" id="{D213F97D-72F2-A54E-9039-AACC0BED29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5" y="1968"/>
              <a:ext cx="379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87" name="Text Box 49">
              <a:extLst>
                <a:ext uri="{FF2B5EF4-FFF2-40B4-BE49-F238E27FC236}">
                  <a16:creationId xmlns:a16="http://schemas.microsoft.com/office/drawing/2014/main" id="{E9A92B64-54B7-DE4F-AC0F-AD2E2FAC68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4" y="1968"/>
              <a:ext cx="383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88" name="Text Box 50">
              <a:extLst>
                <a:ext uri="{FF2B5EF4-FFF2-40B4-BE49-F238E27FC236}">
                  <a16:creationId xmlns:a16="http://schemas.microsoft.com/office/drawing/2014/main" id="{9A1B890F-2A0F-9C48-9D13-25857FB826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4" y="1968"/>
              <a:ext cx="385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89" name="Line 51">
              <a:extLst>
                <a:ext uri="{FF2B5EF4-FFF2-40B4-BE49-F238E27FC236}">
                  <a16:creationId xmlns:a16="http://schemas.microsoft.com/office/drawing/2014/main" id="{5A9F83ED-442F-B54F-9C36-BEE965BC09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3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90" name="Line 52">
              <a:extLst>
                <a:ext uri="{FF2B5EF4-FFF2-40B4-BE49-F238E27FC236}">
                  <a16:creationId xmlns:a16="http://schemas.microsoft.com/office/drawing/2014/main" id="{6D3A1341-446E-F04D-B475-2F3891D226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8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91" name="Line 53">
              <a:extLst>
                <a:ext uri="{FF2B5EF4-FFF2-40B4-BE49-F238E27FC236}">
                  <a16:creationId xmlns:a16="http://schemas.microsoft.com/office/drawing/2014/main" id="{9CF3C1CA-9D3E-5B45-9CAC-34D1A4D50E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1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92" name="Line 54">
              <a:extLst>
                <a:ext uri="{FF2B5EF4-FFF2-40B4-BE49-F238E27FC236}">
                  <a16:creationId xmlns:a16="http://schemas.microsoft.com/office/drawing/2014/main" id="{F7A69E6A-C86B-4D4F-BB54-D5794FEE62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63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93" name="Line 55">
              <a:extLst>
                <a:ext uri="{FF2B5EF4-FFF2-40B4-BE49-F238E27FC236}">
                  <a16:creationId xmlns:a16="http://schemas.microsoft.com/office/drawing/2014/main" id="{2ACA50AA-9E5B-0A4C-BBBC-E60D859241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07" y="1920"/>
              <a:ext cx="0" cy="9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94" name="Line 56">
              <a:extLst>
                <a:ext uri="{FF2B5EF4-FFF2-40B4-BE49-F238E27FC236}">
                  <a16:creationId xmlns:a16="http://schemas.microsoft.com/office/drawing/2014/main" id="{7AAF6EDA-5953-5643-8E6E-A0C8DC12D0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0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95" name="Line 57">
              <a:extLst>
                <a:ext uri="{FF2B5EF4-FFF2-40B4-BE49-F238E27FC236}">
                  <a16:creationId xmlns:a16="http://schemas.microsoft.com/office/drawing/2014/main" id="{05E346FC-6D7A-4240-95B1-69BBABBD4E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4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96" name="Line 58">
              <a:extLst>
                <a:ext uri="{FF2B5EF4-FFF2-40B4-BE49-F238E27FC236}">
                  <a16:creationId xmlns:a16="http://schemas.microsoft.com/office/drawing/2014/main" id="{5EB050E9-B493-5A4B-B61F-11CD59C8AF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7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97" name="Line 59">
              <a:extLst>
                <a:ext uri="{FF2B5EF4-FFF2-40B4-BE49-F238E27FC236}">
                  <a16:creationId xmlns:a16="http://schemas.microsoft.com/office/drawing/2014/main" id="{040AF238-0BD6-464B-9048-FFFF4D2D4E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81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98" name="Line 60">
              <a:extLst>
                <a:ext uri="{FF2B5EF4-FFF2-40B4-BE49-F238E27FC236}">
                  <a16:creationId xmlns:a16="http://schemas.microsoft.com/office/drawing/2014/main" id="{E75AB274-D12C-C640-8428-FDB3E9B415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4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599" name="Line 61">
              <a:extLst>
                <a:ext uri="{FF2B5EF4-FFF2-40B4-BE49-F238E27FC236}">
                  <a16:creationId xmlns:a16="http://schemas.microsoft.com/office/drawing/2014/main" id="{AA49E456-1F76-0E49-80F9-973B9EC748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1968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65600" name="Group 62">
              <a:extLst>
                <a:ext uri="{FF2B5EF4-FFF2-40B4-BE49-F238E27FC236}">
                  <a16:creationId xmlns:a16="http://schemas.microsoft.com/office/drawing/2014/main" id="{BC9254B5-011D-7844-A26B-889178D949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74" y="720"/>
              <a:ext cx="2447" cy="2471"/>
              <a:chOff x="1974" y="720"/>
              <a:chExt cx="2447" cy="2471"/>
            </a:xfrm>
          </p:grpSpPr>
          <p:sp>
            <p:nvSpPr>
              <p:cNvPr id="65604" name="Line 63">
                <a:extLst>
                  <a:ext uri="{FF2B5EF4-FFF2-40B4-BE49-F238E27FC236}">
                    <a16:creationId xmlns:a16="http://schemas.microsoft.com/office/drawing/2014/main" id="{F43AFD5B-AD54-AB45-8E42-535C9A2E36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963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5605" name="Line 64">
                <a:extLst>
                  <a:ext uri="{FF2B5EF4-FFF2-40B4-BE49-F238E27FC236}">
                    <a16:creationId xmlns:a16="http://schemas.microsoft.com/office/drawing/2014/main" id="{5F4C587B-2E4C-2144-891E-B228CEBB36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211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5606" name="Line 65">
                <a:extLst>
                  <a:ext uri="{FF2B5EF4-FFF2-40B4-BE49-F238E27FC236}">
                    <a16:creationId xmlns:a16="http://schemas.microsoft.com/office/drawing/2014/main" id="{EFA566B9-82BB-6B47-B85D-491FB01343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458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5607" name="Line 66">
                <a:extLst>
                  <a:ext uri="{FF2B5EF4-FFF2-40B4-BE49-F238E27FC236}">
                    <a16:creationId xmlns:a16="http://schemas.microsoft.com/office/drawing/2014/main" id="{C56F3354-AC11-EB4C-99BB-B13A1D6AC7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706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5608" name="Line 67">
                <a:extLst>
                  <a:ext uri="{FF2B5EF4-FFF2-40B4-BE49-F238E27FC236}">
                    <a16:creationId xmlns:a16="http://schemas.microsoft.com/office/drawing/2014/main" id="{EDD39740-A5C2-0D47-B1E6-D2DA5464A9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954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5609" name="Line 68">
                <a:extLst>
                  <a:ext uri="{FF2B5EF4-FFF2-40B4-BE49-F238E27FC236}">
                    <a16:creationId xmlns:a16="http://schemas.microsoft.com/office/drawing/2014/main" id="{546B77FF-0C11-D24D-97CB-69E1722DB5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2449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5610" name="Line 69">
                <a:extLst>
                  <a:ext uri="{FF2B5EF4-FFF2-40B4-BE49-F238E27FC236}">
                    <a16:creationId xmlns:a16="http://schemas.microsoft.com/office/drawing/2014/main" id="{F976828B-F224-FB4D-BBC7-1E6019A54B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2696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5611" name="Line 70">
                <a:extLst>
                  <a:ext uri="{FF2B5EF4-FFF2-40B4-BE49-F238E27FC236}">
                    <a16:creationId xmlns:a16="http://schemas.microsoft.com/office/drawing/2014/main" id="{42E0A6DE-69A7-4C46-B096-0BFDAA52D3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2944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5612" name="Line 71">
                <a:extLst>
                  <a:ext uri="{FF2B5EF4-FFF2-40B4-BE49-F238E27FC236}">
                    <a16:creationId xmlns:a16="http://schemas.microsoft.com/office/drawing/2014/main" id="{3345E9F1-7AB7-0641-A4F5-8E940281F3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3191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5613" name="Line 72">
                <a:extLst>
                  <a:ext uri="{FF2B5EF4-FFF2-40B4-BE49-F238E27FC236}">
                    <a16:creationId xmlns:a16="http://schemas.microsoft.com/office/drawing/2014/main" id="{A910BF0C-F992-074C-9F8B-F8463463DD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9" y="720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5601" name="Line 73">
              <a:extLst>
                <a:ext uri="{FF2B5EF4-FFF2-40B4-BE49-F238E27FC236}">
                  <a16:creationId xmlns:a16="http://schemas.microsoft.com/office/drawing/2014/main" id="{AD40068F-34A9-8E43-931C-80E54EF67B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0" y="1968"/>
              <a:ext cx="264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602" name="Line 74">
              <a:extLst>
                <a:ext uri="{FF2B5EF4-FFF2-40B4-BE49-F238E27FC236}">
                  <a16:creationId xmlns:a16="http://schemas.microsoft.com/office/drawing/2014/main" id="{5D8348C8-CBFE-F448-85CE-EAB3EF6B63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3024"/>
              <a:ext cx="0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603" name="Line 75">
              <a:extLst>
                <a:ext uri="{FF2B5EF4-FFF2-40B4-BE49-F238E27FC236}">
                  <a16:creationId xmlns:a16="http://schemas.microsoft.com/office/drawing/2014/main" id="{1A026F9F-07ED-1C4E-AA85-52D4E5A0A8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2208"/>
              <a:ext cx="2448" cy="0"/>
            </a:xfrm>
            <a:prstGeom prst="line">
              <a:avLst/>
            </a:prstGeom>
            <a:noFill/>
            <a:ln w="9525">
              <a:solidFill>
                <a:srgbClr val="33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5540" name="Line 76">
            <a:extLst>
              <a:ext uri="{FF2B5EF4-FFF2-40B4-BE49-F238E27FC236}">
                <a16:creationId xmlns:a16="http://schemas.microsoft.com/office/drawing/2014/main" id="{F47923FE-89EE-D843-B0BA-754193E9CA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71800" y="2286000"/>
            <a:ext cx="3810000" cy="38862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5541" name="Text Box 77">
            <a:extLst>
              <a:ext uri="{FF2B5EF4-FFF2-40B4-BE49-F238E27FC236}">
                <a16:creationId xmlns:a16="http://schemas.microsoft.com/office/drawing/2014/main" id="{4EDDEC26-B1C6-764E-830B-E87DB3BB9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0"/>
            <a:ext cx="396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</a:t>
            </a:r>
          </a:p>
        </p:txBody>
      </p:sp>
      <p:sp>
        <p:nvSpPr>
          <p:cNvPr id="65542" name="Text Box 78">
            <a:extLst>
              <a:ext uri="{FF2B5EF4-FFF2-40B4-BE49-F238E27FC236}">
                <a16:creationId xmlns:a16="http://schemas.microsoft.com/office/drawing/2014/main" id="{95F89B5E-7150-1848-BBFB-BA7A93EF79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3200400"/>
            <a:ext cx="396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65543" name="Oval 80">
            <a:extLst>
              <a:ext uri="{FF2B5EF4-FFF2-40B4-BE49-F238E27FC236}">
                <a16:creationId xmlns:a16="http://schemas.microsoft.com/office/drawing/2014/main" id="{18239543-F320-9542-BA25-DE1F3C57CA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2286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5544" name="Oval 81">
            <a:extLst>
              <a:ext uri="{FF2B5EF4-FFF2-40B4-BE49-F238E27FC236}">
                <a16:creationId xmlns:a16="http://schemas.microsoft.com/office/drawing/2014/main" id="{D263552F-4C52-E446-B1E8-620F86236C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2743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5545" name="Oval 82">
            <a:extLst>
              <a:ext uri="{FF2B5EF4-FFF2-40B4-BE49-F238E27FC236}">
                <a16:creationId xmlns:a16="http://schemas.microsoft.com/office/drawing/2014/main" id="{7E16687C-E3D2-0845-9769-C52A418B22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3352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5546" name="Oval 83">
            <a:extLst>
              <a:ext uri="{FF2B5EF4-FFF2-40B4-BE49-F238E27FC236}">
                <a16:creationId xmlns:a16="http://schemas.microsoft.com/office/drawing/2014/main" id="{246CEA21-2DAC-AA47-AD1F-3BBE7E3C50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3886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5547" name="Oval 84">
            <a:extLst>
              <a:ext uri="{FF2B5EF4-FFF2-40B4-BE49-F238E27FC236}">
                <a16:creationId xmlns:a16="http://schemas.microsoft.com/office/drawing/2014/main" id="{71FFF6D7-3A89-2C40-81FB-95518BCD99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4419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5548" name="Oval 85">
            <a:extLst>
              <a:ext uri="{FF2B5EF4-FFF2-40B4-BE49-F238E27FC236}">
                <a16:creationId xmlns:a16="http://schemas.microsoft.com/office/drawing/2014/main" id="{21EBA92B-9B81-C64C-9EC7-3E973599C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4953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5549" name="Oval 86">
            <a:extLst>
              <a:ext uri="{FF2B5EF4-FFF2-40B4-BE49-F238E27FC236}">
                <a16:creationId xmlns:a16="http://schemas.microsoft.com/office/drawing/2014/main" id="{E8E73A7C-836A-A740-8870-73B77A86F3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486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5550" name="Oval 87">
            <a:extLst>
              <a:ext uri="{FF2B5EF4-FFF2-40B4-BE49-F238E27FC236}">
                <a16:creationId xmlns:a16="http://schemas.microsoft.com/office/drawing/2014/main" id="{2F60F667-BADD-0247-B9FC-6E0A8FDF79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6019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5551" name="Text Box 88">
            <a:extLst>
              <a:ext uri="{FF2B5EF4-FFF2-40B4-BE49-F238E27FC236}">
                <a16:creationId xmlns:a16="http://schemas.microsoft.com/office/drawing/2014/main" id="{4B41BFF0-A10A-C84A-8456-518A1DE5F6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775" y="280988"/>
            <a:ext cx="450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8.)</a:t>
            </a: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6200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04535CC2-CEE9-8944-B960-1CEE8DA88B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88913"/>
            <a:ext cx="7127875" cy="64087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6563" name="Group 3">
            <a:extLst>
              <a:ext uri="{FF2B5EF4-FFF2-40B4-BE49-F238E27FC236}">
                <a16:creationId xmlns:a16="http://schemas.microsoft.com/office/drawing/2014/main" id="{3F8F9D29-B2C8-9E4F-84FA-D1BA8691898E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457200"/>
            <a:ext cx="6172200" cy="6019800"/>
            <a:chOff x="1776" y="619"/>
            <a:chExt cx="2831" cy="2741"/>
          </a:xfrm>
        </p:grpSpPr>
        <p:sp>
          <p:nvSpPr>
            <p:cNvPr id="66576" name="Text Box 4">
              <a:extLst>
                <a:ext uri="{FF2B5EF4-FFF2-40B4-BE49-F238E27FC236}">
                  <a16:creationId xmlns:a16="http://schemas.microsoft.com/office/drawing/2014/main" id="{B83470C6-804A-084F-BC50-E0F23A2146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8" y="3120"/>
              <a:ext cx="346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577" name="Text Box 5">
              <a:extLst>
                <a:ext uri="{FF2B5EF4-FFF2-40B4-BE49-F238E27FC236}">
                  <a16:creationId xmlns:a16="http://schemas.microsoft.com/office/drawing/2014/main" id="{7DB717F8-5C95-6C49-862E-98ADBFBFC3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3" y="2849"/>
              <a:ext cx="351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578" name="Text Box 6">
              <a:extLst>
                <a:ext uri="{FF2B5EF4-FFF2-40B4-BE49-F238E27FC236}">
                  <a16:creationId xmlns:a16="http://schemas.microsoft.com/office/drawing/2014/main" id="{A642E0CB-E740-A841-8DD9-A411E1BEA3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3" y="2600"/>
              <a:ext cx="351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579" name="Text Box 7">
              <a:extLst>
                <a:ext uri="{FF2B5EF4-FFF2-40B4-BE49-F238E27FC236}">
                  <a16:creationId xmlns:a16="http://schemas.microsoft.com/office/drawing/2014/main" id="{FAC8C6FB-25E2-2147-8BAA-30610697AB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0" y="2352"/>
              <a:ext cx="354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580" name="Text Box 8">
              <a:extLst>
                <a:ext uri="{FF2B5EF4-FFF2-40B4-BE49-F238E27FC236}">
                  <a16:creationId xmlns:a16="http://schemas.microsoft.com/office/drawing/2014/main" id="{D0FC6D9F-16B0-D644-9B48-E6B9783DDC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0" y="2103"/>
              <a:ext cx="354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581" name="Text Box 9">
              <a:extLst>
                <a:ext uri="{FF2B5EF4-FFF2-40B4-BE49-F238E27FC236}">
                  <a16:creationId xmlns:a16="http://schemas.microsoft.com/office/drawing/2014/main" id="{C22E9456-D526-2B4D-AF2D-BACB5F1217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1608"/>
              <a:ext cx="36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582" name="Text Box 10">
              <a:extLst>
                <a:ext uri="{FF2B5EF4-FFF2-40B4-BE49-F238E27FC236}">
                  <a16:creationId xmlns:a16="http://schemas.microsoft.com/office/drawing/2014/main" id="{B117D894-FD0F-8F46-8B31-A4379E0EC5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1361"/>
              <a:ext cx="360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583" name="Text Box 11">
              <a:extLst>
                <a:ext uri="{FF2B5EF4-FFF2-40B4-BE49-F238E27FC236}">
                  <a16:creationId xmlns:a16="http://schemas.microsoft.com/office/drawing/2014/main" id="{625DC742-8BEC-864B-8A3B-7F49BB6C53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0" y="1115"/>
              <a:ext cx="354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584" name="Text Box 12">
              <a:extLst>
                <a:ext uri="{FF2B5EF4-FFF2-40B4-BE49-F238E27FC236}">
                  <a16:creationId xmlns:a16="http://schemas.microsoft.com/office/drawing/2014/main" id="{80F2CA3B-CE91-2640-9228-0341D50CA5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866"/>
              <a:ext cx="36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585" name="Text Box 13">
              <a:extLst>
                <a:ext uri="{FF2B5EF4-FFF2-40B4-BE49-F238E27FC236}">
                  <a16:creationId xmlns:a16="http://schemas.microsoft.com/office/drawing/2014/main" id="{C1C68733-C3C7-8240-AFAF-754A303CA8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619"/>
              <a:ext cx="36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586" name="Line 14">
              <a:extLst>
                <a:ext uri="{FF2B5EF4-FFF2-40B4-BE49-F238E27FC236}">
                  <a16:creationId xmlns:a16="http://schemas.microsoft.com/office/drawing/2014/main" id="{0BE72FDA-345F-014F-88E7-582D70D44E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16" y="624"/>
              <a:ext cx="0" cy="2719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587" name="Line 15">
              <a:extLst>
                <a:ext uri="{FF2B5EF4-FFF2-40B4-BE49-F238E27FC236}">
                  <a16:creationId xmlns:a16="http://schemas.microsoft.com/office/drawing/2014/main" id="{5E300AC0-A861-E847-A7A9-661B046EA5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68" y="1962"/>
              <a:ext cx="2447" cy="6"/>
            </a:xfrm>
            <a:prstGeom prst="line">
              <a:avLst/>
            </a:prstGeom>
            <a:noFill/>
            <a:ln w="12700">
              <a:solidFill>
                <a:srgbClr val="66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588" name="Line 16">
              <a:extLst>
                <a:ext uri="{FF2B5EF4-FFF2-40B4-BE49-F238E27FC236}">
                  <a16:creationId xmlns:a16="http://schemas.microsoft.com/office/drawing/2014/main" id="{855A8123-0FB7-5D44-A375-70592D702B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9" y="3216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589" name="Line 17">
              <a:extLst>
                <a:ext uri="{FF2B5EF4-FFF2-40B4-BE49-F238E27FC236}">
                  <a16:creationId xmlns:a16="http://schemas.microsoft.com/office/drawing/2014/main" id="{E9916549-5E91-BF46-B9B3-EDB8EE8D01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68" y="3216"/>
              <a:ext cx="31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590" name="Line 18">
              <a:extLst>
                <a:ext uri="{FF2B5EF4-FFF2-40B4-BE49-F238E27FC236}">
                  <a16:creationId xmlns:a16="http://schemas.microsoft.com/office/drawing/2014/main" id="{DF61D95A-C3CE-C84D-AFAB-45BA2236C9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1235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591" name="Line 19">
              <a:extLst>
                <a:ext uri="{FF2B5EF4-FFF2-40B4-BE49-F238E27FC236}">
                  <a16:creationId xmlns:a16="http://schemas.microsoft.com/office/drawing/2014/main" id="{AA9ADCE1-C5D3-4B43-8FEF-BF1FFA6174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988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592" name="Line 20">
              <a:extLst>
                <a:ext uri="{FF2B5EF4-FFF2-40B4-BE49-F238E27FC236}">
                  <a16:creationId xmlns:a16="http://schemas.microsoft.com/office/drawing/2014/main" id="{9A41C06D-79BD-784B-8386-9084759259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1483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593" name="Line 21">
              <a:extLst>
                <a:ext uri="{FF2B5EF4-FFF2-40B4-BE49-F238E27FC236}">
                  <a16:creationId xmlns:a16="http://schemas.microsoft.com/office/drawing/2014/main" id="{1EF18D42-E80B-4B41-A0E9-BAF014FEED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719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594" name="Line 22">
              <a:extLst>
                <a:ext uri="{FF2B5EF4-FFF2-40B4-BE49-F238E27FC236}">
                  <a16:creationId xmlns:a16="http://schemas.microsoft.com/office/drawing/2014/main" id="{714C3C92-BB9F-514B-A34D-0AEDC1861A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473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595" name="Line 23">
              <a:extLst>
                <a:ext uri="{FF2B5EF4-FFF2-40B4-BE49-F238E27FC236}">
                  <a16:creationId xmlns:a16="http://schemas.microsoft.com/office/drawing/2014/main" id="{15351E50-C203-474A-BF97-80762068E9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968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596" name="Line 24">
              <a:extLst>
                <a:ext uri="{FF2B5EF4-FFF2-40B4-BE49-F238E27FC236}">
                  <a16:creationId xmlns:a16="http://schemas.microsoft.com/office/drawing/2014/main" id="{ECDD5E51-B84D-954F-855E-2776A6B6A1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1977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597" name="Line 25">
              <a:extLst>
                <a:ext uri="{FF2B5EF4-FFF2-40B4-BE49-F238E27FC236}">
                  <a16:creationId xmlns:a16="http://schemas.microsoft.com/office/drawing/2014/main" id="{ADD40361-8665-8345-9090-96579CD212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1731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598" name="Line 26">
              <a:extLst>
                <a:ext uri="{FF2B5EF4-FFF2-40B4-BE49-F238E27FC236}">
                  <a16:creationId xmlns:a16="http://schemas.microsoft.com/office/drawing/2014/main" id="{37964932-0D76-E940-8190-DA7304A645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1986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599" name="Line 27">
              <a:extLst>
                <a:ext uri="{FF2B5EF4-FFF2-40B4-BE49-F238E27FC236}">
                  <a16:creationId xmlns:a16="http://schemas.microsoft.com/office/drawing/2014/main" id="{EA54B4D7-BF1F-C548-A4C9-35036BFD1D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740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66600" name="Group 28">
              <a:extLst>
                <a:ext uri="{FF2B5EF4-FFF2-40B4-BE49-F238E27FC236}">
                  <a16:creationId xmlns:a16="http://schemas.microsoft.com/office/drawing/2014/main" id="{0F86A7D1-86F3-E240-A376-63F44E70A9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77" y="720"/>
              <a:ext cx="2438" cy="2496"/>
              <a:chOff x="1977" y="720"/>
              <a:chExt cx="2438" cy="2719"/>
            </a:xfrm>
          </p:grpSpPr>
          <p:sp>
            <p:nvSpPr>
              <p:cNvPr id="66638" name="Line 29">
                <a:extLst>
                  <a:ext uri="{FF2B5EF4-FFF2-40B4-BE49-F238E27FC236}">
                    <a16:creationId xmlns:a16="http://schemas.microsoft.com/office/drawing/2014/main" id="{3D19FCD9-0F4C-B44A-B913-16885F2764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1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6639" name="Line 30">
                <a:extLst>
                  <a:ext uri="{FF2B5EF4-FFF2-40B4-BE49-F238E27FC236}">
                    <a16:creationId xmlns:a16="http://schemas.microsoft.com/office/drawing/2014/main" id="{F4B30A56-06B8-184E-9ADC-F653223AF2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7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6640" name="Line 31">
                <a:extLst>
                  <a:ext uri="{FF2B5EF4-FFF2-40B4-BE49-F238E27FC236}">
                    <a16:creationId xmlns:a16="http://schemas.microsoft.com/office/drawing/2014/main" id="{73AC91DA-E0E2-694A-A0B2-312546DAED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20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6641" name="Line 32">
                <a:extLst>
                  <a:ext uri="{FF2B5EF4-FFF2-40B4-BE49-F238E27FC236}">
                    <a16:creationId xmlns:a16="http://schemas.microsoft.com/office/drawing/2014/main" id="{9A0F2B45-C0A2-6D45-BDFC-6B97048DE7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65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6642" name="Line 33">
                <a:extLst>
                  <a:ext uri="{FF2B5EF4-FFF2-40B4-BE49-F238E27FC236}">
                    <a16:creationId xmlns:a16="http://schemas.microsoft.com/office/drawing/2014/main" id="{DAFCF35E-523D-F44D-BD94-7335330E75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07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6643" name="Line 34">
                <a:extLst>
                  <a:ext uri="{FF2B5EF4-FFF2-40B4-BE49-F238E27FC236}">
                    <a16:creationId xmlns:a16="http://schemas.microsoft.com/office/drawing/2014/main" id="{F8E20839-C2CB-DC4F-A783-9B33ECF0FA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68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6644" name="Line 35">
                <a:extLst>
                  <a:ext uri="{FF2B5EF4-FFF2-40B4-BE49-F238E27FC236}">
                    <a16:creationId xmlns:a16="http://schemas.microsoft.com/office/drawing/2014/main" id="{4EAEDB04-CD1C-9240-B754-E836DA4503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25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6645" name="Line 36">
                <a:extLst>
                  <a:ext uri="{FF2B5EF4-FFF2-40B4-BE49-F238E27FC236}">
                    <a16:creationId xmlns:a16="http://schemas.microsoft.com/office/drawing/2014/main" id="{F595F65B-4A80-8745-A973-02B508AEBA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4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6646" name="Line 37">
                <a:extLst>
                  <a:ext uri="{FF2B5EF4-FFF2-40B4-BE49-F238E27FC236}">
                    <a16:creationId xmlns:a16="http://schemas.microsoft.com/office/drawing/2014/main" id="{670274DB-9280-A64F-8F43-F9A181EA1A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8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6647" name="Line 38">
                <a:extLst>
                  <a:ext uri="{FF2B5EF4-FFF2-40B4-BE49-F238E27FC236}">
                    <a16:creationId xmlns:a16="http://schemas.microsoft.com/office/drawing/2014/main" id="{8B3357D4-B2F6-E140-A18B-C9D222ADB1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81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6648" name="Line 39">
                <a:extLst>
                  <a:ext uri="{FF2B5EF4-FFF2-40B4-BE49-F238E27FC236}">
                    <a16:creationId xmlns:a16="http://schemas.microsoft.com/office/drawing/2014/main" id="{F3173E37-A7EF-4149-9132-0F85ECCD09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15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6601" name="Line 40">
              <a:extLst>
                <a:ext uri="{FF2B5EF4-FFF2-40B4-BE49-F238E27FC236}">
                  <a16:creationId xmlns:a16="http://schemas.microsoft.com/office/drawing/2014/main" id="{43001963-5907-6241-99AD-E825F2DA79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72" y="1968"/>
              <a:ext cx="81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602" name="Text Box 41">
              <a:extLst>
                <a:ext uri="{FF2B5EF4-FFF2-40B4-BE49-F238E27FC236}">
                  <a16:creationId xmlns:a16="http://schemas.microsoft.com/office/drawing/2014/main" id="{F40F3FE4-9A3F-5F4C-B8A1-2F6413D4AC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" y="1968"/>
              <a:ext cx="37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603" name="Text Box 42">
              <a:extLst>
                <a:ext uri="{FF2B5EF4-FFF2-40B4-BE49-F238E27FC236}">
                  <a16:creationId xmlns:a16="http://schemas.microsoft.com/office/drawing/2014/main" id="{A6541F47-E495-F040-87D0-9539AEC937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5" y="1972"/>
              <a:ext cx="38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604" name="Text Box 43">
              <a:extLst>
                <a:ext uri="{FF2B5EF4-FFF2-40B4-BE49-F238E27FC236}">
                  <a16:creationId xmlns:a16="http://schemas.microsoft.com/office/drawing/2014/main" id="{C48709F8-A0A2-9742-B66C-A9D62308CE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1970"/>
              <a:ext cx="383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605" name="Text Box 44">
              <a:extLst>
                <a:ext uri="{FF2B5EF4-FFF2-40B4-BE49-F238E27FC236}">
                  <a16:creationId xmlns:a16="http://schemas.microsoft.com/office/drawing/2014/main" id="{3019EABD-369E-C541-91FE-2DFA05DDAD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6" y="1959"/>
              <a:ext cx="366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606" name="Text Box 45">
              <a:extLst>
                <a:ext uri="{FF2B5EF4-FFF2-40B4-BE49-F238E27FC236}">
                  <a16:creationId xmlns:a16="http://schemas.microsoft.com/office/drawing/2014/main" id="{B60F00D4-1BE1-B34B-942D-B593EEB509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26" y="1972"/>
              <a:ext cx="444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607" name="Text Box 46">
              <a:extLst>
                <a:ext uri="{FF2B5EF4-FFF2-40B4-BE49-F238E27FC236}">
                  <a16:creationId xmlns:a16="http://schemas.microsoft.com/office/drawing/2014/main" id="{E211F674-500A-1741-9793-15F831F6C3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52" y="1970"/>
              <a:ext cx="386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608" name="Text Box 47">
              <a:extLst>
                <a:ext uri="{FF2B5EF4-FFF2-40B4-BE49-F238E27FC236}">
                  <a16:creationId xmlns:a16="http://schemas.microsoft.com/office/drawing/2014/main" id="{54BB94B9-BA82-1D46-93B5-01C65248AF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7" y="1968"/>
              <a:ext cx="389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609" name="Text Box 48">
              <a:extLst>
                <a:ext uri="{FF2B5EF4-FFF2-40B4-BE49-F238E27FC236}">
                  <a16:creationId xmlns:a16="http://schemas.microsoft.com/office/drawing/2014/main" id="{EB4C3996-0960-3548-9A73-F14C9B6F1B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6" y="1972"/>
              <a:ext cx="389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610" name="Text Box 49">
              <a:extLst>
                <a:ext uri="{FF2B5EF4-FFF2-40B4-BE49-F238E27FC236}">
                  <a16:creationId xmlns:a16="http://schemas.microsoft.com/office/drawing/2014/main" id="{0496DDD9-2FA9-0F43-B0D9-9ADECE744C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5" y="1968"/>
              <a:ext cx="379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611" name="Text Box 50">
              <a:extLst>
                <a:ext uri="{FF2B5EF4-FFF2-40B4-BE49-F238E27FC236}">
                  <a16:creationId xmlns:a16="http://schemas.microsoft.com/office/drawing/2014/main" id="{C42B6C77-2DDB-524A-AE73-914A9B21C0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4" y="1968"/>
              <a:ext cx="383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612" name="Text Box 51">
              <a:extLst>
                <a:ext uri="{FF2B5EF4-FFF2-40B4-BE49-F238E27FC236}">
                  <a16:creationId xmlns:a16="http://schemas.microsoft.com/office/drawing/2014/main" id="{F08CC585-9A00-3C42-BB5D-4E33D5D99A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4" y="1968"/>
              <a:ext cx="385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613" name="Line 52">
              <a:extLst>
                <a:ext uri="{FF2B5EF4-FFF2-40B4-BE49-F238E27FC236}">
                  <a16:creationId xmlns:a16="http://schemas.microsoft.com/office/drawing/2014/main" id="{FBFF20C2-AA71-9048-AA53-03987FEB47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3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614" name="Line 53">
              <a:extLst>
                <a:ext uri="{FF2B5EF4-FFF2-40B4-BE49-F238E27FC236}">
                  <a16:creationId xmlns:a16="http://schemas.microsoft.com/office/drawing/2014/main" id="{3FFDE714-A538-9247-B0E8-2674AD9612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8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615" name="Line 54">
              <a:extLst>
                <a:ext uri="{FF2B5EF4-FFF2-40B4-BE49-F238E27FC236}">
                  <a16:creationId xmlns:a16="http://schemas.microsoft.com/office/drawing/2014/main" id="{DAF3706F-1967-184D-A23F-3AE1FF9448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1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616" name="Line 55">
              <a:extLst>
                <a:ext uri="{FF2B5EF4-FFF2-40B4-BE49-F238E27FC236}">
                  <a16:creationId xmlns:a16="http://schemas.microsoft.com/office/drawing/2014/main" id="{FC6C342D-5054-8E43-A4E1-A32CEB954A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63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617" name="Line 56">
              <a:extLst>
                <a:ext uri="{FF2B5EF4-FFF2-40B4-BE49-F238E27FC236}">
                  <a16:creationId xmlns:a16="http://schemas.microsoft.com/office/drawing/2014/main" id="{D8AD55B2-4726-354E-8F0A-7F668ABEDE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07" y="1920"/>
              <a:ext cx="0" cy="9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618" name="Line 57">
              <a:extLst>
                <a:ext uri="{FF2B5EF4-FFF2-40B4-BE49-F238E27FC236}">
                  <a16:creationId xmlns:a16="http://schemas.microsoft.com/office/drawing/2014/main" id="{F4B46015-59C7-704B-BC4F-2EA743AC6C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0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619" name="Line 58">
              <a:extLst>
                <a:ext uri="{FF2B5EF4-FFF2-40B4-BE49-F238E27FC236}">
                  <a16:creationId xmlns:a16="http://schemas.microsoft.com/office/drawing/2014/main" id="{46A0C9B8-1B39-AF44-958D-33E975A7D8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4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620" name="Line 59">
              <a:extLst>
                <a:ext uri="{FF2B5EF4-FFF2-40B4-BE49-F238E27FC236}">
                  <a16:creationId xmlns:a16="http://schemas.microsoft.com/office/drawing/2014/main" id="{5FD5B144-5FB0-2343-A6B4-AB579A848E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7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621" name="Line 60">
              <a:extLst>
                <a:ext uri="{FF2B5EF4-FFF2-40B4-BE49-F238E27FC236}">
                  <a16:creationId xmlns:a16="http://schemas.microsoft.com/office/drawing/2014/main" id="{978E3F47-F42F-7840-A23B-B6C280EF75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81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622" name="Line 61">
              <a:extLst>
                <a:ext uri="{FF2B5EF4-FFF2-40B4-BE49-F238E27FC236}">
                  <a16:creationId xmlns:a16="http://schemas.microsoft.com/office/drawing/2014/main" id="{0D4C7755-1EBF-A34A-BCE2-D02E51FC66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4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623" name="Line 62">
              <a:extLst>
                <a:ext uri="{FF2B5EF4-FFF2-40B4-BE49-F238E27FC236}">
                  <a16:creationId xmlns:a16="http://schemas.microsoft.com/office/drawing/2014/main" id="{896CB5E1-FD9A-F44C-BA10-486775B5CC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1968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66624" name="Group 63">
              <a:extLst>
                <a:ext uri="{FF2B5EF4-FFF2-40B4-BE49-F238E27FC236}">
                  <a16:creationId xmlns:a16="http://schemas.microsoft.com/office/drawing/2014/main" id="{5C164EA9-0D70-8842-BDCE-2908C735C1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74" y="720"/>
              <a:ext cx="2447" cy="2471"/>
              <a:chOff x="1974" y="720"/>
              <a:chExt cx="2447" cy="2471"/>
            </a:xfrm>
          </p:grpSpPr>
          <p:sp>
            <p:nvSpPr>
              <p:cNvPr id="66628" name="Line 64">
                <a:extLst>
                  <a:ext uri="{FF2B5EF4-FFF2-40B4-BE49-F238E27FC236}">
                    <a16:creationId xmlns:a16="http://schemas.microsoft.com/office/drawing/2014/main" id="{1FE714CA-209B-524F-A34B-058DD355E7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963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6629" name="Line 65">
                <a:extLst>
                  <a:ext uri="{FF2B5EF4-FFF2-40B4-BE49-F238E27FC236}">
                    <a16:creationId xmlns:a16="http://schemas.microsoft.com/office/drawing/2014/main" id="{8110B186-A530-1E42-85ED-B8A193D4FC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211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6630" name="Line 66">
                <a:extLst>
                  <a:ext uri="{FF2B5EF4-FFF2-40B4-BE49-F238E27FC236}">
                    <a16:creationId xmlns:a16="http://schemas.microsoft.com/office/drawing/2014/main" id="{A8873CB7-3483-A14F-AF08-C9431DEB15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458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6631" name="Line 67">
                <a:extLst>
                  <a:ext uri="{FF2B5EF4-FFF2-40B4-BE49-F238E27FC236}">
                    <a16:creationId xmlns:a16="http://schemas.microsoft.com/office/drawing/2014/main" id="{BD822C20-6C9A-EF47-A775-6F62D10EB7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706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6632" name="Line 68">
                <a:extLst>
                  <a:ext uri="{FF2B5EF4-FFF2-40B4-BE49-F238E27FC236}">
                    <a16:creationId xmlns:a16="http://schemas.microsoft.com/office/drawing/2014/main" id="{76ECC703-622E-EE47-9CC1-957EC1F679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954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6633" name="Line 69">
                <a:extLst>
                  <a:ext uri="{FF2B5EF4-FFF2-40B4-BE49-F238E27FC236}">
                    <a16:creationId xmlns:a16="http://schemas.microsoft.com/office/drawing/2014/main" id="{9A116721-361B-FD4B-9F37-31FA4FD05B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2449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6634" name="Line 70">
                <a:extLst>
                  <a:ext uri="{FF2B5EF4-FFF2-40B4-BE49-F238E27FC236}">
                    <a16:creationId xmlns:a16="http://schemas.microsoft.com/office/drawing/2014/main" id="{5A201F7D-6178-A34A-A169-863533C825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2696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6635" name="Line 71">
                <a:extLst>
                  <a:ext uri="{FF2B5EF4-FFF2-40B4-BE49-F238E27FC236}">
                    <a16:creationId xmlns:a16="http://schemas.microsoft.com/office/drawing/2014/main" id="{5DB44001-4926-AD4B-A048-ECB1376C54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2944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6636" name="Line 72">
                <a:extLst>
                  <a:ext uri="{FF2B5EF4-FFF2-40B4-BE49-F238E27FC236}">
                    <a16:creationId xmlns:a16="http://schemas.microsoft.com/office/drawing/2014/main" id="{561F4063-13AB-3A4D-AF0C-4CC06C5340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3191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6637" name="Line 73">
                <a:extLst>
                  <a:ext uri="{FF2B5EF4-FFF2-40B4-BE49-F238E27FC236}">
                    <a16:creationId xmlns:a16="http://schemas.microsoft.com/office/drawing/2014/main" id="{4268160A-FCFB-BE47-8379-D763387124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9" y="720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6625" name="Line 74">
              <a:extLst>
                <a:ext uri="{FF2B5EF4-FFF2-40B4-BE49-F238E27FC236}">
                  <a16:creationId xmlns:a16="http://schemas.microsoft.com/office/drawing/2014/main" id="{CBA38B31-28CC-A145-A912-742A09E081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0" y="1968"/>
              <a:ext cx="264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626" name="Line 75">
              <a:extLst>
                <a:ext uri="{FF2B5EF4-FFF2-40B4-BE49-F238E27FC236}">
                  <a16:creationId xmlns:a16="http://schemas.microsoft.com/office/drawing/2014/main" id="{E2325247-82E0-8E4D-83D5-C976A14778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3024"/>
              <a:ext cx="0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627" name="Line 76">
              <a:extLst>
                <a:ext uri="{FF2B5EF4-FFF2-40B4-BE49-F238E27FC236}">
                  <a16:creationId xmlns:a16="http://schemas.microsoft.com/office/drawing/2014/main" id="{3E2646D0-CC2D-C749-820D-CBD6F85848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2208"/>
              <a:ext cx="2448" cy="0"/>
            </a:xfrm>
            <a:prstGeom prst="line">
              <a:avLst/>
            </a:prstGeom>
            <a:noFill/>
            <a:ln w="9525">
              <a:solidFill>
                <a:srgbClr val="33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6564" name="Line 77">
            <a:extLst>
              <a:ext uri="{FF2B5EF4-FFF2-40B4-BE49-F238E27FC236}">
                <a16:creationId xmlns:a16="http://schemas.microsoft.com/office/drawing/2014/main" id="{992CC104-30D1-5A4B-8C7E-510443FEC3C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71800" y="457200"/>
            <a:ext cx="1905000" cy="57912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65" name="Text Box 78">
            <a:extLst>
              <a:ext uri="{FF2B5EF4-FFF2-40B4-BE49-F238E27FC236}">
                <a16:creationId xmlns:a16="http://schemas.microsoft.com/office/drawing/2014/main" id="{043318C5-FAF8-684E-B51F-78D2743CF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0"/>
            <a:ext cx="396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</a:t>
            </a:r>
          </a:p>
        </p:txBody>
      </p:sp>
      <p:sp>
        <p:nvSpPr>
          <p:cNvPr id="66566" name="Text Box 79">
            <a:extLst>
              <a:ext uri="{FF2B5EF4-FFF2-40B4-BE49-F238E27FC236}">
                <a16:creationId xmlns:a16="http://schemas.microsoft.com/office/drawing/2014/main" id="{1ABFBBF2-842E-0943-8A5B-A7C1C95C8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3200400"/>
            <a:ext cx="396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66567" name="Line 81">
            <a:extLst>
              <a:ext uri="{FF2B5EF4-FFF2-40B4-BE49-F238E27FC236}">
                <a16:creationId xmlns:a16="http://schemas.microsoft.com/office/drawing/2014/main" id="{78C5ECDB-6DEC-364D-80B8-3DC11DA4B255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8175" y="692150"/>
            <a:ext cx="4824413" cy="4608513"/>
          </a:xfrm>
          <a:prstGeom prst="line">
            <a:avLst/>
          </a:prstGeom>
          <a:noFill/>
          <a:ln w="762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68" name="Line 82">
            <a:extLst>
              <a:ext uri="{FF2B5EF4-FFF2-40B4-BE49-F238E27FC236}">
                <a16:creationId xmlns:a16="http://schemas.microsoft.com/office/drawing/2014/main" id="{FB47F045-CBE7-C142-8529-93F57E14EB3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03350" y="2852738"/>
            <a:ext cx="5400675" cy="0"/>
          </a:xfrm>
          <a:prstGeom prst="line">
            <a:avLst/>
          </a:prstGeom>
          <a:noFill/>
          <a:ln w="762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69" name="Line 83">
            <a:extLst>
              <a:ext uri="{FF2B5EF4-FFF2-40B4-BE49-F238E27FC236}">
                <a16:creationId xmlns:a16="http://schemas.microsoft.com/office/drawing/2014/main" id="{91B1CD06-E7AF-ED4C-B209-FB824D243C85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692150"/>
            <a:ext cx="71438" cy="5473700"/>
          </a:xfrm>
          <a:prstGeom prst="line">
            <a:avLst/>
          </a:prstGeom>
          <a:noFill/>
          <a:ln w="762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70" name="Text Box 84">
            <a:extLst>
              <a:ext uri="{FF2B5EF4-FFF2-40B4-BE49-F238E27FC236}">
                <a16:creationId xmlns:a16="http://schemas.microsoft.com/office/drawing/2014/main" id="{5C941350-D47E-1C4C-8545-466619DAAE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9563" y="5229225"/>
            <a:ext cx="336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</a:t>
            </a:r>
          </a:p>
        </p:txBody>
      </p:sp>
      <p:sp>
        <p:nvSpPr>
          <p:cNvPr id="66571" name="Text Box 85">
            <a:extLst>
              <a:ext uri="{FF2B5EF4-FFF2-40B4-BE49-F238E27FC236}">
                <a16:creationId xmlns:a16="http://schemas.microsoft.com/office/drawing/2014/main" id="{F9B664C5-48BC-7B4C-9322-6F8132A47C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4025" y="2636838"/>
            <a:ext cx="336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6572" name="Text Box 86">
            <a:extLst>
              <a:ext uri="{FF2B5EF4-FFF2-40B4-BE49-F238E27FC236}">
                <a16:creationId xmlns:a16="http://schemas.microsoft.com/office/drawing/2014/main" id="{7A592668-0331-CD41-9448-47CE7C6C3F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6092825"/>
            <a:ext cx="349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</a:t>
            </a:r>
          </a:p>
        </p:txBody>
      </p:sp>
      <p:sp>
        <p:nvSpPr>
          <p:cNvPr id="66573" name="Text Box 87">
            <a:extLst>
              <a:ext uri="{FF2B5EF4-FFF2-40B4-BE49-F238E27FC236}">
                <a16:creationId xmlns:a16="http://schemas.microsoft.com/office/drawing/2014/main" id="{30B978BD-C3F6-1545-8130-35ACF6B018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538" y="6165850"/>
            <a:ext cx="349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</a:t>
            </a:r>
          </a:p>
        </p:txBody>
      </p:sp>
      <p:sp>
        <p:nvSpPr>
          <p:cNvPr id="66574" name="Text Box 88">
            <a:extLst>
              <a:ext uri="{FF2B5EF4-FFF2-40B4-BE49-F238E27FC236}">
                <a16:creationId xmlns:a16="http://schemas.microsoft.com/office/drawing/2014/main" id="{314A6BC4-FD15-F943-8663-F1E811015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88913"/>
            <a:ext cx="450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9.)</a:t>
            </a:r>
          </a:p>
        </p:txBody>
      </p:sp>
      <p:sp>
        <p:nvSpPr>
          <p:cNvPr id="66575" name="Text Box 89">
            <a:extLst>
              <a:ext uri="{FF2B5EF4-FFF2-40B4-BE49-F238E27FC236}">
                <a16:creationId xmlns:a16="http://schemas.microsoft.com/office/drawing/2014/main" id="{53C4FABB-42D8-EB49-8FD4-6AE6697836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00" y="187325"/>
            <a:ext cx="2649538" cy="4572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Which line is x = 1</a:t>
            </a:r>
          </a:p>
        </p:txBody>
      </p:sp>
    </p:spTree>
    <p:extLst>
      <p:ext uri="{BB962C8B-B14F-4D97-AF65-F5344CB8AC3E}">
        <p14:creationId xmlns:p14="http://schemas.microsoft.com/office/powerpoint/2010/main" val="18518521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7E35B42A-5E67-4643-97C1-A682437023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88913"/>
            <a:ext cx="7127875" cy="64087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7587" name="Group 2">
            <a:extLst>
              <a:ext uri="{FF2B5EF4-FFF2-40B4-BE49-F238E27FC236}">
                <a16:creationId xmlns:a16="http://schemas.microsoft.com/office/drawing/2014/main" id="{7611A40D-D007-4D4A-ABEA-6AFBDDFA3B2C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457200"/>
            <a:ext cx="6172200" cy="6019800"/>
            <a:chOff x="1776" y="619"/>
            <a:chExt cx="2831" cy="2741"/>
          </a:xfrm>
        </p:grpSpPr>
        <p:sp>
          <p:nvSpPr>
            <p:cNvPr id="67596" name="Text Box 3">
              <a:extLst>
                <a:ext uri="{FF2B5EF4-FFF2-40B4-BE49-F238E27FC236}">
                  <a16:creationId xmlns:a16="http://schemas.microsoft.com/office/drawing/2014/main" id="{781E98D0-3D0E-1D49-923D-EC4EB30553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8" y="3120"/>
              <a:ext cx="346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597" name="Text Box 4">
              <a:extLst>
                <a:ext uri="{FF2B5EF4-FFF2-40B4-BE49-F238E27FC236}">
                  <a16:creationId xmlns:a16="http://schemas.microsoft.com/office/drawing/2014/main" id="{7C3F03FA-1323-AF4C-9F2B-4A398F4622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3" y="2849"/>
              <a:ext cx="351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598" name="Text Box 5">
              <a:extLst>
                <a:ext uri="{FF2B5EF4-FFF2-40B4-BE49-F238E27FC236}">
                  <a16:creationId xmlns:a16="http://schemas.microsoft.com/office/drawing/2014/main" id="{977D54EC-FBDC-4F4C-B8C0-A55865F90C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3" y="2600"/>
              <a:ext cx="351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599" name="Text Box 6">
              <a:extLst>
                <a:ext uri="{FF2B5EF4-FFF2-40B4-BE49-F238E27FC236}">
                  <a16:creationId xmlns:a16="http://schemas.microsoft.com/office/drawing/2014/main" id="{C730164A-3E41-C149-A314-9CC19CA836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0" y="2352"/>
              <a:ext cx="354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00" name="Text Box 7">
              <a:extLst>
                <a:ext uri="{FF2B5EF4-FFF2-40B4-BE49-F238E27FC236}">
                  <a16:creationId xmlns:a16="http://schemas.microsoft.com/office/drawing/2014/main" id="{48AF6ACF-B9C6-DB43-8F33-113237896C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0" y="2103"/>
              <a:ext cx="354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-1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01" name="Text Box 8">
              <a:extLst>
                <a:ext uri="{FF2B5EF4-FFF2-40B4-BE49-F238E27FC236}">
                  <a16:creationId xmlns:a16="http://schemas.microsoft.com/office/drawing/2014/main" id="{B65AB5AA-8E26-6F4A-92FE-CCE79C7A5E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1608"/>
              <a:ext cx="36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02" name="Text Box 9">
              <a:extLst>
                <a:ext uri="{FF2B5EF4-FFF2-40B4-BE49-F238E27FC236}">
                  <a16:creationId xmlns:a16="http://schemas.microsoft.com/office/drawing/2014/main" id="{4C958423-0BD2-8B4A-A96C-876D0A8867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1361"/>
              <a:ext cx="360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03" name="Text Box 10">
              <a:extLst>
                <a:ext uri="{FF2B5EF4-FFF2-40B4-BE49-F238E27FC236}">
                  <a16:creationId xmlns:a16="http://schemas.microsoft.com/office/drawing/2014/main" id="{D1C42B6C-47F7-F842-BF21-5692DB3979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0" y="1115"/>
              <a:ext cx="354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04" name="Text Box 11">
              <a:extLst>
                <a:ext uri="{FF2B5EF4-FFF2-40B4-BE49-F238E27FC236}">
                  <a16:creationId xmlns:a16="http://schemas.microsoft.com/office/drawing/2014/main" id="{9F42213D-B5A4-C84D-81DB-A947307DCC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866"/>
              <a:ext cx="36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05" name="Text Box 12">
              <a:extLst>
                <a:ext uri="{FF2B5EF4-FFF2-40B4-BE49-F238E27FC236}">
                  <a16:creationId xmlns:a16="http://schemas.microsoft.com/office/drawing/2014/main" id="{E32680F0-D095-CE4C-BE1F-BED618E3C5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619"/>
              <a:ext cx="36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06" name="Line 13">
              <a:extLst>
                <a:ext uri="{FF2B5EF4-FFF2-40B4-BE49-F238E27FC236}">
                  <a16:creationId xmlns:a16="http://schemas.microsoft.com/office/drawing/2014/main" id="{C59FC3A4-83C6-CB47-BB44-D62BC65B13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16" y="624"/>
              <a:ext cx="0" cy="2719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07" name="Line 14">
              <a:extLst>
                <a:ext uri="{FF2B5EF4-FFF2-40B4-BE49-F238E27FC236}">
                  <a16:creationId xmlns:a16="http://schemas.microsoft.com/office/drawing/2014/main" id="{5F0CADA8-4FA2-9844-8315-3BB78B2730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68" y="1962"/>
              <a:ext cx="2447" cy="6"/>
            </a:xfrm>
            <a:prstGeom prst="line">
              <a:avLst/>
            </a:prstGeom>
            <a:noFill/>
            <a:ln w="12700">
              <a:solidFill>
                <a:srgbClr val="66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08" name="Line 15">
              <a:extLst>
                <a:ext uri="{FF2B5EF4-FFF2-40B4-BE49-F238E27FC236}">
                  <a16:creationId xmlns:a16="http://schemas.microsoft.com/office/drawing/2014/main" id="{A378F257-3C07-C14C-961C-862BFD0D36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9" y="3216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09" name="Line 16">
              <a:extLst>
                <a:ext uri="{FF2B5EF4-FFF2-40B4-BE49-F238E27FC236}">
                  <a16:creationId xmlns:a16="http://schemas.microsoft.com/office/drawing/2014/main" id="{B11F349F-6495-8D4E-87C4-915B4990AD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68" y="3216"/>
              <a:ext cx="31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10" name="Line 17">
              <a:extLst>
                <a:ext uri="{FF2B5EF4-FFF2-40B4-BE49-F238E27FC236}">
                  <a16:creationId xmlns:a16="http://schemas.microsoft.com/office/drawing/2014/main" id="{5602BEB7-F76B-0E49-A73B-54862CF9CE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1235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11" name="Line 18">
              <a:extLst>
                <a:ext uri="{FF2B5EF4-FFF2-40B4-BE49-F238E27FC236}">
                  <a16:creationId xmlns:a16="http://schemas.microsoft.com/office/drawing/2014/main" id="{046727CF-A87B-3F42-8A4D-8B895747A8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988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12" name="Line 19">
              <a:extLst>
                <a:ext uri="{FF2B5EF4-FFF2-40B4-BE49-F238E27FC236}">
                  <a16:creationId xmlns:a16="http://schemas.microsoft.com/office/drawing/2014/main" id="{D1DD3160-6D94-DE44-9DEF-B978205CE7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1483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13" name="Line 20">
              <a:extLst>
                <a:ext uri="{FF2B5EF4-FFF2-40B4-BE49-F238E27FC236}">
                  <a16:creationId xmlns:a16="http://schemas.microsoft.com/office/drawing/2014/main" id="{091476D5-F4DB-A443-B5C8-78D10C85CD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719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14" name="Line 21">
              <a:extLst>
                <a:ext uri="{FF2B5EF4-FFF2-40B4-BE49-F238E27FC236}">
                  <a16:creationId xmlns:a16="http://schemas.microsoft.com/office/drawing/2014/main" id="{3573604A-1730-294B-A514-D0F3AC8A75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473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15" name="Line 22">
              <a:extLst>
                <a:ext uri="{FF2B5EF4-FFF2-40B4-BE49-F238E27FC236}">
                  <a16:creationId xmlns:a16="http://schemas.microsoft.com/office/drawing/2014/main" id="{4B80A58B-3CE9-D04A-890D-6C0D3246ED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968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16" name="Line 23">
              <a:extLst>
                <a:ext uri="{FF2B5EF4-FFF2-40B4-BE49-F238E27FC236}">
                  <a16:creationId xmlns:a16="http://schemas.microsoft.com/office/drawing/2014/main" id="{63D77B94-8D2F-EE4A-9FE0-E1698F5A2A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1977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17" name="Line 24">
              <a:extLst>
                <a:ext uri="{FF2B5EF4-FFF2-40B4-BE49-F238E27FC236}">
                  <a16:creationId xmlns:a16="http://schemas.microsoft.com/office/drawing/2014/main" id="{0687D00C-63EB-7A40-BB75-8C1FB78DCE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1731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18" name="Line 25">
              <a:extLst>
                <a:ext uri="{FF2B5EF4-FFF2-40B4-BE49-F238E27FC236}">
                  <a16:creationId xmlns:a16="http://schemas.microsoft.com/office/drawing/2014/main" id="{BA65102E-73FB-AC4A-9195-6CC58D5B43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1986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19" name="Line 26">
              <a:extLst>
                <a:ext uri="{FF2B5EF4-FFF2-40B4-BE49-F238E27FC236}">
                  <a16:creationId xmlns:a16="http://schemas.microsoft.com/office/drawing/2014/main" id="{766622B0-8673-1F44-B3C5-6852B33D2F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9" y="740"/>
              <a:ext cx="3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67620" name="Group 27">
              <a:extLst>
                <a:ext uri="{FF2B5EF4-FFF2-40B4-BE49-F238E27FC236}">
                  <a16:creationId xmlns:a16="http://schemas.microsoft.com/office/drawing/2014/main" id="{9F0F57C1-F302-2443-B37F-077FFFAA8E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77" y="720"/>
              <a:ext cx="2438" cy="2496"/>
              <a:chOff x="1977" y="720"/>
              <a:chExt cx="2438" cy="2719"/>
            </a:xfrm>
          </p:grpSpPr>
          <p:sp>
            <p:nvSpPr>
              <p:cNvPr id="67658" name="Line 28">
                <a:extLst>
                  <a:ext uri="{FF2B5EF4-FFF2-40B4-BE49-F238E27FC236}">
                    <a16:creationId xmlns:a16="http://schemas.microsoft.com/office/drawing/2014/main" id="{B5FE329F-DA5E-4342-8014-7B9566C24C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1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7659" name="Line 29">
                <a:extLst>
                  <a:ext uri="{FF2B5EF4-FFF2-40B4-BE49-F238E27FC236}">
                    <a16:creationId xmlns:a16="http://schemas.microsoft.com/office/drawing/2014/main" id="{7CAFDC9D-B1DF-AA42-8834-30FDA29791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7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7660" name="Line 30">
                <a:extLst>
                  <a:ext uri="{FF2B5EF4-FFF2-40B4-BE49-F238E27FC236}">
                    <a16:creationId xmlns:a16="http://schemas.microsoft.com/office/drawing/2014/main" id="{94FBCE4E-78AD-6C47-B045-51E6E1F897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20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7661" name="Line 31">
                <a:extLst>
                  <a:ext uri="{FF2B5EF4-FFF2-40B4-BE49-F238E27FC236}">
                    <a16:creationId xmlns:a16="http://schemas.microsoft.com/office/drawing/2014/main" id="{49A7FC00-0DAB-FA46-A454-F7A0D46B79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65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7662" name="Line 32">
                <a:extLst>
                  <a:ext uri="{FF2B5EF4-FFF2-40B4-BE49-F238E27FC236}">
                    <a16:creationId xmlns:a16="http://schemas.microsoft.com/office/drawing/2014/main" id="{D29449D1-9732-5E44-A888-C24850A947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07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7663" name="Line 33">
                <a:extLst>
                  <a:ext uri="{FF2B5EF4-FFF2-40B4-BE49-F238E27FC236}">
                    <a16:creationId xmlns:a16="http://schemas.microsoft.com/office/drawing/2014/main" id="{477CD4E2-75BB-BB47-9EAD-C07C844A0C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68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7664" name="Line 34">
                <a:extLst>
                  <a:ext uri="{FF2B5EF4-FFF2-40B4-BE49-F238E27FC236}">
                    <a16:creationId xmlns:a16="http://schemas.microsoft.com/office/drawing/2014/main" id="{0A6EED37-D778-F347-8BC6-07AE067B55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25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7665" name="Line 35">
                <a:extLst>
                  <a:ext uri="{FF2B5EF4-FFF2-40B4-BE49-F238E27FC236}">
                    <a16:creationId xmlns:a16="http://schemas.microsoft.com/office/drawing/2014/main" id="{B6086CA1-349A-444A-92E8-DE52F6394E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4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7666" name="Line 36">
                <a:extLst>
                  <a:ext uri="{FF2B5EF4-FFF2-40B4-BE49-F238E27FC236}">
                    <a16:creationId xmlns:a16="http://schemas.microsoft.com/office/drawing/2014/main" id="{6B1738F9-44BF-4940-885C-12C7FDD42D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8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7667" name="Line 37">
                <a:extLst>
                  <a:ext uri="{FF2B5EF4-FFF2-40B4-BE49-F238E27FC236}">
                    <a16:creationId xmlns:a16="http://schemas.microsoft.com/office/drawing/2014/main" id="{BF4B2792-3245-F141-BE5B-E0A4DF3309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81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7668" name="Line 38">
                <a:extLst>
                  <a:ext uri="{FF2B5EF4-FFF2-40B4-BE49-F238E27FC236}">
                    <a16:creationId xmlns:a16="http://schemas.microsoft.com/office/drawing/2014/main" id="{C19ECD87-8A53-424C-A66D-CA452A85B1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15" y="720"/>
                <a:ext cx="0" cy="2719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7621" name="Line 39">
              <a:extLst>
                <a:ext uri="{FF2B5EF4-FFF2-40B4-BE49-F238E27FC236}">
                  <a16:creationId xmlns:a16="http://schemas.microsoft.com/office/drawing/2014/main" id="{C4C496A9-9097-484E-AB49-1C9C064A2A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72" y="1968"/>
              <a:ext cx="81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22" name="Text Box 40">
              <a:extLst>
                <a:ext uri="{FF2B5EF4-FFF2-40B4-BE49-F238E27FC236}">
                  <a16:creationId xmlns:a16="http://schemas.microsoft.com/office/drawing/2014/main" id="{AFA25997-BF56-E740-AA2E-97CA2D171D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" y="1968"/>
              <a:ext cx="37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23" name="Text Box 41">
              <a:extLst>
                <a:ext uri="{FF2B5EF4-FFF2-40B4-BE49-F238E27FC236}">
                  <a16:creationId xmlns:a16="http://schemas.microsoft.com/office/drawing/2014/main" id="{6B90F03B-6C6A-DA40-8C75-930445F0E4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5" y="1972"/>
              <a:ext cx="38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24" name="Text Box 42">
              <a:extLst>
                <a:ext uri="{FF2B5EF4-FFF2-40B4-BE49-F238E27FC236}">
                  <a16:creationId xmlns:a16="http://schemas.microsoft.com/office/drawing/2014/main" id="{F40B2B2B-1ED1-C548-992C-11B13243A7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1970"/>
              <a:ext cx="383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25" name="Text Box 43">
              <a:extLst>
                <a:ext uri="{FF2B5EF4-FFF2-40B4-BE49-F238E27FC236}">
                  <a16:creationId xmlns:a16="http://schemas.microsoft.com/office/drawing/2014/main" id="{7C09CA71-D920-8748-B655-A5062E5F70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6" y="1959"/>
              <a:ext cx="366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26" name="Text Box 44">
              <a:extLst>
                <a:ext uri="{FF2B5EF4-FFF2-40B4-BE49-F238E27FC236}">
                  <a16:creationId xmlns:a16="http://schemas.microsoft.com/office/drawing/2014/main" id="{0940ED3A-8A1A-1442-AB64-28CA56CD52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26" y="1972"/>
              <a:ext cx="444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27" name="Text Box 45">
              <a:extLst>
                <a:ext uri="{FF2B5EF4-FFF2-40B4-BE49-F238E27FC236}">
                  <a16:creationId xmlns:a16="http://schemas.microsoft.com/office/drawing/2014/main" id="{C001A27B-3508-E34C-B344-F0652CDF44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52" y="1970"/>
              <a:ext cx="386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28" name="Text Box 46">
              <a:extLst>
                <a:ext uri="{FF2B5EF4-FFF2-40B4-BE49-F238E27FC236}">
                  <a16:creationId xmlns:a16="http://schemas.microsoft.com/office/drawing/2014/main" id="{B5922E32-0407-B94F-8D87-5DF6DB8A2A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7" y="1968"/>
              <a:ext cx="389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29" name="Text Box 47">
              <a:extLst>
                <a:ext uri="{FF2B5EF4-FFF2-40B4-BE49-F238E27FC236}">
                  <a16:creationId xmlns:a16="http://schemas.microsoft.com/office/drawing/2014/main" id="{569307D9-778D-E347-9E6F-B7B58FC390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6" y="1972"/>
              <a:ext cx="389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30" name="Text Box 48">
              <a:extLst>
                <a:ext uri="{FF2B5EF4-FFF2-40B4-BE49-F238E27FC236}">
                  <a16:creationId xmlns:a16="http://schemas.microsoft.com/office/drawing/2014/main" id="{81805059-5B2F-784E-A09F-A2D71743D9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5" y="1968"/>
              <a:ext cx="379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31" name="Text Box 49">
              <a:extLst>
                <a:ext uri="{FF2B5EF4-FFF2-40B4-BE49-F238E27FC236}">
                  <a16:creationId xmlns:a16="http://schemas.microsoft.com/office/drawing/2014/main" id="{43EDAEA0-F1B4-B34E-B555-3AA6C891B7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4" y="1968"/>
              <a:ext cx="383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32" name="Text Box 50">
              <a:extLst>
                <a:ext uri="{FF2B5EF4-FFF2-40B4-BE49-F238E27FC236}">
                  <a16:creationId xmlns:a16="http://schemas.microsoft.com/office/drawing/2014/main" id="{A8A80154-0390-7149-A796-5967CAA6FD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4" y="1968"/>
              <a:ext cx="385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33" name="Line 51">
              <a:extLst>
                <a:ext uri="{FF2B5EF4-FFF2-40B4-BE49-F238E27FC236}">
                  <a16:creationId xmlns:a16="http://schemas.microsoft.com/office/drawing/2014/main" id="{F00E30C3-F88A-9646-81DF-307546D62A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3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34" name="Line 52">
              <a:extLst>
                <a:ext uri="{FF2B5EF4-FFF2-40B4-BE49-F238E27FC236}">
                  <a16:creationId xmlns:a16="http://schemas.microsoft.com/office/drawing/2014/main" id="{688DC768-64A6-7D40-ABEC-50ED86A5DC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8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35" name="Line 53">
              <a:extLst>
                <a:ext uri="{FF2B5EF4-FFF2-40B4-BE49-F238E27FC236}">
                  <a16:creationId xmlns:a16="http://schemas.microsoft.com/office/drawing/2014/main" id="{010F0AFD-4032-2849-908D-70BFF70922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1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36" name="Line 54">
              <a:extLst>
                <a:ext uri="{FF2B5EF4-FFF2-40B4-BE49-F238E27FC236}">
                  <a16:creationId xmlns:a16="http://schemas.microsoft.com/office/drawing/2014/main" id="{DBAAF697-0BEF-0349-87D1-BEE898F749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63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37" name="Line 55">
              <a:extLst>
                <a:ext uri="{FF2B5EF4-FFF2-40B4-BE49-F238E27FC236}">
                  <a16:creationId xmlns:a16="http://schemas.microsoft.com/office/drawing/2014/main" id="{A3FABC26-A2BC-1F4F-9EBC-5F7AA4FBAD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07" y="1920"/>
              <a:ext cx="0" cy="9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38" name="Line 56">
              <a:extLst>
                <a:ext uri="{FF2B5EF4-FFF2-40B4-BE49-F238E27FC236}">
                  <a16:creationId xmlns:a16="http://schemas.microsoft.com/office/drawing/2014/main" id="{EB1D383D-CFE7-E448-9BE4-AAF1391873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0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39" name="Line 57">
              <a:extLst>
                <a:ext uri="{FF2B5EF4-FFF2-40B4-BE49-F238E27FC236}">
                  <a16:creationId xmlns:a16="http://schemas.microsoft.com/office/drawing/2014/main" id="{686AF257-26F2-6045-9ABF-B131BA1E00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4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40" name="Line 58">
              <a:extLst>
                <a:ext uri="{FF2B5EF4-FFF2-40B4-BE49-F238E27FC236}">
                  <a16:creationId xmlns:a16="http://schemas.microsoft.com/office/drawing/2014/main" id="{DDB54570-843A-074D-B835-2DD9D055C3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7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41" name="Line 59">
              <a:extLst>
                <a:ext uri="{FF2B5EF4-FFF2-40B4-BE49-F238E27FC236}">
                  <a16:creationId xmlns:a16="http://schemas.microsoft.com/office/drawing/2014/main" id="{81BDC8F6-69D6-E24C-B3D7-51BE17E96A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81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42" name="Line 60">
              <a:extLst>
                <a:ext uri="{FF2B5EF4-FFF2-40B4-BE49-F238E27FC236}">
                  <a16:creationId xmlns:a16="http://schemas.microsoft.com/office/drawing/2014/main" id="{745BAE22-9416-F047-BF08-824D0D7950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4" y="1955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43" name="Line 61">
              <a:extLst>
                <a:ext uri="{FF2B5EF4-FFF2-40B4-BE49-F238E27FC236}">
                  <a16:creationId xmlns:a16="http://schemas.microsoft.com/office/drawing/2014/main" id="{B93A7373-26BE-1947-A015-ABBD489452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1968"/>
              <a:ext cx="0" cy="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67644" name="Group 62">
              <a:extLst>
                <a:ext uri="{FF2B5EF4-FFF2-40B4-BE49-F238E27FC236}">
                  <a16:creationId xmlns:a16="http://schemas.microsoft.com/office/drawing/2014/main" id="{992384FD-3709-904B-ABB4-1899D217AA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74" y="720"/>
              <a:ext cx="2447" cy="2471"/>
              <a:chOff x="1974" y="720"/>
              <a:chExt cx="2447" cy="2471"/>
            </a:xfrm>
          </p:grpSpPr>
          <p:sp>
            <p:nvSpPr>
              <p:cNvPr id="67648" name="Line 63">
                <a:extLst>
                  <a:ext uri="{FF2B5EF4-FFF2-40B4-BE49-F238E27FC236}">
                    <a16:creationId xmlns:a16="http://schemas.microsoft.com/office/drawing/2014/main" id="{07C80D59-A312-BE49-B80A-215537B9F8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963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7649" name="Line 64">
                <a:extLst>
                  <a:ext uri="{FF2B5EF4-FFF2-40B4-BE49-F238E27FC236}">
                    <a16:creationId xmlns:a16="http://schemas.microsoft.com/office/drawing/2014/main" id="{764F2A90-B807-6441-85AC-AB0C5D922E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211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7650" name="Line 65">
                <a:extLst>
                  <a:ext uri="{FF2B5EF4-FFF2-40B4-BE49-F238E27FC236}">
                    <a16:creationId xmlns:a16="http://schemas.microsoft.com/office/drawing/2014/main" id="{1D5F4A1C-1680-0F46-A648-2619AAEBA2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458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7651" name="Line 66">
                <a:extLst>
                  <a:ext uri="{FF2B5EF4-FFF2-40B4-BE49-F238E27FC236}">
                    <a16:creationId xmlns:a16="http://schemas.microsoft.com/office/drawing/2014/main" id="{09FDA78C-7032-5045-903D-366B4CB5F7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706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7652" name="Line 67">
                <a:extLst>
                  <a:ext uri="{FF2B5EF4-FFF2-40B4-BE49-F238E27FC236}">
                    <a16:creationId xmlns:a16="http://schemas.microsoft.com/office/drawing/2014/main" id="{AA23716A-F1E6-B54B-87F5-398113FDA7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954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7653" name="Line 68">
                <a:extLst>
                  <a:ext uri="{FF2B5EF4-FFF2-40B4-BE49-F238E27FC236}">
                    <a16:creationId xmlns:a16="http://schemas.microsoft.com/office/drawing/2014/main" id="{34B9010F-C992-9941-AC42-B3E87F8BF7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2449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7654" name="Line 69">
                <a:extLst>
                  <a:ext uri="{FF2B5EF4-FFF2-40B4-BE49-F238E27FC236}">
                    <a16:creationId xmlns:a16="http://schemas.microsoft.com/office/drawing/2014/main" id="{378B771D-A376-2044-861D-AF570152DB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2696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7655" name="Line 70">
                <a:extLst>
                  <a:ext uri="{FF2B5EF4-FFF2-40B4-BE49-F238E27FC236}">
                    <a16:creationId xmlns:a16="http://schemas.microsoft.com/office/drawing/2014/main" id="{4F849DF9-0CAD-B74C-9E15-6D0F048DE4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2944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7656" name="Line 71">
                <a:extLst>
                  <a:ext uri="{FF2B5EF4-FFF2-40B4-BE49-F238E27FC236}">
                    <a16:creationId xmlns:a16="http://schemas.microsoft.com/office/drawing/2014/main" id="{43DB379F-BD6E-7D4A-88F7-0520AACEA1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3191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7657" name="Line 72">
                <a:extLst>
                  <a:ext uri="{FF2B5EF4-FFF2-40B4-BE49-F238E27FC236}">
                    <a16:creationId xmlns:a16="http://schemas.microsoft.com/office/drawing/2014/main" id="{121C6687-2516-9A43-BA00-11E0900CC7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9" y="720"/>
                <a:ext cx="2442" cy="0"/>
              </a:xfrm>
              <a:prstGeom prst="line">
                <a:avLst/>
              </a:prstGeom>
              <a:noFill/>
              <a:ln w="9525">
                <a:solidFill>
                  <a:srgbClr val="66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7645" name="Line 73">
              <a:extLst>
                <a:ext uri="{FF2B5EF4-FFF2-40B4-BE49-F238E27FC236}">
                  <a16:creationId xmlns:a16="http://schemas.microsoft.com/office/drawing/2014/main" id="{BA14B26D-28A8-8742-940C-931E0B1217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0" y="1968"/>
              <a:ext cx="264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46" name="Line 74">
              <a:extLst>
                <a:ext uri="{FF2B5EF4-FFF2-40B4-BE49-F238E27FC236}">
                  <a16:creationId xmlns:a16="http://schemas.microsoft.com/office/drawing/2014/main" id="{1F07DC43-681C-7845-BF4D-6DA4EE9DD0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3024"/>
              <a:ext cx="0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647" name="Line 75">
              <a:extLst>
                <a:ext uri="{FF2B5EF4-FFF2-40B4-BE49-F238E27FC236}">
                  <a16:creationId xmlns:a16="http://schemas.microsoft.com/office/drawing/2014/main" id="{490E77A8-E96E-B948-B4D5-671A393C85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2208"/>
              <a:ext cx="2448" cy="0"/>
            </a:xfrm>
            <a:prstGeom prst="line">
              <a:avLst/>
            </a:prstGeom>
            <a:noFill/>
            <a:ln w="9525">
              <a:solidFill>
                <a:srgbClr val="33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7588" name="Line 76">
            <a:extLst>
              <a:ext uri="{FF2B5EF4-FFF2-40B4-BE49-F238E27FC236}">
                <a16:creationId xmlns:a16="http://schemas.microsoft.com/office/drawing/2014/main" id="{5518E604-AFE8-A941-9545-76431D4EAA3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71800" y="457200"/>
            <a:ext cx="1905000" cy="57912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7589" name="Text Box 77">
            <a:extLst>
              <a:ext uri="{FF2B5EF4-FFF2-40B4-BE49-F238E27FC236}">
                <a16:creationId xmlns:a16="http://schemas.microsoft.com/office/drawing/2014/main" id="{76E25AC1-ABAA-1D4F-ABE4-FED5E314E6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0"/>
            <a:ext cx="396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</a:t>
            </a:r>
          </a:p>
        </p:txBody>
      </p:sp>
      <p:sp>
        <p:nvSpPr>
          <p:cNvPr id="67590" name="Text Box 78">
            <a:extLst>
              <a:ext uri="{FF2B5EF4-FFF2-40B4-BE49-F238E27FC236}">
                <a16:creationId xmlns:a16="http://schemas.microsoft.com/office/drawing/2014/main" id="{770E695F-DB65-F04A-8185-D37FAB8DFB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3200400"/>
            <a:ext cx="396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67591" name="Oval 80">
            <a:extLst>
              <a:ext uri="{FF2B5EF4-FFF2-40B4-BE49-F238E27FC236}">
                <a16:creationId xmlns:a16="http://schemas.microsoft.com/office/drawing/2014/main" id="{1BF5A180-EEF4-9E45-84D4-E56BF7317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143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7592" name="Oval 81">
            <a:extLst>
              <a:ext uri="{FF2B5EF4-FFF2-40B4-BE49-F238E27FC236}">
                <a16:creationId xmlns:a16="http://schemas.microsoft.com/office/drawing/2014/main" id="{609523D3-FE4D-AF4C-8781-4149065441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2743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7593" name="Oval 82">
            <a:extLst>
              <a:ext uri="{FF2B5EF4-FFF2-40B4-BE49-F238E27FC236}">
                <a16:creationId xmlns:a16="http://schemas.microsoft.com/office/drawing/2014/main" id="{B658B32C-F037-0744-9268-30D19CAB89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343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7594" name="Oval 83">
            <a:extLst>
              <a:ext uri="{FF2B5EF4-FFF2-40B4-BE49-F238E27FC236}">
                <a16:creationId xmlns:a16="http://schemas.microsoft.com/office/drawing/2014/main" id="{E3C20886-E475-5243-9119-909419F8ED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6019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7595" name="Text Box 84">
            <a:extLst>
              <a:ext uri="{FF2B5EF4-FFF2-40B4-BE49-F238E27FC236}">
                <a16:creationId xmlns:a16="http://schemas.microsoft.com/office/drawing/2014/main" id="{51CD1B48-EFE7-B54C-8C13-C4E6116914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750" y="207963"/>
            <a:ext cx="577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10.)</a:t>
            </a: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9541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D39264B-C32E-7041-9994-92B96956EF39}"/>
              </a:ext>
            </a:extLst>
          </p:cNvPr>
          <p:cNvSpPr/>
          <p:nvPr/>
        </p:nvSpPr>
        <p:spPr>
          <a:xfrm>
            <a:off x="4069298" y="3244334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cap="all" dirty="0">
                <a:solidFill>
                  <a:srgbClr val="666666"/>
                </a:solidFill>
                <a:latin typeface="HelveticaNeue-Light" panose="02000503000000020004" pitchFamily="2" charset="0"/>
              </a:rPr>
              <a:t>JQ3TKT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148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1115</TotalTime>
  <Words>921</Words>
  <Application>Microsoft Macintosh PowerPoint</Application>
  <PresentationFormat>On-screen Show (4:3)</PresentationFormat>
  <Paragraphs>523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Arial</vt:lpstr>
      <vt:lpstr>Calibri</vt:lpstr>
      <vt:lpstr>Calibri Light</vt:lpstr>
      <vt:lpstr>Cambria Math</vt:lpstr>
      <vt:lpstr>HelveticaNeue-Light</vt:lpstr>
      <vt:lpstr>Times New Roman</vt:lpstr>
      <vt:lpstr>Office Theme</vt:lpstr>
      <vt:lpstr>Default Design</vt:lpstr>
      <vt:lpstr>1_Default Design</vt:lpstr>
      <vt:lpstr>2_Default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is the gradient?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</cp:revision>
  <dcterms:created xsi:type="dcterms:W3CDTF">2020-12-28T21:21:08Z</dcterms:created>
  <dcterms:modified xsi:type="dcterms:W3CDTF">2021-01-16T23:38:18Z</dcterms:modified>
</cp:coreProperties>
</file>