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handoutMasterIdLst>
    <p:handoutMasterId r:id="rId13"/>
  </p:handoutMasterIdLst>
  <p:sldIdLst>
    <p:sldId id="267" r:id="rId3"/>
    <p:sldId id="268" r:id="rId4"/>
    <p:sldId id="269" r:id="rId5"/>
    <p:sldId id="272" r:id="rId6"/>
    <p:sldId id="271" r:id="rId7"/>
    <p:sldId id="270" r:id="rId8"/>
    <p:sldId id="275" r:id="rId9"/>
    <p:sldId id="273" r:id="rId10"/>
    <p:sldId id="274" r:id="rId11"/>
    <p:sldId id="264" r:id="rId12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E2F0D9"/>
    <a:srgbClr val="9437FF"/>
    <a:srgbClr val="0096FF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CCB690-1822-D948-AACC-B4D8A2AEC36E}" v="8" dt="2021-01-07T23:17:30.264"/>
    <p1510:client id="{C3769BF0-DFA1-2543-A104-706E3669E452}" v="574" dt="2021-01-08T00:50:13.0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68"/>
    <p:restoredTop sz="94619"/>
  </p:normalViewPr>
  <p:slideViewPr>
    <p:cSldViewPr snapToGrid="0" snapToObjects="1">
      <p:cViewPr varScale="1">
        <p:scale>
          <a:sx n="109" d="100"/>
          <a:sy n="109" d="100"/>
        </p:scale>
        <p:origin x="13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3" d="100"/>
          <a:sy n="53" d="100"/>
        </p:scale>
        <p:origin x="181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DC804-9097-494F-B266-9503DF5846AE}" type="datetimeFigureOut">
              <a:rPr lang="en-GB" smtClean="0"/>
              <a:t>09/01/2021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9BB37-E4EA-4998-A73A-26B4D23AC6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789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7T23:07:23.8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3970 1396 9556,'-9'-2'-733,"4"-3"912,3-3-50,2-1 0,0 0 0,2 6 105,3-2 1,-1 0 45,6 5 0,0 0 0,6 0-50,-1 0 0,-4 5 0,-1 2 0,2 1-101,2 4 0,3 9 1,4 3-1,5 4-145,3 3 0,9 0 0,5 14 0,7 3-113,7 0 0,3 0 1,0-1-1,-3-2 97,-5-4 0,-4-3 0,-3-9 1,-6-3-55,-8-5 1,-6-6-1,-10-3-976,1-1 815,-8-8 1,-8 2 229,-10-10 1,-11-10-1,-3-9 1</inkml:trace>
  <inkml:trace contextRef="#ctx0" brushRef="#br0" timeOffset="1">4823 1427 8422,'8'-7'71,"1"6"216,-4-5 0,-5 5 0,0 2 0,-9 3 62,-4 1 1,-12 12-1,-6 1 1,-8 2 7,-6 3 1,-1 2 0,-3-2 0,-1 1-180,-1 4 1,-8 1 0,4 2 0,1-2-44,8-3 0,3 2 0,10-8 0,6 1-460,2 1 1,5-4 0,6 2 0,4-1-658,4 2 0,5-2 0,1 5-1219,0-2 2201,-7-1 0,-2-5 0,-6-1 0</inkml:trace>
  <inkml:trace contextRef="#ctx0" brushRef="#br0" timeOffset="2">3954 2777 7423,'11'-5'0,"-3"-2"0,1 0 162,-1 0 0,1-5 0,3 3 1,-3-1 334,-2 0 1,3 4 0,-3-2-262,1 1 1,-4 3 0,1 10 47,-3 4 1,-2 9-1,-2 3 1,-3 2-19,-5 4 1,1 1-1,-1 1 1,-2-3-75,-2-1 1,0 0-1,2 3 1,3-1-61,2-2 1,-3-7-1,5 3-171,1 0 0,3-4 0,1 2 55,0-2 0,1-10 0,5-1 0,4-2-59,4 0 1,8 1-1,4-6 1,3 0-8,2 0 0,2-6 0,1 1 1,4 2 2,2 1 0,-6 2 1,4 0-175,0 0 136,-12 0 0,10 0 1,-12 0-658,1 0-118,-3 0 169,-13 0 1,-3-7-1,-7-1-419,-4-1 0,-4-6 1110,-7-1 0,-6-6 0,-2-9 0</inkml:trace>
  <inkml:trace contextRef="#ctx0" brushRef="#br0" timeOffset="3">4295 2792 8231,'9'0'616,"-2"0"0,-2 7 0,0 5-140,-1 7 0,-4 2 1,-4 8-1,-3 6-141,-1 3 0,-1-2 1,-3 5-1,3 2-273,3 2 0,-1 0 1,3-2-1,-1-3-456,2-2 0,1-4 0,0-8-1358,-3-5 1,2-6 1751,-8-5 0,1-10 0,-6-8 0</inkml:trace>
  <inkml:trace contextRef="#ctx0" brushRef="#br0" timeOffset="4">4512 2808 8412,'0'-16'-200,"0"1"0,6 4 0,1 3 0,-1-1 868,1 1 0,5 4 0,-1-1-219,2 3 1,5 2 0,1 0-862,1 0 286,1 0 1,0 0 0,1 2-201,2 3 370,2-3 1,3 10 0,-1-5-1,-4 1 13,-2 5 0,-1 0 1,-5 3-1,-3-1 97,-2 1 0,-4 1 1,-7 4-1,-2 5 148,-3 3 1,-6 2 0,-9 0 0,-8 0 37,-6 0 1,-1 0-1,-4 0 1,1-2-172,3-3 1,3-3-1,2-8 1,4 1 86,6-1 0,2-1-197,3-4-39,6 4-117,2-12 60,7 5 1,9-7-1,7 0 1,8 0-58,5 0 1,4 0 0,3 0 0,4 0-22,-1 0 0,8 0 1,-4 0-1,3 0-138,-1 0 1,-9 0 0,0 1 0,-3 3-2587,-2 1 2839,-7 0 0,-15-5 0,-11 0 0</inkml:trace>
  <inkml:trace contextRef="#ctx0" brushRef="#br0" timeOffset="5">5862 1443 8827,'6'8'-33,"3"4"1,7-5 0,-1 0 271,1 0 1,4 7 0,3 0 0,1 6-74,3 4 1,3 4 0,2 8 0,3 4-199,1 0 0,0 4 1,-5-4-1,0 0-29,0-4 0,4-5 0,-3-4 0,-4-2-131,-4-3 0,-3-3 0,-6-7-1030,1-2-41,-8 1 1257,-1-3 1,-14-8-1,-1-8 1</inkml:trace>
  <inkml:trace contextRef="#ctx0" brushRef="#br0" timeOffset="6">6435 1582 8934,'-7'-8'398,"2"8"0,-9 10 1,-5 6-41,-3 4 0,-5 4 0,-10 9 0,-2 2-213,-1 1 0,-5 2 1,4-4-1,-2 2-334,2-1 1,1-8 0,5-2 0,-1-1-823,2 0 0,-4-5 1011,2 1 0,-7 5 0,3-1 0</inkml:trace>
  <inkml:trace contextRef="#ctx0" brushRef="#br0" timeOffset="7">5955 2761 8219,'0'-15'-298,"0"8"1,0 9 827,0 11 0,-2 10 0,-3 8 0,-6 0-282,-2 0 0,2 0 0,1 0 0,-2 0-65,-2 0 0,4 3 1,1-1-1,2-5-30,4-4 0,-4-3 0,2-6 51,1 1 1,9-3 0,6-2 0,3-6-150,1-3 0,6 3 1,1 0-1,4-2-75,7-1 0,-2-2 0,7 0 0,0 0 64,3 0 1,-3 0-1,-2 0-259,-3 0-66,-2 0 1,-2 0 0,-3 0-1947,-5 0 1311,-4 0 1,-10-7-1,-7-3 916,-9-4 0,-12-8 0,-3-2 0</inkml:trace>
  <inkml:trace contextRef="#ctx0" brushRef="#br0" timeOffset="8">6218 2932 6300,'-10'0'979,"0"0"0,4 5 1,-2 2-1,1 2-652,3 3 0,-2 8 0,-1 6 0,0 4-226,0 1 0,-4 7 1,6 3-1,2 4-342,1 1 1,0 1 0,-1-2 0,-2-4-277,1-5 1,3-10 0,1-5 0,0-4-589,0-2 1,0-8 1104,0-7 0,0-13 0,0-12 0</inkml:trace>
  <inkml:trace contextRef="#ctx0" brushRef="#br0" timeOffset="9">6358 2823 8352,'12'-15'0,"3"-1"0,3 1-431,-1-1 1,-2 8-1,3 3 1,0 3 650,3 2 0,0 0 0,-4 0 0,2 0-81,2 0 0,5 5 1,-4 2-1,2 0 32,4 0 1,-6 5-1,-1-2 1,-4 2-2,-2-2 1,1 9-1,-2-3 1,-4 1 17,-5 0 0,-3 6 0,-4 3 0,-5 3 164,-8 2 1,-9 2-1,-11 1 1,-3 2-69,-1-1 1,4-2 0,-1-4 0,3-1-64,2-3 0,7-6 1,4 2 126,2-4 0,6-8-239,7-4 1,3-3 0,16-2-1,5 0-204,3 0 1,11 0-1,9-2-689,2-3 542,3 3 1,1-5-1,2 6 1,2-3-431,-2-1 0,-2 0 1,-5 5-1,-7 0 672,-10 0 0,-7 7 0,-3 1 0</inkml:trace>
  <inkml:trace contextRef="#ctx0" brushRef="#br0" timeOffset="10">2140 1474 10849,'0'-16'-646,"5"6"853,0 0 1,7 6-1,-1-1-83,2 3 1,-2 9 0,-1 3 0,4 6-86,5 5 0,0 3 0,7 7 1,1 2-197,3 3 1,6 3 0,2 8-218,1-1 138,3 1 0,-3-2 0,-3-4 0,-3-5-308,-2-3 1,-2-5-1,-3-6 1,-5-8-575,-4-5 1118,-8-4 0,5-12 0,-6-2 0</inkml:trace>
  <inkml:trace contextRef="#ctx0" brushRef="#br0" timeOffset="11">2838 1443 8418,'-16'0'0,"-1"0"229,-4 0 1,2 0 0,-5 1 0,0 5 98,0 4 1,-9 5-1,-8 6 1,-6 7 37,-4 6 1,-3 1 0,-6 6 0,1 0-345,1-1 0,1 3 0,12-5 0,4 0-884,5 0 1,10 3 0,5-5 0,6-1 861,4-2 0,4-2 0,7 0 0</inkml:trace>
  <inkml:trace contextRef="#ctx0" brushRef="#br0" timeOffset="12">2093 2560 8236,'-15'0'164,"-1"1"1,1 6 346,-1 9 0,1 1 1,-1 9 426,1 1-705,-1 3 0,1 6 0,-1 0 127,1-1-220,-1-3 1,8-1 0,1-1-1,2-4-20,-1-6 0,1-3 0,5-1-20,0 0 0,7-8 0,4-3-114,2-3 1,5-2-1,2 0 1,6 0-63,3 0 0,2 0 0,2 0 1,2 0-32,1 0 0,0 0 0,-5 0 0,2 0-116,3 0 1,-3 0-1,3 0 1,-5 0-123,-5 0 1,1 7 0,-6 2-841,-2-1 678,-2 6 1,-3-5-888,-4 6 794,-3-6 600,-7-2 0,-7-7 0,-1 0 0</inkml:trace>
  <inkml:trace contextRef="#ctx0" brushRef="#br0" timeOffset="13">2342 2777 7367,'-16'0'0,"1"0"545,-1 0 0,7 7 0,2 3 96,1 4 0,4 3 0,-3 2 0,3 3-320,2 3 1,-5 2-1,0 8 1,1 3-255,2 1 0,2-3 0,2 4 1,2-2-560,1-4 0,0 4 1,-3-3-1,1-6-1110,2-6 1,0-6 1601,-5-2 0,7-13 0,2-4 0</inkml:trace>
  <inkml:trace contextRef="#ctx0" brushRef="#br0" timeOffset="14">2512 2808 8202,'5'-16'13,"0"1"0,7-2 0,-1-2 0,3-2 169,1 2 1,-1 2 0,0 3 0,-1 2-70,5 2 1,1-1 0,-2-3 0,4 2-49,4 2 1,0 7-1,0-3 1,3 5 14,1 1 0,-3 0 0,-2 0 1,0 1-50,0 5 1,-5 2 0,0 9-1,-7 4 122,-6 5 0,-5 0 1,-2 3-1,-5 4 118,-4 0 1,-11 5 0,-4-2 0,-5 0 20,-1 2 1,0-7 0,0 2 499,0-6-536,7-8 0,-3 9 1,6-8-1,4-1 40,5-1 1,5-8 0,7 0-305,0 2 0,13-5 0,8 0 1,8-2-267,8 1 1,4-1-1,11-5 1,3-2-260,0-3 0,3 1 0,-6-6 0,-2-2-1052,-2-2 1,-15 6 1584,-7 2 0,-7 5 0,-4 1 0</inkml:trace>
  <inkml:trace contextRef="#ctx0" brushRef="#br0" timeOffset="15">1628 7260 6546,'-8'0'1410,"1"0"-1143,0 0 61,5 0-10,-5-7-55,7 5 0,0-6-39,0 3 1,0 1-129,0-6 0,2 5-64,3-6 1,-1 6 18,6-5 0,0 5 0,6-6 14,-1-1 1,1 5 0,-1 2 0,1 2-15,-1-2 1,2 3 0,2-3-72,2 3 60,0 2 0,-6 0 1,1 0-86,-1 0 74,8 0 1,-6 2-1,4 3 1,-2 5 22,1 4 1,-8-4 0,4 1 0,-2 1 44,-1 2 1,-2 3 0,-3 2 0,-1 3 167,-3 2 0,-3-5 0,-1 4 0,-1-1-68,-5 4 1,-2-2-1,-9 0 1,-2 0-137,-2 0 1,-1-5 0,3 2 0,-4-4-21,-1-1 0,5-1 0,-1 1 0,2-2-97,3-4 0,-1 2 0,1-7-1,-1-1 1,6-3 137,0-1-78,6 0 1,-4 0-8,2 0 0,5-6-31,-5-5 0,5 3 0,2-1-37,5 2 0,-3-5 0,7 3-92,2 1 0,2-4 0,2 7 0,-1-1 52,1-1 0,-1 4 0,1-6 0,-1 1 1,1-1 0,-1 1 1,1-5-1,-1 3 29,1-2 0,5 3 0,-1-1 0,-1-2 16,-2-2 0,1-1 1,1-1 82,1 1 2,1-1 0,-6-1 112,1-4-134,-1 4 1,1-5-1,-1 6 1,1 1 4,-1-1 0,-4 4 1,-1 0-1,0-2-6,-1 2 0,0 0 1,-6-3 3,2-1 0,0 6 50,-5-1-8,0 1-84,0 1 0,2 2-98,3 7 64,-3 0 0,7 0 55,-4 0 1,-2-5 15,8 0 0,-6 0 20,5 5 0,-5 0 20,6 0-125,-8 0 119,4 0 1,-7 2-1,-2 1 1,-1 4 110,-2 2 0,-7 1 0,1 5 22,-3 1 0,4 0 0,0-1 397,-2 1-396,-2 6 1,4-5 0,-1 4 0,1-2-19,1 2 0,-4-4 0,4 3 0,-1-1-122,-1 2 1,8-4 0,-2 4 0,3-4-130,2-1 1,2-1 0,3 1-133,5-1 1,6-1-1,3-2 1,3-3-101,2-2 0,2-2 0,3-5 0,-3 0-587,-5 0 0,1 0 0,-1 0 925,-2 0 0,-2-7 0,-1-2 0</inkml:trace>
  <inkml:trace contextRef="#ctx0" brushRef="#br0" timeOffset="16">2807 7120 9311,'10'2'467,"0"3"1,-4-1-1,4 6 1,2 2-333,2 2 1,1 3 0,1 4-1,1 5-111,4 3 1,-2 2-1,6 2 1,3 1-216,1 3 1,2-1 0,0-5-1,0 0-85,0 0 1,-5-2-1,-3-3 1,-4-5-483,-6-4 0,-1-7-662,4 1 1420,-7-8 0,4-3 0,-4-9 0</inkml:trace>
  <inkml:trace contextRef="#ctx0" brushRef="#br0" timeOffset="17">3272 7214 7133,'0'-16'-453,"-2"1"2678,-3-1-1783,3 1 1,-6 6-1,4 5-166,-1 8 1,-7 5 0,2 6 0,-4 2 34,-2 4 1,-1-2 0,-2 5 0,-3 0-28,-2 0 0,3 0 1,-3 4-198,1-2-33,-4 0 1,8-2 0,-7-2-512,-1 1 176,4-6 1,-1 5 0,5-6 0,-2-2-678,2-4 1,7 2-1,4-5 958,1 2 0,2-6 0,5 4 0</inkml:trace>
  <inkml:trace contextRef="#ctx0" brushRef="#br0" timeOffset="18">3722 7120 8390,'0'9'383,"1"3"1,3-5-43,1 2 0,0 1 0,-5 6 354,0-1-538,0 1 1,0 6 0,0 2 0,0 2-17,0 0 0,-5 0 0,0 5 0,1 0-200,3 0 1,6-2 0,2-1 0,1-6-99,4-5 1,4 2 0,3-10 0,3-1 19,2-2 0,2-5 0,3-1 0,-1-1 15,-2-5 0,0-7 1,5-10-1,-2 1-74,-3-1 0,-4-2 0,-6 4 0,-1 0 106,1-1 0,-2 5 1,-4-6-1,-3 2 129,0 1 1,-6-1 0,5 6 0,-5-1 51,-1 1 0,0-1 1,-1 1 420,-5-1-223,5 7 0,-11-4 1,5 4 812,-2 0-673,6 3-491,-4 6 51,7 0 0,2 6 1,1 6-1,4 7 100,1 7 0,1 4 0,3 2 0,-2 6 75,3 9 0,0 5 1,1 6-1,-2 1 49,-1 4 0,-3 0 1,4 4-50,-1-3-83,-1-9 1,-2-2 0,-2-8 0,-5-5 35,-1-9 1,-7-2 0,-3-10 0,-4-5 14,-1-7 0,-6-1 0,-3 0 1,-4-5-9,-4-4 1,-10-1 0,-1-6-1,-5-4-251,-4-5 0,-3 2 1,7-4-1,5 4-204,3 2 1,-1-1 0,6 1 0,4-1-839,4 1 1,13 1 0,0 2 1168,6 1 0,3 1 0,5-5 0</inkml:trace>
  <inkml:trace contextRef="#ctx0" brushRef="#br0" timeOffset="19">4668 7136 8345,'-16'16'853,"7"-8"-357,3-1-323,6-7 4,0 0 0,6 0 0,5 0-73,3 0 0,-4 0 1,0 2-1,2 1-79,2 2 1,2 1 0,-1-5 0,2 3-44,4 1 1,-4 0 0,6-5 0,-3 2-169,1 3 1,0-3 0,-6 3 0,1-3-151,-1-2 1,1 0 0,-1 0-739,1 0 0,-8-2 25,-3-3 1049,-10 3 0,-3-12 0,-8 6 0</inkml:trace>
  <inkml:trace contextRef="#ctx0" brushRef="#br0" timeOffset="20">4605 7322 8283,'0'16'0,"7"-6"0,4-1-11,3-2 0,1-2 1,2-5 105,4 0-25,-4 0 0,12 0 0,-3 0-121,4 0-39,-6 0 0,5 0 0,-3 0 0,1-2-116,-1-3 0,2 3 1,-8-3-1,-1 1 206,-1-1 0,4 4 0,2-6 0</inkml:trace>
  <inkml:trace contextRef="#ctx0" brushRef="#br0" timeOffset="21">5443 6965 8509,'15'2'-103,"1"3"1,-6-3 0,1 3 216,1-3 0,1-2 53,3 0 1,-7 7-1,-3 3 98,1 4 0,-5 1 0,1 3 433,-6 2-546,1 4 1,-11 2 0,2 0 0,-3 2 25,-1 1 1,-1-3-1,1 0 1,1 0-134,4-2 0,-2-2 1,5-8-1,0-2 27,0-2-96,-5 1 1,10-1-46,-3 0 0,10-6 1,6 1-51,2-3 0,5-7 0,1-1 0,3 3 40,2 1 1,2 2-1,5 0 217,0 0-95,0 0 0,0 7 0,0 2 0,2 1-59,3 0 1,-3 1 0,1 3-1,-5-2-84,-3-2 1,-7-1 0,4 1 0,-4-3-530,-4 0 1,4-7 80,-9 0 1,-3-7-1,-2-10 1,-3-2 206,-2-2 1,-2-1-1,-3 3 1,-5-4 340,-4-1 0,-1-2 0,-1-5 0</inkml:trace>
  <inkml:trace contextRef="#ctx0" brushRef="#br0" timeOffset="22">5815 7043 8509,'-9'-7'89,"1"5"1,4-1 180,-1 6 1,0 8 0,3 8-1,-1 5 80,-2 5 0,-6 0 1,4 11-1,-1 0-156,-4-1 1,5 3 0,0 6 0,2 0-127,0-1 1,-2 1 0,3-12-1,-1-1-305,2-3 1,-4-2 0,2-4 0,1-6-1022,2-3 1,2-1-1100,0-1 2357,0-6 0,14-16 0,3-10 0</inkml:trace>
  <inkml:trace contextRef="#ctx0" brushRef="#br0" timeOffset="23">6094 7120 8389,'16'0'0,"1"-1"-255,4-4 1,-4 1 0,3-4-159,-2 1 370,4-5 1,-5 10 0,6-5-1,-3 2 206,1 0 0,5-1 0,-4 6 0,2 0-64,4 0 0,-4-5 0,0 0 0,0 2-27,0 1 0,-5 4 0,2 1 1,-4 4 85,-1 2 0,-2-4 1,-4 5-1,-5 4-14,-3 5 0,-2 5 0,0 7 0,-2 0 137,-3 0 1,-9 2 0,-8 3 0,-2 4 20,-4-1 1,-1 4 0,-2-6-168,0-3-67,7-1 1,-6-4 0,6-3 0,0-7-67,3-7 0,4 0 1,2-7-1,-1-1-83,1-3 0,4-1 61,1 0 0,7-6 0,-3-5-51,5-3 0,6 4 0,2 1 0,1 3-155,4 2 0,2 2 0,3 2 0,2 0 126,2 0 1,5 0-1,-4 2 1,1 2 39,-1 1 1,6 7-1,-4-2 56,0 4 27,5 1 1,-5-4 0,6-3-338,-5-1 98,5 5 0,-11-10 1,5 3-1,-2-3-644,-3-2 0,-2 0 860,-1 0 0,-1 0 0,1 0 0</inkml:trace>
  <inkml:trace contextRef="#ctx0" brushRef="#br0" timeOffset="24">2435 8082 8066,'-6'-10'39,"1"0"97,0 6 0,0-4 226,0 2-168,0 5 1,3-6 443,-3 7-472,3 7 1,-5 8-1,7 11 1,-2 3 37,-3 2 0,3 0 0,-3 2 0,4 2-183,1 1 0,5 2 1,2-6-1,1 1-97,4-3 0,2-5 0,2 1 0,1-5 47,3-4 1,-2-3-1,2-4 1,-1-5 54,2-3 0,-4-2 0,6-3 0,-3-6-63,1-6 0,5-6 0,-6 2 0,1-3-80,2-3 0,-8 5 0,2-4-103,-5 1 210,-1-4 1,2 9 0,-2-2 0,-4 2-9,0 3 0,-6-1 0,4 1 1,-3-1 62,-2 1 0,-7 5 0,-3 1 255,-4 2 1,-1 2-154,-1 5 1,2 7 0,4 5 0,3 7 67,0 7 0,6 6 1,-5 8-1,5 8 133,1 6 0,0 4 1,0 10-1,0 4-134,0 4 0,0 1 1,-2-1-1,-3-5-122,-6-9 1,-4-9 0,-6-13-1,-5-7-65,-3-6 1,-7-15-1,-2-1 1,-3-10-95,-8-6 0,3-9 0,-6-8-943,4-2 687,1 5 1,8-9-1,4 6 1,6 0-293,3-1 1,9-3 0,2 4 0,9 0-1558,10-1 2172,4-4 0,22 2 0,2-6 0</inkml:trace>
  <inkml:trace contextRef="#ctx0" brushRef="#br0" timeOffset="25">3287 8206 8045,'11'0'652,"-1"0"-99,2 0 0,2-5 1,1 0-217,1 2 0,5 1 0,-1 2-356,-1 0-4,5 0 1,1 0 0,4 0 0,-2 0-420,-1 0 0,-5 0 0,3 0 0,-2 0-325,-3 0 1,-7 0-1,-3 2 767,-2 3 0,-9 3 0,-6 8 0</inkml:trace>
  <inkml:trace contextRef="#ctx0" brushRef="#br0" timeOffset="26">3349 8284 7763,'-5'15'-1690,"0"1"3083,0-7-632,5-3 1,7-6 385,3 0-983,11 0 1,-4 6 0,5-1 0,1-2-285,3-1 1,-2-2 0,2 0 0,1 0-431,3 0 1,1 0-1,-2 0 550,-3 0 0,3 7 0,-5 2 0</inkml:trace>
  <inkml:trace contextRef="#ctx0" brushRef="#br0" timeOffset="27">4373 8020 8102,'5'-15'0,"2"-1"0,0 1 43,0-1 216,5 8 0,-9-1-11,8 4 1,-6 10-1,3 0 1,-1 9 21,-3 7 0,-3-2 1,-2 8-1,-3 4 56,-1 4 0,-7 3 1,2-4-1,-4 4-124,-2 2 0,1-6 1,-1 2-1,3-3-126,2-2 0,-3-5 1,6-2-1,-2-2-69,-1-3 1,8-7-178,-2-1-34,3-8 158,2 4 1,2-9-1,3-1-301,5-2 239,4 0 0,3-1 0,2 1-136,2 2 156,6 1 1,-8 2 0,7 0 0,2 0 29,1 0 1,-3 2 0,0 1 0,1 4 5,2 2 0,3-4 1,-3 4-1,-2-1-168,-1 1 1,-5-6 0,3 2 0,-2-3-160,-3-2 1,-1 0 0,-5-2-1,-2-3-511,-6-5 1,2-4 889,-2-1 0,0-8 0,-5-1 0</inkml:trace>
  <inkml:trace contextRef="#ctx0" brushRef="#br0" timeOffset="28">4745 8113 8455,'0'16'396,"0"-1"1,-2 1-1,-1 1-10,-2 4 1,-6 3 0,4 9-1,-1 3-134,-4 5 1,3 4 0,-1 2-1,0-1-213,1 1 0,-3-8 1,5-3-1,0-3-265,0-2 1,2-1-969,5-5 561,0-2 0,7-15-1492,3-2 2125,4-5 0,2-14 0,-1-5 0</inkml:trace>
  <inkml:trace contextRef="#ctx0" brushRef="#br0" timeOffset="29">5024 8191 7868,'0'-16'-171,"0"1"0,2-1 1,1 1 557,3-1 0,6 6 1,-2 1-349,4 2 0,-4-3 0,2 3 1,4 0-31,3 0 1,1 2 0,-3 5 0,2 0 79,2 0 0,7 0 0,-4 0 0,0 0-20,-3 0 1,1 2-1,-1 3 1,-2 5 34,-2 4 0,-7 2 1,-1-1 275,-2 1-310,-2 6 1,-5 2 0,0 7 341,0 0-246,-14-6 1,2 9 0,-14-1 0,0 3 53,2 2 0,-5-2 0,3-7 0,-2-1 12,3-2 0,-3-2 0,7 2 110,2-6-355,2-2-9,9-10 1,8-1 0,12-8-1,5-3-152,4-1 0,8-5 0,0 4 1,7 1-89,4-2 1,-4 6 0,5-6 0,1 2 0,-3-1 1,6 1-1,-5 5 1,0 0-89,-4 0 0,-4 0 0,-2 0 0,-4 0-443,-6 0 1,-9 2 791,-6 3 0,-10-3 0,-4 5 0</inkml:trace>
  <inkml:trace contextRef="#ctx0" brushRef="#br0" timeOffset="30">4109 8842 7620,'16'-10'438,"-1"0"0,1 6 0,1-1 0,4 3-186,5 2 1,10 0 0,5 0-1,6 0-67,4 0 1,4 2 0,9 2 0,2 1 57,1-2 1,7 4 0,0-2 0,4-1-80,-1-3 0,-3-1 0,-12 0 0,-1-1-237,-5-4 0,3 1 0,-7-6 0,-2-1-188,-2 3 0,-3-4 1,-2 7-1,-4 1 45,-1 2 0,-3 2 1,-9 0-1,-6 0-330,-3 0 1,-3 2-30,-3 3 0,-6-3 1,-10 3 35,-6-3 1,-9-2-1,-6 0 539,-4 0 0,-1-7 0,0-2 0</inkml:trace>
  <inkml:trace contextRef="#ctx0" brushRef="#br0" timeOffset="31">4668 8982 9248,'15'0'288,"1"0"1,-1 0-304,1 0 0,4 0 0,1 0 1,0 0 86,1 0 0,-3 0 0,5 0 1,-2 2 45,-3 3 1,-1-2-1,-3 8 1,1 1 68,-1 2 1,-6 3 0,-4 2 0,-3 3 4,-2 2 0,-2 0 0,-5 4 1,-7-4-112,-5-1 0,-8-3 0,1-4 0,-3-1-238,-2 1 1,-6-8 0,1-2-1,2-5-207,1-1 0,2 0 1,2 0-1,3-1-383,5-5 1,9-2-961,2-8 1707,6 1 0,4-1 0,9 1 0</inkml:trace>
  <inkml:trace contextRef="#ctx0" brushRef="#br0" timeOffset="32">5257 8967 7402,'-16'0'1393,"1"0"-968,-1 0 1,1 0 0,-2 1-1,-2 4-66,-2 6 0,-7 8 0,2 3 0,-1 2-151,1 4 0,4 1 0,6 2 0,2 0-110,4 0 0,3-5 1,9-2-1,5-1-156,8-4 0,8-2 1,9-3-1,3-4-461,1-5 1,5-3-1,-3-4 1,0-3-2538,0-5 3056,-2 3 0,-5-14 0,0 4 0</inkml:trace>
  <inkml:trace contextRef="#ctx0" brushRef="#br0" timeOffset="33">6699 2094 21594,'-7'9'-7103,"5"-1"5998,-3-2 1,2-5 1468,-2 5 1,1-5 650,-6-1 0,6-7-387,-1-3 0,-2 1-259,2-1 0,0 5 0,5-5-371,0-2 0,0 3 1,0-1-1053,0-3 962,7 7 1,1-8-1,8 3 263,-1-2 1,6-3 0,0 2 0,-1 2-112,3 2 1,-1 0-1,6-4 1,-1 2-132,6 1 0,-2 3 0,5-3 0,-3 6 108,-2 4 1,0 1 0,0 0 0,-2 0 61,-3 0 0,-3 8 1,-8 6-1,1 7 111,-1 3 0,-6 3 0,-4 8 0,-3 3 8,-2 1 0,-4 3 0,-4 4 302,-8 1-707,-10-1 1,2-4 0,-7-3-409,0-1 466,-7-1 1,4-13-1,-8-4 1,-1-4 52,-2-6 1,-1-1 0,-1-6 0,3 2-55,2-1 0,1-8 1,8-2-1,4-1 383,0 0 0,11-4 1,5 5 417,4-3 0,6-1-719,8-6 1,3 7 0,10 4 0,2 5 536,6 5 0,5-1 1,5 6 1230,6 2-1361,-4 2 0,8 2 0,-3-1 0,4 1-136,-3-1 0,0 6 0,0-1 0,-1-1-89,-1-1 1,-3-5 0,3 0 0,-8-5-453,-6-1 1,-4-2-1534,-3-5 2080,-11 0 0,4-7 0,-14-1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7T23:07:56.382"/>
    </inkml:context>
    <inkml:brush xml:id="br0">
      <inkml:brushProperty name="width" value="0.05292" units="cm"/>
      <inkml:brushProperty name="height" value="0.05292" units="cm"/>
      <inkml:brushProperty name="color" value="#57D200"/>
    </inkml:brush>
  </inkml:definitions>
  <inkml:trace contextRef="#ctx0" brushRef="#br0">9847 7462 24575,'0'0'0</inkml:trace>
  <inkml:trace contextRef="#ctx0" brushRef="#br0" timeOffset="1">14499 1396 7280,'0'-8'2453,"7"1"-1803,-6 7-486,6 0 1,-5 0-1,3 1 1,4 5 62,-1 4 1,6 5 0,-3 4-1,2 4-130,3 1 0,6 2 0,2 5 0,2 2-130,0 3 1,0-4 0,5 5-1,0-5-162,0-1 1,-5-5 0,-2-2 0,0-1-301,0-4 1,-3-2-1,3-3-1511,-2-4 2006,-1-3 0,-5-14 0,-1-1 0</inkml:trace>
  <inkml:trace contextRef="#ctx0" brushRef="#br0" timeOffset="2">14917 1427 8257,'16'-7'794,"-7"-1"1,-4 6 0,-10 7-278,-6 7 1,-3 4 0,-1-1 540,-1 1-772,-6-1 0,3 1 1,-7 1 278,-1 4-393,-3-4 0,-1 7 0,0-5-219,0 2-15,0 6 0,0-9 0,0 4 1,2-1-261,3-1 1,-1 1 0,6-6 0,2 1-964,2 0 0,6-1 1,3 1 1284,1-1 0,2 1 0,5-1 0</inkml:trace>
  <inkml:trace contextRef="#ctx0" brushRef="#br0" timeOffset="3">14452 2839 8182,'-10'9'567,"0"-4"-49,6-4 0,-3-2-127,7-4 1,0 1-275,0-6-70,0 6 1,9-10-191,6 4 133,1 3 0,8 0 0,-3 7-89,5 0 62,3 0 0,0 0 1,0 0-1,-1 0 78,0 0 1,3 7-1,-11 4 1,-1 2 86,-2 3 0,-8-1 0,-4 1 0,-5-1 93,-5 1 0,-4-1 0,-8 1 0,-4-1 1,-4 1 0,-3-6 1,1-1-1,1 0-162,-2-1 0,6-4 1,1 1-1,4-3-325,1-2-45,1 6-44,6-4 234,2 5 0,9-7 1,5 0-1,7 0-14,5 0 1,6 0-1,-2 0 1,1 0 168,4 0 0,-4 5 0,0 2 0,-2 2 164,-3 3 0,4 7 1,-4 3-1,-4 1 47,-3-1 0,-7 6 0,4-4 1,-2 0 40,-4-4 1,-3 1-1,-5-4 1,-7-5-169,-7-3 0,0 1 0,-7-4 0,-3-3-280,-6-1 0,1-9 0,-6-2 0,2-1-213,4 0 0,1 1 1,4-3-1,3 3-1110,5 2 1,4 2 1483,2 5 0,13-7 0,4-1 0</inkml:trace>
  <inkml:trace contextRef="#ctx0" brushRef="#br0" timeOffset="4">15243 3118 8158,'0'-15'0,"0"-1"-285,0 1 455,0 6 1,-7 2 0,-3 7 548,-4 0 1,-1 0 0,-1 2-581,1 3 1,4 4-1,3 6-109,1 1 0,2-6 0,5 0-24,0 2 1,5-3-1,2 0 1,1-3-13,4-2 0,2-2 1,2-2-1,-1 0 3,1 0 1,-6-6 0,0 1-103,2 2 156,-5-6 0,2 6-342,-4-8 131,-3 8 1,3-4-1200,-10 7 1359,-4 0 0,-6 0 0,-1 0 0</inkml:trace>
  <inkml:trace contextRef="#ctx0" brushRef="#br0" timeOffset="5">15832 2792 8306,'16'-15'0,"-1"-2"0,1-2 0,-1-2 377,1 2 0,-6 7 0,-1 2 178,-2-2 1,-4 5-1,-10 3-150,-8 8 0,-2 6 1,-11 11-1,-3 6-18,-3 8 0,-10 4 0,5 8 1,-1-1-222,4 1 1,5 0 0,5-1-1,5 2-152,4 4 0,9-5 0,4-1-33,8-8 41,4-5 0,15-2 1,2-4 179,5-6-163,1 0 1,0-20 0,0 5 0,0-5-49,0-1 1,-5-7 0,0-5-1,-1-5-55,-1-4 0,-3-6 1,-9 1-1,-3-3-130,-2-2 1,-9 5 0,-8 2 0,-6 1-48,-5 4 0,-3 2 0,-8 3 1,-5 4-182,-4 5 1,-4 3 0,-1 4-1,-1 5-1158,1 8 1,-1 2 1579,1 9 0,-8 0 0,-1 5 0</inkml:trace>
  <inkml:trace contextRef="#ctx0" brushRef="#br0" timeOffset="6">12669 1567 8098,'7'-9'419,"3"4"1,4 3-1,2 2 291,-1 0-486,7 7 1,3 7 0,6 8 0,0 3 21,0 2 1,6 2-1,3 2 1,3 2-240,4 3 0,-6-1 0,7 4 0,-5-1-314,0-3 0,-5-2 1,-3-4-1,-9-3-965,-11-6 0,-1-11 114,-9-9 1158,-7-7 0,-13-15 0,-9-2 0</inkml:trace>
  <inkml:trace contextRef="#ctx0" brushRef="#br0" timeOffset="7">13305 1644 8107,'-7'-8'321,"3"1"327,-6 7-420,7 0 0,-11 0 1,4 0-1,-6 2 280,-5 3 1,-6 10 0,-13 11 0,-6 3-52,-3 2 0,-6 2 0,0 2 0,-2 3-512,0 1 0,9-4 1,2 1-1,9-2-792,10 3 1,4-5 846,8 5 0,6-12 0,2-2 0</inkml:trace>
  <inkml:trace contextRef="#ctx0" brushRef="#br0" timeOffset="8">12359 2699 8074,'0'-15'354,"0"-1"-155,0 1 0,2 1 1,3 4-1,5 4-128,4 5 1,3 1 0,4 0-1,5 1-28,3 5 1,4 2 0,1 8-1,2-1 138,-1 1 1,-8 4 0,-3 1 214,-1-2-330,-2 5 0,-13-7 1,-3 6-1,-3-2 183,-2-1 0,-12 1 1,-5-7 152,-6-4-318,4 4 1,-10-12-1,3 3 1,-3-2 28,-2 2 1,7-3 0,1 3 31,1-3 1,5-2-1,-2-2-122,7-3 1,7 2-234,10-8 0,3 8 1,10-2-1,2 3 94,6 2 0,-2 0 0,2 2 1,2 3 195,1 5 0,-3 4 1,-2 3-1,-2 4 227,-3 5 1,-3 3 0,-6 0 0,-5-1 26,-3-2 0,-4-2 1,-3 2-1,-7-6-87,-7-2 1,-5-5 0,-9-2-221,-3-6-106,-4-3 0,-1-4 1,1-3-1,3-6-293,2-2 1,2-3-1,4 1 1,5-1-706,8 1 0,8 4 0,10 3 0,3-1-192,5 0 0,6 4 1269,4-5 0,11-7 0,9-7 0</inkml:trace>
  <inkml:trace contextRef="#ctx0" brushRef="#br0" timeOffset="9">12979 3010 8087,'2'15'614,"3"1"1,-3-6 386,3 0 0,-5-1-638,-5 1 1,1 2 0,-6-7-988,-2-1 0,3 3-534,-1-2 1158,6 7 0,-2-10 0,6 5 0</inkml:trace>
  <inkml:trace contextRef="#ctx0" brushRef="#br0" timeOffset="10">13553 2715 7967,'5'-16'0,"2"1"0,0-1 458,0 1 0,-4 6 0,-10 6 192,-8 6 0,-8 7 0,-8 11 0,0 7-215,0 6 1,0 1 0,0 6 0,0 2-379,0 2 1,7 1 0,5 1-1,7-2 9,7-4 0,7 2 0,6-7 44,8-1-154,10-9 1,-2-4-1,7-8 1,0-2 47,0-2 0,-2-6 0,-1-1 0,-2-6-16,1-7 0,-3-6 0,-1-5 0,-4-3-82,-6 0 1,-7-4 0,-1 6 0,-5 0-120,-5-1 1,-6-3 0,-10 7 0,-4 6-521,-5 6 1,-6 5-1,-2 2 733,-1 0 0,-3 7 0,-4 2 0</inkml:trace>
  <inkml:trace contextRef="#ctx0" brushRef="#br0" timeOffset="11">10669 1520 8337,'-16'-1'-280,"1"-5"1371,6-2-659,2-1 1,11 2 0,4 9-174,8 3 0,10 9 0,1 10 0,8 4-260,6 4 0,9 8 0,2-2 0,-1 2-311,3 3 1,-1 2-1,2-1 1,-7-2-440,-4-6 1,-15-10-1,0-6 751,-5-2 0,-3-10 0,-6-1 0</inkml:trace>
  <inkml:trace contextRef="#ctx0" brushRef="#br0" timeOffset="12">11304 1644 8419,'-8'2'359,"1"2"1,0 1-98,-3-2 0,-4 4 0,-3 0 1,-4 3 266,-5 8 1,-10-1 0,-5 9 0,-6 1-333,-5 3 0,-1 1 1,-4 1-1,5 3-1069,4 1 1,14 2 0,6-2 871,9 5 0,0 4 0,11 2 0</inkml:trace>
  <inkml:trace contextRef="#ctx0" brushRef="#br0" timeOffset="13">10203 2699 8071,'-15'0'0,"-1"0"0,6 0-49,0 0 190,-1 0 1,1 0 117,0 0 0,5-5 1,-4-2 273,2-1 1,2 2-366,5-4 0,2 1 0,3-1 0,5 3-191,4 0 1,8 6 0,6-5-1,5 5 65,3 1 0,2 0 0,-4 1 1,1 5-30,-6 4 1,0-1 0,-8 1 237,-2 2-197,-9 2 0,-3 1 0,-7 3 0,-2 0 121,-3 3 0,-10 0 0,-11-7 1,-4-2-19,-1-2 1,0-1 0,2 3 0,2-4-54,1-1 0,7-2 0,-2-5 0,4 0 45,1 0-115,8 0 1,3 0 0,12 0-65,8 0 1,2 2-1,7 2 1,0 2 94,1 3 0,-6 1 0,1 6 0,-3-1 234,-1 1 0,-6-1 174,1 1-415,-8 0 1,-3-3 0,-10-1-1,-6-3 19,-4-2 1,-6-2 0,-9-5 0,-1 0-417,2 0 0,-4-7 1,3-1-1,4-3-401,4 1 0,9 0 0,1-4 0,7 2-1757,3 1 2497,2 1 0,19-6 0,3 1 0</inkml:trace>
  <inkml:trace contextRef="#ctx0" brushRef="#br0" timeOffset="14">10731 2808 8196,'7'15'2565,"-6"1"-2113,6-7 0,-14 3 1,-3-7-69,-4-2 0,-1 4 0,1 0-999,4 2 1,-4-4-1391,3 5 2005,4 0 0,1 6 0,6-1 0</inkml:trace>
  <inkml:trace contextRef="#ctx0" brushRef="#br0" timeOffset="15">11351 2606 8071,'0'-15'215,"0"-1"1,-2 2 175,-3 4 0,2 3 0,-9 7 0,-4 4 106,-3 6 1,-14 7 0,1 16 0,-6 3-60,-5 5 0,0 4 0,3 2 0,9-2-310,8-4 0,8 2 1,5-5-59,4 2-18,12-13 1,9 8 0,13-15 377,6-1-350,-1-1 1,7-3-1,-6-1 1,2-4-47,-1-5 1,-3-5-1,-1-5 1,-1-5-35,-4-4 1,-1-8-1,-7-4 1,-6-2-57,-4 2 1,-4-3 0,-9 5-1,-8 0-145,-5 3 0,-8 4 0,-9 1 1,-1 3-338,2 2 0,-4 4 0,2 7 0,1 2-2190,2 3 2728,2 4 0,0 13 0,0 2 0</inkml:trace>
  <inkml:trace contextRef="#ctx0" brushRef="#br0" timeOffset="16">10917 7214 8164,'-9'0'1014,"0"0"0,6-2-481,-2-3-36,0 3-74,5-5-198,0 7 1,-5-2-124,-1-3 0,1 2-102,5-8 0,0 6 0,2-3 0,3 1 13,5 3 0,4 3 0,2 1 0,-1 0 44,1 0 1,4 0 0,3 0 0,-1 0 80,1 0 0,2 6 0,-4 6 267,-2 7-256,-2-1 0,-3 11 0,-2-3 278,-2 3-285,-6 2 1,3 0 0,-9 0 0,-3-1-14,-5-5 1,-6 3 0,-3-7 0,-2-2-25,3-2 0,-5-3 0,2-2 0,2-4-34,2-1 0,2 0 0,-1-3 1,1 1-172,-1-2 0,6-1 36,0-2 0,6-2-24,-1-3 0,3 2 0,2-8-28,0-1 0,7 4 0,3-3-71,4-1 163,2-2 1,1-1 0,2-2-33,2-4 17,6 4 0,-8-7 1,7 5-1,0-4-67,-2-1 0,5-2 0,-3-5 0,3 0 14,2 0 0,0 5 0,-1 0 0,-4 1 111,-6 0 1,-3-2-1,-1 8 1,-2 3 258,-4 4-214,-3 9 0,-9-4 0,-1 9 0,-4 3 38,-2 5 0,-1 9 0,-7 4 0,-2-1 196,-2 0 1,-1 6 0,3-4 0,-2 2 14,2 0 1,2-2-1,3 3-420,4-1 86,-4-7 1,12 11 0,-3-6 0,5 0-154,5-3 1,4 1 0,8-1 0,2-2-282,2-2 0,6-9 1,1-1-1,5-1-536,3-1 1,5-2 0,-5-8 0,-1-5-1748,-3-4 2738,0-2 0,-8-6 0,-2-2 0</inkml:trace>
  <inkml:trace contextRef="#ctx0" brushRef="#br0" timeOffset="17">11785 7152 8592,'7'-16'1769,"-4"7"-1243,8 4 1,-6 5-1,4 7-242,-3 9 1,7 1 0,-3 10-1,4 4-138,1 4 0,6 1 0,1-3-269,2 3 141,-5-3 0,11 10 0,-6-7-1332,0-1 991,5-3 0,-10-8 1,5-3-1766,-1-4 741,-3-8 1347,-4-2 0,-1-21 0,1-3 0</inkml:trace>
  <inkml:trace contextRef="#ctx0" brushRef="#br0" timeOffset="18">12250 7198 6077,'9'0'2875,"-4"0"-1380,-10 0-1136,3 7 1,-17 2 0,2 6 1028,-5 1-1090,-4-1 1,-10 8 0,-2 2 0,-2 5-103,-3 1 0,0 0 0,2 0 0,6-2-522,8-3 1,4 1 0,8-6-1,1-2-929,4-2 1,3-6-1,8-3 1255,5-1 0,9-15 0,9-10 0</inkml:trace>
  <inkml:trace contextRef="#ctx0" brushRef="#br0" timeOffset="19">12545 7105 8194,'0'-16'593,"-5"10"1,0 6-1,1 8-156,2 6 1,2 8-1,0 4 1,0 5-116,0 5 0,0-3 1,0 3-185,0-3-120,7-2 1,2 0 0,6 0 0,1-1-10,-1-5 1,6-2 0,2-8-1,-1-1 33,0-4 1,4-3 0,-5-7-1,0-1-13,1-5 1,-5-4 0,6-9 0,-3-3-20,1-2 0,-2-2 0,-7-5 0,-2 0-49,2 0 0,0 1 0,-1 3 1,-6 3 219,-3 1 1,3-3 0,0 6 265,-2 1 1,-3 3 87,-5 6-425,3 3 1,-6 7-1,4 3 50,-1 8 1,-5 1 0,3 14 0,0 3 60,0 5 0,-3 6 0,3 7 0,0 1-91,0 4 1,0 3-1,4 7 1,-2 0-52,1 0 0,-4 0 0,-3 0 0,-2-2 21,-3-3 0,-6-12 0,-4-14 0,-5-10 9,-5-9 0,-6-5 0,-8-9 1,-3-5-483,-2-8 1,0-10 0,-2-9-2920,5-2 2483,11 0 0,10 6 1,12 3 808,7 1 0,-2 0 0,5-5 0</inkml:trace>
  <inkml:trace contextRef="#ctx0" brushRef="#br0" timeOffset="20">13289 7183 8810,'2'-14'1448,"3"3"-1212,5 6 1,1 4 0,3 1 0,3-2-20,0-3 0,7 3 1,2-3-1,3 3-90,2 2 0,0 0 1,0 0-1,0 0-362,0 0 1,-1 0 0,-4 0 0,-6 0-701,-3 0 0,-8 2 1,-4 3-1510,-3 5 2444,-2-3 0,-14 7 0,-3-5 0</inkml:trace>
  <inkml:trace contextRef="#ctx0" brushRef="#br0" timeOffset="21">13398 7338 7362,'-11'5'0,"3"2"522,1 1 112,2-4 1,5 4 0,2-4-1,3 1-302,5-2 0,4 1 0,3-1 0,4 3-254,5-3 0,-2-1 1,2-2-1,1 0-425,2 0 0,2 0 1,0 0-1,-1 0 347,-4 0 0,3 0 0,-5 0 0</inkml:trace>
  <inkml:trace contextRef="#ctx0" brushRef="#br0" timeOffset="22">14142 7043 7116,'0'-10'1234,"0"-1"-674,0-1 0,0 4 0,2-1-295,3 2 0,-2-5 0,8 3-152,1 1 1,2 1 0,1 7 226,1 0-294,6 0 0,-3 0 0,7 2 0,0 1-38,-2 2 1,3 12 0,-6-1-1,-2 1 47,-2 0 1,-3 4-1,-2 0 1,-3-1 13,-2 3 0,-4-4 0,-8 5 0,-5-2 47,-4-3 1,-7-7-1,-1-1 1,-1-1 58,1-1 0,1-2 0,6-7-176,-1 0 111,1 0 1,-1 0 124,1 0-289,6 0 4,2 0 1,7-2 0,2-2-196,3-1 136,4 0 0,6 5 0,2 0 0,2 0 32,2 0 0,5 2 0,-4 1 0,1 4 165,-1 2 1,4 3 0,-5 7 0,-1 3 36,3 2 1,-8 0-1,1 4 1,-9-2 12,-6 1 0,-1 3 0,0-1 0,-1-3-23,-5-5 1,-7-4 0,-10-3-1,-3-4-64,-6-5 0,1-3 1,-7-4-564,0-3 352,5-4 1,-10-6 0,7-2-1,1-2-231,3-2 0,8 2 1,5 7-1809,6 2 1124,7-1 1075,6 3 0,0-6 0,0 5 0</inkml:trace>
  <inkml:trace contextRef="#ctx0" brushRef="#br0" timeOffset="23">14902 7322 8054,'15'0'1831,"-6"0"-1457,-2 7 0,-14 2-51,-3 6 2,3-6-242,0 5 0,5-13-41,-3 4-66,3-3-92,-5-2 0,9 0 291,3 0 0,-3-7 0,5 4-133,-7-7 0,2 6-676,3-1-991,-3 3 1,4 4 1624,-6 3 0,7-3 0,2 5 0</inkml:trace>
  <inkml:trace contextRef="#ctx0" brushRef="#br0" timeOffset="24">15383 6934 8175,'15'-15'0,"1"-1"0,-1 1 149,1-1 0,-6 2 0,-1 2 548,-2 2 228,-2 7-474,-5-4 1,0 8-1,-2 5-100,-3 4 1,-4 4 0,-8 3 0,-2 4 49,-2 5 1,-6 3 0,1 4-1,-3 1-163,-2 2 0,5 6 0,2-6 0,3 0-297,7 2 0,0-4 0,9 8 0,2-1-35,1-1 0,9-2 1,3-9-1,6-1-56,4-3 0,5-6 1,6 0-306,0-7 415,0 2 0,0-12 1,-2 1-204,-3-6 226,3-6 1,-7-6 0,4-1 0,-5-1 11,-4-4 0,-6 4 0,-3-4 0,-1 4 29,-3 2 1,-4-3 0,-6 0 0,-4-1 93,-4 5 0,-8-2 0,-2 8 1,-2-3-40,0 1 0,0 7 1,-5-3-1,0 5-645,0 1 1,0 1-1,2 5 1,1 4 565,2 4 0,7 8 0,-3 2 0</inkml:trace>
  <inkml:trace contextRef="#ctx0" brushRef="#br0" timeOffset="25">11801 8098 8036,'0'-16'612,"0"1"1,0 8 0,0 7-243,0 8 1,0 13-1,0 5 1,0 3-87,0 2 1,0 2-1,0 2 1,1 1-225,5-2 1,-3-1 0,6-2-136,-3 0 78,7 0 0,-5-7 0,8-3 95,-1-4 0,1-3 1,-1-4-1,1-6 31,-1-8 0,-1-4 1,0-8-1,-2-1-62,0-4 0,5 2 0,-7-5 1,4 0-48,2 0 1,-1 0-1,-1-2 1,-2 5-86,-2 4 0,-4-2 0,2 2 0,-1 3-22,-3 0 120,-3 7 0,-1 7 0,0 12 1,0 9 276,0 10 0,0 12 0,0 12 775,0 6-802,-7 4 0,4 14 0,-7 4 1,-2 3 43,-2 1 0,4-43 0,-1-1 1,-11 32-1,-2-15-54,-4-15 1,-1-14-1,-2-9 1,-2-8-94,-3-5 1,1-13-1,-6-11 1,0-11-480,1-9 1,-3 1 0,7-8 0,3 1-614,5 1 0,8-3 0,9 5 0,6-1-371,3-4 0,11 5 0,7 0 1,9 2 107,10-1 1,6-1-1,9 4 1175,2-2 0,7-14 0,-4 2 0</inkml:trace>
  <inkml:trace contextRef="#ctx0" brushRef="#br0" timeOffset="26">12529 8113 8114,'11'-5'0,"-1"-2"543,2-1 0,2 4 1,1-1-1,3 3-265,2 2 0,-1 0 0,9 0 0,3 0-67,3 0 1,3 5 0,-6 1-612,0-3 16,0-1 1,-2 3-1,-5 2-526,-9 1 1,-6-2 909,-9 4 0,-7 0 0,-1 6 0</inkml:trace>
  <inkml:trace contextRef="#ctx0" brushRef="#br0" timeOffset="27">12607 8299 8040,'2'16'699,"3"-1"0,3-6 165,8-4-676,-1-3 0,3-2 0,2 0 0,5 0-319,-1 0 1,10 0 0,-3 0 0,4 0 130,2 0 0,-4 0 0,5 0 0</inkml:trace>
  <inkml:trace contextRef="#ctx0" brushRef="#br0" timeOffset="28">13429 8113 7933,'5'-15'194,"0"-1"0,2 1 0,-4-1 0,3 1 160,-3-1 1,4 6-1,0 0 1,2-1-159,3 3 0,1-4 0,3 6 0,-1 3-80,1 1 0,1 2 0,2 0 0,3 0 91,3 0 0,-6 7 0,1 3-71,-3 4-112,-1 9 1,-2-6 0,-4 5 9,-5 1 50,-3 1 1,-2 2 0,-2-2 0,-3 0 62,-5 0 0,-6-5 0,-3 2 0,-1-4-28,1-2 0,-4-1 1,3-2-1,1-3-83,1-2 0,8-2 0,0-5-173,-2 0 27,5 0 0,7 0 0,10 0 1,4 0-5,1 0 0,3 0 1,1 0-1,1 0 134,-1 0 0,4 2 0,-3 3 0,-1 5 223,-2 4 1,-3 3 0,-2 4 0,-3 5 112,-2 3 1,-2-3 0,-7 0 137,-3 1-392,-4-4 0,-8-1 0,-3-8-61,-6-4-85,3 4 0,-11-12 0,3 3 0,-2-5-498,0-5 0,4-4 0,2-6 0,2-1-559,3 1 1,8-1 0,9 1 1100,3-1 0,2-6 0,0-2 0</inkml:trace>
  <inkml:trace contextRef="#ctx0" brushRef="#br0" timeOffset="29">14049 8315 8398,'0'24'458,"0"-3"1,0-9-1,0-2 22,0 2 0,-5 2 0,-2 0 26,-2-4 0,4 2-1073,-5-7 0,6 2 567,-1-2 0,4-3 0,1 5 0</inkml:trace>
  <inkml:trace contextRef="#ctx0" brushRef="#br0" timeOffset="30">14623 7943 8010,'-2'-16'0,"-1"1"373,-3-1 0,0 8 0,0 2 1,-4 6 335,-4 6 0,-1 4 1,-2 11-1,-4 6-363,-5 8 0,-3 4 1,-1 8-1,3-1-226,1 1 0,7-1 0,0 1 0,7-2-107,7-4 0,5-3 0,5-7 0,7 0-123,7 0 0,5-3 0,7-6 0,0-6-34,0-3 1,2-6 0,1-2 0,3-3 64,-3-2 0,-1-8 0,-2-6 1,-2-7 66,-3-3 1,-5 3 0,-11-3 0,-5 0 58,-3 0 1,-6 5 0,-4-3 0,-9 1 14,-6 0 0,-8 6 1,-7 6-1,0 2-473,0 4 1,-3 1 0,3 4-1,0 3-576,0 5 0,2 9 987,5 2 0,0 6 0,0-2 0</inkml:trace>
  <inkml:trace contextRef="#ctx0" brushRef="#br0" timeOffset="31">13289 8563 8191,'-31'9'0,"2"-4"0,1-3 1240,3-2 1,7 7-843,3 3 1,8 4-1,12 0 1,7-2-235,7-2 1,12 0-1,12 6 1,7-2-15,7-4 1,15 2 0,6-5 0,3 0 29,3 0 1,2-2-1,-38-5 1,1 0-1,1 0 1,2 0-159,2 0 1,0 0 0,2-1 0,0-2 0,-2 0-1,-1-2 1,0-2 0,-1-2-136,0 1 1,-1-1-1,0-2 1,-2 0-1,0 0 1,-1 1-1,33-7-215,-16 5 0,-16 5 0,-15 7-155,-6 0 0,-13 1 0,-11 5-113,-8 4 1,-5 2 0,-8 0 0,-3-2-1250,-6 3 1845,-4 0 0,-14 3 0,-5-1 0</inkml:trace>
  <inkml:trace contextRef="#ctx0" brushRef="#br0" timeOffset="32">13646 8936 6986,'2'8'915,"3"-3"0,3-3 1,8-2-631,-1 0 0,1 0 0,1 0 70,4 0-205,3 0 1,2 0 0,0 0 575,1 0-582,-4 7 1,6 2 0,-5 6 441,0 1-406,-1 6 0,-4 0 0,-2 6 0,-5-2-15,-4 1 1,-2 1 0,-8 0 0,-3-3-72,-6 3 1,-4-6-1,-8-3 1,-6-5-180,-5-4 0,-9-6 0,3 1 0,-1-3-432,-1-2 1,8-5 0,-4-2-1,3-2-1008,4-3 1,6-2 1524,14-1 0,4-8 0,7-1 0</inkml:trace>
  <inkml:trace contextRef="#ctx0" brushRef="#br0" timeOffset="33">14406 9013 7901,'0'-15'303,"-5"4"0,-2 3 0,-2 1 299,-3 3 1,-4 3 0,-4 1 0,-6 3-74,-3 7 1,-7 2 0,-2 14 329,-2 2-675,6 1 0,2 2 1,12 0-1,4 2-130,6 3 0,5-3 0,12 3-208,8-3-40,14-2 0,6-7 0,6-3 0,4-6-374,5-4 0,-2-5 0,4-6 0,-4-1 568,-1-4 0,-1-11 0,1-8 0</inkml:trace>
  <inkml:trace contextRef="#ctx0" brushRef="#br0" timeOffset="34">13754 2234 7933,'11'5'0,"-1"0"-114,2-1 1,2-3 587,1-1-290,1 0 0,-7-1 0,-3-3 649,1-1-597,2 0 12,0 5-90,-2 0 0,-9 0 0,-3 0 1,-6 0-43,-3 0 1,-8 0 0,-4 0 0,-3 0-2,-2 0 0,-7 0 0,-3 0 0,-4 0 16,-2 0 0,1 0 0,1 0 0,2 0 9,2 0 1,1 2-1,0 1 1,9 2-248,9-1 0,5 3-269,1-2 177,8 0-59,1-5 0,19 0-173,3 0 276,4 0 1,-2-7 0,2-3 0,2-2 35,-2 1 0,-2-3 0,1 4 0,0-4 67,3-1 1,5-6 0,-5 0 0,-1 1 25,3-3 1,1 4 0,7-6 0,-2-1 31,-3 2 1,3-4 0,-5 7-1,1 1 191,-5-3 1,3 6-1,-4-4 536,-6 4-195,3 8-442,-14 3 0,3 6 0,-9 1 74,-1 4 1,-5 9-1,3 9 524,-2 1-445,-1 2 1,0 5-1,-1 1 1,1 3 20,1 1 1,-3 2 0,7-4 0,2 4-209,1 2 1,2 0 0,0 1-1,0-3-80,0 0 0,0-11 1,2 4-1,1-3-506,2-4 1,2-7 0,-3-6-1792,1 1 0,5 2-371,-5 1 2686,0-6 0,-5 5 0,0-6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7T23:08:25.345"/>
    </inkml:context>
    <inkml:brush xml:id="br0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20888 1489 8220,'15'0'858,"-5"0"-395,1 0 0,-6 0 0,5 2 0,2 3-153,2 5 0,3 11 1,2 5-1,4 3-135,1 2 0,2 2 1,6 3-1,3 4-184,1 0 1,0-2 0,-5-7 0,-2 0-503,-3 0 0,-3-7 0,-8-4 1,1-4-1282,-1-6 1,-4 2 1791,-1-7 0,-7-1 0,3-9 0,-5-11 0,-1-8 0</inkml:trace>
  <inkml:trace contextRef="#ctx0" brushRef="#br0" timeOffset="1">21384 1536 8220,'0'-9'133,"1"-3"1,3 5 203,1-1 1,-1 4 0,-10 1 333,-4 6-393,-4 6 1,-1 6 0,-2 3 0,-4 0 199,-5 3 1,-2 7 0,-1-2 0,0 3-269,-4 2 1,-1-2 0,3-1 0,0-2-182,0 1 0,1 1 0,4-2 0,6-4-653,3 0 1,3-3-1,3 6 624,6-3 0,4-1 0,1-6 0</inkml:trace>
  <inkml:trace contextRef="#ctx0" brushRef="#br0" timeOffset="2">20763 2715 8220,'9'-7'944,"-2"9"0,-7 1 0,0 13-294,0 6 1,0 4 0,0 7 0,-2 3-230,-3 5 1,3 4-1,-3 2 1,2-1-312,-2 1 1,3 4 0,-3 1-1,3-2-694,2-2 0,0-10 0,0-5 0,0-7-1390,0-4 0,7-3 1974,3-9 0,4-10 0,2-8 0</inkml:trace>
  <inkml:trace contextRef="#ctx0" brushRef="#br0" timeOffset="3">21136 3103 8062,'7'-9'-643,"-6"-5"1156,4 4 0,-3-4 0,-2-1 209,0-1 1,-5 1-1,-2-1 1,0 1-374,0-1 0,-3 0 1,5 1-1,0-1-144,-2 1 0,5-6 0,-3 1 0,3-1-130,2-2 0,0 6 0,0-5 0,2 1-106,3 0 0,-2 1 0,8 4-489,1 1 411,2 6 1,6-3 0,3 7-440,1 1 423,-5 3 1,8 2 0,-4 5-1,-1 4-5,1 4 1,-3 3 0,-6 4 0,-2 3 149,-2 0 1,-6 5 0,1-3 0,-5 5 174,-5 5 1,-5-3 0,-9 5-1,-4-2 136,-1 0 1,0 2 0,-4-3 0,3-1-57,-3-4 0,6 1 0,1-7 1,5 0-250,6-3 1,-2-4 0,7-2 102,1 1-126,10-1 0,2-6 1,9-2-1,2-2-16,2 0 0,7-1 1,-4-10-65,0-4-4,5-4 1,-10-6-1,5-3 1,-3-1-123,-7-4 0,-1 4 0,-7 0 0,-3 0-133,-1 0 0,-4 5 0,-3-2 0,-5 4-271,-4 2 1,-7 4 0,-1 3-1,-2 1-471,-4 3 1,6 3 1077,1 1 0,-3-7 0,0-2 0</inkml:trace>
  <inkml:trace contextRef="#ctx0" brushRef="#br0" timeOffset="4">21632 2885 8015,'-2'-8'1197,"-3"3"-551,-5 3 1,-4 14-1,-2 5 271,1 6-744,-8 2 0,6 12 0,-2 1 0,5 0-37,4-1 1,7 1 0,-2-5-1,3 0 1,2-4 0,7-6 0,3 1 0,6-4 11,4-6 0,-1 0 1,7-9-1,2-1-211,1-3 1,-3-8 0,0-5 0,-1-7 51,0-6 1,2-5 0,-6-3-1,-4-1-163,-5-2 0,-5-2 0,-7 3 1,0-1-250,0 2 0,-12 1 1,-5 4-1,-6 5-637,-4 8 1,3 2-1,-2 9 1060,-2 2 0,-1-6 0,-2 0 0</inkml:trace>
  <inkml:trace contextRef="#ctx0" brushRef="#br0" timeOffset="5">22826 1536 8348,'15'-16'376,"1"9"1,-2 7 0,-2 9-65,-2 5 1,6 10-1,6 7 1,0 7-155,1 2 1,4 4-1,1-1 1,5 6-260,3 2 0,5 1 1,-5-7-1,-3-5-285,-5-9 0,-1-2 1,-6-8-1,-2-4 386,-2-5 0,-1-5 0,-1-7 0</inkml:trace>
  <inkml:trace contextRef="#ctx0" brushRef="#br0" timeOffset="6">23446 1675 8243,'-15'-8'265,"-1"3"1,-1 3 0,-4 4 0,-6 3 329,-8 5 1,-4 11 0,-8 3 0,-1 2-144,-4 0 1,2 1 0,-5 8 0,2 1-638,3-2 1,8-1 0,8 0 0,5 3-1099,3 5 1,12 4 1282,-2 2 0,4-1 0,-3 1 0</inkml:trace>
  <inkml:trace contextRef="#ctx0" brushRef="#br0" timeOffset="7">22888 2823 8095,'5'-10'-45,"0"0"1,2 6 542,-2-1 0,-3 5 1,3 7-1,-3 7 115,-2 5 1,0 13 0,0-1-71,0 2-466,0 14 1,0-11-1,0 11 1,2-3-62,3 1 1,-2 2 0,6-3-1,-2-4-919,-4-9 0,4-2 0,0-10-1502,2-5 2405,-6-5 0,11-9 0,-6 0 0</inkml:trace>
  <inkml:trace contextRef="#ctx0" brushRef="#br0" timeOffset="8">23136 3025 8095,'0'-15'0,"0"-1"0,0 1 98,0-1 0,2 0 1,1 1-1,4-1 201,2 1 1,1-6 0,6 1 0,-1 1-146,1 1 0,-1 3 0,2-1 0,2 1-4,2-1 1,0 1 0,-6 1 0,1 2-48,-1 2 1,1 6 0,-1-1 0,1 3-38,-1 2 0,-5 0 1,-1 2-80,-2 3 1,-2 6 0,-5 7 0,-2 5 323,-3 1 1,-5 4 0,-11 6 0,-5 4 8,-3 2 0,5-1 0,3 4 0,4-1-233,2 1 1,1-4 0,3 3-1,6-1-62,4-1 0,7-2 0,7-9 1,4-1-140,3-3 0,8-11 0,-4 0 1,0-5 82,-3-6 1,1-8-1,-1-7 1,-2-7-62,-2-7 1,-8-8-1,-4-4 1,-5-2-101,-5-3 1,-6 0-1,-8 0 1,-3 3-43,-2 2 1,-2 4 0,-5 6-1,2 4-373,3 2 0,-2 8 1,8 9-1710,1 3 2316,8 2 0,5 0 0,6 0 0</inkml:trace>
  <inkml:trace contextRef="#ctx0" brushRef="#br0" timeOffset="9">23725 2901 9372,'-10'15'513,"0"1"1,-1 8 0,-4 5 0,1 8-91,4 2 0,3 6 1,7 3 229,0-3-449,7-2 0,3-3 0,9-4 1,3-5 149,2-5 0,-3-5 0,3-11 0,-1-5-89,-4-3 0,-2-4 0,-2-5 0,1-7-150,-1-5 1,-1-8-1,-2-1 1,-3-4-289,-2-5 1,3-1 0,-5 4-1,-3-2-862,-6 1 0,-4 4 0,-8 7-2146,1 9 1797,-8-1 1384,-8 14 0,-8-4 0,-8 6 0</inkml:trace>
  <inkml:trace contextRef="#ctx0" brushRef="#br0" timeOffset="10">18670 2715 11705,'10'15'1049,"1"1"-794,-1-1 1,6 6 0,-1 1 195,1 3-302,-1 0 0,1 5 0,-1-3 0,1-3 14,-1-1 0,-1-1 0,-2-3 0,-2 0-333,2-5 1,-3 1 0,1-4-469,2 3 0,2-4 0,2 0 0,-1 1 1,1-3 0,-6 6 1,0-5-1,1 1-9,-3 0 1,4 1-1,-6 4 3,-3 1 1,-1-6 642,-2 0 0,0-6 0,0 3 0</inkml:trace>
  <inkml:trace contextRef="#ctx0" brushRef="#br0" timeOffset="11">19073 2839 8011,'11'-7'246,"-1"-3"-9,-7 3 0,6 0 207,-4 7-185,-3 0 1,5 2-76,-7 3 0,5 3 0,2 6 0,0-2-56,0-1 0,5-1 0,-2 4 11,4-4 1,-4-1 0,0-6-47,3 2 1,-5 0-162,2-5 1,-4 0 147,4 0-198,-7 0 160,4 0 1,-7-6-15,0-5 148,-7 4-62,6-6 0,-13 9 80,4-6 0,1 6-33,-1-1 1,4-2-84,-4 2 1,7-2-65,-2 2 1,3 2-215,2-8 179,0 8-44,0-11 71,0 12 40,0-12 1,0 11 261,0-7-178,0 6 0,0-4 185,0 2-54,0 5-181,0-6-134,0 7 1,0-2-173,0-3 0,5 1 124,0-6 1,2 7-1,-2-2-152,6 3 148,-5-5 1,8 5 0,-3-3-67,2 3 127,3 2 0,1 0 0,2 0 0,2 0 1,-2 0 0,0 0 0,0 0 1,0 2 79,-6 3 0,3-1 0,-6 6 0,2 2 65,-1 2 0,-5 1 1,-6 1-1,0 1 163,0 4 1,-6 3-1,-7 5 1,-4-1 83,-3-2 1,-6-1-1,3 7 1,1-1-146,0 0 0,-3-2 0,8-2-400,3-1 152,2-7 0,4 9 0,3-7 0,3-3-59,2 0 1,7-8 0,5 0 0,7 1-148,7-3 0,-2-1 0,2-7 0,-1-1 67,0-5 0,4 3 1,-5-9-1,0-4 120,-3-3 1,-6-3-1,-3 3 1,-3-3 20,-2-3 1,-2 7 0,-7-5 0,-5 2 38,-8 1 1,-2-6 0,-9 5 0,-2 2 24,-1 2 0,-2-4 1,0 1-399,0 1 262,0 1 0,2 8 0,3 1-1314,5 3 658,4 0 0,5 6 213,7 0 0,13 6 0,18 0 0,3 1 558,2 0 0,0-2 0,0-5 0</inkml:trace>
  <inkml:trace contextRef="#ctx0" brushRef="#br0" timeOffset="12">19771 2823 8011,'0'-15'1331,"-2"8"-603,-3 7 0,-3 9 0,-8 11 276,1 6-809,-1 10 0,1-1 1,-1 6-1,2 1-49,4-3 1,3 4 0,9-5 0,5 0-55,8 0 1,8-4 0,8-6 0,0-6-41,0-4 1,1-1-1,3-12 1,1-1-110,-2-3 0,-1-9 1,-2-8-1,-2-10 48,-3-8 0,-5-1 0,-11-6 1,-5-2-272,-3-2 1,-10-1 0,-8-1-1,-10 2-283,-8 4 1,-8 10 0,-8 10 0,-1 6-774,1 4 1,-4 4 1335,3 7 0,-8-7 0,4-1 0</inkml:trace>
  <inkml:trace contextRef="#ctx0" brushRef="#br0" timeOffset="13">18965 1396 8165,'0'-15'273,"0"-1"703,0 8-637,0 1 0,0 8 0,0 6 0,1 9 309,5 8 0,-1 7 0,9 5 16,3 5-652,2 4 0,3 9 0,6 1 0,6 3-206,8 5 0,-3-5 0,2 8 1,1-9-527,-3-11 1,-8-8 0,-10-14 0,-4-7-1346,-1-5 2065,-7-8 0,4-4 0,-4-9 0</inkml:trace>
  <inkml:trace contextRef="#ctx0" brushRef="#br0" timeOffset="14">19554 1629 8079,'-7'-9'221,"4"-3"1,-8 7-1,-1 2 329,-2 1 1,-8 9 0,-4 5 0,-5 8 13,-5 12 1,-4 0 0,-6 8 0,-1 0-147,1-1 0,-1 1 1,3 1-1,2-5-990,6-3 1,3 0 0,6 0 0,4-1 571,8-2 0,3-10 0,-4 3 0</inkml:trace>
  <inkml:trace contextRef="#ctx0" brushRef="#br0" timeOffset="15">19120 7415 8170,'-9'-15'0,"2"1"427,0 4 1,6-4-1,-6 5 389,0 1 0,5-1-94,-3 4 0,3 1-522,2-6 1,2 7-1,3-3 1,5 5-35,4 1 0,7 0 1,1 0-1,2 0-7,4 0 0,1 0 0,2 1 0,0 3-156,0 1 0,-1 7 0,-3-2-28,-1 4 18,-7 2 0,3 4 0,-6 3 410,-1 1-326,-6 2 0,-2 5 0,-7-2 0,0-1 30,0-2 0,-7-6 1,-5 4-1,-5-1-59,-4-4 0,0-4 1,6-3-1,-1-3-29,1-2 1,-1 0-1,1-4-100,-1 2 1,6 0 2,0-5 0,6-1 0,-1-4 58,3-6 1,2-3 0,2-3 0,3-2-119,6-1 1,2-6 0,3 3-91,-1-1 142,1-2 1,5-6 0,1-3-184,2-1 200,2-7 1,5 8 0,0-4 0,0 1 25,0 3 0,-2 4 1,-3 5-1,-5 7 141,-4 7-11,-8-1 1,-2 18 0,-7 2 78,0 10 0,-7 4 0,-4 8 0,-2 4 250,-3-1 1,-5 3 0,-1-1 0,0 3-303,-1-3 0,2-1 1,6-2-1,1 0-97,4 0 0,3-5 0,7-2-373,0-2 252,7-1 1,1-11 0,10-1-502,2-2 217,-2-2 0,9-5 0,-4-2 0,1-1-481,3-2 1,3-13 0,-1 3 868,-3-2 0,10-1 0,-3 3 0</inkml:trace>
  <inkml:trace contextRef="#ctx0" brushRef="#br0" timeOffset="16">20066 7260 7890,'0'-15'118,"0"4"1,0 1 586,0-2 1,1 5 0,3 3-229,1 8 0,7 6 0,-2 11 1,4 5-351,2 3 0,6 9 0,2 3 0,4 4-195,3 2 0,-5-8 0,6-1 0,-4-3-465,0-4 1,-1 3-1,1-10 1,-4-1 532,-2-8 0,-1-6 0,-6-9 0</inkml:trace>
  <inkml:trace contextRef="#ctx0" brushRef="#br0" timeOffset="17">20593 7353 7863,'-10'-5'0,"-1"0"0,-1 1 378,-2 3 1,-3 1 0,-4 1-1,-4 5 327,-5 4 0,-1 9 0,-1 3 0,-3 1-220,-1-1 1,-5 6 0,4-4-1,3 2-782,1 0 1,9-6 0,3 4-1,6 0-2930,5 1 3227,3-6 0,20 3 0,5-7 0</inkml:trace>
  <inkml:trace contextRef="#ctx0" brushRef="#br0" timeOffset="18">20872 7322 8170,'-15'2'701,"-1"3"1,2 4-1,2 8-196,2 4-398,6 3 0,-8 7 0,7 0 0,3 0-161,6 0 0,5 0 1,6-2-1,2-1 133,4-2 1,-2-7 0,7 0 0,0-7-36,-2-7 1,3-4 0,-4-1-1,1-1-62,3-4 0,1-6 1,-1-8-1,-2-3 30,-3-2 1,0 0 0,-4-4 0,-1 2 40,-3-1 1,-7 2 0,1 0-1,-1-1 83,-4 2 1,-1-4 0,-2 7 0,0 2 93,0 2 0,-2 2 0,-1-1 0,-4 2 350,-1 4 1,2-2-178,-4 7-321,7 0 0,-4 11 1,5 5-1,-1 4-8,-3 6 0,1 5 0,7 10 0,3 7 17,5 7 1,-1 0-1,1 9 1,2 5 5,2 6 0,-3 6 1,-3 0-1,-1-4-2,-4-5 0,-8-11 0,-7-10 0,-7-10 138,-7-8 0,-5-7 1,-5-11-1,-5-7-227,-4-6 1,-5-7-1,2-11 1,3-3-583,0 0 1,7-6 0,4 5-2320,6-5 2145,6-1 0,13 7 1,4 2 749,3-1 0,16-1 0,3-7 0</inkml:trace>
  <inkml:trace contextRef="#ctx0" brushRef="#br0" timeOffset="19">21802 7369 7846,'0'-16'1219,"0"8"0,2-5-1045,3 8 0,-1-5 0,6 5 0,2 1-110,2 3 1,3 1 0,4 0 0,5 0-27,3 0 1,2 0 0,0 0-443,0 0 257,0 0 0,-7 0 0,-1 0-522,-1 0 1,-7 1 668,1 5 0,-1 2 0,-6 8 0</inkml:trace>
  <inkml:trace contextRef="#ctx0" brushRef="#br0" timeOffset="20">21833 7477 6785,'16'0'1177,"-1"0"0,1 0-909,-1 0 1,6 0-1,2 0 1,1 0-322,3 0 0,-3 0 0,2 0 0,0 0-502,-2 0 0,4 0 1,-8 0 554,-1 0 0,5-7 0,1-1 0</inkml:trace>
  <inkml:trace contextRef="#ctx0" brushRef="#br0" timeOffset="21">22500 7120 8036,'7'-15'867,"-3"6"-560,6 4 0,-7 5 1,3 7-1,-5 9 24,-1 8 0,0 5 0,0 2-219,0 0-49,7 7 0,-3-4 1,4 8-298,-1 1 198,5 2 1,-8-6 0,6-2-1079,2-5 671,-5-1 1,2-1-1,-6-4 443,2-6 0,0-9 0,-5-5 0</inkml:trace>
  <inkml:trace contextRef="#ctx0" brushRef="#br0" timeOffset="22">22795 7322 8036,'10'-15'0,"-1"-1"78,-2 1 94,5-1 0,-5 1 0,5-3 1,-4-1 171,-1-1 1,4-1 0,-5 6-1,3-3-95,3-2 1,-3 2-1,-1-2 1,1 2-56,0 3 1,-4 1 0,5 2 0,2 2-106,2-2 0,-4 3 0,1-1 0,1-1-238,1 3 1,5 1 0,1 7 0,1 0-15,-1 0 1,-1 0 0,-3 0-150,1 0 232,-8 0 0,6 2 0,-5 3 0,-1 5 55,-3 4 1,-3 1 0,-2 3-1,-2 4 360,-3 9 1,-10 2-1,-11 6 1,-5 1 79,-5 0 1,1-1 0,-4 4 0,1-1-208,3 1 1,4-5 0,5 0 0,6-4-142,2-3 0,10 7 0,3-12 0,5-4-114,5-3 0,3-5 1,10-3-1,2-6-77,6-4 1,3-1 0,2 0 0,-1-1-31,-4-4 1,6-6-1,-4-8 1,-2-1 54,-2 1 0,-5-4 0,-9 1 0,-5-2-134,-3-4 0,-4 0 1,-5 1-300,-8 1 327,-7 0 0,-10-3 0,0 1 0,-3 4-296,-1 2 1,-5 1 0,3 6 0,0 1 500,0 3 0,2-2 0,5 4 0</inkml:trace>
  <inkml:trace contextRef="#ctx0" brushRef="#br0" timeOffset="23">23493 6996 7984,'10'-5'-115,"0"0"1,-8 2 0,-2 9 0,-9 10 667,-4 8 0,-5 7 1,-2 5-1,-4 4 41,0 0 0,3 4 1,9-2-1,3 1-384,2-2 1,2 4-1,7-5 1,5-1 18,8-2 0,2-10 0,9-3 0,2-3-130,1-7 1,2 0 0,-2-9 0,-1-4-164,-2-4 0,5-6 1,3-6-1,-3-2 43,-3-4 0,-7-3 1,3-7-1,-2-2-56,-3-3 1,-9 3 0,-4-3 0,-5 1-5,-1-1 0,-8 3 0,-8-3 0,-8 4-104,-5 1 1,-9-1 0,-2 3 0,-1 5-2163,0 9 2347,-1 6 0,-4 9 0,-1 0 0</inkml:trace>
  <inkml:trace contextRef="#ctx0" brushRef="#br0" timeOffset="24">20081 8424 7965,'-8'-16'876,"-1"6"49,4-1 0,3 6 209,-3-5-535,3 0 1,2-1 700,0 1-879,0 6 1,2-3-253,3 7 1,-3 2 0,3 5 0,-3 9-18,-2 8 1,0 7 0,0 5 0,0 5-332,0 4 1,-5 7 0,-1 0-1,3-2-256,1-2 1,2-2 0,0-1 0,2-3 173,3-6 1,4-5-1,8-5 1,2-7 21,2-7 1,4-5-1,-2-9 50,1-3 205,2-4 0,5-13 0,0-4 0,-2-4 72,-3-1 0,1 0 0,-6 0 0,0-1-32,1-5 0,-6 10 1,-1-4-1,-6 3-45,-2 4 1,-6-3 0,5 6 0,-5 2 131,-1 2 1,-7 1 0,-3 2 420,-4 4 0,4 3-399,0 7 0,6 7 0,-3 5 0,2 7 131,0 7 1,0 10 0,5 7 436,0 7-540,0 5 0,5 9 0,0 5 0,-1 7 0,-3 5 1,-1 7 0,-3-7 0,-6-5-23,-6-7 1,-11-19 0,-2-11 0,-6-9-196,-7-10 1,-6-11-1,-3-11 1,-2-12-401,2-10 1,4-7 0,5-5 0,8-4-727,10 1 0,10-4 1,13 5-1,1-2 1150,5-3 0,9-2 0,9-1 0</inkml:trace>
  <inkml:trace contextRef="#ctx0" brushRef="#br0" timeOffset="25">20826 8455 8572,'20'-6'0,"3"0"0,-1-1 0,2 0 285,0 3 1,0 3 0,4 1 0,-2 0-176,1 0 0,3 0 0,-1 0 0,-3 0-597,-6 0 0,-2 0 0,-5 1-1169,-2 4 1656,-4-3 0,-7 12 0,0-5 0</inkml:trace>
  <inkml:trace contextRef="#ctx0" brushRef="#br0" timeOffset="26">20903 8610 7812,'16'0'0,"-1"0"0,1 0 0,1 1 653,3 5 0,-1-5 0,7 5 0,2-5-698,1-1 1,9 5 0,2 1 44,-1-3 0,6-1 0,-5-2 0</inkml:trace>
  <inkml:trace contextRef="#ctx0" brushRef="#br0" timeOffset="27">21833 8222 8026,'0'-16'0,"0"1"0,0-1 1957,0 1 21,0 6-1473,0-5 0,-5 21 0,0 4 0,2 11-176,1 7 1,2 9-1,0 4 1,0 2-230,0 3 1,0 0-1,0-1 1,0 1-509,0-1 0,0-6 1,0-4-1,0-3-1429,0-2 1,0-5 1836,0 0 0,0-8 0,0 5 0</inkml:trace>
  <inkml:trace contextRef="#ctx0" brushRef="#br0" timeOffset="28">22128 8253 8423,'-5'-16'0,"0"1"357,1-1 1,3 1 0,1-1-1,0 1-101,0-1 1,1 1 0,3-1 0,3 1-281,1-1 0,8 6 0,4 1 1,1 1 12,2-1 1,1 4 0,7-4-1,0 2-39,0 4 0,0 1 0,0 2 53,0 0-74,-7 0 0,-2 2 0,-6 3 143,-1 5 0,-6 4 1,-6 3-1,-8 4 204,-10 5 0,-8 9 0,-8 2 1,-2 3 80,-3 3 1,4 0 0,-5 0 0,5-1-120,1 1 1,7-4-1,5 1 1,6-2-74,8-4 0,5-2 0,5-7 0,8-4-115,6-4 1,-1-3-1,7-4 1,-1-4-90,0-5 0,-3-8 0,3-5 0,-4-7 10,-6-6 1,0-6 0,-9-4-1,-3-3-146,-6-2 0,-6 6 0,-11-2 1,-5 3-168,-3 2 0,-2 5 0,0 2 0,0 3-504,0 8 0,2-1 0,1 9 846,2 1 0,7 9 0,-3 4 0</inkml:trace>
  <inkml:trace contextRef="#ctx0" brushRef="#br0" timeOffset="29">22810 8144 7981,'-8'-7'568,"-1"1"0,4-3 236,-5 9 0,-9 9 0,-4 13 1,-1 9-354,-3 9 0,-3 6 0,1 4 0,5 2-222,8-2 0,8 3 1,8-3-1,3-3-94,8-4 0,6-9 0,12 1 0,-1-8-94,-3-6 1,3-11 0,7-4-1,1-5-152,-2-1 1,-3-8-1,-3-8 1,-2-10 74,1-8 1,-4-6 0,-3-8-750,-3-4 415,-1-3 1,-6-7 0,-1 2 0,-2 3-418,-4 5 1,-8 11-1,-7 6 1,-7 9-259,-7 11 0,-5 6 1045,-5 9 0,-10 14 0,-10 3 0</inkml:trace>
  <inkml:trace contextRef="#ctx0" brushRef="#br0" timeOffset="30">21771 8873 7852,'-15'0'0,"-1"0"1365,1 0-29,6 0-739,2 0 1,11 7-154,6 4 0,9-3 0,19 1-53,9-2-281,6-2 1,11-3 0,1 1-1,4 2 44,2-1 1,8-9-1,7-4 1,0-1-222,-3-1 1,-5 1 0,-6-4 0,-7 4-556,-6 5 1,-14-2-1,-14 2-885,-9 1 0,-11 4 1507,-6 5 0,-10 4 0,-4 6 0</inkml:trace>
  <inkml:trace contextRef="#ctx0" brushRef="#br0" timeOffset="31">21958 9106 7912,'0'16'205,"6"-8"0,5-3-27,3-3 1,8-2 0,4 0 0,3 0 71,2 0 1,5 0-1,2 0 467,2 0-496,1 0 1,-1 7 0,-4 3 441,-3 4-457,-2 9 0,-7-4 0,-5 6 1,-7 3 52,-7 1 1,-3 2-1,-4 2 1,-5 2-80,-8 1 1,-8-7-1,-8-8 1,-2-4-256,-3-2 0,2-4 1,-6-3-1,1-1-418,-1-3 0,7-4 0,0-4 0,8-3-523,2-1 1,9-3 0,9-4-1,4-1 1016,1 1 0,6-7 0,3-3 0</inkml:trace>
  <inkml:trace contextRef="#ctx0" brushRef="#br0" timeOffset="32">22733 9106 8142,'-10'0'1504,"-1"0"-828,-1 0 1,-3 7 0,-6 5-1,-5 7-192,-3 7 1,3 3 0,4 2 0,3 0-138,5 0 0,9 7 1,3 2-161,11 0-131,8 4 1,16-13-1,3 0-952,5-8 451,4-6 1,1-8-1,-1-6-2691,-4-6 2414,4-13 655,-19-1 0,10-12 0,-12 4 0</inkml:trace>
  <inkml:trace contextRef="#ctx0" brushRef="#br0" timeOffset="33">23617 698 7723,'-2'17'1158,"-1"6"1,-4 6-633,-2 6 1,4 9 0,-4 1-1,2 7-378,4 3 1,1 0 0,2 2 0,0-7-28,0-7 1,2-5 0,1-9-1347,3-3-951,-1-3 2176,2-15 0,-6-15 0,6-10 0</inkml:trace>
  <inkml:trace contextRef="#ctx0" brushRef="#br0" timeOffset="34">23865 807 8118,'-16'5'0,"1"0"116,-1-2 1,6 1 0,0-1 0,-1 4 299,3 2 1,-1-1-1,6 5 1,-3-3-135,3 2 1,3 2 0,5 3-1,7 2-107,7 2 0,5 6 1,9-1-1,3 2 15,6-2 1,-5 3-1,0-3 1,-6 3-28,-5 2 0,-6 3 0,-9-1 1,-6-5 31,-4-4 0,-14-3 0,-8-6 0,-8-1-96,-7-4 1,1-3-1,-6-7-1244,-2 0 865,-2 0 0,0-7 0,5-3-2500,9-4 2780,0-1 0,14-8 0,-5-1 0</inkml:trace>
  <inkml:trace contextRef="#ctx0" brushRef="#br0" timeOffset="35">23834 838 8137,'22'-7'1162,"-3"5"0,7-3-321,2 3-737,8 2 0,5 0 0,11 0 984,5 0-845,3 7 1,7-5 0,0 3 0,-3-3-940,-5-2 1,-8-7 0,-9-4 695,-6-2 0,-17-3 0,-5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7T23:16:05.374"/>
    </inkml:context>
    <inkml:brush xml:id="br0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4621 9944 8461,'0'-16'494,"0"6"-354,0 0 0,0-1-198,0-4 0,7 4 0,3 3-70,4 1 1,7-3 0,-1 4 0,-1 3 82,-1 1 0,2 2 0,3 0 150,1 0-81,-5 0 1,1 7 0,-8 3 0,-3 4 82,-2 2 1,-2 4 0,-5 3 0,-2 1 157,-3 4 0,-5 1 0,-9 2 0,-3 0-65,-3 0 0,0 0 0,-5 0 0,4-2-96,6-3 0,-1 2 1,4-9-1,5-4-79,3-3 1,6-3-1,10 1-19,8-5 0,8 2 0,8-1 0,1-3-103,4-1 0,4-7 0,7-2 0,-3 0-203,-2 0 0,-4 0 1,-9 3-1,-3-1 300,-6 2 0,-9 1 0,-4 2 0</inkml:trace>
  <inkml:trace contextRef="#ctx0" brushRef="#br0" timeOffset="1">2543 9990 8371,'-14'-1'0,"2"-3"0,2-3-3,-2-1 1,3-1 0,1-3-1,1 2 297,3-2 1,3 3-1,1-1-126,0-2 1,1 3-475,4-1 212,4 6 0,13-3 1,4 7-1,4 0 61,1 0 1,5 0-1,2 0 1,0 0-92,0 0 1,-2 0 0,-5 0 0,0 2 109,0 3 1,-9 4 0,-6 6 0,-8 1 119,-1-1 0,-7 6 0,0 1 1,-8 1 110,-6-1 0,-9 6 0,-1-4 0,-2 2-55,1 0 0,4-7 1,-2 1-1,5-2-51,4-3 0,3 1 0,1-1-76,5 1 1,5-6 0,7-1-1,7-3-206,5-2 0,8 3 0,1-2 0,4-2-229,5-1 0,4-2 0,-5-2 400,-1-3 0,-3-3 0,-1-8 0</inkml:trace>
  <inkml:trace contextRef="#ctx0" brushRef="#br0" timeOffset="2">6373 9913 13097,'0'-16'-2431,"2"3"2446,3 2 0,-1 3 0,6 4 0,2-1 11,2 1 1,6 1 0,3 0-1,-1-3-37,1 3 0,4 1 0,1 2 1,5 0 84,3 0 1,0 0-1,-7 2 388,-3 3-348,3-3 0,-11 12-147,2-4 172,-9 4 0,-5 6 1,-7 3-1,-4-1 145,-6 1 1,-9 4 0,-6-1 0,-5 3-41,-5 2 1,3-5 0,-3-2-1,5 1-190,5-1 1,3-5 0,8 1-1,1-2-63,4-3 1,5-1 0,11-4 0,10-3 56,8 0 0,12-5 0,6 3 0,4-3-239,6-2 0,-4-6 0,4 0 0,-6-3-274,-4-3 0,-11 5 0,-12 0 453,-7 0 0,-12 5 0,-9-4 0</inkml:trace>
  <inkml:trace contextRef="#ctx0" brushRef="#br0" timeOffset="3">4357 10828 8442,'0'10'229,"2"1"-98,3 1 0,4 2 1,6 3-1,3 2-44,2 2 1,-1 6 0,7-1-320,2 3 51,1 2 0,-3-1 1,-2-3-1,-2-3-228,-3-1 1,-1-3 408,-3-4 0,1-1 0,-1 1 0</inkml:trace>
  <inkml:trace contextRef="#ctx0" brushRef="#br0" timeOffset="4">4652 10890 8214,'-10'0'-717,"-1"0"1232,-1 0 0,0 2 0,-2 3 0,1 5-284,-5 4 0,-2 7 0,1 1 0,-4 1-478,-1-1 0,0 6 0,-3-2 1,1 3 246,-2 2 0,-1 0 0,-2 0 0</inkml:trace>
  <inkml:trace contextRef="#ctx0" brushRef="#br0" timeOffset="5">3861 12209 8304,'0'-16'0,"0"1"-260,0-1 1,0 6 0,0 0 0,2-1 218,3 3 0,-1-4 1,8 5-1,3 0 323,4 0 1,9-4 0,-3 6-383,5 2 132,8 1 1,-6 2-1,5 0 1,-6 2 24,-6 3 1,-2 2 0,-8 5 0,-1-2 67,-4 2 1,-3 2-1,-8 2 1,-5 1 46,-4 4 0,-4-4 0,-3 4 0,-2-4-44,-2-2 1,-4-4 0,4-1 0,0 0-88,-1-1 1,10 3 0,-4-7-1,4 0-120,4 2 1,-4-3-335,6 6 324,8-7 0,8 6 0,11-5-258,5 1 323,3 7 0,9-9 1,2 6-16,-1-2 66,6 5 1,-14-4-1,2 8 1,-7-1 156,-4 1 1,-8-1 0,-9 1 0,-3 0 69,-2-1 0,-7-5 1,-5 1-1,-7-1-211,-7-1 1,-8-1-1,-4-4 1,-2 1-242,-3-2 1,0-1 0,0-2 0,3 0-235,2 0 1,4-5 0,8-2 0,5 0 431,4 0 0,2-12 0,-1 2 0</inkml:trace>
  <inkml:trace contextRef="#ctx0" brushRef="#br0" timeOffset="6">4823 12038 8288,'5'-15'0,"2"-1"511,1 1-277,-4 6 0,-1 6 0,-11 13 456,-8 11-506,-10 6 1,0 13 0,-8 5 138,-2 5-270,0 1 1,10-4 0,2 1 0,1 2-137,4 2 0,9-2 0,6-7 0,8-5-58,6-5 0,11-1 0,5-11 1,3-4 176,2-5 1,-2-5 0,-1-7 0,-4 0 112,-2 0 1,-1-7 0,-7-5-1,-4-5-66,-5-4 1,-3-6 0,-2 3-1,-2-2-301,-3 0 1,-10 7 0,-11-2-1,-3 4-44,-2 1 1,-2 3 0,-2 1-1,-1 3-1123,2 2 1385,1 2 0,2 12 0,0 1 0</inkml:trace>
  <inkml:trace contextRef="#ctx0" brushRef="#br0" timeOffset="7">5970 12255 8379,'0'-29'-231,"0"3"0,0 4 1,0 6 644,0 1 1,2 6-503,3 4 1,0 3 0,9 2 0,5 0-94,3 0 0,4 0 0,5 2 0,0 3 146,0 5 1,-2-1-1,-1 0 92,-2-2-36,-7 5 1,1-4 0,-9 8 0,-6-1 60,-3 1 0,-2-1 1,-2 1-1,-5-2 142,-8-4 0,-1 4 0,-5-4 0,4 4-149,2 1 1,-1 1-1,2-1-72,4 1 0,3-6 1,7 1-1,2 1-49,3 1 0,4-2 0,6-3 0,1 1 146,-1 0 1,6-1 0,-2 4 295,-5-1-215,1-8 0,-8 11 0,3-4 84,-4 4 0,-12-4 1,-6 1-1,-7-1-189,-7-1 1,-8 3 0,-2-7 0,0 0-544,-2 2 0,5-4 1,-3 8-1,3-1-442,2-1 0,12 3 909,4-7 0,3 7 0,-4-3 0</inkml:trace>
  <inkml:trace contextRef="#ctx0" brushRef="#br0" timeOffset="8">6792 11930 8477,'15'-16'72,"1"0"1,-7 10 0,-4 7 0,-7 15 218,-8 13 1,-2 6 0,-16 9-1,-3 6-62,-3 4 0,-3-2 0,6 3 0,0 0-285,0 0 1,7 0 0,5 0-1,7-8-227,7-9 0,5-5 0,5-4 250,6-3 90,9-4 1,-3-12 0,6-1-1,-2-2 308,-1-4 1,-1-8-1,-7-7 1,-3-5-161,-2-4 1,3-6 0,-5 1 0,-3-3-247,-5-2 1,-6 5 0,-7 2 0,-1 1-396,-4 4 1,3 2 0,-7 3-1,3 4 436,3 5 0,-5 10 0,0 3 0</inkml:trace>
  <inkml:trace contextRef="#ctx0" brushRef="#br0" timeOffset="9">1814 12069 8133,'-10'-15'0,"1"-1"-80,2 1 0,1-1 430,0 1-139,5 6 1,-5 2 0,12 7-317,4 0 1,6 0 0,6 2 0,7 1 17,6 2 0,6 7 0,-5-3 1,0 1 162,2 1 1,-10-1-1,1 6 1,-5-1-38,-5 1 1,-7-1-1,-3 1 1,-4-1 183,-7 1 0,-6-1 0,-13 1 0,-5-2-3,-3-4 1,1 4-1,-1-6 1,-2 3-146,3-1 0,4-7 0,9 4 0,-1-2-138,1 1 1,6 1-8,4-2 0,17 2 0,9 5 0,6-4 19,4-1 1,6 5-1,0-3 1,1 1 138,0 1 0,4 4 0,-8 6 315,-5-2-283,-5-2 0,-8 4 0,-2 1 164,-4 2-229,-3-5 1,-9 4 0,-3-8 0,-7 1 16,-7-1 1,-10-1 0,-9-2 0,-2-3-176,-3-3 1,-2 0 0,-1-6 0,-1-2-373,1-3 1,6 1 0,4-6 0,3-2-257,2-2 0,2-1 1,5-1 730,8 1 0,8-8 0,8-1 0</inkml:trace>
  <inkml:trace contextRef="#ctx0" brushRef="#br0" timeOffset="10">2698 11930 8476,'0'-16'110,"0"0"1,-7 10 0,-5 7 0,-7 13 270,-7 10 0,-3 14 0,-2 7 0,0 7-23,0 3 1,2 5-1,3 4 1,7-5-517,7-4 0,8-4 0,13-4-298,7 0 368,9-15 1,5 3 0,8-15 381,1-1-173,-4-8 0,3-4 1,-9-7-1,-1 0 68,-3 0 0,-11-9 0,2-7 1,-4-8 76,-4-5 0,-1-2 0,-7 0 0,-2 0-324,-3 0 1,-10 5-1,-11 4 1,-3 3-366,-2 5 0,-6 9 0,0 0 1,-3 3 422,-3 2 0,5 14 0,0 3 0</inkml:trace>
  <inkml:trace contextRef="#ctx0" brushRef="#br0" timeOffset="11">2000 16847 7934,'-15'-10'0,"-1"1"173,1 2 0,5-3 785,-1 5-325,8-7-399,-4 10-221,7-5 1,7 7-1,3 0-46,4 0 1,1 0 0,3 0 0,1 0-35,1 0 0,6-5 0,-4 0 0,3 1-4,2 3 0,-3 1 0,0 1 1,1 3 71,-1 1 1,-4 7 0,4-2 0,-1 6 155,-4 5 1,-4-3-1,-3 8 1,-3 4 36,-2 4 0,-2-1 0,-5 3 0,-2-3-68,-3-2 1,-3 0 0,-10 0-1,-1-2-117,-1-3 0,-6-4 0,5-6 1,0-1-15,-1 1 0,5-2 1,-4-4-1,4-5-19,1-3 1,6-2 10,0 0 1,6-2 0,-1-3-17,3-5 0,2 1 0,0-1 1,2-2-141,3-2 0,4-2 0,6 1 0,3-1 25,2 1 0,4-6 1,7-1-1,0-1 61,0 1 0,1-6 0,0 3 1,3-5-2,1-1 0,5 0 1,-5 0-1,-1 0 107,-2 0 1,-4 2 0,-3 3 97,-6 5 43,-2 4 82,-10 2 1,-3 8 19,-10 7-157,-3 13 0,-8 12 0,-1 6 0,-4 1 183,-5 5 0,4-5 0,0 5 0,1-5-140,0-1 0,2 2 0,7 0 1,4 0-169,1-4 0,3-3 0,9 0 0,6-6-203,3-3 0,8-1 1,6-2-1,4-4-467,4-5 1,6-3-1,-6-2 1,0-2-233,2-3 0,-7-5 918,0-11 0,0-3 0,-7-7 0</inkml:trace>
  <inkml:trace contextRef="#ctx0" brushRef="#br0" timeOffset="12">3008 16537 8280,'-8'-7'48,"1"4"356,7-8 0,-2 6-12,-3-5 0,3 5-354,-3-6 0,10 8 0,6-2 0,2 1-187,3-1 0,-1 3 1,3-3-1,0 3 58,3 2 1,5 0 0,-4 0 150,3 0-42,-7 7 0,5-3 0,-8 4 0,1 1 47,-1 0 0,-4 3 1,-3 7 306,-1 1-236,-2 8 0,-11-9 1,-5 7-1,-4 1-11,-6 3 0,2-1 1,-7-2-1,0-2-61,2-3 1,-3 4-1,6-6 1,2-2-22,2-6 1,6 0 0,3-5-79,1 1 0,4-4 0,8 1 0,5-3-232,4-2 1,8-7 0,4-2 0,3 1-241,2 2 0,-5-1 0,0 1 1,2-1-469,1 0 1,0 2 974,-3 5 0,3 7 0,-5 1 0</inkml:trace>
  <inkml:trace contextRef="#ctx0" brushRef="#br0" timeOffset="13">3861 16708 7938,'-10'-6'42,"-1"1"1,8-2 42,-2 2 0,3 5 0,4-2-7,3 6 1,-2 8 0,6-2 232,-2 4-205,5 2 1,-3 1 0,6 3 15,1 6-51,-1 4 0,1 1 0,1 0 0,2 1 11,2 5 0,6-3 0,-3 6 0,2-2-108,0-4 1,-5 1 0,3-3 0,-2-1-252,-3-6 1,-7-7-1,-3-2 1,-1-2-1443,1-4 1719,-6-3 0,11-14 0,-5-1 0</inkml:trace>
  <inkml:trace contextRef="#ctx0" brushRef="#br0" timeOffset="14">4357 16832 7945,'0'-16'201,"0"1"0,-1 6 1,-5 4 67,-4 3 0,0 9 0,-4 3 0,-5 6 36,-3 5 0,-9 8 0,-7 7 0,-2 0-53,-3 2 1,-3-3 0,-4 4-318,-2-1-95,7-2 0,2-6 1,7-3-1,1-3-350,3-1 0,8-3 0,3-4-523,4 0 1033,8-8 0,9-1 0,9-7 0</inkml:trace>
  <inkml:trace contextRef="#ctx0" brushRef="#br0" timeOffset="15">4993 16785 8057,'0'-9'554,"-2"15"1,-1 11-233,-2 5 1,-6 4 0,5 5 0,-1 0-209,0 0 0,2 0 0,5 0 1,0 0-137,0 0 0,0-5 0,0-2 1,1 0-91,5 1 1,2-12-1,8 3 1,-1-4 126,1-3 0,-1-3 0,1-6 0,-1 0 37,1 0 0,-1-6 0,2-5 1,1-3-39,-3-1 0,4-2 0,-9-2 1,4-4-9,2-1 0,-2-2 0,-2-5-106,-2 0 48,0 7 1,-1-5 0,-2 3 0,-2-2 63,0 3 1,0 2-1,-5 8 1,0-1 246,0 1-270,0 6 0,0 4 0,2 12 0,1 8 163,3 9 0,6 7 1,-2 7-1,4 7 189,1 5 1,1 14 0,-2 0-1,-2 5-97,-2 5 0,-5 3 0,4 4 0,-2 0-223,-4-5 0,-8-14 0,-7-15 0,-5-13 0,-4-11 1,-8-4-1,-1-14 1,-6-4-238,-3-4 0,-3-12 0,-6-11 0,-2-5-570,-2-6 0,6 5 0,6-5-1022,2 5 1417,2-6 1,7 5 0,3-3 0,7 3 390,7 2 0,5 0 0,7-7 0,0-1 0</inkml:trace>
  <inkml:trace contextRef="#ctx0" brushRef="#br0" timeOffset="16">5722 16739 8384,'10'-16'0,"1"1"0,1-1 260,1 1 0,3 6 1,0 4-1,-1 3-132,1 2 0,4 0 0,1 0 0,0 2-278,1 3 0,-5 2 1,6 5-1,-3-2-113,1 2 1,0-3 0,-6-1 0,-1 1-1206,-4 0 1468,4 1 0,-12 6 0,5-1 0</inkml:trace>
  <inkml:trace contextRef="#ctx0" brushRef="#br0" timeOffset="17">5753 16878 8133,'15'0'0,"1"0"0,1 0 311,4 0 1,-4 0 0,6 0 0,-1 0-206,4 0 0,1 0 0,1 0 0,-2 0-677,1 0 0,3 2 0,1 1 571,0 3 0,0-1 0,0-5 0</inkml:trace>
  <inkml:trace contextRef="#ctx0" brushRef="#br0" timeOffset="18">6575 16692 8246,'0'-15'77,"2"4"0,3 1 52,5-2 1,-1 0-1,1 0 1,2 1-144,2-1 0,3 4 0,2-3 1,3 1-63,3 1 1,0-3-1,6 7 1,0 2 202,0 1 0,-5 2 0,-2 0 0,-1 2 6,-4 3 0,-7 9 0,-4 8 0,-1 0 73,-3 1 0,-9 4 0,-7-2 0,-6 0-88,-2 1 1,-8-5-1,2 3 1,-1-2-53,1-3 0,-2-3 0,8-4 0,1-3-225,1-3 1,5 1-1,1-3 1,1 1 0,10 0 68,1-5 0,6 0 1,12 0-1,1-2 65,1-3 1,6 4 0,-4-5 0,3 5 48,2 1 1,-4 7 0,-3 1-1,-3 4 174,-1 4 0,0-2 1,-3 11-1,-2 3 63,-6 1 1,-5 2 0,-7 0-1,-7 0-199,-5 0 1,-8-6-1,-1-5 1,-5-3-97,-3-1 0,-7-7 0,3-4 0,1-4-219,3-1 1,3-1 0,4-4 0,1-6-458,2-3 1,14-1 0,2-2 0,6-2-1047,4-2 1756,0-7 0,7 4 0,2-7 0</inkml:trace>
  <inkml:trace contextRef="#ctx0" brushRef="#br0" timeOffset="19">7490 16444 8264,'14'-2'-103,"-4"-3"1,0 7 453,-10 3 1,-5 10 0,-16 18 0,-6 3 1312,-8 6-1112,3 2-544,-13 10 0,7 1 1,-3 5-1,4-1 1,6-4-1,7-1-223,9-4 0,6-4 1,11-6 62,3-9 159,11-7 0,8-9 1,7 1-1,0-2 115,0-4 1,-5-3 0,-1-9-1,3-3-4,1-5 0,-5-6 1,-3-4-1,-5-6-88,-6-4 0,-3 5 1,-9-1-1,-5-2-223,-8-1 1,-3 5 0,-9 3 0,-4 5-350,-4 6 1,-1 3 0,7 7 541,3 0 0,-3 14 0,5 3 0</inkml:trace>
  <inkml:trace contextRef="#ctx0" brushRef="#br0" timeOffset="20">2466 17747 8037,'-16'15'196,"1"1"0,4-1 0,3 3 0,1 1-31,3 1 1,3 6 0,1-3 0,1 1-104,4 3 0,4 1 0,8-1 0,2-2-243,2-3 1,8-1-1,0-6 1,6 1 51,-1-1 1,-1-6 0,-2-4-1,0-3 119,0-2 1,0-7 0,-2-5 0,-3-7 108,-5-7 0,1-3 1,-1-2-1,-4 0-12,-5 0 0,0 1 0,-6 3 0,-3 1-15,-1-2 0,3 6 0,0 1 0,-1 4 174,-3 1 0,-8 8-107,-3 3 1,-2 6-1,0 8 1,2 10 139,-2 9 1,3 1 0,0 12 207,2 2-331,2 2 0,0 7 0,0 1 98,1 2-197,3 2 1,-4 0 0,-2-2-1,-2-3-8,-3-7 1,-2-4 0,-3-8 0,-4-4-18,-5-10 0,-3-8 1,-4-11-1,-1-2-403,-2-3 0,-7-6 1,3-8-1,0-3-261,4-2 1,4 3 0,2-6 0,6-4 631,9-4 0,-1-8 0,8 3 0</inkml:trace>
  <inkml:trace contextRef="#ctx0" brushRef="#br0" timeOffset="21">3225 17700 8002,'16'0'0,"-1"0"0,1 0-506,-1 0 429,1 0 0,1-5 0,2-2 0,2 0 500,-2 1 0,3 0 0,1 6-292,1 0-289,-5 0 1,8 0 0,-6 0-488,-2 0 1,-4 2 644,-4 3 0,-4 4 0,-7 6 0</inkml:trace>
  <inkml:trace contextRef="#ctx0" brushRef="#br0" timeOffset="22">3334 17809 7067,'-7'15'1634,"7"-6"-1280,0-4 1,7-3-1,8-2-60,1 0-420,-1 0 1,6 0 0,2 0 0,1 0 125,3 0 0,9 7 0,4 1 0</inkml:trace>
  <inkml:trace contextRef="#ctx0" brushRef="#br0" timeOffset="23">4125 17576 8259,'0'-20'0,"0"-1"0,0 2 203,0 2 1,2 1 0,1 1-1,4 1-258,1 4 1,3-3 0,6 7 0,2-1 71,2 0 0,6 2 1,-1 5-1,3 1-47,2 5 1,-5 2 0,-2 8-1,-1-1 58,-4 1 0,-4 1 0,-4 2 1,-6 2 146,-4-2 1,-1 3 0,-1 0 0,-4 1 23,-6-1 1,-8-1 0,-3-6 0,-1 1-69,1-1 0,1-4 0,6-3 0,-1 1-59,1 0 0,-1-6-285,1 2 0,8-3 18,7-2 1,7 0 0,8 0 0,3 0 144,2 0 1,-1 0 0,7 0 0,0 0 84,-2 0 0,0 5 1,-5 2-1,2 2 183,-2 3 0,-9 7 0,-5 1 0,-3-1 26,-2-2 0,-2 4 1,-3 0-207,-5-2-68,-11-2 0,-8-7 1,-9-1-1,-2-2-324,-3-4 0,4-1 1,-3-2-1,1 0-135,1 0 0,2-7 1,9-3-1,3-4 489,5-1 0,11-8 0,3-1 0</inkml:trace>
  <inkml:trace contextRef="#ctx0" brushRef="#br0" timeOffset="24">4838 17406 8059,'9'1'946,"-6"5"-638,-6 4 0,-8 12 0,-9 9 0,-6 9-55,-3 5 1,-1 3 0,3 2 0,3 2-223,1-2 1,9 3 0,9-3 0,4-3-110,1-4 1,12-14 0,5 0-1,5-5 113,6-5 1,-4-8 0,0-6 0,-2-3 127,-3-2 1,4-7 0,-3-5 0,-1-7-90,-1-7 0,-8-3 0,-1-4 0,-3-2-389,-2-1 0,-4 0 0,-5 7 0,-7 3-121,-7 5 1,0 4 0,-7 3 0,-3 4-114,-6 5 1,-4 3-1,-8 4 549,1 3 0,-8 10 0,-1 9 0</inkml:trace>
  <inkml:trace contextRef="#ctx0" brushRef="#br0" timeOffset="25">3830 18150 8413,'-8'-7'-139,"2"-3"0,6 3 0,6 2 0,6 3 313,7 2 1,12 2-1,12 1 1,8 3-77,11-3 1,11-1 0,13-2 0,-39 0-1,1 0-2,1 0 1,2 0 0,-2 0 0,0 0 0,2 0 0,-1 0-773,0 0 0,0 0 686,4 0 1,-3 0 0,29-5 0,-8-2-1,-17 0-331,-12 0 0,-12 0-296,-10 2 1,-12 3 616,-9-3 0,-7 3 0,-9 2 0</inkml:trace>
  <inkml:trace contextRef="#ctx0" brushRef="#br0" timeOffset="26">3939 18398 7929,'10'-5'52,"0"0"0,1 0 0,4 3 0,1-1 19,-1-2 1,2-1 0,2 6 0,4 0-39,1 0 0,0 0 0,4 0 153,-3 0-101,-6 7 0,9-3 1,-7 6-1,-2 2 49,-2 2 1,-2 1 0,-1 1-1,-4 0-23,-4-1 1,-5 2 0,-2 2 0,-6 2-108,-9-2 1,-3-2 0,-10-1 0,-5-3-146,-4-2 1,3 1 0,-3-7 0,2-2-129,0-1 1,0-2 0,5 0 0,1 0-1264,5 0 1532,9 0 0,2-7 0,6-1 0</inkml:trace>
  <inkml:trace contextRef="#ctx0" brushRef="#br0" timeOffset="27">4590 18290 7929,'-16'0'-24,"1"-5"1,-1 0 0,1 1 235,-1 2 1,-1 4-1,-2 3 1,-3 6 68,-2 2 1,0 10 0,-4 3-1,4 3-164,2 2 1,3 0 0,8 0 0,8 0-165,6 0 0,8 0 0,9-2-669,6-3 565,3-3 0,8-13 1,-1-1-965,-2-2 807,6-2 0,-9-12 1,2-4 307,-6-2 0,-1-10 0,5-1 0</inkml:trace>
  <inkml:trace contextRef="#ctx0" brushRef="#br0" timeOffset="28">4823 18212 7929,'0'-15'-290,"0"6"0,1-3 1,3 5-1,3 0 249,1 0 1,3 2 0,4 5 0,1 0 184,-1 0 1,1 0 0,-1 0 0,1 0 67,-1 0 0,1 7 1,-3 3-1,-2 4 27,-6 2 1,-3-1 0,-2 1-1,-2 1 12,-3 4 1,-4-4 0,-6 5 0,-3-1-68,-2 0 1,3-1 0,-4-4 0,5-1-98,6 1 0,-2-1 1,7 1-37,1 0-113,3-8 0,2 4 0,4-7 0,6-1-189,3-2 0,8-2 1,4 0-1,3-2-238,2-3 1,-7 1 0,-3-4 488,-4 1 0,-1-12 0,-1 1 0</inkml:trace>
  <inkml:trace contextRef="#ctx0" brushRef="#br0" timeOffset="29">6869 11293 7666,'9'0'534,"-2"0"-353,-7 0-268,0 0 0,7 0 37,3 0 0,9-5 0,4 0 1,-1 2 8,0 1 0,6 2 0,-2 0 0,3 0 79,2 0 0,-2 0 0,-1 0 137,-2 0-149,-7 7 1,-2-4-1,-8 8 114,-3 1 1,-2 2 0,-9 1-1,-7 1-9,-7-1 1,0-5-1,-7 1 1,0-1-71,2-1 0,-4 3 0,8-5 0,-1 0-38,-1-1 0,4 0 0,-2-5-69,3 5-149,8-5 109,2 6 1,14-12 0,3 0 0,6 1 46,4 3 0,-2 1 0,4 0 0,-1 0 25,-1 0 1,1 0 0,-5 0 75,-1 0-56,7 0 0,-9 5 1,2 2-1,-1 1 111,0 4 0,-4 2 0,-1 3-19,-3 4 1,0-4 0,-6 4 0,-2-4-6,-3-1 1,-6-1 0,-8-1 0,-3-2-62,-2-2 0,-2-1 1,-5 1-1,0-3-150,0 0 1,0-5 0,0 3-1,0-3-516,0-2 1,2-2 0,3-1 633,5-3 0,4-6 0,1 4 0</inkml:trace>
  <inkml:trace contextRef="#ctx0" brushRef="#br0" timeOffset="30">7707 11092 9619,'-11'5'43,"1"0"1,-2 12 0,-7 2 0,-3 9 115,-2 10 0,-4 7 1,-6 5-1,-1 3-83,6 2 0,0 0 1,10 2-352,5-5 209,5-11 1,9-3 0,2-8 0,3-6-33,5-9 0,4-1 0,2-9 0,-1-1 217,1-3 1,-1-1 0,2 0 0,2-1-57,2-5 0,2-2 0,-5-8 0,3 1-64,-2-1 0,-2 1 1,-3-1-1,-4 1-39,-4-1 1,-5 1 0,-1-1-68,0 1 0,-12 6 0,-5 4 0,-5 3-15,-6 2 0,-3 0 0,-5 0 0,-4 2 122,1 3 0,-6 11 0,5 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7T23:16:46.8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13026 10052 7921,'-2'-10'-139,"-3"0"1,1 1 0,-4-3 673,1 2-273,2 6 0,5-4 48,0 2-254,0 5 0,1-6 1,5 7-58,4 0 0,9 0 0,3 0 0,1 0-18,-1 0 0,6 0 0,-3 0 0,5 0 79,1 0 0,-2 0 0,-3 2 1,-5 1-37,-4 2 0,-2 6 0,-1-5 1,-4 5 85,-4 6 0,-5-1 0,-2 6 0,-6 0 29,-9 4 1,-6 4 0,-9 1 0,0-2-29,0-3 1,-5 3-1,1-5 1,4 0 24,3-3 0,11-9 0,0-3 0,7-1 31,3 1 1,5-6 0,11 2-109,6-3 0,18-2 0,1-2 0,8-3-186,4-5 1,-3-4 0,9-1 0,-2-1-181,2 1 1,-13-1 0,-2 2-1005,-13 4 457,-7 3 854,-9 7 0,-1 7 0,-7 2 0</inkml:trace>
  <inkml:trace contextRef="#ctx0" brushRef="#br0" timeOffset="1">11087 10099 8296,'-10'-5'-199,"0"0"379,6-1 0,-4 1 86,2 0 1,5-2 0,-3 4-203,8-2 0,4-1 0,8 6 1,1 0-85,4 0 0,3-5 0,9 0 0,1 2-15,2 1 1,6 2 0,-6 0 0,-2 0 81,-1 0 1,-4 0 0,-3 0 0,-5 0 32,-4 0 1,-8 7-1,-4 3 1,-5 6 79,-5 4 1,-4 4-1,-7 6 194,1-4-234,-7 3 1,4-10 0,-4 5 0,1 0 32,1 0 1,4-10 0,7 2 83,3-3-264,0 1 1,15-5-1,5-6 1,6-6-360,5-8 1,-5-2 0,6-3 0,2 1-1586,1-1 1971,2 8 0,7-6 0,2 5 0</inkml:trace>
  <inkml:trace contextRef="#ctx0" brushRef="#br0" timeOffset="2">15166 10006 8329,'10'-14'111,"0"4"1,-5 1 282,6 4 1,-1 2-53,6-8-268,-8 8 1,1-4 0,-4 5 40,5-3 0,-1 3 0,1-3-62,2 3 0,2 2 0,2 0 0,-1 0-123,1 0 1,-1 0 0,1 0 0,-1 0-65,1 0 1,-1 0 0,-1 2 131,-4 3 1,-3 4 0,-7 6 0,0 1 92,0-1 1,-8 6-1,-8 1 339,-8 3-303,2 0 1,-6 1-1,6-2 1,-1-1 27,1-4 0,3 0 1,7-2-1,3 0-121,2-3 1,2-2 0,7 2 0,3-4-86,5-5 1,18 2 0,6-2 0,8-1-95,4-2 0,-3-8 0,9 0 0,-5-1-180,-6 0 0,-5 0 0,-10 3-409,-5-1 1,-13 2 733,-8 8 0,-14 11 0,-10 8 0</inkml:trace>
  <inkml:trace contextRef="#ctx0" brushRef="#br0" timeOffset="3">12824 10890 8265,'16'0'12,"-1"0"0,-5 5 1,-1 2 226,-2 2 0,3-4 0,-5 5 0,1 2 63,0 2 1,-2 3 0,5 2 0,-1 4-129,1 1 0,3 2 0,7 5 0,3 0-330,2 0 1,2 0 0,5 0 0,0 0-364,0 0 0,0-7 0,-2-3 0,-3-6-1151,-5-4 1670,-4-4 0,-1-7 0,-1 0 0</inkml:trace>
  <inkml:trace contextRef="#ctx0" brushRef="#br0" timeOffset="4">13336 11014 8434,'-16'0'159,"1"0"0,-1 0 0,-1 0 1,-4 2 45,-4 3 0,-7 4 1,-4 6-1,-5 3-114,-4 2 1,-7 4 0,1 7 0,1 0-186,2 0 1,6 0 0,3 0 93,1 0 0,8 7 0,8 2 0</inkml:trace>
  <inkml:trace contextRef="#ctx0" brushRef="#br0" timeOffset="5">12405 12147 8247,'0'-16'-385,"0"1"1,0 4 0,0 1 998,0-2 176,0 5-630,0 0 0,0 9 0,-1 5 97,-5 8 0,5 4 1,-4 11 280,3 2-431,2 3 1,-5 1-1,0 2 1,1 2-153,2 3 1,2 0 0,0-2 0,0-5-570,0-3 1,0-2 0,0-2-1,0-3 614,0-5 0,7-4 0,2-1 0</inkml:trace>
  <inkml:trace contextRef="#ctx0" brushRef="#br0" timeOffset="6">12669 12255 8000,'10'-5'0,"-1"-2"-1918,-2-1 3172,-2 4-797,-5 4 0,-5 9 1,-2 6-1,0 1-102,0-1 0,-3 6 0,5 1 0,1 3-230,2 2 0,2-3 0,0 2 0,2 0-24,3-2 0,4 4 0,6-8 1,3-1-38,2-1 1,-1-5 0,7-2-1,0-4 79,-2-1 0,4-6 0,-6 0 0,1-8 64,-1-6 0,-1-7 1,-6-1-206,1-2 0,-8-2 0,-1-10 0,-7 0 0,0-1-194,0-1 1,-2 6 0,-4-4 0,-8 3-187,-5 2 1,-9 7 0,2 5 0,-5 7-61,-5 6 0,3 5 1,-4 2-1,0 5-159,1 4 1,5 11 0,7 4 596,2 5 0,8 1 0,7 0 0</inkml:trace>
  <inkml:trace contextRef="#ctx0" brushRef="#br0" timeOffset="7">13119 12255 8247,'-16'0'95,"1"0"0,4 5 1,1 1-1,-2-1 225,-2 2 0,4 1 1,1 8-1,2 1-27,4 4 0,-4 1 0,2 6 1,3-2-226,6 1 1,4 2-1,8 1 1,1-3-79,4-1 1,3-7 0,7 2 0,0-4 55,0-1 1,0-8-1,0-3 281,0-3-238,-7-2 1,3-2 0,-6-3-1,-2-7 33,-2-7 1,-1-5-1,-2-7 1,-2 0-100,-2 0 1,-7-5 0,3 0 0,-6 1-201,-6 2 0,-2 2 1,-11 2-1,-5 3-212,-7 6 0,-11 4 0,1 6 0,-4 4-1835,-1 5 2224,6 1 0,-5 14 0,6 3 0</inkml:trace>
  <inkml:trace contextRef="#ctx0" brushRef="#br0" timeOffset="8">10250 11898 8165,'0'-10'243,"0"0"0,0 13 1,0 4-1,0 10 194,0 9 1,-5 4 0,0 2 0,-1 4-317,0 6 1,4 1 0,-3 0 0,3-2-298,2 3 1,0-5 0,0 1 0,0-4-319,0-7 0,2 1 0,3-11 0,5-4 494,4-3 0,8-8 0,2 2 0</inkml:trace>
  <inkml:trace contextRef="#ctx0" brushRef="#br0" timeOffset="9">10545 12178 8327,'5'-16'194,"0"1"0,0 8 1,-5 9 57,0 11 1,-5 5 0,0 6 0,0 0-82,-2 0 1,5-5 0,-3 2-1,3-2-46,2 1 1,5-3 0,2 2 0,2-5-12,3-3 0,3-6 0,6 3 0,3-1 133,0-3 1,6-3-1,-5-2 1,5-4-66,1-6 1,-2-3-1,-3-3 1,-4-2-121,1-1 0,-11-8 0,3 2 0,-3-1-117,-3 1 1,-4-2-1,-10 7 1,-7 2-439,-7 2 1,-10 9 0,-9 2 0,-2 5-14,-3 1 1,-4 7 0,-1 3 0,2 4-156,6 1 1,6 6-1,6 1 661,7 2 0,1-5 0,11 4 0</inkml:trace>
  <inkml:trace contextRef="#ctx0" brushRef="#br0" timeOffset="10">11072 12178 7176,'-16'5'0,"1"0"169,-1-1 0,6 4 0,0 1 0,-2 1 580,-2 0 1,0 1 0,4 6-1,3 2-568,0 2 0,7-1 0,0-4 0,8-1 5,6 1 1,9-1 0,4 1 108,8-1-129,-3-6 1,11 3 0,-5-7 62,2-1-138,1-3 0,-1-2 0,-6-6 487,-6-9-501,1 1 0,-13-13 1,-1 6-1,-8-2-1,-5-4 0,-6 1 1,-6-1-1,-11 4-427,-6 1 1,-11 4-1,-3 7 1,-2 4-799,1 1 1149,-3 2 0,6 12 0,-8 1 0</inkml:trace>
  <inkml:trace contextRef="#ctx0" brushRef="#br0" timeOffset="11">14173 12147 8105,'9'-7'678,"-2"5"0,-7-1 0,0 11 0,0 9-271,0 6 0,-7 3 0,-2 5 0,-1 2-598,-1 3 0,3-4 1,-4 5-1,3-5-364,2-1 1,2 0 554,5 1 0,-7-1 0,-1 0 0</inkml:trace>
  <inkml:trace contextRef="#ctx0" brushRef="#br0" timeOffset="12">14483 12317 8105,'-15'9'-72,"4"3"0,3-5 449,1 2 1,2 1 0,5 5 62,0 1 1,7-1-1,5 1 1,7-2-238,7-4 1,3 2-1,2-7 1,0-1 38,0-3 0,0-1 0,0 0 1,0 0-40,0 0 0,-5-6 1,-2-5-51,-2-3-114,-1-1 1,-7-6 0,-4 1-353,-5 1 262,-3-6 0,-11 8 0,-4-3-689,-6 2 542,-16 10 0,8-4 0,-17 6 0,0 3-308,-1 1 0,-3 4 0,11 3 0,3 6-507,1 2 1,11 3 1012,6-1 0,8 1 0,8-1 0</inkml:trace>
  <inkml:trace contextRef="#ctx0" brushRef="#br0" timeOffset="13">15088 12255 8160,'-15'0'0,"-1"0"151,1 0 0,-1 0 0,1 2 0,-1 3 382,0 6 1,-2 9 0,0 6 0,6 3-280,4 2 0,2 0 1,8 0-1,3 0-251,6 1 0,11-3 0,7-3 0,8-6 90,2-2 1,8-3 0,4-1 0,-1-4 51,-1-5 0,-3-3 1,1-4 41,-1-3-133,1-10 0,-13-4 1,-6-9-1,-8-3 48,-6-3 0,-10-8 0,-4 4-556,-9-1 233,-12 4 1,-11 3 0,-15 7 0,-8 3-241,-5 3 1,-9 9 0,-2 5 0,-1 6 460,-1 10 0,1 6 0,-6 14 0</inkml:trace>
  <inkml:trace contextRef="#ctx0" brushRef="#br0" timeOffset="14">10669 16397 8084,'-16'0'13,"1"0"1,-1 0-1,1 0 754,-1 0 0,6 0-257,-1 0 0,3-1-257,-3-5 1,5 3-156,6-7 0,3 6 0,6-1-240,6 3 0,11-3 1,0 0-1,3 1 24,2 3 1,0 1-1,0 0 1,-2 1 167,-3 5 0,2-3 1,-7 7-1,-3 2 62,0 2 0,-3 2 1,-1-1-1,-4 3 64,-4 2 1,-5-1 0,-2 7 0,-5 0-99,-4-2 1,-6 0 0,-2-5 0,-5 2-116,-1-2 0,3-2 0,-3-3 0,2-2-201,3-2 0,2-6 60,1 1 1,8-5 104,2-5 1,17-6-1,4-8 1,4-1 88,4 1 1,1-4-1,7 1 1,0-2 52,0-4 0,0 4 0,-2-2 0,-1-1 18,-3-3 1,0-1-1,2 0 1,-3 2-43,-1 3 0,-8 4 0,-6 6 42,-2 1 0,-4 8-21,-8 7 1,-4 7 0,-6 10 0,-1 2 153,1 2 0,1 4 0,2-2 0,2-1-122,-2 1 1,3 2-1,0-4 1,2-2-188,4-2 1,1-1-1,4-2 1,3-2-326,5-2 0,9-6 0,4 1 0,1-4-396,4-1 0,-1-1 1,1-4 809,-2-6 0,-1-10 0,6-3 0</inkml:trace>
  <inkml:trace contextRef="#ctx0" brushRef="#br0" timeOffset="15">11335 16196 8049,'-5'-16'197,"0"1"0,0 4 0,5 1 0,2 0-3,3 1 0,3-3 0,8 5 0,1 0-107,4 0 0,-2 0 0,5 4 1,0-2 61,0 1 1,-5 2-1,2 4 1,-4 2 4,-1 1 0,-8 9 0,-3-1 125,-3 6-193,-2 2 0,-2 0-1,-1 1 1,-4 1 212,-2-1 1,-1 4-1,-6-5 1,3-3-68,2 0 1,-1-3 0,7 1-434,2-1 1,3-1 11,5-4 1,10-3 0,11-8-1,4-5-255,1-4 1,0-2-1,0 0 1,0 3-680,0 2 0,-7 2 1,-4 5 1123,-2 0 0,-3 0 0,1 0 0</inkml:trace>
  <inkml:trace contextRef="#ctx0" brushRef="#br0" timeOffset="16">12033 16428 8288,'0'-15'874,"0"-1"1,0 6 172,0 0-132,7 6-663,-5-3 1,6 9-1,-4 5 1,3 7-84,1 5 1,3 8-1,4-1 1,2 3-196,4 2 0,-2 0 1,7-1-1,0-3-356,-2-1 1,3 0-1,-4 3 1,-1-3-543,1-5 1,-1-6 0,-3-3-1375,2-1 2298,-1-8 0,-4 4 0,-1-7 0</inkml:trace>
  <inkml:trace contextRef="#ctx0" brushRef="#br0" timeOffset="17">12483 16413 8434,'-16'8'408,"1"-2"1,1-3 0,2 0 0,2 4-10,-2 2 1,-4-4 0,-3 7 0,-3 4-184,-2 3 0,-2 3 0,-5-3 1,2 3-268,3 3 1,-2-5-1,7 4 1,4-1-1059,5-4 1,5-2 1108,7-1 0,0-1 0,0 1 0</inkml:trace>
  <inkml:trace contextRef="#ctx0" brushRef="#br0" timeOffset="18">12762 16366 8142,'-5'11'0,"0"-1"0,0 2 631,-2 2 1,5 1 0,-3 1-34,3-1-546,2 1 0,0-1 1,0 1-1,0 1-85,0 4 0,7-9 0,3 3 0,6-1-99,4 0 1,-2-4 0,2-1 0,-1-2 48,2-4 0,-4-3 1,4-3-1,-4-6 119,-1-5 1,3 2 0,-2-10 0,-3 0 133,-1-4 0,-1-4 0,0-1 1,-3 2-109,-2 3 0,-2-1 0,-5 6 0,0 0 55,0-1 1,-2 5 142,-3-4 1,-3 11 0,-6 6-103,4 8 1,1 11 0,5 13 0,-2 6 155,-3 7 1,6 4 0,-4 2 0,1 1-65,1 4 0,-5 3 0,3 7 0,-2 0-145,-3 0 0,-1-7 1,-5-3-1,-2-5-168,-6-6 1,-3-10 0,-4-12 0,-2-7-577,-1-7 0,-2-5 1,4-5-1,-2-7-419,1-7 0,9 0 0,7-7 0,7-1-1046,7-3 2104,3 6 0,9-12 0,2 3 0</inkml:trace>
  <inkml:trace contextRef="#ctx0" brushRef="#br0" timeOffset="19">13289 16335 8772,'11'-15'0,"-3"-1"0,1 2 465,-1 4 0,-2-2 0,4 7-251,2 1 0,2 3 1,1 1-79,1 0-187,-1 0 1,6 0-1,1 0 1,1 1-332,-1 5 0,4-5 0,-5 6-958,-2 0 0,-4 2 1340,-5 6 0,-10 1 0,-8-1 0</inkml:trace>
  <inkml:trace contextRef="#ctx0" brushRef="#br0" timeOffset="20">13289 16459 8090,'16'0'45,"-1"0"1,1 0 0,1 0 282,4 0 0,-4 0 0,5 0 0,1 2-262,3 3 1,3-3 0,2 5 0,0-2-1052,0 0 0,2 0 985,3-5 0,-3-7 0,4-1 0</inkml:trace>
  <inkml:trace contextRef="#ctx0" brushRef="#br0" timeOffset="21">14003 16258 8090,'-11'0'670,"1"1"-58,-2 5 1,0 7-1,0 10 1,1 1-351,-1 3 1,-1 8 0,-1 3 0,2 0-565,1 0 0,8 3 0,-2-5 0,3-1-350,2-3 0,0-2 0,0-4 1,2-7 651,3-7 0,4 1 0,6-4 0</inkml:trace>
  <inkml:trace contextRef="#ctx0" brushRef="#br0" timeOffset="22">14142 16490 8600,'2'16'0,"1"-1"422,2 1 0,2-1 0,-3 1 0,3 1-224,1 4 0,3-4 0,4 4 0,2-4-6,4-1 1,3-6-1,7 0 1,0 1-44,0-3 1,5-1 0,2-7-1,0-2-99,0-3 1,-2-10-1,-5-9-270,0-1 196,-7-11 1,-1 10 0,-9-10 0,-4 3-143,-5 2 0,-5 0 0,-7 0 1,-8 0-3,-9 0 0,-11 7 1,-3 3-1,-1 4 42,-4 2 1,-2 6-1,-2 4 1,2 5 33,4 5 1,3 5 0,7 11 0,0 7-277,0 6 1,14 6 0,7 6-1,6-1-1617,4-3 1985,7-5 0,9 1 0,8 2 0</inkml:trace>
  <inkml:trace contextRef="#ctx0" brushRef="#br0" timeOffset="23">14902 16320 8090,'0'-16'-129,"0"1"0,-2 1 0,-3 5 765,-5 9 0,-2 14 0,0 12 0,1 3-211,-1 2 1,4 5 0,-1 2-1,2 0-450,4 0 0,8 0 0,5-3-209,4 1 205,8-7 1,2-1-1,9-8 1,2-1 80,1-1 0,0-10 1,-5-3-1,0-3 34,0-2 0,-2-9 1,-3-6-1,-5-9 27,-4-5 0,-3-8 0,-2-1 0,-3-1-169,-3-4 0,-2 0 0,-9 1 1,-7 4-222,-7 0 0,-7 7 1,-10 0-1,-6 11-275,-2 8 1,-5 5 0,-1 8 0,-1 5 551,1 4 0,-5 11 0,-1 3 0</inkml:trace>
  <inkml:trace contextRef="#ctx0" brushRef="#br0" timeOffset="24">11180 17499 8206,'-1'-14'0,"-3"2"0,-3 3 0,0 1 571,0-1 1,1 6-1,0-3-294,-4 5 1,-2 8-1,0 5 1,3 7-131,2 6 0,-3 0 0,5 0 1,2 3-232,1 1 0,4 1 0,3-3 0,7-3-25,7-1 0,5-3 1,7-6-331,0-3 361,0 2 1,0-11 0,0 3 0,0-3 124,0-2 1,0-7 0,-2-3 0,-3-4 158,-5-2 1,1-6 0,-1-4 0,-4-3-149,-5-2 0,0 0 1,-7 0-1,-1 1-88,-2 5 0,-2-3 1,0 7-1,-2 4-3,-3 5 1,1 5 0,-4 9-1,1 3 117,3 5 1,-3 13 0,2 10-1,2 10 174,1 7 1,2 8 0,0 1 0,0 5-12,0 3 1,0 7-1,0-3 1,-2-1-135,-3-3 0,-5-11 0,-11-10 25,-5-8-28,-3-5 0,-9-11 1,-3-6-598,-4-9 265,-2-6 0,3-9 0,0-8 0,7-6-797,4-2 0,5-6 0,15 5 1,2-5-1563,6-1 2581,17-7 0,5-1 0,14-8 0</inkml:trace>
  <inkml:trace contextRef="#ctx0" brushRef="#br0" timeOffset="25">11878 17607 8138,'16'-15'0,"-1"-1"328,1 1 1,4 6 0,1 4-1,0 3-328,1 2 0,-3 0 0,7 0 0,0 0-304,-2 0 1,3 0-1,-6 0 1,-2 2-389,-2 3 692,-8-3 0,-2 19 0,-7-4 0</inkml:trace>
  <inkml:trace contextRef="#ctx0" brushRef="#br0" timeOffset="26">11925 17747 8121,'15'0'407,"1"0"1,-1 0-1,2 0-481,4 0 0,5 0 1,8 0-1,4 0-753,2 0 0,-4 0 827,5 0 0,8-7 0,6-2 0</inkml:trace>
  <inkml:trace contextRef="#ctx0" brushRef="#br0" timeOffset="27">13041 17235 8607,'0'15'1042,"0"3"1,-2 4-861,-3 9 1,2 7-1,-8 10 1,1 2-165,2 2 1,-5 5-1,7-5 1,-1-2-1546,0-2 1,2-14 1526,5-3 0,7-10 0,1 1 0</inkml:trace>
  <inkml:trace contextRef="#ctx0" brushRef="#br0" timeOffset="28">13429 17406 7917,'0'15'524,"0"1"0,0-1-351,0 1 1,0 4-1,0 3-91,0 1-54,7 2 1,1 0 0,8-2 122,-1-2-117,8-1 0,1 0 1,7-3 344,0-4-225,0-5 0,5-4 0,0-2 0,-1-4 37,-3-8 1,-7-6-1,-5-6 1,-3-5-126,-1-3 1,-7-7 0,-4-2 0,-4 0-187,-1 0 1,-12 2 0,-5 3 0,-7 0-144,-9 2 1,1-2 0,-8 14 0,0 6-151,1 6 0,4 5 1,-1 4-1,5 5-110,5 8 1,6 9 0,9 11 522,6 1 0,10 7 0,4-3 0</inkml:trace>
  <inkml:trace contextRef="#ctx0" brushRef="#br0" timeOffset="29">14034 17297 7917,'0'-21'0,"0"1"716,0 1 1,-2 5-347,-3 9 1,1 8 0,-4 18 0,-1 3-166,0 0 0,6 11 0,-2-4 0,3 1-147,2 1 0,7-4 0,3-1 0,6-4 39,4-1 0,5-1 0,6-3 0,0 2-23,0-2 1,7-9 0,1-5 0,3-3 76,-1-2 0,-7-7 1,3-5-1,-6-7-15,-6-7 0,-4-3 0,-9-4 0,-3-1-233,-2-3 1,-9-4-1,-12 5 1,-8 1-375,-9 3 1,-16 7-1,-1 6 1,-4 7-346,-1 7 0,-4 3 0,4 4 0,-3 5-42,-2 9 0,10 11 858,1 9 0,4 7 0,-4-3 0</inkml:trace>
  <inkml:trace contextRef="#ctx0" brushRef="#br0" timeOffset="30">12902 17887 8014,'-7'0'896,"7"0"1,13 0 0,15 0-1,8 1-725,11 4 1,10-3-1,17 3 1,14-3-168,-39-2 1,1 0 0,6 0-1,0 0 1,2 0 0,0 0-1,0 0 1,1 0 51,1 0 0,1 0 1,-2 0-1,1 0 1,-3-1-1,-1 0 1,-4 0-1,-2-1-213,-4-1 1,-1 1 0,36-3 0,-14 5 0,-11 0-1078,-12 0 380,-13 0 0,-24 0 0,-17 0 0,-14 0 854,-11 0 0,-11 6 0,-9 3 0</inkml:trace>
  <inkml:trace contextRef="#ctx0" brushRef="#br0" timeOffset="31">13134 18367 7868,'16'0'0,"1"0"0,2 0 335,2 0-190,6 0 0,-4-1 1,4-3-1,-1-1 127,1 2 1,3-4 0,-1 2 0,-1 1-32,-3 2 0,-6 4 0,4 2 0,-4 2-58,-4 3 1,3 1 0,-13 6-1,-2-1-142,-1 1 0,-11 5 1,-6-1-1,-9-1-195,-6-1 1,-8-3 0,-3 1 0,-4-3-273,-1-2 0,1 1 0,4-5 0,4 0-169,5-1 0,2 0 0,5-6 595,4 0 0,11 0 0,3 0 0</inkml:trace>
  <inkml:trace contextRef="#ctx0" brushRef="#br0" timeOffset="32">13661 18274 7338,'16'-10'0,"-2"0"75,-4-2 0,0 5 0,-10 2 494,-7 3 0,-5 9 1,-5 3-1,-2 4-215,-1 1 1,-6 1 0,5 1-1,2 2-141,2 2 0,3-1 0,4-2 0,5 1-146,3 1 1,2 1 0,2-5 0,4-1-300,10 1 1,12-3 0,9-2 0,3-6-315,3-3 0,5-2 0,1-2 0,-6-3-471,-4-6 0,-2-8 1017,-6-1 0,0-8 0,0 4 0</inkml:trace>
  <inkml:trace contextRef="#ctx0" brushRef="#br0" timeOffset="33">14065 18135 7868,'17'-16'-128,"3"1"0,-2 4 0,2 1 1,-1 0 619,2 1 1,1-3 0,4 7-19,-5 1-361,3 3 0,-7 1 1,4 0-1,-6 1-37,-4 5 0,-4 2 0,-7 8 0,0 1 105,0 4 1,-7 1 0,-4 6-1,-2-4 48,-3-2 0,1 4 0,-3-4 0,1 1 30,2-1 0,-3-1 0,12-7 0,-1-2-52,0-2 1,3-1 0,10 1-593,4-5 0,12-5 1,9-5-1,9-5-156,5-4 0,-4-2 0,0 1-1585,2-1 2126,-5 1 0,7-1 0,-5 1 0</inkml:trace>
  <inkml:trace contextRef="#ctx0" brushRef="#br0" timeOffset="34">15383 11821 8171,'0'9'-312,"0"-3"360,0-6 1,0-1 370,0-4 0,0 1 328,0-6-376,0 6-205,0-3 0,7 7-161,3 0 1,4 0-1,1 0 1,2 0-122,4 0 0,3 0 1,7 0-1,0 0 84,0 0 0,7-6 0,2-3 190,-1 0-146,-1-5 1,-2 1 0,2-8 0,0 0 28,0-1 1,-2-2 0,-5-9-30,0-3-26,0 3 1,-1-12 0,-3 4 0,-1-4-64,2-1 1,-6-1-1,-1 0 1,-4 1 6,-1-1 1,-6 6 0,-2 1-1,-1 2 44,-3 4 0,-2 3 1,-2 3-1,0 4 28,0 2 0,-2 1 1,-2 6-1,-3-1 24,-1 1 0,-2-1 0,-6 1 0,1 1-62,-1 3 0,-1-2 0,-2 4-78,-2 0 100,0 3 0,4 0 0,-2-1 0,-1 1-27,1-1 0,1 0 0,3 3 27,-1-1 1,6 0 42,0 5 25,6 0-29,-3 0-22,7 0 1,2 0-57,3 0 0,4 0-55,6 0 1,1 0-1,-1 0-154,1 0 194,-1 0 1,1 0 0,-1 0 0,3 0 17,2 0 0,-1 0 0,5 0 0,-1-2 38,-4-3 1,3 3-1,-1-4 1,-2 0 30,-2 1 1,-1 0 0,-3 3 0,-1-1 74,-1-2 0,-6-1 105,5 6-67,-6 0 0,1 0-47,-10 0 0,-4 2 0,-6 2 45,-1 1 0,1 0-31,-1-5-63,1 0 0,-1 0 0,1 0-6,-1 0 1,1 0 0,-1 0 26,0 0-31,1 0 0,-6 0 0,1 0 0,1 0 4,1 0 1,-2 0 0,-1 0-1,2 2 9,2 3 0,1-3 0,1 3 0,-1-3 55,1-2 1,-1 6-9,1 5 0,5-3 0,1 3 0,2 1 42,4 2 0,1 1 0,2 2 1,0 2 7,0 2 0,0 5 0,0-6 0,0 1-167,0 2 0,0-6 0,0 5 0,0-1-405,0 0 1,0-6 0,0-5 435,0 3 0,-7 0 0,-2 3 0</inkml:trace>
  <inkml:trace contextRef="#ctx0" brushRef="#br0" timeOffset="35">16111 9835 7806,'-10'0'-569,"0"0"977,-1 0-66,-4 0 1,6-1 138,4-5-147,3-2-352,2-8 0,7 2 0,4 4-258,2 5 207,3 3 0,-1-3 0,3 0-142,2 1 217,-2 3 1,9-4-1,-4-1 1,-1 3 42,0 1 0,-1 2 0,-5 2 0,-3 3 81,-2 5 1,-4 4-1,-7 3 1,-2 4 88,-3 5 0,-6 8 0,-9 3 0,-8-1-51,-6 2 1,1-5 0,-3 4-1,3 0-47,2-1 1,5-5 0,4-7 0,3-2-124,5-3 0,9-1 0,0-3 0,5-1-34,5-4 1,5 2 0,11-5-337,5 2 227,3-6 0,2 4 0,0-7 0,0 0-277,0 0 0,0-2 0,-2-1-709,-3-2 825,3-7 1,-11 8-1,1-6 306,-7-2 0,1-2 0,-4-1 0</inkml:trace>
  <inkml:trace contextRef="#ctx0" brushRef="#br0" timeOffset="36">16499 9804 7740,'-14'7'-300,"4"-7"1096,3 0-385,7-7 1,0 9-327,0 3 0,5 4 0,2 6 0,2 1 14,3-1 1,2 6 0,3 1 0,2 3-8,2 2 1,6 2 0,-1 2-82,3 0 43,-5 0 0,4 6 0,-7 1-29,-2 1-13,-2-11 1,-7 8 0,-1-12 0,-2 0-100,-4-3 1,-8-4-1,-7-3 1,-5-4-101,-4-5 0,-7-1 0,1-1 0,-6 3-345,-3-3 532,0-1 0,-2-9 0,-2-2 0</inkml:trace>
  <inkml:trace contextRef="#ctx0" brushRef="#br0" timeOffset="37">16406 9959 8079,'16'-15'0,"-1"-1"-214,1 1 0,4-1 0,1 1 0,-2-1 386,-2 1 1,-1 1 0,1 2-1,2 2 266,2-2 1,6-1 0,-1 1 0,3 4-622,2 1 1,0-3 0,2 4 0,1 3-316,3 1 1,-3 2-1,-8 2 498,-5 3 0,-4 4 0,-2 6 0</inkml:trace>
  <inkml:trace contextRef="#ctx0" brushRef="#br0" timeOffset="38">15693 9944 8208,'0'-10'32,"0"-1"1,2 3 121,3-3 0,-2-1-112,7 7-35,1 0 0,6 5 1,2 0-1,2 0-118,-2 0 0,0 0 0,0 2 0,1 1-301,-1 2 0,-7 0 412,-1-5 0,-1 7 0,5 2 0</inkml:trace>
  <inkml:trace contextRef="#ctx0" brushRef="#br0" timeOffset="39">15662 10083 8084,'10'6'-546,"0"-1"771,1 0 0,4-5 1,1 0-85,-1 0 0,1 0 0,1 0 0,2 0-519,2 0 1,1 0 0,-3-2 377,2-3 0,6 3 0,-3-5 0</inkml:trace>
  <inkml:trace contextRef="#ctx0" brushRef="#br0" timeOffset="40">15026 10285 8325,'16'10'-143,"-1"1"0,-5-8 238,1 2 0,-8-5-1,2-5 1,-10 4 0,-5-5 0,-4 5 98,-1 1 1,-8 0 0,-1 0-1,-2 0 32,0 0 1,0 0 0,-5 0 0,2 0 23,3 0 1,-1 0-1,4 0 157,-1 0-266,5 7 0,-3-6 0,6 6 82,1 0-148,-1-5 0,3 12 0,1-4 0,3 4-76,2 1 1,0 1 0,4-1 0,-3 1 7,3-1 0,1 6 0,2 0 0,0-2-39,0-2 1,0-2-1,0 1-74,0-1 1,0-4 0,0-1 9,0 2 1,2-3 37,3 1 1,-3-5-62,3 6 81,4-8 0,-6 4 0,8-5-158,1 3 0,-4-3 1,3 3-1,2-4 61,6-1 1,0 0 0,5 0-1,0 0 144,1 0 1,-5-1 0,6-3 0,0-1 39,-2 2 0,4 1 0,-6 2 0,0 0 135,1 0 1,-2 7-1,-6 3 1,1 6 211,-1 4 1,-6 5-1,-4 6 1,-3-2-50,-2-3 1,-2 3-1,-5-5 1,-7 2-118,-5 0 1,-10-7 0,0 0-1,-8-5-105,-2-4 1,-3-7 0,-2 3-28,2-5-172,-3-1 0,13 0 0,-4-1 0,1-5-997,-1-4 0,10-4 0,0-1 1072,7-1 0,11 1 0,1-1 0</inkml:trace>
  <inkml:trace contextRef="#ctx0" brushRef="#br0" timeOffset="41">14933 10146 7915,'10'-6'0,"1"-1"-315,1-1 0,-4 3 333,3-6 1,-8 6 95,2-5 1,-5 6-1,-5-1-39,-5 3 0,-4-3 0,-2 0 1,1 2-12,-1 1 0,-1-3 0,-2 0 0,-1 1 11,1 2 0,-4 2 0,1 0 1,-1 0 14,1 0 0,-6 0 0,4 0 0,-3 2 20,-4 3 1,3 4 0,-8 8 0,3 4 17,2 5 1,-5 3-1,0 4 1,1 1 10,3 2 0,1 8 0,1-5 1,3 4-51,1 4 0,7-4 1,-2 7-1,4-5-48,2-4 0,4 0 0,3 4 0,1-3-23,3-6 1,3-3-1,1-2 1,1 0-46,5 0 0,2 0 1,8 0-92,-1 0 134,1 0 0,4-5 1,3-1 118,1 3-124,-5-6 0,10 6 1,-3-6 153,3 3-153,2-6 1,0 3 0,0-7 0,2 1-47,3-1 0,-1 1 0,6-2 0,2-2-43,2-2 0,1-6 0,-1 1 1,-2-3-24,-1-2 0,-3 0 0,3-2 0,-6-3 8,-3-6 1,-2-2-1,0-3 1,-2 0 32,-3 1 0,1-1 0,-4-1 150,1-3-103,-5 2 1,3-9-1,-6 4 1,-1 1 19,1 0 1,-1-6 0,-1 4 83,-4 0-93,4-6 0,-12 6 0,3-7 1,-3-2 13,-2-3 1,5 2 0,0-8 0,-2-1 24,-1-1 0,-7-3 0,-2 0 0,-2 1 41,-3-1 0,-1 1 0,-5-1 0,-2 1-21,-6-1 0,-5 8 1,-4 2-1,-2 3-92,-3-2 1,-1 3 0,-8-3 0,-1 5-318,-1 5 0,-3 3 0,4 10 1,-1 2 350,1 6 0,-6 3 0,1 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7T23:17:31.303"/>
    </inkml:context>
    <inkml:brush xml:id="br0">
      <inkml:brushProperty name="width" value="0.05292" units="cm"/>
      <inkml:brushProperty name="height" value="0.05292" units="cm"/>
      <inkml:brushProperty name="color" value="#57D200"/>
    </inkml:brush>
  </inkml:definitions>
  <inkml:trace contextRef="#ctx0" brushRef="#br0">21523 10549 8441,'0'-16'422,"0"1"1,2 6 0,1 2-107,3 0 1,6 6 0,-2-4-133,4 3 1,3 2 0,2 0 0,2 0 0,-2 0 1,3 0-1,0 0 14,3 0-142,-6 0 0,10 5 1,-5 2 76,0 1-41,5-4 1,-11 10 0,2-4-1,-1 4 5,2 1 0,-6 1 0,3 1 0,-6 2 38,0 2 0,-5 6 0,-2-1 0,-3 5 11,-2 5 1,-7-1 0,-4 5 0,-4-1-54,-6 1 0,-3-6 1,-7 3-1,0-6-26,0-6 1,0 5-1,2-6 1,3 0-156,5-3 1,4-4-1,1-2 1,3 1-389,2-1 1,4-4 89,7-1 1,0-8 301,0-2 1,0-7-1,0-10-76,0-4 1,0 4 0,0-6 0,0 3-35,0-1 0,0-1 0,0 3 1,0-2 142,0 2 1,0 2 0,0 1 0,0 1 120,0-1 1,-5 6 278,0 0 0,-2 6-149,2-1 0,-2 12 1,-3 7-1,5 6 157,3 4 1,2-3 0,0 5 0,0 0 71,0-2 0,0 5 1,0-5 137,0 0-435,7-1 1,0-2 0,5-1 0,-2-3 65,2-4 1,2 0 0,3-4 0,2 0-191,2-4 1,6-4 0,-1-1 0,3 0-585,2 0 1,0 0 0,0-1 0,0-3-1220,1-1 1,-8 0 1793,-4 5 0,-9 7 0,-4 1 0</inkml:trace>
  <inkml:trace contextRef="#ctx0" brushRef="#br0" timeOffset="1">22113 10844 8344,'0'-16'-925,"1"6"1,3-1 1667,1-1 1,7 5-304,-2 2 0,4 4 1,2 1 15,-1 0-289,1 6 0,-1 3 0,1 7 0,-1 1 13,1 4 1,4-3-1,1 8 1,-2 2-285,-2 1 0,4-3 0,0 0 0,-3 0-268,0-2 0,-5 0 0,0-7 0,-5 1-415,-1-5 1,0-8 786,-2 1 0,-3-5 0,5-1 0</inkml:trace>
  <inkml:trace contextRef="#ctx0" brushRef="#br0" timeOffset="2">22500 10813 7913,'0'-16'1088,"0"1"-776,0 6 1,-7 9 0,-3 10-1,-4 4-45,-1 2 1,-3 6 0,0 2 0,-5 2-237,-1 0 0,-2 0 1,-7 5-1,-1 0-745,-2 0 0,0 0 714,5 0 0,-7 0 0,-2 0 0</inkml:trace>
  <inkml:trace contextRef="#ctx0" brushRef="#br0" timeOffset="3">23493 10642 8363,'0'-24'0,"0"3"0,0 4 66,0 1 101,0 1 1,0 5 0,0-1 81,0-1 0,1 5 0,6 2-116,9 3 1,-1 2-1,8 0 1,-1 0-57,4 0 0,3 7 0,4 4 0,3 2-17,6 3 1,2-1-1,3 3 1,-2 2 90,-4 6 1,2 3 0,-7 2 0,-1 2 15,-3 3 1,-9 1 0,-6 7 192,-5 5-276,-8 8 1,1-2 0,-10 7 0,-8-2 54,-5-3 0,-1-4 1,-6-8-109,3-3-44,-5-11 1,9-9 0,-2-6 0,1-1 53,-2 1 0,4-6 0,-4-1 0,4-1-169,1 1 0,1-6 0,-1 4 0,1-2-62,-1 0 1,6 1-1,1-8 78,2-3 1,-3 1-1,5-6 1,2-2-93,1-2 0,0-1 0,-1-3 0,-3-1 68,3-1 1,1-1-1,2 6 1,0-3 82,0-2 1,2 2-1,1-2-27,3 2 0,-1 3 243,-5-1 48,0 8 0,0 3 27,0 10 1,-2 5-1,-3 11 1,-5 5 77,-4 3 1,0 2 0,2 0 0,2 0-144,-2 0 1,3-5 0,0-2 0,2 0-75,4 0 0,1-5 0,2 2 0,2-4-135,3-1 0,4-6 0,6-1 1,1-1-217,-1 1 1,6-6-1,1 3 1,2-5-317,4-1 0,-4 0 0,0 0 0,0 0-671,1 0 0,-7 0 1239,3 0 0,-4-7 0,-1-1 0</inkml:trace>
  <inkml:trace contextRef="#ctx0" brushRef="#br0" timeOffset="4">24268 10797 8489,'7'-15'0,"2"-1"0,1 2 254,0 4 1,-5 3-1,6 7 14,1 0 0,-4 7 0,3 5 1,1 7-66,2 7 1,3 3 0,2 4 0,1 1-248,-1 3 0,4 4 0,-3-5 0,-1 0-301,-1 2 0,1-7 1,-2 0-965,-3-8 408,-9-6 901,2-2 0,-7-13 0,0-4 0</inkml:trace>
  <inkml:trace contextRef="#ctx0" brushRef="#br0" timeOffset="5">24640 10844 8564,'0'-16'428,"-7"7"0,-3 6 73,-4 6-308,-8 13 1,-9 3 0,-9 5-1,-1 0 140,-1 0 1,-4 2 0,-6 5-1060,2 0 307,9 0 266,-4 0 0,12 0 1,-5 0-1</inkml:trace>
  <inkml:trace contextRef="#ctx0" brushRef="#br0" timeOffset="6">19538 10518 8286,'16'-16'180,"-6"8"1,1 3 88,1 3 0,1 2 1,3 0-1,0 0-170,-1 0 1,6 0 0,1 2 0,2 1-41,4 2 1,8 7-1,4-1 1,1 2 9,0 3 0,-1 1 0,3 2 0,-3 3 42,-2 3 0,-4 0 1,-6 6-1,-4 2 56,-2 3 1,-6 4-1,-8 7 1,-3 1 58,-6 4 1,-6-4 0,-10 5 0,-4-1-131,-5 0 0,2-6 0,-2-6 0,-2-2-18,-1-4 0,3-3 1,2-5-93,2-5 65,1-4 0,0-1 1,1-3-1,1-1-138,2-1 1,1-3 0,1 3-271,-1-6 1,1 2 283,-1-2 1,7-2 0,4-8-53,4-5 0,1-4 1,0-1-1,0-1-14,0 1 0,0-6 0,0 0 1,1 2 29,4 2 0,-3-4 1,5-1-1,-2 0 15,0-1 0,1 1 1,-5 3 108,4-2 4,-3 0 42,5 6 14,-7 6 0,-2 4 0,-3 10 180,-5 6 0,-2 8 0,0 3 0,1 2-41,-1 4 1,0 4 0,2 1 0,3-4-44,0 1 1,5-3 0,-3 1-1,5-4-169,5-2 1,6-1 0,8-5 0,3-1-332,2 1 1,2-3-1,5-2 1,0-4-323,0 0 1,0-6-1,0 5 1,-2-5-703,-3-1 1,-3 0 1352,-8 0 0,-6-7 0,-2-1 0</inkml:trace>
  <inkml:trace contextRef="#ctx0" brushRef="#br0" timeOffset="7">20314 10782 8192,'2'-14'99,"3"3"1,-2-1 5,7 7 0,-4 0 278,4 5-288,0 7 0,1 2 0,-1 8 0,2 3 7,2 6 0,1 4 0,1 1 0,-1 0-201,1 0 1,-1-5 0,3-1 0,1 3-221,1 1 1,3-3-1,-4-2 319,1-1 0,8-3 0,-4-4 0</inkml:trace>
  <inkml:trace contextRef="#ctx0" brushRef="#br0" timeOffset="8">20748 10844 7871,'-16'0'0,"1"1"0,-1 5 0,-1 4-162,-3 4 0,1 3 0,-7 2 0,-2 3 671,-1 2 0,-7 2 0,0 4 0,-1-3-52,-1-1 0,6-5 0,-4 3-457,3-2 0,2 6 0,0-4 0</inkml:trace>
  <inkml:trace contextRef="#ctx0" brushRef="#br0" timeOffset="9">22547 10828 8124,'0'-15'0,"0"-1"0,0 1 352,0-1-37,0 1 0,0 8-155,0 7 1,0 12-1,0 10 1,-2 2-44,-3 4 0,3-4 0,-5 2 0,2 1-314,0 3 0,0-4 1,3-2-1,-1-2-77,-3-3 1,1 3 0,5-1 0,0-2-528,0-2 0,0-6 801,0-1 0,7-7 0,2 4 0</inkml:trace>
  <inkml:trace contextRef="#ctx0" brushRef="#br0" timeOffset="10">22748 10937 7473,'-5'10'1131,"0"0"1,-2-4-1146,2 4 5,3 0 1,-5 6-1,9-2 1,2-2-46,1-2 1,7-5-1,-2 4 143,4-2-36,8-2 0,-5 0 1,6 0-1,-2-1-14,-1-3 0,6-8 1,-5-3-1,-2-4 1,-2-1 0,-3-1 0,-4 1 0,-5-1-66,-3 1 0,-2-1 0,-2 1 0,-5 1-167,-8 4 0,-8-3 0,-8 8 1,-1 2-612,-5 1 0,5 2 804,-4 0 0,3 0 0,2 0 0</inkml:trace>
  <inkml:trace contextRef="#ctx0" brushRef="#br0" timeOffset="11">23027 10921 8157,'9'-15'-939,"0"1"1508,-4 4 1,-3 4 208,3 12-643,-4 2 0,-6 8 1,0-1-1,2 1-32,1-1 1,4 1 0,1 1 0,4 0 51,2-1 0,1 3 1,7-9-1,2 2 89,2-2 1,1 2 0,-3-6 0,2-3-49,-2-1 0,3-4 0,-1-3 0,-4-5-76,-5-4 1,0-2 0,-7-1 0,-1-2-202,-2-2 0,-4-4 1,-5 2-1,-9 1-436,-8-1 1,-7 4 0,-3 9 0,-2 5-571,1 3 1,-3 6 1086,2 6 0,-7 0 0,3 13 0</inkml:trace>
  <inkml:trace contextRef="#ctx0" brushRef="#br0" timeOffset="12">24299 11247 8199,'0'-16'75,"0"1"285,0-1 0,-2 8-107,-3 3 1,2 5 0,-6 5 0,0 5 0,1 4 1,3 8 0,-4 2 0,2 2-354,4 0 0,-4-2 0,2 4 0,-1-4-364,0-2 1,4-1 0,-3-5 0,3-1-1642,2 1 2104,0-1 0,0 1 0,0-1 0</inkml:trace>
  <inkml:trace contextRef="#ctx0" brushRef="#br0" timeOffset="13">24439 11340 7922,'-9'7'-196,"4"3"0,3-1 0,2 1 737,0 2 1,0 2 0,2 2-479,3-1 1,4-1 0,6-2 0,1-3 18,-1-3 1,8 1-1,1-3 1,1 1 80,1-2 0,0-6 0,3-4 0,-3-2-58,-5-3 1,-4-1-1,-1-3-143,-1 1 15,-6-1 1,-2 1 0,-9-1 0,-5 1 9,-8-1 1,-8 2 0,-8 2 0,0 4-192,0 1 1,0 1 0,0 6 0,0 0-153,0 0 0,5 2 1,4 3-1,3 6-143,5 3 0,9 1 0,0 1 499,3-1 0,16 7 0,3 3 0</inkml:trace>
  <inkml:trace contextRef="#ctx0" brushRef="#br0" timeOffset="14">24811 11325 8199,'-7'-9'446,"3"2"-36,-6 7 1,1 2 0,-3 1-1,4 6-308,1 5 0,2-2 0,5 8 0,0-1-106,0 2 0,3-4 0,6 4 0,8-4 59,5-1 0,4-1 1,5-1-1,2-2 122,3-2 1,4-6 0,6 1 0,1-3 23,-1-2 1,-6-7-1,-6-5 43,-6-7-148,-6 2 1,-13-13 0,-7 6 0,-13-2-121,-14 0 1,-12 7 0,-11-1 0,-4 4-326,-4 6 1,2 3-1,3 9 1,2 3-1259,3 5 1607,-1 11 0,1 3 0,-1 7 0</inkml:trace>
  <inkml:trace contextRef="#ctx0" brushRef="#br0" timeOffset="15">18717 16770 7862,'-16'-2'0,"1"-2"-53,-1-1 1,6-5 0,1 3 503,2-2 0,-5 4 427,2-5-295,3 6-518,0-9-90,7 11 0,7-10 0,3 7 0,4 0-11,2-2 1,4 5 0,3-3 0,1 3 63,3 2 1,3 0-1,1 0 1,0 0 28,0 0 0,-5 2 0,-2 3 0,0 5 39,0 4 0,-5 3 0,0 2 0,-5 4 36,-4 1 0,-7-4 0,3 6 0,-5 0-74,-1-2 1,-7 0 0,-5-5-38,-7 2 16,2 0 0,-5-6 0,6-1 1,2-2 7,4-2 0,-4-6 0,6 3-87,-1 0-152,2-6 125,0 6 1,6-14 0,-3-3-1,8-4 30,6-1 1,4-1 0,1-1-1,2-2 25,4-2 0,-2-4 0,7 2 0,1-1 43,3-4 1,1-1-1,-2-2 1,-1 0 62,-3 0 1,0 5 0,0 2-1,-4 2 45,-4 3 1,-8 7-1,-2 3 19,0 2 1,-7 2 24,0 5-127,-7 7 1,-9 1-1,-1 10 1,-2 2 124,-2 6 0,-1 4 0,3 1 0,-2 0-112,3 0 0,2 0 0,4-2 0,3-2-384,2-1 1,4-5 0,8 5 0,9 0-330,10-2 1,4-2 0,13-8-1,2-2-1019,2-2 1665,1-6 0,8 3 0,1-7 0</inkml:trace>
  <inkml:trace contextRef="#ctx0" brushRef="#br0" timeOffset="16">19771 16630 8472,'0'15'838,"5"1"0,2 1 1,2 6-521,3 8 1,8 1-1,5 8 1,0 0-467,1-1 1,5-4 0,5 1-1011,-1-3 865,-2-2 0,-2-7 0,-2-3 1,-1-4-407,-3-2 0,-6-6 0,2-4 0,-5-5 699,-6-5 0,-3-4 0,0-13 0,1-2 0</inkml:trace>
  <inkml:trace contextRef="#ctx0" brushRef="#br0" timeOffset="17">20283 16739 7953,'-16'0'517,"6"0"1,0 1 216,-2 4-507,-2 4 0,-9 8 0,-2 2 205,-5 2-388,-8 7 0,4-4 1,-7 7-1,-1 0-313,3 0 0,6-5 1,9-2-1,3-2-978,7-3 0,7-3 1247,12-6 0,18-3 0,10-7 0</inkml:trace>
  <inkml:trace contextRef="#ctx0" brushRef="#br0" timeOffset="18">20639 16568 7924,'6'-10'668,"-1"-1"1,0 10-111,-5 1 0,0 8 0,0 15 1,0 6-122,0 5 0,0 8 1,-2-4-1,-1 0-605,-2-1 0,-6 1 0,6-3-1872,2 1 1610,1 0 1,2-5 0,0 0 0,2-1-303,3-5 1,3-2-1,8-9 732,-1-4 0,1-3 0,-1-7 0</inkml:trace>
  <inkml:trace contextRef="#ctx0" brushRef="#br0" timeOffset="19">20919 16754 8404,'0'16'1536,"0"-1"-1246,0 1 1,1 1 0,3 2 0,3 3-164,1 2 0,3-5 0,4 4 0,2-3-207,4 1 0,-2-5 0,7-6 1,1 0 194,3-1 0,1-2 1,0-7-1,0-2 86,0-3 1,-2-4-1,-1-8 1,-4-2-117,-2-2 1,-1-4 0,-7 2 0,-4 1-11,-5-1 0,-5-3 0,-5 4 0,-5 0-182,-4-1 1,-9 3 0,-4 4 0,-6 2-209,-3 4 1,-7 3 0,3 7 0,1 0-344,2 0 1,5 2-1,2 3 1,4 7-692,6 7 0,4-2 1349,6 4 0,10 3 0,9 0 0</inkml:trace>
  <inkml:trace contextRef="#ctx0" brushRef="#br0" timeOffset="20">21461 16599 7903,'-10'0'761,"1"2"0,1 3-435,-1 5 0,4 11 0,-4 6 1,2 6-236,4 3 0,1 7 0,2-3 1,2 1-105,3 1 0,11-8 0,10 1 1,3-6 18,2-3 0,5-7 0,2 0 1,0-7 77,0-7 0,5-3 0,-4-2 0,1-2 51,-4-3 1,-5-11 0,-3-9 0,-4-5-25,-2-1 0,-3-1 0,-8-3 0,-6-1-226,-3 1 1,-6 1 0,-6-1 0,-11-1-285,-7 2 0,-9 6 1,-5 6-431,-3 5 619,-1-2 0,-1 17 0,3-3 1,2 5-342,6 5 1,3 10-1,4 11 1,3 5 550,6 5 0,2 4 0,3 7 0</inkml:trace>
  <inkml:trace contextRef="#ctx0" brushRef="#br0" timeOffset="21">22299 16645 7902,'13'-10'0,"-1"2"584,-1 1 0,-1-4 0,6 6-251,-1 2 0,1 1 0,-1 2-224,1 0-105,6 0 0,-5 0 0,6 0 1,-3 2-161,1 3 0,5-3 0,-5 3 0,-2-4-962,-2-1 0,-3 2-660,-4 3 1778,-3 4 0,-14 0 0,-2-3 0</inkml:trace>
  <inkml:trace contextRef="#ctx0" brushRef="#br0" timeOffset="22">22314 16770 8040,'16'0'2224,"-1"0"-1992,-6 6 1,6-2 0,-1 5-1269,5-3 552,2 7 1,1-12 0,4 6 0,3-2 483,2 0 0,7 1 0,2-6 0</inkml:trace>
  <inkml:trace contextRef="#ctx0" brushRef="#br0" timeOffset="23">22950 16599 8151,'15'0'1301,"-6"7"1,-4 3-440,-3 4-754,-2 1 0,5 6 0,2 2 0,0 1-50,0 3 0,10-3 1,-1 1-1,2-3 175,5-3 0,1-4 0,9-3 1,1-3-26,2-2 1,1-4 0,-6-9 0,0-8-125,0-5 0,0-14 0,-2 2 1,-3-2-137,-6 1 0,-9-1 0,-6-2 1,-3-1-64,-2 2 0,0 8 1,-2 5 88,-3 4 1,-4 3-1,-5 5 91,4 9 0,3 16 0,5 15 1,-1 9 390,-2 4 0,0 10 0,5 3 858,0 3-1048,0 2 1,-2 7-1,-3 3 1,-6 3-329,-2-3 0,-10-5 1,-4-10-1,-8-7-337,-6-7 0,-6-14 0,-4-13 0,-6-9-1228,-4-5 1,-6-2 0,0-2 1626,2-3 0,-6-4 0,0-6 0</inkml:trace>
  <inkml:trace contextRef="#ctx0" brushRef="#br0" timeOffset="24">18934 17592 7797,'-5'10'0,"-2"0"659,-2 3-613,6-7 1,-4 13 0,7-3 0,0 3 326,0 3 1,1 1 0,6 4-416,9-1-71,6 0 1,11-2 0,1-3-1,4-4-18,2-1 1,0-3 0,3-2 0,-4-6 175,-1-3 0,-2-4 0,-6-3 1,-5-7 231,-4-7 1,-4 0 0,-3-7-1,-2-2-79,-1-1 0,-8-2 1,2-2-1,-3 0-183,-2 2 0,0-7 0,-2 11 0,-3 1-75,-5 2 1,-4 3 0,-2 6 0,1 1 148,-1 4 0,6 4 0,0 12 0,-2 6 259,-2 7 0,4 6 0,1 12 714,2 4-784,2 4 0,5 7 1,0 3 690,0 5-749,0-1 1,0 15-1,2-5 1,1 0 50,2 0 1,0 1 0,-5-8 0,-1-7-133,-5-5 0,-9-12 0,-11-7 1,-5-8-520,-5-6 0,1-8 1,-6-6-1,0-6-865,1-8 0,4-8 0,10-3 1245,5-2 0,4-2 0,2-5 0</inkml:trace>
  <inkml:trace contextRef="#ctx0" brushRef="#br0" timeOffset="25">19771 17747 7800,'14'-2'0,"-2"-1"578,-2-2 1,1-1 0,6 5 0,2-3-320,1-1 1,3 0 0,-4 5-1,3 0-285,2 0 1,2-2-1,3-1-1057,-3-2 839,4-1 0,-13 6 1,5 0-1,-1 0-1300,0 0 1544,-8 0 0,1 7 0,-5 2 0</inkml:trace>
  <inkml:trace contextRef="#ctx0" brushRef="#br0" timeOffset="26">19849 17902 7800,'15'9'0,"1"-2"0,-1-7 0,2 0 748,4 0 1,3 5 0,7 0 0,2-2-847,3-1 1,4-2 97,6 0 0,8-14 0,1-3 0</inkml:trace>
  <inkml:trace contextRef="#ctx0" brushRef="#br0" timeOffset="27">20686 17700 8160,'0'16'0,"0"-1"870,0 1 1,0 1 0,0 2 0,0 4-426,0 1 0,-7 1 0,-2 7 1,-1 0-540,0 4 1,6-3 0,-3 3 0,2-5-681,0-5 1,0 4 0,7-6 0,1 0 773,2-3 0,14-4 0,-2-2 0</inkml:trace>
  <inkml:trace contextRef="#ctx0" brushRef="#br0" timeOffset="28">20934 17809 8288,'5'15'670,"0"1"1,1-1 0,-6 3 0,1 1-440,4 1 0,-1 6 0,5-3 0,-1-1-135,1 0 0,1 4 0,7-5 1,2-2 97,2-2 0,7-1 0,-3-1 0,5-1 16,1-4 1,0-3 0,0-8 0,0-5-57,0-4 1,-2-6 0,-1-4-86,-3-6-33,-6-3 0,2-8 1,-11 1-1,-4 2-41,-5 1 1,-2 4-1,-5 1 1,-6 2-217,-7-1 0,-5 9 0,-7 5 0,-1 4-202,-5 6 1,5 1 0,-5 4 0,5 3-400,1 5 0,7 9 1,3 4-1,5 1-856,6 3 1678,3-4 0,7 6 0,0-5 0</inkml:trace>
  <inkml:trace contextRef="#ctx0" brushRef="#br0" timeOffset="29">21539 17731 8289,'-11'7'610,"1"4"1,5 2 0,-4 5 0,2 2-386,4 6 0,-4 9 1,2 3-1,3 0-108,6-1 1,4 5 0,10-6-1,2-2 62,6-1 1,9-9 0,2-3 0,1-4 115,0-1 0,4-8 0,-5-4 181,3-8-338,-5-4 1,2-15-1,-7-2 85,-4-5-129,-4-8 0,-13-3 0,-2-9-625,-1-2 334,-4 1 0,-4 4 0,-13 2 1,-9 4-188,-6 5 0,-7 10 1,-5 7-1,-3 7-558,-1 7 0,5 5 1,1 5 941,2 5 0,2 11 0,5 3 0</inkml:trace>
  <inkml:trace contextRef="#ctx0" brushRef="#br0" timeOffset="30">22206 17855 7843,'10'-13'569,"0"2"1,-5-2 0,6 4-136,1 0 1,2-3-1,1 7-224,1 2 0,-1 1 1,2 2 89,4 0-142,3 0 0,2 2 0,0 3 255,1 5-267,-4 4 1,-1 0 0,-5-2 128,4-2-232,-11 7 1,9 1 0,-13 4-1,-3-1 56,-1-1 1,-9 6 0,-5-3 0,-5-1-3,-4 0 0,-7 4 0,3-5 0,-3-2-83,2-2 0,-1-1 1,6-2-197,2-4 1,2 2 108,1-7 0,8-1 0,2-10 0,6-4-26,6-4 0,2-3 0,9-4 0,2-5-13,2-3 1,7-2 0,-3 0 19,5 0 72,1-7 0,5 5 1,0-5-1,-1 4 34,-3 3 1,-2-2 0,-5 13 276,-4 1-137,-4 8-44,-1-3 1,-8 14-1,-4 0 1,-6 11 72,-3 8 0,-7 0 0,2 7 0,-4 1 123,-2 2 0,6 2 0,0-1 0,-1-3-134,3-1 1,1-2-1,7 4 1,0-2-294,0 1 0,8-4 1,6-3-1,9-4-95,6-6 0,-2 2 1,11-8-1487,0-6 1222,-5-5 1,8-8 0,-8-1 479,-4 1 0,-8-8 0,1-1 0</inkml:trace>
  <inkml:trace contextRef="#ctx0" brushRef="#br0" timeOffset="31">23276 9944 6967,'-16'-7'394,"1"-3"0,4 3 1,3 0 862,1 0-870,2 5 1,5-6-150,0 2-91,0 5-222,0-6 47,6 7 0,-2-5 1,6-1-1,2 3-26,2 1 0,3 2 0,2 0 0,4 0 101,1 0 0,-4 0 1,5 0-1,-1 0 4,0 0 0,-5 5 1,1 4-1,-4 3 121,-6 5 1,-3 4 0,-7 0 0,-2 5 27,-3 3 1,-5 2 0,-11 0 0,-5 0-45,-3 0 1,-7 0 0,0-2 0,1-3-32,3-5 0,2-4 0,4-1 0,6-3-259,3-2 0,10 1-48,7-7 0,8 0 1,13-5-1,5 0-51,3 0 0,4-2 0,3-1 1,5-4 45,4-2 1,-4 6-1,-1-2 1,0 1-200,-1-1 0,-4 4 1,1-5-1,-3 5-1689,-2 1 2075,-7 0 0,5-7 0,-5-2 0</inkml:trace>
  <inkml:trace contextRef="#ctx0" brushRef="#br0" timeOffset="32">23896 9835 8299,'-9'-15'118,"2"-1"1699,7 1-1432,0 6-187,0 2 1,0 9 471,0 3-471,0 4 1,-5 11 0,-2 1 0,0 0-143,0 1 0,-3-3 1,5 5-1,2-1-113,1-4 1,2 3 0,0-1 0,0-2-112,0-2 0,2-2 0,3 1 0,5-1-45,4 1 0,3-2 0,2-2 0,3-4 282,3-1 1,-5 4-1,6-4 1,0-1 53,-2 1 0,4 5 0,-8-1 107,-1 3-142,-8 1 0,1 1 0,-7-1 31,-2 1 1,-10-3 0,-6-1 0,-10-3-229,-6-2 1,1 3-1,-10-4 1,2-3-443,0-1 1,-5-2-1,4 0 1,5 0-804,4 0 1,1 0 1352,6 0 0,-7-14 0,4-3 0</inkml:trace>
  <inkml:trace contextRef="#ctx0" brushRef="#br0" timeOffset="33">23880 9928 8359,'16'-15'190,"-1"-1"0,6 1 1,0-1-1,-2 1 384,-2-1 0,-2 2 1,1 2-1,-1 2-297,1-2 0,-1 3 0,1 1 0,1-1-108,4 1 0,1 4 0,8-1 0,-1 3-383,4 2 1,-4 0-1,-3 2 1,0 1-2537,-2 3 2750,-2 6 0,-13-4 0,-2 8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409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89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93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1/9/21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56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1/9/21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1/9/21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56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1/9/21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62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1/9/21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049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1/9/21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85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426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00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15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02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264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211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67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715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8886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696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6983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274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90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03524-47A8-F14A-8E34-CE0DAD641ED6}" type="datetimeFigureOut">
              <a:rPr lang="en-US" smtClean="0"/>
              <a:t>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0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0880-1715-564A-AC8E-CE79F94F0E9D}" type="datetimeFigureOut">
              <a:rPr lang="en-US" smtClean="0"/>
              <a:t>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9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13" Type="http://schemas.openxmlformats.org/officeDocument/2006/relationships/image" Target="../media/image29.png"/><Relationship Id="rId18" Type="http://schemas.openxmlformats.org/officeDocument/2006/relationships/customXml" Target="../ink/ink6.xml"/><Relationship Id="rId3" Type="http://schemas.openxmlformats.org/officeDocument/2006/relationships/image" Target="../media/image220.png"/><Relationship Id="rId7" Type="http://schemas.openxmlformats.org/officeDocument/2006/relationships/image" Target="../media/image26.png"/><Relationship Id="rId12" Type="http://schemas.openxmlformats.org/officeDocument/2006/relationships/customXml" Target="../ink/ink3.xml"/><Relationship Id="rId17" Type="http://schemas.openxmlformats.org/officeDocument/2006/relationships/image" Target="../media/image31.png"/><Relationship Id="rId2" Type="http://schemas.openxmlformats.org/officeDocument/2006/relationships/image" Target="../media/image210.png"/><Relationship Id="rId16" Type="http://schemas.openxmlformats.org/officeDocument/2006/relationships/customXml" Target="../ink/ink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5" Type="http://schemas.openxmlformats.org/officeDocument/2006/relationships/image" Target="../media/image30.png"/><Relationship Id="rId10" Type="http://schemas.openxmlformats.org/officeDocument/2006/relationships/customXml" Target="../ink/ink2.xml"/><Relationship Id="rId19" Type="http://schemas.openxmlformats.org/officeDocument/2006/relationships/image" Target="../media/image32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Relationship Id="rId14" Type="http://schemas.openxmlformats.org/officeDocument/2006/relationships/customXml" Target="../ink/ink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8D485-6392-734F-B617-933D57607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624" y="473725"/>
            <a:ext cx="8339769" cy="5916058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r>
              <a:rPr lang="en-US" u="sng" dirty="0"/>
              <a:t>Inverse Proportion</a:t>
            </a:r>
            <a:br>
              <a:rPr lang="en-US" u="sng" dirty="0"/>
            </a:br>
            <a:r>
              <a:rPr lang="en-US" sz="5400" dirty="0"/>
              <a:t>Solving using a ratio tables</a:t>
            </a:r>
            <a:br>
              <a:rPr lang="en-US" sz="5400" dirty="0"/>
            </a:br>
            <a:br>
              <a:rPr lang="en-US" dirty="0"/>
            </a:br>
            <a:r>
              <a:rPr lang="en-US" sz="5400" u="sng" dirty="0"/>
              <a:t>Homework Reminder</a:t>
            </a:r>
            <a:br>
              <a:rPr lang="en-US" sz="5400" u="sng" dirty="0"/>
            </a:br>
            <a:r>
              <a:rPr lang="en-US" dirty="0"/>
              <a:t>Proportion Quiz</a:t>
            </a:r>
            <a:br>
              <a:rPr lang="en-US" dirty="0"/>
            </a:br>
            <a:r>
              <a:rPr lang="en-US" dirty="0"/>
              <a:t>ONMATHS Exam reminder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325397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39476-9858-C540-AEC6-AA8C565ED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15290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/>
              <a:t>Whiteboard activity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Wait for the link in the chat</a:t>
            </a:r>
            <a:br>
              <a:rPr lang="en-US" b="1" dirty="0"/>
            </a:br>
            <a:r>
              <a:rPr lang="en-US" b="1" dirty="0"/>
              <a:t>or use room code: e4753</a:t>
            </a:r>
            <a:br>
              <a:rPr lang="en-US" b="1" dirty="0"/>
            </a:br>
            <a:r>
              <a:rPr lang="en-US" b="1" dirty="0"/>
              <a:t>Make sure you write your name so I can see who’s writing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You can only see my board or your own. I can see everyone's</a:t>
            </a:r>
            <a:br>
              <a:rPr lang="en-US" b="1" dirty="0"/>
            </a:br>
            <a:r>
              <a:rPr lang="en-US" b="1" dirty="0"/>
              <a:t>you can type rather than write if you prefer 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907158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C73AF4D-C6E8-484F-9C59-E4E9C8B9D605}"/>
              </a:ext>
            </a:extLst>
          </p:cNvPr>
          <p:cNvGraphicFramePr>
            <a:graphicFrameLocks noGrp="1"/>
          </p:cNvGraphicFramePr>
          <p:nvPr/>
        </p:nvGraphicFramePr>
        <p:xfrm>
          <a:off x="93785" y="95737"/>
          <a:ext cx="8909538" cy="6621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4769">
                  <a:extLst>
                    <a:ext uri="{9D8B030D-6E8A-4147-A177-3AD203B41FA5}">
                      <a16:colId xmlns:a16="http://schemas.microsoft.com/office/drawing/2014/main" val="1167204059"/>
                    </a:ext>
                  </a:extLst>
                </a:gridCol>
                <a:gridCol w="4454769">
                  <a:extLst>
                    <a:ext uri="{9D8B030D-6E8A-4147-A177-3AD203B41FA5}">
                      <a16:colId xmlns:a16="http://schemas.microsoft.com/office/drawing/2014/main" val="2515091814"/>
                    </a:ext>
                  </a:extLst>
                </a:gridCol>
              </a:tblGrid>
              <a:tr h="1655397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chemeClr val="tx1"/>
                          </a:solidFill>
                        </a:rPr>
                        <a:t>Try the following…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948758"/>
                  </a:ext>
                </a:extLst>
              </a:tr>
              <a:tr h="1655397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753983"/>
                  </a:ext>
                </a:extLst>
              </a:tr>
              <a:tr h="1655397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588439"/>
                  </a:ext>
                </a:extLst>
              </a:tr>
              <a:tr h="1655397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77427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4">
                <a:extLst>
                  <a:ext uri="{FF2B5EF4-FFF2-40B4-BE49-F238E27FC236}">
                    <a16:creationId xmlns:a16="http://schemas.microsoft.com/office/drawing/2014/main" id="{9DF4AAFF-BE0F-0B41-A0BC-2F62E8BF24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9172628"/>
                  </p:ext>
                </p:extLst>
              </p:nvPr>
            </p:nvGraphicFramePr>
            <p:xfrm>
              <a:off x="128510" y="519318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500" b="1" dirty="0">
                              <a:solidFill>
                                <a:schemeClr val="tx1"/>
                              </a:solidFill>
                            </a:rPr>
                            <a:t>1.) </a:t>
                          </a:r>
                          <a14:m>
                            <m:oMath xmlns:m="http://schemas.openxmlformats.org/officeDocument/2006/math"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𝑺𝒊𝒎𝒑𝒍𝒊𝒇𝒚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4">
                <a:extLst>
                  <a:ext uri="{FF2B5EF4-FFF2-40B4-BE49-F238E27FC236}">
                    <a16:creationId xmlns:a16="http://schemas.microsoft.com/office/drawing/2014/main" id="{9DF4AAFF-BE0F-0B41-A0BC-2F62E8BF24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9172628"/>
                  </p:ext>
                </p:extLst>
              </p:nvPr>
            </p:nvGraphicFramePr>
            <p:xfrm>
              <a:off x="128510" y="519318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9" t="-1064" r="-278" b="-10212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56" t="-101064" r="-3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56" t="-101064" r="-2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56" t="-101064" r="-1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56" t="-101064" r="-1111" b="-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4">
                <a:extLst>
                  <a:ext uri="{FF2B5EF4-FFF2-40B4-BE49-F238E27FC236}">
                    <a16:creationId xmlns:a16="http://schemas.microsoft.com/office/drawing/2014/main" id="{9C58090D-9C51-264F-87F7-5C52AAC83D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7546842"/>
                  </p:ext>
                </p:extLst>
              </p:nvPr>
            </p:nvGraphicFramePr>
            <p:xfrm>
              <a:off x="4589066" y="519318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500" b="1" dirty="0">
                              <a:solidFill>
                                <a:schemeClr val="tx1"/>
                              </a:solidFill>
                            </a:rPr>
                            <a:t>2.) </a:t>
                          </a:r>
                          <a14:m>
                            <m:oMath xmlns:m="http://schemas.openxmlformats.org/officeDocument/2006/math"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𝑾𝒉𝒊𝒄𝒉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𝒏𝒖𝒎𝒃𝒆𝒓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𝒊𝒔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𝒅𝒐𝒖𝒃𝒍𝒆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𝑷𝑹𝑰𝑴𝑬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𝒏𝒖𝒎𝒃𝒆𝒓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?</m:t>
                              </m:r>
                            </m:oMath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𝟑𝟒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𝟒𝟐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𝟓𝟒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4">
                <a:extLst>
                  <a:ext uri="{FF2B5EF4-FFF2-40B4-BE49-F238E27FC236}">
                    <a16:creationId xmlns:a16="http://schemas.microsoft.com/office/drawing/2014/main" id="{9C58090D-9C51-264F-87F7-5C52AAC83D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7546842"/>
                  </p:ext>
                </p:extLst>
              </p:nvPr>
            </p:nvGraphicFramePr>
            <p:xfrm>
              <a:off x="4589066" y="519318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9" t="-1064" r="-277" b="-10212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56" t="-101064" r="-301667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101064" r="-200000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111" t="-101064" r="-1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111" t="-101064" r="-1111" b="-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4">
                <a:extLst>
                  <a:ext uri="{FF2B5EF4-FFF2-40B4-BE49-F238E27FC236}">
                    <a16:creationId xmlns:a16="http://schemas.microsoft.com/office/drawing/2014/main" id="{C199F2C3-8390-3545-870A-06D8439719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7777916"/>
                  </p:ext>
                </p:extLst>
              </p:nvPr>
            </p:nvGraphicFramePr>
            <p:xfrm>
              <a:off x="140677" y="2214684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500" b="1" dirty="0">
                              <a:solidFill>
                                <a:schemeClr val="tx1"/>
                              </a:solidFill>
                            </a:rPr>
                            <a:t>3.) </a:t>
                          </a:r>
                          <a14:m>
                            <m:oMath xmlns:m="http://schemas.openxmlformats.org/officeDocument/2006/math"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𝑭𝒊𝒏𝒅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𝒕𝒉𝒆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𝒓𝒂𝒏𝒈𝒆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𝒐𝒇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oMath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𝟏𝟏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𝟏𝟑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𝟏𝟒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4">
                <a:extLst>
                  <a:ext uri="{FF2B5EF4-FFF2-40B4-BE49-F238E27FC236}">
                    <a16:creationId xmlns:a16="http://schemas.microsoft.com/office/drawing/2014/main" id="{C199F2C3-8390-3545-870A-06D8439719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7777916"/>
                  </p:ext>
                </p:extLst>
              </p:nvPr>
            </p:nvGraphicFramePr>
            <p:xfrm>
              <a:off x="140677" y="2214684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9" t="-1064" r="-278" b="-10212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56" t="-101064" r="-3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556" t="-101064" r="-2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0556" t="-101064" r="-1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0556" t="-101064" r="-1111" b="-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4">
                <a:extLst>
                  <a:ext uri="{FF2B5EF4-FFF2-40B4-BE49-F238E27FC236}">
                    <a16:creationId xmlns:a16="http://schemas.microsoft.com/office/drawing/2014/main" id="{D9CDBFAB-FD38-8A4E-A0CA-FBA9AE0183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6325759"/>
                  </p:ext>
                </p:extLst>
              </p:nvPr>
            </p:nvGraphicFramePr>
            <p:xfrm>
              <a:off x="4589066" y="2218603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500" b="1" dirty="0">
                              <a:solidFill>
                                <a:schemeClr val="tx1"/>
                              </a:solidFill>
                            </a:rPr>
                            <a:t>4.)</a:t>
                          </a:r>
                          <a14:m>
                            <m:oMath xmlns:m="http://schemas.openxmlformats.org/officeDocument/2006/math"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𝑭𝒊𝒏𝒅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𝒕𝒉𝒆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𝒎𝒆𝒅𝒊𝒂𝒏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𝒐𝒇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oMath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4">
                <a:extLst>
                  <a:ext uri="{FF2B5EF4-FFF2-40B4-BE49-F238E27FC236}">
                    <a16:creationId xmlns:a16="http://schemas.microsoft.com/office/drawing/2014/main" id="{D9CDBFAB-FD38-8A4E-A0CA-FBA9AE0183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6325759"/>
                  </p:ext>
                </p:extLst>
              </p:nvPr>
            </p:nvGraphicFramePr>
            <p:xfrm>
              <a:off x="4589066" y="2218603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39" t="-1064" r="-277" b="-10212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56" t="-101064" r="-301667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000" t="-101064" r="-200000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1111" t="-101064" r="-1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111" t="-101064" r="-1111" b="-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4">
                <a:extLst>
                  <a:ext uri="{FF2B5EF4-FFF2-40B4-BE49-F238E27FC236}">
                    <a16:creationId xmlns:a16="http://schemas.microsoft.com/office/drawing/2014/main" id="{594AEA12-801F-C744-A080-7976A39EC6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76948710"/>
                  </p:ext>
                </p:extLst>
              </p:nvPr>
            </p:nvGraphicFramePr>
            <p:xfrm>
              <a:off x="93783" y="3851674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500" b="1" dirty="0">
                              <a:solidFill>
                                <a:schemeClr val="tx1"/>
                              </a:solidFill>
                            </a:rPr>
                            <a:t>5.) </a:t>
                          </a:r>
                          <a14:m>
                            <m:oMath xmlns:m="http://schemas.openxmlformats.org/officeDocument/2006/math"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𝑺𝒐𝒍𝒗𝒆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: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oMath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𝟏𝟕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𝟏𝟕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4">
                <a:extLst>
                  <a:ext uri="{FF2B5EF4-FFF2-40B4-BE49-F238E27FC236}">
                    <a16:creationId xmlns:a16="http://schemas.microsoft.com/office/drawing/2014/main" id="{594AEA12-801F-C744-A080-7976A39EC6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76948710"/>
                  </p:ext>
                </p:extLst>
              </p:nvPr>
            </p:nvGraphicFramePr>
            <p:xfrm>
              <a:off x="93783" y="3851674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9" t="-1064" r="-278" b="-10212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56" t="-101064" r="-3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556" t="-101064" r="-2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00556" t="-101064" r="-1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0556" t="-101064" r="-1111" b="-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4">
                <a:extLst>
                  <a:ext uri="{FF2B5EF4-FFF2-40B4-BE49-F238E27FC236}">
                    <a16:creationId xmlns:a16="http://schemas.microsoft.com/office/drawing/2014/main" id="{6732F0AA-BFE1-F641-9DA9-B0C0C189BA7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00986327"/>
                  </p:ext>
                </p:extLst>
              </p:nvPr>
            </p:nvGraphicFramePr>
            <p:xfrm>
              <a:off x="4589066" y="3851674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500" b="1" dirty="0">
                              <a:solidFill>
                                <a:schemeClr val="tx1"/>
                              </a:solidFill>
                            </a:rPr>
                            <a:t>6.)</a:t>
                          </a:r>
                          <a14:m>
                            <m:oMath xmlns:m="http://schemas.openxmlformats.org/officeDocument/2006/math"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𝑺𝒐𝒍𝒗𝒆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: </m:t>
                              </m:r>
                              <m:f>
                                <m:fPr>
                                  <m:ctrlPr>
                                    <a:rPr lang="en-GB" sz="15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5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num>
                                <m:den>
                                  <m:r>
                                    <a:rPr lang="en-GB" sz="15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oMath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𝟏𝟖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𝟒𝟓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4">
                <a:extLst>
                  <a:ext uri="{FF2B5EF4-FFF2-40B4-BE49-F238E27FC236}">
                    <a16:creationId xmlns:a16="http://schemas.microsoft.com/office/drawing/2014/main" id="{6732F0AA-BFE1-F641-9DA9-B0C0C189BA7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00986327"/>
                  </p:ext>
                </p:extLst>
              </p:nvPr>
            </p:nvGraphicFramePr>
            <p:xfrm>
              <a:off x="4589066" y="3851674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39" t="-1064" r="-277" b="-10212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56" t="-101064" r="-301667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00" t="-101064" r="-200000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1111" t="-101064" r="-1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1111" t="-101064" r="-1111" b="-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4">
                <a:extLst>
                  <a:ext uri="{FF2B5EF4-FFF2-40B4-BE49-F238E27FC236}">
                    <a16:creationId xmlns:a16="http://schemas.microsoft.com/office/drawing/2014/main" id="{CDC4CC05-78B0-D24F-B372-98DAD721BC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6673184"/>
                  </p:ext>
                </p:extLst>
              </p:nvPr>
            </p:nvGraphicFramePr>
            <p:xfrm>
              <a:off x="140677" y="5491749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500" b="1" dirty="0">
                              <a:solidFill>
                                <a:schemeClr val="tx1"/>
                              </a:solidFill>
                            </a:rPr>
                            <a:t>7.) </a:t>
                          </a:r>
                          <a14:m>
                            <m:oMath xmlns:m="http://schemas.openxmlformats.org/officeDocument/2006/math"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𝑺𝒊𝒎𝒑𝒍𝒊𝒇𝒚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𝒇𝒖𝒍𝒍𝒚</m:t>
                              </m:r>
                              <m:r>
                                <a:rPr lang="en-GB" sz="15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:  </m:t>
                              </m:r>
                              <m:f>
                                <m:fPr>
                                  <m:ctrlPr>
                                    <a:rPr lang="en-GB" sz="15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5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  <m:r>
                                    <a:rPr lang="en-GB" sz="15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num>
                                <m:den>
                                  <m:r>
                                    <a:rPr lang="en-GB" sz="15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𝟐𝟓</m:t>
                                  </m:r>
                                  <m:r>
                                    <a:rPr lang="en-GB" sz="15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den>
                              </m:f>
                            </m:oMath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  <m: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num>
                                  <m:den>
                                    <m: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  <m: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𝟏𝟎</m:t>
                                    </m:r>
                                  </m:num>
                                  <m:den>
                                    <m: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5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4">
                <a:extLst>
                  <a:ext uri="{FF2B5EF4-FFF2-40B4-BE49-F238E27FC236}">
                    <a16:creationId xmlns:a16="http://schemas.microsoft.com/office/drawing/2014/main" id="{CDC4CC05-78B0-D24F-B372-98DAD721BC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6673184"/>
                  </p:ext>
                </p:extLst>
              </p:nvPr>
            </p:nvGraphicFramePr>
            <p:xfrm>
              <a:off x="140677" y="5491749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39" t="-1064" r="-278" b="-10212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556" t="-101064" r="-3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556" t="-101064" r="-2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0556" t="-101064" r="-101111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0556" t="-101064" r="-1111" b="-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4">
                <a:extLst>
                  <a:ext uri="{FF2B5EF4-FFF2-40B4-BE49-F238E27FC236}">
                    <a16:creationId xmlns:a16="http://schemas.microsoft.com/office/drawing/2014/main" id="{DC2457B4-E435-EB48-B36A-0C0FC40B57A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8295901"/>
                  </p:ext>
                </p:extLst>
              </p:nvPr>
            </p:nvGraphicFramePr>
            <p:xfrm>
              <a:off x="4618893" y="5491749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500" b="1" dirty="0">
                              <a:solidFill>
                                <a:schemeClr val="tx1"/>
                              </a:solidFill>
                            </a:rPr>
                            <a:t>8.) </a:t>
                          </a:r>
                          <a14:m>
                            <m:oMath xmlns:m="http://schemas.openxmlformats.org/officeDocument/2006/math"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𝐭𝐚𝐱𝐢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𝐜𝐨𝐬𝐭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£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𝐩𝐥𝐮𝐬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£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𝐩𝐞𝐫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5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𝐦𝐢𝐥𝐞</m:t>
                              </m:r>
                            </m:oMath>
                          </a14:m>
                          <a:endParaRPr lang="en-GB" sz="1500" b="1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𝑭𝒊𝒏𝒅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𝒄𝒐𝒔𝒕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𝒎𝒊𝒍𝒆𝒔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£</m:t>
                                </m:r>
                                <m:r>
                                  <a:rPr lang="en-GB" sz="15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𝟏𝟑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£</m:t>
                                </m:r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£</m:t>
                                </m:r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𝟏𝟕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£</m:t>
                                </m:r>
                                <m:r>
                                  <a:rPr kumimoji="0" lang="en-GB" sz="15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𝟐𝟓</m:t>
                                </m:r>
                              </m:oMath>
                            </m:oMathPara>
                          </a14:m>
                          <a:endParaRPr lang="en-US" sz="15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4">
                <a:extLst>
                  <a:ext uri="{FF2B5EF4-FFF2-40B4-BE49-F238E27FC236}">
                    <a16:creationId xmlns:a16="http://schemas.microsoft.com/office/drawing/2014/main" id="{DC2457B4-E435-EB48-B36A-0C0FC40B57A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8295901"/>
                  </p:ext>
                </p:extLst>
              </p:nvPr>
            </p:nvGraphicFramePr>
            <p:xfrm>
              <a:off x="4618893" y="5491749"/>
              <a:ext cx="4384432" cy="1139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6108">
                      <a:extLst>
                        <a:ext uri="{9D8B030D-6E8A-4147-A177-3AD203B41FA5}">
                          <a16:colId xmlns:a16="http://schemas.microsoft.com/office/drawing/2014/main" val="1176897704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1338450391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089984482"/>
                        </a:ext>
                      </a:extLst>
                    </a:gridCol>
                    <a:gridCol w="1096108">
                      <a:extLst>
                        <a:ext uri="{9D8B030D-6E8A-4147-A177-3AD203B41FA5}">
                          <a16:colId xmlns:a16="http://schemas.microsoft.com/office/drawing/2014/main" val="2271400411"/>
                        </a:ext>
                      </a:extLst>
                    </a:gridCol>
                  </a:tblGrid>
                  <a:tr h="569792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39" t="-1064" r="-417" b="-10212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6453773"/>
                      </a:ext>
                    </a:extLst>
                  </a:tr>
                  <a:tr h="569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556" t="-101064" r="-301667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0556" t="-101064" r="-201667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00556" t="-101064" r="-101667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00556" t="-101064" r="-1667" b="-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8041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3919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867C3BC-9E9A-844C-9E57-D461CD249B3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9910154"/>
                  </p:ext>
                </p:extLst>
              </p:nvPr>
            </p:nvGraphicFramePr>
            <p:xfrm>
              <a:off x="123462" y="112210"/>
              <a:ext cx="8881640" cy="66011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20410">
                      <a:extLst>
                        <a:ext uri="{9D8B030D-6E8A-4147-A177-3AD203B41FA5}">
                          <a16:colId xmlns:a16="http://schemas.microsoft.com/office/drawing/2014/main" val="2915031417"/>
                        </a:ext>
                      </a:extLst>
                    </a:gridCol>
                    <a:gridCol w="2220410">
                      <a:extLst>
                        <a:ext uri="{9D8B030D-6E8A-4147-A177-3AD203B41FA5}">
                          <a16:colId xmlns:a16="http://schemas.microsoft.com/office/drawing/2014/main" val="1347692314"/>
                        </a:ext>
                      </a:extLst>
                    </a:gridCol>
                    <a:gridCol w="2220410">
                      <a:extLst>
                        <a:ext uri="{9D8B030D-6E8A-4147-A177-3AD203B41FA5}">
                          <a16:colId xmlns:a16="http://schemas.microsoft.com/office/drawing/2014/main" val="375217820"/>
                        </a:ext>
                      </a:extLst>
                    </a:gridCol>
                    <a:gridCol w="2220410">
                      <a:extLst>
                        <a:ext uri="{9D8B030D-6E8A-4147-A177-3AD203B41FA5}">
                          <a16:colId xmlns:a16="http://schemas.microsoft.com/office/drawing/2014/main" val="2107307963"/>
                        </a:ext>
                      </a:extLst>
                    </a:gridCol>
                  </a:tblGrid>
                  <a:tr h="33005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A machine fills 1000 bottles in 5 hours. Work out how many hours it would take to fill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bottles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I takes 3 machines 18 days to fill the bottles needed for an order. How many days would it take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machines?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It takes 2 painters 4 days to complete a job. How many days does it take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painters?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A painter can a paint a wall of 50m</a:t>
                          </a:r>
                          <a:r>
                            <a:rPr lang="en-US" sz="2400" b="1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r>
                            <a:rPr lang="en-US" sz="2400" b="1" baseline="0" dirty="0">
                              <a:solidFill>
                                <a:schemeClr val="tx1"/>
                              </a:solidFill>
                            </a:rPr>
                            <a:t> with a 500ml can. What area can she cover with an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400" b="1" baseline="0" dirty="0">
                              <a:solidFill>
                                <a:schemeClr val="tx1"/>
                              </a:solidFill>
                            </a:rPr>
                            <a:t> ml can? 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9842555"/>
                      </a:ext>
                    </a:extLst>
                  </a:tr>
                  <a:tr h="33005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The area of a rectangle is 24cm</a:t>
                          </a:r>
                          <a:r>
                            <a:rPr lang="en-US" sz="2400" b="1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r>
                            <a:rPr lang="en-US" sz="2400" b="1" baseline="0" dirty="0">
                              <a:solidFill>
                                <a:schemeClr val="tx1"/>
                              </a:solidFill>
                            </a:rPr>
                            <a:t>. What would be the length if the width is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400" b="1" baseline="0" dirty="0">
                              <a:solidFill>
                                <a:schemeClr val="tx1"/>
                              </a:solidFill>
                            </a:rPr>
                            <a:t> cm?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14902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5miles is approximately 8km. Find the number of </a:t>
                          </a:r>
                          <a:r>
                            <a:rPr lang="en-US" sz="2400" b="1" dirty="0" err="1">
                              <a:solidFill>
                                <a:schemeClr val="tx1"/>
                              </a:solidFill>
                            </a:rPr>
                            <a:t>kilometres</a:t>
                          </a: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equivalent to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miles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I travel a distance of 100miles. Find the speed I travel at if the journey takes me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hours.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>
                            <a:alpha val="14902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I buy 18 pencils for £3.60. How much</a:t>
                          </a:r>
                          <a:r>
                            <a:rPr lang="en-US" sz="2400" b="1" baseline="0" dirty="0">
                              <a:solidFill>
                                <a:schemeClr val="tx1"/>
                              </a:solidFill>
                            </a:rPr>
                            <a:t> does it cost for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pencils?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F0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570847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867C3BC-9E9A-844C-9E57-D461CD249B3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9910154"/>
                  </p:ext>
                </p:extLst>
              </p:nvPr>
            </p:nvGraphicFramePr>
            <p:xfrm>
              <a:off x="123462" y="112210"/>
              <a:ext cx="8881640" cy="66011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20410">
                      <a:extLst>
                        <a:ext uri="{9D8B030D-6E8A-4147-A177-3AD203B41FA5}">
                          <a16:colId xmlns:a16="http://schemas.microsoft.com/office/drawing/2014/main" val="2915031417"/>
                        </a:ext>
                      </a:extLst>
                    </a:gridCol>
                    <a:gridCol w="2220410">
                      <a:extLst>
                        <a:ext uri="{9D8B030D-6E8A-4147-A177-3AD203B41FA5}">
                          <a16:colId xmlns:a16="http://schemas.microsoft.com/office/drawing/2014/main" val="1347692314"/>
                        </a:ext>
                      </a:extLst>
                    </a:gridCol>
                    <a:gridCol w="2220410">
                      <a:extLst>
                        <a:ext uri="{9D8B030D-6E8A-4147-A177-3AD203B41FA5}">
                          <a16:colId xmlns:a16="http://schemas.microsoft.com/office/drawing/2014/main" val="375217820"/>
                        </a:ext>
                      </a:extLst>
                    </a:gridCol>
                    <a:gridCol w="2220410">
                      <a:extLst>
                        <a:ext uri="{9D8B030D-6E8A-4147-A177-3AD203B41FA5}">
                          <a16:colId xmlns:a16="http://schemas.microsoft.com/office/drawing/2014/main" val="2107307963"/>
                        </a:ext>
                      </a:extLst>
                    </a:gridCol>
                  </a:tblGrid>
                  <a:tr h="33005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74" t="-185" r="-300000" b="-1003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49" t="-185" r="-200824" b="-1003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85" r="-100274" b="-1003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824" t="-185" r="-549" b="-1003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9842555"/>
                      </a:ext>
                    </a:extLst>
                  </a:tr>
                  <a:tr h="33005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74" t="-100185" r="-300000" b="-3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49" t="-100185" r="-200824" b="-3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00185" r="-100274" b="-3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824" t="-100185" r="-549" b="-3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570847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ED4D0D1-4904-9545-84CE-4138DFDC3E0F}"/>
              </a:ext>
            </a:extLst>
          </p:cNvPr>
          <p:cNvSpPr txBox="1"/>
          <p:nvPr/>
        </p:nvSpPr>
        <p:spPr>
          <a:xfrm>
            <a:off x="138898" y="112210"/>
            <a:ext cx="710483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                              B                              C                              D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E                               F                              G                              H</a:t>
            </a:r>
          </a:p>
        </p:txBody>
      </p:sp>
    </p:spTree>
    <p:extLst>
      <p:ext uri="{BB962C8B-B14F-4D97-AF65-F5344CB8AC3E}">
        <p14:creationId xmlns:p14="http://schemas.microsoft.com/office/powerpoint/2010/main" val="56822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BF0D47E-D18F-B546-9362-8B05F598B6C1}"/>
              </a:ext>
            </a:extLst>
          </p:cNvPr>
          <p:cNvSpPr/>
          <p:nvPr/>
        </p:nvSpPr>
        <p:spPr>
          <a:xfrm>
            <a:off x="162046" y="150471"/>
            <a:ext cx="8819909" cy="65744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112F7E-1E1A-EF44-B1F8-92D988B1D9E2}"/>
              </a:ext>
            </a:extLst>
          </p:cNvPr>
          <p:cNvSpPr/>
          <p:nvPr/>
        </p:nvSpPr>
        <p:spPr>
          <a:xfrm>
            <a:off x="5440101" y="416878"/>
            <a:ext cx="3229965" cy="184937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A6CF66D-6CA8-C749-80BE-73BC673833E6}"/>
              </a:ext>
            </a:extLst>
          </p:cNvPr>
          <p:cNvCxnSpPr>
            <a:cxnSpLocks/>
          </p:cNvCxnSpPr>
          <p:nvPr/>
        </p:nvCxnSpPr>
        <p:spPr>
          <a:xfrm>
            <a:off x="5427787" y="738189"/>
            <a:ext cx="3277003" cy="0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10A0BF2-3BBD-8741-8DC0-E952691AD841}"/>
              </a:ext>
            </a:extLst>
          </p:cNvPr>
          <p:cNvSpPr txBox="1"/>
          <p:nvPr/>
        </p:nvSpPr>
        <p:spPr>
          <a:xfrm>
            <a:off x="149843" y="190984"/>
            <a:ext cx="54986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area of the rectangle is 24cm</a:t>
            </a:r>
            <a:r>
              <a:rPr lang="en-US" sz="2400" baseline="30000" dirty="0"/>
              <a:t>2</a:t>
            </a:r>
          </a:p>
          <a:p>
            <a:pPr algn="ctr"/>
            <a:r>
              <a:rPr lang="en-US" sz="2400" dirty="0"/>
              <a:t>Find the lengths of the rectangle </a:t>
            </a:r>
          </a:p>
        </p:txBody>
      </p:sp>
      <p:pic>
        <p:nvPicPr>
          <p:cNvPr id="14" name="Picture 13" descr="Chart, scatter chart&#10;&#10;Description automatically generated">
            <a:extLst>
              <a:ext uri="{FF2B5EF4-FFF2-40B4-BE49-F238E27FC236}">
                <a16:creationId xmlns:a16="http://schemas.microsoft.com/office/drawing/2014/main" id="{87619A4C-BF56-914C-8F84-35AFBA801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76" y="1148772"/>
            <a:ext cx="5422810" cy="5432241"/>
          </a:xfrm>
          <a:prstGeom prst="rect">
            <a:avLst/>
          </a:prstGeom>
        </p:spPr>
      </p:pic>
      <p:pic>
        <p:nvPicPr>
          <p:cNvPr id="16" name="Picture 15" descr="Chart, histogram&#10;&#10;Description automatically generated">
            <a:extLst>
              <a:ext uri="{FF2B5EF4-FFF2-40B4-BE49-F238E27FC236}">
                <a16:creationId xmlns:a16="http://schemas.microsoft.com/office/drawing/2014/main" id="{034DC041-D009-AD4C-8234-6A799CBF7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42" y="1148772"/>
            <a:ext cx="5498603" cy="54322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3074DE3-2465-204B-894E-5356AC6EE6D0}"/>
              </a:ext>
            </a:extLst>
          </p:cNvPr>
          <p:cNvSpPr/>
          <p:nvPr/>
        </p:nvSpPr>
        <p:spPr>
          <a:xfrm>
            <a:off x="7077335" y="1424291"/>
            <a:ext cx="1574785" cy="262285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62F0657-B1E3-F244-AE22-6260699AACE4}"/>
              </a:ext>
            </a:extLst>
          </p:cNvPr>
          <p:cNvCxnSpPr>
            <a:cxnSpLocks/>
          </p:cNvCxnSpPr>
          <p:nvPr/>
        </p:nvCxnSpPr>
        <p:spPr>
          <a:xfrm>
            <a:off x="7031406" y="1790930"/>
            <a:ext cx="1649707" cy="0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F61B3EAF-AC47-4B46-80B1-E2457C85C362}"/>
              </a:ext>
            </a:extLst>
          </p:cNvPr>
          <p:cNvSpPr/>
          <p:nvPr/>
        </p:nvSpPr>
        <p:spPr>
          <a:xfrm>
            <a:off x="7545796" y="2453714"/>
            <a:ext cx="1106324" cy="411844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C1AA24-C7D7-7B47-A7A8-7E7EF2DCF096}"/>
              </a:ext>
            </a:extLst>
          </p:cNvPr>
          <p:cNvCxnSpPr>
            <a:cxnSpLocks/>
          </p:cNvCxnSpPr>
          <p:nvPr/>
        </p:nvCxnSpPr>
        <p:spPr>
          <a:xfrm>
            <a:off x="7545796" y="3017123"/>
            <a:ext cx="1181245" cy="0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DA46690A-CA0B-9346-A1F8-A2162E148AD5}"/>
              </a:ext>
            </a:extLst>
          </p:cNvPr>
          <p:cNvSpPr/>
          <p:nvPr/>
        </p:nvSpPr>
        <p:spPr>
          <a:xfrm>
            <a:off x="7674014" y="3683807"/>
            <a:ext cx="978105" cy="563403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0E7E7C5-CCAB-1B4E-AA3E-D38F5730688A}"/>
              </a:ext>
            </a:extLst>
          </p:cNvPr>
          <p:cNvCxnSpPr>
            <a:cxnSpLocks/>
          </p:cNvCxnSpPr>
          <p:nvPr/>
        </p:nvCxnSpPr>
        <p:spPr>
          <a:xfrm>
            <a:off x="7545796" y="4386114"/>
            <a:ext cx="1181245" cy="0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28B5F00-91DF-1149-818C-83A74A4F1E05}"/>
                  </a:ext>
                </a:extLst>
              </p:cNvPr>
              <p:cNvSpPr txBox="1"/>
              <p:nvPr/>
            </p:nvSpPr>
            <p:spPr>
              <a:xfrm>
                <a:off x="6886619" y="758815"/>
                <a:ext cx="7873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28B5F00-91DF-1149-818C-83A74A4F1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619" y="758815"/>
                <a:ext cx="787395" cy="369332"/>
              </a:xfrm>
              <a:prstGeom prst="rect">
                <a:avLst/>
              </a:prstGeom>
              <a:blipFill>
                <a:blip r:embed="rId4"/>
                <a:stretch>
                  <a:fillRect r="-3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00A1D2C-BFE2-FB47-9EFA-5F93B1058273}"/>
                  </a:ext>
                </a:extLst>
              </p:cNvPr>
              <p:cNvSpPr txBox="1"/>
              <p:nvPr/>
            </p:nvSpPr>
            <p:spPr>
              <a:xfrm>
                <a:off x="7462561" y="1798010"/>
                <a:ext cx="7873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00A1D2C-BFE2-FB47-9EFA-5F93B1058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561" y="1798010"/>
                <a:ext cx="787395" cy="369332"/>
              </a:xfrm>
              <a:prstGeom prst="rect">
                <a:avLst/>
              </a:prstGeom>
              <a:blipFill>
                <a:blip r:embed="rId5"/>
                <a:stretch>
                  <a:fillRect r="-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CD6101A-054F-B346-95DB-395B3544A90A}"/>
                  </a:ext>
                </a:extLst>
              </p:cNvPr>
              <p:cNvSpPr txBox="1"/>
              <p:nvPr/>
            </p:nvSpPr>
            <p:spPr>
              <a:xfrm>
                <a:off x="7705260" y="3024202"/>
                <a:ext cx="6591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CD6101A-054F-B346-95DB-395B3544A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60" y="3024202"/>
                <a:ext cx="659155" cy="369332"/>
              </a:xfrm>
              <a:prstGeom prst="rect">
                <a:avLst/>
              </a:prstGeom>
              <a:blipFill>
                <a:blip r:embed="rId6"/>
                <a:stretch>
                  <a:fillRect r="-4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67A6AA5-3E4E-FC49-B657-5D634109F210}"/>
                  </a:ext>
                </a:extLst>
              </p:cNvPr>
              <p:cNvSpPr txBox="1"/>
              <p:nvPr/>
            </p:nvSpPr>
            <p:spPr>
              <a:xfrm>
                <a:off x="7806840" y="4367216"/>
                <a:ext cx="6591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67A6AA5-3E4E-FC49-B657-5D634109F2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6840" y="4367216"/>
                <a:ext cx="659155" cy="369332"/>
              </a:xfrm>
              <a:prstGeom prst="rect">
                <a:avLst/>
              </a:prstGeom>
              <a:blipFill>
                <a:blip r:embed="rId7"/>
                <a:stretch>
                  <a:fillRect r="-4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2185DC2-7496-F349-A231-163C8B8282B4}"/>
                  </a:ext>
                </a:extLst>
              </p:cNvPr>
              <p:cNvSpPr txBox="1"/>
              <p:nvPr/>
            </p:nvSpPr>
            <p:spPr>
              <a:xfrm>
                <a:off x="7216218" y="4959825"/>
                <a:ext cx="10663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.5 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48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2185DC2-7496-F349-A231-163C8B828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6218" y="4959825"/>
                <a:ext cx="1066318" cy="369332"/>
              </a:xfrm>
              <a:prstGeom prst="rect">
                <a:avLst/>
              </a:prstGeom>
              <a:blipFill>
                <a:blip r:embed="rId8"/>
                <a:stretch>
                  <a:fillRect r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C6DB1AF-843B-184B-BA38-8BD40BD4119E}"/>
                  </a:ext>
                </a:extLst>
              </p:cNvPr>
              <p:cNvSpPr txBox="1"/>
              <p:nvPr/>
            </p:nvSpPr>
            <p:spPr>
              <a:xfrm>
                <a:off x="7216218" y="5351938"/>
                <a:ext cx="11945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.1 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240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C6DB1AF-843B-184B-BA38-8BD40BD41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6218" y="5351938"/>
                <a:ext cx="1194558" cy="369332"/>
              </a:xfrm>
              <a:prstGeom prst="rect">
                <a:avLst/>
              </a:prstGeom>
              <a:blipFill>
                <a:blip r:embed="rId9"/>
                <a:stretch>
                  <a:fillRect r="-25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C593069-3E27-1742-8D82-D077ECB8736B}"/>
                  </a:ext>
                </a:extLst>
              </p:cNvPr>
              <p:cNvSpPr txBox="1"/>
              <p:nvPr/>
            </p:nvSpPr>
            <p:spPr>
              <a:xfrm>
                <a:off x="7212860" y="5782091"/>
                <a:ext cx="1451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.02 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C593069-3E27-1742-8D82-D077ECB87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2860" y="5782091"/>
                <a:ext cx="1451038" cy="369332"/>
              </a:xfrm>
              <a:prstGeom prst="rect">
                <a:avLst/>
              </a:prstGeom>
              <a:blipFill>
                <a:blip r:embed="rId10"/>
                <a:stretch>
                  <a:fillRect r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42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BF0D47E-D18F-B546-9362-8B05F598B6C1}"/>
              </a:ext>
            </a:extLst>
          </p:cNvPr>
          <p:cNvSpPr/>
          <p:nvPr/>
        </p:nvSpPr>
        <p:spPr>
          <a:xfrm>
            <a:off x="162046" y="150471"/>
            <a:ext cx="8819909" cy="65744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112F7E-1E1A-EF44-B1F8-92D988B1D9E2}"/>
              </a:ext>
            </a:extLst>
          </p:cNvPr>
          <p:cNvSpPr/>
          <p:nvPr/>
        </p:nvSpPr>
        <p:spPr>
          <a:xfrm>
            <a:off x="405114" y="393539"/>
            <a:ext cx="8310623" cy="6481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A6CF66D-6CA8-C749-80BE-73BC673833E6}"/>
              </a:ext>
            </a:extLst>
          </p:cNvPr>
          <p:cNvCxnSpPr/>
          <p:nvPr/>
        </p:nvCxnSpPr>
        <p:spPr>
          <a:xfrm>
            <a:off x="555585" y="717630"/>
            <a:ext cx="7940233" cy="0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7B10850-CB0A-7945-8087-38A9DFD7158B}"/>
              </a:ext>
            </a:extLst>
          </p:cNvPr>
          <p:cNvSpPr txBox="1"/>
          <p:nvPr/>
        </p:nvSpPr>
        <p:spPr>
          <a:xfrm>
            <a:off x="4030024" y="393539"/>
            <a:ext cx="108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 miles</a:t>
            </a:r>
          </a:p>
        </p:txBody>
      </p:sp>
      <p:pic>
        <p:nvPicPr>
          <p:cNvPr id="10" name="Picture 9" descr="Chart, histogram&#10;&#10;Description automatically generated">
            <a:extLst>
              <a:ext uri="{FF2B5EF4-FFF2-40B4-BE49-F238E27FC236}">
                <a16:creationId xmlns:a16="http://schemas.microsoft.com/office/drawing/2014/main" id="{72FA31B5-A8E1-B640-AD0C-1B9C977A6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41" y="1204396"/>
            <a:ext cx="5625296" cy="536115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84AE1D-5CD1-FC4B-B639-70E0DFB48CA4}"/>
              </a:ext>
            </a:extLst>
          </p:cNvPr>
          <p:cNvSpPr/>
          <p:nvPr/>
        </p:nvSpPr>
        <p:spPr>
          <a:xfrm>
            <a:off x="347241" y="6227181"/>
            <a:ext cx="231495" cy="2893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Chart, line chart, histogram&#10;&#10;Description automatically generated">
            <a:extLst>
              <a:ext uri="{FF2B5EF4-FFF2-40B4-BE49-F238E27FC236}">
                <a16:creationId xmlns:a16="http://schemas.microsoft.com/office/drawing/2014/main" id="{09B95F0D-801D-8C43-85F9-6E0C2A5CD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642" y="1204395"/>
            <a:ext cx="5792771" cy="550313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C00BDBB-1638-714D-A430-567A0A7CDFB0}"/>
              </a:ext>
            </a:extLst>
          </p:cNvPr>
          <p:cNvSpPr/>
          <p:nvPr/>
        </p:nvSpPr>
        <p:spPr>
          <a:xfrm>
            <a:off x="234210" y="6380546"/>
            <a:ext cx="231495" cy="2893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6051DF-560A-B94E-8FE2-D26F73F16970}"/>
              </a:ext>
            </a:extLst>
          </p:cNvPr>
          <p:cNvSpPr txBox="1"/>
          <p:nvPr/>
        </p:nvSpPr>
        <p:spPr>
          <a:xfrm>
            <a:off x="6238601" y="1481558"/>
            <a:ext cx="2537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100miles in 1 hour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8BBAAB-DE28-9C44-ACD7-416C0454AE4A}"/>
              </a:ext>
            </a:extLst>
          </p:cNvPr>
          <p:cNvSpPr txBox="1"/>
          <p:nvPr/>
        </p:nvSpPr>
        <p:spPr>
          <a:xfrm>
            <a:off x="6252104" y="1981199"/>
            <a:ext cx="2382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50miles in 2 hour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175830-22EE-7049-AE74-A2121E8A25E0}"/>
              </a:ext>
            </a:extLst>
          </p:cNvPr>
          <p:cNvSpPr txBox="1"/>
          <p:nvPr/>
        </p:nvSpPr>
        <p:spPr>
          <a:xfrm>
            <a:off x="6252104" y="2501096"/>
            <a:ext cx="2382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25miles in 4 hour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1ADDE8-56D7-D243-9730-54B21FBDCA69}"/>
              </a:ext>
            </a:extLst>
          </p:cNvPr>
          <p:cNvSpPr txBox="1"/>
          <p:nvPr/>
        </p:nvSpPr>
        <p:spPr>
          <a:xfrm>
            <a:off x="6252104" y="3043477"/>
            <a:ext cx="2382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20miles in 5 hour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E24836-AE94-B949-B2A1-3F771FB8CCF8}"/>
              </a:ext>
            </a:extLst>
          </p:cNvPr>
          <p:cNvSpPr txBox="1"/>
          <p:nvPr/>
        </p:nvSpPr>
        <p:spPr>
          <a:xfrm>
            <a:off x="6252104" y="3624199"/>
            <a:ext cx="2537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10miles in 10 hour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9BFD12-B452-644E-A480-D7FF4878BF29}"/>
              </a:ext>
            </a:extLst>
          </p:cNvPr>
          <p:cNvSpPr txBox="1"/>
          <p:nvPr/>
        </p:nvSpPr>
        <p:spPr>
          <a:xfrm>
            <a:off x="6252104" y="4224812"/>
            <a:ext cx="2414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1mile in 100 hour</a:t>
            </a:r>
          </a:p>
        </p:txBody>
      </p:sp>
    </p:spTree>
    <p:extLst>
      <p:ext uri="{BB962C8B-B14F-4D97-AF65-F5344CB8AC3E}">
        <p14:creationId xmlns:p14="http://schemas.microsoft.com/office/powerpoint/2010/main" val="105700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E21CE-CFC0-2B4D-B60B-FEDF1760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647" y="51976"/>
            <a:ext cx="7886700" cy="1325563"/>
          </a:xfrm>
        </p:spPr>
        <p:txBody>
          <a:bodyPr/>
          <a:lstStyle/>
          <a:p>
            <a:r>
              <a:rPr lang="en-US" dirty="0"/>
              <a:t>Which Type of Graphs is….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4A671BC-B3A8-AA4B-8AFE-5123383826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07" t="8278" r="5584" b="8934"/>
          <a:stretch/>
        </p:blipFill>
        <p:spPr>
          <a:xfrm>
            <a:off x="1330036" y="1377539"/>
            <a:ext cx="6483927" cy="524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69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C5C5CE-2B69-AB45-9FAB-9229C2B6F125}"/>
              </a:ext>
            </a:extLst>
          </p:cNvPr>
          <p:cNvSpPr/>
          <p:nvPr/>
        </p:nvSpPr>
        <p:spPr>
          <a:xfrm>
            <a:off x="162045" y="141790"/>
            <a:ext cx="8819909" cy="65744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45F516D-33E6-1948-8F37-A7ACA19DE1EA}"/>
                  </a:ext>
                </a:extLst>
              </p:cNvPr>
              <p:cNvSpPr/>
              <p:nvPr/>
            </p:nvSpPr>
            <p:spPr>
              <a:xfrm>
                <a:off x="2436471" y="340810"/>
                <a:ext cx="4572000" cy="1569660"/>
              </a:xfrm>
              <a:prstGeom prst="rect">
                <a:avLst/>
              </a:prstGeom>
            </p:spPr>
            <p:txBody>
              <a:bodyPr anchor="ctr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is inversely  proportional to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r>
                  <a:rPr lang="en-US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= 16,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= 3</a:t>
                </a:r>
              </a:p>
              <a:p>
                <a:pPr algn="ctr"/>
                <a:r>
                  <a:rPr lang="en-US" sz="2400" dirty="0"/>
                  <a:t>Find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, when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= 12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45F516D-33E6-1948-8F37-A7ACA19DE1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471" y="34081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t="-1600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7812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C5C5CE-2B69-AB45-9FAB-9229C2B6F125}"/>
              </a:ext>
            </a:extLst>
          </p:cNvPr>
          <p:cNvSpPr/>
          <p:nvPr/>
        </p:nvSpPr>
        <p:spPr>
          <a:xfrm>
            <a:off x="162045" y="141790"/>
            <a:ext cx="8819909" cy="65744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45F516D-33E6-1948-8F37-A7ACA19DE1EA}"/>
                  </a:ext>
                </a:extLst>
              </p:cNvPr>
              <p:cNvSpPr/>
              <p:nvPr/>
            </p:nvSpPr>
            <p:spPr>
              <a:xfrm>
                <a:off x="2436471" y="340810"/>
                <a:ext cx="4572000" cy="1569660"/>
              </a:xfrm>
              <a:prstGeom prst="rect">
                <a:avLst/>
              </a:prstGeom>
            </p:spPr>
            <p:txBody>
              <a:bodyPr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is inversely  proportional to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When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= 1.5,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= 6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, when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= 0.9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45F516D-33E6-1948-8F37-A7ACA19DE1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471" y="34081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t="-1600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5524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0D9283F-5A09-C244-B81E-3EB688E1EE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49606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96599257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1700994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305061389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41859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pPr algn="ctr"/>
                      <a:endParaRPr lang="en-US" sz="1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250358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6BCFB6F-F57E-784A-8E70-519E6C7E10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501857"/>
              </p:ext>
            </p:extLst>
          </p:nvPr>
        </p:nvGraphicFramePr>
        <p:xfrm>
          <a:off x="458881" y="179045"/>
          <a:ext cx="2123766" cy="865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922">
                  <a:extLst>
                    <a:ext uri="{9D8B030D-6E8A-4147-A177-3AD203B41FA5}">
                      <a16:colId xmlns:a16="http://schemas.microsoft.com/office/drawing/2014/main" val="2488439590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40879194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2989591922"/>
                    </a:ext>
                  </a:extLst>
                </a:gridCol>
              </a:tblGrid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431168"/>
                  </a:ext>
                </a:extLst>
              </a:tr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8966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CCC9D2B-A3A3-CA49-A2CE-AFABB683B880}"/>
                  </a:ext>
                </a:extLst>
              </p:cNvPr>
              <p:cNvSpPr txBox="1"/>
              <p:nvPr/>
            </p:nvSpPr>
            <p:spPr>
              <a:xfrm>
                <a:off x="458882" y="1060360"/>
                <a:ext cx="212376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is inversely  proportional to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When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= 7,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= 6</a:t>
                </a:r>
              </a:p>
              <a:p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, when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= 21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CCC9D2B-A3A3-CA49-A2CE-AFABB683B8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82" y="1060360"/>
                <a:ext cx="2123766" cy="1754326"/>
              </a:xfrm>
              <a:prstGeom prst="rect">
                <a:avLst/>
              </a:prstGeom>
              <a:blipFill>
                <a:blip r:embed="rId2"/>
                <a:stretch>
                  <a:fillRect l="-2292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A8F8C81-3134-454D-9178-C4C13A7AB0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41433"/>
              </p:ext>
            </p:extLst>
          </p:nvPr>
        </p:nvGraphicFramePr>
        <p:xfrm>
          <a:off x="3562998" y="182475"/>
          <a:ext cx="2123766" cy="865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922">
                  <a:extLst>
                    <a:ext uri="{9D8B030D-6E8A-4147-A177-3AD203B41FA5}">
                      <a16:colId xmlns:a16="http://schemas.microsoft.com/office/drawing/2014/main" val="2488439590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40879194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2989591922"/>
                    </a:ext>
                  </a:extLst>
                </a:gridCol>
              </a:tblGrid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0.9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1.2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431168"/>
                  </a:ext>
                </a:extLst>
              </a:tr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8966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F539AA-DBBB-6E41-99E7-29601CC91AE2}"/>
                  </a:ext>
                </a:extLst>
              </p:cNvPr>
              <p:cNvSpPr txBox="1"/>
              <p:nvPr/>
            </p:nvSpPr>
            <p:spPr>
              <a:xfrm>
                <a:off x="3562999" y="1063790"/>
                <a:ext cx="212376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y is inversely  proportional to x</a:t>
                </a:r>
              </a:p>
              <a:p>
                <a:endParaRPr lang="en-US" dirty="0"/>
              </a:p>
              <a:p>
                <a:r>
                  <a:rPr lang="en-US" dirty="0"/>
                  <a:t>When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= 1.2,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= 3</a:t>
                </a:r>
              </a:p>
              <a:p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, when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= 0.9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F539AA-DBBB-6E41-99E7-29601CC91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999" y="1063790"/>
                <a:ext cx="2123766" cy="1754326"/>
              </a:xfrm>
              <a:prstGeom prst="rect">
                <a:avLst/>
              </a:prstGeom>
              <a:blipFill>
                <a:blip r:embed="rId3"/>
                <a:stretch>
                  <a:fillRect l="-2292" t="-2091" r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2ADA4AC-41BD-8A4A-8CA4-CB4DB7BBC9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588277"/>
              </p:ext>
            </p:extLst>
          </p:nvPr>
        </p:nvGraphicFramePr>
        <p:xfrm>
          <a:off x="6562943" y="179045"/>
          <a:ext cx="2123766" cy="865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922">
                  <a:extLst>
                    <a:ext uri="{9D8B030D-6E8A-4147-A177-3AD203B41FA5}">
                      <a16:colId xmlns:a16="http://schemas.microsoft.com/office/drawing/2014/main" val="2488439590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40879194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2989591922"/>
                    </a:ext>
                  </a:extLst>
                </a:gridCol>
              </a:tblGrid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431168"/>
                  </a:ext>
                </a:extLst>
              </a:tr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8966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1CB64EF-3172-0445-B8B0-6ADE139EF82F}"/>
                  </a:ext>
                </a:extLst>
              </p:cNvPr>
              <p:cNvSpPr txBox="1"/>
              <p:nvPr/>
            </p:nvSpPr>
            <p:spPr>
              <a:xfrm>
                <a:off x="6562944" y="1060360"/>
                <a:ext cx="212376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is inversely  proportional to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When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4,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45</a:t>
                </a:r>
              </a:p>
              <a:p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when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= 12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1CB64EF-3172-0445-B8B0-6ADE139EF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2944" y="1060360"/>
                <a:ext cx="2123766" cy="1754326"/>
              </a:xfrm>
              <a:prstGeom prst="rect">
                <a:avLst/>
              </a:prstGeom>
              <a:blipFill>
                <a:blip r:embed="rId4"/>
                <a:stretch>
                  <a:fillRect l="-2586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3879E96-104D-A94F-AED6-AD7E99D1B4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700282"/>
              </p:ext>
            </p:extLst>
          </p:nvPr>
        </p:nvGraphicFramePr>
        <p:xfrm>
          <a:off x="458881" y="3546606"/>
          <a:ext cx="2123766" cy="865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922">
                  <a:extLst>
                    <a:ext uri="{9D8B030D-6E8A-4147-A177-3AD203B41FA5}">
                      <a16:colId xmlns:a16="http://schemas.microsoft.com/office/drawing/2014/main" val="2488439590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40879194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2989591922"/>
                    </a:ext>
                  </a:extLst>
                </a:gridCol>
              </a:tblGrid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431168"/>
                  </a:ext>
                </a:extLst>
              </a:tr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89663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2040B487-B2F1-DB48-8F09-62895BDFB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961234"/>
              </p:ext>
            </p:extLst>
          </p:nvPr>
        </p:nvGraphicFramePr>
        <p:xfrm>
          <a:off x="6562943" y="3546606"/>
          <a:ext cx="2123766" cy="865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922">
                  <a:extLst>
                    <a:ext uri="{9D8B030D-6E8A-4147-A177-3AD203B41FA5}">
                      <a16:colId xmlns:a16="http://schemas.microsoft.com/office/drawing/2014/main" val="2488439590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40879194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2989591922"/>
                    </a:ext>
                  </a:extLst>
                </a:gridCol>
              </a:tblGrid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431168"/>
                  </a:ext>
                </a:extLst>
              </a:tr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8966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980EA5-DD57-944C-859B-42620B005D03}"/>
                  </a:ext>
                </a:extLst>
              </p:cNvPr>
              <p:cNvSpPr txBox="1"/>
              <p:nvPr/>
            </p:nvSpPr>
            <p:spPr>
              <a:xfrm>
                <a:off x="477317" y="4509526"/>
                <a:ext cx="212376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is inversely 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When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= 3,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= 4</a:t>
                </a:r>
              </a:p>
              <a:p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, when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= 1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980EA5-DD57-944C-859B-42620B005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17" y="4509526"/>
                <a:ext cx="2123766" cy="1754326"/>
              </a:xfrm>
              <a:prstGeom prst="rect">
                <a:avLst/>
              </a:prstGeom>
              <a:blipFill>
                <a:blip r:embed="rId5"/>
                <a:stretch>
                  <a:fillRect l="-2292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453A8-9128-8144-BE4E-C1B33CAADBD3}"/>
                  </a:ext>
                </a:extLst>
              </p:cNvPr>
              <p:cNvSpPr txBox="1"/>
              <p:nvPr/>
            </p:nvSpPr>
            <p:spPr>
              <a:xfrm>
                <a:off x="6581379" y="4509526"/>
                <a:ext cx="2215943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is directly 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When x = 1, y = 100</a:t>
                </a:r>
              </a:p>
              <a:p>
                <a:r>
                  <a:rPr lang="en-US" dirty="0"/>
                  <a:t>Find x, when y = 4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453A8-9128-8144-BE4E-C1B33CAAD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1379" y="4509526"/>
                <a:ext cx="2215943" cy="1754326"/>
              </a:xfrm>
              <a:prstGeom prst="rect">
                <a:avLst/>
              </a:prstGeom>
              <a:blipFill>
                <a:blip r:embed="rId6"/>
                <a:stretch>
                  <a:fillRect l="-2479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C8701F4E-F2D4-364C-B3B7-F6CB1DC54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514834"/>
              </p:ext>
            </p:extLst>
          </p:nvPr>
        </p:nvGraphicFramePr>
        <p:xfrm>
          <a:off x="3559314" y="3546606"/>
          <a:ext cx="2123766" cy="865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922">
                  <a:extLst>
                    <a:ext uri="{9D8B030D-6E8A-4147-A177-3AD203B41FA5}">
                      <a16:colId xmlns:a16="http://schemas.microsoft.com/office/drawing/2014/main" val="2488439590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40879194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2989591922"/>
                    </a:ext>
                  </a:extLst>
                </a:gridCol>
              </a:tblGrid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431168"/>
                  </a:ext>
                </a:extLst>
              </a:tr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8966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35BD1A1-7A79-CA42-AE28-B1F3E375B93F}"/>
                  </a:ext>
                </a:extLst>
              </p:cNvPr>
              <p:cNvSpPr txBox="1"/>
              <p:nvPr/>
            </p:nvSpPr>
            <p:spPr>
              <a:xfrm>
                <a:off x="3559314" y="4427921"/>
                <a:ext cx="2123766" cy="1796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is inversely 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When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= 1,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= 100</a:t>
                </a:r>
              </a:p>
              <a:p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when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= 4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35BD1A1-7A79-CA42-AE28-B1F3E375B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9314" y="4427921"/>
                <a:ext cx="2123766" cy="1796646"/>
              </a:xfrm>
              <a:prstGeom prst="rect">
                <a:avLst/>
              </a:prstGeom>
              <a:blipFill>
                <a:blip r:embed="rId7"/>
                <a:stretch>
                  <a:fillRect l="-2586"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132813C-7D21-114B-A80E-F4A8E28E1790}"/>
                  </a:ext>
                </a:extLst>
              </p14:cNvPr>
              <p14:cNvContentPartPr/>
              <p14:nvPr/>
            </p14:nvContentPartPr>
            <p14:xfrm>
              <a:off x="574920" y="486000"/>
              <a:ext cx="2054880" cy="28764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132813C-7D21-114B-A80E-F4A8E28E179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5560" y="476640"/>
                <a:ext cx="2073600" cy="289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7AD1039-129C-764D-8D3D-F48B8AAB1C08}"/>
                  </a:ext>
                </a:extLst>
              </p14:cNvPr>
              <p14:cNvContentPartPr/>
              <p14:nvPr/>
            </p14:nvContentPartPr>
            <p14:xfrm>
              <a:off x="3544920" y="497160"/>
              <a:ext cx="2193480" cy="2892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7AD1039-129C-764D-8D3D-F48B8AAB1C0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35560" y="487800"/>
                <a:ext cx="2212200" cy="29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7A8026B-2741-3D4F-AEAE-0E6184DFBBAA}"/>
                  </a:ext>
                </a:extLst>
              </p14:cNvPr>
              <p14:cNvContentPartPr/>
              <p14:nvPr/>
            </p14:nvContentPartPr>
            <p14:xfrm>
              <a:off x="6721200" y="251280"/>
              <a:ext cx="2133000" cy="3193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7A8026B-2741-3D4F-AEAE-0E6184DFBBA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11840" y="241920"/>
                <a:ext cx="2151720" cy="321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5B4AFFA-66F2-A045-A21E-80913E6CAF68}"/>
                  </a:ext>
                </a:extLst>
              </p14:cNvPr>
              <p14:cNvContentPartPr/>
              <p14:nvPr/>
            </p14:nvContentPartPr>
            <p14:xfrm>
              <a:off x="614160" y="3540600"/>
              <a:ext cx="2160720" cy="3183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5B4AFFA-66F2-A045-A21E-80913E6CAF6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4800" y="3531240"/>
                <a:ext cx="2179440" cy="320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C5B45E0-988C-DB4F-B1E0-4D0EA8335D7E}"/>
                  </a:ext>
                </a:extLst>
              </p14:cNvPr>
              <p14:cNvContentPartPr/>
              <p14:nvPr/>
            </p14:nvContentPartPr>
            <p14:xfrm>
              <a:off x="3678840" y="3518695"/>
              <a:ext cx="2428560" cy="3183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C5B45E0-988C-DB4F-B1E0-4D0EA8335D7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669480" y="3509335"/>
                <a:ext cx="2447280" cy="320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2418155-9A1B-D04C-8E4C-8C2FE085B399}"/>
                  </a:ext>
                </a:extLst>
              </p14:cNvPr>
              <p14:cNvContentPartPr/>
              <p14:nvPr/>
            </p14:nvContentPartPr>
            <p14:xfrm>
              <a:off x="6698880" y="3507120"/>
              <a:ext cx="2387880" cy="31600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2418155-9A1B-D04C-8E4C-8C2FE085B39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689520" y="3497760"/>
                <a:ext cx="2406600" cy="31788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556D9C39-9190-5E40-9EA3-670594304D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177147"/>
              </p:ext>
            </p:extLst>
          </p:nvPr>
        </p:nvGraphicFramePr>
        <p:xfrm>
          <a:off x="133800" y="2475406"/>
          <a:ext cx="2783020" cy="931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1510">
                  <a:extLst>
                    <a:ext uri="{9D8B030D-6E8A-4147-A177-3AD203B41FA5}">
                      <a16:colId xmlns:a16="http://schemas.microsoft.com/office/drawing/2014/main" val="946947754"/>
                    </a:ext>
                  </a:extLst>
                </a:gridCol>
                <a:gridCol w="1391510">
                  <a:extLst>
                    <a:ext uri="{9D8B030D-6E8A-4147-A177-3AD203B41FA5}">
                      <a16:colId xmlns:a16="http://schemas.microsoft.com/office/drawing/2014/main" val="420165197"/>
                    </a:ext>
                  </a:extLst>
                </a:gridCol>
              </a:tblGrid>
              <a:tr h="46581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A: 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B: 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398091"/>
                  </a:ext>
                </a:extLst>
              </a:tr>
              <a:tr h="46581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C: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D: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153399"/>
                  </a:ext>
                </a:extLst>
              </a:tr>
            </a:tbl>
          </a:graphicData>
        </a:graphic>
      </p:graphicFrame>
      <p:graphicFrame>
        <p:nvGraphicFramePr>
          <p:cNvPr id="22" name="Table 15">
            <a:extLst>
              <a:ext uri="{FF2B5EF4-FFF2-40B4-BE49-F238E27FC236}">
                <a16:creationId xmlns:a16="http://schemas.microsoft.com/office/drawing/2014/main" id="{66C162F2-4DCA-4847-8EFE-FF3F4E632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655463"/>
              </p:ext>
            </p:extLst>
          </p:nvPr>
        </p:nvGraphicFramePr>
        <p:xfrm>
          <a:off x="3180490" y="2466626"/>
          <a:ext cx="2783020" cy="931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1510">
                  <a:extLst>
                    <a:ext uri="{9D8B030D-6E8A-4147-A177-3AD203B41FA5}">
                      <a16:colId xmlns:a16="http://schemas.microsoft.com/office/drawing/2014/main" val="946947754"/>
                    </a:ext>
                  </a:extLst>
                </a:gridCol>
                <a:gridCol w="1391510">
                  <a:extLst>
                    <a:ext uri="{9D8B030D-6E8A-4147-A177-3AD203B41FA5}">
                      <a16:colId xmlns:a16="http://schemas.microsoft.com/office/drawing/2014/main" val="420165197"/>
                    </a:ext>
                  </a:extLst>
                </a:gridCol>
              </a:tblGrid>
              <a:tr h="46581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A: 3.6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B: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398091"/>
                  </a:ext>
                </a:extLst>
              </a:tr>
              <a:tr h="46581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C: 2.25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D: 2.7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153399"/>
                  </a:ext>
                </a:extLst>
              </a:tr>
            </a:tbl>
          </a:graphicData>
        </a:graphic>
      </p:graphicFrame>
      <p:graphicFrame>
        <p:nvGraphicFramePr>
          <p:cNvPr id="24" name="Table 15">
            <a:extLst>
              <a:ext uri="{FF2B5EF4-FFF2-40B4-BE49-F238E27FC236}">
                <a16:creationId xmlns:a16="http://schemas.microsoft.com/office/drawing/2014/main" id="{3569DE5F-9793-D745-A026-AE0F4992BE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60627"/>
              </p:ext>
            </p:extLst>
          </p:nvPr>
        </p:nvGraphicFramePr>
        <p:xfrm>
          <a:off x="6233316" y="2457084"/>
          <a:ext cx="2783020" cy="931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1510">
                  <a:extLst>
                    <a:ext uri="{9D8B030D-6E8A-4147-A177-3AD203B41FA5}">
                      <a16:colId xmlns:a16="http://schemas.microsoft.com/office/drawing/2014/main" val="946947754"/>
                    </a:ext>
                  </a:extLst>
                </a:gridCol>
                <a:gridCol w="1391510">
                  <a:extLst>
                    <a:ext uri="{9D8B030D-6E8A-4147-A177-3AD203B41FA5}">
                      <a16:colId xmlns:a16="http://schemas.microsoft.com/office/drawing/2014/main" val="420165197"/>
                    </a:ext>
                  </a:extLst>
                </a:gridCol>
              </a:tblGrid>
              <a:tr h="46581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A: 3.6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B: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398091"/>
                  </a:ext>
                </a:extLst>
              </a:tr>
              <a:tr h="46581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C: 2.25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D: 2.7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153399"/>
                  </a:ext>
                </a:extLst>
              </a:tr>
            </a:tbl>
          </a:graphicData>
        </a:graphic>
      </p:graphicFrame>
      <p:graphicFrame>
        <p:nvGraphicFramePr>
          <p:cNvPr id="27" name="Table 15">
            <a:extLst>
              <a:ext uri="{FF2B5EF4-FFF2-40B4-BE49-F238E27FC236}">
                <a16:creationId xmlns:a16="http://schemas.microsoft.com/office/drawing/2014/main" id="{C418C409-17D5-6043-A429-E2329554A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661931"/>
              </p:ext>
            </p:extLst>
          </p:nvPr>
        </p:nvGraphicFramePr>
        <p:xfrm>
          <a:off x="133800" y="5926366"/>
          <a:ext cx="2834034" cy="931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017">
                  <a:extLst>
                    <a:ext uri="{9D8B030D-6E8A-4147-A177-3AD203B41FA5}">
                      <a16:colId xmlns:a16="http://schemas.microsoft.com/office/drawing/2014/main" val="946947754"/>
                    </a:ext>
                  </a:extLst>
                </a:gridCol>
                <a:gridCol w="1417017">
                  <a:extLst>
                    <a:ext uri="{9D8B030D-6E8A-4147-A177-3AD203B41FA5}">
                      <a16:colId xmlns:a16="http://schemas.microsoft.com/office/drawing/2014/main" val="420165197"/>
                    </a:ext>
                  </a:extLst>
                </a:gridCol>
              </a:tblGrid>
              <a:tr h="46581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A: 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B: 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398091"/>
                  </a:ext>
                </a:extLst>
              </a:tr>
              <a:tr h="46581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C: 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D: 1.3 (1dp)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153399"/>
                  </a:ext>
                </a:extLst>
              </a:tr>
            </a:tbl>
          </a:graphicData>
        </a:graphic>
      </p:graphicFrame>
      <p:graphicFrame>
        <p:nvGraphicFramePr>
          <p:cNvPr id="28" name="Table 15">
            <a:extLst>
              <a:ext uri="{FF2B5EF4-FFF2-40B4-BE49-F238E27FC236}">
                <a16:creationId xmlns:a16="http://schemas.microsoft.com/office/drawing/2014/main" id="{AEFF0CDF-24F1-4F4B-BBB4-9A5BD781F5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245518"/>
              </p:ext>
            </p:extLst>
          </p:nvPr>
        </p:nvGraphicFramePr>
        <p:xfrm>
          <a:off x="3154983" y="5822950"/>
          <a:ext cx="2834034" cy="1016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017">
                  <a:extLst>
                    <a:ext uri="{9D8B030D-6E8A-4147-A177-3AD203B41FA5}">
                      <a16:colId xmlns:a16="http://schemas.microsoft.com/office/drawing/2014/main" val="946947754"/>
                    </a:ext>
                  </a:extLst>
                </a:gridCol>
                <a:gridCol w="1417017">
                  <a:extLst>
                    <a:ext uri="{9D8B030D-6E8A-4147-A177-3AD203B41FA5}">
                      <a16:colId xmlns:a16="http://schemas.microsoft.com/office/drawing/2014/main" val="420165197"/>
                    </a:ext>
                  </a:extLst>
                </a:gridCol>
              </a:tblGrid>
              <a:tr h="50817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A: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B: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398091"/>
                  </a:ext>
                </a:extLst>
              </a:tr>
              <a:tr h="50817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C: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D: 0.04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153399"/>
                  </a:ext>
                </a:extLst>
              </a:tr>
            </a:tbl>
          </a:graphicData>
        </a:graphic>
      </p:graphicFrame>
      <p:graphicFrame>
        <p:nvGraphicFramePr>
          <p:cNvPr id="29" name="Table 15">
            <a:extLst>
              <a:ext uri="{FF2B5EF4-FFF2-40B4-BE49-F238E27FC236}">
                <a16:creationId xmlns:a16="http://schemas.microsoft.com/office/drawing/2014/main" id="{3B109867-1A3F-7440-B5CD-89FE91D473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449426"/>
              </p:ext>
            </p:extLst>
          </p:nvPr>
        </p:nvGraphicFramePr>
        <p:xfrm>
          <a:off x="6206937" y="5968524"/>
          <a:ext cx="2834034" cy="865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017">
                  <a:extLst>
                    <a:ext uri="{9D8B030D-6E8A-4147-A177-3AD203B41FA5}">
                      <a16:colId xmlns:a16="http://schemas.microsoft.com/office/drawing/2014/main" val="946947754"/>
                    </a:ext>
                  </a:extLst>
                </a:gridCol>
                <a:gridCol w="1417017">
                  <a:extLst>
                    <a:ext uri="{9D8B030D-6E8A-4147-A177-3AD203B41FA5}">
                      <a16:colId xmlns:a16="http://schemas.microsoft.com/office/drawing/2014/main" val="420165197"/>
                    </a:ext>
                  </a:extLst>
                </a:gridCol>
              </a:tblGrid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A: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B: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398091"/>
                  </a:ext>
                </a:extLst>
              </a:tr>
              <a:tr h="43251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C: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D: 0.04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153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16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4" grpId="0"/>
      <p:bldP spid="21" grpId="0"/>
      <p:bldP spid="23" grpId="0"/>
      <p:bldP spid="2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1736</TotalTime>
  <Words>731</Words>
  <Application>Microsoft Macintosh PowerPoint</Application>
  <PresentationFormat>On-screen Show (4:3)</PresentationFormat>
  <Paragraphs>171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1_Office Theme</vt:lpstr>
      <vt:lpstr>Inverse Proportion Solving using a ratio tables  Homework Reminder Proportion Quiz ONMATHS Exam reminder</vt:lpstr>
      <vt:lpstr>Whiteboard activity  Wait for the link in the chat or use room code: e4753 Make sure you write your name so I can see who’s writing  You can only see my board or your own. I can see everyone's you can type rather than write if you prefer </vt:lpstr>
      <vt:lpstr>PowerPoint Presentation</vt:lpstr>
      <vt:lpstr>PowerPoint Presentation</vt:lpstr>
      <vt:lpstr>PowerPoint Presentation</vt:lpstr>
      <vt:lpstr>PowerPoint Presentation</vt:lpstr>
      <vt:lpstr>Which Type of Graphs is….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14</cp:revision>
  <cp:lastPrinted>2019-11-21T09:34:57Z</cp:lastPrinted>
  <dcterms:created xsi:type="dcterms:W3CDTF">2018-10-30T20:31:29Z</dcterms:created>
  <dcterms:modified xsi:type="dcterms:W3CDTF">2021-01-09T00:54:55Z</dcterms:modified>
</cp:coreProperties>
</file>