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1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4"/>
  </p:notesMasterIdLst>
  <p:sldIdLst>
    <p:sldId id="262" r:id="rId2"/>
    <p:sldId id="284" r:id="rId3"/>
    <p:sldId id="265" r:id="rId4"/>
    <p:sldId id="283" r:id="rId5"/>
    <p:sldId id="289" r:id="rId6"/>
    <p:sldId id="272" r:id="rId7"/>
    <p:sldId id="270" r:id="rId8"/>
    <p:sldId id="274" r:id="rId9"/>
    <p:sldId id="275" r:id="rId10"/>
    <p:sldId id="287" r:id="rId11"/>
    <p:sldId id="286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8"/>
    <p:restoredTop sz="89924"/>
  </p:normalViewPr>
  <p:slideViewPr>
    <p:cSldViewPr snapToGrid="0" snapToObjects="1">
      <p:cViewPr varScale="1">
        <p:scale>
          <a:sx n="101" d="100"/>
          <a:sy n="101" d="100"/>
        </p:scale>
        <p:origin x="10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01:44:40.1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19688 6940 24575,'0'22'0,"0"11"0,0 3 0,0 13 0,0 7-1281,4 3 1281,-2-20 0,1 2 0,2-5 0,-1 0 0,1 8 0,0 1-620,3-3 0,-1 1 620,-1 5 0,-1 2 0,3-4 0,-1 1 0,-1 2 0,-2 0 0,2-3 0,-1-1 0,0 1 0,0 0 0,0 0 0,0-1 0,-1-10 0,1-1 0,0 5 0,0 1-366,-3-10 1,0-1 365,3 6 0,-2 1 0,-2-1 0,-1-1 0,4-2 0,0-1 0,-3 0 0,-1 1 0,4-1 0,0 1 0,-3-1 0,-1 1 0,8 25 0,-5-20 0,-1 0 0,1-6 0,-1-1 0,2 2 0,0 1 0,-1 3 0,0 1 0,-1-7 0,0 1 0,2 7 0,1 1 0,-3-1 0,1 0 0,1-3 0,1 0 0,-2-5 0,-1 0 0,2 3 0,0 0 0,2 25 0,2 0 0,-5-24 0,-1-1 0,6 19-228,-7 4 228,6-11 0,-6-1 843,2-5-843,0-4 1543,-2 3-1543,2-8 822,-3 3-822,0 0 272,0-3-272,0 3 0,0-4 0,0 0 0,0-4 0,0-1 0,0-4 0,0-1 0,0 1 0,0-3 0,0 2 0,3-6 0,-2 6 0,4-7 0,-4 7 0,1-6 0,1 3 0,-2-4 0,4 0 0,-1 3 0,-1-2 0,3 6 0,-5-3 0,4 4 0,-1 0 0,0-4 0,2 3 0,-6-6 0,6 3 0,-5-4 0,1-3 0,1-1 0,-3-2 0,3-1 0,-3 1 0,0-6 0,0-7 0,0-10 0,0 5 0,0-1 0</inkml:trace>
  <inkml:trace contextRef="#ctx0" brushRef="#br0" timeOffset="1">21816 6853 24575,'0'24'0,"0"0"0,0 10 0,0 11 0,0-4 0,0 14 0,0-19 0,0 17 0,0-11 0,0 14 0,0-1 0,0-4-653,0-14 0,0 1 653,0-8 0,0 0 0,0 7 0,0 1 0,0-3 0,0 0 0,0 0 0,0 0 0,0 0 0,0 0 0,0-3 0,0-1 0,0-1 0,0 2 0,0 10 0,0 1 0,0 16 0,0-15 0,0 0 0,0 8 0,0-11 0,0 1 0,0 15 0,0-16 0,0-2 0,0 8 0,0-17 0,0 1 0,0 27-52,0-1 52,0-27 0,0 0 0,0 22 0,0-22 0,0 0 0,0 22 0,0 4 0,0-6 0,0 1 0,0-1 0,0 0 0,0 0 0,0 0 0,0 0 0,0 0 0,0 5 0,0-3 0,0-1 0,0-2 0,0-3 0,0 4 0,0 0 0,0-4 0,4 3 0,0-4 0,1 5 0,-1 1 0,-1-6 0,-2-1 0,3-5 0,-1 0 0,-2 0 0,2 0 969,1 0-969,-3-5 389,2 0-389,-3-5 0,0-1 0,0 1 0,0 0 0,0 0 0,0-4 0,0 2 0,0-6 0,0 0 0,0-2 0,0-7 0,0 4 0,0-4 0,0 0 0,0-3 0,0 3 0,0-6 0,0 2 0,0-2 0,0-1 0,0 1 0,0-1 0,0-4 0,0-5 0,0-2 0,0 0 0,0 4 0</inkml:trace>
  <inkml:trace contextRef="#ctx0" brushRef="#br0" timeOffset="2">18609 7982 24575,'27'0'0,"0"0"0,11 0 0,3 0 0,9 0 0,0 0-813,6 0 813,-4 0 0,-19 0 0,1 0 0,19 0 0,-17 0 0,0 0 0,-4 0 0,1 0-407,4 0 0,2 0 407,-1 0 0,0 0 0,0 0 0,1 0 0,2 0 0,1 0-698,0 0 0,0 0 698,1 0 0,-1 0 0,3 0 0,0 0 0,-6 0 0,0 0 0,3 0 0,-1 0 0,-2 0 0,-1 0-236,0 0 0,1 0 236,-2 0 0,0 0 0,1 0 0,0 0-223,-1 0 1,0 0 222,1 0 0,1 0 0,-1-1 0,0 2 0,4 1 0,0 0 0,-3-1 0,0-1 0,-1 3 0,1-1 0,-1-2 0,-1 0 0,-1 0 0,-1 0 0,24 0 138,-25 0 0,-1 0-138,19 0 0,5 0 0,-26 0 0,0 0 0,4 0 0,0 0 0,16 0 0,-8 0 0,-2 0 0,-5 0 0,-1 0 0,2 0 0,16 0 0,-22 0 0,2 0 0,1 0 0,0 0 0,0 0 0,1 0 0,-4 0 0,1 0 0,6 0 0,0 0 0,0 0 0,1 0 0,-1 0 0,2 0 0,2 0 0,-1 0 0,-9 0 0,0 0 0,2 0 0,0 0 0,-2 0 0,-1 0 0,28 0 0,-25 0 0,-1 0 0,19 0 0,4 0 0,-11 0 1346,-5 0-1346,-2 0 504,-8 0-504,8-7 1094,-8 2-1094,3-6 720,-4 4-720,0-1 0,0 1 0,-4 0 0,-2 3 0,-3-2 0,0 5 0,0-5 0,-4 6 0,0-3 0,-7 0 0,2 3 0,-5-3 0,2 3 0,-2 0 0,-1 0 0,-2-2 0,-1-1 0,-2-2 0,3-1 0,-3 0 0,3 3 0,-3 1 0</inkml:trace>
  <inkml:trace contextRef="#ctx0" brushRef="#br0" timeOffset="3">18708 9143 24575,'-4'0'0,"5"0"0,20 0 0,6 0 0,12 0 0,17 0-1233,4 0 1233,-26 0 0,2 0-504,5 0 1,0 0 503,-2 0 0,1 0 0,2 0 0,1 0 0,1 0 0,1 0 0,-6 0 0,0 0 0,6 0 0,0 0 0,-6 0 0,0 0 0,5 0 0,1 0 0,-2 0 0,-1 0 0,0 1 0,0-2 0,3-1 0,0 0 0,-4-1 0,1 0 0,0-1 0,0-2 0,0 1 0,-2 1 0,-1 1 0,-1 0 0,0-1 0,0 0 0,0 3 0,0 1 0,0-3 0,1 1 0,-1 2 0,0 0 0,1 0 0,-1 0-492,22 0 492,-27 0 0,0 0 0,19 0 0,-17 0 0,-1 0 0,25 0 0,-25 0 0,0 0 0,18 0 0,-22 0 0,1 0 0,21 0 0,-21 0 0,-1 0 0,22 0 0,4 0 0,-6 0 0,1-3 0,-1 2 0,1-3 0,-1 0 0,0 3 0,0-2 0,1 3 0,-1-4 0,-5 3 0,4-3 0,-4 4 0,0 0 0,-1 0 0,-10 0 0,4 0 846,-4 0-846,1 0 1334,3 0-1334,-8 0 552,8 0-552,-8 0 0,3 0 0,-4 0 0,0 0 0,-5 0 0,4 0 0,-7 0 0,3 0 0,-4 0 0,0 0 0,0 0 0,-1 0 0,-2 0 0,2 0 0,-6 0 0,2 0 0,-3 0 0,-3 0 0,3 0 0,-6 0 0,2 0 0,1 0 0,-3 0 0,2 0 0,-3 0 0,1 0 0,-1 0 0,1 0 0,-1 0 0,0 0 0,-2-4 0,0 3 0,-3-4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3T10:53:50.103"/>
    </inkml:context>
    <inkml:brush xml:id="br0">
      <inkml:brushProperty name="width" value="0.09086" units="cm"/>
      <inkml:brushProperty name="height" value="0.09086" units="cm"/>
      <inkml:brushProperty name="color" value="#FF0000"/>
    </inkml:brush>
  </inkml:definitions>
  <inkml:trace contextRef="#ctx0" brushRef="#br0">23092 2370 7575,'0'12'-388,"0"-1"1,0-4 0,0 1 0,0 1 559,0 1-90,0 1 0,0 0-66,0 1 1,0-1 0,0 0-68,0 0 63,0 1 1,0 0-1,0 2 1,0 1-5,0-1 1,1-2 0,2 0-68,0-1 60,1 5 0,-4-3 0,0 2 0,0-1 2,0 1 0,0-3 1,0 3-1,0-2 3,0-2 0,0 0 0,0 1 5,0-1 4,0-5 0,0-2 1,0-8-4,0-3 1,0-3-1,0-2 1,0 1 10,0 0 1,0 0 0,0-1 0,0 1 18,0 0 0,0-2 1,0-1 46,0-1-75,0 0 1,0 4-1,0 0 1,0-1 7,0 1 1,0 0 0,0 0-1,0-2-8,0-2 0,0 5 0,0-4 0,1 0 1,3 2 0,-3-1 0,3 2 0,-2 0 20,-2-1 1,0 5-1,1-1 1,1 0 19,2-2 1,1 2-1,-2 1 1,2-1 27,1 2 0,-2-3-106,3 5 1,1-3-1,3 3-44,0 1 1,-3 2-1,-1 1-54,2 0 0,-3 0-94,2 0 190,-1 0 0,5 4 0,-2 1-22,-3 1 0,3-2 1,-2 3 51,2 2 0,-3-2 0,0 0 0,-2 2 8,-3 1 1,3 1 0,-1 0 0,-2 2 4,0 2 0,-2-1 1,0 5-1,0 1-9,0 1 0,0 2 1,0-2-1,0-1 2,0-1 1,0-2 0,0 2 0,0-4 9,0-2 0,-2-3 0,0-1 2,-2-2-7,0-4-32,4 2 21,0-5-14,0-5 10,0-2 1,0-4-1,0 0 1,0-1-1,0 1 0,0-1 0,0-2 0,0-2 13,0-2 0,0 3 0,0-3 0,0 1 25,0-1 1,0 3-1,0-2 1,2-1 20,1 1 0,-1-1 0,1-2 0,0 2-27,1 2 1,-3 1 0,4 4-1,-1-1 14,-1 1 0,2 4-102,-1-1 72,3 6 1,0-7-1,1 5-97,0 2 73,-3 0 0,5 2-61,-2 0 47,2 0 0,1 4 1,-1 1-1,-1 0-25,-1 0 0,-5 4 0,4-2 0,-1 2 9,0-1 0,-2 2 1,2-3-1,0 3 21,1 2 1,-5-1 0,3 0 28,0 0 1,-2 1 0,3-1-1,-1 0 51,-2 1 1,2-1-1,-2 0 1,0 2-46,-2 2 0,0-3 1,2 5-1,1-2-1,-2 0 0,-1 1 0,-1-2-59,0 1 48,0 5 1,0-6 0,0 3-1,0 0-17,0-4 1,0 0-1,0-2-556,0 0 566,0 1 0,0-6 0,0-1 0</inkml:trace>
  <inkml:trace contextRef="#ctx0" brushRef="#br0" timeOffset="1">23622 2190 7901,'-11'-12'-466,"5"5"0,2-1 478,3 0 1,1 1 93,0 0 1,0 3-5,0-3 0,1 0-19,3 0 0,-2-2 0,5 4 42,-2-1 0,2 2-118,-3-4 42,5 6 0,-3-7 0,4 4-21,-2-1 1,2 3 0,-3 0-31,3 1 0,1-1 0,1-1-3,-1 1 0,0 2 0,1 1 1,-1 0-14,0 0 0,0 1 0,1 2-1,-1 1 1,-3 1-1,-1-3 9,2 2 1,1 5 4,1-2 0,-1 3-3,-2 1 5,2-4 1,-8 3-3,6-3 3,-6 3 1,3-2 0,-3-1-3,1 2 3,-1 1 0,3 1 0,-5 1 1,0-1 1,0 0 1,0 1 0,0-1 8,0 0 0,0 4 0,-2 0 0,0 0 23,-2 2 0,-1-4 1,1 6-1,-3 1-14,-3 2 1,-2 0 0,1 2 0,0 1-27,0 1 0,-1 1 0,1-5-49,0 1 59,-1-1 1,1-3 0,0 0 0,0 0-9,-1-2 1,2 0-1,1-5 97,2 3-87,4-2 0,-5 3 20,4-5 7,0 1 1,4-5 81,0 1 1,0-4-38,0 3 0,5-4 1,3 0-37,2-1 0,1-2 0,2 1 0,0 1-4,2 2 0,2 0 1,-4-4-1,3 0-67,-3 0 1,1 0 0,0 0 0,1 1-213,-1 3 1,-2-3 0,0 3-1,-1-3 242,0-1 0,5 0 0,2 0 0</inkml:trace>
  <inkml:trace contextRef="#ctx0" brushRef="#br0" timeOffset="2">24254 2506 7610,'7'-5'-443,"-2"3"0,-5-4 606,0 2 0,0-2-39,0-5 1,-2 3-1,-1 2-6,-5 1 1,-1 0 0,1 3 96,0-2-178,1 0 0,-5 9 1,0 3-1,-2 2-28,-1 1 1,-1 1 0,2 3-1,-1 3 17,1 0 0,-2 3 1,1-2-1,2 2 5,4 2 1,-1-1 0,4 1 0,0-1-36,2 1 0,3-2 0,1-1 0,0-2-22,0-2 1,5 3 0,2-4-1,3-1-101,2-2 1,-5-5 0,2-2 0,2-2-256,3 1 0,1 0 0,-4-5 398,1-3-67,-1-2 1,0-2 0,-1 1 247,-2-2-187,2-6 1,-5 2-1,4-2 1,-2 1 29,2-1 1,-3 2 0,0-5 0,1 0 16,-1 1 1,-2 2 0,2-3 0,-1 1-11,-3-1 1,1 1 0,0-2 0,0 4 66,0 2 0,-2 2 0,-1 0 153,0-1-311,0 6 148,0 1-78,-5 5 32,4 0 0,-6 0 173,4 0-197,1 0 1,-3 1-1,5 3-70,0 4 0,0 2 1,2 2-1,0 2 10,2 1 0,1 5 0,-2-1 1,0 2 5,0 2 0,-1 1 0,1 1 0,1 2 5,-2 2 1,-1 0 0,-1 2 0,0-1 17,0 2 1,-3 0 0,-2 1 0,-2-2 0,-2-1 0,-1-5 0,-1 1 4,0-6-13,0-4 1,-1-6-1,0-3 1,-2-3-28,-1-2 1,-4-11-1,3-4 1,0-4-159,-1-7 1,-2 0-1,3-6 1,0 0 189,-1 1 0,2-4 0,4 4 0</inkml:trace>
  <inkml:trace contextRef="#ctx0" brushRef="#br0" timeOffset="3">24412 2145 7950,'12'0'-1159,"-5"0"1117,1 0 123,-6 0 1,3 1 0,-5 3 0,0 4 42,0 6 0,0 7 0,-1 8 0,-3 3-87,-3 3 1,-3 6-1,-2 1 1,1 0-75,0 0 0,3-2 0,2-4 1,1 0-52,3-3 0,0 0 0,2-8 0,0-3-65,0-2 1,0-2-367,0 1 293,0-3 226,5-10 0,2-6 0,4-6 0</inkml:trace>
  <inkml:trace contextRef="#ctx0" brushRef="#br0" timeOffset="4">24367 2494 8294,'0'-11'-681,"0"0"1,2 3-1,0 1 815,2-2 1,5 4 0,-3 0-1,1 1-42,1 1 1,-1-5 0,6 4 0,1 2-37,1 0 1,1-1 0,-1-1 0,3 1-34,-1 2 0,3 1 0,-5 0 0,0 0-52,2 0 1,-5-4 0,3 1 0,-2 0-130,-2 2 1,-3-3 0,-2-1-364,-1-1 521,-1 3 0,1-7 0,1 4 0</inkml:trace>
  <inkml:trace contextRef="#ctx0" brushRef="#br0" timeOffset="5">24435 2438 8356,'0'-11'0,"0"-1"-673,0 1 248,0 5 341,0-4 1,5 9 109,3-3 1,-3 8 0,0 3 0,-2 4-1,1 4 0,4-1 1,-3 5-1,1 2-42,3 4 1,0 1-1,-1 4 1,0 0-55,1-1 0,1 3 0,1-3 0,-1 1-58,-3 0 0,3-5 1,-2 2-187,2-4 314,-4 0 0,4-5 0,-3-2 0</inkml:trace>
  <inkml:trace contextRef="#ctx0" brushRef="#br0" timeOffset="6">24740 2652 8054,'0'12'-705,"0"-5"0,0 1 612,0 1 0,0-3 0,0 3 1,0 2 114,0 3 1,0 6 0,0-1-1,0 3 1,0 5 0,0 3 0,0 6 1,0 3-79,0 1 0,0-2 1,0 2-1,0-1 120,0-3 1,0-5-1,0-3 1,0-3-42,0-4 0,0-2 0,0 0 48,0-4-34,5-7 0,-4-5 0,3-6-16,-3-5 0,-1-2 0,0-3 0,0 0 5,0-2 1,0-4 0,0 2-1,0 0 10,0-3 1,-1 2 0,-2-1 23,0-1-45,-1-1 0,4-1 0,0 0 1,0 2 22,0 1 1,0-1-1,0-5 1,0-1 7,0 1 0,0 1 1,0 1-1,0 1-20,0-1 1,0 1-1,0-1 1,0 0-15,0 1 1,0-1 0,0 2 0,0 1 1,0 1 0,4 5 0,1-1 0,0 1 4,0-1 1,3 7-1,-1-4 1,0 4-20,1 1 0,-1-3 0,4 4-36,1 0 1,-1-3-1,0 5-145,1 2 174,-1-5 1,-4 6 0,1-3 0,1 3-30,1 1 1,1 0 0,0 0-126,1 0 139,-1 0 0,0 4 0,-1 2 0,-1 3 3,-1 4 1,-2 4-1,1 1 1,-3 2 78,-3 4 1,-1 6 0,0 0 0,0 2 27,0 2 0,-3 0 0,-2 0 0,-3 0-13,-4 0 1,0-6-1,-3-2 1,1-8-72,-1-6 1,2-6 0,-6-7 0,-1-3-187,-2-4 0,0-7 0,0-5 182,4-5 0,-9-4 0,3-5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3T10:53:50.238"/>
    </inkml:context>
    <inkml:brush xml:id="br0">
      <inkml:brushProperty name="width" value="0.09071" units="cm"/>
      <inkml:brushProperty name="height" value="0.09071" units="cm"/>
      <inkml:brushProperty name="color" value="#57D200"/>
    </inkml:brush>
  </inkml:definitions>
  <inkml:trace contextRef="#ctx0" brushRef="#br0">3873 8292 7666,'-11'-8'0,"2"2"-1290,2 1 928,4 1 362,-2 4 0,6 0 0,3 0 0,-3 0-27,5 0-38,-1 0 39,1 0 0,2 0 7,0 0 1,-6-1 10,2-3 52,-3 2 60,-1-8 1,0 8 89,0-6-170,0 5 0,2-2 0,2 5-30,3 0 0,4 4 0,0 0 0,1 0-2,0 1 1,-1-3 0,1 5 0,-1-1-1,1 1 1,0-1 0,-1 3 0,1-1 5,0 1 1,-1 0 0,1 0-1,0-1 8,-1 1 1,1 1-1,-1 2 1,1 0-5,0-1 0,-1 1 0,0 0 1,-2-1-4,-2 1 0,-3-4 1,3-1-1,-2 2-2,-2 2 1,2-4 9,-1 1-4,5 0 0,-8 0 1,4-2-1,0 1 6,3-1 1,-2 2 0,2 3 0,1 1-9,2 0 1,0-1 0,1 2-1,-1 1-1,1 2 1,0-1-1,-1-3 1,0 0-13,-4-1 1,3 1 0,-5-2-8,1-2 12,-3-3 21,2-5 1,-4-1-1,3-2 1,4-2-6,2-1 1,2-3-1,-1-7 1,2-3-7,3-3 0,2-3 1,4-2-16,-3-4 16,3-2 1,-4 2 0,7 0 0,2-3 9,4-4 0,-1 6 0,2-3 1,3 3-5,2 2 1,7-2 0,-2 5-1,-1 1-20,-2 1 1,-3 6-1,-1 0 1,0-2-58,0-1 1,-7-1 0,-5-1-1,-7 0-41,-7-3 1,-4-7-1,-6-6 1,-3-1 107,-4-3 0,-7-1 0,-3-2 0</inkml:trace>
  <inkml:trace contextRef="#ctx0" brushRef="#br0" timeOffset="1">8095 8048 7508,'12'1'0,"3"2"-356,0 1 1,6 1 0,0-3-128,4 2 468,5 0 1,4-2 0,-2 0-1,-1 2 5,1-1 0,-2 2 1,1-1-1,0 0 64,-1 1 0,2-3 1,-5 6-1,-2 0-36,-5-2 0,5 5 0,-4-4 0,-2 4-1,-1 0 1,2 1-1,-4 0 1,1 0-17,0 4 1,2-2 0,-3 6 0,-2 0-11,-1 2 1,-1 7-1,-2 0 1,-1 2 8,-1 0 0,-6-1 0,2 2 1,-3-2-5,-1-1 1,0-4 0,0-5-11,0-5 1,0-8 0,0-7 17,0-7 1,7-4-1,5-6 1,6-5 4,4-4 0,6-6 0,3-1 0,3-4-10,1-6 1,-1-6 0,1-1 0,0-1-20,0 0 1,-17 23-1,-1-1 1,1-3 0,0-1-1,1 0 1,0 0-107,0 0 0,0-1 0,3-2 0,-1 0 0,0 2 0,-1-1 126,3-1 0,0 0 0,-3-2 0,0 0 0,4 0 0,1 1 0,1-2 0,1 0 0,2 0 0</inkml:trace>
  <inkml:trace contextRef="#ctx0" brushRef="#br0" timeOffset="2">12084 8350 7241,'11'8'-540,"1"0"1,-1 1 507,1 1 1,4 2-1,-1 1 1,-1 1 22,-1 2 1,3 4 0,-2 0 0,-2 2 6,-3 1 0,-2 0 1,5 0-1,0 1-2,-1-1 1,0-1-1,-1-1 1,-1-2 4,0 2 0,4-5 0,-5 0 0,1-3-1,-1-2 0,2-4 0,-2-3 0,2-3 0,2-1 0,-1-1 0,1-4-1,0-7 1,-1-5 0,6-6 0,2-3 0,5-4 0,3-5 0,2-11 0,8-2 0,1-5-3,-17 24 0,1-1 0,2-4 0,1-1 0,2-4 0,-1-2 1,2-2-1,0 0-446,1-4 0,1 0 1,2-3-1,1 0 449,-2-1 0,0 1 0,0-1 0,1 0 0,-1 0 0,0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10:38.6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4891 14650 24575,'0'49'0,"0"2"0,0 3 0,0-7 0,0 2-3023,0-2 1,0 3 0,0-1 3022,0-4 0,0-1 0,0 0 0,0 1 0,0-1 0,0 1-302,0 8 1,0 1 0,0-1 301,0-2 0,0 0 0,0 0 0,0 3 0,0 0 0,0 1 0,0 2 0,0 0 0,0 0 0,0-5 0,0-2 0,0 1 0,0 5 0,0 1 0,0-1 0,0-8 0,0-1 0,0 0 0,0 1 0,0 1 0,0-2 146,0-5 0,0 0 0,0-1-146,0 17 0,0-1 0,0-7 0,0 0 0,0 3 0,0 0 0,0-8 0,0 0 0,0 5 0,0-2 0,0-13 0,0 0 0,0 6 0,0-2-260,0 20 260,0-27 0,0 0 0,0 18 3629,0-6-3629,0-13 3311,0-6-3311,0-10 2367,0-6-2367,0 0 486,0-4-486,2 0 0,-2 1 0,5-1 0,-4 0 0,4 4 0,-4-3 0,4 5 0,-4-2 0,1 3 0,1 0 0,-2 0 0,4 0 0,-4 0 0,4 0 0,-4 1 0,4-1 0,-4 0 0,4-3 0,-5-1 0,3-3 0,-3 1 0,0-1 0,2 1 0,-1-1 0,1-2 0,-2-1 0</inkml:trace>
  <inkml:trace contextRef="#ctx0" brushRef="#br0" timeOffset="1188">3067 15981 24575,'3'0'0,"14"0"0,16 0 0,17 0-1048,-19 0 0,2 0 1048,4 0 0,3 0 0,1 0 0,2 0-1217,9 5 0,1 0 1217,2 1 0,0 1 0,-14-2 0,0 1 0,1 0 0,16 2 0,1 0 0,-19-2 0,1-1 0,0 1 0,18 0 0,-1 0 0,-1 0 0,0-1 0,1 0 0,-1 0 0,-5-2 0,-1 0 0,0 0 0,-1 0-245,-1 0 1,0-1 244,-7-2 0,0 0-443,0 1 0,0 2 443,-4-1 0,0 1 0,1 1 0,-1 2 0,0 0 0,1 1 0,-4 0 0,0 1 0,22 5 0,-26-6 0,-2-1 0,17 6 200,-15-7 1,0 0-201,21 7 0,3-3 0,-9-1 0,2 0 0,-2 0 0,4 0 0,0 0 0,-5 1 0,3-1 0,-8-4 2139,4 0-2139,-9-4 1679,-2 0-1679,-4 0 1143,0 0-1143,-4 0 543,-2 0-543,1 0 0,-3 0 0,2 0 0,-3 0 0,0 0 0,-4 0 0,3 0 0,-2 0 0,2 0 0,1 0 0,0 0 0,4 0 0,-3 0 0,6 0 0,-6 0 0,3 0 0,-4 0 0,-1 0 0,1 0 0,-3 0 0,-2 0 0,1 0 0,-9 0 0,2 0 0</inkml:trace>
  <inkml:trace contextRef="#ctx0" brushRef="#br0" timeOffset="6360">3598 14310 24575,'-15'0'0,"1"0"0,2 0 0,1 0 0,2 0 0,1 0 0,0 0 0,2 0 0,-3 0 0,4 0 0,-1 0 0,1 0 0,-1 0 0,1 0 0,-1 0 0,1 2 0,-1 1 0,1 3 0,2-1 0,-2 1 0,2-1 0,-3 1 0,1-1 0,-1 3 0,0 2 0,0 2 0,0 0 0,-1 3 0,1-5 0,0 5 0,0-6 0,3 0 0,0-1 0,3 1 0,0-3 0,0 2 0,0 1 0,0 0 0,0 0 0,0 2 0,0-5 0,0 6 0,0-6 0,0 2 0,0 1 0,0-3 0,3 2 0,-3-2 0,5-1 0,-2-2 0,3 2 0,-1-5 0,0 3 0,1-3 0,-1 0 0,1 0 0,-1 0 0,1 0 0,2-6 0,-2 0 0,6-6 0,-5-4 0,1 3 0,1 0 0,-2 2 0,1 4 0,-2-1 0,0-1 0,-1 3 0,1-2 0,0 2 0,-1 1 0,1-4 0,-1 3 0,-2-3 0,2 6 0,-4-1 0,4 3 0,-5-4 0,3 2 0,-3-2 0,0-1 0,0 1 0,0 0 0,0-1 0,2 1 0,-1-1 0,3 3 0,-1 1 0,2 2 0,3 0 0,-2 0 0,1 0 0,-1 0 0,2 3 0,1 0 0,1 6 0,1 0 0,-2 3 0,4 4 0,-3 0 0,2 4 0,-1 0 0,-1-1 0,0 5 0,-1-3 0,-1 3 0,1-4 0,-2 0 0,0 0 0,-1-1 0,1 1 0,2 0 0,-1 0 0,1-4 0,-2 3 0,-1-6 0,0 3 0,-3-1 0,0-5 0,0 5 0,-3-9 0,3 2 0,-3 1 0,0-3 0,0 2 0,0-3 0,0 1 0,0-1 0,-2 1 0,-2-1 0,-4 1 0,-1 0 0,-3 0 0,0-3 0,0 2 0,-1-1 0,-2 2 0,2 0 0,-3-2 0,4 1 0,3-4 0,0 1 0,4 1 0,-1-3 0,1 3 0,0-3 0,-1 0 0,1 0 0,-3 0 0,2 0 0,-5 0 0,4 0 0,-4 0 0,2 0 0,0 0 0,0 0 0,4 0 0,-1 0 0,1 0 0,-1 0 0,1 0 0,0 0 0,2-3 0,-2 3 0,2-5 0,0 2 0,-2-3 0,2 1 0,-2-1 0,1 1 0,0 2 0,1 1 0,-5-1 0,0 3 0,-1-5 0,-2 1 0,1 1 0,1-2 0,-2 2 0,5-3 0,-3 3 0,4-2 0,-1 2 0,0 0 0,3-2 0,-1 4 0,3-1 0,-1 2 0</inkml:trace>
  <inkml:trace contextRef="#ctx0" brushRef="#br0" timeOffset="9454">5680 14368 24575,'-12'-7'0,"-1"2"0,1 5 0,3 0 0,-2 0 0,2 0 0,-1 0 0,-1 0 0,5 0 0,-3 0 0,1 0 0,2 0 0,-2 3 0,5 0 0,-2 5 0,2 1 0,-3 3 0,0 0 0,-1 0 0,1 0 0,0 0 0,3 1 0,-3-1 0,3-3 0,0 2 0,0-5 0,1 2 0,1 1 0,-1-3 0,2 9 0,0-5 0,0 5 0,0-3 0,0 4 0,0-3 0,0 2 0,0 0 0,0-5 0,3 5 0,0-6 0,3 3 0,0-3 0,2 3 0,1-6 0,3 3 0,-3-3 0,3-1 0,-3-1 0,0-2 0,2-2 0,-5 0 0,3 0 0,-1 0 0,1 0 0,3 0 0,1-5 0,-1-2 0,0-5 0,0 0 0,3-1 0,-2 1 0,3-1 0,-4 1 0,0 0 0,-3 0 0,3 0 0,-6-1 0,3 1 0,-3 0 0,0 0 0,0 3 0,0-2 0,-1 1 0,1-2 0,0 0 0,-2 0 0,1 0 0,-4 3 0,4 0 0,-5 1 0,5 2 0,-2 0 0,2 4 0,0 2 0,-2 2 0,2 4 0,-1 6 0,2 9 0,1 4 0,-3 4 0,3 4 0,-3 1 0,0 10 0,3-8 0,-3 7 0,0-14 0,3 5 0,-6-9 0,4-5 0,-4-4 0,4-4 0,-4-3 0,2-1 0,-3-9 0,0-7 0,0-7 0,0-9 0,0-6 0,0 0 0,0-8 0,3 4 0,-2-5 0,6 0 0,-3 5 0,4 0 0,-2 9 0,1 1 0,-3 8 0,1 1 0,-1 5 0,1 2 0,1 3 0,-1 1 0,0 2 0,0 2 0,0 0 0,1 0 0,-1 0 0,0 3 0,1 0 0,-1 5 0,-2 1 0,3 3 0,-3 0 0,3 4 0,-2-3 0,1 2 0,-1 1 0,-1-3 0,3 5 0,-2-5 0,2 3 0,0-4 0,0-3 0,0 2 0,-3-5 0,2 3 0,-2-4 0,2-2 0,0-3 0,-2-5 0,2-8 0,-2 0 0,4-6 0,-1 3 0,1-4 0,-1 0 0,1 4 0,-1 0 0,0 4 0,0 3 0,-3 0 0,2 4 0,-2 2 0,2 0 0,0 3 0,0 0 0,1 0 0,-1 3 0,0 0 0,1 2 0,0 4 0,-1 0 0,1 3 0,3 0 0,-2 0 0,2 0 0,-3 0 0,0 0 0,-1-3 0,1 3 0,0-6 0,0 5 0,-1-5 0,-1 6 0,0-6 0,-3 5 0,4-5 0,-5 6 0,6-3 0,-6 3 0,6 0 0,-6 0 0,3-3 0,-3 2 0,0-5 0,2 3 0,-1-4 0,1 1 0,-2-1 0,0 0 0,0 1 0,0-3 0,0-1 0</inkml:trace>
  <inkml:trace contextRef="#ctx0" brushRef="#br0" timeOffset="11238">6482 13873 24575,'0'-8'0,"0"0"0,3 0 0,3 4 0,0-1 0,3 5 0,-4 0 0,3 0 0,-2 0 0,2 0 0,-3 0 0,0 0 0,1 0 0,-1 0 0,4 0 0,-3 0 0,2 0 0,1 2 0,-3 1 0,2 3 0,-2 0 0,-1-1 0,0 0 0,1 1 0,-1-1 0,-2 1 0,2-1 0,-4 1 0,4-1 0,-5 1 0,5-1 0,-4 1 0,1-1 0,-2 0 0,0 1 0,0-1 0,0 0 0,-5 1 0,1-1 0,-7 1 0,5-3 0,-3 2 0,4-4 0,-1 1 0,3 1 0,5-3 0,7 3 0,3-3 0,2 0 0,-2 2 0,-3 1 0,3 3 0,-3 0 0,3 0 0,0 3 0,-3-3 0,0 3 0,-4-4 0,0 1 0,1-1 0,-1 0 0,1 1 0,-3 2 0,2-1 0,-5 1 0,3 0 0,-3-1 0,2 1 0,-1 0 0,1-1 0,-2 1 0,0 0 0,0-2 0,0 3 0,0-1 0,0-2 0,0 6 0,-2-6 0,-1 2 0,-6-2 0,3-1 0,-3 1 0,1 0 0,-1-1 0,-3 1 0,-4 1 0,0-4 0,-4 0 0,0-3 0,0 0 0,0 0 0,0 0 0,0 0 0,4 0 0,4 0 0,0 0 0,6 0 0,-2 0 0,5 0 0,1 0 0</inkml:trace>
  <inkml:trace contextRef="#ctx0" brushRef="#br0" timeOffset="13623">3564 15147 24575,'15'0'0,"0"0"0,9 0 0,5 0 0,6 0 0,-1 0 0,4 0 0,-8 0 0,3 0 0,-8 0 0,-2 0 0,1 0 0,-6 0 0,4 0 0,-9 0 0,6 0 0,-6 0 0,3 0 0,-4 0 0,0 0 0,0-2 0,0 1 0,-3-2 0,2 3 0,-2-3 0,0 3 0,3-3 0,-3 0 0,0 3 0,-1-3 0,-2 3 0,-1 0 0,1 0 0,-1 0 0,0-2 0,-2 3 0,0 0 0,-3 4 0,0 7 0,0 1 0,0 11 0,0 10 0,0-3 0,0 11 0,0-8 0,0 10 0,0-4 0,0-1 0,0-1 0,0-12 0,0 6 0,0-11 0,0 2 0,0-3 0,3 0 0,-3 4 0,6-3 0,-5 7 0,2-8 0,0 4 0,-2-4 0,1-4 0,-2-1 0,3-3 0,-2-2 0,1-2 0,-2-3 0,0 1 0,0-3 0,0-1 0</inkml:trace>
  <inkml:trace contextRef="#ctx0" brushRef="#br0" timeOffset="14777">5939 15293 24575,'0'24'0,"0"9"0,0 17 0,0 7-1267,0-6 1267,0-18 0,0 0 0,0 21 0,0-23 0,0 1 0,0 24 0,0 0 0,0-10 0,0 9 0,0-20 0,0 8 414,0-9-414,0-3 210,0-3-210,0-8 0,0 0 0,0-4 643,0 3-643,2-6 0,-1 2 0,4-3 0,-4 0 0,2 0 0,-3-2 0,2-2 0,-1-3 0,1 1 0,-2-1 0,0 1 0,0-3 0,0-1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11:10.70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5631 16657 24575,'0'38'0,"0"7"0,0 1 0,0 11 0,0-9-1162,0 11 1162,0-17 0,0-3 0,0 0 0,0 4 380,0 16-380,0-38 192,0-3-192,0-6 0,0-7 0,0 0 590,0 1-590,0-1 0,0 1 0,0-1 0,0 0 0,0 1 0,0-1 0,0 1 0,0-1 0,0 1 0,0-1 0,2-2 0,1-1 0,2-2 0,0 0 0,4 0 0,0 0 0,11-3 0,-3-4 0,11-1 0,-3-5 0,3 2 0,1 0 0,5 0 0,-4 4 0,3-1 0,-8 1 0,2 0 0,-6 3 0,3 1 0,-8 0 0,3 3 0,-9-3 0,5 3 0,-9 0 0,5 0 0,-4 0 0,1 0 0,-3 0 0,1 0 0,-1 0 0,1 0 0,-1 0 0,1 0 0,-1 0 0,0-2 0,1 1 0,0-7 0,2 4 0,-4-2 0,1 3 0</inkml:trace>
  <inkml:trace contextRef="#ctx0" brushRef="#br0" timeOffset="923">5982 16912 24575,'0'16'0,"0"7"0,0 8 0,0 5 0,0 8 0,0 0 0,0 1 0,0 5 0,0 1 0,0-11 0,0 8 0,0-12 0,0 4 0,-6-7 0,4-4 0,-10-4 0,10-5 0,-4-4 0,6-7 0,0-1 0,0-2 0,0-1 0,0 0 0,0 1 0,0-1 0,0-2 0,0-1 0</inkml:trace>
  <inkml:trace contextRef="#ctx0" brushRef="#br0" timeOffset="3407">6675 15827 24575,'3'-5'0,"-1"-4"0,7 3 0,2-6 0,5 5 0,3-6 0,6 9 0,-3-5 0,10 8 0,-3-2 0,6 3 0,3 0 0,1 0 0,-5 0 0,4 0 0,-4 4 0,-2 6 0,11 12 0,-17 6 0,11 8 0,-9 1 0,-3 8 0,4 1-757,-4 5 757,1-1 0,-1 0 0,-4-4 0,3 3-261,-8-9 261,4 4 0,-4-5 0,-1 0 0,-3 0 0,0 0 0,-5 0 0,-2 4 0,-2 8-410,-3 7 410,0-1 0,-3-26 0,-2-1 0,-7 13 0,-4-9 0,-1-1 0,-10 4 0,8-11 0,0 1 0,-15 10 731,6-9-731,-7 1 265,13-13-265,-2-5 0,4-1 0,0-4 432,4 1-432,0-4 0,1 0 0,2-3 0,-3 0 0,4 0 0,0 0 0,0 0 0,0 0 0,0 0 0,3 0 0,0 0 0,4 0 0,-1 0 0,1 0 0,-1 0 0,1 0 0,-1 0 0,1 0 0,2-4 0,1-3 0,2-8 0,0-5 0,3-5 0,4-4 0,1 0 0,3 0 0,-4 4 0,0 1 0,-1 4 0,1 4 0,-1 0 0,-3 7 0,2 1 0,-4 9 0,1 3 0,-2 7 0,-3 1 0,0 4 0,-4-3 0,1 2 0,0-3 0,0 0 0,3-3 0,-3 0 0,6-4 0,-3 1 0,1-1 0,-1 0 0,0 1 0,-2-1 0,2 1 0,0 2 0,-2-2 0,4 5 0,-4-1 0,5 2 0,-3 0 0,3 0 0,0-3 0,0 2 0,0-5 0,0 3 0,0-4 0,0 0 0,0 1 0,0-1 0,0 0 0,0 1 0,0-1 0,0 0 0,3 4 0,0-3 0,3 5 0,-1-2 0,4 1 0,-2-2 0,1 1 0,-2 0 0,3 0 0,-3 3 0,6-3 0,-6 0 0,5 3 0,-4-3 0,2 3 0,-4-3 0,1 2 0,0-5 0,-1 3 0,1-4 0,-1 1 0,1-1 0,-1 0 0,1 4 0,-3-3 0,2 2 0,-2-2 0,0-1 0,2 1 0,-2-3 0,0-1 0,-1-2 0</inkml:trace>
  <inkml:trace contextRef="#ctx0" brushRef="#br0" timeOffset="6113">2962 15351 24575,'-8'3'0,"-10"-1"0,-18-2 0,-4 0 0,-2 0 0,3 0 0,1 0 0,4 0 0,-9 0 0,12 0 0,-12 0 0,8 4 0,1 3 0,0 4 0,4 8 0,1 0 0,6-1 0,3 2 0,2 1 0,-2 19 0,3 3-390,6-13 0,1 2 390,-4 25 0,5-20 0,-1 2 0,1-3 0,0 0 0,0-3 0,0 0 0,-1 3 0,1 0 0,-8 17 0,8-21 0,0-1 0,-8 25 0,4-11 0,1-1 0,5-9 0,-1-6 0,4-2 0,1-2 0,3 8 780,0 1-780,0 5 0,0 0 0,0 0 0,0 5 0,7-5 0,5 5 0,4-5 0,7-4 0,-7-1 0,6-3 0,-3-6 0,6-2 0,-3-6 0,6-6 0,-8-2 0,4-2 0,-4-3 0,-4-1 0,0-3 0,-4 0 0,3 0 0,-2 0 0,2-3 0,-3-3 0,0-3 0,0-4 0,4 1 0,-3-4 0,7 2 0,-7-2 0,6 6 0,-6 1 0,2 0 0,-6 3 0,3 0 0,-6 1 0,2 4 0,-2-1 0,-1 2 0,1 0 0,-3-3 0,-1 0 0,-7 0 0,-5-2 0,-5 4 0,-5-2 0,0 1 0,-4-2 0,3-3 0,-3 0 0,4-3 0,4 3 0,1-5 0,5 3 0,-1-1 0,4-1 0,-1 5 0,4-3 0,2 4 0,-1-1 0,3 1 0,-3 4 0,3 4 0,0 3 0,3 2 0,0-3 0,2 3 0,1 1 0,0 3 0,3 0 0,0 1 0,3-1 0,0 0 0,-3-3 0,3 2 0,-3-5 0,3 3 0,-3-3 0,2 0 0,-2-3 0,3-1 0,-3-2 0,3 3 0,-6-2 0,5 2 0,-5-3 0,3 0 0,-4 2 0,1-1 0,-1 1 0,0-2 0,-2 2 0,2-1 0,-5 4 0,3-3 0,-3 4 0,0-1 0,0 0 0,0 4 0,-6 0 0,-1 6 0,-6 2 0,0-1 0,3 3 0,-2-3 0,2 4 0,-1 4 0,-1-4 0,1 8 0,-3-7 0,0 7 0,0-4 0,-3 2 0,2 2 0,-2-7 0,6-1 0,-1-4 0,5-4 0,-1-3 0,2 2 0,3-5 0,-2 3 0,4-4 0,-1-2 0,2-1 0</inkml:trace>
  <inkml:trace contextRef="#ctx0" brushRef="#br0" timeOffset="7994">3217 16744 24575,'0'-15'0,"0"3"0,0-7 0,0 3 0,0-1 0,5-1 0,-1 6 0,8-1 0,-3 5 0,3-1 0,-3 2 0,6 1 0,-5 1 0,9 5 0,-3-6 0,1 5 0,-2-2 0,0 3 0,-2 0 0,3 0 0,-4 0 0,0 0 0,-3 0 0,2 0 0,-4 0 0,4 0 0,-5 0 0,3 0 0,-4 3 0,0 0 0,1 5 0,0 1 0,0 3 0,0 0 0,0 0 0,0 0 0,0 4 0,-2-3 0,-2 6 0,-2-6 0,0 6 0,0-3 0,0 4 0,0 4 0,0-4 0,0 4 0,0-4 0,0 0 0,-2 0 0,-2-4 0,-3 3 0,1-6 0,0 2 0,0-3 0,-1 4 0,1-3 0,-3 2 0,2 1 0,-2-3 0,3 2 0,0-3 0,0-3 0,0 3 0,0-6 0,3 2 0,-2-2 0,5-1 0,-5 1 0,4-1 0,-1 0 0,2 1 0,0-1 0,0 1 0,0-1 0,0 1 0,0-1 0,0 1 0,0-1 0,0 0 0,0 1 0,0-1 0,0 1 0,0-1 0,0 1 0,5-3 0,5 2 0,6-4 0,4 2 0,0-3 0,0 3 0,4-3 0,-4 3 0,8-3 0,-3 0 0,4 0 0,0 0 0,-1 0 0,1 0 0,-4 0 0,-1 0 0,-5 0 0,-2 0 0,-2 0 0,-6 0 0,0 0 0,-4 0 0,1 0 0,-1 0 0,-2 0 0,-1 0 0</inkml:trace>
  <inkml:trace contextRef="#ctx0" brushRef="#br0" timeOffset="9944">4174 16599 24575,'1'-3'0,"-5"1"0,-5 2 0,-7 0 0,3 0 0,-6 0 0,6 0 0,-2 0 0,-1 0 0,6 0 0,-5 0 0,9 0 0,-6 2 0,4 2 0,-1-1 0,0 5 0,6-5 0,-5 6 0,7-3 0,-10 2 0,10-2 0,-5 6 0,6-3 0,0 3 0,0 3 0,0 2 0,0-1 0,0 3 0,0-2 0,0-1 0,0-1 0,0-2 0,0-1 0,0-3 0,0-1 0,0-3 0,0 1 0,0-1 0,0 1 0,3-3 0,0 2 0,5-2 0,1 0 0,7 0 0,-3 0 0,6-3 0,-3 6 0,0-5 0,3 4 0,-6-4 0,6 5 0,-6-5 0,6 5 0,-6-3 0,3 3 0,-1 1 0,-2-1 0,3 0 0,-4 0 0,0 3 0,0 0 0,0 3 0,0 0 0,0 0 0,0 0 0,-3 0 0,3 0 0,-6 0 0,3 4 0,-3-4 0,1 7 0,-1-6 0,-3 6 0,0-6 0,-3 6 0,0-6 0,0 6 0,-3-6 0,-3 0 0,-3-2 0,-3-2 0,0 1 0,-4-1 0,-4-3 0,-5 1 0,0 0 0,-7 1 0,6-1 0,-4-3 0,3-1 0,6-3 0,0 0 0,6 0 0,3 0 0,-1 0 0,4-5 0,3-2 0,1-5 0,4 0 0,-2 0 0,3-4 0,0 3 0,0-6 0,0 6 0,0-6 0,0 6 0,3-6 0,1 2 0,5 1 0,-2-3 0,5 2 0,-5 1 0,6-3 0,-3 2 0,3-3 0,0 0 0,5-4 0,-4 2 0,4-2 0,-5 0 0,1 3 0,-1-3 0,-2 4 0,-2 3 0,-2-2 0,-2 9 0,2-5 0,-2 6 0,-1 0 0,-2 0 0,-2 4 0,0-1 0,0-2 0,3 2 0,-3-3 0,3 4 0,-3-1 0,0 1 0,0-1 0,0 1 0,0-1 0,0 1 0,0-1 0,0 1 0,0-1 0,0 1 0,-2-1 0,-2 3 0,-1 1 0,0 2 0,-1 0 0,0 0 0,1 0 0,0 0 0,-1 0 0,1 0 0,-1-2 0,1 1 0,-4-7 0,3 4 0,0-2 0,4 4 0</inkml:trace>
  <inkml:trace contextRef="#ctx0" brushRef="#br0" timeOffset="11486">3083 10807 24575,'1'-3'0,"11"1"0,13 2 0,1 0 0,15 0 0,-4 0 0,8 0 0,-1 0 0,-5 0 0,-5 0 0,-1 0 0,-8 0 0,-1 0 0,-7 0 0,-2 0 0,-3 0 0,-3 0 0,0 0 0,-4 0 0,1 0 0,-1 0 0,0 0 0,1 0 0,-1 0 0,1 2 0,-3 1 0,-1 3 0,-2-1 0,0 3 0,0 5 0,0 7 0,0 9 0,-7 11 0,-3 5 0,-11 11-281,8-27 1,-1 1 280,-9 17 0,6-17 0,-1-3 0,-2 9 0,-5 4 0,8-11 0,4-9 0,3-7 0,1-5 0,6-2 0,1-1 561,2 0-561,0 0 0,0-4 0,0-2 0</inkml:trace>
  <inkml:trace contextRef="#ctx0" brushRef="#br0" timeOffset="12569">4982 10400 24575,'23'0'0,"-1"0"0,-2 0 0,4 0 0,-4 0 0,4 0 0,-4 0 0,0 0 0,0 0 0,-1 0 0,-5 0 0,1 0 0,-6 0 0,3 0 0,-1 0 0,-2 2 0,-1-1 0,1 4 0,-3-5 0,2 5 0,-2-4 0,-1 4 0,0-2 0,1 0 0,-1 2 0,1-2 0,-3 2 0,-1 4 0,-2 0 0,0 10 0,0 7 0,-4 14 0,-8 5 0,3-12 0,-2 2-778,-4-2 1,-2 1 777,-3 15 0,-2 1 0,-2-5 0,1-1 0,2-5 0,0 0 0,-1 2 0,1-1 0,7-12 0,1-2-176,-3 6 0,1 0 176,-7 18 0,3-10 0,7-11 0,2-8 0,4-6 1525,2-6-1525,-1 0 382,5-4-382,-3 1 0,3-1 0,-2-2 0,-1-1 0,0-2 0,1 0 0</inkml:trace>
  <inkml:trace contextRef="#ctx0" brushRef="#br0" timeOffset="13796">2968 12592 24575,'-9'6'0,"9"-1"0,5-5 0,14 0 0,-1 0 0,9 0 0,-2 0 0,4 0 0,4 0 0,-3 0 0,-1 0 0,3 0 0,-10 0 0,3 0 0,-2 0 0,-6 0 0,3 0 0,-1 0 0,-6 0 0,2 0 0,-6 0 0,-1 0 0,0 0 0,-1 0 0,1 0 0,-3 0 0,1 0 0,-1 3 0,1 0 0,-1 2 0,-2 3 0,-1 2 0,-2 2 0,0 0 0,0 3 0,0 1 0,0 8 0,-3 1 0,-1 4 0,-3 4 0,-1-3 0,1 8 0,3-4 0,-3 1 0,6 3 0,-2-4 0,3 1 0,0-2 0,0 0 0,0-3 0,0 3 0,0-8 0,0 3 0,0-7 0,0-1 0,0-4 0,0-4 0,0-3 0,0-1 0,0-2 0,0-3 0,0-1 0</inkml:trace>
  <inkml:trace contextRef="#ctx0" brushRef="#br0" timeOffset="15079">4666 12493 24575,'9'-3'0,"8"0"0,2 3 0,8 0 0,3 0 0,4 0 0,5 0 0,-5 0 0,0 0 0,-10 0 0,4 0 0,-10 0 0,1 0 0,-3 0 0,-6 0 0,4 0 0,-7 0 0,7 0 0,-4 0 0,6 0 0,-4 0 0,0 0 0,3 0 0,-2 0 0,3 0 0,-1 0 0,-2 0 0,3 0 0,-4 0 0,-3 0 0,-1 0 0,-2 3 0,-1-3 0,1 5 0,-1-4 0,-2 4 0,-1-3 0,-2 4 0,0 2 0,0 9 0,0 4 0,0 17 0,-12 9 0,7-16 0,-1 1-733,-7 3 0,-1 0 733,1 7 0,1-1 0,0-8 0,1 0-476,-3 4 1,0 0 475,5-8 0,0-1-196,-2 1 1,0-1 195,-2 28 0,-2-15 0,10-7 1363,-5-10-1363,7-8 1002,-1-3-1002,1-5 443,3 1-443,-2-3 0,1 2 0,-4-5 0,5 0 0,-2-3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14:12.0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4891 14650 24575,'0'49'0,"0"2"0,0 3 0,0-7 0,0 2-3023,0-2 1,0 3 0,0-1 3022,0-4 0,0-1 0,0 0 0,0 1 0,0-1 0,0 1-302,0 8 1,0 1 0,0-1 301,0-2 0,0 0 0,0 0 0,0 3 0,0 0 0,0 1 0,0 2 0,0 0 0,0 0 0,0-5 0,0-2 0,0 1 0,0 5 0,0 1 0,0-1 0,0-8 0,0-1 0,0 0 0,0 1 0,0 1 0,0-2 146,0-5 0,0 0 0,0-1-146,0 17 0,0-1 0,0-7 0,0 0 0,0 3 0,0 0 0,0-8 0,0 0 0,0 5 0,0-2 0,0-13 0,0 0 0,0 6 0,0-2-260,0 20 260,0-27 0,0 0 0,0 18 3629,0-6-3629,0-13 3311,0-6-3311,0-10 2367,0-6-2367,0 0 486,0-4-486,2 0 0,-2 1 0,5-1 0,-4 0 0,4 4 0,-4-3 0,4 5 0,-4-2 0,1 3 0,1 0 0,-2 0 0,4 0 0,-4 0 0,4 0 0,-4 1 0,4-1 0,-4 0 0,4-3 0,-5-1 0,3-3 0,-3 1 0,0-1 0,2 1 0,-1-1 0,1-2 0,-2-1 0</inkml:trace>
  <inkml:trace contextRef="#ctx0" brushRef="#br0" timeOffset="1">3067 15981 24575,'3'0'0,"14"0"0,16 0 0,17 0-1048,-19 0 0,2 0 1048,4 0 0,3 0 0,1 0 0,2 0-1217,9 5 0,1 0 1217,2 1 0,0 1 0,-14-2 0,0 1 0,1 0 0,16 2 0,1 0 0,-19-2 0,1-1 0,0 1 0,18 0 0,-1 0 0,-1 0 0,0-1 0,1 0 0,-1 0 0,-5-2 0,-1 0 0,0 0 0,-1 0-245,-1 0 1,0-1 244,-7-2 0,0 0-443,0 1 0,0 2 443,-4-1 0,0 1 0,1 1 0,-1 2 0,0 0 0,1 1 0,-4 0 0,0 1 0,22 5 0,-26-6 0,-2-1 0,17 6 200,-15-7 1,0 0-201,21 7 0,3-3 0,-9-1 0,2 0 0,-2 0 0,4 0 0,0 0 0,-5 1 0,3-1 0,-8-4 2139,4 0-2139,-9-4 1679,-2 0-1679,-4 0 1143,0 0-1143,-4 0 543,-2 0-543,1 0 0,-3 0 0,2 0 0,-3 0 0,0 0 0,-4 0 0,3 0 0,-2 0 0,2 0 0,1 0 0,0 0 0,4 0 0,-3 0 0,6 0 0,-6 0 0,3 0 0,-4 0 0,-1 0 0,1 0 0,-3 0 0,-2 0 0,1 0 0,-9 0 0,2 0 0</inkml:trace>
  <inkml:trace contextRef="#ctx0" brushRef="#br0" timeOffset="2">3598 14310 24575,'-15'0'0,"1"0"0,2 0 0,1 0 0,2 0 0,1 0 0,0 0 0,2 0 0,-3 0 0,4 0 0,-1 0 0,1 0 0,-1 0 0,1 0 0,-1 0 0,1 2 0,-1 1 0,1 3 0,2-1 0,-2 1 0,2-1 0,-3 1 0,1-1 0,-1 3 0,0 2 0,0 2 0,0 0 0,-1 3 0,1-5 0,0 5 0,0-6 0,3 0 0,0-1 0,3 1 0,0-3 0,0 2 0,0 1 0,0 0 0,0 0 0,0 2 0,0-5 0,0 6 0,0-6 0,0 2 0,0 1 0,0-3 0,3 2 0,-3-2 0,5-1 0,-2-2 0,3 2 0,-1-5 0,0 3 0,1-3 0,-1 0 0,1 0 0,-1 0 0,1 0 0,2-6 0,-2 0 0,6-6 0,-5-4 0,1 3 0,1 0 0,-2 2 0,1 4 0,-2-1 0,0-1 0,-1 3 0,1-2 0,0 2 0,-1 1 0,1-4 0,-1 3 0,-2-3 0,2 6 0,-4-1 0,4 3 0,-5-4 0,3 2 0,-3-2 0,0-1 0,0 1 0,0 0 0,0-1 0,2 1 0,-1-1 0,3 3 0,-1 1 0,2 2 0,3 0 0,-2 0 0,1 0 0,-1 0 0,2 3 0,1 0 0,1 6 0,1 0 0,-2 3 0,4 4 0,-3 0 0,2 4 0,-1 0 0,-1-1 0,0 5 0,-1-3 0,-1 3 0,1-4 0,-2 0 0,0 0 0,-1-1 0,1 1 0,2 0 0,-1 0 0,1-4 0,-2 3 0,-1-6 0,0 3 0,-3-1 0,0-5 0,0 5 0,-3-9 0,3 2 0,-3 1 0,0-3 0,0 2 0,0-3 0,0 1 0,0-1 0,-2 1 0,-2-1 0,-4 1 0,-1 0 0,-3 0 0,0-3 0,0 2 0,-1-1 0,-2 2 0,2 0 0,-3-2 0,4 1 0,3-4 0,0 1 0,4 1 0,-1-3 0,1 3 0,0-3 0,-1 0 0,1 0 0,-3 0 0,2 0 0,-5 0 0,4 0 0,-4 0 0,2 0 0,0 0 0,0 0 0,4 0 0,-1 0 0,1 0 0,-1 0 0,1 0 0,0 0 0,2-3 0,-2 3 0,2-5 0,0 2 0,-2-3 0,2 1 0,-2-1 0,1 1 0,0 2 0,1 1 0,-5-1 0,0 3 0,-1-5 0,-2 1 0,1 1 0,1-2 0,-2 2 0,5-3 0,-3 3 0,4-2 0,-1 2 0,0 0 0,3-2 0,-1 4 0,3-1 0,-1 2 0</inkml:trace>
  <inkml:trace contextRef="#ctx0" brushRef="#br0" timeOffset="3">5680 14368 24575,'-12'-7'0,"-1"2"0,1 5 0,3 0 0,-2 0 0,2 0 0,-1 0 0,-1 0 0,5 0 0,-3 0 0,1 0 0,2 0 0,-2 3 0,5 0 0,-2 5 0,2 1 0,-3 3 0,0 0 0,-1 0 0,1 0 0,0 0 0,3 1 0,-3-1 0,3-3 0,0 2 0,0-5 0,1 2 0,1 1 0,-1-3 0,2 9 0,0-5 0,0 5 0,0-3 0,0 4 0,0-3 0,0 2 0,0 0 0,0-5 0,3 5 0,0-6 0,3 3 0,0-3 0,2 3 0,1-6 0,3 3 0,-3-3 0,3-1 0,-3-1 0,0-2 0,2-2 0,-5 0 0,3 0 0,-1 0 0,1 0 0,3 0 0,1-5 0,-1-2 0,0-5 0,0 0 0,3-1 0,-2 1 0,3-1 0,-4 1 0,0 0 0,-3 0 0,3 0 0,-6-1 0,3 1 0,-3 0 0,0 0 0,0 3 0,0-2 0,-1 1 0,1-2 0,0 0 0,-2 0 0,1 0 0,-4 3 0,4 0 0,-5 1 0,5 2 0,-2 0 0,2 4 0,0 2 0,-2 2 0,2 4 0,-1 6 0,2 9 0,1 4 0,-3 4 0,3 4 0,-3 1 0,0 10 0,3-8 0,-3 7 0,0-14 0,3 5 0,-6-9 0,4-5 0,-4-4 0,4-4 0,-4-3 0,2-1 0,-3-9 0,0-7 0,0-7 0,0-9 0,0-6 0,0 0 0,0-8 0,3 4 0,-2-5 0,6 0 0,-3 5 0,4 0 0,-2 9 0,1 1 0,-3 8 0,1 1 0,-1 5 0,1 2 0,1 3 0,-1 1 0,0 2 0,0 2 0,0 0 0,1 0 0,-1 0 0,0 3 0,1 0 0,-1 5 0,-2 1 0,3 3 0,-3 0 0,3 4 0,-2-3 0,1 2 0,-1 1 0,-1-3 0,3 5 0,-2-5 0,2 3 0,0-4 0,0-3 0,0 2 0,-3-5 0,2 3 0,-2-4 0,2-2 0,0-3 0,-2-5 0,2-8 0,-2 0 0,4-6 0,-1 3 0,1-4 0,-1 0 0,1 4 0,-1 0 0,0 4 0,0 3 0,-3 0 0,2 4 0,-2 2 0,2 0 0,0 3 0,0 0 0,1 0 0,-1 3 0,0 0 0,1 2 0,0 4 0,-1 0 0,1 3 0,3 0 0,-2 0 0,2 0 0,-3 0 0,0 0 0,-1-3 0,1 3 0,0-6 0,0 5 0,-1-5 0,-1 6 0,0-6 0,-3 5 0,4-5 0,-5 6 0,6-3 0,-6 3 0,6 0 0,-6 0 0,3-3 0,-3 2 0,0-5 0,2 3 0,-1-4 0,1 1 0,-2-1 0,0 0 0,0 1 0,0-3 0,0-1 0</inkml:trace>
  <inkml:trace contextRef="#ctx0" brushRef="#br0" timeOffset="4">6482 13873 24575,'0'-8'0,"0"0"0,3 0 0,3 4 0,0-1 0,3 5 0,-4 0 0,3 0 0,-2 0 0,2 0 0,-3 0 0,0 0 0,1 0 0,-1 0 0,4 0 0,-3 0 0,2 0 0,1 2 0,-3 1 0,2 3 0,-2 0 0,-1-1 0,0 0 0,1 1 0,-1-1 0,-2 1 0,2-1 0,-4 1 0,4-1 0,-5 1 0,5-1 0,-4 1 0,1-1 0,-2 0 0,0 1 0,0-1 0,0 0 0,-5 1 0,1-1 0,-7 1 0,5-3 0,-3 2 0,4-4 0,-1 1 0,3 1 0,5-3 0,7 3 0,3-3 0,2 0 0,-2 2 0,-3 1 0,3 3 0,-3 0 0,3 0 0,0 3 0,-3-3 0,0 3 0,-4-4 0,0 1 0,1-1 0,-1 0 0,1 1 0,-3 2 0,2-1 0,-5 1 0,3 0 0,-3-1 0,2 1 0,-1 0 0,1-1 0,-2 1 0,0 0 0,0-2 0,0 3 0,0-1 0,0-2 0,0 6 0,-2-6 0,-1 2 0,-6-2 0,3-1 0,-3 1 0,1 0 0,-1-1 0,-3 1 0,-4 1 0,0-4 0,-4 0 0,0-3 0,0 0 0,0 0 0,0 0 0,0 0 0,4 0 0,4 0 0,0 0 0,6 0 0,-2 0 0,5 0 0,1 0 0</inkml:trace>
  <inkml:trace contextRef="#ctx0" brushRef="#br0" timeOffset="5">3564 15147 24575,'15'0'0,"0"0"0,9 0 0,5 0 0,6 0 0,-1 0 0,4 0 0,-8 0 0,3 0 0,-8 0 0,-2 0 0,1 0 0,-6 0 0,4 0 0,-9 0 0,6 0 0,-6 0 0,3 0 0,-4 0 0,0 0 0,0-2 0,0 1 0,-3-2 0,2 3 0,-2-3 0,0 3 0,3-3 0,-3 0 0,0 3 0,-1-3 0,-2 3 0,-1 0 0,1 0 0,-1 0 0,0-2 0,-2 3 0,0 0 0,-3 4 0,0 7 0,0 1 0,0 11 0,0 10 0,0-3 0,0 11 0,0-8 0,0 10 0,0-4 0,0-1 0,0-1 0,0-12 0,0 6 0,0-11 0,0 2 0,0-3 0,3 0 0,-3 4 0,6-3 0,-5 7 0,2-8 0,0 4 0,-2-4 0,1-4 0,-2-1 0,3-3 0,-2-2 0,1-2 0,-2-3 0,0 1 0,0-3 0,0-1 0</inkml:trace>
  <inkml:trace contextRef="#ctx0" brushRef="#br0" timeOffset="6">5939 15293 24575,'0'24'0,"0"9"0,0 17 0,0 7-1267,0-6 1267,0-18 0,0 0 0,0 21 0,0-23 0,0 1 0,0 24 0,0 0 0,0-10 0,0 9 0,0-20 0,0 8 414,0-9-414,0-3 210,0-3-210,0-8 0,0 0 0,0-4 643,0 3-643,2-6 0,-1 2 0,4-3 0,-4 0 0,2 0 0,-3-2 0,2-2 0,-1-3 0,1 1 0,-2-1 0,0 1 0,0-3 0,0-1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14:50.831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16885 16768 24575,'0'-11'0,"0"-4"0,0-1 0,0-1 0,0-6 0,0 6 0,0-4 0,0 2 0,0 7 0,0-1 0,0 2 0,0 2 0,3 0 0,0 3 0,5 1 0,1 2 0,0-1 0,3 2 0,0 2 0,1 0 0,6 0 0,-3 0 0,4 0 0,4 0 0,-3 0 0,3 0 0,-1 0 0,-2 0 0,-1 0 0,-1 0 0,-2 3 0,-1 0 0,0 3 0,-4 3 0,0 0 0,-3 0 0,3 6 0,-6-8 0,3 11 0,-3-8 0,0 3 0,-3 2 0,0-5 0,-3 5 0,0 1 0,0 0 0,0 4 0,0 4 0,-6-3 0,-2 6 0,-9-5 0,2 6 0,-3-7 0,8 3 0,-3-4 0,6-4 0,-2-1 0,0-2 0,2 2 0,-5-2 0,3 3 0,-4-1 0,1-2 0,-1 2 0,1 1 0,-1-6 0,1 5 0,0-6 0,0 0 0,3 0 0,3-4 0,1 1 0,4-1 0,-1 0 0,2 0 0,5 1 0,5-3 0,6 3 0,8-6 0,-3 3 0,7-3 0,1 0 0,1 0 0,3 0 0,-4 0 0,0 0 0,-4 0 0,3 0 0,-8 0 0,4 0 0,-8 0 0,0 0 0,-4 0 0,-3 0 0,-1 0 0,-2 0 0,-1 0 0,1 0 0,-3 0 0,-1 0 0</inkml:trace>
  <inkml:trace contextRef="#ctx0" brushRef="#br0" timeOffset="1170">17580 16962 24575,'0'8'0,"0"-1"0,3-4 0,-3 2 0,5-4 0,-4 3 0,1-1 0,0 0 0,1 0 0,0-3 0,-1 0 0</inkml:trace>
  <inkml:trace contextRef="#ctx0" brushRef="#br0" timeOffset="2835">18183 16608 24575,'-14'0'0,"-1"0"0,-9 0 0,3 0 0,-7 0 0,3 0 0,-4 0 0,4 0 0,-3 0 0,8 0 0,-1 0 0,2 0 0,9 0 0,-5 0 0,9 0 0,-2 0 0,2 0 0,1 0 0,2 2 0,0 1 0,3 2 0,0 1 0,0 2 0,0 5 0,0 3 0,0 4 0,4 4 0,0 0 0,3 9 0,0-3 0,0 3 0,1-5 0,-1 1 0,-1-8 0,-2 2 0,1-13 0,-4 2 0,1-6 0,-2-1 0,0-4 0,3-7 0,0-1 0,3-6 0,3 6 0,3-2 0,5 3 0,7 2 0,0 1 0,5 3 0,-1 0 0,1 0 0,-4 0 0,-1 0 0,-4 3 0,-1 3 0,-5 4 0,1 3 0,-9-4 0,3 2 0,-4-5 0,1 6 0,-3-3 0,3 3 0,-6 3 0,3-2 0,-3 6 0,0-3 0,0 8 0,0-3 0,0 7 0,0-3 0,-3-1 0,-1 4 0,-5-11 0,-1 3 0,-2-8 0,0-3 0,3 0 0,-3-6 0,6-1 0,-2-2 0,2 0 0,1 0 0,0 0 0,-1 0 0,1 0 0,0 0 0,0-2 0,-1-4 0,-3-1 0,5 1 0,-1 3 0</inkml:trace>
  <inkml:trace contextRef="#ctx0" brushRef="#br0" timeOffset="4815">18226 15772 24575,'12'0'0,"9"0"0,-7 0 0,7-3 0,-6 5 0,-2 2 0,3 5 0,-3 7 0,-4-3 0,3 6 0,-1-3 0,-1 4 0,-1 0 0,1 3 0,1 2 0,-3 0 0,6 7 0,-6-1 0,4 8 0,3 0 0,-2 5 0,-1-4 0,0 9 0,-1-9 0,-2 0 0,2-7 0,-4-8 0,0-1 0,-4-8 0,0-1 0,0-3 0,-2-2 0,1 1 0,-2-5 0,0 2 0,0-2 0,0 2 0,0-2 0,0 6 0,0-3 0,0 0 0,-3 6 0,-3-5 0,-1 9 0,-4-6 0,0 6 0,-1-7 0,0 4 0,-1-7 0,4 3 0,0-6 0,4 2 0,-1-5 0,1 2 0,-1-4 0,1 1 0,0-2 0,0 0 0,0 0 0,-1 0 0,1 0 0,-1-2 0,1-4 0,-1-3 0,-1-7 0,4 3 0,-3-6 0,5 6 0,-5-6 0,6 2 0,-3 1 0,3-3 0,-3 6 0,2-6 0,-1 6 0,2-3 0,0 4 0,0 3 0,0-3 0,0 6 0,0 2 0,0 14 0,0 0 0,0 11 0,0-5 0,3 8 0,0-3 0,4 3 0,0-4 0,0-1 0,-1 1 0,1-3 0,-1-2 0,0-3 0,-3-3 0,3 3 0,-6-6 0,5 2 0,-4-2 0,4-1 0,-5 1 0,3-1 0,-1 0 0,-1 1 0,3-4 0,-1 3 0,0-2 0,2 0 0,-4 1 0,3-3 0,-1 1 0,3-2 0,-1 0 0,1 0 0,-1 0 0,3 0 0,-1 0 0,4 0 0,-2 0 0,0 0 0,2 0 0,-4 0 0,1 0 0,0 0 0,-1 0 0,1 0 0,-3 0 0,1 0 0,2 0 0,-2 0 0,3 0 0,-1 0 0,-2 0 0,6 0 0,-9 0 0,3 0 0</inkml:trace>
  <inkml:trace contextRef="#ctx0" brushRef="#br0" timeOffset="7527">14946 15217 24575,'-8'0'0,"-4"0"0,0 0 0,-11 0 0,1 0 0,-7 6 0,1-1 0,-1 9 0,0-3 0,-4 4 0,3-1 0,0 1 0,6 2 0,0-3 0,5 6 0,-4-5 0,9 4 0,-5-5 0,8 5 0,-4-6 0,5 6 0,-4 1 0,4 1 0,0 7 0,3-8 0,0 13 0,3-8 0,0 13 0,4 13 0,0-3 0,0-17 0,0 0 0,0 14 0,0 9 0,4-8 0,-2-15 0,1 0 0,9 19 0,0 1 0,5-3 0,-2-12 0,0 2 0,3-8 0,-3-5 0,7 0 0,-5-4 0,5 0 0,-1 1 0,0-4 0,4 3 0,0-6 0,1 2 0,1-3 0,-6 0 0,7 0 0,-7-4 0,2 3 0,-3-6 0,-4 2 0,0-2 0,-4-4 0,-3 0 0,-1-3 0,-2 0 0,-6 0 0,-8 0 0,-6 0 0,-4 0 0,-1-3 0,3-4 0,0-3 0,-3-3 0,6 1 0,-3-1 0,7 1 0,0 0 0,0 0 0,5 0 0,-1 0 0,5 3 0,0 0 0,0 4 0,0-1 0,0 1 0,0-1 0,0-2 0,0 2 0,2-3 0,1 4 0,3-1 0,-1 3 0,1-2 0,-1 2 0,0-2 0,-2-1 0,2 4 0,-4-3 0,3 4 0,-3-4 0,3 5 0,-1-3 0,0 6 0,-1 0 0,-2 2 0,0 0 0,0 1 0,0 2 0,0-2 0,0 5 0,0-2 0,0 3 0,0 0 0,0 4 0,-3-3 0,3 2 0,-3-3 0,0 0 0,3 0 0,-3 0 0,3 0 0,0 0 0,0-3 0,0 2 0,0-4 0,0 4 0,0-2 0,2 0 0,1 2 0,6-4 0,-3 1 0,3-2 0,-1-1 0,-2 1 0,2-1 0,-2 1 0,-1-1 0,1-2 0,-1 2 0,0-4 0,-4 1 0,-8-2 0,-6-3 0,-7 2 0,-3-2 0,-2 0 0,-4 2 0,-5-5 0,5 5 0,-5-6 0,10 6 0,0-2 0,4 3 0,4 0 0,0 0 0,4 0 0,0 0 0,3 0 0,0 0 0,4 0 0,-1 0 0,1 0 0,2-4 0,1 0 0,2-1 0,0 3 0</inkml:trace>
  <inkml:trace contextRef="#ctx0" brushRef="#br0" timeOffset="12673">15122 16191 24575,'0'33'0,"0"-2"0,0 18 0,0-8 0,4 3 0,-3-10 0,6 15 0,-6-12 0,6 12 0,-6-10 0,3-5 0,-4-4 0,0-7 0,0-3 0,0-4 0,0 3 0,0-3 0,0 4 0,0 0 0,0-4 0,0 3 0,0-6 0,0 3 0,0-4 0,0-3 0,0-1 0,0-2 0,0-1 0,0-4 0,0-2 0</inkml:trace>
  <inkml:trace contextRef="#ctx0" brushRef="#br0" timeOffset="13938">15273 16440 24575,'11'-3'0,"0"1"0,9 2 0,-6 0 0,8 0 0,-5 0 0,-1 0 0,7 0 0,-9 0 0,9 0 0,-7 0 0,1 0 0,2 0 0,-3 0 0,0 0 0,0 0 0,-4 0 0,-3-3 0,0 3 0,-4-5 0,1 4 0,-1-1 0,0-1 0,1 3 0,-3-1 0,-1 11 0,-2 3 0,0 11 0,0 5 0,-7 6 0,-2 4 0,-7 0 0,1 0 0,-1 0 0,0 0 0,1-5 0,3 0 0,-1-6 0,5-3 0,-2-1 0,3-7 0,4-2 0,-3-3 0,5-3 0,-1 0 0,2-4 0,-3 0 0,3 1 0,-3-1 0,3 1 0,-2-1 0,1 0 0,-1 1 0,-1-3 0,3-1 0,-2-2 0</inkml:trace>
  <inkml:trace contextRef="#ctx0" brushRef="#br0" timeOffset="14771">15590 16830 24575,'8'0'0,"-1"0"0,-1 0 0,-3 0 0,-1 0 0</inkml:trace>
  <inkml:trace contextRef="#ctx0" brushRef="#br0" timeOffset="16489">16032 16395 24575,'-18'0'0,"-1"0"0,3 0 0,-3 0 0,2 0 0,-3 0 0,4 0 0,0 0 0,4 0 0,0 0 0,4 0 0,2 2 0,9 9 0,1 0 0,5 10 0,-3-9 0,1 4 0,-1-4 0,0 0 0,0 0 0,-3-3 0,2 0 0,-4-4 0,1 0 0,-2 1 0,0 2 0,0-1 0,0 1 0,0-3 0,0 1 0,0-1 0,0 1 0,0-1 0,2-2 0,1-1 0,2-2 0,4 0 0,-3 0 0,5 0 0,-4 3 0,4 0 0,-5 2 0,5 1 0,-4 0 0,1 0 0,0-3 0,-2 1 0,3-1 0,-4 3 0,1-3 0,-3 2 0,2-2 0,-5 2 0,2 0 0,-2 0 0,0 4 0,0 0 0,0 0 0,0 2 0,0-4 0,0 1 0,0-3 0,0 1 0,0-1 0,0 0 0,-2 0 0,-1 1 0,-3-1 0,1-2 0,-1 2 0,-2-2 0,2 3 0,-6-3 0,3 2 0,0-2 0,-3 1 0,6 0 0,-5-3 0,4 4 0,-1-5 0,2 3 0,1-3 0,2 2 0,-2-1 0,5 1 0,-2-2 0</inkml:trace>
  <inkml:trace contextRef="#ctx0" brushRef="#br0" timeOffset="18184">12627 17795 24575,'19'0'0,"2"0"0,-5 0 0,4 0 0,-4 0 0,7 0 0,-9 0 0,9 0 0,-10 0 0,6 0 0,-6 0 0,6 0 0,-6 0 0,0 0 0,-2 0 0,-5 0 0,5 0 0,-5 0 0,3 0 0,-4 0 0,-2 2 0,-1 1 0,-2 3 0,0 5 0,0 3 0,0 6 0,-7 13 0,-1-10 0,-9 24 0,-1-15 0,1 12 0,-1-10 0,2 4 0,2-8 0,2 4 0,2-10 0,-1 4 0,4-7 0,-4 3 0,5-4 0,-1-4 0,1 3 0,0-6 0,-1 0 0,4-5 0,-2-3 0,5 1 0,-3-1 0,3-2 0,0 0 0</inkml:trace>
  <inkml:trace contextRef="#ctx0" brushRef="#br0" timeOffset="19687">13347 17875 24575,'19'0'0,"-2"0"0,3 0 0,-6 0 0,9 0 0,-11 0 0,7 0 0,-6 0 0,6 0 0,-6 0 0,3 0 0,-4 0 0,-3 0 0,-1 0 0,-2 0 0,2 0 0,-2 0 0,3 0 0,-4 0 0,1 0 0,-1 0 0,0 0 0,0 0 0,-2 2 0,-1 4 0,-2 3 0,0 7 0,0 0 0,-6 4 0,2 0 0,-6 0 0,1-4 0,5-1 0,-4-3 0,4 1 0,1 2 0,-2-2 0,4 6 0,-2-6 0,0 6 0,2 1 0,-4 1 0,4 3 0,-5 0 0,2-4 0,0 1 0,-2-6 0,6-3 0,-6 0 0,5-3 0,-1 0 0,2-4 0,-3 1 0,3-1 0,-3 0 0,3 1 0,-2-3 0,1 2 0,-1-5 0,2 2 0</inkml:trace>
  <inkml:trace contextRef="#ctx0" brushRef="#br0" timeOffset="20623">13030 18041 24575,'0'18'0,"0"1"0,0 1 0,0-1 0,0 1 0,0-3 0,0-2 0,0 1 0,0-4 0,0 7 0,0-9 0,0 5 0,0-9 0,0 6 0,0-6 0,2 2 0,1-2 0,0-1 0,-1 0 0,-2 1 0,3-1 0,-3 1 0,5-1 0,-4 1 0,4-1 0,-5 0 0,3 1 0,-1-1 0,-1 1 0,1-3 0,-2-1 0</inkml:trace>
  <inkml:trace contextRef="#ctx0" brushRef="#br0" timeOffset="21817">12920 18170 24575,'18'0'0,"1"0"0,-6 0 0,6 0 0,-6 0 0,1 0 0,4 0 0,-8 0 0,5 0 0,-6 0 0,3 0 0,-6 0 0,2 0 0,-2 0 0,-1 0 0,1 0 0,-1 0 0,0 0 0,1 0 0,-1 0 0,0 0 0,0 0 0,3 0 0,-2 0 0,-1 0 0,-2 0 0</inkml:trace>
  <inkml:trace contextRef="#ctx0" brushRef="#br0" timeOffset="22853">13801 18070 24575,'0'31'0,"0"-5"0,0 2 0,0 1 0,0-3 0,0 6 0,0-14 0,0 9 0,0-16 0,0 11 0,0-15 0,0 8 0,0-9 0,0 5 0,0-5 0,0 3 0,0-4 0,0 0 0,0 1 0,0-3 0,0-1 0</inkml:trace>
  <inkml:trace contextRef="#ctx0" brushRef="#br0" timeOffset="23863">13687 18258 24575,'11'0'0,"8"0"0,-6 0 0,7 0 0,-8 0 0,4 0 0,-6 0 0,8 0 0,-11 0 0,8 0 0,-6 0 0,0 0 0,-1 0 0,-3 0 0,1 0 0,-1 0 0,0 0 0,1 0 0,-1 0 0,-3 0 0,0 0 0</inkml:trace>
  <inkml:trace contextRef="#ctx0" brushRef="#br0" timeOffset="25435">14137 17915 24575,'15'0'0,"3"-3"0,-8 0 0,8-1 0,-5-1 0,1 4 0,0-2 0,-4 3 0,2 0 0,0 0 0,0 0 0,-3 0 0,-1 0 0,1 3 0,-3 0 0,2 2 0,-2 1 0,-1-1 0,-2 4 0,0 0 0,-3 0 0,0-1 0,0-2 0,0-1 0,0 1 0,0-1 0,0 1 0,0-1 0,0 0 0,0 1 0,0-1 0,-3 1 0,0-1 0,-2 0 0,-1 1 0,1-1 0,-1 1 0,1-1 0,1 1 0,0-1 0,5-2 0,0 0 0,7-3 0,-2 0 0,5 0 0,-5 2 0,6-1 0,-6 3 0,2-3 0,-2 1 0,-1 1 0,1 0 0,-1 0 0,0 2 0,-2-2 0,0 2 0,-3 0 0,0 1 0,0 2 0,-3 5 0,-7 4 0,-5 0 0,-6 4 0,0-4 0,3 4 0,2-4 0,3-4 0,1-1 0,3-6 0,0 5 0,3-4 0,0 1 0,3-3 0,-2 1 0,2-1 0,-2 1 0,-1-1 0,1 0 0,0 1 0,-1-1 0,3 0 0,-2-2 0,2 2 0,-2-2 0,0 0 0,2-1 0,1-2 0</inkml:trace>
  <inkml:trace contextRef="#ctx0" brushRef="#br0" timeOffset="26678">14438 18332 24575,'0'8'0,"0"0"0,0-3 0,0 0 0,0-4 0,0-2 0</inkml:trace>
  <inkml:trace contextRef="#ctx0" brushRef="#br0" timeOffset="28324">14797 18008 24575,'-23'0'0,"4"0"0,0 0 0,3 0 0,-1 0 0,2 0 0,-1 0 0,6 0 0,-2 0 0,4 0 0,2 0 0,0 3 0,3 0 0,3 2 0,0 0 0,0 1 0,0-1 0,0 3 0,0-1 0,0 4 0,0 2 0,0-1 0,0 7 0,0-6 0,0 6 0,0-6 0,0 3 0,0-4 0,0-3 0,0-1 0,0-2 0,0-1 0,0-4 0,5-4 0,2 0 0,4-2 0,1 5 0,0-3 0,4 3 0,-3-3 0,2 3 0,-3 0 0,0 0 0,0 0 0,0 0 0,0 0 0,0 0 0,0 3 0,-3 0 0,3 3 0,-6-3 0,2 2 0,-2-2 0,-1 2 0,0 1 0,-2-1 0,0 0 0,-1 1 0,-1 2 0,1 1 0,-2 3 0,0 4 0,0-3 0,0 6 0,0-7 0,0 4 0,0-4 0,0-3 0,0 3 0,0-6 0,-5 5 0,1-5 0,-7 3 0,1-3 0,1-1 0,-2 1 0,2 0 0,-1 0 0,2-3 0,2 0 0,1-1 0,0-2 0,2 3 0,0-3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17:00.6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4891 14650 24575,'0'49'0,"0"2"0,0 3 0,0-7 0,0 2-3023,0-2 1,0 3 0,0-1 3022,0-4 0,0-1 0,0 0 0,0 1 0,0-1 0,0 1-302,0 8 1,0 1 0,0-1 301,0-2 0,0 0 0,0 0 0,0 3 0,0 0 0,0 1 0,0 2 0,0 0 0,0 0 0,0-5 0,0-2 0,0 1 0,0 5 0,0 1 0,0-1 0,0-8 0,0-1 0,0 0 0,0 1 0,0 1 0,0-2 146,0-5 0,0 0 0,0-1-146,0 17 0,0-1 0,0-7 0,0 0 0,0 3 0,0 0 0,0-8 0,0 0 0,0 5 0,0-2 0,0-13 0,0 0 0,0 6 0,0-2-260,0 20 260,0-27 0,0 0 0,0 18 3629,0-6-3629,0-13 3311,0-6-3311,0-10 2367,0-6-2367,0 0 486,0-4-486,2 0 0,-2 1 0,5-1 0,-4 0 0,4 4 0,-4-3 0,4 5 0,-4-2 0,1 3 0,1 0 0,-2 0 0,4 0 0,-4 0 0,4 0 0,-4 1 0,4-1 0,-4 0 0,4-3 0,-5-1 0,3-3 0,-3 1 0,0-1 0,2 1 0,-1-1 0,1-2 0,-2-1 0</inkml:trace>
  <inkml:trace contextRef="#ctx0" brushRef="#br0" timeOffset="1">3067 15981 24575,'3'0'0,"14"0"0,16 0 0,17 0-1048,-19 0 0,2 0 1048,4 0 0,3 0 0,1 0 0,2 0-1217,9 5 0,1 0 1217,2 1 0,0 1 0,-14-2 0,0 1 0,1 0 0,16 2 0,1 0 0,-19-2 0,1-1 0,0 1 0,18 0 0,-1 0 0,-1 0 0,0-1 0,1 0 0,-1 0 0,-5-2 0,-1 0 0,0 0 0,-1 0-245,-1 0 1,0-1 244,-7-2 0,0 0-443,0 1 0,0 2 443,-4-1 0,0 1 0,1 1 0,-1 2 0,0 0 0,1 1 0,-4 0 0,0 1 0,22 5 0,-26-6 0,-2-1 0,17 6 200,-15-7 1,0 0-201,21 7 0,3-3 0,-9-1 0,2 0 0,-2 0 0,4 0 0,0 0 0,-5 1 0,3-1 0,-8-4 2139,4 0-2139,-9-4 1679,-2 0-1679,-4 0 1143,0 0-1143,-4 0 543,-2 0-543,1 0 0,-3 0 0,2 0 0,-3 0 0,0 0 0,-4 0 0,3 0 0,-2 0 0,2 0 0,1 0 0,0 0 0,4 0 0,-3 0 0,6 0 0,-6 0 0,3 0 0,-4 0 0,-1 0 0,1 0 0,-3 0 0,-2 0 0,1 0 0,-9 0 0,2 0 0</inkml:trace>
  <inkml:trace contextRef="#ctx0" brushRef="#br0" timeOffset="2">3598 14310 24575,'-15'0'0,"1"0"0,2 0 0,1 0 0,2 0 0,1 0 0,0 0 0,2 0 0,-3 0 0,4 0 0,-1 0 0,1 0 0,-1 0 0,1 0 0,-1 0 0,1 2 0,-1 1 0,1 3 0,2-1 0,-2 1 0,2-1 0,-3 1 0,1-1 0,-1 3 0,0 2 0,0 2 0,0 0 0,-1 3 0,1-5 0,0 5 0,0-6 0,3 0 0,0-1 0,3 1 0,0-3 0,0 2 0,0 1 0,0 0 0,0 0 0,0 2 0,0-5 0,0 6 0,0-6 0,0 2 0,0 1 0,0-3 0,3 2 0,-3-2 0,5-1 0,-2-2 0,3 2 0,-1-5 0,0 3 0,1-3 0,-1 0 0,1 0 0,-1 0 0,1 0 0,2-6 0,-2 0 0,6-6 0,-5-4 0,1 3 0,1 0 0,-2 2 0,1 4 0,-2-1 0,0-1 0,-1 3 0,1-2 0,0 2 0,-1 1 0,1-4 0,-1 3 0,-2-3 0,2 6 0,-4-1 0,4 3 0,-5-4 0,3 2 0,-3-2 0,0-1 0,0 1 0,0 0 0,0-1 0,2 1 0,-1-1 0,3 3 0,-1 1 0,2 2 0,3 0 0,-2 0 0,1 0 0,-1 0 0,2 3 0,1 0 0,1 6 0,1 0 0,-2 3 0,4 4 0,-3 0 0,2 4 0,-1 0 0,-1-1 0,0 5 0,-1-3 0,-1 3 0,1-4 0,-2 0 0,0 0 0,-1-1 0,1 1 0,2 0 0,-1 0 0,1-4 0,-2 3 0,-1-6 0,0 3 0,-3-1 0,0-5 0,0 5 0,-3-9 0,3 2 0,-3 1 0,0-3 0,0 2 0,0-3 0,0 1 0,0-1 0,-2 1 0,-2-1 0,-4 1 0,-1 0 0,-3 0 0,0-3 0,0 2 0,-1-1 0,-2 2 0,2 0 0,-3-2 0,4 1 0,3-4 0,0 1 0,4 1 0,-1-3 0,1 3 0,0-3 0,-1 0 0,1 0 0,-3 0 0,2 0 0,-5 0 0,4 0 0,-4 0 0,2 0 0,0 0 0,0 0 0,4 0 0,-1 0 0,1 0 0,-1 0 0,1 0 0,0 0 0,2-3 0,-2 3 0,2-5 0,0 2 0,-2-3 0,2 1 0,-2-1 0,1 1 0,0 2 0,1 1 0,-5-1 0,0 3 0,-1-5 0,-2 1 0,1 1 0,1-2 0,-2 2 0,5-3 0,-3 3 0,4-2 0,-1 2 0,0 0 0,3-2 0,-1 4 0,3-1 0,-1 2 0</inkml:trace>
  <inkml:trace contextRef="#ctx0" brushRef="#br0" timeOffset="3">5680 14368 24575,'-12'-7'0,"-1"2"0,1 5 0,3 0 0,-2 0 0,2 0 0,-1 0 0,-1 0 0,5 0 0,-3 0 0,1 0 0,2 0 0,-2 3 0,5 0 0,-2 5 0,2 1 0,-3 3 0,0 0 0,-1 0 0,1 0 0,0 0 0,3 1 0,-3-1 0,3-3 0,0 2 0,0-5 0,1 2 0,1 1 0,-1-3 0,2 9 0,0-5 0,0 5 0,0-3 0,0 4 0,0-3 0,0 2 0,0 0 0,0-5 0,3 5 0,0-6 0,3 3 0,0-3 0,2 3 0,1-6 0,3 3 0,-3-3 0,3-1 0,-3-1 0,0-2 0,2-2 0,-5 0 0,3 0 0,-1 0 0,1 0 0,3 0 0,1-5 0,-1-2 0,0-5 0,0 0 0,3-1 0,-2 1 0,3-1 0,-4 1 0,0 0 0,-3 0 0,3 0 0,-6-1 0,3 1 0,-3 0 0,0 0 0,0 3 0,0-2 0,-1 1 0,1-2 0,0 0 0,-2 0 0,1 0 0,-4 3 0,4 0 0,-5 1 0,5 2 0,-2 0 0,2 4 0,0 2 0,-2 2 0,2 4 0,-1 6 0,2 9 0,1 4 0,-3 4 0,3 4 0,-3 1 0,0 10 0,3-8 0,-3 7 0,0-14 0,3 5 0,-6-9 0,4-5 0,-4-4 0,4-4 0,-4-3 0,2-1 0,-3-9 0,0-7 0,0-7 0,0-9 0,0-6 0,0 0 0,0-8 0,3 4 0,-2-5 0,6 0 0,-3 5 0,4 0 0,-2 9 0,1 1 0,-3 8 0,1 1 0,-1 5 0,1 2 0,1 3 0,-1 1 0,0 2 0,0 2 0,0 0 0,1 0 0,-1 0 0,0 3 0,1 0 0,-1 5 0,-2 1 0,3 3 0,-3 0 0,3 4 0,-2-3 0,1 2 0,-1 1 0,-1-3 0,3 5 0,-2-5 0,2 3 0,0-4 0,0-3 0,0 2 0,-3-5 0,2 3 0,-2-4 0,2-2 0,0-3 0,-2-5 0,2-8 0,-2 0 0,4-6 0,-1 3 0,1-4 0,-1 0 0,1 4 0,-1 0 0,0 4 0,0 3 0,-3 0 0,2 4 0,-2 2 0,2 0 0,0 3 0,0 0 0,1 0 0,-1 3 0,0 0 0,1 2 0,0 4 0,-1 0 0,1 3 0,3 0 0,-2 0 0,2 0 0,-3 0 0,0 0 0,-1-3 0,1 3 0,0-6 0,0 5 0,-1-5 0,-1 6 0,0-6 0,-3 5 0,4-5 0,-5 6 0,6-3 0,-6 3 0,6 0 0,-6 0 0,3-3 0,-3 2 0,0-5 0,2 3 0,-1-4 0,1 1 0,-2-1 0,0 0 0,0 1 0,0-3 0,0-1 0</inkml:trace>
  <inkml:trace contextRef="#ctx0" brushRef="#br0" timeOffset="4">6482 13873 24575,'0'-8'0,"0"0"0,3 0 0,3 4 0,0-1 0,3 5 0,-4 0 0,3 0 0,-2 0 0,2 0 0,-3 0 0,0 0 0,1 0 0,-1 0 0,4 0 0,-3 0 0,2 0 0,1 2 0,-3 1 0,2 3 0,-2 0 0,-1-1 0,0 0 0,1 1 0,-1-1 0,-2 1 0,2-1 0,-4 1 0,4-1 0,-5 1 0,5-1 0,-4 1 0,1-1 0,-2 0 0,0 1 0,0-1 0,0 0 0,-5 1 0,1-1 0,-7 1 0,5-3 0,-3 2 0,4-4 0,-1 1 0,3 1 0,5-3 0,7 3 0,3-3 0,2 0 0,-2 2 0,-3 1 0,3 3 0,-3 0 0,3 0 0,0 3 0,-3-3 0,0 3 0,-4-4 0,0 1 0,1-1 0,-1 0 0,1 1 0,-3 2 0,2-1 0,-5 1 0,3 0 0,-3-1 0,2 1 0,-1 0 0,1-1 0,-2 1 0,0 0 0,0-2 0,0 3 0,0-1 0,0-2 0,0 6 0,-2-6 0,-1 2 0,-6-2 0,3-1 0,-3 1 0,1 0 0,-1-1 0,-3 1 0,-4 1 0,0-4 0,-4 0 0,0-3 0,0 0 0,0 0 0,0 0 0,0 0 0,4 0 0,4 0 0,0 0 0,6 0 0,-2 0 0,5 0 0,1 0 0</inkml:trace>
  <inkml:trace contextRef="#ctx0" brushRef="#br0" timeOffset="5">3564 15147 24575,'15'0'0,"0"0"0,9 0 0,5 0 0,6 0 0,-1 0 0,4 0 0,-8 0 0,3 0 0,-8 0 0,-2 0 0,1 0 0,-6 0 0,4 0 0,-9 0 0,6 0 0,-6 0 0,3 0 0,-4 0 0,0 0 0,0-2 0,0 1 0,-3-2 0,2 3 0,-2-3 0,0 3 0,3-3 0,-3 0 0,0 3 0,-1-3 0,-2 3 0,-1 0 0,1 0 0,-1 0 0,0-2 0,-2 3 0,0 0 0,-3 4 0,0 7 0,0 1 0,0 11 0,0 10 0,0-3 0,0 11 0,0-8 0,0 10 0,0-4 0,0-1 0,0-1 0,0-12 0,0 6 0,0-11 0,0 2 0,0-3 0,3 0 0,-3 4 0,6-3 0,-5 7 0,2-8 0,0 4 0,-2-4 0,1-4 0,-2-1 0,3-3 0,-2-2 0,1-2 0,-2-3 0,0 1 0,0-3 0,0-1 0</inkml:trace>
  <inkml:trace contextRef="#ctx0" brushRef="#br0" timeOffset="6">5939 15293 24575,'0'24'0,"0"9"0,0 17 0,0 7-1267,0-6 1267,0-18 0,0 0 0,0 21 0,0-23 0,0 1 0,0 24 0,0 0 0,0-10 0,0 9 0,0-20 0,0 8 414,0-9-414,0-3 210,0-3-210,0-8 0,0 0 0,0-4 643,0 3-643,2-6 0,-1 2 0,4-3 0,-4 0 0,2 0 0,-3-2 0,2-2 0,-1-3 0,1 1 0,-2-1 0,0 1 0,0-3 0,0-1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17:19.077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21419 15569 24575,'-11'0'0,"0"0"0,-4 0 0,2 0 0,-6 0 0,2 0 0,1 0 0,-3 6 0,2 4 0,0 7 0,0 0 0,4 6 0,-5 0 0,6 5 0,-5-2 0,9 2 0,-5-4 0,5 1 0,-2 2 0,6-6 0,-2 7 0,2-8 0,0 8 0,-2-7 0,6 7 0,-3-4 0,3 5 0,0-1 0,0 0 0,0 1 0,0 0 0,0 0 0,0-1 0,0 1 0,3 0 0,1-4 0,3-2 0,-1-3 0,3-4 0,-2 0 0,4-4 0,-4-3 0,4 0 0,-2-4 0,6-1 0,-2-1 0,6-3 0,1 0 0,5-4 0,1-6 0,2-6 0,-1-10 0,-1 3 0,4-3 0,-6 0 0,1 6 0,-7-4 0,-5 11 0,-2-3 0,-4 4 0,2 0 0,-6 3 0,0-3 0,-3 3 0,0-3 0,0 3 0,0-2 0,0 4 0,0-4 0,0 5 0,-6-3 0,-4 6 0,-6 0 0,-4 3 0,-4 0 0,3 0 0,-3 0 0,5 0 0,2 0 0,2 0 0,3 3 0,-1 0 0,1 3 0,0 0 0,0 3 0,-3 1 0,2 2 0,-6 1 0,6-4 0,-3 3 0,4-5 0,0 2 0,3-4 0,1 1 0,2-3 0,8-5 0,9-6 0,6-7 0,-1 6 0,-7-1 0</inkml:trace>
  <inkml:trace contextRef="#ctx0" brushRef="#br0" timeOffset="1291">21618 15695 24575,'18'-10'0,"1"6"0,1-8 0,-1 11 0,1-8 0,0 8 0,-4-2 0,3 3 0,-2 0 0,-1 0 0,3 0 0,-6 0 0,2 3 0,-2 6 0,-4 2 0,1 4 0,-4 1 0,0 0 0,-2 4 0,-1 0 0,-3 0 0,0 0 0,0-4 0,0 3 0,0-9 0,-3 5 0,0-9 0,-3 2 0,3-2 0,-2-3 0,7-1 0,-2-2 0,9 3 0,0-2 0,0 1 0,-1 1 0,1 0 0,-3 0 0,5 2 0,-5-1 0,6 1 0,-3 1 0,3 0 0,0 3 0,0 0 0,0 3 0,0 1 0,1 2 0,-4-2 0,3 2 0,-5-3 0,2 4 0,-3-3 0,-3 2 0,0-3 0,-3 0 0,0 0 0,-3 0 0,-3 0 0,-7 1 0,-3 0 0,-4 0 0,-5 5 0,4-4 0,-8 4 0,4-4 0,0-3 0,-3 2 0,3-2 0,0 0 0,2-1 0,3-3 0,3-1 0,2 0 0,3 0 0,3 0 0,-3 0 0,6-1 0,-2-1 0,5 1 0,-2-5 0,4 3 0,-1-3 0</inkml:trace>
  <inkml:trace contextRef="#ctx0" brushRef="#br0" timeOffset="3317">20883 14810 24575,'-8'-6'0,"0"1"0,2 5 0,1 0 0,-3 0 0,-1 0 0,-7 0 0,-9 0 0,-1 0 0,-12 0 0,12 0 0,-11 4 0,7 3 0,-10 5 0,6 4 0,0-2 0,6 1 0,-2 7 0,5-7 0,3 6 0,2 0 0,6-4 0,-9 20 0,7-6 0,-6 22 0,7-16 0,6-8 0,0 1 0,-6 10 0,2 11 0,5-3 0,-3-3 0,5 5 0,-6-5 0,8-2 0,-3-8 0,6 2 0,-2 2 0,3-7 0,0 27 0,0-29 0,4 29 0,4-23 0,8 13 0,1-9 0,2 4 0,-4-10 0,-3-5 0,0-6 0,-4-6 0,1-2 0,-3-6 0,-1 0 0,4-6 0,-3-1 0,5-2 0,-2 0 0,6-3 0,2-4 0,6-3 0,3-8 0,3 2 0,-3-2 0,-2 7 0,-4 2 0,-4 2 0,-4 1 0,0 3 0,-6 1 0,2 2 0,-2-3 0,-3 1 0,-6-4 0,-3 1 0,-9 2 0,-2-3 0,-7 2 0,4-3 0,-4 1 0,4-1 0,4 1 0,0 2 0,4-1 0,3 4 0,3-4 0,6 4 0,9-1 0,4 2 0,7 0 0,4 0 0,1 0 0,-1 0 0,4 0 0,-7 0 0,2 2 0,-3-1 0,0 5 0,-4-5 0,-1 4 0,-6-2 0,0 0 0,-4 0 0,1-1 0,-1-1 0,0 1 0,-2 1 0,0-1 0,-3 4 0,0-1 0,0 1 0,0-1 0,0 15 0,-6-4 0,-5 13 0,-3-9 0,-3 1 0,3-1 0,2-4 0,-1 3 0,3-6 0,-2 6 0,5-6 0,-5 2 0,5 1 0,-2-4 0,0 1 0,5-2 0,-4-4 0,5 1 0,0-2 0,-2-1 0,4 0 0,-3-2 0,3 0 0,-1-3 0</inkml:trace>
  <inkml:trace contextRef="#ctx0" brushRef="#br0" timeOffset="5642">24252 15107 24575,'-8'-7'0,"11"2"0,20 5 0,16 0 0,3-4 0,4 10 0,-7-8 0,4 17 0,-7-3 0,3 1 0,-4 9 0,-6-13 0,-7 7 0,-2-3 0,-9-3 0,2 8 0,-7-4 0,3 6 0,-5 4 0,3-4 0,-3 4 0,-1 0 0,-3 1 0,0 8 0,0 1 0,0 5 0,-4-1 0,0 1 0,-13 16 0,4-20-205,-1-1 0,-3 1 205,-4 4 0,7-12 0,-2 0 0,-17 18 0,3-12 0,-8 9 0,6-13 0,0 6 0,1-11 0,5-2 0,0 0 0,6-8 0,-2 6 0,6-6 410,-1 2-410,8-6 0,-2 1 0,4-5 0,1 3 0,1-4 0,5 0 0,-3-4 0,3-4 0,3-10 0,4-3 0,3-4 0,3 0 0,1 0 0,-1 0 0,0 0 0,-3 4 0,-1 0 0,-3 4 0,0 3 0,-3 0 0,0 4 0,-3-1 0,0 1 0,0-3 0,0 2 0,0-2 0,0 0 0,-9 1 0,1-5 0,-7 3 0,3-1 0,-1 1 0,4 3 0,-2 0 0,4 3 0,-1 1 0,5 4 0,1 4 0,2 3 0,0 3 0,0 3 0,0-2 0,0 6 0,0-3 0,0 4 0,0-3 0,0 2 0,0-3 0,0 4 0,3 0 0,0-4 0,1 0 0,1-4 0,-1 0 0,-1-3 0,2-1 0,-4-2 0,1-1 0,-2 1 0,2-3 0,1-1 0,3-2 0,-1 0 0,0 0 0,0 0 0,1 0 0,-1 0 0,3 0 0,2 0 0,2 0 0,0 0 0,0 0 0,3 0 0,-2 0 0,6 0 0,-6 0 0,2 0 0,-5 0 0,1 0 0,-5 0 0,5 0 0,-4 0 0,1 2 0,-3-1 0,1 1 0,-1-2 0,1 0 0,-1 0 0,0 0 0,1 0 0,-1 0 0,-2 0 0,-1 0 0</inkml:trace>
  <inkml:trace contextRef="#ctx0" brushRef="#br0" timeOffset="8199">23576 15976 24575,'0'-14'0,"0"1"0,0 1 0,0-3 0,0 5 0,-3-3 0,0-2 0,-6 5 0,-4-3 0,0 2 0,-6 0 0,3 4 0,-4-4 0,3 9 0,-2-10 0,3 11 0,-4-5 0,3 6 0,-2 0 0,6 0 0,-2 0 0,5 0 0,-1 0 0,5 2 0,-3 1 0,4 6 0,-1 0 0,2 6 0,-1-2 0,1 6 0,-2-6 0,-1 6 0,1-6 0,3 6 0,-3-6 0,6 2 0,-6-3 0,5 4 0,-1-3 0,2 6 0,0-3 0,0 4 0,0-4 0,0 3 0,0-6 0,0 6 0,0-6 0,3 6 0,0-6 0,3 3 0,0-4 0,3 0 0,-2 0 0,1-3 0,-2-1 0,-1-2 0,1-3 0,-1-1 0,1-2 0,-1 0 0,0 0 0,4-5 0,0-2 0,4-9 0,0-4 0,0-1 0,5-8 0,-3 8 0,3-8 0,-4 4 0,0 0 0,-4 1 0,0 8 0,-4 0 0,0 4 0,0 0 0,0 2 0,-3 2 0,0 2 0,-3 1 0,0-1 0,0 1 0,0-1 0,0 1 0,0 0 0,0-1 0,0 1 0,0 0 0,2 2 0,1 0 0,2 3 0,0 0 0,3 0 0,2 6 0,2 4 0,1 6 0,1 8 0,-1 1 0,-1 8 0,-2 1 0,-2 12 0,0-1-1039,-1 1 1039,-3 3 0,0-3-259,-4 4 259,0 0 0,4 1 0,-4-6 0,8 4 0,-7-13 0,6 7 0,-3-13 0,3-1 1025,-3-1-1025,2-11 273,-3 6-273,1-7 0,1 0 0,-4-3 0,2-2 0,-3-5 0,2 3 0,-1-4 0,1 1 0,-2-3 0,0-1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18:03.3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4891 14650 24575,'0'49'0,"0"2"0,0 3 0,0-7 0,0 2-3023,0-2 1,0 3 0,0-1 3022,0-4 0,0-1 0,0 0 0,0 1 0,0-1 0,0 1-302,0 8 1,0 1 0,0-1 301,0-2 0,0 0 0,0 0 0,0 3 0,0 0 0,0 1 0,0 2 0,0 0 0,0 0 0,0-5 0,0-2 0,0 1 0,0 5 0,0 1 0,0-1 0,0-8 0,0-1 0,0 0 0,0 1 0,0 1 0,0-2 146,0-5 0,0 0 0,0-1-146,0 17 0,0-1 0,0-7 0,0 0 0,0 3 0,0 0 0,0-8 0,0 0 0,0 5 0,0-2 0,0-13 0,0 0 0,0 6 0,0-2-260,0 20 260,0-27 0,0 0 0,0 18 3629,0-6-3629,0-13 3311,0-6-3311,0-10 2367,0-6-2367,0 0 486,0-4-486,2 0 0,-2 1 0,5-1 0,-4 0 0,4 4 0,-4-3 0,4 5 0,-4-2 0,1 3 0,1 0 0,-2 0 0,4 0 0,-4 0 0,4 0 0,-4 1 0,4-1 0,-4 0 0,4-3 0,-5-1 0,3-3 0,-3 1 0,0-1 0,2 1 0,-1-1 0,1-2 0,-2-1 0</inkml:trace>
  <inkml:trace contextRef="#ctx0" brushRef="#br0" timeOffset="1">3067 15981 24575,'3'0'0,"14"0"0,16 0 0,17 0-1048,-19 0 0,2 0 1048,4 0 0,3 0 0,1 0 0,2 0-1217,9 5 0,1 0 1217,2 1 0,0 1 0,-14-2 0,0 1 0,1 0 0,16 2 0,1 0 0,-19-2 0,1-1 0,0 1 0,18 0 0,-1 0 0,-1 0 0,0-1 0,1 0 0,-1 0 0,-5-2 0,-1 0 0,0 0 0,-1 0-245,-1 0 1,0-1 244,-7-2 0,0 0-443,0 1 0,0 2 443,-4-1 0,0 1 0,1 1 0,-1 2 0,0 0 0,1 1 0,-4 0 0,0 1 0,22 5 0,-26-6 0,-2-1 0,17 6 200,-15-7 1,0 0-201,21 7 0,3-3 0,-9-1 0,2 0 0,-2 0 0,4 0 0,0 0 0,-5 1 0,3-1 0,-8-4 2139,4 0-2139,-9-4 1679,-2 0-1679,-4 0 1143,0 0-1143,-4 0 543,-2 0-543,1 0 0,-3 0 0,2 0 0,-3 0 0,0 0 0,-4 0 0,3 0 0,-2 0 0,2 0 0,1 0 0,0 0 0,4 0 0,-3 0 0,6 0 0,-6 0 0,3 0 0,-4 0 0,-1 0 0,1 0 0,-3 0 0,-2 0 0,1 0 0,-9 0 0,2 0 0</inkml:trace>
  <inkml:trace contextRef="#ctx0" brushRef="#br0" timeOffset="2">3598 14310 24575,'-15'0'0,"1"0"0,2 0 0,1 0 0,2 0 0,1 0 0,0 0 0,2 0 0,-3 0 0,4 0 0,-1 0 0,1 0 0,-1 0 0,1 0 0,-1 0 0,1 2 0,-1 1 0,1 3 0,2-1 0,-2 1 0,2-1 0,-3 1 0,1-1 0,-1 3 0,0 2 0,0 2 0,0 0 0,-1 3 0,1-5 0,0 5 0,0-6 0,3 0 0,0-1 0,3 1 0,0-3 0,0 2 0,0 1 0,0 0 0,0 0 0,0 2 0,0-5 0,0 6 0,0-6 0,0 2 0,0 1 0,0-3 0,3 2 0,-3-2 0,5-1 0,-2-2 0,3 2 0,-1-5 0,0 3 0,1-3 0,-1 0 0,1 0 0,-1 0 0,1 0 0,2-6 0,-2 0 0,6-6 0,-5-4 0,1 3 0,1 0 0,-2 2 0,1 4 0,-2-1 0,0-1 0,-1 3 0,1-2 0,0 2 0,-1 1 0,1-4 0,-1 3 0,-2-3 0,2 6 0,-4-1 0,4 3 0,-5-4 0,3 2 0,-3-2 0,0-1 0,0 1 0,0 0 0,0-1 0,2 1 0,-1-1 0,3 3 0,-1 1 0,2 2 0,3 0 0,-2 0 0,1 0 0,-1 0 0,2 3 0,1 0 0,1 6 0,1 0 0,-2 3 0,4 4 0,-3 0 0,2 4 0,-1 0 0,-1-1 0,0 5 0,-1-3 0,-1 3 0,1-4 0,-2 0 0,0 0 0,-1-1 0,1 1 0,2 0 0,-1 0 0,1-4 0,-2 3 0,-1-6 0,0 3 0,-3-1 0,0-5 0,0 5 0,-3-9 0,3 2 0,-3 1 0,0-3 0,0 2 0,0-3 0,0 1 0,0-1 0,-2 1 0,-2-1 0,-4 1 0,-1 0 0,-3 0 0,0-3 0,0 2 0,-1-1 0,-2 2 0,2 0 0,-3-2 0,4 1 0,3-4 0,0 1 0,4 1 0,-1-3 0,1 3 0,0-3 0,-1 0 0,1 0 0,-3 0 0,2 0 0,-5 0 0,4 0 0,-4 0 0,2 0 0,0 0 0,0 0 0,4 0 0,-1 0 0,1 0 0,-1 0 0,1 0 0,0 0 0,2-3 0,-2 3 0,2-5 0,0 2 0,-2-3 0,2 1 0,-2-1 0,1 1 0,0 2 0,1 1 0,-5-1 0,0 3 0,-1-5 0,-2 1 0,1 1 0,1-2 0,-2 2 0,5-3 0,-3 3 0,4-2 0,-1 2 0,0 0 0,3-2 0,-1 4 0,3-1 0,-1 2 0</inkml:trace>
  <inkml:trace contextRef="#ctx0" brushRef="#br0" timeOffset="3">5680 14368 24575,'-12'-7'0,"-1"2"0,1 5 0,3 0 0,-2 0 0,2 0 0,-1 0 0,-1 0 0,5 0 0,-3 0 0,1 0 0,2 0 0,-2 3 0,5 0 0,-2 5 0,2 1 0,-3 3 0,0 0 0,-1 0 0,1 0 0,0 0 0,3 1 0,-3-1 0,3-3 0,0 2 0,0-5 0,1 2 0,1 1 0,-1-3 0,2 9 0,0-5 0,0 5 0,0-3 0,0 4 0,0-3 0,0 2 0,0 0 0,0-5 0,3 5 0,0-6 0,3 3 0,0-3 0,2 3 0,1-6 0,3 3 0,-3-3 0,3-1 0,-3-1 0,0-2 0,2-2 0,-5 0 0,3 0 0,-1 0 0,1 0 0,3 0 0,1-5 0,-1-2 0,0-5 0,0 0 0,3-1 0,-2 1 0,3-1 0,-4 1 0,0 0 0,-3 0 0,3 0 0,-6-1 0,3 1 0,-3 0 0,0 0 0,0 3 0,0-2 0,-1 1 0,1-2 0,0 0 0,-2 0 0,1 0 0,-4 3 0,4 0 0,-5 1 0,5 2 0,-2 0 0,2 4 0,0 2 0,-2 2 0,2 4 0,-1 6 0,2 9 0,1 4 0,-3 4 0,3 4 0,-3 1 0,0 10 0,3-8 0,-3 7 0,0-14 0,3 5 0,-6-9 0,4-5 0,-4-4 0,4-4 0,-4-3 0,2-1 0,-3-9 0,0-7 0,0-7 0,0-9 0,0-6 0,0 0 0,0-8 0,3 4 0,-2-5 0,6 0 0,-3 5 0,4 0 0,-2 9 0,1 1 0,-3 8 0,1 1 0,-1 5 0,1 2 0,1 3 0,-1 1 0,0 2 0,0 2 0,0 0 0,1 0 0,-1 0 0,0 3 0,1 0 0,-1 5 0,-2 1 0,3 3 0,-3 0 0,3 4 0,-2-3 0,1 2 0,-1 1 0,-1-3 0,3 5 0,-2-5 0,2 3 0,0-4 0,0-3 0,0 2 0,-3-5 0,2 3 0,-2-4 0,2-2 0,0-3 0,-2-5 0,2-8 0,-2 0 0,4-6 0,-1 3 0,1-4 0,-1 0 0,1 4 0,-1 0 0,0 4 0,0 3 0,-3 0 0,2 4 0,-2 2 0,2 0 0,0 3 0,0 0 0,1 0 0,-1 3 0,0 0 0,1 2 0,0 4 0,-1 0 0,1 3 0,3 0 0,-2 0 0,2 0 0,-3 0 0,0 0 0,-1-3 0,1 3 0,0-6 0,0 5 0,-1-5 0,-1 6 0,0-6 0,-3 5 0,4-5 0,-5 6 0,6-3 0,-6 3 0,6 0 0,-6 0 0,3-3 0,-3 2 0,0-5 0,2 3 0,-1-4 0,1 1 0,-2-1 0,0 0 0,0 1 0,0-3 0,0-1 0</inkml:trace>
  <inkml:trace contextRef="#ctx0" brushRef="#br0" timeOffset="4">6482 13873 24575,'0'-8'0,"0"0"0,3 0 0,3 4 0,0-1 0,3 5 0,-4 0 0,3 0 0,-2 0 0,2 0 0,-3 0 0,0 0 0,1 0 0,-1 0 0,4 0 0,-3 0 0,2 0 0,1 2 0,-3 1 0,2 3 0,-2 0 0,-1-1 0,0 0 0,1 1 0,-1-1 0,-2 1 0,2-1 0,-4 1 0,4-1 0,-5 1 0,5-1 0,-4 1 0,1-1 0,-2 0 0,0 1 0,0-1 0,0 0 0,-5 1 0,1-1 0,-7 1 0,5-3 0,-3 2 0,4-4 0,-1 1 0,3 1 0,5-3 0,7 3 0,3-3 0,2 0 0,-2 2 0,-3 1 0,3 3 0,-3 0 0,3 0 0,0 3 0,-3-3 0,0 3 0,-4-4 0,0 1 0,1-1 0,-1 0 0,1 1 0,-3 2 0,2-1 0,-5 1 0,3 0 0,-3-1 0,2 1 0,-1 0 0,1-1 0,-2 1 0,0 0 0,0-2 0,0 3 0,0-1 0,0-2 0,0 6 0,-2-6 0,-1 2 0,-6-2 0,3-1 0,-3 1 0,1 0 0,-1-1 0,-3 1 0,-4 1 0,0-4 0,-4 0 0,0-3 0,0 0 0,0 0 0,0 0 0,0 0 0,4 0 0,4 0 0,0 0 0,6 0 0,-2 0 0,5 0 0,1 0 0</inkml:trace>
  <inkml:trace contextRef="#ctx0" brushRef="#br0" timeOffset="5">3564 15147 24575,'15'0'0,"0"0"0,9 0 0,5 0 0,6 0 0,-1 0 0,4 0 0,-8 0 0,3 0 0,-8 0 0,-2 0 0,1 0 0,-6 0 0,4 0 0,-9 0 0,6 0 0,-6 0 0,3 0 0,-4 0 0,0 0 0,0-2 0,0 1 0,-3-2 0,2 3 0,-2-3 0,0 3 0,3-3 0,-3 0 0,0 3 0,-1-3 0,-2 3 0,-1 0 0,1 0 0,-1 0 0,0-2 0,-2 3 0,0 0 0,-3 4 0,0 7 0,0 1 0,0 11 0,0 10 0,0-3 0,0 11 0,0-8 0,0 10 0,0-4 0,0-1 0,0-1 0,0-12 0,0 6 0,0-11 0,0 2 0,0-3 0,3 0 0,-3 4 0,6-3 0,-5 7 0,2-8 0,0 4 0,-2-4 0,1-4 0,-2-1 0,3-3 0,-2-2 0,1-2 0,-2-3 0,0 1 0,0-3 0,0-1 0</inkml:trace>
  <inkml:trace contextRef="#ctx0" brushRef="#br0" timeOffset="6">5939 15293 24575,'0'24'0,"0"9"0,0 17 0,0 7-1267,0-6 1267,0-18 0,0 0 0,0 21 0,0-23 0,0 1 0,0 24 0,0 0 0,0-10 0,0 9 0,0-20 0,0 8 414,0-9-414,0-3 210,0-3-210,0-8 0,0 0 0,0-4 643,0 3-643,2-6 0,-1 2 0,4-3 0,-4 0 0,2 0 0,-3-2 0,2-2 0,-1-3 0,1 1 0,-2-1 0,0 1 0,0-3 0,0-1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19:59.177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20930 8042 24575,'11'0'0,"3"0"0,3 0 0,2-3 0,5 2 0,1-5 0,0 2 0,2 0 0,-2-2 0,0 5 0,-1-2 0,-5 3 0,-2 0 0,-2 0 0,-3 0 0,-3 0 0,3 0 0,-6 0 0,5 0 0,-5 0 0,3 0 0,-1 0 0,-2 0 0,5 0 0,-5 0 0,3 0 0,-4 0 0,1 0 0,-1 0 0,-2 4 0,0 6 0,-3 2 0,0 11 0,0-5 0,0 9 0,0-2 0,0 8 0,0-3 0,0 7 0,0-7 0,0 4 0,0-5 0,-4-1 0,4-3 0,-4-1 0,1-4 0,3 0 0,-3-7 0,3 2 0,0-9 0,0 5 0,0-5 0,0 3 0,-3-6 0,3 2 0,-3-5 0,3 3 0</inkml:trace>
  <inkml:trace contextRef="#ctx0" brushRef="#br0" timeOffset="1340">21450 8295 24575,'0'28'0,"0"6"0,0-3 0,0 3 0,0 9 0,0-12 0,0 8 0,0-11 0,0-6 0,0 1 0,0-13 0,0 2 0,0-4 0,2-4 0,1 1 0,3-5 0,2 0 0,1 0 0,2 0 0,1 0 0,0 0 0,4 0 0,-3-2 0,2-5 0,-3-2 0,0-3 0,1-4 0,-1 0 0,-1-4 0,-2 0 0,1-4 0,-2 3 0,2-6 0,-3 2 0,-3 0 0,2-3 0,-5 7 0,2-3 0,-3 4 0,0 0 0,0 4 0,0 0 0,0 4 0,0 3 0,0 1 0,0 2 0,0 1 0,0-1 0,0 1 0,0 0 0,-2 2 0,-4-2 0,0 4 0,-6-2 0,6 3 0,-6 0 0,6 0 0,-5 0 0,2 0 0,-3 0 0,0 0 0,0 0 0,-1 3 0,1 0 0,3 3 0,-2 0 0,4 0 0,-1-1 0,2 1 0,3-1 0,-2 1 0,2-1 0,-2 1 0,-1-1 0,1 0 0,-1 1 0,1-3 0,-1-1 0,1-2 0,-1 0 0,1 0 0,0 0 0,2 0 0,0 0 0</inkml:trace>
  <inkml:trace contextRef="#ctx0" brushRef="#br0" timeOffset="6803">20554 7080 24575,'-22'0'0,"-9"0"0,-5 3 0,-4 2 0,0 10 0,2-6-353,9 3 0,-1 1 353,-16 9 0,16-12 0,1 0 0,-15 13 0,9-7 0,-11 9 0,2-4 0,6 6 0,-7-2 149,14-4-149,-5 9 0,14-12 0,-4 12 0,8-8 0,2 7 0,-1-3 531,9 3-531,-2 0 26,6-1-26,1 6 0,3 0 0,0 5 0,0 0 0,0 0 0,0-1 0,6-3 0,6 2 0,11-6 0,4 4 0,4-4 0,1-3 0,2-2 0,1-6 0,-1-5 0,4-4 0,-8-4 0,3 1 0,0-1 0,-3-3 0,0 0 0,-2-4 0,-3 0 0,-1 0 0,0 0 0,-4 0 0,0 0 0,-4 0 0,3 0 0,-6 0 0,2 0 0,-6 0 0,3 0 0,-6 0 0,2 0 0,-2 0 0,-1 0 0,-6 0 0,-7 0 0,-4-3 0,-7 0 0,6-4 0,-6-2 0,6-1 0,-2 1 0,2-3 0,4 3 0,-2-1 0,4 2 0,-1 2 0,2 0 0,0 1 0,3-1 0,-2 1 0,2 2 0,-2-2 0,-1 2 0,1 0 0,-4-3 0,3 3 0,-2 0 0,2-2 0,1 4 0,-1-1 0,3-1 0,-2 3 0,5 2 0,0 4 0,10 10 0,0-3 0,11 7 0,-4-6 0,3 3 0,4-3 0,-3-4 0,7 0 0,-8-3 0,4 0 0,-7-1 0,-2-2 0,-3-2 0,-3 1 0,-1-3 0,-2 3 0,-1-3 0,1 0 0,-3 2 0,2-1 0,-5 3 0,5-1 0,-2 3 0,0-1 0,2 1 0,-2-1 0,2 1 0,-2-1 0,2 1 0,-4-1 0,4 0 0,-5 1 0,3-1 0,-3 1 0,0-1 0,0 0 0,0 1 0,-3-1 0,0 1 0,-5-1 0,1 4 0,-4-3 0,1 6 0,-2-5 0,0 4 0,0-4 0,0 1 0,3-2 0,0 0 0,4-3 0,2 2 0,-2-5 0,4 3 0,-1-3 0</inkml:trace>
  <inkml:trace contextRef="#ctx0" brushRef="#br0" timeOffset="8960">23881 7476 24575,'-6'-3'0,"9"0"0,5 3 0,12 0 0,10 0 0,15 0 0,-12 0 0,25 0 0,-33 0 0,27 4 0,-20 1 0,12 9 0,-5 3 0,-3 6 0,2 1 0,-1 4 0,-5 0 0,3 4 0,-7-1 0,-4 4 0,2-3 0,-10 1 0,2-7 0,-7 2 0,-1-7 0,-3 7 0,-3-7 0,-1 7 0,-3 6 0,0-3 0,-7 12 0,-5-8 0,-8 0 0,-4 3 0,1-6 0,4-3 0,-1-7 0,3-6 0,0-3 0,2-4 0,3 0 0,-1-3 0,1-2 0,3-2 0,1-2 0,2 0 0,1 0 0,0 0 0,-1 0 0,4-2 0,-3-4 0,4-3 0,-5-4 0,6-2 0,-3-2 0,3-3 0,0 0 0,0 4 0,0-3 0,0 6 0,0 0 0,0 2 0,0 5 0,0-3 0,0 4 0,0 4 0,0 7 0,0 4 0,0 8 0,0-6 0,0 7 0,0-6 0,0 6 0,0-3 0,0 4 0,0-4 0,3 3 0,-2-9 0,4 5 0,-4-9 0,2 6 0,-3-6 0,0 2 0,0-3 0,0 1 0,0-1 0,2 0 0,-1 0 0,4 3 0,-2 2 0,3 2 0,0 0 0,0 0 0,0-3 0,0-1 0,-1-2 0,1-1 0,-3 1 0,-1-1 0,1-2 0,-1-1 0,4-2 0,-4 3 0,3-3 0,-2 5 0,3-4 0,-1 4 0,0-5 0,1 5 0,-1-4 0,1 1 0,-4-2 0,1 0 0</inkml:trace>
  <inkml:trace contextRef="#ctx0" brushRef="#br0" timeOffset="9896">22967 8265 24575,'0'22'0,"0"-4"0,0 18 0,0-5 0,0 7 0,0 1 0,0 0 0,0-5 0,0 4 0,0-9 0,0 0 0,0-8 0,3-6 0,-3-6 0,6 2 0,-6-5 0,3 0 0,-3-3 0</inkml:trace>
  <inkml:trace contextRef="#ctx0" brushRef="#br0" timeOffset="11366">23219 8340 24575,'3'2'0,"-1"2"0,-2 4 0,0 7 0,0-5 0,0 5 0,0 1 0,0-3 0,0 6 0,0-3 0,0 4 0,0-3 0,0 2 0,0-3 0,0 4 0,0-4 0,0-3 0,0-2 0,0-2 0,0 3 0,3-3 0,0 2 0,3-4 0,0 4 0,-1-5 0,4 5 0,-3-4 0,5 1 0,-5-2 0,6-3 0,-3 0 0,0-3 0,2 0 0,-5 0 0,6 0 0,-3 0 0,0 0 0,2-6 0,-2 2 0,1-7 0,1 1 0,-2-2 0,3 0 0,0 0 0,-2 0 0,-2 0 0,-1-4 0,-1 3 0,0-2 0,0-1 0,0 3 0,-2-2 0,-1-1 0,-3 3 0,0-6 0,0 6 0,0-6 0,0 6 0,0-2 0,0 5 0,0-1 0,0 5 0,-3-3 0,-3 4 0,0 2 0,-2-3 0,2 6 0,-2-5 0,1 4 0,-4-2 0,5 3 0,-6 0 0,6 0 0,-6-3 0,6 3 0,-5-3 0,2 3 0,-3 0 0,-1 0 0,1 0 0,0 0 0,3 0 0,-2-3 0,4 3 0,-1-3 0,3 3 0,-1 0 0,3 0 0,1 0 0</inkml:trace>
  <inkml:trace contextRef="#ctx0" brushRef="#br0" timeOffset="13609">20883 8981 24575,'11'0'0,"3"-6"0,-1 4 0,10-7 0,-6 6 0,11-1 0,-3 1 0,-4 3 0,6 0 0,-10 0 0,7 0 0,-4 0 0,-4 0 0,-1 0 0,-6 0 0,0 0 0,-4 0 0,1 0 0,-1 0 0,1 0 0,-3 2 0,-1 1 0,-2 2 0,0 0 0,0 1 0,0-1 0,0 1 0,-2-1 0,-1 1 0,-3-1 0,1 0 0,2 1 0,0-1 0,1-2 0,1 2 0,-1-2 0,2 2 0,0 0 0,0 1 0,0-1 0,0 0 0,0 1 0,0-1 0,2 1 0,1-1 0,5 4 0,1-3 0,7 3 0,-3-3 0,2 0 0,-3 0 0,0 0 0,-2 0 0,-2-3 0,-3 2 0,1-4 0,-1 1 0,-2 0 0,0 1 0,-3 2 0,0 1 0,0-1 0,0 7 0,-7 5 0,0 1 0,-11 10 0,-3-9 0,-9 15 0,4-13 0,0 5 0,9-16 0,2 2 0,2-6 0,1 3 0,3-3 0,-2-3 0,4-1 0,-1-2 0,3 0 0,2 3 0,-2-3 0,5 5 0,-5-2 0,2 0 0,-3 2 0,1-5 0,2 3 0,1-3 0</inkml:trace>
  <inkml:trace contextRef="#ctx0" brushRef="#br0" timeOffset="14621">21424 9230 24575,'10'0'0,"-1"0"0,1 0 0,-4 0 0,2 0 0,-2 0 0,-1 0 0,-2 0 0,-1 0 0</inkml:trace>
  <inkml:trace contextRef="#ctx0" brushRef="#br0" timeOffset="16450">21823 9038 24575,'-23'0'0,"1"0"0,2 0 0,4 0 0,0 0 0,4 0 0,0 0 0,3 0 0,0 0 0,6 2 0,1 1 0,2 2 0,0 0 0,3 4 0,-3-3 0,6 2 0,-3 4 0,0-2 0,3 6 0,-5-4 0,4 0 0,-4 0 0,1 0 0,1-3 0,-3-1 0,3-2 0,-3-1 0,0 1 0,2-3 0,1-1 0,8-2 0,-1 0 0,9 0 0,-2 0 0,2 0 0,-2 0 0,2 0 0,-6 0 0,6 0 0,-7 0 0,4 0 0,-7 0 0,2 0 0,-5 0 0,8 0 0,-7 0 0,4 2 0,-6 1 0,0 3 0,1 2 0,-3 1 0,0 7 0,0 0 0,-2 4 0,2 4 0,-3 0 0,0 5 0,0 0 0,0 0 0,-6-5 0,-2 0 0,-4-8 0,-1 0 0,1-7 0,0 0 0,0-3 0,-4 0 0,3 0 0,-2-2 0,-1-1 0,3-3 0,-2 0 0,3 0 0,2 0 0,2 0 0,2 0 0,1 0 0,2 0 0,0 0 0</inkml:trace>
  <inkml:trace contextRef="#ctx0" brushRef="#br0" timeOffset="20289">20412 7146 24575,'-26'0'0,"3"0"0,-9 0 0,-9 4 0,8 2 0,-20 7 0,25 5 0,-15 3 0,3-1 0,4-2 0,-7 2 0,17-2 0,-11 2 0,13 1 0,-5-2 0,4-4 0,2 5 0,-2-5 0,4 3 0,4 2 0,-4-2 0,4 3 0,-1-1 0,-3 2 0,7-2 0,-3 0 0,3 0 0,2-4 0,-1 0 0,0-1 0,1 2 0,-1-1 0,0 3 0,0-3 0,0 1 0,3 2 0,-2-7 0,5 7 0,-4-6 0,3 6 0,0-6 0,4 6 0,-2-3 0,5 1 0,-5 6 0,5-6 0,-5 7 0,5-5 0,-1 5 0,2 1 0,0 4 0,0 0 0,0 0 0,0-1 0,0 1 0,0 0 0,0-1 0,0-3 0,0 3 0,0-7 0,0 2 0,0-3 0,2 0 0,-1 0 0,5-4 0,-6 3 0,6-3 0,-2 4 0,2 0 0,4 3 0,-2 2 0,5 0 0,2 4 0,0-5 0,3 6 0,-4-5 0,0 2 0,-1-9 0,0 5 0,0-10 0,-1 2 0,0-3 0,0-3 0,0 3 0,4-5 0,0 5 0,4-2 0,0 0 0,-1 3 0,5-6 0,0 6 0,1-2 0,3 0 0,-7 1 0,2-4 0,-3 4 0,-4-5 0,3 3 0,-2-1 0,-1-2 0,0 2 0,4 3 0,-2-4 0,7 4 0,-5-5 0,0-4 0,0 0 0,-1-3 0,1 0 0,0 0 0,0 0 0,-4 0 0,-1 0 0,-2 0 0,-1 0 0,0 0 0,-3 0 0,2 0 0,-2 0 0,3 0 0,0 0 0,0 0 0,4 0 0,0 0 0,1 0 0,2-3 0,-3 3 0,0-6 0,3 5 0,-6-4 0,3 4 0,-4-2 0,-3 3 0,-1 0 0,-2 0 0,-1 0 0,1 0 0,-5 0 0,-11 0 0,0 0 0,-16 0 0,9 0 0,-11 0 0,7 0 0,-7-3 0,7 2 0,-3-5 0,5 5 0,2-4 0,1 1 0,4-2 0,3 0 0,-2 0 0,5 1 0,-3-1 0,4 0 0,-1 3 0,3-2 0,-2 2 0,4-2 0,-3 2 0,3-2 0,-2 2 0,6 0 0,3 1 0,2 2 0,5 0 0,-4 0 0,2 0 0,-2 0 0,3 0 0,-3 0 0,2 0 0,-4 0 0,1 2 0,-3-1 0,4 4 0,-3-2 0,2 3 0,-2-1 0,-1-2 0,1 2 0,-1-2 0,1 3 0,-1-1 0,1-2 0,-1 2 0,1-2 0,-1 0 0,-2 2 0,2-5 0,-5 5 0,2-2 0,-2 2 0,0 0 0,0 3 0,0 1 0,0 4 0,0-1 0,-3 3 0,-3-2 0,-1 2 0,-1-2 0,-1-4 0,2 2 0,-2-1 0,6 2 0,-2-3 0,2-1 0,-3 0 0,3-1 0,-3 4 0,6-5 0,-6 5 0,6-4 0,-6 4 0,6-5 0,-6 2 0,6-2 0,-3-1 0,3 1 0,0-1 0,-2-2 0,1-1 0,-1-2 0</inkml:trace>
  <inkml:trace contextRef="#ctx0" brushRef="#br0" timeOffset="25077">22981 9146 24575,'-11'0'0,"-3"0"0,4 0 0,-9 0 0,12 0 0,-8 0 0,9 0 0,-2 3 0,-1-3 0,3 8 0,-3-4 0,6 7 0,-2-2 0,2 0 0,-1 6 0,-1-5 0,4 9 0,-4-6 0,4 6 0,-1-3 0,2 1 0,0 1 0,0-1 0,0-1 0,0 3 0,0-6 0,0 2 0,0-6 0,0 3 0,0-6 0,0 5 0,0-2 0,0 3 0,2-3 0,4 3 0,3-3 0,3 3 0,0-3 0,0 0 0,-3-3 0,3 0 0,-6-1 0,5-1 0,-5-2 0,3-2 0,-4 0 0,1 0 0,-1 0 0,1-5 0,0-6 0,3-5 0,-2-4 0,3 0 0,-3 0 0,-1 4 0,0-3 0,1 6 0,-1-6 0,-2 6 0,1-3 0,-4 7 0,4-2 0,-4 2 0,1-1 0,-2 2 0,0 3 0,0-1 0,0 1 0,0-1 0,0 1 0,0 0 0,0-1 0,0 1 0,0-1 0,-2 1 0,-1 0 0,-2-1 0,-1 3 0,1-1 0,-1 3 0,1-4 0,-1 4 0,1-3 0,-1 0 0,1 1 0,2-2 0,-2 5 0,4-5 0,-4 4 0,5-4 0,-5 5 0,4-3 0,-1 3 0</inkml:trace>
  <inkml:trace contextRef="#ctx0" brushRef="#br0" timeOffset="26357">23160 9301 24575,'8'-2'0,"0"-1"0,-5-6 0,1 5 0,-3-4 0,4 5 0,-5 3 0,3 0 0,-3 5 0,0 1 0,0-1 0,0 1 0,2-1 0,-1 1 0,1-4 0,-2 1 0</inkml:trace>
  <inkml:trace contextRef="#ctx0" brushRef="#br0" timeOffset="28199">23656 9127 24575,'-14'0'0,"-2"0"0,-8 0 0,3 0 0,-6 0 0,6 0 0,0 0 0,6 0 0,3 0 0,3 0 0,-3 0 0,6 0 0,-2 0 0,2 0 0,1 0 0,2 2 0,1 1 0,2 5 0,0 2 0,2 2 0,2 3 0,2 1 0,1 4 0,-1 0 0,1 4 0,0-7 0,-3 6 0,1-6 0,-4-1 0,2-1 0,-3-6 0,2 0 0,-1-4 0,1 1 0,-2-1 0,2-2 0,1 0 0,6-3 0,-3 0 0,5 0 0,2 0 0,-1 0 0,7 0 0,-6 0 0,6 0 0,-3 0 0,1 0 0,2 0 0,-6 0 0,6 0 0,-6 2 0,2 2 0,-3 2 0,-3-3 0,0 2 0,-4-2 0,0 0 0,1 2 0,-1-2 0,-2 2 0,-1 0 0,-2 1 0,0-1 0,0 4 0,0 0 0,-6 6 0,-1 2 0,-9 0 0,-1-1 0,-3-3 0,0-3 0,4 2 0,-3-5 0,6 2 0,-3-5 0,4-2 0,0-2 0,3 0 0,0 0 0,4 0 0,-1 0 0,1 0 0,2 0 0,0 0 0</inkml:trace>
  <inkml:trace contextRef="#ctx0" brushRef="#br0" timeOffset="31682">22616 9792 24575,'11'0'0,"4"6"0,5-2 0,1 6 0,11-3 0,-10 0 0,14 4 0,-14-3 0,15-1 0,-11 0 0,7-3 0,-8 0 0,3-1 0,-3-3 0,3 0 0,1 0 0,0 0 0,0 0 0,4 0 0,-3 0 0,4 0 0,-1 0 0,-3 0 0,8 0 0,-4 0 0,0 0 0,4-4 0,-8 3 0,3-5 0,-4 2 0,0-4 0,-5 1 0,0 1 0,-4-1 0,4-3 0,-3 2 0,2-5 0,-3 6 0,0-6 0,0 6 0,0-6 0,-1 3 0,5-1 0,-3-1 0,3 1 0,-8 1 0,3-3 0,-2 0 0,3-2 0,-2-5 0,1 6 0,-5-5 0,4 3 0,-4-7 0,1 3 0,0-8 0,-2 7 0,-2-7 0,2 7 0,-5-7 0,1 7 0,-2-3 0,0 5 0,-1-1 0,-2 0 0,2 0 0,-6 0 0,3 0 0,-3 0 0,0-4 0,0 3 0,0-3 0,0 1 0,0 2 0,0-7 0,0 7 0,0-7 0,0 7 0,0-3 0,0 4 0,0-4 0,-3 4 0,3-4 0,-6 4 0,5-4 0,-5 3 0,5-3 0,-5 0 0,2-1 0,-3-4 0,0 4 0,3-3 0,-2 8 0,2-4 0,0 4 0,-2 0 0,3 0 0,-4 0 0,0-4 0,0 3 0,0-6 0,-3 2 0,-1 0 0,-3-3 0,-4 2 0,-1-4 0,-5-2 0,1 1 0,-4 0 0,3 4 0,-3-4 0,1 8 0,3-3 0,-7 3 0,7 1 0,-2 3 0,0-2 0,3 3 0,-3-1 0,4 2 0,4 4 0,-2 0 0,6 4 0,-2-3 0,-1 5 0,3 1 0,-2 0 0,-1 5 0,3-1 0,-6 2 0,3 0 0,-4 0 0,0 0 0,0 0 0,0 0 0,-4 3 0,3 1 0,-6 6 0,2 1 0,-4 3 0,-1 4 0,-3-2 0,2 2 0,-2-3 0,4-1 0,4-3 0,1 2 0,4-5 0,1 1 0,2-3 0,-2 4 0,6-3 0,-6 5 0,3-5 0,-4 6 0,0-3 0,0 0 0,4 2 0,-3-2 0,6 0 0,-6 2 0,8-2 0,-4 0 0,6-2 0,0 1 0,-3 1 0,5-1 0,-4 5 0,4-4 0,-6 9 0,6-2 0,-5 3 0,4 3 0,-4-2 0,4 6 0,-2 2 0,-1 1 0,3 4 0,-7-1 0,4-3 0,-1 8 0,-2-8 0,6 3 0,-6-4 0,6-4 0,-2 3 0,0-8 0,3 4 0,-3 0 0,3-3 0,0 2 0,0 1 0,3-3 0,-2 3 0,5-4 0,-4 0 0,4 0 0,-2-1 0,0 1 0,2 0 0,-2-1 0,3 1 0,-3-3 0,3-2 0,-3-3 0,3 4 0,0-4 0,0 4 0,0-1 0,0 2 0,0 2 0,0 5 0,0-3 0,0 3 0,0 0 0,0-4 0,3 8 0,1-3 0,3 0 0,0 3 0,3-4 0,-2 1 0,2-1 0,0-4 0,-3 0 0,2-4 0,-2-1 0,-1-2 0,0-2 0,-1-1 0,1 1 0,0-2 0,0 3 0,0 0 0,0 0 0,0 0 0,0 0 0,0 0 0,0 0 0,0-3 0,0 2 0,0-1 0,0 2 0,-3-3 0,2 2 0,-2-5 0,3 6 0,0-6 0,-3 2 0,2-2 0,-4-1 0,4 4 0,-5-3 0,5 2 0,-4-2 0,4-3 0,-5-1 0,2-2 0</inkml:trace>
  <inkml:trace contextRef="#ctx0" brushRef="#br0" timeOffset="32771">23617 10047 24575,'0'18'0,"0"3"0,0 7 0,0 1 0,0 10 0,0-4 0,0 5 0,0-2 0,0-12 0,0 6 0,0-18 0,0 8 0,0-12 0,0 2 0,0-3 0,0-6 0,0-1 0</inkml:trace>
  <inkml:trace contextRef="#ctx0" brushRef="#br0" timeOffset="34310">23817 10109 24575,'0'32'0,"0"-1"0,0-2 0,0 4 0,0 2 0,0-5 0,0 2 0,0-14 0,0 5 0,0-13 0,0 5 0,0-9 0,0 2 0,0-2 0,0-1 0,0 0 0,5 1 0,1-3 0,6-1 0,4-2 0,-4 0 0,4 0 0,-4 0 0,0-3 0,0-3 0,1-7 0,-4 0 0,4-6 0,-7 6 0,4-6 0,-4 3 0,-2 0 0,-1-3 0,-3 2 0,0 1 0,0-3 0,0 2 0,0-3 0,0 4 0,-3 0 0,0 4 0,-1 0 0,-1 5 0,5-4 0,-5 8 0,4-6 0,-4 6 0,3 1 0,-4 2 0,1 0 0,0 0 0,-1 0 0,1 0 0,0 0 0,-1 0 0,1 0 0,-1 0 0,1 0 0,0 0 0,0 0 0,0 0 0,0 0 0,0 0 0,-1 0 0,1 0 0,0 0 0,0 0 0,2 0 0,1 0 0</inkml:trace>
  <inkml:trace contextRef="#ctx0" brushRef="#br0" timeOffset="35431">24186 10180 24575,'0'6'0,"0"-1"0</inkml:trace>
  <inkml:trace contextRef="#ctx0" brushRef="#br0" timeOffset="37313">24549 10042 24575,'-14'0'0,"2"0"0,-8 0 0,7 0 0,-2 0 0,3 0 0,0 0 0,2 0 0,-1 0 0,8 2 0,-2 1 0,5 5 0,0 5 0,0 0 0,0 3 0,0-1 0,0 1 0,0 1 0,0 2 0,0-3 0,0 4 0,0-4 0,0 3 0,0-4 0,0 1 0,0-4 0,0-4 0,0-2 0,2-3 0,4-1 0,3-5 0,3 3 0,0-3 0,0 3 0,3 0 0,-2 0 0,3 0 0,-4 0 0,0 0 0,-3 0 0,2 3 0,-5 0 0,3 2 0,-4 1 0,1-1 0,-1 1 0,-2-1 0,0 1 0,-3-1 0,0 4 0,0 3 0,0 1 0,0 6 0,0-3 0,0 8 0,-3-3 0,-4 3 0,-3-5 0,-1 1 0,-1-3 0,3-2 0,-1-3 0,-1-3 0,4 0 0,-1-4 0,2-2 0,-2 0 0,2-3 0,-3 0 0,4 0 0,-1 0 0,1 0 0,-1 0 0,1 0 0,-1 0 0,1 0 0,-1 0 0,1-3 0,-4 0 0,3-2 0,-3-1 0,4 0 0,-1 1 0,1-1 0,2 1 0,-2 2 0,4-2 0,-4 4 0,5-4 0,-3 5 0,3-2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28:54.8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19731 1157 24575,'-8'5'0,"-10"3"0,6 4 0,-8 9 0,3-3 0,-2 11 0,-4-2 0,-5 9 0,2 10 0,-3 2-522,4 2 522,0 4 0,-1-2 0,13-21 0,0 0-1081,-5 21 1081,1-13 0,2 0 0,3 8 0,-5 3 0,0-1 0,7-3 0,-3 3 0,1 1 0,7-18 0,0 0 0,-2 12 0,-1 2 0,3-8 0,1 0 0,1 0 0,0 1 0,-1 3 0,-1-1 0,5-10 0,-1-1 0,-1 10 0,0-1 0,2 15-282,0-20 1,0 1 281,0 22 0,0-6 0,0-8 0,0-12 478,0-3-478,0-8 1077,0-4-1077,0-3 611,0-2-611,2-5 0,1 3 0,6-6 0,0-1 0,6-2 0,6 0 0,-1-3 0,9-8 0,-6-8 0,7-6 0,-2-5 0,0 2 0,-1-3 0,0-5 0,-2 4 0,-1-3 0,-6 5 0,-4 1 0,0 0 0,0 4 0,-3-3 0,2 4 0,-5-1 0,2-3 0,-3 7 0,0-7 0,0 7 0,0-3 0,-4 4 0,0 4 0,-3-3 0,0 6 0,0 0 0,0 2 0,-5 4 0,-5-2 0,-7 3 0,-3 2 0,0-2 0,-4 5 0,4-2 0,-8 3 0,7 0 0,-7 0 0,7 0 0,1 0 0,1 0 0,2 0 0,1 0 0,0 0 0,4 0 0,0 3 0,3-2 0,0 1 0,6 1 0,-2-3 0,2 3 0,0-1 0,1-1 0,2 1 0</inkml:trace>
  <inkml:trace contextRef="#ctx0" brushRef="#br0" timeOffset="2189">20332 503 24575,'-11'0'0,"-4"0"0,-1 0 0,-1 0 0,-2 0 0,3 0 0,-4 0 0,0 0 0,0 0 0,0 0 0,0 0 0,4 0 0,0 3 0,4 0 0,3 6 0,-3 0 0,6 0 0,-3 2 0,6-1 0,-3 5 0,3-2 0,-1 6 0,-1-6 0,1 6 0,1-6 0,0-1 0,0-1 0,2-4 0,-1 1 0,2-3 0,2-2 0,4 0 0,2-3 0,5 0 0,2 0 0,1 0 0,4 0 0,-3 0 0,2-3 0,-7-3 0,4-4 0,-4-2 0,1-4 0,0-4 0,0-1 0,-2-3 0,-2 4 0,-2 1 0,-1 2 0,0 2 0,1 2 0,-4 4 0,2 1 0,-4 3 0,3 1 0,-1 2 0,2 2 0,0 0 0,0 0 0,1 0 0,-1 0 0,0 0 0,1 0 0,-1 0 0,1 3 0,-1 3 0,1 3 0,0 6 0,0-2 0,1 6 0,-1-3 0,1 4 0,-1 0 0,1-1 0,-3 1 0,1-4 0,-1 3 0,2-2 0,0-1 0,-2 0 0,1-4 0,-4-3 0,2 2 0,-3-5 0,0 6 0,0-6 0,0 2 0,0 0 0,0-1 0,0 4 0,-3-2 0,-6 4 0,-5-1 0,-6 2 0,-4-1 0,-1 1 0,0 0 0,-3 0 0,8-3 0,-8-1 0,10-4 0,-5-2 0,10-1 0,1-3 0,0 0 0,6 0 0,-2 0 0,5-2 0,0-4 0,3-3 0,0-7 0,0 3 0,0-6 0,0 3 0,0-1 0,0-2 0,3 6 0,0 0 0,3 5 0,-1 2 0,3 1 0,2 2 0,5-3 0,1 5 0,4-2 0,4 3 0,-3-3 0,7 2 0,-3-5 0,3 2 0,-3-3 0,3 0 0,-7 0 0,7 0 0,-8 0 0,4 0 0,-7 1 0,2 2 0,-6-1 0,2 1 0,-6-1 0,0 1 0,-4-1 0,-2 5 0,-1-3 0</inkml:trace>
  <inkml:trace contextRef="#ctx0" brushRef="#br0" timeOffset="4431">22691 576 24575,'-11'0'0,"0"0"0,-9 0 0,6 0 0,-9 0 0,10 0 0,-6-3 0,6 5 0,-3 1 0,1 4 0,4 8 0,-4-7 0,5 10 0,0-4 0,4 2 0,-3 3 0,7-3 0,-4 8 0,6-3 0,0 7 0,0-7 0,0 6 0,0-6 0,3 3 0,4-4 0,3-4 0,3 3 0,-1-8 0,4 4 0,0-8 0,4 3 0,-3-7 0,2 0 0,-3-3 0,4 0 0,-4 0 0,4-9 0,-3-4 0,1-8 0,4-4 0,-8 3 0,4-7 0,-4 5 0,1-5 0,-5 4 0,0 1 0,-3 4 0,-1 4 0,1 0 0,-2 7 0,1 1 0,-3 2 0,-1 1 0,1-1 0,-3 1 0,5 2 0,-2 1 0,2 2 0,1 8 0,0 3 0,1 13 0,3 1 0,-2 4 0,2-1 0,0 1 0,-2 0 0,3-4 0,-5-2 0,1-6 0,-4-2 0,0-6 0,-1 0 0,-1-4 0,1 0 0,1-2 0,0 0 0,2-3 0,1-6 0,0-4 0,3-6 0,6-9 0,0-5 0,4-5 0,0-4 0,-3 4 0,2 2 0,-4 8 0,-3 5 0,-2 4 0,-3 4 0,0 5 0,-1-1 0,1 8 0,-1-3 0,0 8 0,-2 5 0,-1 2 0,-2 7 0,0-6 0,3 0 0,-3-2 0,3-5 0,-3 3 0,0-4 0,0 0 0,2-2 0,-1 2 0,3-4 0,-3 3 0,4-3 0,-2 4 0,2-5 0,-2 5 0,2-4 0,-3 1 0,4-2 0,-1 0 0,0 0 0,0-2 0,-2-1 0,2-6 0,-4 0 0,1 0 0,1-2 0,-2 4 0,1-1 0,1 2 0,0 3 0,2 1 0,0 2 0,0 0 0,1 0 0,-1 0 0,1 5 0,-1-1 0,1 7 0,0-2 0,0 1 0,0 1 0,-1-5 0,1 5 0,0-2 0,0 1 0,0 1 0,-1-5 0,-1 5 0,0-4 0,-3 1 0,4-3 0,-4 1 0,1-1 0,0 1 0,-1-3 0,1-1 0</inkml:trace>
  <inkml:trace contextRef="#ctx0" brushRef="#br0" timeOffset="5988">23490 334 24575,'12'0'0,"5"0"0,-7 0 0,6 0 0,-4 0 0,3 0 0,-2 0 0,3 0 0,-4 0 0,0 0 0,0 0 0,0 0 0,-3 0 0,-1 0 0,-2 0 0,-1 0 0,1 0 0,-1 0 0,1 2 0,-3 1 0,-1 3 0,-2-1 0,0 1 0,0-1 0,0 1 0,0-1 0,0 0 0,0 1 0,-2-1 0,1 1 0,-4-3 0,2 2 0,-2-5 0,-1 3 0,1-1 0,-1-1 0,1 4 0,-1-5 0,1 3 0,-1-1 0,1-1 0,1 3 0,0-3 0,3 3 0,-1-1 0,2 2 0,0 0 0,0 1 0,2-1 0,4-2 0,3-1 0,3 1 0,0-2 0,0 4 0,-3-4 0,3 1 0,-3 1 0,0-2 0,-1 4 0,-2-2 0,2 0 0,-2 2 0,3-2 0,-4 2 0,1 1 0,-1-1 0,-2 3 0,-1-1 0,-2 4 0,0-2 0,0 0 0,0 0 0,0-1 0,0-2 0,-5 3 0,1-4 0,-7 1 0,2 0 0,-4-3 0,1 3 0,0-3 0,0 0 0,0 3 0,0-3 0,0 3 0,2 0 0,2-3 0,2 2 0,1-4 0,2 3 0,-2-3 0,4 2 0,-1-3 0</inkml:trace>
  <inkml:trace contextRef="#ctx0" brushRef="#br0" timeOffset="7582">22884 1587 24575,'0'18'0,"0"7"0,0 15 0,0 11 0,0 6-2248,0 0 2248,0-17 0,0 1 0,0-7 0,0 0 0,0 11 0,0 1 0,0-4 0,0-1 0,0 1 0,0 1-666,0 6 1,0 1 665,0-6 0,0-2 0,0-2 0,0-1 103,0-1 1,0-2-104,0 22 0,0-26 0,0 0-57,0 1 0,0-2 57,4 11 1017,-4-3-1017,4-19 1616,-4-11-1616,0-1 717,0-3-717,0 1 0,0-3 0,0-1 0</inkml:trace>
  <inkml:trace contextRef="#ctx0" brushRef="#br0" timeOffset="10203">18344 4246 24575,'6'-8'0,"0"-3"0,10 1 0,1-6 0,22-5 0,-5 2 0,21-2 0,-4 4 0,-9 4 0,11 4 0,-12 2 0,9 6 0,-5-2 0,-1 3 0,-5 0 0,-5 0 0,1 10 0,-5 3 0,-4 9 0,-3 4 0,-2 0 0,-9 4 0,6-1 0,-10 0 0,3 5 0,-7-5 0,-1 20 0,-3-7 0,-11 14-860,-8-4 860,2-22 0,-2-2 0,-12 13 0,9-12 0,0-2 0,-11 4-138,13-8 0,0 0 138,-16 7 0,3 2 0,2-9 0,1-4 0,3 3 848,-1-7-848,6 2 288,-5-3-288,6 0 0,0-4 0,6-1 0,2 0 0,4-2 0,1 1 0,5-3 0,0 1 0,3-1 0,0 1 0,11-1 0,9-2 0,8 3 0,21-5 0,-7 2 0,14-3 0,-1 0-371,-23 0 1,-1 0 370,22 0 0,-22 0 0,-1 0 0,21 0 0,6 0 0,0 0 0,-6 0 0,-7 0 0,-9 0 0,-2 0 0,-8 0 0,-5 0 0,-5 0 0,-3 0 741,-2 0-741,-2 0 0,-3 0 0,1 0 0,-1 0 0,1 0 0,-1 0 0,-2 0 0,0 0 0</inkml:trace>
  <inkml:trace contextRef="#ctx0" brushRef="#br0" timeOffset="11180">19704 4217 24575,'0'33'0,"0"6"0,0-9 0,0 14 0,0 13 0,0-18 0,0 19 0,0-16 0,0 5 0,0 3 0,4-11 0,0-5 0,3-4 0,0-7 0,-3-6 0,1-7 0,-2-2 0,2-8 0,4 3 0,0-3 0,6 0 0,-5 0 0,9 0 0,-2 0 0,4 0 0,7-4 0,-4 0 0,1-6 0,3 3 0,-3-3 0,4-1 0,-1 3 0,1-6 0,0 6 0,0-5 0,0 5 0,0-3 0,0 1 0,-5 2 0,4-3 0,-10 5 0,5-4 0,-13 3 0,5-8 0,-8 2 0,-1 2 0,-3 2 0</inkml:trace>
  <inkml:trace contextRef="#ctx0" brushRef="#br0" timeOffset="12313">19966 4334 24575,'0'18'0,"0"12"0,0 6 0,0 19 0,4 3-1274,1-20 0,0 1 1274,3 3 0,0 1 0,0 6 0,0 1 0,2 0 0,0 0 0,-5-9 0,0 0-269,5 3 0,-1-1 269,-4-10 0,0-2-217,2 2 0,-1-1 217,-1-1 0,-1 0 0,4 9 0,0-1 1777,-2-18-1777,1-1 1231,-4-11-1231,0-1 512,-3-3-512,0 1 0,0-3 0,0-1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29:31.346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18734 2742 24575,'-11'0'0,"0"0"0,-8 0 0,-2 0 0,-8 0 0,0 0 0,-10 0 0,-1 0 0,-6 7 0,2 5 0,5 8 0,-5 4 0,2 4-543,-9 3 543,8 3 0,-4 0 0,9 3 0,1-4 0,6 3 0,-2 0 0,1 1 0,-3 10 0,6-5 0,-1 9 0,10-7 0,0 1 0,3 3 0,5-3 0,3 5 0,5-19 0,0-1 0,3 14 0,-1-9 0,0 1 0,2 13 0,0 5 0,0-17 0,0-2 0,0 5 0,0-4 0,0 1 0,4 9 0,0 10 0,4-7 0,1-4 0,-2-1 0,1-9 0,-1-2 0,0-8 0,3-2 0,-3-3 543,6 0-543,-3 0 0,7 1 0,1-1 0,4 2 0,-1 0 0,0-4 0,1 2 0,-2-5 0,-3 1 0,-1-3 0,-4-4 0,-3 0 0,-1-4 0,-2-2 0,-1 0 0,-2-6 0,-1-3 0,-2 0 0,0-2 0,0 2 0,0 1 0,0-1 0,0 1 0,0 0 0,0-1 0,0 1 0,0 0 0,0-1 0,-3-2 0,0-1 0,-3-4 0,0-2 0,-1-6 0,0 1 0,0-4 0,4 4 0,0 0 0,3 0 0,0 0 0,0 0 0,0 7 0,0-2 0,0 9 0,0-3 0,0 4 0,0 14 0,0 0 0,0 18 0,0-6 0,0 7 0,0-4 0,0 5 0,0-1 0,0 1 0,0-4 0,0-2 0,0-3 0,0-3 0,0-5 0,0-1 0,0-4 0,0 1 0,0-3 0,0 1 0,0-1 0,0 0 0,0 0 0,0 1 0,-3-4 0,-3 3 0,-10-4 0,-5 5 0,-17-2 0,-3 4 0,-15 1-286,24-5 0,1 1 286,-18 3 0,16-4 0,1 1 0,-16 3 0,-8 0 0,5 1 0,8-1 0,9-1 0,5-3 0,5-1 0,10-3 0,2 0 0,7 0 0,2 0 0,0 0 0</inkml:trace>
  <inkml:trace contextRef="#ctx0" brushRef="#br0" timeOffset="808">17013 3222 24575,'-19'0'0,"-10"0"0,1 7 0,-2 1 0,-14 20 0,16-11 0,-8 11 0,3-5 0,5 0 0,-8 6 0,9-3 0,2-8 0,8-1 0,-3 0 0,7-7 0,-3 5 0,4-5 0,2-1 0,-4 5 0,7-10 0,-1 7 0,0-8 0,7 2 0,-7-1 0,7-2 0,-1-2 0</inkml:trace>
  <inkml:trace contextRef="#ctx0" brushRef="#br0" timeOffset="1525">16572 3257 24575,'0'19'0,"0"2"0,3-8 0,4 6 0,-1-6 0,11 7 0,-7-7 0,7 11 0,-1-10 0,1 6 0,0-7 0,2 0 0,-9-1 0,5-2 0,-9-1 0,6-4 0,-9 1 0,5 0 0,-5-3 0,0 1 0,0-3 0,-3 1 0</inkml:trace>
  <inkml:trace contextRef="#ctx0" brushRef="#br0" timeOffset="2341">17054 3026 24575,'0'-4'0,"0"5"0,0 16 0,0 4 0,0 12 0,0-3 0,0 8 0,0-8 0,0 2 0,0-3 0,0 0 0,0-4 0,0-5 0,3-1 0,1-6 0,5 0 0,0-5 0,3-4 0,8 2 0,-6-6 0,13 4 0,-1-4 0,0 0 0,6 0 0,-11 0 0,7 0 0,-8 0 0,1 0 0,-9 0 0,-3 0 0,-4 0 0,1 0 0,-1 0 0,0 0 0,-2 0 0,-1 0 0</inkml:trace>
  <inkml:trace contextRef="#ctx0" brushRef="#br0" timeOffset="3014">17233 3237 24575,'-3'9'0,"1"2"0,2 23 0,0-8 0,0 21 0,0-17 0,0 18 0,0-2 0,0 1 0,0 2 0,0-10 0,0-9 0,0 7 0,0-19 0,0 10 0,0-15 0,0 2 0,2-3 0,-1-3 0,1 0 0,-2-6 0,0-1 0</inkml:trace>
  <inkml:trace contextRef="#ctx0" brushRef="#br0" timeOffset="4442">22615 4323 24575,'-3'4'0,"0"8"0,3 15 0,0 12 0,0 12 0,0 1-756,0-16 1,0 2 755,3-5 0,-1 0 0,-2 6 0,1-1 0,6 21 0,-1-15 0,-1 0 0,1 4 0,3-7 0,0 0 0,-4 9-164,7 1 164,1 5 0,-4-10 0,2-7 0,-4-10 0,0-5 0,0-7 0,-4-2 1113,2-6-1113,-4 0 562,4-4-562,-2-2 0,2 0 0,3-3 0,1 0 0,7 0 0,0 0 0,8 0 0,6 0 0,4-4 0,5 0 0,5-4 0,-4-4 0,9 3 0,-8-2 0,-2 3 0,-1 0 0,-9 1 0,1 2 0,-7 2 0,-3 3 0,-3 0 0,-5 0 0,0 0 0,-6 0 0,2 0 0,-3 0 0,-2 0 0,0 0 0</inkml:trace>
  <inkml:trace contextRef="#ctx0" brushRef="#br0" timeOffset="5581">22918 4978 24575,'0'14'0,"0"15"0,0-2 0,8 27 0,-2-12 0,1-12 0,2 1 0,5 26 0,-1-10-470,-2-11 1,0 0 469,-1 4 0,-1-4 0,0 1 0,0 15 0,-1 5 0,1-1 0,-1-11 231,0-1-231,-4-9 0,3-6 0,-6-6 0,2-6 0,-1-2 708,-1-5-708,2-2 0,-3-3 0,0 1 0,0-3 0,0-1 0</inkml:trace>
  <inkml:trace contextRef="#ctx0" brushRef="#br0" timeOffset="7505">7869 4787 24575,'0'31'0,"0"7"0,0 6 0,0-13 0,0 0-428,0 2 1,0-1 427,0 28 0,0-27 0,0 0 0,0 20 0,0 2 0,0-4 0,0-9 281,0-15-281,0-3 142,0-12-142,0-3 0,0 0 0,0-4 432,0 0-432,0 1 0,0-1 0,0 0 0,0 0 0,3 1 0,0-1 0,2 0 0,1-1 0,2-2 0,5-2 0,3 0 0,8 0 0,10 0 0,-3-3 0,22-10 0,-11-1 0,8-3 0,-1 1 0,2 3 0,1-1-431,3 2 431,-10 7 0,-5 1 0,-7 1 0,-4 2 0,-7-2 0,1 3 0,-13 0 431,1 0-431,-2 0 0,-5 0 0,1 0 0</inkml:trace>
  <inkml:trace contextRef="#ctx0" brushRef="#br0" timeOffset="8222">8202 5103 24575,'-3'20'0,"0"4"0,3 20 0,0 1 0,0 6 0,0 4 0,0-9 0,0 8 0,8-9 0,-3 5 0,8 6 0,-2-9 0,-1 7 0,4-19 0,-5 8 0,1-17 0,-6 2 0,2-8 0,-3-4 0,3 0 0,0-7 0,0-1 0,-3-2 0,-1-3 0,-2-1 0</inkml:trace>
  <inkml:trace contextRef="#ctx0" brushRef="#br0" timeOffset="10301">9094 5579 24575,'-16'0'0,"-7"0"0,1 0 0,-3 0 0,-3 0 0,7 0 0,-3 0 0,4 0 0,1 0 0,2 0 0,4 0 0,-1 0 0,6 0 0,-6 0 0,10 6 0,-3 4 0,6 10 0,-2 1 0,3 7 0,0 1 0,0 1 0,0 3 0,0-4 0,0-1 0,0 1 0,0-4 0,0-1 0,3-4 0,3-1 0,4-2 0,3 1 0,3-4 0,-2 5 0,5-5 0,-3 2 0,4-3 0,4-2 0,-3-2 0,3-5 0,-4-1 0,4-3 0,-4 0 0,5-10 0,-3-6 0,0-11 0,2-8 0,-1 0 0,-3-4 0,3-1 0,-7 1 0,-1 5 0,0 0 0,-8 9 0,3 5 0,-4 7 0,0 2 0,-1 7 0,-1-4 0,1 8 0,-5-1 0,5 7 0,-4 11 0,5 4 0,-2 12 0,3 1 0,1 5 0,0 0 0,0 0 0,0 0 0,-1-4 0,0-6 0,0-1 0,0-13 0,-1 7 0,-3-15 0,3 5 0,-6-7 0,3 1 0,-1-6 0,-1-7 0,4-10 0,-1-13 0,4-4 0,3-1 0,-3-3 0,3 4 0,-1-1 0,-2 6 0,2 5 0,-3 7 0,-1 2 0,-3 6 0,3 3 0,-6 1 0,5 4 0,-2-1 0,2 2 0,0 0 0,0 2 0,1 4 0,0 6 0,0 1 0,1 6 0,-1-2 0,0-1 0,1 0 0,-1-4 0,0-3 0,0 2 0,-3-5 0,2 3 0,-5-4 0,3 1 0,-1-3 0,1-1 0,2-2 0,0 0 0,1-2 0,-1-4 0,1-7 0,1-4 0,-1-2 0,1-5 0,3 3 0,-3-3 0,3 4 0,-4 4 0,0 0 0,-2 7 0,1 1 0,-5 2 0,5 3 0,-2 1 0,2 2 0,0 2 0,1 8 0,0 0 0,0 9 0,1-3 0,0 8 0,-1-3 0,4-1 0,-3-1 0,2-2 0,-3-1 0,0-1 0,0-3 0,0 0 0,-2 0 0,1 1 0,-4-1 0,4 0 0,-4 0 0,4 0 0,-4-3 0,1 2 0,-2-5 0,0 3 0,0-4 0,0-2 0,0 0 0</inkml:trace>
  <inkml:trace contextRef="#ctx0" brushRef="#br0" timeOffset="11660">9867 4810 24575,'15'0'0,"-3"-3"0,3 3 0,1-3 0,-3 3 0,2 0 0,1 0 0,-6 0 0,8 0 0,-5 0 0,1 0 0,4 6 0,-8 1 0,6 9 0,-6 4 0,0 1 0,-3 6 0,-4-2 0,1 0 0,-4 3 0,0-8 0,0 1 0,0-6 0,0-3 0,0-2 0,-3-2 0,0-3 0,-3 1 0,-2-3 0,2-1 0,-6-2 0,6 0 0,-2 0 0,2 0 0,1 0 0,-1 0 0,1 0 0,6 0 0,3 0 0,11 0 0,1 3 0,1-2 0,2 5 0,-7-3 0,7 4 0,-6-1 0,3 0 0,-4 0 0,0 0 0,-3 0 0,-1-1 0,-2 1 0,-1-1 0,-2 4 0,0-3 0,-3 5 0,0-2 0,0 3 0,0 4 0,0 0 0,0 8 0,-6-3 0,-2 3 0,-9-4 0,4-3 0,-3-1 0,3-7 0,4 0 0,1-4 0,2 1 0,1-3 0,-1-1 0,1-2 0,0 0 0,2 0 0,1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30:03.4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19921 6826 24575,'-14'-9'0,"-1"1"0,-3 8 0,-1 0 0,3 0 0,-4 0 0,6 0 0,-4 0 0,11 0 0,-8 3 0,8 3 0,-1 3 0,2 3 0,2 4 0,-1-3 0,4 2 0,-4-3 0,4 0 0,-2 0 0,3 0 0,0 0 0,0-2 0,0 1 0,0-5 0,0 2 0,0-2 0,0-1 0,0 1 0,0-1 0,3-2 0,-1 0 0,4-3 0,-1 0 0,1 0 0,-1 0 0,1 0 0,-1 0 0,0-3 0,1 3 0,-3-5 0,4-1 0,-3 3 0,4-8 0,-3 7 0,4-7 0,-3 2 0,3-3 0,-3 0 0,3 0 0,-3 2 0,3-1 0,-3 2 0,0-3 0,0-1 0,-1 4 0,1-2 0,0 4 0,0-4 0,-1 5 0,-1-3 0,1 4 0,-5 0 0,5 1 0,-2 2 0,2 2 0,0 0 0,1 13 0,0-1 0,1 16 0,1 1 0,-1 5 0,1 5 0,-1 0 0,1 5 0,0-4 0,0 4 0,-3-5 0,1 0 0,-5-5 0,6-1 0,-6-8 0,5 3 0,-2-7 0,3 7 0,-3-8 0,2 8 0,-2-7 0,0 7 0,2-7 0,-6-1 0,3-4 0,-3-4 0,0-3 0,0-1 0,0-2 0,0-1 0,0 1 0,-2-3 0,-4-1 0,-3-2 0,-7 0 0,0 0 0,-1-9 0,-3-7 0,5-9 0,-4-5 0,4-3 0,0-2 0,3-3 0,1-1 0,6 0 0,2 4 0,3 2 0,0 8 0,0-3 0,0 7 0,0 0 0,0 2 0,0 6 0,0 1 0,0 0 0,0 6 0,0-3 0,0 4 0,0-1 0,2 1 0,1 2 0,3-2 0,-1 2 0,1 0 0,-1-2 0,0 4 0,4-4 0,0 2 0,0-1 0,2-1 0,-4 4 0,1-2 0,-3 3 0,1-2 0,-1 1 0,1-1 0,-3 2 0,-1 0 0</inkml:trace>
  <inkml:trace contextRef="#ctx0" brushRef="#br0" timeOffset="1963">19792 8170 24575,'0'-9'0,"0"2"0,0 1 0,0 1 0,0 0 0,-3-3 0,-3 5 0,-3-5 0,-3 5 0,-4-1 0,0-4 0,-4 6 0,-4-7 0,-1 8 0,-4-2 0,0 3 0,0 0 0,0 0 0,0 0 0,5 0 0,3 0 0,2 0 0,6 0 0,-3 0 0,7 3 0,-2 3 0,4 6 0,-2 4 0,2 8 0,0 5 0,-1 1 0,1 8 0,3-8 0,-3 3 0,6-4 0,-5-4 0,5-5 0,-2-5 0,3-2 0,0-4 0,0-1 0,0-2 0,0-1 0,0 0 0,3-2 0,3 3 0,6-6 0,5 3 0,3-3 0,-1 0 0,5 0 0,-3 0 0,3 0 0,0 0 0,1 0 0,-1 0 0,0 0 0,0 0 0,-3 0 0,7 0 0,-8 3 0,8 4 0,-6 7 0,4 9 0,-4 4 0,1 4 0,-3 3 0,-1-3 0,-4 2 0,-4-4 0,-1 0 0,-6-4 0,-1-2 0,-3-3 0,0-3 0,-6 2 0,-4-6 0,-11 4 0,-4-3 0,-4-3 0,0 2 0,0-5 0,4 2 0,-3-2 0,8-5 0,-4 0 0,4-3 0,0 0 0,3 0 0,2-5 0,2-5 0,0-7 0,3-6 0,-3-2 0,8-9 0,-5 4 0,9-13 0,-5 12 0,5-12 0,-2 9 0,3-1 0,0 2 0,0 8 0,0 2 0,0-1 0,3 3 0,0-3 0,7 4 0,0 4 0,3-3 0,-1 6 0,5-7 0,-4 7 0,3-4 0,-4 5 0,1 0 0,-1 0 0,0 2 0,-3-1 0,2 4 0,-4-4 0,2 4 0,-4-1 0,1 2 0,-1 0 0,1 1 0,-1-1 0,-2 1 0,2 2 0,-4-2 0,1 2 0,-2-2 0,0 2 0,0 0 0</inkml:trace>
  <inkml:trace contextRef="#ctx0" brushRef="#br0" timeOffset="4482">22589 6862 24575,'-8'0'0,"-2"0"0,1 0 0,-7 0 0,3 0 0,-6 0 0,-1 0 0,-1 0 0,-7 0 0,7 3 0,0 3 0,2 4 0,6-1 0,0 3 0,5-2 0,4 2 0,-4 0 0,7 0 0,-5 3 0,6 2 0,0-1 0,0 3 0,0-2 0,0-1 0,0 3 0,0-6 0,3-1 0,0 0 0,3-6 0,-1 2 0,1-2 0,-1-3 0,4-1 0,0-2 0,3 0 0,3 0 0,-2-5 0,6-3 0,-2-4 0,2-2 0,1 4 0,-3-2 0,2 5 0,-6-5 0,2 5 0,-3-2 0,0 3 0,0 3 0,0-3 0,-2 6 0,-2-6 0,-3 6 0,1-3 0,-1 1 0,1 1 0,-1-1 0,0 2 0,1 0 0,-1 0 0,0 0 0,1 5 0,0 5 0,0 11 0,1 4 0,1 3 0,-1 1 0,0 0 0,0 0 0,0-4 0,0-1 0,-1-8 0,-2 0 0,1-7 0,-4-1 0,3-5 0,-1-8 0,3-2 0,0-15 0,0 5 0,1-11 0,0 3 0,0 0 0,0 2 0,0 3 0,2 0 0,-2 3 0,2 2 0,-3 5 0,0 2 0,-3 2 0,-1 1 0,1 2 0,0 0 0,2 3 0,0 3 0,1 6 0,-1 1 0,-1 5 0,1-5 0,-2 1 0,0-2 0,3 0 0,-6 2 0,5-4 0,-4 1 0,3-3 0,-1-2 0,2-1 0,0-2 0,1-2 0,-1-4 0,1-3 0,0-3 0,0 0 0,0-1 0,0 1 0,0 0 0,0 3 0,-3 1 0,2 5 0,-4-2 0,3 4 0,-1-2 0,2 3 0,1 0 0,-1 3 0,-2 0 0,2 2 0,-2 4 0,3 0 0,0 3 0,0 3 0,0 2 0,1-1 0,-1 0 0,0-4 0,0 0 0,0 0 0,-3-3 0,3 2 0,-6-5 0,6 3 0,-6-4 0,3-2 0,-3 0 0</inkml:trace>
  <inkml:trace contextRef="#ctx0" brushRef="#br0" timeOffset="6178">23200 6637 24575,'8'0'0,"2"0"0,-1 0 0,3 0 0,-2 0 0,-2 0 0,-3 0 0,1 0 0,-1 0 0,1 0 0,-1 0 0,1 0 0,-1 0 0,0 3 0,-2 3 0,0 6 0,-3 1 0,0 3 0,0-4 0,0 0 0,-3 3 0,-1-5 0,-2 5 0,-2-9 0,1 3 0,1-3 0,1-1 0,2-2 0,-2-1 0,4-2 0,4 0 0,3 0 0,2 0 0,-3 0 0,1 0 0,-1 0 0,0 0 0,1 0 0,-1 0 0,0 3 0,1-3 0,-1 5 0,1-4 0,-3 4 0,2-5 0,-2 5 0,2-2 0,-2 3 0,2-1 0,-5 0 0,5 1 0,-4-1 0,1 1 0,-2-1 0,0 0 0,0 1 0,0-1 0,0 1 0,0-1 0,0 1 0,0-1 0,0 0 0,-2-2 0,-4 2 0,-1-2 0,-4 3 0,5 0 0,-3-3 0,4 2 0,-1-4 0,1 1 0,2 0 0,-2-1 0,4 4 0,-3-5 0,3 5 0,-3-5 0,1 2 0,-3-2 0,1 0 0,0 0 0,0 0 0,2 0 0,0 0 0</inkml:trace>
  <inkml:trace contextRef="#ctx0" brushRef="#br0" timeOffset="7358">22703 7772 24575,'0'31'0,"0"7"0,0 12 0,0-19 0,0 2-1810,0 4 1,0 2 1809,0 10 0,0 2 0,0-1 0,0 2 0,0 5 0,0 1-773,0 0 0,0-1 773,0-2 0,0-1 0,0-13 0,0 0 0,0-1 0,0 12 0,0-2 0,0 8 0,0-3 0,0-19 0,0-2 182,0 9 0,0 0-182,0 10 0,0-21 0,0-1 0,0 20 0,0-12 0,0-10 1601,0-9-1601,0-4 2218,0-7-2218,0-1 245,0-2 1,0-3-1,0-1 1</inkml:trace>
  <inkml:trace contextRef="#ctx0" brushRef="#br0" timeOffset="11338">23032 10261 24575,'3'-8'0,"-1"-1"0,-2-6 0,0-2 0,-3 1 0,3 0 0,-6 1 0,5 5 0,-2-2 0,-2 9 0,3-5 0,-5 4 0,4-2 0,-6 4 0,3 2 0,-9 0 0,2 0 0,-7 0 0,-4 3 0,-1 5 0,-5 10 0,0 2 0,-1 7 0,4-4 0,1-1 0,5-4 0,7-5 0,-1-1 0,9-6 0,0 3 0,1-4 0,4 1 0,-1-1 0,2 0 0,0 1 0,0-1 0,0 1 0,-3 5 0,2-1 0,-2 6 0,3-4 0,0 3 0,0-2 0,0 3 0,0-4 0,0 0 0,0 0 0,0 3 0,3-2 0,0 3 0,3-7 0,3 2 0,-3-2 0,5 1 0,-1-2 0,-1-2 0,2 0 0,-2 0 0,0-3 0,3 0 0,-3-3 0,0 0 0,2 0 0,-2 0 0,3 0 0,0 0 0,1 0 0,2-3 0,-2-3 0,6-1 0,-6-8 0,3 4 0,-3-5 0,-1 1 0,1-2 0,0-3 0,-3 0 0,0 1 0,-3-1 0,-1 0 0,1-4 0,-3 3 0,2-3 0,-5 4 0,2 0 0,-3 0 0,0 0 0,0 4 0,0 0 0,0 4 0,0 0 0,0 3 0,0 0 0,0 4 0,0-1 0,0 1 0,0 5 0,0 3 0,2 9 0,2 9 0,3 4 0,1 8 0,0 12 0,0 1-368,-4-13 1,1 2 367,0-4 0,-1 2 0,-1 4 0,-1 2-879,3 2 1,-1 0 878,-3 1 0,-1 1 0,2 7 0,0-1-582,-1-14 1,-2 0 581,1 12 0,0-1 0,0 9-188,0-20 0,0 0 188,0 16 0,0-7 612,0-20-612,0 7 1667,0-20-1667,0 5 1294,0-7-1294,0-4 114,3-2 1,-3 0-1,2-3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30:39.781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23216 8985 24575,'10'-3'0,"2"1"0,6 2 0,6 0 0,5 0 0,10 0 0,-3 0 0,6 0 0,-2 0 0,11 0 0,0 4-412,7 13 412,-15 9 0,-17-9 0,0 2 0,-7 7 0,-1 0-471,7 0 0,0 1 471,-7 8 0,-2 1 0,5 0 0,0 0 0,-6 2 0,-1 0 0,5 1 0,-1-1 0,-7-9 0,-1 1 0,5 6 0,0 0 0,0 17 0,-6-19 0,0 1 0,-2-4 0,-1 0 0,3 26 0,-7-26 0,0 0 0,1 0 0,-2 1 0,-1 0 0,0 1-261,1-1 1,-2-1 260,-15 27 0,7-29 0,-3-1 0,-7 1 0,-2-2 0,-14 18 0,11-23 0,0-1 0,-14 8 0,-8 1 0,0-5 0,6-6 0,0-6 0,2-2 381,8-4-381,-3 0 935,4 1-935,0 2 559,4 1-559,5-1 0,4 2 0,7-5 0,-2 1 0,7-2 0,-4-1 0,7 1 0,-1-5 0,2-4 0,0-6 0,3-3 0,-3 0 0,3 0 0,-3-4 0,0 0 0,0-1 0,0-2 0,0 3 0,0-4 0,0-4 0,-6 3 0,-1-2 0,-4-1 0,-1 3 0,4-3 0,1 4 0,2 4 0,4-3 0,-2 6 0,3-3 0,0 4 0,0 3 0,0 1 0,0 2 0,0 7 0,3 4 0,-2 6 0,4 1 0,-1 3 0,-1 1 0,0 4 0,0 0 0,-2 0 0,2 0 0,-3 4 0,0-3 0,0 2 0,0-3 0,0 4 0,0-3 0,0 3 0,0-4 0,0-4 0,-3-1 0,2-5 0,-4 1 0,4-5 0,-2 2 0,3-2 0,0-1 0,-2 0 0,1 1 0,-1-1 0,2 1 0,0-1 0,0 1 0,0-1 0,0 1 0,0-1 0,0 0 0,0 4 0,2-3 0,4 3 0,7-1 0,-1 2 0,7 3 0,-2-3 0,3 2 0,-1-2 0,-2 1 0,-2 0 0,-3-4 0,0 5 0,0-6 0,-2 3 0,1-3 0,-5 2 0,6-1 0,-6 1 0,2-2 0,-2-1 0,-1-2 0,-2 0 0,0-3 0</inkml:trace>
  <inkml:trace contextRef="#ctx0" brushRef="#br0" timeOffset="852">24493 9164 24575,'-15'3'0,"-1"6"0,-6 16 0,4 2 0,-2 16 0,6-12 0,-2 8 0,5-6 0,0-3 0,1-1 0,5-9 0,-7-1 0,11-9 0,-7 2 0,5-7 0,0 1 0,-5-1 0,4-2 0,-4 0 0,2-1 0,1-1 0,-1 2 0,1-1 0,-1-1 0,3 3 0,-1-3 0,3 1 0,-1-2 0</inkml:trace>
  <inkml:trace contextRef="#ctx0" brushRef="#br0" timeOffset="1869">24250 9185 24575,'0'11'0,"0"3"0,3-1 0,3-1 0,1 4 0,4-7 0,-4 3 0,2-3 0,-1 0 0,-1 0 0,1-4 0,-2 4 0,-1-5 0,1 6 0,-1-6 0,4 7 0,-3-3 0,3 4 0,-4-3 0,1 2 0,0-2 0,0 1 0,0 1 0,-1-2 0,1 3 0,0-3 0,0 0 0,-3-4 0,2 0 0,-5 1 0,5-3 0,-4 1 0,3-1 0,-3 2 0,1 1 0,0-4 0,-1 3 0,1-4 0,-2 1 0</inkml:trace>
  <inkml:trace contextRef="#ctx0" brushRef="#br0" timeOffset="3596">24802 8907 24575,'0'-12'0,"0"-1"0,-2 6 0,-1-4 0,-3 5 0,0 0 0,-2-2 0,2 7 0,-3-5 0,1 6 0,2 0 0,-2 0 0,3 0 0,-4 0 0,0 0 0,0 3 0,-3 0 0,3 5 0,0 5 0,-3 0 0,5 3 0,-4-4 0,1 0 0,1 0 0,0 0 0,3-3 0,3 2 0,-2-4 0,4 4 0,-1-5 0,2 2 0,0 1 0,0-3 0,0 5 0,0-5 0,0 3 0,2-4 0,1 1 0,5-1 0,-1 1 0,4 0 0,-2-3 0,0 0 0,3-3 0,-3 0 0,0 0 0,2 0 0,-5-3 0,6-6 0,-3-1 0,4-9 0,-2-2 0,-2 0 0,1-3 0,-3 1 0,3 2 0,-3-3 0,0 4 0,-4 3 0,0 2 0,-3 6 0,0-3 0,0 6 0,0-3 0,0 4 0,2 2 0,1 3 0,0 3 0,-1 5 0,-2 9 0,3 0 0,-2 15 0,5-1 0,-2 8 0,1 0 0,2 0 0,-3 5 0,0-4 0,4 9 0,-7-9 0,6 4 0,-6-5 0,6 0 0,-6-5 0,2-1 0,-3-8 0,0-1 0,3-8 0,-3-1 0,3-5 0,-3-2 0,0-3 0,0 1 0,0-1 0,0 0 0,2-2 0,-1-3 0,1-2 0</inkml:trace>
  <inkml:trace contextRef="#ctx0" brushRef="#br0" timeOffset="6584">18954 10284 24575,'33'0'0,"6"0"0,7 0 0,-15 0 0,0 0 0,12 0 0,-10-2 0,0 0 0,14 1 0,11-3 0,-2 4 0,-11 0 0,-1 0 0,-10 0 0,0 0 0,-9 0 0,-5 0 0,-5 0 0,-5 0 0,-2 0 0,-3 0 0,1 0 0,-1 0 0,-2 9 0,0 11 0,-3 16 0,-4-6 0,-1 3-1026,-1 6 0,0 3 1026,-5 10 0,0 4-909,4-15 1,-1 1-1,0 0 909,1 2 0,-1 1 0,0 1-914,0 4 1,0 1-1,0-1 914,0 0 0,-1-2 0,2-1 0,-2 12 0,0-1-457,2-18 1,-1 0-1,2-2 457,0 3 0,1-1 415,-3 3 0,1 0-415,2-10 0,1-1 2156,-4 13-2156,4-16 3083,0-9-3083,2-7 2087,1-5-2087,-1-2 183,0-3 0,1-1 0,-1-2 1</inkml:trace>
  <inkml:trace contextRef="#ctx0" brushRef="#br0" timeOffset="7690">19711 10830 24575,'8'-8'0,"4"2"0,5-10 0,7 7 0,2-4 0,-1 3 0,7 5 0,-10-4 0,10 8 0,-7-2 0,-3 3 0,0 0 0,-5 0 0,4 14 0,-7-5 0,4 24 0,-10-11 0,3 16 0,-4-4 0,1 5 0,-4 5 0,0 7-649,-4 0 649,-1-20 0,-2 0 0,-14 22 0,6-20 0,-3-3 0,-16 11 0,12-12 0,1-2 0,-7 6 0,-5 9 0,6-11 0,5-10 0,4-4 0,5-5 0,4-3 649,1-1-649,2 1 0,2 0 0,0 0 0,0 2 0,9-1 0,2-1 0,8 1 0,1-3 0,4-1 0,-3 1 0,7-3 0,5-1 0,-6-3 0,10 0 0,-12 0 0,4-3 0,0-1 0,-1-3 0,1-4 0,-1 6 0,-3-4 0,-1 8 0,-8-2 0,0 3 0,-7 0 0,-1-2 0,-3 1 0,-2-1 0,0 2 0</inkml:trace>
  <inkml:trace contextRef="#ctx0" brushRef="#br0" timeOffset="9072">8519 11100 24575,'8'-3'0,"5"1"0,24 2 0,-2 0 0,14 0 0,-14 0 0,19 0 0,-18 0 0,14 0 0,-11 0 0,0 0 0,-9 0 0,-1 0 0,-13 0 0,0 0 0,-7 0 0,-1 0 0,-2 0 0,-1 0 0,0 0 0,-2 2 0,2 4 0,-4 3 0,2 7 0,-3 4 0,0 5 0,0 4 0,0-1 0,0 6 0,0-5 0,-7 9 0,2-3 0,-11 9 0,4-4 0,3-11 0,0 2 0,-7 17 0,2 8-606,5-22 0,1-1 606,-2 12 0,1-3 0,0 0 0,0 2-212,0-9 0,0 1 212,-3 10 0,-6 10 0,2-11 0,3-6 0,-1-5 0,7-13 0,-3-1 0,6-11 1185,-1-1-1185,2-5 0,0 0 0,1-3 0</inkml:trace>
  <inkml:trace contextRef="#ctx0" brushRef="#br0" timeOffset="10323">9408 11382 24575,'0'-23'0,"0"1"0,0 2 0,0 0 0,0 0 0,6 4 0,0 3 0,14 0 0,-6 6 0,9-3 0,-3 7 0,5 0 0,-4 3 0,6 0 0,-5 0 0,6 0 0,-6 0 0,0 0 0,-5 0 0,-1 5 0,0 2 0,-4 5 0,-3 0 0,0 0 0,-3 3 0,0 2 0,1 3 0,-3 8 0,-1 3 0,-3 13 0,0 7-748,0-21 0,0 2 748,-8 6 0,-3 1 0,4 1 0,-3-2 0,-5-4 0,-2-2-442,1 3 0,1-3 442,-11 15 0,9-18 0,-1 0 0,-7 13-170,-7-2 170,9-13 0,-3-2 0,5-7 1412,0 2-1412,4-6 945,-2 3-945,6-5 193,-3 0-193,4 0 0,3-2 0,3-2 0,1 0 0,4-2 0,-2 3 0,3-1 0,0-2 0,0 3 0,13-3 0,-1 0 0,20-2 0,4-1 0,-4-3 0,15 0 0,-16-3 0,13-9 0,-5-1 0,-3-9 0,-2 6 0,-4 0 0,-2 3 0,-3 5 0,-1-2 0,-7 3 0,-2 4 0,1-3 0,-6 5 0,1-2 0,-5 3 0,-1 0 0,1 0 0,-3 0 0,-1 0 0</inkml:trace>
  <inkml:trace contextRef="#ctx0" brushRef="#br0" timeOffset="12156">10351 11794 24575,'-8'-3'0,"1"1"0,-5-1 0,5 8 0,-12-4 0,8 14 0,-4-7 0,-10 27 0,13-17 0,-9 19 0,14-21 0,4 0 0,-6-1 0,8 1 0,-5 1 0,6-2 0,0 0 0,0-6 0,0 2 0,0-6 0,0 1 0,0-1 0,0 1 0,2-3 0,4-1 0,3-2 0,3 0 0,0 0 0,0-5 0,0-2 0,-2-9 0,1 3 0,-1-6 0,0 3 0,-1-4 0,1 0 0,-3 0 0,3 0 0,-4 4 0,1-3 0,-1 6 0,0-3 0,0 7 0,-3 1 0,2 2 0,-5 1 0,5 1 0,-2 7 0,6 8 0,2 9 0,6 9 0,-1 6 0,3 4 0,-3 0 0,0 5 0,0 1 0,1 6 0,-4-6 0,-1-1 0,-5-10 0,1-1 0,-1-4 0,-3-4 0,-1 3 0,-3-3 0,3 0 0,-2 2 0,2 3 0,-3 0 0,3 3 0,-2-4 0,2-4 0,-3 3 0,0-11 0,0 6 0,0-10 0,-3 2 0,0-6 0,-5-1 0,-1-5 0,-3 0 0,-4-3 0,0 0 0,-4-3 0,-1-8 0,-4-4 0,-2-12 0,-7-10 0,10 4 0,-4-12 0,9 11 0,2-11 0,-1 5 0,12 1 0,-1 1 0,7 8 0,0 1 0,0 1 0,0 7 0,0 1 0,0 1 0,3 6 0,3-6 0,4 8 0,2-3 0,4 4 0,-3 0 0,6 0 0,-3 4 0,8-1 0,-3 0 0,7 0 0,-3 0 0,8-4 0,-3 3 0,3-6 0,-4 6 0,-4-6 0,-2 7 0,-3-3 0,-4 4 0,3-1 0,-9 1 0,2 3 0,-9 0 0,0 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31:16.7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19481 12970 24575,'8'-8'0,"1"-2"0,7 0 0,0 0 0,8-3 0,-3 5 0,3-2 0,-4 3 0,-4 4 0,3-3 0,-6 5 0,6-2 0,-6 3 0,-1 0 0,0 0 0,-3 0 0,0 2 0,-1 4 0,-2 3 0,0 4 0,0-1 0,0 0 0,0 0 0,-2 0 0,-2 0 0,-2-3 0,0-1 0,0-2 0,0-1 0,0 1 0,0-1 0,0 1 0,0-1 0,0 0 0,0 1 0,0-1 0,0 1 0,0-1 0,0 0 0,0 1 0,0-1 0,0 0 0,-2-2 0,-1-1 0,-4-2 0,1 0 0,-2 3 0,3-3 0,-4 5 0,3-4 0,-5 2 0,4-3 0,-4 0 0,-2 0 0,0 0 0,-6 0 0,3 0 0,-4 0 0,0 0 0,4 0 0,0-3 0,4-1 0,0-4 0,3 1 0,0 1 0,4 1 0,-1 2 0,3-5 0,1 1 0,2-4 0,0 2 0,0-3 0,0-4 0,0 3 0,0-3 0,2 4 0,1 3 0,6 0 0,-3 1 0,6 4 0,-6-4 0,6 5 0,-3-1 0,3 2 0,0-1 0,0 2 0,0-1 0,0 2 0,0 0 0,0 0 0,0 0 0,0 0 0,0 0 0,-3 0 0,3 0 0,-6 0 0,5 0 0,-5 0 0,6 2 0,-6 1 0,3 6 0,-3 4 0,0-1 0,0 4 0,0-1 0,-2 2 0,1 3 0,-4-1 0,2 1 0,-3 4 0,0-3 0,0 11 0,0-6 0,0 7 0,0-4 0,0 5 0,-3-5 0,-4 1 0,-1-3 0,-1-6 0,2 2 0,0-3 0,1-4 0,-1 3 0,4-6 0,-3 6 0,2-6 0,-2 2 0,0-3 0,0-2 0,0-2 0,3 0 0,-2-1 0,2 1 0,-2-5 0,-1-1 0,1-2 0,-1 0 0,0 0 0,-2 0 0,2 0 0,-6 0 0,3-2 0,-3-2 0,0-5 0,0 0 0,0-3 0,2-4 0,-2 0 0,5-1 0,-3-2 0,4 6 0,2-6 0,2 6 0,2-2 0,0 0 0,0 2 0,0-3 0,0 4 0,0 0 0,5 0 0,2 0 0,5 2 0,0-1 0,3 4 0,-2-2 0,6 2 0,-2 1 0,3-1 0,-1 0 0,1 1 0,0 2 0,-4-2 0,3 6 0,-6-3 0,3 3 0,-1-3 0,-2 2 0,3-4 0,-4 4 0,3-5 0,-2 6 0,2-6 0,-6 5 0,3-4 0,-3 4 0,0-1 0,2-1 0,-7 2 0,1-1 0</inkml:trace>
  <inkml:trace contextRef="#ctx0" brushRef="#br0" timeOffset="1474">19201 14117 24575,'-1'-3'0,"2"1"0,10 2 0,3 0 0,10 0 0,-4 0 0,13 0 0,-11 0 0,10 0 0,-11 0 0,7 3 0,-6 12 0,2-3 0,-1 17 0,-5-11 0,4 12 0,-3-4 0,-3 4 0,5 1 0,-9-3 0,0 2 0,1-1 0,-5 9 0,3-11 0,-1 9 0,-4-18 0,1 1 0,-4-7 0,0 0 0,-3-3 0,0 0 0,0-4 0,0 1 0,-3-1 0,-3-2 0,-3-1 0,-7-2 0,3 0 0,-2 0 0,-1 0 0,3 0 0,-2 0 0,3 0 0,-1 0 0,4 0 0,-2 0 0,5 0 0,-3 0 0,4 0 0,17 0 0,3 7 0,28 10 0,-15 3 0,12 13 0,-1 5 0,-9-8 0,-9-7 0,1 1 0,6 9 0,5 9 0,-3-2 0,-3-3 0,-7-3 0,-2-8 0,-4 1 0,-4-9 0,0 5 0,-4-10 0,-2 2 0,-2-3 0,-2 0 0,0 4 0,-3 0 0,-7 5 0,-5 0 0,-17 10 0,8-10 0,-16 15 0,9-19 0,-9 10 0,-4-11 0,3 0 0,-3-4 0,0-4 0,4-4 0,-9 0 0,3-4 0,1-3 0,1-5 0,9-4 0,2-3 0,4 1 0,4 0 0,5 3 0,5 2 0,5 3 0,2 0 0,2 3 0,1-2 0,2 2 0,0-5 0,3 4 0,0-1 0</inkml:trace>
  <inkml:trace contextRef="#ctx0" brushRef="#br0" timeOffset="3057">20497 14187 24575,'-18'7'0,"3"2"0,-6 12 0,-2 9 0,-1 2 0,-7 5 0,11-8 0,-7 10 0,8-7 0,-6 16 0,5-7 0,0 8 0,4-5-477,6 6 477,-5 6 0,13-4 0,-14 3 0,15-4 0,-7-1 0,8 6 0,0-5 0,0 0 0,0-2 0,0-9 0,0 0 0,0-3 0,0-11 0,6 6 0,2-11 0,10 8 477,-4-8-477,7 1 0,0-5 0,0-4 0,7 1 0,-7-3 0,6-1 0,-2-6 0,0-1 0,3-3 0,-3 0 0,0-6 0,0-9 0,-3-9 0,-3-6 0,0-4 0,-4-1 0,-3-4 0,0 0 0,-8 4 0,-1-3 0,-3 8 0,0 1 0,0 5 0,0 4 0,-2 4 0,-4 3 0,-4 4 0,-5 3 0,2 2 0,-3 1 0,0 3 0,0 0 0,-4 0 0,-4 0 0,3 3 0,-7 1 0,4 6 0,-5-2 0,4 2 0,5-3 0,4-1 0,4 0 0,3-3 0,0 2 0,6-2 0,1 2 0,0-2 0,-1-1 0,0-2 0,0 0 0</inkml:trace>
  <inkml:trace contextRef="#ctx0" brushRef="#br0" timeOffset="4627">22720 12867 24575,'0'18'0,"0"0"0,0 2 0,0-3 0,0 2 0,0-3 0,0 4 0,0-1 0,-6 1 0,5 0 0,-5 0 0,6 0 0,0-4 0,-3-1 0,2-3 0,-4 0 0,4-2 0,-2-2 0,1-3 0,1 1 0,-1-1 0,2 1 0,0 1 0,0-1 0,0 2 0,0-3 0,0 0 0,0 1 0,2-3 0,4-1 0,7-2 0,0 0 0,6 0 0,-3 0 0,4 0 0,0-3 0,0 0 0,0-4 0,4 0 0,-4 3 0,4 1 0,-4 0 0,0 2 0,0-2 0,-4 3 0,0 0 0,-4 0 0,0 0 0,0 0 0,-3 0 0,-1 0 0,0 0 0,-2 0 0,1 0 0,-4 0 0,0 0 0</inkml:trace>
  <inkml:trace contextRef="#ctx0" brushRef="#br0" timeOffset="8563">22839 12903 24575,'-12'0'0,"1"0"0,-1 0 0,5 0 0,-5 0 0,4 0 0,1 0 0,-1 0 0,2 0 0,3 3 0,1 0 0,2 5 0,0 1 0,-6 3 0,5 0 0,-4-3 0,5-1 0,-3-2 0,3-1 0,-3 1 0,3-1 0,0 0 0,0 0 0,-2 4 0,-2 0 0,-2 6 0,0-2 0,-1 3 0,1-7 0,-2 2 0,4-5 0,-4 3 0,7-4 0,-4 1 0,5-1 0,-3 1 0,3-1 0,0 1 0,0 2 0,0 1 0,0 6 0,0-2 0,0 6 0,3-6 0,0 2 0,7 1 0,-4-6 0,3 5 0,0-6 0,0 0 0,3 0 0,0-3 0,0 0 0,4-3 0,0 3 0,4-5 0,-4 2 0,3-3 0,-2 0 0,-1 0 0,0 0 0,-7 0 0,2 0 0,-5-3 0,3 0 0,-4-2 0,1-1 0,-1 0 0,0 1 0,1-1 0,-1 1 0,1-4 0,0 0 0,2-3 0,2 0 0,-1 0 0,3 0 0,-5-4 0,1 3 0,-1-3 0,-1 4 0,0 0 0,0 3 0,0-3 0,-3 6 0,-1-2 0,-2-1 0,3 3 0,-3-3 0,3 4 0,-3-4 0,0 3 0,0-2 0,0 2 0,2 3 0,1 1 0,2 7 0,1 10 0,4 6 0,2 12 0,4 7 0,-4 5 0,4 5 0,-7-5 0,6-1 0,-6-5 0,2-4 0,-4-6 0,-3-8 0,-1-6 0,-3-6 0,0 0 0,0-13 0,0-4 0,0-14 0,0-8 0,0-4 0,0-6 0,3 2 0,-2 3 0,6-3 0,-3 8 0,3 1 0,0 5 0,0 4 0,-1 3 0,0 5 0,0 3 0,2 3 0,-1 1 0,4 2 0,-5-2 0,5 4 0,-4-1 0,4 2 0,-5 0 0,5 0 0,-4 0 0,4 0 0,-5 0 0,5 0 0,-5 0 0,6 0 0,-6 0 0,5 0 0,-5 2 0,6 7 0,-5 1 0,2 6 0,-3-1 0,0-2 0,-2 6 0,-1-6 0,-3 3 0,0-1 0,0-2 0,0-1 0,0 0 0,0-3 0,0 0 0,0-1 0,0-2 0,-3-1 0,3 1 0,-3-1 0,1 0 0,1-9 0,-1 0 0,2-13 0,0 0 0,0-3 0,3-4 0,1 3 0,3 1 0,-1 1 0,0 9 0,-3-5 0,2 9 0,-2-3 0,2 6 0,1 1 0,-1 2 0,0 0 0,1 0 0,-1 0 0,0 0 0,4 0 0,0 0 0,0 3 0,2 0 0,-5 2 0,6 1 0,-6 0 0,2 0 0,-2 2 0,0-2 0,0 5 0,-1-1 0,1 2 0,0-3 0,0 2 0,-3-2 0,0 7 0,0-3 0,-3 2 0,3-3 0,-3 4 0,0-3 0,0 2 0,0-3 0,0 0 0,0-3 0,0 2 0,0-2 0,0 0 0,0 0 0,0-4 0,0 1 0,0-1 0,0 1 0,0-3 0,0-1 0</inkml:trace>
  <inkml:trace contextRef="#ctx0" brushRef="#br0" timeOffset="10130">23912 12563 24575,'11'0'0,"3"0"0,-1 0 0,-3 0 0,4 0 0,-1 0 0,0 0 0,2 0 0,-6 2 0,0 4 0,-3 3 0,0 3 0,0 0 0,0 4 0,0 0 0,-2 4 0,-1 0 0,-3-1 0,0-2 0,0 2 0,0-6 0,-2-1 0,-4-3 0,-1-4 0,-4 1 0,5 0 0,-6-3 0,6-1 0,-2-2 0,2 0 0,0 0 0,1 0 0,-1 0 0,1 0 0,6 0 0,4 0 0,3 0 0,7 0 0,-5 0 0,5 0 0,-3 0 0,-3 3 0,3 0 0,-3 3 0,3 3 0,0 3 0,-2 1 0,-1 3 0,-3-4 0,0-3 0,0 2 0,-1-2 0,-1 3 0,-2-3 0,-2 3 0,0-6 0,0 5 0,0-5 0,-5 3 0,-2-3 0,-5 0 0,0 0 0,0 0 0,0 0 0,0 0 0,-1-3 0,1 0 0,0-3 0,3 0 0,0 0 0,4 0 0,-1 0 0,1 0 0,-1 0 0,1 0 0,0 0 0,2 0 0,0 0 0</inkml:trace>
  <inkml:trace contextRef="#ctx0" brushRef="#br0" timeOffset="11512">22796 13991 24575,'0'19'0,"0"11"0,0 16 0,0-12 0,0 2-1710,0 3 1,0 1 1709,0 12 0,0 2-1016,-2 1 0,-2 0 1016,1-11 0,-1 0 0,0 1 0,-2-3 0,0 0 0,0 0 0,0 6 0,0 0 0,0-3 0,-2 2 0,0-1 46,3 10 0,0-3-46,0-22 0,1-2-234,-1 9 0,0-1 234,-3 16 1401,3-4-1401,-1-18 2427,5-7-2427,-5-8 1365,6-7-1365,-3-1 634,5-7-634,7-2 0,18-9 0,10-3 0,19 0-877,1-4 877,-22 12 0,-1 0 0,15-7 0,-17 7 0,1 1 0,14-4 0,10-1 0,-6 0 0,-7 5 0,-5-3 0,-5 6 0,-5-5 0,-5 5 0,-8-2 877,0 3-877,-7 0 0,-1 0 0,-2 0 0,-1 0 0,1 0 0,-3-2 0,-1-4 0,-2 3 0,0-2 0</inkml:trace>
  <inkml:trace contextRef="#ctx0" brushRef="#br0" timeOffset="12278">23094 15005 24575,'0'29'0,"0"12"0,0 11-1240,0-18 1,0 1 1239,0 0 0,0 0 0,0 3 0,0 1 0,0 3 0,0-1 0,0-10 0,0 0 102,0 6 1,0-1-103,0 10 0,0 10 0,0-15 544,0-3-544,0-13 0,0-4 0,0-6 1249,0-6-1249,0 2 481,0-4-481,0 1 0,0 0 0,0-1 0,0 1 0,0-3 0,0 4 0,0-3 0,0 5 0,0-5 0,0 3 0,0-4 0,0 1 0,0-3 0,0-1 0</inkml:trace>
  <inkml:trace contextRef="#ctx0" brushRef="#br0" timeOffset="13571">22889 16507 24575,'0'8'0,"0"20"0,0 24 0,0-12 0,0 4-2266,0 2 1,0 1 2265,0 10 0,0 2 0,0-1 0,0 1 0,0 0 0,0-1 0,0-9 0,0-3 19,0 0 1,0-3-20,0-10 0,0-1 1021,0 26-1021,0-9 0,0-18 0,0-7 2265,0-8-2265,0-7 301,0-1 1,0-5-1,0 0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2T23:31:51.895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23897 15263 24575,'18'0'0,"0"0"0,16 0 0,-6 10 0,17 8 0,-16 18 0,-9-12 0,-1 3-459,-5 4 1,0 1 458,5 2 0,-1 1 0,-7-4 0,-1 1 0,10 14 0,-2-1 0,-6 9 0,3-13 0,-1 0 0,-5 10 0,-1 6-272,0-5 272,-7-2 0,2-12 0,-3-3 0,0-2 0,-6-4 0,-10 0 904,-4-3-904,-14 5 0,-5-1 0,-4 3-436,0-3 436,17-10 0,1-1 0,-10 3 0,10-3 0,-1 0 0,-16 7 0,-1 8 0,0 0 0,3-6 0,8-1 0,3-8 0,7-2 0,6-4 0,4-4 0,3 0 721,1-4-721,2-2 0,3-2 0,1-7 0,2-3 0,0-2 0,0-2 0,0-9 0,0 7 0,0-12 0,0 14 0,0-2 0,-3-1 0,2 3 0,-2-2 0,3-1 0,0 3 0,0-6 0,0 3 0,-2-1 0,1 2 0,-2 2 0,3 1 0,-2 3 0,1 1 0,-1 2 0,2 1 0,0 4 0,0 4 0,0 6 0,0 3 0,0 4 0,0-3 0,2 2 0,2 1 0,2-3 0,1 6 0,2 11 0,-2-7 0,2 11 0,-3-17 0,1 2 0,-4-6 0,0-1 0,-3-4 0,3-2 0,-3-1 0,3 1 0,-3-1 0,0 0 0,0 1 0,0 2 0,0 5 0,0 0 0,0 6 0,0-3 0,0 0 0,3 3 0,-3-6 0,6 3 0,-3-4 0,3-3 0,0-1 0,-1 0 0,1-1 0,0 1 0,2-2 0,-2-3 0,2-1 0,1-2 0,-3 0 0,5 0 0,-1 0 0,2 0 0,-3 0 0,2 0 0,-2 3 0,3-2 0,-3 1 0,3 1 0,-3-2 0,0 4 0,2-4 0,-5 3 0,3-3 0,-4 1 0,1-2 0,-3 0 0,-1 0 0</inkml:trace>
  <inkml:trace contextRef="#ctx0" brushRef="#br0" timeOffset="645">24350 16232 24575,'0'0'0</inkml:trace>
  <inkml:trace contextRef="#ctx0" brushRef="#br0" timeOffset="1362">24161 16381 24575,'12'3'0,"1"-1"0,7-2 0,4 0 0,-4 0 0,13 0 0,-11 0 0,6 0 0,-8 0 0,-4 0 0,3 0 0,-9 0 0,5 0 0,-9 0 0,2 0 0,-2 0 0,-3 0 0,-1 0 0</inkml:trace>
  <inkml:trace contextRef="#ctx0" brushRef="#br0" timeOffset="1912">24321 16563 24575,'0'0'0</inkml:trace>
  <inkml:trace contextRef="#ctx0" brushRef="#br0" timeOffset="2712">24641 16099 24575,'0'18'0,"0"7"0,0 15 0,0 0 0,0 0 0,0 2 0,0-1 0,0 4 0,0-5 0,0-7 0,0-8 0,0-1 0,0-4 0,0-7 0,0-1 0,0-4 0,0-2 0,0 3 0,5-7 0,-1 1 0,10-3 0,0 0 0,6 0 0,4 0 0,-4 0 0,8-4 0,-7-2 0,3-2 0,-4-2 0,-4 7 0,3-3 0,-6 5 0,0-4 0,-2 4 0,-5-1 0,3 2 0,-1-3 0,-2 2 0,2-2 0,-2 3 0,-1 0 0,1 0 0,-1 0 0,-2-2 0,-1 2 0,-2-3 0</inkml:trace>
  <inkml:trace contextRef="#ctx0" brushRef="#br0" timeOffset="3422">24842 16343 24575,'0'21'0,"0"2"0,0 6 0,0 0 0,0 4 0,0 1 0,0 6 0,0-6 0,0 4 0,0-12 0,0 2 0,0-8 0,0-4 0,0 0 0,0-7 0,0 2 0,0-5 0,0 3 0,0-1 0,0-2 0,0 3 0,0-4 0,0 1 0,0-6 0,0 2 0,0-4 0</inkml:trace>
  <inkml:trace contextRef="#ctx0" brushRef="#br0" timeOffset="4875">18635 15105 24575,'0'0'0</inkml:trace>
  <inkml:trace contextRef="#ctx0" brushRef="#br0" timeOffset="7290">20042 16535 24575,'0'-15'0,"0"0"0,0-9 0,-7-1 0,2-9 0,-13 3 0,9-2 0,-9-2 0,10 9 0,-3-6 0,4 11 0,1 3 0,2 3 0,-4 9 0,7-3 0,-7 6 0,5 0 0,-5 3 0,2 0 0,-5 0 0,2 0 0,-3 6 0,-4 1 0,-1 9 0,0 1 0,-3 4 0,6-4 0,-3 2 0,8-6 0,-1 3 0,4-1 0,3 2 0,0 3 0,3-1 0,0 1 0,0 4 0,0 1 0,0 4 0,0-1 0,0 1 0,-4 0 0,4 0 0,-4 0 0,1 0 0,-1-1 0,-3-3 0,3-1 0,-2-4 0,5-4 0,-2 0 0,3-7 0,0-1 0,0-2 0,0-1 0,5-2 0,2 0 0,8-3 0,1 0 0,4 0 0,-4 0 0,3 0 0,-6-6 0,3 0 0,-7-10 0,1 0 0,-4-4 0,4-4 0,-2 3 0,2-7 0,-3 7 0,0-3 0,-4 4 0,3 0 0,-5 4 0,4 0 0,-1 4 0,2 3 0,-3-3 0,2 6 0,-2-2 0,0 2 0,2-2 0,-2 1 0,0-1 0,2 3 0,-5 0 0,5 2 0,-2 0 0,2 3 0,0 3 0,1 6 0,8 10 0,-2 10 0,11 12 0,-5 4-855,3 11 855,-12-25 0,0 1 0,0 3 0,0 1 0,1 2 0,-1 0 0,-1-5 0,-2-1 0,1 2 0,0 0 0,6 23 0,-4 0 0,4-6 0,-2-7 0,-3-14 0,2-2 0,-3-12 0,-1-3 0,-3-5 855,2-2-855,-5-1 0,3 1 0,-1-3 0,-1 1 0,4-1 0,-2 2 0,2 1 0,-2-1 0,2 0 0,-5 1 0,3-4 0,-3 1 0</inkml:trace>
  <inkml:trace contextRef="#ctx0" brushRef="#br0" timeOffset="10204">10807 16927 24575,'0'-19'0,"-3"-3"0,-7 0 0,-2-2 0,-6-1 0,5 4 0,0 1 0,-1 1 0,2 5 0,0-1 0,-1 5 0,1-1 0,0 4 0,-4-2 0,3 6 0,-6-3 0,3 5 0,-4-2 0,0 3 0,0 0 0,0 0 0,0 0 0,1 0 0,-1 3 0,3 0 0,2 6 0,2 4 0,3 0 0,1 3 0,3-1 0,-1 1 0,4 4 0,0 0 0,3 0 0,0 4 0,0-4 0,0 8 0,0-7 0,0 7 0,2-8 0,2 4 0,3-4 0,-1-4 0,0 0 0,0-4 0,0-3 0,0-1 0,-1-2 0,1-1 0,-1-2 0,1 0 0,2-3 0,-2 0 0,6 0 0,-3 0 0,6 0 0,-2 0 0,3 0 0,-1 0 0,-2 0 0,3 0 0,-1-3 0,-2-1 0,3-5 0,-1-1 0,-2-2 0,3-1 0,-4 1 0,0 0 0,0 0 0,0 0 0,-3-4 0,3 3 0,-5-6 0,5 3 0,-5-1 0,5-2 0,-5 6 0,2-2 0,-2-1 0,-2 6 0,2-5 0,-2 9 0,1-5 0,-3 4 0,2-1 0,-4 2 0,4 1 0,-5-1 0,3 1 0,-3-1 0,0 1 0,0 4 0,2 7 0,-1 0 0,4 4 0,-2-2 0,3 2 0,0 5 0,0-2 0,-2 6 0,1-3 0,-1 8 0,3-3 0,0 7 0,0-3 0,0 3 0,0 6 0,-3-4 0,3 3 0,-3 0 0,0-3 0,0 8 0,-1-8 0,-2 3 0,2-4 0,-3-4 0,0 3 0,3-7 0,-2 2 0,2 1 0,-3-3 0,0 0 0,3-2 0,-3-3 0,3 0 0,0 3 0,-2-6 0,2 3 0,0-4 0,-3 0 0,6 0 0,-6-3 0,6 2 0,-6-4 0,3 1 0,-1-2 0,-1-1 0,1 0 0,-2 1 0,3-3 0,-3 2 0,3-2 0,-3-1 0,0 1 0</inkml:trace>
  <inkml:trace contextRef="#ctx0" brushRef="#br0" timeOffset="12206">11587 17388 24575,'0'-12'0,"0"-1"0,-2 6 0,-1-1 0,-6 2 0,3 1 0,-6-1 0,3 0 0,-3 0 0,0-1 0,0 1 0,3 3 0,-3-2 0,6 4 0,-2-2 0,2 3 0,1 0 0,-1 0 0,1 0 0,-1 0 0,1 0 0,-1 0 0,0 0 0,1 5 0,-4 2 0,2 9 0,-5 0 0,4 8 0,-4-3 0,1 3 0,1-5 0,1-2 0,2-2 0,1-3 0,3-3 0,-3 0 0,6-4 0,-3 1 0,3-1 0,0 1 0,0-1 0,0 1 0,0-1 0,3 0 0,3-2 0,3 3 0,6-6 0,-2 6 0,3-6 0,-4 3 0,0-3 0,0 0 0,-3 0 0,2 0 0,-4 0 0,1-5 0,-2-2 0,0-2 0,0-6 0,0 5 0,0-6 0,0 0 0,3 3 0,-2-6 0,2 6 0,-2-6 0,-1 9 0,0-5 0,-1 9 0,1-2 0,-3 2 0,-1 1 0,1 1 0,-1 2 0,1 7 0,3 13 0,-2 9 0,1 17 0,2 7-427,-6 6 427,6-5 0,-4-22 0,-1 1 0,7 21 0,-1 5 0,1-1 0,-4-11 0,2-1 0,-3-9 0,0-6 0,2-5 0,-5-8 0,2-3 0,-1-5 427,-1-2-427,1-1 0,-2 1 0,-2-1 0,-12 1 0,-14-2 0,-18 3 0,-11-6-633,4 3 633,23-4 0,0 0 0,-22 0 0,-6-4 0,3-4 0,13-8 0,-1-1 0,15-5 0,0 7 0,10-2 0,6 7 0,3-1 0,4 5 633,4 0-633,1 4 0,8 2 0,-2 0 0,9 0 0,-8 0 0,3 0 0,-8 0 0</inkml:trace>
  <inkml:trace contextRef="#ctx0" brushRef="#br0" timeOffset="13143">11761 17727 24575,'-3'1'0,"1"-2"0,2-7 0,0-1 0,0-7 0,0-9 0,6-1 0,2-7 0,17-13 0,1 7-721,-9 5 1,3 0 720,2 8 0,1-1 0,0-13 0,1-3 0,7 6 0,3 0-1143,2-9 0,0 0 1143,-3 3 0,0 1 0,-2 8 0,-1 0-452,-6-2 1,-1 2 451,-3 8 0,0 2-122,-1-3 0,-1 0 122,15-15 1181,-14 12-1181,-2 5 2291,-7 12-2291,-1 1 271,-3 9 1,-3 0 0,-1 3 0</inkml:trace>
  <inkml:trace contextRef="#ctx0" brushRef="#br0" timeOffset="15428">12451 17367 24575,'-19'0'0,"1"0"0,-2 0 0,-4 0 0,3 0 0,-3 0 0,8 0 0,0 0 0,4 0 0,-4 0 0,6 0 0,1 2 0,1 1 0,7 6 0,-8 0 0,9 7 0,-5-6 0,4 8 0,-1-5 0,2 4 0,0 2 0,0-3 0,0 8 0,0-3 0,0 3 0,0-8 0,2 3 0,2-6 0,5 2 0,0-5 0,3 1 0,0-2 0,4 1 0,0-1 0,4-2 0,4-1 0,-3-2 0,6-1 0,-6-3 0,7 0 0,-7 0 0,3-9 0,-3-3 0,1-10 0,-4-3 0,4-2 0,-7-2 0,4-1 0,-8 5 0,2 1 0,-6 5 0,2-1 0,-2 6 0,-1-1 0,-1 9 0,-2-2 0,2 2 0,-4 1 0,3 1 0,-3 4 0,1 10 0,-2 7 0,0 8 0,0 4 0,0-1 0,0 1 0,0 0 0,0 0 0,0-4 0,0-2 0,0-7 0,0-3 0,0-5 0,0-2 0,0-1 0,0 1 0,3-3 0,-1-5 0,1-8 0,3-6 0,-3-8 0,4-1 0,1-8 0,-1 3 0,0-4 0,1 5 0,-1 1 0,0-1 0,0 4 0,-1 4 0,1 6 0,-4 6 0,2 0 0,-2 6 0,3 1 0,-1 2 0,0 0 0,1 0 0,-1 0 0,1 0 0,-1 0 0,1 5 0,-1 2 0,2 5 0,-1 0 0,0 0 0,-1-3 0,1 2 0,0-5 0,-3 3 0,-1-4 0,1 1 0,-3-1 0,3 1 0,-3-1 0,2 1 0,-1-1 0,1 0 0,1-2 0,-3 2 0,3-2 0,-1 0 0,1-1 0,2-2 0,0-4 0,0 0 0,1-7 0,0 2 0,-3 0 0,2 0 0,-2 4 0,0-1 0,2 3 0,-4-2 0,3 5 0,-1-3 0,2 3 0,0 0 0,1 0 0,-1 0 0,1 0 0,-1 0 0,3 0 0,2 3 0,-1 3 0,2 3 0,-4 3 0,2 0 0,-1 0 0,-1 0 0,2 1 0,-3 2 0,0-2 0,0 2 0,0-3 0,0 0 0,-2 0 0,1 0 0,-4 0 0,1-2 0,1 1 0,-2-5 0,2 2 0,-3-2 0,0-1 0,0 1 0,0-1 0,0 1 0,0-1 0,0 1 0,0-1 0,0 0 0,0 1 0,0-1 0,0 1 0,0-3 0,0-1 0</inkml:trace>
  <inkml:trace contextRef="#ctx0" brushRef="#br0" timeOffset="17011">13303 16286 24575,'11'0'0,"1"0"0,-2 0 0,2 0 0,3 0 0,2 0 0,2 0 0,-5 2 0,4 5 0,-4 6 0,7 5 0,-3 3 0,-1 0 0,-4-1 0,-2 0 0,-2-1 0,-2 1 0,-1-3 0,-2 1 0,-2-5 0,-2 6 0,0-9 0,-2 5 0,-1-9 0,-6 3 0,3-4 0,-6-1 0,3-2 0,0-2 0,-3 0 0,3 0 0,-3 0 0,0 0 0,0 0 0,2 0 0,2 0 0,3-2 0,-1 1 0,1-4 0,6 5 0,3-3 0,11 9 0,-2 1 0,3 9 0,-4 1 0,1-1 0,0 3 0,-3-3 0,-1 1 0,-2-2 0,-2-6 0,1 3 0,-3-6 0,0 2 0,-3-2 0,0-1 0,0 1 0,0 2 0,0-2 0,-3 11 0,0-7 0,-3 11 0,-3-8 0,-1 6 0,-3-6 0,0 6 0,1-9 0,-4 6 0,6-10 0,-5 3 0,5-5 0,1-2 0,1-2 0,2 0 0,1 0 0,2 0 0,1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10:34:34.6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18438 9300 24575,'36'0'0,"5"-4"0,5-5 0,-16 6 0,1 1-1608,4-2 0,2 0 1608,11 1 0,3 1-1345,3 2 1,2-1 1344,-10-1 0,2 0 0,0 1 0,-4 1 0,1 0 0,3 0-696,4 0 1,6 0 0,0 0 0,-2 0 695,4 0 0,-1 0 0,1 0 0,-8 0 0,2 0 0,0 0 0,-2 0-869,8 0 1,-1 0-1,-1 0 869,-2 0 0,0 0 0,-1 0 0,1 0 0,0 0 0,1 0-382,3 0 1,1 0-1,-3 0 382,-8 0 0,-2 0 0,0 0 142,1 0 0,0 0 1,-3 0-143,4 0 0,0 0 0,5 0 0,-2 0 1083,-18 0 1,-1 0-1084,8 0 0,0 0 1389,-9 0 0,-3 0-1389,21 0 3277,-7 0-3277,-13 0 2091,-3 0-2091,-12 0 1339,0 0-1339,-4 0 358,-3 0-358,-1 0 0,-2 0 0,-1 0 0,-4 0 0,-1 0 0</inkml:trace>
  <inkml:trace contextRef="#ctx0" brushRef="#br0" timeOffset="1168">19898 7578 24575,'0'36'0,"0"9"0,0-12 0,0 3-1204,0 3 0,0 1 1204,0 4 0,0 2-1180,0 3 1,0 0 1179,0 1 0,0 0 0,0 3 0,0 1 0,0-1 0,0 1 0,0 3 0,0 0 0,0-6 0,0 0 0,0 6 0,0-1 0,0-6 0,0-1 0,0 8 0,0 1 0,-1 0 0,2 1 0,1-1 0,0 1 0,-1-18 0,-1 0 0,1 0 0,3 14 0,1-1 0,-2 4 0,0-1 0,2-6 0,1-2-306,-3 5 0,-1-2 306,1-5 0,-1-1-377,0 1 0,0-2 377,-2-11 0,1-1 0,3 3 0,1 0 0,-4 24 0,2-27 0,2-1 0,-3 0 0,0-2 926,3 15-926,-1-5 2228,-1-7-2228,-2-8 1956,2-1-1956,-3-5 1023,3 1-1023,-3 4 0,3-3 0,1 6 0,-4-6 0,6 3 0,-5-4 0,5-4 0,-6-1 0,3-5 0,0 1 0,-3-5 0,3 3 0,-3-4 0,3-2 0,-3 2 0,3-5 0,-3 3 0</inkml:trace>
  <inkml:trace contextRef="#ctx0" brushRef="#br0" timeOffset="4591">18796 7434 24575,'-11'0'0,"3"0"0,0 0 0,2 0 0,-6 0 0,5 0 0,-8 0 0,9 0 0,-2 0 0,2 3 0,0 3 0,-2 0 0,4 9 0,-4-5 0,7 9 0,-2-6 0,-2 3 0,4-1 0,-5-2 0,6 6 0,0-6 0,0 3 0,0-4 0,0-3 0,0-1 0,0-2 0,0-1 0,0 0 0,2-1 0,1-2 0,3-2 0,-1 0 0,4 0 0,0 0 0,3 0 0,0 0 0,-3 0 0,2 0 0,-5 0 0,3-3 0,-1 3 0,-2-5 0,3 2 0,-4-3 0,4 1 0,-3-1 0,2-3 0,-2 0 0,0 0 0,0-3 0,-1 6 0,-1-2 0,0 2 0,-3 1 0,2-1 0,-3 1 0,0-1 0,0 1 0,0-1 0,0 1 0,0-1 0,0 1 0,0-1 0,0 1 0,0-1 0,0-2 0,0 1 0,0-1 0,0 2 0,0 1 0,0-1 0,0 1 0,2 2 0,1 1 0,2 2 0,3 0 0,1 2 0,4 8 0,4 8 0,-2 7 0,3 5 0,-6 4 0,1-4 0,-4 3 0,1 0 0,-3-3 0,1 0 0,-1-6 0,-4-5 0,0 1 0,-3-3 0,0-5 0,0 0 0,0-6 0,-3 5 0,-3-4 0,-7 2 0,-3-3 0,-8 1 0,3-1 0,-7 2 0,7-5 0,-3 1 0,8-4 0,0 0 0,4 0 0,0 0 0,3 0 0,0 0 0,4 0 0,2-3 0,0-3 0,3-6 0,0-5 0,0 1 0,0-7 0,7 1 0,5-8 0,6 4 0,9-4 0,-3 3 0,-3 4 0,1-2 0,-6 14 0,2-4 0,-6 8 0,-1 1 0,-4 3 0,1 3 0,-3 0 0,1 0 0,-1 0 0,0 0 0,1 0 0,-1 0 0,1 0 0,2-2 0,1-2 0,0-2 0,3-2 0,-3-2 0,-3 4 0,0 0 0</inkml:trace>
  <inkml:trace contextRef="#ctx0" brushRef="#br0" timeOffset="6665">20655 7335 24575,'-12'0'0,"1"0"0,-5 0 0,3 0 0,-2 3 0,3-3 0,-1 12 0,-3-7 0,6 7 0,-2-3 0,8 0 0,2 0 0,-1 6 0,2-5 0,-2 9 0,3-3 0,0 1 0,0 2 0,0-3 0,0 0 0,0 0 0,0-4 0,0 0 0,2-5 0,1 1 0,3-5 0,2 2 0,5-2 0,0 0 0,2-3 0,1 0 0,-3 0 0,6 0 0,-6 0 0,6-6 0,-6-1 0,6-6 0,-3 0 0,5-4 0,-1 3 0,-3-6 0,2 6 0,-2-2 0,0 0 0,2 5 0,-5-4 0,1 5 0,-3-2 0,0 0 0,0 2 0,-2-1 0,-2 4 0,-2-1 0,-1 4 0,-1 0 0,0 3 0,-1 1 0,0 9 0,-1 4 0,-2 7 0,3 4 0,-2-3 0,2 7 0,0-4 0,-2 1 0,2-1 0,-3-4 0,0 0 0,3-4 0,-2 0 0,1-4 0,-2-3 0,0-1 0,0-2 0,3-3 0,0-6 0,2-3 0,1-9 0,0-2 0,1-3 0,3-4 0,0 7 0,1-6 0,0 10 0,-4-3 0,4 7 0,-4 0 0,1 3 0,-2 3 0,-1 1 0,1 0 0,-1 1 0,0-2 0,1 3 0,-1 0 0,1 0 0,2 0 0,-2 0 0,3 0 0,-1 0 0,-2 3 0,3 6 0,-3 1 0,0 6 0,0-4 0,0 0 0,-2-3 0,1 2 0,-4-4 0,1 1 0,1-5 0,0-1 0,2-2 0,0 0 0,1-5 0,0-5 0,0-3 0,0-3 0,-3 4 0,3 0 0,-6 3 0,6 0 0,-6 4 0,3-1 0,-1 3 0,1 1 0,-1 4 0,3 8 0,-4 3 0,5 11 0,-2-3 0,3 7 0,-3-8 0,2 1 0,-6-6 0,6-3 0,-5-2 0,1-2 0,-2-3 0,3 1 0,-3-3 0,3-1 0</inkml:trace>
  <inkml:trace contextRef="#ctx0" brushRef="#br0" timeOffset="7939">21435 7060 24575,'15'0'0,"-1"0"0,-2 0 0,0 0 0,-3 0 0,0 0 0,-4 0 0,3-3 0,-4 8 0,4-5 0,-7 11 0,1-5 0,-2 6 0,0-6 0,0 5 0,0-4 0,0 4 0,0-5 0,0 2 0,-5-2 0,1-1 0,-8 1 0,3 0 0,-3 0 0,0-3 0,3 3 0,0-6 0,4 3 0,-1-3 0,1 0 0,4 0 0,4 0 0,6 0 0,3 2 0,0-1 0,1 4 0,-4-2 0,2 3 0,-5-3 0,3 2 0,-4-1 0,0 1 0,1 0 0,-1 4 0,1 0 0,0 0 0,-3 2 0,0-2 0,-3 0 0,0 3 0,0-6 0,0 2 0,0-2 0,0-1 0,0 1 0,0-1 0,0 1 0,-3-1 0,0 1 0,-5-1 0,1 1 0,-1 0 0,2-1 0,1 0 0,-1-1 0,1-2 0,0-2 0,-1 0 0,1 0 0,-1 0 0,1 0 0,-1 0 0,1 0 0,-1 0 0,1 0 0,-1 0 0,3 0 0,1 0 0</inkml:trace>
  <inkml:trace contextRef="#ctx0" brushRef="#br0" timeOffset="9564">18829 8253 24575,'-28'9'0,"1"-1"0,-3 18 0,7-10 0,-22 20 0,25-20 0,-24 20 0,19-8 0,-11 6 0,2 7 0,10-6 0,-3 2 0,6 6 0,4-6 0,1 7 0,9-9 0,3 3 0,-6-8 0,8 3 0,-4-8 0,6-1 0,0-4 0,0-1 0,0 1 0,5-3 0,2-2 0,5-3 0,4 1 0,4-3 0,1-1 0,7-5 0,1-1 0,1-3 0,7 0 0,-7 0 0,4-10 0,-5 1 0,2-14 0,-5 5 0,0-5 0,-4 1 0,-5 5 0,-3 0 0,-2 2 0,-5 2 0,-1-3 0,-3 4 0,-3 0 0,0 0 0,-6 0 0,-8-2 0,-8-3 0,-8 5 0,0-6 0,1 7 0,0 0 0,1 3 0,3 2 0,4 5 0,2-2 0,9 3 0,-5 0 0,9 0 0,-3 0 0,4 0 0,-1 0 0,1 3 0,-4 0 0,0 3 0,-3 0 0,0 3 0,0 0 0,-1 3 0,1-3 0,0 0 0,3-3 0,1 0 0,2-1 0,3 0 0,0-2 0,3 0 0</inkml:trace>
  <inkml:trace contextRef="#ctx0" brushRef="#br0" timeOffset="10621">19211 8425 24575,'0'22'0,"0"-2"0,0 8 0,0 1 0,0 1 0,0 3 0,0-8 0,0 3 0,0-3 0,0 4 0,0-5 0,0 9 0,0-11 0,0 6 0,0-8 0,0 0 0,0-4 0,0-3 0,0-2 0,5-5 0,2 0 0,4-3 0,9-3 0,-3 0 0,7 0 0,0-4 0,-7 1 0,2-6 0,-3-1 0,-6-3 0,3-3 0,-7 0 0,1-8 0,0-6 0,-3-9 0,0-12-639,-4-6 639,0-1 0,0 28 0,0-1 0,0-27 0,0 1 0,0 6 0,0 11 0,0 11 0,0 5 0,0 8 0,0 3 0,-3 4 639,-3 6-639,-3 1 0,0 2 0,-3 0 0,3 0 0,0 0 0,-3 0 0,3 0 0,-3 5 0,-4 6 0,1 10 0,-6 5 0,1 5 0,-3 0 0,-1 0 0,6-8 0,3 1 0,4-11 0,4-1 0,1-3 0,1-4 0,2-2 0,0-1 0,1-2 0</inkml:trace>
  <inkml:trace contextRef="#ctx0" brushRef="#br0" timeOffset="11581">20636 8303 24575,'2'16'0,"1"6"0,-3 13 0,0 9 0,0-4 0,0 9 0,0-3 0,0-1 0,0 9 0,3-12 0,-2 8 0,6-11 0,-6-5 0,2 0 0,-3-6 0,0-6 0,3 1 0,-2-7 0,2-2 0,-3 0 0,0-7 0,2 4 0,-1-5 0,2 2 0,-3-2 0,0-1 0,0 4 0,0-3 0,0 2 0,0-2 0,0-1 0,0-2 0,0 0 0</inkml:trace>
  <inkml:trace contextRef="#ctx0" brushRef="#br0" timeOffset="12872">20319 9789 24575,'2'3'0,"3"-1"0,10-2 0,2 0 0,7 0 0,-3 0 0,2 0 0,-3 0 0,0 0 0,-4 0 0,3 0 0,-2 0 0,-1 0 0,0 0 0,-7 0 0,6 0 0,-6 5 0,1-1 0,-3 3 0,-3 2 0,1 0 0,-1 3 0,-2 4 0,-2 0 0,0 8 0,0-3 0,0 6 0,-6-2 0,-5 1 0,-5 2 0,-4-6 0,5-1 0,-2-1 0,5-7 0,-1 2 0,1-3 0,0 0 0,3 0 0,-3 0 0,5 4 0,-2-3 0,3 2 0,3 1 0,-3-3 0,6-1 0,-3 0 0,3-6 0,0 2 0,0-2 0,0-1 0,5 1 0,5-3 0,11 0 0,4-3 0,3 0 0,1 0 0,5 0 0,-4 0 0,3 0 0,-4 0 0,0 0 0,-4 0 0,-2 0 0,-6 0 0,-2 0 0,-5 0 0,-2 0 0,-3 0 0,1 0 0,-1 0 0,-2-3 0,0 0 0,-3 1 0,0-1 0</inkml:trace>
  <inkml:trace contextRef="#ctx0" brushRef="#br0" timeOffset="13559">21000 9940 24575,'0'14'0,"0"-1"0,0-1 0,0 4 0,0-6 0,0 1 0,0-5 0,0-6 0,0 0 0</inkml:trace>
  <inkml:trace contextRef="#ctx0" brushRef="#br0" timeOffset="14929">21740 9838 24575,'-14'0'0,"-10"0"0,2 0 0,-15 0 0,6 0 0,-3 0 0,-4 0 0,12 0 0,-3 0 0,9 0 0,7 0 0,1 0 0,3 0 0,6 2 0,-3 7 0,6 4 0,0 11 0,0-3 0,0 3 0,0 0 0,0-3 0,3-1 0,-2-4 0,1-7 0,-2 2 0,0-5 0,0 2 0,3-5 0,-1 0 0,4-3 0,2 0 0,5 0 0,3 0 0,4 0 0,4 0 0,5 0 0,1 0 0,3 0 0,-8 0 0,3 0 0,-7 0 0,-1 0 0,-1 3 0,-6 0 0,0 3 0,-2 3 0,-5-3 0,3 9 0,-3-5 0,-2 5 0,1 1 0,-4 0 0,2 4 0,-3 4 0,0 1 0,0 4 0,-6-4 0,-2 2 0,-10-1 0,0 0 0,-4-4 0,1-5 0,1-3 0,-4-4 0,3 0 0,-3-3 0,5-4 0,-1 0 0,0-3 0,0 0 0,3 0 0,2 0 0,3 0 0,-1 0 0,4 0 0,-2-2 0,5 1 0,1-1 0,2 2 0</inkml:trace>
  <inkml:trace contextRef="#ctx0" brushRef="#br0" timeOffset="17964">21512 8688 24575,'36'0'0,"12"0"0,-17 0 0,2 0 0,-1-1 0,0 2 0,23 6 0,-4 2-2147,-1 8 2147,-16-4 0,1 2-629,1-1 0,1 2 629,6 5 0,1 3 0,-1-2 0,-1 2 0,-3 1 0,-3-1 0,-4-3 0,-2 1 161,-2 0 1,-2 1-162,-2-4 0,-1 1 0,-2 4 0,0 1 0,17 17 0,-9 4 0,-9-2 0,-4-4 0,-4 9 0,-4-3 0,-3-1 0,-2 4-86,-3-9 86,0 10 0,0-10 0,0 4 0,-10-5 0,-9 7 0,-10-4 0,-1-4 0,-1-3 0,4-8 986,-4 4-986,-1-3 1544,6-6-1544,1-4 537,9-5-537,3-4 101,5 0-101,2-4 0,1-2 0,-1 0 0,1-3 0,0-3 0,2-3 0,-2-3 0,5-3 0,-3-4 0,0 3 0,3-6 0,-3 6 0,0-6 0,2 6 0,-2-6 0,3 6 0,0-2 0,0 2 0,0 1 0,0 3 0,0 1 0,0 2 0,0 1 0,0 4 0,0 10 0,0 5 0,0 8 0,3 2 0,-2-3 0,2 7 0,-3-3 0,0 0 0,0 2 0,0-6 0,0 3 0,0-4 0,0 0 0,0-4 0,0-1 0,0-5 0,0-2 0,0-3 0,0 1 0,2-1 0,1-2 0,3-1 0,2 1 0,1-2 0,7 1 0,0 1 0,8-2 0,-3 5 0,3-6 0,-5 3 0,1 0 0,0-2 0,-4 5 0,0-6 0,-7 5 0,-1-4 0,-2 4 0,-1-4 0,1 1 0,-1-2 0,-2 2 0,0-1 0,-3 1 0</inkml:trace>
  <inkml:trace contextRef="#ctx0" brushRef="#br0" timeOffset="23049">12690 17249 24575,'-17'0'0,"-9"0"0,-5 0 0,-13 3 0,-1 9 0,-1 5 0,20 0 0,1 0 0,-7 4 0,9 0 0,0 0 0,-5 4 0,6-4 0,1 1 0,-9 11 0,-2 7 0,4-3 0,10-2 0,-8 4 0,14-9 0,-7 8 0,7-8 0,1 3 0,4-4 0,0 0 0,0-1 0,3-3 0,0 3 0,4-7 0,0 3 0,0-1 0,0-2 0,0 7 0,3-7 0,8 3 0,4 2 0,11-3 0,2 4 0,3-4 0,15 2 0,-13-8 0,21 3 0,-13-7 0,9 0 0,0 2 0,0-5 0,0 2 0,1-4 0,-6 0 0,-1 0 0,-5-4 0,0 0 0,-5-1 0,4-2 0,-8 2 0,8-3 0,-3 0 0,4 0 0,0 0 0,-5 0 0,4 0 0,-3 0 0,4 0 0,-5-3 0,0-1 0,-6-4 0,1-2 0,-4-1 0,-1-3 0,0 1 0,-7 0 0,7-5 0,-8 4 0,6-6 0,-4-2 0,-1 1 0,1-8 0,-3 4 0,6-2 0,-6-1 0,3 2 0,0-4 0,-2 1 0,6-2 0,-6 2 0,6-2 0,-7 2 0,8-2 0,-8 1 0,3 4 0,-7-2 0,2 8 0,-6-4 0,3 4 0,-4 3 0,-2 2 0,-2 2 0,-2 1 0,0 0 0,0-3 0,0 2 0,-3-6 0,0 2 0,-7-3 0,0 0 0,-4 0 0,1-4 0,-1 4 0,0-4 0,1 4 0,0 0 0,-3 3 0,2-2 0,-6 1 0,3 1 0,-9-5 0,5 8 0,-8-4 0,4 4 0,-4-1 0,0 4 0,-4 0 0,3 4 0,-4 3 0,5 0 0,-4 4 0,3 0 0,0 0 0,2 0 0,7 0 0,-7 0 0,8 0 0,-4 0 0,4 0 0,0 0 0,0 0 0,3 0 0,-2 0 0,3 0 0,-4 3 0,4-2 0,-3 5 0,6-3 0,-3 3 0,7 0 0,-2-2 0,4-2 0,-1 0 0,3-1 0,-1 1 0,1-2 0,0 0 0,0 0 0,-1 0 0,1 0 0,-1 0 0,1 0 0,-1 0 0,1 0 0,-1 0 0,1 0 0,1 0 0,2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10:35:17.4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19673 6709 24575,'-3'1'0,"1"11"0,2 45 0,0-4-1549,0-8 0,0 1 1549,0-11 0,0 0 0,0 6 0,0 1 0,0 0 0,0 1 0,0 5 0,0 2-1017,0 3 0,0 2 1017,0-14 0,0 1 0,0 0-499,0 2 1,0 1 0,0 1 498,0 1 0,0 0 0,0 2 0,0 1 0,0 1 0,0 0 0,0-3 0,0 0 0,0 1 0,0 4 0,0 1 0,0-1 0,0-9 0,0-2 0,0 1 0,0 5 0,0 2 0,0-5-718,0-2 1,0-1 717,0 0 0,0 3 0,0-3 0,0-2 0,0-1 0,0 14 0,0 2 16,0-10 1,0-1-17,0-8 0,0 0 624,0 5 1,0-1-625,0 14 0,0-7 0,0-1 0,0-2 0,0 2 0,0-1 0,0-1 0,0-11 0,0 1 0,0 23 0,0 0 0,0-26 0,0 0 0,0 20 2402,0 5-2402,0-6 0,0 1 0,0-6 0,0 3 0,0-7 1861,3-2-1861,1-1 1484,0-8-1484,3 8 767,-6-8-767,5 3 266,-5 0-266,6-3 0,-7 8 0,7-8 0,-6 3 0,2-4 0,0-4 0,-3-5 0,3-4 0,0-4 0,-2-3 0,1-1 0,-2-2 0,0-1 0,0 1 0,0-1 0,0 1 0,0-1 0,3 0 0,-3-2 0,3 0 0</inkml:trace>
  <inkml:trace contextRef="#ctx0" brushRef="#br0" timeOffset="1188">17341 8408 24575,'19'0'0,"10"0"0,18 0 0,10 0-1757,-17 0 1,3 0 1756,3 0 0,2 0-1174,9 0 1,3 0 1173,-14 0 0,2 0 0,-1 0-532,-1 0 0,-1 0 1,2 0 531,5 0 0,3 0 0,-2 0 0,-1 0 0,-2 0 0,2 0 0,2 0 0,0 0 0,1 0 0,-4 0 0,0 0 0,0 0 0,3 0 0,0 0 0,-1 0 0,-4 0 0,-1 0 0,0 0 0,0 0 0,1 0 0,-2 0-612,-5 0 0,0 0 0,-1 0 612,0 0 0,1 0 0,-2 0 0,10 0 0,1 0 0,-11 0 0,2 0 0,-3 0-132,8-1 0,0 2 132,9 0 0,1 2 0,-7 2 0,0 1 0,-3 2 0,-1 0 363,3 0 1,-1 0-364,-5 1 0,-1 1 0,0-3 0,1 1 0,2 0 0,0-1 0,-6 1 0,0-2 0,6 0 0,0-2 801,-6 1 0,0 0-801,7 0 0,-2 0 0,-13-2 0,0-1 0,15 1 0,0-1 0,-14-2 0,0 0 0,4 0 0,1 0 0,8 0 0,-4 0 1817,2 3-1817,-4-1 0,1 1 0,7 5 0,11 1 0,-3-1 0,-4 1 0,-1 3 0,-9-3 1887,2 2-1887,-13-3 1676,-1-1-1676,-5 0 1372,-8-4-1372,0 0 474,-7-3-474,-1 0 0,-2 0 0,-1 0 0,-2 0 0,0 0 0</inkml:trace>
  <inkml:trace contextRef="#ctx0" brushRef="#br0" timeOffset="3268">18021 6205 24575,'-5'-5'0,"-3"-3"0,-5 4 0,-3-4 0,-8 7 0,6-2 0,-5 3 0,7 0 0,-1 0 0,2 0 0,6 0 0,-3 0 0,6 0 0,-3 0 0,4 0 0,2 9 0,-2-2 0,4 12 0,-2-2 0,0 2 0,3-2 0,-3-2 0,3 1 0,0-3 0,0 2 0,0-3 0,0 0 0,0 0 0,0 0 0,2 0 0,2 0 0,2-2 0,-1-2 0,1-3 0,2 1 0,-2-3 0,5 0 0,-4-3 0,4 0 0,-2-6 0,3 0 0,1-10 0,-1 3 0,1-6 0,-3 6 0,1-3 0,-4 4 0,2 0 0,-4 3 0,1 1 0,0 2 0,-1 1 0,-2-1 0,-1 1 0,-2-1 0,0 1 0,0-1 0,3-2 0,-2 1 0,1-1 0,-2 3 0,3 2 0,0 0 0,2 3 0,0 3 0,1 6 0,0 5 0,1 5 0,0 5 0,0 1 0,0 9 0,0-5 0,1 9 0,-1-8 0,1 3 0,-1 1 0,-3-9 0,-1 8 0,-3-8 0,0-1 0,0 0 0,0-4 0,0 0 0,0-4 0,0 0 0,0-4 0,0 0 0,0 0 0,0-3 0,0 0 0,0-4 0,-2 0 0,-1-1 0,-6-2 0,0-2 0,0 0 0,-2 0 0,1 0 0,-2 0 0,0-3 0,-1-6 0,1-2 0,2-8 0,-3-1 0,6-1 0,0-3 0,1 4 0,5 0 0,-2 4 0,3 0 0,0 4 0,0 3 0,0-3 0,2 6 0,8 0 0,3 0 0,7 3 0,4-1 0,1 1 0,-1 3 0,4-3 0,2 2 0,0-2 0,-1 3 0,-1 0 0,-7 0 0,2 0 0,-3 0 0,-3 0 0,-5 0 0,-3 0 0,-4 0 0,0 0 0,-2 0 0,0 0 0</inkml:trace>
  <inkml:trace contextRef="#ctx0" brushRef="#br0" timeOffset="5328">20476 6304 24575,'-2'-3'0,"-2"0"0,-11 3 0,-5 0 0,-5 0 0,4 0 0,-6 0 0,13 0 0,-9 0 0,12 0 0,-3 0 0,7 6 0,-2 4 0,2 10 0,4 5 0,-1 4 0,4 0 0,0-1 0,0 1 0,0 0 0,0-4 0,0 3 0,0-11 0,0 6 0,0-10 0,0 0 0,0-5 0,0-2 0,6-1 0,4-2 0,6 0 0,4-3 0,0 0 0,4 0 0,1-3 0,3-4 0,2-9 0,0 1 0,0-8 0,0 8 0,1-7 0,-1-1 0,-3-1 0,-1-6 0,-4 7 0,-3-6 0,-2 7 0,-6 2 0,-1 0 0,-5 10 0,2-4 0,-2 10 0,-2-4 0,2 7 0,-2 1 0,3 9 0,0 9 0,1 7 0,0 3 0,0 6 0,1-4 0,-1 3 0,-3-4 0,2-4 0,-5-1 0,2-4 0,-3-4 0,0-1 0,0-3 0,0-2 0,0-2 0,0-3 0,2-2 0,1-3 0,3-9 0,0-4 0,4-11 0,1-1 0,4-9 0,3 3 0,-2-2 0,2 3 0,-7 5 0,2 4 0,-6 6 0,1 5 0,-2 2 0,-1 5 0,1 1 0,-1 2 0,1 0 0,-1 2 0,1 7 0,0 5 0,1 6 0,-1 0 0,1-4 0,-1 3 0,0-6 0,1 2 0,-4-6 0,2 0 0,-4-4 0,3-2 0,-3-3 0,3-3 0,-1-2 0,0-1 0,2-2 0,-1 1 0,2-4 0,-1 5 0,1-6 0,0 6 0,-1-2 0,1 2 0,2 0 0,-2 3 0,3 1 0,-4 2 0,3 0 0,2 0 0,2 0 0,0 2 0,0 8 0,5 4 0,-3 6 0,7 6 0,-2 0 0,1 4 0,-2-4 0,-4 2 0,-1-7 0,0-1 0,-3-1 0,-1-6 0,-3 0 0,0-2 0,0-5 0,-3 2 0,-1-2 0,-2-3 0,0-1 0</inkml:trace>
  <inkml:trace contextRef="#ctx0" brushRef="#br0" timeOffset="6699">21584 6032 24575,'8'0'0,"-1"0"0,-2 0 0,1 0 0,-1 0 0,4 0 0,-3 0 0,2 0 0,-3 0 0,3 0 0,-2-2 0,-1 4 0,1 1 0,-3 10 0,3 0 0,-2 6 0,-2-6 0,-2 10 0,0-6 0,0 7 0,0-8 0,0 3 0,0-6 0,0 0 0,0-5 0,0-3 0,-2 1 0,-1-3 0,-2-1 0,-1-2 0,3-2 0,1-1 0,2-5 0,0 2 0,0-3 0,0 4 0,5 1 0,2-1 0,5 5 0,0-3 0,0 3 0,0 0 0,0 0 0,0 3 0,-2 3 0,2 7 0,-5 3 0,2 4 0,-2-4 0,-1 3 0,-2-6 0,-1 3 0,-3-4 0,0-3 0,0-1 0,0-2 0,0-1 0,-3 1 0,0-1 0,-5 1 0,-2 0 0,1-1 0,-2 1 0,1 0 0,1 0 0,1 0 0,2-3 0,1 1 0,-1-3 0,1 4 0,-1-4 0,1 1 0,-1-2 0,1 0 0,0 0 0,0 0 0,2 0 0,0 0 0</inkml:trace>
  <inkml:trace contextRef="#ctx0" brushRef="#br0" timeOffset="7935">17537 7228 24575,'0'17'0,"0"9"0,0 4 0,0 14 0,0 6 0,0 8-1129,0-2 1129,0 0 0,0-21 0,0-2 0,0 13 0,0-13 0,0 0 0,0 13 112,0 1-112,0 8 0,0-20 0,0 8 0,0-21 0,0 5 0,0-14 845,0 3-845,0-5 172,0-2-172,0-1 0,0-2 0,0-1 0,0 0 0,0 4 0,0-3 0,0 2 0,0-2 0,0-1 0,0 1 0,0-1 0,0 0 0,0 1 0,0-3 0,0-1 0</inkml:trace>
  <inkml:trace contextRef="#ctx0" brushRef="#br0" timeOffset="9114">17818 7569 24575,'0'-10'0,"3"-3"0,0 4 0,6-3 0,0 2 0,7-2 0,-3 5 0,6-5 0,-3 5 0,4-3 0,4 3 0,-7-2 0,10 4 0,-10 0 0,7 5 0,0 0 0,-3 0 0,7 0 0,-11 0 0,6 0 0,-7 0 0,1 0 0,-2 0 0,-2 9 0,-4-2 0,4 12 0,-6-2 0,2 2 0,-5 1 0,-1 4 0,-3-3 0,0 7 0,0-3 0,-8 13 0,-8-1 0,-5 0 0,-11-2 0,4-3 0,-8 1 0,3 0 0,-4-2 0,6-3 0,5-5 0,0 2 0,5-7 0,0 3 0,0-3 0,3 2 0,2-6 0,6 5 0,-1-6 0,3 5 0,2-5 0,3 3 0,3-1 0,0-5 0,0 5 0,3-6 0,10 1 0,6 0 0,14-3 0,2 1 0,4-4 0,0-1 0,5-3 0,-4 0 0,4 0 0,-5 0 0,0 0 0,-4 0 0,-6 0 0,-5 0 0,-7-2 0,-2-2 0,-3-5 0,0 3 0,-3-3 0,3 0 0,-6 3 0,2-2 0,1 2 0,-3 0 0,2 0 0,-2 1 0,-1 2 0,1-2 0,-3 4 0,-1-1 0</inkml:trace>
  <inkml:trace contextRef="#ctx0" brushRef="#br0" timeOffset="10379">18762 7358 24575,'-16'12'0,"5"-5"0,-2 12 0,4-9 0,-4 9 0,3-3 0,3 4 0,1 4 0,5 1 0,-2 3 0,3 1 0,0 5 0,0 0 0,0 1 0,0-6 0,0 3 0,0-10 0,0 7 0,0-13 0,5 0 0,2-4 0,5-6 0,3 3 0,2-3 0,-4 1 0,6 3 0,-6-4 0,7 0 0,0-2 0,-1-1 0,1-3 0,0 0 0,0 0 0,0 0 0,3 0 0,-2-6 0,4-5 0,-4-7 0,-3-7 0,3 2 0,-5-9 0,1 5 0,-1-11 0,-5 4 0,1-5 0,-5 0 0,1 0 0,0 0 0,-4 4 0,0-3 0,-4 9 0,0-1 0,0 6 0,0 8 0,0 0 0,-3 7 0,-3 0 0,0 4 0,-6 2 0,3 0 0,-6 3 0,2 0 0,-6 0 0,2 0 0,-3 0 0,0 0 0,0 0 0,-4 0 0,4 0 0,-1 3 0,2 3 0,3 4 0,-1 3 0,-2 0 0,5 3 0,-1-3 0,5 0 0,-1-2 0,4-5 0,1 3 0,1-4 0,2-2 0,0 0 0,1-3 0</inkml:trace>
  <inkml:trace contextRef="#ctx0" brushRef="#br0" timeOffset="15191">18736 888 24575,'19'0'0,"2"-3"0,-11 3 0,12-7 0,-3 0 0,6 2 0,-1-1 0,-8 6 0,3 0 0,-6 0 0,2 0 0,-3 0 0,-2 0 0,1 5 0,-5 2 0,3 5 0,-6 4 0,0 0 0,-3 4 0,0 3 0,0-2 0,0 3 0,-3-4 0,-3-1 0,-9 2 0,2-5 0,-4 4 0,1-9 0,3 3 0,-3-7 0,4 2 0,3-5 0,0-2 0,4 1 0,-1-3 0,1 3 0,4-1 0,8-2 0,6 5 0,11-1 0,-3 3 0,3 0 0,-5 0 0,1-1 0,-3 0 0,-2 1 0,-3-1 0,-3 0 0,0-1 0,-4 1 0,1-1 0,-3 1 0,-1-1 0,-2 0 0,0 1 0,0-1 0,0 4 0,0 0 0,-5 3 0,-3 3 0,-4-2 0,-5 7 0,0-6 0,-3 3 0,0-4 0,0-3 0,3 2 0,-2-5 0,6 2 0,-2-5 0,5-1 0,2-3 0,2 0 0,1 0 0,-1 0 0,1 2 0,-1-1 0,1 3 0,-4 0 0,3 1 0,-2-2 0,2 2 0,3-2 0,-2 0 0,2 0 0,0-3 0,1 0 0</inkml:trace>
  <inkml:trace contextRef="#ctx0" brushRef="#br0" timeOffset="15901">19414 1022 24575,'3'8'0,"-1"1"0,-8 6 0,-1 1 0,-9 1 0,1 7 0,-5-6 0,1 11 0,-8-5 0,8 1 0,-3-4 0,5 0 0,4-4 0,-4 2 0,8-9 0,0 2 0,6-9 0,0-1 0</inkml:trace>
  <inkml:trace contextRef="#ctx0" brushRef="#br0" timeOffset="16740">19197 1177 24575,'8'0'0,"3"0"0,-5 0 0,3 0 0,-4 0 0,0 0 0,4 0 0,-3 3 0,2-3 0,1 3 0,-5-1 0,6-1 0,-6 1 0,4 0 0,-3 2 0,1-1 0,-1-1 0,-2 0 0,2 1 0,-2 3 0,-1-1 0,3-3 0,-4 3 0,4-4 0,-3 1 0,1-2 0,0 0 0</inkml:trace>
  <inkml:trace contextRef="#ctx0" brushRef="#br0" timeOffset="17604">19570 868 24575,'0'22'0,"0"4"0,0-1 0,0 4 0,0-5 0,0 0 0,0-10 0,0 4 0,0-8 0,0 2 0,0-3 0,0-4 0,0 1 0,0 2 0,0-2 0,0 5 0,0-4 0,0 1 0,0-3 0,5-2 0,5 0 0,10 0 0,5-2 0,3 5 0,1-5 0,0 5 0,4-2 0,2 4 0,-1-4 0,0 0 0,-10-4 0,0 0 0,-7 0 0,2 0 0,-6 0 0,-1 0 0,-1 0 0,-1 0 0,-1 0 0,-1 0 0,1 0 0,-3 0 0,2 0 0,-2 0 0,-1 0 0,-2 0 0,-1 0 0</inkml:trace>
  <inkml:trace contextRef="#ctx0" brushRef="#br0" timeOffset="18186">19865 1063 24575,'0'31'0,"0"0"0,0 2 0,0-3 0,0 2 0,0-7 0,0-1 0,0-4 0,0-7 0,0-1 0,0-3 0,0-3 0,0 2 0,0-3 0,0 0 0,0-2 0,0 0 0</inkml:trace>
  <inkml:trace contextRef="#ctx0" brushRef="#br0" timeOffset="18880">20667 990 24575,'-16'14'0,"2"2"0,-8 15 0,3-5 0,-4 4 0,-4-3 0,7 3 0,-5-3 0,6-2 0,-2-7 0,7-5 0,-1-3 0,9-5 0,-2-2 0,5-1 0,1-2 0</inkml:trace>
  <inkml:trace contextRef="#ctx0" brushRef="#br0" timeOffset="19643">20413 1096 24575,'11'0'0,"-5"3"0,1 0 0,-1 2 0,1 4 0,1-3 0,-2 3 0,-1-4 0,7 1 0,-5 0 0,5 3 0,-3-3 0,0 3 0,1 0 0,1-3 0,-4 6 0,4-6 0,-7 3 0,4 0 0,-2-3 0,-2 2 0,3-5 0,-4 2 0,2-2 0,0 0 0,0-1 0,1-2 0,-3 0 0,-1 0 0</inkml:trace>
  <inkml:trace contextRef="#ctx0" brushRef="#br0" timeOffset="20992">21228 846 24575,'-11'-3'0,"0"1"0,-5 2 0,0 0 0,-4 0 0,6 0 0,2 0 0,7 0 0,-1 0 0,3 4 0,1 6 0,-1 5 0,-1 5 0,-3 4 0,0-3 0,3 7 0,-1-11 0,4 6 0,-2-10 0,3 0 0,0-2 0,0-5 0,0 3 0,0-4 0,0-4 0,3-5 0,6-5 0,2-1 0,8-2 0,-3 5 0,4-3 0,0 6 0,-1 1 0,1 3 0,0 0 0,-3 0 0,-2 0 0,-3 0 0,-3 3 0,3 6 0,-5 1 0,2 9 0,-2-3 0,-1 4 0,-2-3 0,-1-2 0,-3 1 0,0-6 0,0 4 0,0-4 0,0 2 0,-6 0 0,-4-3 0,-3 3 0,-6-5 0,6 2 0,-2-3 0,3 0 0,2 0 0,2-1 0,2-2 0,1 0 0,0-3 0,2 0 0,1 0 0</inkml:trace>
  <inkml:trace contextRef="#ctx0" brushRef="#br0" timeOffset="22833">20463 7191 24575,'-20'3'0,"-22"19"0,20-5 0,-21 24 0,17-13 0,2 10 0,-3-2 0,6 8 0,1 1 0,7 6-1280,-3-1 1280,7 6 0,0-4 0,5-16 0,0 2-457,1-5 1,0 0 456,-2 6 0,1 0 0,-2 19 0,2-28 0,0 0 0,3 23 196,-6 4-196,6-6 0,-6-12 0,6-5 0,-2-9 606,3-5-606,0-7 1032,0-5-1032,2-5 359,7-1-359,1-2 0,9-6 0,-2-5 0,0-6 0,4-4 0,-6-4 0,2 4 0,-3-3 0,-1 4 0,0 0 0,0 0 0,-2 0 0,-2 4 0,-3 3 0,0 2 0,-1 4 0,1-1 0,-3 2 0,0 1 0,-3-1 0,-3 4 0,-3-4 0,-6 6 0,-1-3 0,-6 3 0,6 0 0,-6 0 0,6 0 0,-3 0 0,4 0 0,3 0 0,-3 0 0,6 0 0,-2 0 0,2 0 0,3-2 0,1 1 0,2-1 0</inkml:trace>
  <inkml:trace contextRef="#ctx0" brushRef="#br0" timeOffset="24060">20699 7879 24575,'0'20'0,"0"4"0,-3-3 0,2 11 0,-6-1 0,7 3 0,-8 21 0,7-25 0,-3 24 0,4-24 0,0 5 0,0-2 0,0-8 0,0 3 0,0-11 0,0 0 0,0-9 0,8-2 0,0-3 0,11 3 0,-6-5 0,10 2 0,-6-3 0,11-7 0,-2-5 0,3-3 0,8-21 0,-10 14 0,11-23 0,-15 13 0,10-10 0,-12 3 0,3-2 0,-9 7 0,-4 0 0,0 5 0,-7 0 0,-1 0 0,-3 0 0,0 1 0,-6 3 0,-6-4 0,-3 4 0,-3-5 0,-1 0 0,4 4 0,-2 1 0,-1 5 0,5 3 0,-7 0 0,7 7 0,-3 4 0,7 3 0,-2 3 0,1 0 0,-2 0 0,0 0 0,3 3 0,-3 6 0,2 4 0,-3 7 0,-1 4 0,0 1 0,0 3 0,3 1 0,-3 0 0,7-8 0,-4 2 0,5-10 0,3 0 0,0-5 0,0-2 0,3-1 0,-3 0 0,3 0 0,0 0 0,0 1 0,0-1 0,0 0 0,0 1 0,0-1 0,0-2 0,0-1 0</inkml:trace>
  <inkml:trace contextRef="#ctx0" brushRef="#br0" timeOffset="25667">20572 9042 24575,'0'28'0,"0"8"0,0 9 0,0 0 0,0 4 0,0 2 0,0 1 0,0 4 0,0-6 0,0-5 0,3-1 0,1-5 0,4-4 0,-4-2 0,2-8 0,-5-1 0,5-4 0,-5-4 0,2-4 0,-3-3 0,0-4 0,0 0 0,0 1 0,0-3 0,0-1 0</inkml:trace>
  <inkml:trace contextRef="#ctx0" brushRef="#br0" timeOffset="27713">21677 7823 24575,'17'0'0,"14"0"0,-7 0 0,18 0 0,-12 0 0,9 0 0,-1 0 0,1 0 0,-5 0 0,4 0 0,-12 0 0,6 0 0,-11 3 0,4 12 0,-3 5 0,2 15 0,-8 0 0,3 15-697,-9 2 697,-4-21 0,1 1 0,-2 0 0,-1-1 0,-2 1 0,1-1 0,-1 4 0,0-1 0,-2 20 0,0-18 0,0-1 0,0 19 0,0-20 0,0 0 0,-2-3 0,0 1 0,-3-1 0,0 1 0,-4 25 0,-2-20 0,-1 0 0,-2 18 0,1-17 0,-2-2 0,-11 18 0,9-22 0,0 0 0,-13 13 0,6-9 0,-1-1 0,-3 2 0,3-5 0,-1-2 0,-3 3-27,-8 1 27,9-8 0,3-8 0,5-4 0,6-5 0,-1-2 696,9-2-696,-3 1 28,4-3-28,0-1 0,-1-2 0,1 0 0,0 0 0,0 0 0,-1-5 0,1 1 0,-2-7 0,2 2 0,-1-1 0,2-5 0,-1 5 0,5-9 0,-3 3 0,3-1 0,0-2 0,0 3 0,0-1 0,0 2 0,0 3 0,0-4 0,0 6 0,0-5 0,0 9 0,0-3 0,3 1 0,-3 2 0,3-3 0,-3 4 0,0-1 0,0 1 0,0-1 0,0 1 0,0 17 0,0 2 0,0 18 0,0-7 0,0 3 0,0-4 0,0 1 0,0 3 0,0-7 0,0-1 0,0-4 0,-3-4 0,2 0 0,-4-3 0,5 2 0,-3-4 0,3 1 0,-2-3 0,1 1 0,-1-1 0,2 1 0,0 2 0,0 1 0,0 3 0,0 0 0,0 0 0,0 0 0,0 1 0,2-1 0,1-3 0,6-1 0,0-2 0,3 0 0,-3 0 0,3 0 0,-6 0 0,2-3 0,-2-1 0,-1-2 0,1 3 0,-1-3 0,1 3 0,-1-3 0,0 0 0,1 0 0,-1 2 0,1-1 0,-1 3 0,1-3 0,-1 4 0,1-5 0,-1 5 0,0-4 0,-2 4 0,2-5 0,-2 3 0,3-3 0,-1 0 0,-2 0 0,-1 0 0</inkml:trace>
  <inkml:trace contextRef="#ctx0" brushRef="#br0" timeOffset="28782">22797 8425 24575,'0'0'0</inkml:trace>
  <inkml:trace contextRef="#ctx0" brushRef="#br0" timeOffset="29606">22609 8730 24575,'14'0'0,"4"0"0,-5 0 0,6 0 0,-6 0 0,6 0 0,-6 0 0,2 0 0,-3 0 0,0 0 0,-2 0 0,6 0 0,-8 0 0,5 0 0,-7 0 0,-1 0 0,1 0 0,-1 0 0,1 0 0,-1 0 0,1 0 0,-1 0 0,0 0 0,1 0 0,-4 0 0,1 0 0</inkml:trace>
  <inkml:trace contextRef="#ctx0" brushRef="#br0" timeOffset="30154">22776 8850 24575,'0'0'0</inkml:trace>
  <inkml:trace contextRef="#ctx0" brushRef="#br0" timeOffset="31269">23418 8524 24575,'-7'-3'0,"0"0"0,-3 6 0,-2 6 0,2 5 0,-4 5 0,4 5 0,0-6 0,3 9 0,0-2 0,3 1 0,1 7 0,3-12 0,0 3 0,0-8 0,0 7 0,0-9 0,0 9 0,0-10 0,0 2 0,0-3 0,0 0 0,0 0 0,0-3 0,0-1 0,4-5 0,3-1 0,7-8 0,-1-1 0,3-5 0,0-5 0,-5 4 0,5-7 0,-7 7 0,1-6 0,-1 6 0,-3-2 0,-2 6 0,1-3 0,-4 6 0,1-3 0,-2 4 0,0 0 0,-2 2 0,-1 0 0,-5 3 0,2 0 0,-3 0 0,1 0 0,1 0 0,-1 0 0,2 0 0,1 0 0,2 0 0,1 0 0</inkml:trace>
  <inkml:trace contextRef="#ctx0" brushRef="#br0" timeOffset="32422">23654 8671 24575,'0'14'0,"0"4"0,0-2 0,0 4 0,0 0 0,0 0 0,0-4 0,0 3 0,0-6 0,0 0 0,0-5 0,0 0 0,0-2 0,4 0 0,3-4 0,4-2 0,1-5 0,4-2 0,1-10 0,0 0 0,4-4 0,-7 0 0,3-3 0,-6 3 0,2-3 0,-6 0 0,3 3 0,-3-3 0,-4 4 0,0 0 0,-3 0 0,0 4 0,0-3 0,0 6 0,0-3 0,0 7 0,0 0 0,-2 4 0,-1 2 0,0-2 0,-2 4 0,2-1 0,-3 2 0,1 0 0,-1 0 0,1 0 0,-4 0 0,0 0 0,-3 0 0,0 0 0,-5 9 0,4-1 0,-4 12 0,4-4 0,0 4 0,0 0 0,3-4 0,-3 3 0,6-6 0,-2 3 0,3-7 0,3 2 0,-2-5 0,4 3 0,-1-4 0,0-2 0,1 2 0,-1-2 0,2 2 0,0 0 0,-3 0 0,3 1 0,-5-1 0,4 0 0,-3-2 0,3 0 0,-1-3 0</inkml:trace>
  <inkml:trace contextRef="#ctx0" brushRef="#br0" timeOffset="34916">17103 7868 24575,'-19'0'0,"-1"0"0,-14 6 0,-5 7 0,-14 14-445,26-11 1,0 0 444,0-3 0,1 2 0,1 3 0,2 1 0,-19 8 0,7 11 0,0-6 219,15-2-219,-3 4 0,12-4 0,-1 19 0,8-7 0,0 14-695,4 0 695,0 1 0,0-23 0,0 1 0,0-2 0,0-1 0,0 26 0,0-24 0,0-2 0,0 17 0,0-18 0,0 0 0,0 14 647,0-6-647,0-9 0,0-10 0,0-4 0,0-4 0,2-3 718,4 0-718,3-4 0,7 2 0,0-1 0,8-2 0,-3 1 0,7-1 0,-7 0 0,2 2 0,1-2 0,6 3 0,-4 0 0,3-1 0,-13 1 0,2 1 0,-8-1 0,1-1 0,-6-4 0,0 0 0,-1-5 0,-2 1 0,-10-14 0,3 6 0,-6-8 0,4 6 0,1 0 0,3 0 0,0 0 0,3 0 0,0-1 0,0 1 0,0 0 0,0 3 0,0-3 0,0 3 0,0 0 0,0 1 0,0-1 0,0 3 0,0-2 0,0 2 0,0 8 0,-3 5 0,2 9 0,-4 4 0,1 3 0,-3-5 0,0 5 0,4-10 0,-3 2 0,5-3 0,-1-3 0,2 0 0,0-4 0,0 1 0,0-1 0,0 1 0,0-1 0,2-2 0,1-1 0,2 0 0,1-1 0,-1 2 0,3-3 0,-1 2 0,1-1 0,-2 1 0,-1 0 0,0-1 0,1 4 0,-1-5 0,1 5 0,-1-4 0,1 4 0,-3-2 0,2 0 0,-5 1 0,3-1 0,-3 3 0,0-1 0,0 1 0,0 2 0,0 1 0,0 3 0,0 0 0,0 4 0,-3-3 0,-4 6 0,-2-6 0,-1 2 0,-2-3 0,3 0 0,-3 0 0,2-2 0,-1-2 0,5-2 0,-3-1 0,4 1 0,-1-1 0,3 1 0,-2-1 0,2 1 0,0-1 0,-2-2 0,2 2 0,-2-2 0,-1 0 0,4-1 0,-1-2 0</inkml:trace>
  <inkml:trace contextRef="#ctx0" brushRef="#br0" timeOffset="39266">12681 11187 24575,'-11'-2'0,"-3"-1"0,-3 3 0,-3 0 0,0 0 0,1 0 0,-5 0 0,-1 0 0,0 0 0,1 0 0,0 0 0,6 0 0,-5 0 0,10 0 0,-6 0 0,3 0 0,-1 0 0,-2 0 0,3 0 0,-4 3 0,0 1 0,0 5 0,0-1 0,0 4 0,0-1 0,0 5 0,0-1 0,-2 5 0,1-2 0,-1 8 0,3-4 0,2 3 0,3-5 0,1 0 0,3-1 0,-2-2 0,4 2 0,-1-6 0,6 6 0,-3-3 0,2 8 0,0 1 0,1 4 0,0 0 0,2-1 0,-5 1 0,5-4 0,-2-1 0,3-4 0,0 0 0,0-4 0,0 3 0,0-6 0,0 2 0,0-3 0,0 0 0,0 0 0,0 0 0,2-2 0,4-2 0,3 1 0,7-2 0,0 2 0,8-2 0,-3-1 0,7 1 0,-4-3 0,1-1 0,-1-3 0,-4 0 0,0 0 0,0 0 0,-4 0 0,3 0 0,-3 0 0,1 0 0,2-6 0,-3-1 0,0-6 0,3 0 0,-1-4 0,-2 4 0,5-8 0,-8 8 0,3-4 0,-4 5 0,0 0 0,0 0 0,-2 3 0,-2-3 0,1 3 0,-3-3 0,3-4 0,0 3 0,-2-6 0,2 3 0,-2-8 0,0 3 0,0-7 0,0 3 0,-3 0 0,-1-3 0,-3 7 0,0-3 0,0 1 0,0-2 0,0 0 0,0-3 0,0 3 0,-6 0 0,2-3 0,-9 7 0,5-3 0,-1 4 0,2 4 0,3 0 0,-1 7 0,5 0 0,-5 4 0,2 2 0,0-2 0,-2 5 0,2-3 0,-2 3 0,0 0 0,2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8E20A-6B58-5E44-B7CA-BBEDAA0316F4}" type="datetimeFigureOut">
              <a:rPr lang="en-US" smtClean="0"/>
              <a:t>1/13/21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82870-3952-5348-9DFF-5EA396629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67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82870-3952-5348-9DFF-5EA3966295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02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0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1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3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1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915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7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7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5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0880-1715-564A-AC8E-CE79F94F0E9D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5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customXml" Target="../ink/ink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customXml" Target="../ink/ink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7.jpeg"/><Relationship Id="rId3" Type="http://schemas.openxmlformats.org/officeDocument/2006/relationships/image" Target="../media/image170.png"/><Relationship Id="rId7" Type="http://schemas.openxmlformats.org/officeDocument/2006/relationships/customXml" Target="../ink/ink7.xml"/><Relationship Id="rId12" Type="http://schemas.openxmlformats.org/officeDocument/2006/relationships/customXml" Target="../ink/ink10.xml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.xml"/><Relationship Id="rId11" Type="http://schemas.openxmlformats.org/officeDocument/2006/relationships/image" Target="../media/image46.png"/><Relationship Id="rId5" Type="http://schemas.openxmlformats.org/officeDocument/2006/relationships/image" Target="../media/image21.png"/><Relationship Id="rId15" Type="http://schemas.openxmlformats.org/officeDocument/2006/relationships/image" Target="../media/image60.png"/><Relationship Id="rId10" Type="http://schemas.openxmlformats.org/officeDocument/2006/relationships/customXml" Target="../ink/ink9.xml"/><Relationship Id="rId4" Type="http://schemas.openxmlformats.org/officeDocument/2006/relationships/customXml" Target="../ink/ink5.xml"/><Relationship Id="rId9" Type="http://schemas.openxmlformats.org/officeDocument/2006/relationships/customXml" Target="../ink/ink8.xml"/><Relationship Id="rId14" Type="http://schemas.openxmlformats.org/officeDocument/2006/relationships/customXml" Target="../ink/ink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26" Type="http://schemas.openxmlformats.org/officeDocument/2006/relationships/image" Target="../media/image39.png"/><Relationship Id="rId3" Type="http://schemas.openxmlformats.org/officeDocument/2006/relationships/image" Target="../media/image19.jpeg"/><Relationship Id="rId21" Type="http://schemas.openxmlformats.org/officeDocument/2006/relationships/image" Target="../media/image37.jpe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2.jpeg"/><Relationship Id="rId20" Type="http://schemas.openxmlformats.org/officeDocument/2006/relationships/image" Target="../media/image36.jpe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24" Type="http://schemas.openxmlformats.org/officeDocument/2006/relationships/image" Target="../media/image37.pn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10" Type="http://schemas.openxmlformats.org/officeDocument/2006/relationships/image" Target="../media/image26.jpeg"/><Relationship Id="rId19" Type="http://schemas.openxmlformats.org/officeDocument/2006/relationships/image" Target="../media/image35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5.png"/><Relationship Id="rId27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13" Type="http://schemas.openxmlformats.org/officeDocument/2006/relationships/image" Target="../media/image130.png"/><Relationship Id="rId3" Type="http://schemas.openxmlformats.org/officeDocument/2006/relationships/image" Target="../media/image80.png"/><Relationship Id="rId7" Type="http://schemas.openxmlformats.org/officeDocument/2006/relationships/image" Target="../media/image100.png"/><Relationship Id="rId12" Type="http://schemas.openxmlformats.org/officeDocument/2006/relationships/customXml" Target="../ink/ink17.xml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.xml"/><Relationship Id="rId11" Type="http://schemas.openxmlformats.org/officeDocument/2006/relationships/image" Target="../media/image120.png"/><Relationship Id="rId5" Type="http://schemas.openxmlformats.org/officeDocument/2006/relationships/image" Target="../media/image90.png"/><Relationship Id="rId10" Type="http://schemas.openxmlformats.org/officeDocument/2006/relationships/customXml" Target="../ink/ink16.xml"/><Relationship Id="rId4" Type="http://schemas.openxmlformats.org/officeDocument/2006/relationships/customXml" Target="../ink/ink13.xml"/><Relationship Id="rId9" Type="http://schemas.openxmlformats.org/officeDocument/2006/relationships/image" Target="../media/image1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D485-6392-734F-B617-933D57607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916" y="189520"/>
            <a:ext cx="8761089" cy="6532556"/>
          </a:xfrm>
          <a:solidFill>
            <a:schemeClr val="bg1"/>
          </a:solidFill>
        </p:spPr>
        <p:txBody>
          <a:bodyPr anchor="t">
            <a:normAutofit/>
          </a:bodyPr>
          <a:lstStyle/>
          <a:p>
            <a:r>
              <a:rPr lang="en-US" sz="4000" u="sng" dirty="0"/>
              <a:t>Density Mass Volume</a:t>
            </a:r>
            <a:br>
              <a:rPr lang="en-US" sz="4000" u="sng" dirty="0"/>
            </a:br>
            <a:r>
              <a:rPr lang="en-US" sz="2000" dirty="0"/>
              <a:t>Please join the link in the chat box for todays whiteboards. ROOM CODE:</a:t>
            </a:r>
            <a:br>
              <a:rPr lang="en-US" sz="2000" u="sng" dirty="0"/>
            </a:br>
            <a:endParaRPr lang="en-US" sz="4000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4">
                <a:extLst>
                  <a:ext uri="{FF2B5EF4-FFF2-40B4-BE49-F238E27FC236}">
                    <a16:creationId xmlns:a16="http://schemas.microsoft.com/office/drawing/2014/main" id="{FF1CDF78-0C8E-934D-9C28-1B94C69AE8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7876773"/>
                  </p:ext>
                </p:extLst>
              </p:nvPr>
            </p:nvGraphicFramePr>
            <p:xfrm>
              <a:off x="117231" y="2539260"/>
              <a:ext cx="8909538" cy="42198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72983">
                      <a:extLst>
                        <a:ext uri="{9D8B030D-6E8A-4147-A177-3AD203B41FA5}">
                          <a16:colId xmlns:a16="http://schemas.microsoft.com/office/drawing/2014/main" val="1167204059"/>
                        </a:ext>
                      </a:extLst>
                    </a:gridCol>
                    <a:gridCol w="3311610">
                      <a:extLst>
                        <a:ext uri="{9D8B030D-6E8A-4147-A177-3AD203B41FA5}">
                          <a16:colId xmlns:a16="http://schemas.microsoft.com/office/drawing/2014/main" val="1110980204"/>
                        </a:ext>
                      </a:extLst>
                    </a:gridCol>
                    <a:gridCol w="2824945">
                      <a:extLst>
                        <a:ext uri="{9D8B030D-6E8A-4147-A177-3AD203B41FA5}">
                          <a16:colId xmlns:a16="http://schemas.microsoft.com/office/drawing/2014/main" val="2922480105"/>
                        </a:ext>
                      </a:extLst>
                    </a:gridCol>
                  </a:tblGrid>
                  <a:tr h="1485927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𝟐𝟏</m:t>
                                    </m:r>
                                  </m:den>
                                </m:f>
                                <m:r>
                                  <a:rPr lang="en-US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</m:t>
                                </m:r>
                                <m:f>
                                  <m:f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Express 160 as a product of prime factors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Solve: 3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 + 9 = 11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2948758"/>
                      </a:ext>
                    </a:extLst>
                  </a:tr>
                  <a:tr h="167847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</a:t>
                          </a:r>
                        </a:p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volume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</a:t>
                          </a:r>
                        </a:p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Volume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</a:t>
                          </a:r>
                        </a:p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Surface</a:t>
                          </a:r>
                        </a:p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Area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1093398"/>
                      </a:ext>
                    </a:extLst>
                  </a:tr>
                  <a:tr h="10554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400" b="1" dirty="0" smtClean="0">
                                    <a:solidFill>
                                      <a:schemeClr val="tx1"/>
                                    </a:solidFill>
                                  </a:rPr>
                                  <m:t>Change</m:t>
                                </m:r>
                                <m:r>
                                  <m:rPr>
                                    <m:nor/>
                                  </m:rPr>
                                  <a:rPr lang="en-US" sz="2400" b="1" dirty="0" smtClean="0">
                                    <a:solidFill>
                                      <a:schemeClr val="tx1"/>
                                    </a:solidFill>
                                  </a:rPr>
                                  <m:t> 3 </m:t>
                                </m:r>
                                <m:r>
                                  <m:rPr>
                                    <m:nor/>
                                  </m:rPr>
                                  <a:rPr lang="en-US" sz="2400" b="1" dirty="0" smtClean="0">
                                    <a:solidFill>
                                      <a:schemeClr val="tx1"/>
                                    </a:solidFill>
                                  </a:rPr>
                                  <m:t>L</m:t>
                                </m:r>
                                <m:r>
                                  <m:rPr>
                                    <m:nor/>
                                  </m:rPr>
                                  <a:rPr lang="en-US" sz="2400" b="1" dirty="0" smtClean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400" b="1" dirty="0" smtClean="0">
                                    <a:solidFill>
                                      <a:schemeClr val="tx1"/>
                                    </a:solidFill>
                                  </a:rPr>
                                  <m:t>to</m:t>
                                </m:r>
                                <m:r>
                                  <m:rPr>
                                    <m:nor/>
                                  </m:rPr>
                                  <a:rPr lang="en-US" sz="2400" b="1" dirty="0" smtClean="0">
                                    <a:solidFill>
                                      <a:schemeClr val="tx1"/>
                                    </a:solidFill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400" b="1" dirty="0" smtClean="0">
                                    <a:solidFill>
                                      <a:schemeClr val="tx1"/>
                                    </a:solidFill>
                                  </a:rPr>
                                  <m:t>ml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Change 1m</a:t>
                          </a:r>
                          <a:r>
                            <a:rPr lang="en-US" sz="2400" b="1" baseline="30000" dirty="0">
                              <a:solidFill>
                                <a:schemeClr val="tx1"/>
                              </a:solidFill>
                            </a:rPr>
                            <a:t>2 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into cm</a:t>
                          </a:r>
                          <a:r>
                            <a:rPr lang="en-US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36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4">
                <a:extLst>
                  <a:ext uri="{FF2B5EF4-FFF2-40B4-BE49-F238E27FC236}">
                    <a16:creationId xmlns:a16="http://schemas.microsoft.com/office/drawing/2014/main" id="{FF1CDF78-0C8E-934D-9C28-1B94C69AE8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7876773"/>
                  </p:ext>
                </p:extLst>
              </p:nvPr>
            </p:nvGraphicFramePr>
            <p:xfrm>
              <a:off x="117231" y="2539260"/>
              <a:ext cx="8909538" cy="42198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72983">
                      <a:extLst>
                        <a:ext uri="{9D8B030D-6E8A-4147-A177-3AD203B41FA5}">
                          <a16:colId xmlns:a16="http://schemas.microsoft.com/office/drawing/2014/main" val="1167204059"/>
                        </a:ext>
                      </a:extLst>
                    </a:gridCol>
                    <a:gridCol w="3311610">
                      <a:extLst>
                        <a:ext uri="{9D8B030D-6E8A-4147-A177-3AD203B41FA5}">
                          <a16:colId xmlns:a16="http://schemas.microsoft.com/office/drawing/2014/main" val="1110980204"/>
                        </a:ext>
                      </a:extLst>
                    </a:gridCol>
                    <a:gridCol w="2824945">
                      <a:extLst>
                        <a:ext uri="{9D8B030D-6E8A-4147-A177-3AD203B41FA5}">
                          <a16:colId xmlns:a16="http://schemas.microsoft.com/office/drawing/2014/main" val="2922480105"/>
                        </a:ext>
                      </a:extLst>
                    </a:gridCol>
                  </a:tblGrid>
                  <a:tr h="14859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9" t="-3390" r="-222477" b="-1838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Express 160 as a product of prime factors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247" t="-3390" r="-448" b="-1838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2948758"/>
                      </a:ext>
                    </a:extLst>
                  </a:tr>
                  <a:tr h="167847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</a:t>
                          </a:r>
                        </a:p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volume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</a:t>
                          </a:r>
                        </a:p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Volume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</a:t>
                          </a:r>
                        </a:p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Surface</a:t>
                          </a:r>
                        </a:p>
                        <a:p>
                          <a:pPr algn="l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 Area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1093398"/>
                      </a:ext>
                    </a:extLst>
                  </a:tr>
                  <a:tr h="10554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9" t="-302381" r="-222477" b="-1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908" t="-302381" r="-85824" b="-1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Change 1m</a:t>
                          </a:r>
                          <a:r>
                            <a:rPr lang="en-US" sz="2400" b="1" baseline="30000" dirty="0">
                              <a:solidFill>
                                <a:schemeClr val="tx1"/>
                              </a:solidFill>
                            </a:rPr>
                            <a:t>2 </a:t>
                          </a:r>
                          <a:r>
                            <a:rPr lang="en-US" sz="2400" b="1" baseline="0" dirty="0">
                              <a:solidFill>
                                <a:schemeClr val="tx1"/>
                              </a:solidFill>
                            </a:rPr>
                            <a:t>into cm</a:t>
                          </a:r>
                          <a:r>
                            <a:rPr lang="en-US" sz="2400" b="1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93659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FDA7C1E9-46F8-0E46-AAE5-3E2113FC2530}"/>
              </a:ext>
            </a:extLst>
          </p:cNvPr>
          <p:cNvGrpSpPr/>
          <p:nvPr/>
        </p:nvGrpSpPr>
        <p:grpSpPr>
          <a:xfrm>
            <a:off x="1389577" y="4123895"/>
            <a:ext cx="1243076" cy="962357"/>
            <a:chOff x="4422036" y="1847070"/>
            <a:chExt cx="2838615" cy="2105186"/>
          </a:xfrm>
        </p:grpSpPr>
        <p:sp>
          <p:nvSpPr>
            <p:cNvPr id="5" name="Cube 4">
              <a:extLst>
                <a:ext uri="{FF2B5EF4-FFF2-40B4-BE49-F238E27FC236}">
                  <a16:creationId xmlns:a16="http://schemas.microsoft.com/office/drawing/2014/main" id="{D3B65A04-3011-6843-96D9-5017C21E4EB3}"/>
                </a:ext>
              </a:extLst>
            </p:cNvPr>
            <p:cNvSpPr/>
            <p:nvPr/>
          </p:nvSpPr>
          <p:spPr>
            <a:xfrm>
              <a:off x="4427974" y="1847070"/>
              <a:ext cx="1436914" cy="1341912"/>
            </a:xfrm>
            <a:prstGeom prst="cube">
              <a:avLst>
                <a:gd name="adj" fmla="val 30495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2C4F0EA-AE58-AF4B-9744-4D22AA247E57}"/>
                </a:ext>
              </a:extLst>
            </p:cNvPr>
            <p:cNvCxnSpPr/>
            <p:nvPr/>
          </p:nvCxnSpPr>
          <p:spPr>
            <a:xfrm>
              <a:off x="4422036" y="3295860"/>
              <a:ext cx="10094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48CAA4E-D1F0-274A-865F-6B96BA3FFA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4566" y="2929498"/>
              <a:ext cx="350322" cy="36636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ADEE857-5FB4-844B-A874-2FDBF83077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8015" y="1847070"/>
              <a:ext cx="0" cy="98565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B84499F-EA18-4D4C-A5E5-945D4A55D02B}"/>
                </a:ext>
              </a:extLst>
            </p:cNvPr>
            <p:cNvSpPr/>
            <p:nvPr/>
          </p:nvSpPr>
          <p:spPr>
            <a:xfrm>
              <a:off x="4505417" y="3188982"/>
              <a:ext cx="1337224" cy="7632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5cm</a:t>
              </a:r>
              <a:endParaRPr lang="en-US" sz="14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E749F10-4627-4843-922F-90AB8958816F}"/>
                </a:ext>
              </a:extLst>
            </p:cNvPr>
            <p:cNvSpPr/>
            <p:nvPr/>
          </p:nvSpPr>
          <p:spPr>
            <a:xfrm>
              <a:off x="5639509" y="2936631"/>
              <a:ext cx="1337224" cy="7632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5cm</a:t>
              </a:r>
              <a:endParaRPr lang="en-US" sz="14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94E0BD6-95B7-2B4E-991B-A912A0105B31}"/>
                </a:ext>
              </a:extLst>
            </p:cNvPr>
            <p:cNvSpPr/>
            <p:nvPr/>
          </p:nvSpPr>
          <p:spPr>
            <a:xfrm>
              <a:off x="5923427" y="2081650"/>
              <a:ext cx="1337224" cy="7632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5cm</a:t>
              </a:r>
              <a:endParaRPr lang="en-US" sz="14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B1AB79-18A9-DC47-91DF-68BE566512F3}"/>
              </a:ext>
            </a:extLst>
          </p:cNvPr>
          <p:cNvGrpSpPr/>
          <p:nvPr/>
        </p:nvGrpSpPr>
        <p:grpSpPr>
          <a:xfrm>
            <a:off x="4593351" y="4130218"/>
            <a:ext cx="1372744" cy="1075102"/>
            <a:chOff x="4422036" y="1847070"/>
            <a:chExt cx="3134718" cy="2351820"/>
          </a:xfrm>
        </p:grpSpPr>
        <p:sp>
          <p:nvSpPr>
            <p:cNvPr id="13" name="Cube 12">
              <a:extLst>
                <a:ext uri="{FF2B5EF4-FFF2-40B4-BE49-F238E27FC236}">
                  <a16:creationId xmlns:a16="http://schemas.microsoft.com/office/drawing/2014/main" id="{C0AC95F2-8ECA-8640-90EE-6589EB5BC6DD}"/>
                </a:ext>
              </a:extLst>
            </p:cNvPr>
            <p:cNvSpPr/>
            <p:nvPr/>
          </p:nvSpPr>
          <p:spPr>
            <a:xfrm>
              <a:off x="4427974" y="1847070"/>
              <a:ext cx="1436914" cy="1341912"/>
            </a:xfrm>
            <a:prstGeom prst="cube">
              <a:avLst>
                <a:gd name="adj" fmla="val 30495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448A5BC-9521-C64A-9FF9-72C3ABAA01B6}"/>
                </a:ext>
              </a:extLst>
            </p:cNvPr>
            <p:cNvCxnSpPr/>
            <p:nvPr/>
          </p:nvCxnSpPr>
          <p:spPr>
            <a:xfrm>
              <a:off x="4422036" y="3295860"/>
              <a:ext cx="10094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D328096-CE2A-6E48-B6A1-F41EC48699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4566" y="2929498"/>
              <a:ext cx="350322" cy="36636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7A08A20-C794-064C-A241-3391A3D8A7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8015" y="1847070"/>
              <a:ext cx="0" cy="98565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E2F1178-49CF-B342-A5E5-3B0C6DBB131A}"/>
                </a:ext>
              </a:extLst>
            </p:cNvPr>
            <p:cNvSpPr/>
            <p:nvPr/>
          </p:nvSpPr>
          <p:spPr>
            <a:xfrm>
              <a:off x="4505417" y="3188983"/>
              <a:ext cx="1633326" cy="10099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8cm</a:t>
              </a:r>
              <a:endParaRPr lang="en-US" sz="14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5DAA7EB-E0FC-334C-A7A8-82397221BDDF}"/>
                </a:ext>
              </a:extLst>
            </p:cNvPr>
            <p:cNvSpPr/>
            <p:nvPr/>
          </p:nvSpPr>
          <p:spPr>
            <a:xfrm>
              <a:off x="5639508" y="2936632"/>
              <a:ext cx="1633326" cy="10099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7cm</a:t>
              </a:r>
              <a:endParaRPr lang="en-US" sz="14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D3174A-EDF7-ED4C-9D6A-63A845B9B791}"/>
                </a:ext>
              </a:extLst>
            </p:cNvPr>
            <p:cNvSpPr/>
            <p:nvPr/>
          </p:nvSpPr>
          <p:spPr>
            <a:xfrm>
              <a:off x="5923428" y="2081650"/>
              <a:ext cx="1633326" cy="10099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2cm</a:t>
              </a:r>
              <a:endParaRPr lang="en-US" sz="14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077651B-1419-704B-9E87-7F15D09EE667}"/>
              </a:ext>
            </a:extLst>
          </p:cNvPr>
          <p:cNvGrpSpPr/>
          <p:nvPr/>
        </p:nvGrpSpPr>
        <p:grpSpPr>
          <a:xfrm>
            <a:off x="7630315" y="4081161"/>
            <a:ext cx="1372744" cy="1075102"/>
            <a:chOff x="4422036" y="1847070"/>
            <a:chExt cx="3134718" cy="2351820"/>
          </a:xfrm>
        </p:grpSpPr>
        <p:sp>
          <p:nvSpPr>
            <p:cNvPr id="21" name="Cube 20">
              <a:extLst>
                <a:ext uri="{FF2B5EF4-FFF2-40B4-BE49-F238E27FC236}">
                  <a16:creationId xmlns:a16="http://schemas.microsoft.com/office/drawing/2014/main" id="{3AE17F94-DC69-F04A-8681-10B81D1CDAB6}"/>
                </a:ext>
              </a:extLst>
            </p:cNvPr>
            <p:cNvSpPr/>
            <p:nvPr/>
          </p:nvSpPr>
          <p:spPr>
            <a:xfrm>
              <a:off x="4427974" y="1847070"/>
              <a:ext cx="1436914" cy="1341912"/>
            </a:xfrm>
            <a:prstGeom prst="cube">
              <a:avLst>
                <a:gd name="adj" fmla="val 30495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D82B845-0C21-C245-BDA2-0C958600C04D}"/>
                </a:ext>
              </a:extLst>
            </p:cNvPr>
            <p:cNvCxnSpPr/>
            <p:nvPr/>
          </p:nvCxnSpPr>
          <p:spPr>
            <a:xfrm>
              <a:off x="4422036" y="3295860"/>
              <a:ext cx="10094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7465482-57F5-094F-A16F-012CE9BADE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4566" y="2929498"/>
              <a:ext cx="350322" cy="36636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3089B03-D7A6-4B45-9281-78D44825D3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8015" y="1847070"/>
              <a:ext cx="0" cy="98565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4DD2B31-C9A0-464B-8288-87F8624ED90C}"/>
                </a:ext>
              </a:extLst>
            </p:cNvPr>
            <p:cNvSpPr/>
            <p:nvPr/>
          </p:nvSpPr>
          <p:spPr>
            <a:xfrm>
              <a:off x="4505417" y="3188983"/>
              <a:ext cx="1633326" cy="10099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3cm</a:t>
              </a:r>
              <a:endParaRPr lang="en-US" sz="1400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16BFA3-D88B-2A49-817F-DD13B10AF094}"/>
                </a:ext>
              </a:extLst>
            </p:cNvPr>
            <p:cNvSpPr/>
            <p:nvPr/>
          </p:nvSpPr>
          <p:spPr>
            <a:xfrm>
              <a:off x="5639508" y="2936632"/>
              <a:ext cx="1633326" cy="10099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3cm</a:t>
              </a:r>
              <a:endParaRPr lang="en-US" sz="140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91020E7-9370-9F4D-894B-7046F3B910DD}"/>
                </a:ext>
              </a:extLst>
            </p:cNvPr>
            <p:cNvSpPr/>
            <p:nvPr/>
          </p:nvSpPr>
          <p:spPr>
            <a:xfrm>
              <a:off x="5923428" y="2081650"/>
              <a:ext cx="1633326" cy="10099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3cm</a:t>
              </a:r>
              <a:endParaRPr lang="en-US" sz="1400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4FFB8E0-0B19-6442-969A-F6DCF4D6D615}"/>
                  </a:ext>
                </a:extLst>
              </p14:cNvPr>
              <p14:cNvContentPartPr/>
              <p14:nvPr/>
            </p14:nvContentPartPr>
            <p14:xfrm>
              <a:off x="7057979" y="1082699"/>
              <a:ext cx="1603440" cy="13618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4FFB8E0-0B19-6442-969A-F6DCF4D6D61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48619" y="1073339"/>
                <a:ext cx="1622160" cy="1380600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E8472785-3423-D44B-BC27-251667586F9F}"/>
              </a:ext>
            </a:extLst>
          </p:cNvPr>
          <p:cNvSpPr txBox="1"/>
          <p:nvPr/>
        </p:nvSpPr>
        <p:spPr>
          <a:xfrm>
            <a:off x="209916" y="956761"/>
            <a:ext cx="70314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Draw the grid to the right on your whiteboard and answer the questions below. Then fill your grid with the correct letter.</a:t>
            </a:r>
          </a:p>
          <a:p>
            <a:r>
              <a:rPr lang="en-US" sz="2400" dirty="0"/>
              <a:t>PLEASE WRITE A,B,C,D so its easier for me to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>
                <a:extLst>
                  <a:ext uri="{FF2B5EF4-FFF2-40B4-BE49-F238E27FC236}">
                    <a16:creationId xmlns:a16="http://schemas.microsoft.com/office/drawing/2014/main" id="{7323ABEB-D54F-DC4E-9579-B518ED8FB5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0571298"/>
                  </p:ext>
                </p:extLst>
              </p:nvPr>
            </p:nvGraphicFramePr>
            <p:xfrm>
              <a:off x="3320441" y="1752656"/>
              <a:ext cx="2657232" cy="3737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430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37379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A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GB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D</m:t>
                                </m:r>
                                <m:r>
                                  <a:rPr kumimoji="0" lang="en-US" sz="18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>
                <a:extLst>
                  <a:ext uri="{FF2B5EF4-FFF2-40B4-BE49-F238E27FC236}">
                    <a16:creationId xmlns:a16="http://schemas.microsoft.com/office/drawing/2014/main" id="{7323ABEB-D54F-DC4E-9579-B518ED8FB5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0571298"/>
                  </p:ext>
                </p:extLst>
              </p:nvPr>
            </p:nvGraphicFramePr>
            <p:xfrm>
              <a:off x="3320441" y="1752656"/>
              <a:ext cx="2657232" cy="3737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430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6430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3737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87" t="-3333" r="-298113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3846" t="-3333" r="-203846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0000" t="-3333" r="-100000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5769" t="-3333" r="-1923" b="-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4D54B761-CF0F-C14B-AC47-59D395DD65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5643212"/>
                  </p:ext>
                </p:extLst>
              </p:nvPr>
            </p:nvGraphicFramePr>
            <p:xfrm>
              <a:off x="117230" y="3395099"/>
              <a:ext cx="2737140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4285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9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11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9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4D54B761-CF0F-C14B-AC47-59D395DD65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5643212"/>
                  </p:ext>
                </p:extLst>
              </p:nvPr>
            </p:nvGraphicFramePr>
            <p:xfrm>
              <a:off x="117230" y="3395099"/>
              <a:ext cx="2737140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4285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852" t="-2041" r="-303704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852" t="-2041" r="-203704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01852" t="-2041" r="-103704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852" t="-2041" r="-3704" b="-40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939F1E23-44FC-3247-AB48-4FBD108FE3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9642172"/>
                  </p:ext>
                </p:extLst>
              </p:nvPr>
            </p:nvGraphicFramePr>
            <p:xfrm>
              <a:off x="2947054" y="3395099"/>
              <a:ext cx="3231312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782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×5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×5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×5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×8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939F1E23-44FC-3247-AB48-4FBD108FE3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9642172"/>
                  </p:ext>
                </p:extLst>
              </p:nvPr>
            </p:nvGraphicFramePr>
            <p:xfrm>
              <a:off x="2947054" y="3395099"/>
              <a:ext cx="3231312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782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563" t="-2041" r="-300000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1563" t="-2041" r="-200000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4762" t="-2041" r="-103175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000" t="-2041" r="-1563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DA079E50-E415-2B4A-A52A-5312F60FCC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0313972"/>
                  </p:ext>
                </p:extLst>
              </p:nvPr>
            </p:nvGraphicFramePr>
            <p:xfrm>
              <a:off x="6196943" y="3391217"/>
              <a:ext cx="2866744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686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6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kumimoji="0" lang="en-GB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kumimoji="0" lang="en-GB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DA079E50-E415-2B4A-A52A-5312F60FCC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0313972"/>
                  </p:ext>
                </p:extLst>
              </p:nvPr>
            </p:nvGraphicFramePr>
            <p:xfrm>
              <a:off x="6196943" y="3391217"/>
              <a:ext cx="2866744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686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t="-2041" r="-300000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00" t="-2041" r="-200000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3571" t="-2041" r="-103571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98246" t="-2041" r="-1754" b="-40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B383B51B-05AF-9B47-9437-AF49817AEB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88258094"/>
                  </p:ext>
                </p:extLst>
              </p:nvPr>
            </p:nvGraphicFramePr>
            <p:xfrm>
              <a:off x="117230" y="5091436"/>
              <a:ext cx="2737140" cy="640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4285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US" b="0" i="0" dirty="0">
                              <a:solidFill>
                                <a:schemeClr val="tx1"/>
                              </a:solidFill>
                            </a:rPr>
                            <a:t>cm</a:t>
                          </a:r>
                          <a:r>
                            <a:rPr lang="en-US" b="0" i="0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150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b="0" i="0" dirty="0">
                                    <a:solidFill>
                                      <a:schemeClr val="tx1"/>
                                    </a:solidFill>
                                  </a:rPr>
                                  <m:t>cm</m:t>
                                </m:r>
                                <m:r>
                                  <m:rPr>
                                    <m:nor/>
                                  </m:rPr>
                                  <a:rPr lang="en-GB" b="0" i="0" baseline="30000" dirty="0" smtClean="0">
                                    <a:solidFill>
                                      <a:schemeClr val="tx1"/>
                                    </a:solidFill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125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b="0" i="0" dirty="0">
                                    <a:solidFill>
                                      <a:schemeClr val="tx1"/>
                                    </a:solidFill>
                                  </a:rPr>
                                  <m:t>cm</m:t>
                                </m:r>
                                <m:r>
                                  <m:rPr>
                                    <m:nor/>
                                  </m:rPr>
                                  <a:rPr lang="en-GB" b="0" i="0" baseline="30000" dirty="0" smtClean="0">
                                    <a:solidFill>
                                      <a:schemeClr val="tx1"/>
                                    </a:solidFill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125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b="0" i="0" dirty="0">
                                    <a:solidFill>
                                      <a:schemeClr val="tx1"/>
                                    </a:solidFill>
                                  </a:rPr>
                                  <m:t>cm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baseline="30000" dirty="0" smtClean="0">
                                    <a:solidFill>
                                      <a:schemeClr val="tx1"/>
                                    </a:solidFill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>
                <a:extLst>
                  <a:ext uri="{FF2B5EF4-FFF2-40B4-BE49-F238E27FC236}">
                    <a16:creationId xmlns:a16="http://schemas.microsoft.com/office/drawing/2014/main" id="{B383B51B-05AF-9B47-9437-AF49817AEB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88258094"/>
                  </p:ext>
                </p:extLst>
              </p:nvPr>
            </p:nvGraphicFramePr>
            <p:xfrm>
              <a:off x="117230" y="5091436"/>
              <a:ext cx="2737140" cy="640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4285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852" t="-3846" r="-303704" b="-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1852" t="-3846" r="-203704" b="-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01852" t="-3846" r="-103704" b="-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01852" t="-3846" r="-3704" b="-1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B4389A2F-0B0D-C845-ADBB-1E53DD157A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6362493"/>
                  </p:ext>
                </p:extLst>
              </p:nvPr>
            </p:nvGraphicFramePr>
            <p:xfrm>
              <a:off x="2947054" y="5091436"/>
              <a:ext cx="3231312" cy="640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782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112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US" b="0" i="0" dirty="0">
                              <a:solidFill>
                                <a:schemeClr val="tx1"/>
                              </a:solidFill>
                            </a:rPr>
                            <a:t>cm</a:t>
                          </a:r>
                          <a:r>
                            <a:rPr lang="en-US" b="0" i="0" baseline="300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102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b="0" i="0" dirty="0">
                                    <a:solidFill>
                                      <a:schemeClr val="tx1"/>
                                    </a:solidFill>
                                  </a:rPr>
                                  <m:t>cm</m:t>
                                </m:r>
                                <m:r>
                                  <m:rPr>
                                    <m:nor/>
                                  </m:rPr>
                                  <a:rPr lang="en-GB" b="0" i="0" baseline="30000" dirty="0" smtClean="0">
                                    <a:solidFill>
                                      <a:schemeClr val="tx1"/>
                                    </a:solidFill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112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b="0" i="0" dirty="0">
                                    <a:solidFill>
                                      <a:schemeClr val="tx1"/>
                                    </a:solidFill>
                                  </a:rPr>
                                  <m:t>cm</m:t>
                                </m:r>
                                <m:r>
                                  <m:rPr>
                                    <m:nor/>
                                  </m:rPr>
                                  <a:rPr lang="en-GB" b="0" i="0" baseline="30000" dirty="0" smtClean="0">
                                    <a:solidFill>
                                      <a:schemeClr val="tx1"/>
                                    </a:solidFill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102</m:t>
                                </m:r>
                              </m:oMath>
                            </m:oMathPara>
                          </a14:m>
                          <a:endParaRPr kumimoji="0" lang="en-GB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b="0" i="0" dirty="0">
                                    <a:solidFill>
                                      <a:schemeClr val="tx1"/>
                                    </a:solidFill>
                                  </a:rPr>
                                  <m:t>cm</m:t>
                                </m:r>
                                <m:r>
                                  <m:rPr>
                                    <m:nor/>
                                  </m:rPr>
                                  <a:rPr lang="en-GB" b="0" i="0" baseline="30000" dirty="0" smtClean="0">
                                    <a:solidFill>
                                      <a:schemeClr val="tx1"/>
                                    </a:solidFill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b="0" i="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B4389A2F-0B0D-C845-ADBB-1E53DD157A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6362493"/>
                  </p:ext>
                </p:extLst>
              </p:nvPr>
            </p:nvGraphicFramePr>
            <p:xfrm>
              <a:off x="2947054" y="5091436"/>
              <a:ext cx="3231312" cy="640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782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563" t="-3846" r="-300000" b="-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1563" t="-3846" r="-200000" b="-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04762" t="-3846" r="-103175" b="-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00000" t="-3846" r="-1563" b="-1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B147F86E-2E0F-0245-92EB-5B514D19F5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8866328"/>
                  </p:ext>
                </p:extLst>
              </p:nvPr>
            </p:nvGraphicFramePr>
            <p:xfrm>
              <a:off x="6196943" y="5087554"/>
              <a:ext cx="2866744" cy="640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686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US" b="0" i="0" dirty="0">
                              <a:solidFill>
                                <a:schemeClr val="tx1"/>
                              </a:solidFill>
                            </a:rPr>
                            <a:t>cm</a:t>
                          </a:r>
                          <a:r>
                            <a:rPr lang="en-US" b="0" i="0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54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b="0" i="0" dirty="0">
                                    <a:solidFill>
                                      <a:schemeClr val="tx1"/>
                                    </a:solidFill>
                                  </a:rPr>
                                  <m:t>cm</m:t>
                                </m:r>
                                <m:r>
                                  <m:rPr>
                                    <m:nor/>
                                  </m:rPr>
                                  <a:rPr lang="en-GB" b="0" i="0" baseline="30000" dirty="0" smtClean="0">
                                    <a:solidFill>
                                      <a:schemeClr val="tx1"/>
                                    </a:solidFill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27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b="0" i="0" dirty="0">
                                    <a:solidFill>
                                      <a:schemeClr val="tx1"/>
                                    </a:solidFill>
                                  </a:rPr>
                                  <m:t>cm</m:t>
                                </m:r>
                                <m:r>
                                  <m:rPr>
                                    <m:nor/>
                                  </m:rPr>
                                  <a:rPr lang="en-GB" b="0" i="0" baseline="30000" dirty="0" smtClean="0">
                                    <a:solidFill>
                                      <a:schemeClr val="tx1"/>
                                    </a:solidFill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54</m:t>
                                </m:r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b="0" i="0" dirty="0">
                                    <a:solidFill>
                                      <a:schemeClr val="tx1"/>
                                    </a:solidFill>
                                  </a:rPr>
                                  <m:t>cm</m:t>
                                </m:r>
                                <m:r>
                                  <m:rPr>
                                    <m:nor/>
                                  </m:rPr>
                                  <a:rPr lang="en-GB" b="0" i="0" baseline="30000" dirty="0" smtClean="0">
                                    <a:solidFill>
                                      <a:schemeClr val="tx1"/>
                                    </a:solidFill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b="0" i="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B147F86E-2E0F-0245-92EB-5B514D19F5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8866328"/>
                  </p:ext>
                </p:extLst>
              </p:nvPr>
            </p:nvGraphicFramePr>
            <p:xfrm>
              <a:off x="6196943" y="5087554"/>
              <a:ext cx="2866744" cy="640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686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3922" r="-300000" b="-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3922" r="-200000" b="-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3571" t="-3922" r="-103571" b="-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98246" t="-3922" r="-1754" b="-156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>
                <a:extLst>
                  <a:ext uri="{FF2B5EF4-FFF2-40B4-BE49-F238E27FC236}">
                    <a16:creationId xmlns:a16="http://schemas.microsoft.com/office/drawing/2014/main" id="{3EC7EF5D-BEE5-6343-96FC-5C7FB121AB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3603075"/>
                  </p:ext>
                </p:extLst>
              </p:nvPr>
            </p:nvGraphicFramePr>
            <p:xfrm>
              <a:off x="86887" y="6205831"/>
              <a:ext cx="2737140" cy="5157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4285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51572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-24</a:t>
                          </a:r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−19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>
                <a:extLst>
                  <a:ext uri="{FF2B5EF4-FFF2-40B4-BE49-F238E27FC236}">
                    <a16:creationId xmlns:a16="http://schemas.microsoft.com/office/drawing/2014/main" id="{3EC7EF5D-BEE5-6343-96FC-5C7FB121AB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3603075"/>
                  </p:ext>
                </p:extLst>
              </p:nvPr>
            </p:nvGraphicFramePr>
            <p:xfrm>
              <a:off x="86887" y="6205831"/>
              <a:ext cx="2737140" cy="5157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4285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684285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5157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2381" r="-303704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98182" t="-2381" r="-198182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-24</a:t>
                          </a:r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01852" t="-2381" r="-1852" b="-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>
                <a:extLst>
                  <a:ext uri="{FF2B5EF4-FFF2-40B4-BE49-F238E27FC236}">
                    <a16:creationId xmlns:a16="http://schemas.microsoft.com/office/drawing/2014/main" id="{FD4E2810-8419-A041-9BF7-D195F25589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0870169"/>
                  </p:ext>
                </p:extLst>
              </p:nvPr>
            </p:nvGraphicFramePr>
            <p:xfrm>
              <a:off x="2916711" y="6145186"/>
              <a:ext cx="3231312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782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300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𝑚𝑙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3000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𝑚𝑙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30ml</a:t>
                          </a:r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0.03</m:t>
                                </m:r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𝑚𝑙</m:t>
                                </m:r>
                              </m:oMath>
                            </m:oMathPara>
                          </a14:m>
                          <a:endParaRPr lang="en-US" b="0" i="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>
                <a:extLst>
                  <a:ext uri="{FF2B5EF4-FFF2-40B4-BE49-F238E27FC236}">
                    <a16:creationId xmlns:a16="http://schemas.microsoft.com/office/drawing/2014/main" id="{FD4E2810-8419-A041-9BF7-D195F25589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0870169"/>
                  </p:ext>
                </p:extLst>
              </p:nvPr>
            </p:nvGraphicFramePr>
            <p:xfrm>
              <a:off x="2916711" y="6145186"/>
              <a:ext cx="3231312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7828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807828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563" r="-301563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1563" r="-201563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30ml</a:t>
                          </a:r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301563" r="-1563" b="-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4ADB540F-11B1-AB41-9F6D-FDEA4D09F5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0494992"/>
                  </p:ext>
                </p:extLst>
              </p:nvPr>
            </p:nvGraphicFramePr>
            <p:xfrm>
              <a:off x="6166600" y="6141304"/>
              <a:ext cx="2866744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686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765546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67826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10,000</m:t>
                                </m:r>
                              </m:oMath>
                            </m:oMathPara>
                          </a14:m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1000</a:t>
                          </a:r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b="0" i="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4ADB540F-11B1-AB41-9F6D-FDEA4D09F5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0494992"/>
                  </p:ext>
                </p:extLst>
              </p:nvPr>
            </p:nvGraphicFramePr>
            <p:xfrm>
              <a:off x="6166600" y="6141304"/>
              <a:ext cx="2866744" cy="6134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686">
                      <a:extLst>
                        <a:ext uri="{9D8B030D-6E8A-4147-A177-3AD203B41FA5}">
                          <a16:colId xmlns:a16="http://schemas.microsoft.com/office/drawing/2014/main" val="3988833921"/>
                        </a:ext>
                      </a:extLst>
                    </a:gridCol>
                    <a:gridCol w="765546">
                      <a:extLst>
                        <a:ext uri="{9D8B030D-6E8A-4147-A177-3AD203B41FA5}">
                          <a16:colId xmlns:a16="http://schemas.microsoft.com/office/drawing/2014/main" val="3981621536"/>
                        </a:ext>
                      </a:extLst>
                    </a:gridCol>
                    <a:gridCol w="667826">
                      <a:extLst>
                        <a:ext uri="{9D8B030D-6E8A-4147-A177-3AD203B41FA5}">
                          <a16:colId xmlns:a16="http://schemas.microsoft.com/office/drawing/2014/main" val="1821579878"/>
                        </a:ext>
                      </a:extLst>
                    </a:gridCol>
                    <a:gridCol w="716686">
                      <a:extLst>
                        <a:ext uri="{9D8B030D-6E8A-4147-A177-3AD203B41FA5}">
                          <a16:colId xmlns:a16="http://schemas.microsoft.com/office/drawing/2014/main" val="3127357611"/>
                        </a:ext>
                      </a:extLst>
                    </a:gridCol>
                  </a:tblGrid>
                  <a:tr h="6134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754" t="-2041" r="-300000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96667" t="-2041" r="-185000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1000</a:t>
                          </a:r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00000" t="-2041" r="-1754" b="-40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710380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2" name="Picture 41" descr="Table&#10;&#10;Description automatically generated">
            <a:extLst>
              <a:ext uri="{FF2B5EF4-FFF2-40B4-BE49-F238E27FC236}">
                <a16:creationId xmlns:a16="http://schemas.microsoft.com/office/drawing/2014/main" id="{C99F159F-DA7F-ED47-BF83-3DA42FC4394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460" y="2533344"/>
            <a:ext cx="9144000" cy="43127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F84CED11-7482-0D48-9FA8-C8C105DB7B35}"/>
                  </a:ext>
                </a:extLst>
              </p14:cNvPr>
              <p14:cNvContentPartPr/>
              <p14:nvPr/>
            </p14:nvContentPartPr>
            <p14:xfrm>
              <a:off x="8313120" y="735480"/>
              <a:ext cx="686880" cy="4467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F84CED11-7482-0D48-9FA8-C8C105DB7B3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96920" y="719280"/>
                <a:ext cx="719280" cy="47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88943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EB007-3BB6-3A44-AC9C-0D0C94CD7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84" y="117232"/>
            <a:ext cx="8944708" cy="1573457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b="1" u="sng" dirty="0"/>
              <a:t>SMHW</a:t>
            </a:r>
          </a:p>
        </p:txBody>
      </p:sp>
      <p:pic>
        <p:nvPicPr>
          <p:cNvPr id="5" name="Content Placeholder 4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DDC71CE1-C6EC-B840-89C3-0542EF230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84" y="1798745"/>
            <a:ext cx="6291799" cy="4942023"/>
          </a:xfr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C9C8796-EC88-1348-8685-02294D274A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988"/>
          <a:stretch/>
        </p:blipFill>
        <p:spPr>
          <a:xfrm>
            <a:off x="6385583" y="1798745"/>
            <a:ext cx="2652909" cy="4977191"/>
          </a:xfrm>
          <a:prstGeom prst="rect">
            <a:avLst/>
          </a:prstGeom>
        </p:spPr>
      </p:pic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D733011-9F1D-6F4D-A29A-C8C6196F59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108" r="27988"/>
          <a:stretch/>
        </p:blipFill>
        <p:spPr>
          <a:xfrm>
            <a:off x="6385583" y="3175246"/>
            <a:ext cx="2652909" cy="3329351"/>
          </a:xfrm>
          <a:prstGeom prst="rect">
            <a:avLst/>
          </a:prstGeom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E09AF44-76B5-404C-92B2-2A5EA4F71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923" r="27988" b="1"/>
          <a:stretch/>
        </p:blipFill>
        <p:spPr>
          <a:xfrm>
            <a:off x="6385583" y="3979984"/>
            <a:ext cx="2652909" cy="27607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E6CE478-B151-8847-8D07-2170028C8193}"/>
                  </a:ext>
                </a:extLst>
              </p14:cNvPr>
              <p14:cNvContentPartPr/>
              <p14:nvPr/>
            </p14:nvContentPartPr>
            <p14:xfrm>
              <a:off x="1381680" y="2676600"/>
              <a:ext cx="3351600" cy="480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E6CE478-B151-8847-8D07-2170028C81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65480" y="2660400"/>
                <a:ext cx="3384000" cy="51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6189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14">
            <a:extLst>
              <a:ext uri="{FF2B5EF4-FFF2-40B4-BE49-F238E27FC236}">
                <a16:creationId xmlns:a16="http://schemas.microsoft.com/office/drawing/2014/main" id="{998D9D32-0E6A-C749-B07A-B1568E4F0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363473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85827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density of Zinc is approximately 7g/cm</a:t>
                      </a:r>
                      <a:r>
                        <a:rPr lang="en-GB" sz="3200" b="0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GB" sz="3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7/cm</a:t>
                      </a:r>
                      <a:r>
                        <a:rPr lang="en-GB" sz="3200" b="0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GB" sz="3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grpSp>
        <p:nvGrpSpPr>
          <p:cNvPr id="76" name="Group 75">
            <a:extLst>
              <a:ext uri="{FF2B5EF4-FFF2-40B4-BE49-F238E27FC236}">
                <a16:creationId xmlns:a16="http://schemas.microsoft.com/office/drawing/2014/main" id="{38E1B773-B996-1E45-86AE-D02F849E32FA}"/>
              </a:ext>
            </a:extLst>
          </p:cNvPr>
          <p:cNvGrpSpPr/>
          <p:nvPr/>
        </p:nvGrpSpPr>
        <p:grpSpPr>
          <a:xfrm>
            <a:off x="4303283" y="1372361"/>
            <a:ext cx="1650518" cy="1365053"/>
            <a:chOff x="4422036" y="1847070"/>
            <a:chExt cx="2396187" cy="1926687"/>
          </a:xfrm>
        </p:grpSpPr>
        <p:sp>
          <p:nvSpPr>
            <p:cNvPr id="60" name="Cube 59">
              <a:extLst>
                <a:ext uri="{FF2B5EF4-FFF2-40B4-BE49-F238E27FC236}">
                  <a16:creationId xmlns:a16="http://schemas.microsoft.com/office/drawing/2014/main" id="{02F55C4E-81D8-654A-B3EF-DE06F9E169DE}"/>
                </a:ext>
              </a:extLst>
            </p:cNvPr>
            <p:cNvSpPr/>
            <p:nvPr/>
          </p:nvSpPr>
          <p:spPr>
            <a:xfrm>
              <a:off x="4427974" y="1847070"/>
              <a:ext cx="1436914" cy="1341912"/>
            </a:xfrm>
            <a:prstGeom prst="cube">
              <a:avLst>
                <a:gd name="adj" fmla="val 30495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010109B-BAE0-8947-88D8-C666485E6CB0}"/>
                </a:ext>
              </a:extLst>
            </p:cNvPr>
            <p:cNvCxnSpPr/>
            <p:nvPr/>
          </p:nvCxnSpPr>
          <p:spPr>
            <a:xfrm>
              <a:off x="4422036" y="3295860"/>
              <a:ext cx="10094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73F0419-6864-D44B-B7FA-A158244A49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4566" y="2929498"/>
              <a:ext cx="350322" cy="36636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AB625C5E-FAF5-D441-8649-143BAFEEDF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8015" y="1847070"/>
              <a:ext cx="0" cy="98565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256302E-7994-734B-B77C-C5FE5363DBD9}"/>
                </a:ext>
              </a:extLst>
            </p:cNvPr>
            <p:cNvSpPr/>
            <p:nvPr/>
          </p:nvSpPr>
          <p:spPr>
            <a:xfrm>
              <a:off x="4505416" y="3188982"/>
              <a:ext cx="89479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>
                  <a:solidFill>
                    <a:prstClr val="black"/>
                  </a:solidFill>
                </a:rPr>
                <a:t>1cm</a:t>
              </a:r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B180488-982A-F443-98BD-428CF3AD3E42}"/>
                </a:ext>
              </a:extLst>
            </p:cNvPr>
            <p:cNvSpPr/>
            <p:nvPr/>
          </p:nvSpPr>
          <p:spPr>
            <a:xfrm>
              <a:off x="5639510" y="2936631"/>
              <a:ext cx="89479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>
                  <a:solidFill>
                    <a:prstClr val="black"/>
                  </a:solidFill>
                </a:rPr>
                <a:t>1cm</a:t>
              </a:r>
              <a:endParaRPr lang="en-US" dirty="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F330DE7-EB94-944C-964A-1CAC7AF3632F}"/>
                </a:ext>
              </a:extLst>
            </p:cNvPr>
            <p:cNvSpPr/>
            <p:nvPr/>
          </p:nvSpPr>
          <p:spPr>
            <a:xfrm>
              <a:off x="5923426" y="2081650"/>
              <a:ext cx="89479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>
                  <a:solidFill>
                    <a:prstClr val="black"/>
                  </a:solidFill>
                </a:rPr>
                <a:t>1cm</a:t>
              </a:r>
              <a:endParaRPr lang="en-US" dirty="0"/>
            </a:p>
          </p:txBody>
        </p:sp>
      </p:grp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8D1A701-4040-494A-A680-432018C88A7A}"/>
              </a:ext>
            </a:extLst>
          </p:cNvPr>
          <p:cNvCxnSpPr>
            <a:cxnSpLocks/>
          </p:cNvCxnSpPr>
          <p:nvPr/>
        </p:nvCxnSpPr>
        <p:spPr>
          <a:xfrm>
            <a:off x="2985122" y="1847070"/>
            <a:ext cx="1318161" cy="10580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4610EDDD-F468-2346-9BFF-43A7D52DF81D}"/>
              </a:ext>
            </a:extLst>
          </p:cNvPr>
          <p:cNvSpPr/>
          <p:nvPr/>
        </p:nvSpPr>
        <p:spPr>
          <a:xfrm>
            <a:off x="2276270" y="885551"/>
            <a:ext cx="14837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en-GB" sz="3200" dirty="0">
                <a:solidFill>
                  <a:prstClr val="black"/>
                </a:solidFill>
              </a:rPr>
              <a:t>Weighs 7 gram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F6AB1C6E-3BCC-C749-8638-1D9C16FB324E}"/>
              </a:ext>
            </a:extLst>
          </p:cNvPr>
          <p:cNvCxnSpPr>
            <a:cxnSpLocks/>
          </p:cNvCxnSpPr>
          <p:nvPr/>
        </p:nvCxnSpPr>
        <p:spPr>
          <a:xfrm flipH="1">
            <a:off x="2450203" y="2358785"/>
            <a:ext cx="1536286" cy="6216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C834B0A-1A36-7E43-80C0-7CB1FEAB50D0}"/>
              </a:ext>
            </a:extLst>
          </p:cNvPr>
          <p:cNvCxnSpPr>
            <a:cxnSpLocks/>
          </p:cNvCxnSpPr>
          <p:nvPr/>
        </p:nvCxnSpPr>
        <p:spPr>
          <a:xfrm>
            <a:off x="4425554" y="2755211"/>
            <a:ext cx="0" cy="9768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F84462A-F873-7E41-A3DF-0EAD8C8D3D33}"/>
              </a:ext>
            </a:extLst>
          </p:cNvPr>
          <p:cNvCxnSpPr>
            <a:cxnSpLocks/>
          </p:cNvCxnSpPr>
          <p:nvPr/>
        </p:nvCxnSpPr>
        <p:spPr>
          <a:xfrm>
            <a:off x="5354393" y="2737414"/>
            <a:ext cx="882284" cy="6844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D7A09F9D-8D1F-A947-81D5-E728C95BEC5B}"/>
              </a:ext>
            </a:extLst>
          </p:cNvPr>
          <p:cNvCxnSpPr>
            <a:cxnSpLocks/>
          </p:cNvCxnSpPr>
          <p:nvPr/>
        </p:nvCxnSpPr>
        <p:spPr>
          <a:xfrm>
            <a:off x="5953801" y="2070693"/>
            <a:ext cx="892476" cy="685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BC3F6F4-F3AD-EC44-B3E2-D0541DF0C8E4}"/>
              </a:ext>
            </a:extLst>
          </p:cNvPr>
          <p:cNvGrpSpPr/>
          <p:nvPr/>
        </p:nvGrpSpPr>
        <p:grpSpPr>
          <a:xfrm>
            <a:off x="62981" y="2139259"/>
            <a:ext cx="3378429" cy="3275620"/>
            <a:chOff x="62981" y="2139259"/>
            <a:chExt cx="3378429" cy="3275620"/>
          </a:xfrm>
        </p:grpSpPr>
        <p:sp>
          <p:nvSpPr>
            <p:cNvPr id="92" name="Cloud 91">
              <a:extLst>
                <a:ext uri="{FF2B5EF4-FFF2-40B4-BE49-F238E27FC236}">
                  <a16:creationId xmlns:a16="http://schemas.microsoft.com/office/drawing/2014/main" id="{16A33517-B6D1-8648-B299-643127B7E3B6}"/>
                </a:ext>
              </a:extLst>
            </p:cNvPr>
            <p:cNvSpPr/>
            <p:nvPr/>
          </p:nvSpPr>
          <p:spPr>
            <a:xfrm>
              <a:off x="62981" y="2139259"/>
              <a:ext cx="3378429" cy="3275620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9178812-73DF-094D-89F7-6E551D5554BE}"/>
                </a:ext>
              </a:extLst>
            </p:cNvPr>
            <p:cNvGrpSpPr/>
            <p:nvPr/>
          </p:nvGrpSpPr>
          <p:grpSpPr>
            <a:xfrm>
              <a:off x="836410" y="3333648"/>
              <a:ext cx="1672290" cy="1561612"/>
              <a:chOff x="579435" y="3421867"/>
              <a:chExt cx="1672290" cy="1561612"/>
            </a:xfrm>
          </p:grpSpPr>
          <p:sp>
            <p:nvSpPr>
              <p:cNvPr id="87" name="Cube 86">
                <a:extLst>
                  <a:ext uri="{FF2B5EF4-FFF2-40B4-BE49-F238E27FC236}">
                    <a16:creationId xmlns:a16="http://schemas.microsoft.com/office/drawing/2014/main" id="{31E2855B-DF27-A542-AB9F-080E094B270B}"/>
                  </a:ext>
                </a:extLst>
              </p:cNvPr>
              <p:cNvSpPr/>
              <p:nvPr/>
            </p:nvSpPr>
            <p:spPr>
              <a:xfrm>
                <a:off x="579435" y="4032738"/>
                <a:ext cx="989761" cy="950741"/>
              </a:xfrm>
              <a:prstGeom prst="cube">
                <a:avLst>
                  <a:gd name="adj" fmla="val 3049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Cube 87">
                <a:extLst>
                  <a:ext uri="{FF2B5EF4-FFF2-40B4-BE49-F238E27FC236}">
                    <a16:creationId xmlns:a16="http://schemas.microsoft.com/office/drawing/2014/main" id="{F8FE3C99-7D55-5545-8762-EC671EA521C2}"/>
                  </a:ext>
                </a:extLst>
              </p:cNvPr>
              <p:cNvSpPr/>
              <p:nvPr/>
            </p:nvSpPr>
            <p:spPr>
              <a:xfrm>
                <a:off x="1261964" y="4032737"/>
                <a:ext cx="989761" cy="950741"/>
              </a:xfrm>
              <a:prstGeom prst="cube">
                <a:avLst>
                  <a:gd name="adj" fmla="val 3049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Cube 88">
                <a:extLst>
                  <a:ext uri="{FF2B5EF4-FFF2-40B4-BE49-F238E27FC236}">
                    <a16:creationId xmlns:a16="http://schemas.microsoft.com/office/drawing/2014/main" id="{BA4D82A4-8F54-AB4C-91D8-828425DFBB29}"/>
                  </a:ext>
                </a:extLst>
              </p:cNvPr>
              <p:cNvSpPr/>
              <p:nvPr/>
            </p:nvSpPr>
            <p:spPr>
              <a:xfrm>
                <a:off x="579435" y="3421867"/>
                <a:ext cx="989761" cy="950741"/>
              </a:xfrm>
              <a:prstGeom prst="cube">
                <a:avLst>
                  <a:gd name="adj" fmla="val 3049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Cube 89">
                <a:extLst>
                  <a:ext uri="{FF2B5EF4-FFF2-40B4-BE49-F238E27FC236}">
                    <a16:creationId xmlns:a16="http://schemas.microsoft.com/office/drawing/2014/main" id="{00C2CDC1-185E-B346-90C5-506DF21FF1FC}"/>
                  </a:ext>
                </a:extLst>
              </p:cNvPr>
              <p:cNvSpPr/>
              <p:nvPr/>
            </p:nvSpPr>
            <p:spPr>
              <a:xfrm>
                <a:off x="1261963" y="3424490"/>
                <a:ext cx="989761" cy="950741"/>
              </a:xfrm>
              <a:prstGeom prst="cube">
                <a:avLst>
                  <a:gd name="adj" fmla="val 3049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EE4C17E-853A-DC44-83D4-31AAFC354D0F}"/>
                </a:ext>
              </a:extLst>
            </p:cNvPr>
            <p:cNvSpPr/>
            <p:nvPr/>
          </p:nvSpPr>
          <p:spPr>
            <a:xfrm>
              <a:off x="797973" y="2647332"/>
              <a:ext cx="193655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</a:rPr>
                <a:t>4cm</a:t>
              </a:r>
              <a:r>
                <a:rPr lang="en-GB" sz="2000" baseline="30000" dirty="0">
                  <a:solidFill>
                    <a:prstClr val="black"/>
                  </a:solidFill>
                </a:rPr>
                <a:t>3  </a:t>
              </a:r>
              <a:r>
                <a:rPr lang="en-GB" sz="2000" dirty="0">
                  <a:solidFill>
                    <a:prstClr val="black"/>
                  </a:solidFill>
                </a:rPr>
                <a:t>block </a:t>
              </a:r>
            </a:p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</a:rPr>
                <a:t>Weighs …. grams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95D66223-23A9-AC48-BE9D-8807B87279BA}"/>
                  </a:ext>
                </a:extLst>
              </p14:cNvPr>
              <p14:cNvContentPartPr/>
              <p14:nvPr/>
            </p14:nvContentPartPr>
            <p14:xfrm>
              <a:off x="1104120" y="4982400"/>
              <a:ext cx="1331280" cy="145368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95D66223-23A9-AC48-BE9D-8807B87279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4760" y="4973040"/>
                <a:ext cx="1350000" cy="14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69817B9E-92DB-C94E-83BC-40AC09EFE34E}"/>
                  </a:ext>
                </a:extLst>
              </p14:cNvPr>
              <p14:cNvContentPartPr/>
              <p14:nvPr/>
            </p14:nvContentPartPr>
            <p14:xfrm>
              <a:off x="763920" y="3744000"/>
              <a:ext cx="1939320" cy="258804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69817B9E-92DB-C94E-83BC-40AC09EFE34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4560" y="3734640"/>
                <a:ext cx="1958040" cy="260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oup 98">
            <a:extLst>
              <a:ext uri="{FF2B5EF4-FFF2-40B4-BE49-F238E27FC236}">
                <a16:creationId xmlns:a16="http://schemas.microsoft.com/office/drawing/2014/main" id="{F6A2D38E-A4E4-6B4D-B4FB-1B001D4D4050}"/>
              </a:ext>
            </a:extLst>
          </p:cNvPr>
          <p:cNvGrpSpPr/>
          <p:nvPr/>
        </p:nvGrpSpPr>
        <p:grpSpPr>
          <a:xfrm>
            <a:off x="2681033" y="3347324"/>
            <a:ext cx="3378429" cy="3275620"/>
            <a:chOff x="62981" y="2139259"/>
            <a:chExt cx="3378429" cy="3275620"/>
          </a:xfrm>
        </p:grpSpPr>
        <p:sp>
          <p:nvSpPr>
            <p:cNvPr id="100" name="Cloud 99">
              <a:extLst>
                <a:ext uri="{FF2B5EF4-FFF2-40B4-BE49-F238E27FC236}">
                  <a16:creationId xmlns:a16="http://schemas.microsoft.com/office/drawing/2014/main" id="{305535CA-616D-E742-85EA-8BC9C276E755}"/>
                </a:ext>
              </a:extLst>
            </p:cNvPr>
            <p:cNvSpPr/>
            <p:nvPr/>
          </p:nvSpPr>
          <p:spPr>
            <a:xfrm>
              <a:off x="62981" y="2139259"/>
              <a:ext cx="3378429" cy="3275620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4ACAB7E-2A03-E742-8A24-F3B785552DDF}"/>
                </a:ext>
              </a:extLst>
            </p:cNvPr>
            <p:cNvGrpSpPr/>
            <p:nvPr/>
          </p:nvGrpSpPr>
          <p:grpSpPr>
            <a:xfrm>
              <a:off x="836410" y="3275034"/>
              <a:ext cx="1672290" cy="1620226"/>
              <a:chOff x="579435" y="3363253"/>
              <a:chExt cx="1672290" cy="1620226"/>
            </a:xfrm>
          </p:grpSpPr>
          <p:sp>
            <p:nvSpPr>
              <p:cNvPr id="103" name="Cube 102">
                <a:extLst>
                  <a:ext uri="{FF2B5EF4-FFF2-40B4-BE49-F238E27FC236}">
                    <a16:creationId xmlns:a16="http://schemas.microsoft.com/office/drawing/2014/main" id="{98AD6359-6D8C-D146-BAD0-B48DCCEB08EF}"/>
                  </a:ext>
                </a:extLst>
              </p:cNvPr>
              <p:cNvSpPr/>
              <p:nvPr/>
            </p:nvSpPr>
            <p:spPr>
              <a:xfrm>
                <a:off x="579435" y="4032738"/>
                <a:ext cx="989761" cy="950741"/>
              </a:xfrm>
              <a:prstGeom prst="cube">
                <a:avLst>
                  <a:gd name="adj" fmla="val 3049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" name="Cube 103">
                <a:extLst>
                  <a:ext uri="{FF2B5EF4-FFF2-40B4-BE49-F238E27FC236}">
                    <a16:creationId xmlns:a16="http://schemas.microsoft.com/office/drawing/2014/main" id="{FDE62A10-5DB7-0841-8CCC-D533D328F722}"/>
                  </a:ext>
                </a:extLst>
              </p:cNvPr>
              <p:cNvSpPr/>
              <p:nvPr/>
            </p:nvSpPr>
            <p:spPr>
              <a:xfrm>
                <a:off x="1261964" y="4032737"/>
                <a:ext cx="989761" cy="950741"/>
              </a:xfrm>
              <a:prstGeom prst="cube">
                <a:avLst>
                  <a:gd name="adj" fmla="val 30495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Cube 104">
                <a:extLst>
                  <a:ext uri="{FF2B5EF4-FFF2-40B4-BE49-F238E27FC236}">
                    <a16:creationId xmlns:a16="http://schemas.microsoft.com/office/drawing/2014/main" id="{E4E8BCE1-D900-3142-86D8-E140FA64CDE6}"/>
                  </a:ext>
                </a:extLst>
              </p:cNvPr>
              <p:cNvSpPr/>
              <p:nvPr/>
            </p:nvSpPr>
            <p:spPr>
              <a:xfrm>
                <a:off x="579436" y="3363253"/>
                <a:ext cx="669476" cy="950741"/>
              </a:xfrm>
              <a:prstGeom prst="cube">
                <a:avLst>
                  <a:gd name="adj" fmla="val 43933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29D7DB5-A831-6A4F-B5EC-2E8A0323B11E}"/>
                </a:ext>
              </a:extLst>
            </p:cNvPr>
            <p:cNvSpPr/>
            <p:nvPr/>
          </p:nvSpPr>
          <p:spPr>
            <a:xfrm>
              <a:off x="774386" y="2586633"/>
              <a:ext cx="193655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/>
              <a:r>
                <a:rPr lang="en-GB" sz="2000">
                  <a:solidFill>
                    <a:prstClr val="black"/>
                  </a:solidFill>
                </a:rPr>
                <a:t>2.5cm</a:t>
              </a:r>
              <a:r>
                <a:rPr lang="en-GB" sz="2000" baseline="30000">
                  <a:solidFill>
                    <a:prstClr val="black"/>
                  </a:solidFill>
                </a:rPr>
                <a:t>3  </a:t>
              </a:r>
              <a:r>
                <a:rPr lang="en-GB" sz="2000" dirty="0">
                  <a:solidFill>
                    <a:prstClr val="black"/>
                  </a:solidFill>
                </a:rPr>
                <a:t>block </a:t>
              </a:r>
            </a:p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</a:rPr>
                <a:t>Weighs …. grams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703E512C-EE87-0E41-89B8-D30245D1CE12}"/>
                  </a:ext>
                </a:extLst>
              </p14:cNvPr>
              <p14:cNvContentPartPr/>
              <p14:nvPr/>
            </p14:nvContentPartPr>
            <p14:xfrm>
              <a:off x="5288161" y="4901113"/>
              <a:ext cx="1331280" cy="14536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703E512C-EE87-0E41-89B8-D30245D1CE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78801" y="4891753"/>
                <a:ext cx="1350000" cy="14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5D6CC982-9108-8949-A89E-2A52F8165BD6}"/>
                  </a:ext>
                </a:extLst>
              </p14:cNvPr>
              <p14:cNvContentPartPr/>
              <p14:nvPr/>
            </p14:nvContentPartPr>
            <p14:xfrm>
              <a:off x="4545720" y="5478120"/>
              <a:ext cx="2173680" cy="116424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5D6CC982-9108-8949-A89E-2A52F8165BD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36360" y="5468760"/>
                <a:ext cx="2192400" cy="118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9B3F172-CDE2-814F-BDA4-E69041F489C9}"/>
              </a:ext>
            </a:extLst>
          </p:cNvPr>
          <p:cNvGrpSpPr/>
          <p:nvPr/>
        </p:nvGrpSpPr>
        <p:grpSpPr>
          <a:xfrm>
            <a:off x="5589777" y="3582847"/>
            <a:ext cx="3160678" cy="1493872"/>
            <a:chOff x="402982" y="3619361"/>
            <a:chExt cx="3038428" cy="1795517"/>
          </a:xfrm>
        </p:grpSpPr>
        <p:sp>
          <p:nvSpPr>
            <p:cNvPr id="110" name="Cloud 109">
              <a:extLst>
                <a:ext uri="{FF2B5EF4-FFF2-40B4-BE49-F238E27FC236}">
                  <a16:creationId xmlns:a16="http://schemas.microsoft.com/office/drawing/2014/main" id="{E449991B-88B6-304C-8F82-E49299BB06D7}"/>
                </a:ext>
              </a:extLst>
            </p:cNvPr>
            <p:cNvSpPr/>
            <p:nvPr/>
          </p:nvSpPr>
          <p:spPr>
            <a:xfrm>
              <a:off x="402982" y="3619361"/>
              <a:ext cx="3038428" cy="1795517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8DDCB4B-9299-7045-8002-EC41A6D9F82F}"/>
                </a:ext>
              </a:extLst>
            </p:cNvPr>
            <p:cNvSpPr/>
            <p:nvPr/>
          </p:nvSpPr>
          <p:spPr>
            <a:xfrm>
              <a:off x="982122" y="4075705"/>
              <a:ext cx="1880146" cy="8508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</a:rPr>
                <a:t>…….</a:t>
              </a:r>
              <a:r>
                <a:rPr lang="en-GB" sz="2000" baseline="30000" dirty="0">
                  <a:solidFill>
                    <a:prstClr val="black"/>
                  </a:solidFill>
                </a:rPr>
                <a:t>  </a:t>
              </a:r>
              <a:r>
                <a:rPr lang="en-GB" sz="2000" dirty="0">
                  <a:solidFill>
                    <a:prstClr val="black"/>
                  </a:solidFill>
                </a:rPr>
                <a:t>block </a:t>
              </a:r>
            </a:p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</a:rPr>
                <a:t>Weighs 63 grams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455E82C-0C73-264B-8FA3-A65CF308578D}"/>
                  </a:ext>
                </a:extLst>
              </p14:cNvPr>
              <p14:cNvContentPartPr/>
              <p14:nvPr/>
            </p14:nvContentPartPr>
            <p14:xfrm>
              <a:off x="7436017" y="4707000"/>
              <a:ext cx="1331280" cy="145368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455E82C-0C73-264B-8FA3-A65CF308578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26657" y="4697640"/>
                <a:ext cx="1350000" cy="14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83ABC06D-DDE6-FC4C-A60C-7FDCA3843E4C}"/>
                  </a:ext>
                </a:extLst>
              </p14:cNvPr>
              <p14:cNvContentPartPr/>
              <p14:nvPr/>
            </p14:nvContentPartPr>
            <p14:xfrm>
              <a:off x="7279200" y="5327640"/>
              <a:ext cx="1619280" cy="72504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83ABC06D-DDE6-FC4C-A60C-7FDCA3843E4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69840" y="5318280"/>
                <a:ext cx="1638000" cy="74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89CA078-413A-EF4F-A7F1-8DF6A82A143B}"/>
              </a:ext>
            </a:extLst>
          </p:cNvPr>
          <p:cNvGrpSpPr/>
          <p:nvPr/>
        </p:nvGrpSpPr>
        <p:grpSpPr>
          <a:xfrm>
            <a:off x="6331133" y="805320"/>
            <a:ext cx="2657684" cy="1265373"/>
            <a:chOff x="402982" y="3619361"/>
            <a:chExt cx="3038428" cy="1795517"/>
          </a:xfrm>
        </p:grpSpPr>
        <p:sp>
          <p:nvSpPr>
            <p:cNvPr id="119" name="Cloud 118">
              <a:extLst>
                <a:ext uri="{FF2B5EF4-FFF2-40B4-BE49-F238E27FC236}">
                  <a16:creationId xmlns:a16="http://schemas.microsoft.com/office/drawing/2014/main" id="{6B5F9832-8615-3446-A7CA-D2B422B009C8}"/>
                </a:ext>
              </a:extLst>
            </p:cNvPr>
            <p:cNvSpPr/>
            <p:nvPr/>
          </p:nvSpPr>
          <p:spPr>
            <a:xfrm>
              <a:off x="402982" y="3619361"/>
              <a:ext cx="3038428" cy="1795517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8E8EA37-3956-F94A-B3B5-FF08F2440904}"/>
                </a:ext>
              </a:extLst>
            </p:cNvPr>
            <p:cNvSpPr/>
            <p:nvPr/>
          </p:nvSpPr>
          <p:spPr>
            <a:xfrm>
              <a:off x="693330" y="3791006"/>
              <a:ext cx="2457733" cy="10044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</a:rPr>
                <a:t>…….</a:t>
              </a:r>
              <a:r>
                <a:rPr lang="en-GB" sz="2000" baseline="30000" dirty="0">
                  <a:solidFill>
                    <a:prstClr val="black"/>
                  </a:solidFill>
                </a:rPr>
                <a:t>  </a:t>
              </a:r>
              <a:r>
                <a:rPr lang="en-GB" sz="2000" dirty="0">
                  <a:solidFill>
                    <a:prstClr val="black"/>
                  </a:solidFill>
                </a:rPr>
                <a:t>block </a:t>
              </a:r>
            </a:p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</a:rPr>
                <a:t>Weighs 73.5 grams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6967EF56-D4B8-104F-9894-3FE655CA94F0}"/>
                  </a:ext>
                </a:extLst>
              </p14:cNvPr>
              <p14:cNvContentPartPr/>
              <p14:nvPr/>
            </p14:nvContentPartPr>
            <p14:xfrm>
              <a:off x="7356767" y="2028371"/>
              <a:ext cx="1331280" cy="145368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6967EF56-D4B8-104F-9894-3FE655CA94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47407" y="2019011"/>
                <a:ext cx="1350000" cy="1472400"/>
              </a:xfrm>
              <a:prstGeom prst="rect">
                <a:avLst/>
              </a:prstGeom>
            </p:spPr>
          </p:pic>
        </mc:Fallback>
      </mc:AlternateContent>
      <p:pic>
        <p:nvPicPr>
          <p:cNvPr id="8194" name="Picture 2">
            <a:extLst>
              <a:ext uri="{FF2B5EF4-FFF2-40B4-BE49-F238E27FC236}">
                <a16:creationId xmlns:a16="http://schemas.microsoft.com/office/drawing/2014/main" id="{C9E4EE50-677C-794F-9004-38F4BCB7D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95" y="628758"/>
            <a:ext cx="2077476" cy="149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4EB8E466-A2F4-994D-B602-3F4AD1606C34}"/>
                  </a:ext>
                </a:extLst>
              </p14:cNvPr>
              <p14:cNvContentPartPr/>
              <p14:nvPr/>
            </p14:nvContentPartPr>
            <p14:xfrm>
              <a:off x="7012800" y="2548800"/>
              <a:ext cx="1843560" cy="126216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4EB8E466-A2F4-994D-B602-3F4AD1606C3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03440" y="2539440"/>
                <a:ext cx="1862280" cy="128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835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14">
            <a:extLst>
              <a:ext uri="{FF2B5EF4-FFF2-40B4-BE49-F238E27FC236}">
                <a16:creationId xmlns:a16="http://schemas.microsoft.com/office/drawing/2014/main" id="{998D9D32-0E6A-C749-B07A-B1568E4F0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746739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85827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density of water is approximately 1g/cm</a:t>
                      </a:r>
                      <a:r>
                        <a:rPr lang="en-GB" sz="3200" b="0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GB" sz="3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1g/cm</a:t>
                      </a:r>
                      <a:r>
                        <a:rPr lang="en-GB" sz="3200" b="0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pPr algn="ctr"/>
                      <a:endParaRPr lang="en-GB" sz="3200" b="0" i="0" kern="120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3200" b="0" i="0" kern="120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3200" b="0" i="0" kern="120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3200" b="0" i="0" kern="120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3200" b="0" i="0" kern="120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3200" b="0" i="0" kern="120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3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Objects that are denser than water will sink</a:t>
                      </a:r>
                    </a:p>
                    <a:p>
                      <a:pPr algn="ctr"/>
                      <a:r>
                        <a:rPr lang="en-GB" sz="3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Objects that are less dense than water will float.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grpSp>
        <p:nvGrpSpPr>
          <p:cNvPr id="76" name="Group 75">
            <a:extLst>
              <a:ext uri="{FF2B5EF4-FFF2-40B4-BE49-F238E27FC236}">
                <a16:creationId xmlns:a16="http://schemas.microsoft.com/office/drawing/2014/main" id="{38E1B773-B996-1E45-86AE-D02F849E32FA}"/>
              </a:ext>
            </a:extLst>
          </p:cNvPr>
          <p:cNvGrpSpPr/>
          <p:nvPr/>
        </p:nvGrpSpPr>
        <p:grpSpPr>
          <a:xfrm>
            <a:off x="4303283" y="1372361"/>
            <a:ext cx="1650518" cy="1365053"/>
            <a:chOff x="4422036" y="1847070"/>
            <a:chExt cx="2396187" cy="1926687"/>
          </a:xfrm>
        </p:grpSpPr>
        <p:sp>
          <p:nvSpPr>
            <p:cNvPr id="60" name="Cube 59">
              <a:extLst>
                <a:ext uri="{FF2B5EF4-FFF2-40B4-BE49-F238E27FC236}">
                  <a16:creationId xmlns:a16="http://schemas.microsoft.com/office/drawing/2014/main" id="{02F55C4E-81D8-654A-B3EF-DE06F9E169DE}"/>
                </a:ext>
              </a:extLst>
            </p:cNvPr>
            <p:cNvSpPr/>
            <p:nvPr/>
          </p:nvSpPr>
          <p:spPr>
            <a:xfrm>
              <a:off x="4427974" y="1847070"/>
              <a:ext cx="1436914" cy="1341912"/>
            </a:xfrm>
            <a:prstGeom prst="cube">
              <a:avLst>
                <a:gd name="adj" fmla="val 30495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010109B-BAE0-8947-88D8-C666485E6CB0}"/>
                </a:ext>
              </a:extLst>
            </p:cNvPr>
            <p:cNvCxnSpPr/>
            <p:nvPr/>
          </p:nvCxnSpPr>
          <p:spPr>
            <a:xfrm>
              <a:off x="4422036" y="3295860"/>
              <a:ext cx="10094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73F0419-6864-D44B-B7FA-A158244A49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4566" y="2929498"/>
              <a:ext cx="350322" cy="36636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AB625C5E-FAF5-D441-8649-143BAFEEDF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8015" y="1847070"/>
              <a:ext cx="0" cy="98565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256302E-7994-734B-B77C-C5FE5363DBD9}"/>
                </a:ext>
              </a:extLst>
            </p:cNvPr>
            <p:cNvSpPr/>
            <p:nvPr/>
          </p:nvSpPr>
          <p:spPr>
            <a:xfrm>
              <a:off x="4505416" y="3188982"/>
              <a:ext cx="89479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1cm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B180488-982A-F443-98BD-428CF3AD3E42}"/>
                </a:ext>
              </a:extLst>
            </p:cNvPr>
            <p:cNvSpPr/>
            <p:nvPr/>
          </p:nvSpPr>
          <p:spPr>
            <a:xfrm>
              <a:off x="5639510" y="2936631"/>
              <a:ext cx="89479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1cm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F330DE7-EB94-944C-964A-1CAC7AF3632F}"/>
                </a:ext>
              </a:extLst>
            </p:cNvPr>
            <p:cNvSpPr/>
            <p:nvPr/>
          </p:nvSpPr>
          <p:spPr>
            <a:xfrm>
              <a:off x="5923426" y="2081650"/>
              <a:ext cx="89479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1cm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8D1A701-4040-494A-A680-432018C88A7A}"/>
              </a:ext>
            </a:extLst>
          </p:cNvPr>
          <p:cNvCxnSpPr>
            <a:cxnSpLocks/>
          </p:cNvCxnSpPr>
          <p:nvPr/>
        </p:nvCxnSpPr>
        <p:spPr>
          <a:xfrm>
            <a:off x="2985122" y="1847070"/>
            <a:ext cx="1318161" cy="1058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4610EDDD-F468-2346-9BFF-43A7D52DF81D}"/>
              </a:ext>
            </a:extLst>
          </p:cNvPr>
          <p:cNvSpPr/>
          <p:nvPr/>
        </p:nvSpPr>
        <p:spPr>
          <a:xfrm>
            <a:off x="1124039" y="1262295"/>
            <a:ext cx="26523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Weighs 1 gram</a:t>
            </a:r>
          </a:p>
        </p:txBody>
      </p:sp>
      <p:pic>
        <p:nvPicPr>
          <p:cNvPr id="9220" name="Picture 4" descr="Float or Sink - Why do things float- Why do things sink- Lesson for kids -  YouTube">
            <a:extLst>
              <a:ext uri="{FF2B5EF4-FFF2-40B4-BE49-F238E27FC236}">
                <a16:creationId xmlns:a16="http://schemas.microsoft.com/office/drawing/2014/main" id="{88F8755F-6DDF-FD49-95D9-36076D4DF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92" y="4116941"/>
            <a:ext cx="8816114" cy="261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30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34DF-E9F4-A34E-A79F-38328FDC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EBC209-1E22-5A47-BBF5-02DCCF734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2513" y="132750"/>
            <a:ext cx="1782548" cy="1782548"/>
          </a:xfrm>
          <a:prstGeom prst="rect">
            <a:avLst/>
          </a:prstGeom>
        </p:spPr>
      </p:pic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64EFDAB1-DCD8-974B-96A9-6F35ACCDB6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6832749"/>
              </p:ext>
            </p:extLst>
          </p:nvPr>
        </p:nvGraphicFramePr>
        <p:xfrm>
          <a:off x="122022" y="132750"/>
          <a:ext cx="8886052" cy="659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513">
                  <a:extLst>
                    <a:ext uri="{9D8B030D-6E8A-4147-A177-3AD203B41FA5}">
                      <a16:colId xmlns:a16="http://schemas.microsoft.com/office/drawing/2014/main" val="530795286"/>
                    </a:ext>
                  </a:extLst>
                </a:gridCol>
                <a:gridCol w="2221513">
                  <a:extLst>
                    <a:ext uri="{9D8B030D-6E8A-4147-A177-3AD203B41FA5}">
                      <a16:colId xmlns:a16="http://schemas.microsoft.com/office/drawing/2014/main" val="3165560507"/>
                    </a:ext>
                  </a:extLst>
                </a:gridCol>
                <a:gridCol w="2221513">
                  <a:extLst>
                    <a:ext uri="{9D8B030D-6E8A-4147-A177-3AD203B41FA5}">
                      <a16:colId xmlns:a16="http://schemas.microsoft.com/office/drawing/2014/main" val="2481930580"/>
                    </a:ext>
                  </a:extLst>
                </a:gridCol>
                <a:gridCol w="2221513">
                  <a:extLst>
                    <a:ext uri="{9D8B030D-6E8A-4147-A177-3AD203B41FA5}">
                      <a16:colId xmlns:a16="http://schemas.microsoft.com/office/drawing/2014/main" val="132720559"/>
                    </a:ext>
                  </a:extLst>
                </a:gridCol>
              </a:tblGrid>
              <a:tr h="329625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Helium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Nitrogen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242859"/>
                  </a:ext>
                </a:extLst>
              </a:tr>
              <a:tr h="32962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Oxygen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Fluorine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Argon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Chlorine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851646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5858A213-2163-2943-854A-1C4847BBB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06" y="752024"/>
            <a:ext cx="2097172" cy="8154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E18C0B-30F8-D649-928E-818BD0063C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6549" y="738113"/>
            <a:ext cx="2097172" cy="9798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56FC74-4195-BE4B-8BE0-5E7473C0CD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1501"/>
          <a:stretch/>
        </p:blipFill>
        <p:spPr>
          <a:xfrm>
            <a:off x="4612311" y="749559"/>
            <a:ext cx="2097172" cy="9683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0F386FE-0403-1B41-97DC-62BCB67E452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5733"/>
          <a:stretch/>
        </p:blipFill>
        <p:spPr>
          <a:xfrm>
            <a:off x="6871740" y="750793"/>
            <a:ext cx="2066454" cy="968376"/>
          </a:xfrm>
          <a:prstGeom prst="rect">
            <a:avLst/>
          </a:prstGeom>
        </p:spPr>
      </p:pic>
      <p:pic>
        <p:nvPicPr>
          <p:cNvPr id="1026" name="Picture 2" descr="The Inside Story of How Slow Breathing Calms You Down | Psychology Today UK">
            <a:extLst>
              <a:ext uri="{FF2B5EF4-FFF2-40B4-BE49-F238E27FC236}">
                <a16:creationId xmlns:a16="http://schemas.microsoft.com/office/drawing/2014/main" id="{B720B9FA-A6D7-164D-A503-C9509010C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06" y="4020612"/>
            <a:ext cx="1506848" cy="100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2C68FC2-D9E4-DF44-BFFF-DFE350B7ED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9584" y="4024205"/>
            <a:ext cx="746641" cy="9973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F1ECC9B-9A71-B847-AB3D-034F4F4B29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013" y="154463"/>
            <a:ext cx="2158965" cy="5622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17C9888-BAF8-A748-9F1B-F86354BB3A8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13031"/>
          <a:stretch/>
        </p:blipFill>
        <p:spPr>
          <a:xfrm>
            <a:off x="170622" y="749559"/>
            <a:ext cx="2132355" cy="9798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E7BD0D4-663E-E643-BF3C-500A8E7B111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43025"/>
          <a:stretch/>
        </p:blipFill>
        <p:spPr>
          <a:xfrm>
            <a:off x="2364013" y="4020612"/>
            <a:ext cx="2158965" cy="100456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BD945D3-4FC3-9644-AC74-622B7C8D50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82655" y="155982"/>
            <a:ext cx="2158965" cy="56223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2F5489C-7C60-9E4F-8982-F163C1174A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7843" y="159438"/>
            <a:ext cx="2032374" cy="5292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9BF0332-810F-6B43-B621-D3BEAB5750A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8335" y="3454851"/>
            <a:ext cx="2126275" cy="55371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055C00-075F-1648-995D-F37F0591F0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94910" y="3454851"/>
            <a:ext cx="2097172" cy="54613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DACF4FE-CBBB-C94E-84B0-617542826F4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02382" y="148578"/>
            <a:ext cx="2145782" cy="55879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870063A-853E-4F46-A028-C75E250F8C2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12308" y="3465408"/>
            <a:ext cx="2145780" cy="55879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0F9DD56-B175-6B44-87F8-E26232CDDF4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02382" y="3465408"/>
            <a:ext cx="2145782" cy="55879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2D5E26E-E88B-B749-9258-EDEA0FBD350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19134" y="4029906"/>
            <a:ext cx="2119059" cy="99167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F8173AA-419D-6447-9C48-0AD1D850B12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12311" y="4032946"/>
            <a:ext cx="2097172" cy="10045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F3FAC-3862-9348-9FAB-4CBD0C7B6C31}"/>
                  </a:ext>
                </a:extLst>
              </p:cNvPr>
              <p:cNvSpPr txBox="1"/>
              <p:nvPr/>
            </p:nvSpPr>
            <p:spPr>
              <a:xfrm>
                <a:off x="185546" y="2442164"/>
                <a:ext cx="206351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0.00009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FF3FAC-3862-9348-9FAB-4CBD0C7B6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46" y="2442164"/>
                <a:ext cx="2063514" cy="369332"/>
              </a:xfrm>
              <a:prstGeom prst="rect">
                <a:avLst/>
              </a:prstGeom>
              <a:blipFill>
                <a:blip r:embed="rId22"/>
                <a:stretch>
                  <a:fillRect l="-1220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8E39B8-D1F0-AA41-995D-A05C1B96E567}"/>
                  </a:ext>
                </a:extLst>
              </p:cNvPr>
              <p:cNvSpPr txBox="1"/>
              <p:nvPr/>
            </p:nvSpPr>
            <p:spPr>
              <a:xfrm>
                <a:off x="2419926" y="2437406"/>
                <a:ext cx="206351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0.00018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8E39B8-D1F0-AA41-995D-A05C1B96E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926" y="2437406"/>
                <a:ext cx="2063514" cy="369332"/>
              </a:xfrm>
              <a:prstGeom prst="rect">
                <a:avLst/>
              </a:prstGeom>
              <a:blipFill>
                <a:blip r:embed="rId23"/>
                <a:stretch>
                  <a:fillRect l="-1840" r="-613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5F77FAE-14F9-8C46-8D97-FDF9FBE474C8}"/>
                  </a:ext>
                </a:extLst>
              </p:cNvPr>
              <p:cNvSpPr txBox="1"/>
              <p:nvPr/>
            </p:nvSpPr>
            <p:spPr>
              <a:xfrm>
                <a:off x="4767748" y="2428230"/>
                <a:ext cx="181504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0.0009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5F77FAE-14F9-8C46-8D97-FDF9FBE47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748" y="2428230"/>
                <a:ext cx="1815049" cy="360804"/>
              </a:xfrm>
              <a:prstGeom prst="rect">
                <a:avLst/>
              </a:prstGeom>
              <a:blipFill>
                <a:blip r:embed="rId24"/>
                <a:stretch>
                  <a:fillRect l="-4167" r="-2083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F72C94-B235-C644-AD6C-4C19CA558C0E}"/>
                  </a:ext>
                </a:extLst>
              </p:cNvPr>
              <p:cNvSpPr txBox="1"/>
              <p:nvPr/>
            </p:nvSpPr>
            <p:spPr>
              <a:xfrm>
                <a:off x="7008209" y="2424249"/>
                <a:ext cx="181504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0.0013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F72C94-B235-C644-AD6C-4C19CA558C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209" y="2424249"/>
                <a:ext cx="1815049" cy="360804"/>
              </a:xfrm>
              <a:prstGeom prst="rect">
                <a:avLst/>
              </a:prstGeom>
              <a:blipFill>
                <a:blip r:embed="rId25"/>
                <a:stretch>
                  <a:fillRect l="-4196" r="-2098" b="-34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B5A2F7D-AD1D-2848-922F-CCAEC6C2717E}"/>
                  </a:ext>
                </a:extLst>
              </p:cNvPr>
              <p:cNvSpPr txBox="1"/>
              <p:nvPr/>
            </p:nvSpPr>
            <p:spPr>
              <a:xfrm>
                <a:off x="336075" y="5747306"/>
                <a:ext cx="181504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0.0014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B5A2F7D-AD1D-2848-922F-CCAEC6C27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75" y="5747306"/>
                <a:ext cx="1815049" cy="360804"/>
              </a:xfrm>
              <a:prstGeom prst="rect">
                <a:avLst/>
              </a:prstGeom>
              <a:blipFill>
                <a:blip r:embed="rId26"/>
                <a:stretch>
                  <a:fillRect l="-4167" r="-2083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EFB9A9E-BD5C-B04F-9357-7F8B6A8B43D4}"/>
                  </a:ext>
                </a:extLst>
              </p:cNvPr>
              <p:cNvSpPr txBox="1"/>
              <p:nvPr/>
            </p:nvSpPr>
            <p:spPr>
              <a:xfrm>
                <a:off x="2558098" y="5742548"/>
                <a:ext cx="181504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0.0017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EFB9A9E-BD5C-B04F-9357-7F8B6A8B4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8098" y="5742548"/>
                <a:ext cx="1815049" cy="360804"/>
              </a:xfrm>
              <a:prstGeom prst="rect">
                <a:avLst/>
              </a:prstGeom>
              <a:blipFill>
                <a:blip r:embed="rId27"/>
                <a:stretch>
                  <a:fillRect l="-4167" r="-2083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14D3CA7-974F-5E40-9473-0C2D2D941480}"/>
                  </a:ext>
                </a:extLst>
              </p:cNvPr>
              <p:cNvSpPr txBox="1"/>
              <p:nvPr/>
            </p:nvSpPr>
            <p:spPr>
              <a:xfrm>
                <a:off x="4807064" y="5733372"/>
                <a:ext cx="181504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0.0018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14D3CA7-974F-5E40-9473-0C2D2D941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064" y="5733372"/>
                <a:ext cx="1815049" cy="360804"/>
              </a:xfrm>
              <a:prstGeom prst="rect">
                <a:avLst/>
              </a:prstGeom>
              <a:blipFill>
                <a:blip r:embed="rId28"/>
                <a:stretch>
                  <a:fillRect l="-4167" r="-208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45F2A22-8944-B24B-ACF0-A0C796AB270C}"/>
                  </a:ext>
                </a:extLst>
              </p:cNvPr>
              <p:cNvSpPr txBox="1"/>
              <p:nvPr/>
            </p:nvSpPr>
            <p:spPr>
              <a:xfrm>
                <a:off x="7047525" y="5729391"/>
                <a:ext cx="181504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0.0032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baseline="300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45F2A22-8944-B24B-ACF0-A0C796AB2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525" y="5729391"/>
                <a:ext cx="1815049" cy="360804"/>
              </a:xfrm>
              <a:prstGeom prst="rect">
                <a:avLst/>
              </a:prstGeom>
              <a:blipFill>
                <a:blip r:embed="rId29"/>
                <a:stretch>
                  <a:fillRect l="-3472" r="-2778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123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630849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4516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  <a:gridCol w="2651598">
                  <a:extLst>
                    <a:ext uri="{9D8B030D-6E8A-4147-A177-3AD203B41FA5}">
                      <a16:colId xmlns:a16="http://schemas.microsoft.com/office/drawing/2014/main" val="2525223981"/>
                    </a:ext>
                  </a:extLst>
                </a:gridCol>
              </a:tblGrid>
              <a:tr h="2195276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A substance has a density of 6g/cm</a:t>
                      </a:r>
                      <a:r>
                        <a:rPr lang="en-GB" sz="2400" b="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>
                          <a:solidFill>
                            <a:schemeClr val="tx1"/>
                          </a:solidFill>
                        </a:rPr>
                        <a:t> and weights 24g. What is its volume?</a:t>
                      </a: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21952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328592"/>
                  </a:ext>
                </a:extLst>
              </a:tr>
              <a:tr h="21952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170017"/>
                  </a:ext>
                </a:extLst>
              </a:tr>
            </a:tbl>
          </a:graphicData>
        </a:graphic>
      </p:graphicFrame>
      <p:graphicFrame>
        <p:nvGraphicFramePr>
          <p:cNvPr id="2" name="Table 15">
            <a:extLst>
              <a:ext uri="{FF2B5EF4-FFF2-40B4-BE49-F238E27FC236}">
                <a16:creationId xmlns:a16="http://schemas.microsoft.com/office/drawing/2014/main" id="{84E59807-081A-3644-AC0D-846FF13B8CBC}"/>
              </a:ext>
            </a:extLst>
          </p:cNvPr>
          <p:cNvGraphicFramePr>
            <a:graphicFrameLocks noGrp="1"/>
          </p:cNvGraphicFramePr>
          <p:nvPr/>
        </p:nvGraphicFramePr>
        <p:xfrm>
          <a:off x="6670431" y="2526029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5CAB29-FC1E-6548-9C32-CF9B5A09343B}"/>
              </a:ext>
            </a:extLst>
          </p:cNvPr>
          <p:cNvGraphicFramePr>
            <a:graphicFrameLocks noGrp="1"/>
          </p:cNvGraphicFramePr>
          <p:nvPr/>
        </p:nvGraphicFramePr>
        <p:xfrm>
          <a:off x="6670431" y="306753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graphicFrame>
        <p:nvGraphicFramePr>
          <p:cNvPr id="21" name="Table 15">
            <a:extLst>
              <a:ext uri="{FF2B5EF4-FFF2-40B4-BE49-F238E27FC236}">
                <a16:creationId xmlns:a16="http://schemas.microsoft.com/office/drawing/2014/main" id="{4A453C9A-1CF7-6147-9FAA-DF326E0A4020}"/>
              </a:ext>
            </a:extLst>
          </p:cNvPr>
          <p:cNvGraphicFramePr>
            <a:graphicFrameLocks noGrp="1"/>
          </p:cNvGraphicFramePr>
          <p:nvPr/>
        </p:nvGraphicFramePr>
        <p:xfrm>
          <a:off x="6670431" y="4759571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971F5DD3-0A65-3845-AC55-A2E35DE0CD66}"/>
              </a:ext>
            </a:extLst>
          </p:cNvPr>
          <p:cNvSpPr/>
          <p:nvPr/>
        </p:nvSpPr>
        <p:spPr>
          <a:xfrm>
            <a:off x="401008" y="3021155"/>
            <a:ext cx="52284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the density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a substance is 8g/cm</a:t>
            </a:r>
            <a:r>
              <a:rPr lang="en-GB" sz="2400" baseline="3000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. What would a 9cm</a:t>
            </a:r>
            <a:r>
              <a:rPr lang="en-GB" sz="2400" baseline="3000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 block weigh?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3B0EFE-0356-2349-A36E-7A32C75F3A19}"/>
              </a:ext>
            </a:extLst>
          </p:cNvPr>
          <p:cNvSpPr/>
          <p:nvPr/>
        </p:nvSpPr>
        <p:spPr>
          <a:xfrm>
            <a:off x="434675" y="5243715"/>
            <a:ext cx="57584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density of a 4cm</a:t>
            </a:r>
            <a:r>
              <a:rPr kumimoji="0" lang="en-GB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block weighing 36g?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6F271C7-1261-FF4F-81D5-9CDEDE288FDF}"/>
                  </a:ext>
                </a:extLst>
              </p14:cNvPr>
              <p14:cNvContentPartPr/>
              <p14:nvPr/>
            </p14:nvContentPartPr>
            <p14:xfrm>
              <a:off x="6670431" y="306753"/>
              <a:ext cx="1956600" cy="1825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6F271C7-1261-FF4F-81D5-9CDEDE288FD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61071" y="297393"/>
                <a:ext cx="1975320" cy="18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C3B7F3E-858A-3C4E-A0B5-79E36ED1E290}"/>
                  </a:ext>
                </a:extLst>
              </p14:cNvPr>
              <p14:cNvContentPartPr/>
              <p14:nvPr/>
            </p14:nvContentPartPr>
            <p14:xfrm>
              <a:off x="2832840" y="987120"/>
              <a:ext cx="5571720" cy="1210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C3B7F3E-858A-3C4E-A0B5-79E36ED1E29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23480" y="977760"/>
                <a:ext cx="5590440" cy="12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A65DB55-E438-D44B-A79C-8700F8FD7477}"/>
                  </a:ext>
                </a:extLst>
              </p14:cNvPr>
              <p14:cNvContentPartPr/>
              <p14:nvPr/>
            </p14:nvContentPartPr>
            <p14:xfrm>
              <a:off x="6960960" y="2389320"/>
              <a:ext cx="1449360" cy="1677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A65DB55-E438-D44B-A79C-8700F8FD747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51600" y="2379960"/>
                <a:ext cx="1468080" cy="169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74912AE-D502-B648-8AB3-B97D3740ED68}"/>
                  </a:ext>
                </a:extLst>
              </p14:cNvPr>
              <p14:cNvContentPartPr/>
              <p14:nvPr/>
            </p14:nvContentPartPr>
            <p14:xfrm>
              <a:off x="3066840" y="3166920"/>
              <a:ext cx="5891400" cy="1407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74912AE-D502-B648-8AB3-B97D3740ED6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57480" y="3157560"/>
                <a:ext cx="5910120" cy="142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96B4866-B91B-1746-802F-DF04F9619CDA}"/>
                  </a:ext>
                </a:extLst>
              </p14:cNvPr>
              <p14:cNvContentPartPr/>
              <p14:nvPr/>
            </p14:nvContentPartPr>
            <p14:xfrm>
              <a:off x="6895080" y="4522680"/>
              <a:ext cx="1800000" cy="1803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96B4866-B91B-1746-802F-DF04F9619CD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85720" y="4513320"/>
                <a:ext cx="1818720" cy="18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FAC4E91-C207-DD4D-AA71-70A3A4602ED1}"/>
                  </a:ext>
                </a:extLst>
              </p14:cNvPr>
              <p14:cNvContentPartPr/>
              <p14:nvPr/>
            </p14:nvContentPartPr>
            <p14:xfrm>
              <a:off x="3735720" y="5437800"/>
              <a:ext cx="5254200" cy="1074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FAC4E91-C207-DD4D-AA71-70A3A4602ED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26360" y="5428440"/>
                <a:ext cx="5272920" cy="109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55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2F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818154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3684679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A substance has a density of 60g/cm</a:t>
                      </a:r>
                      <a:r>
                        <a:rPr lang="en-US" sz="2800" b="1" i="1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b="1" i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800" b="1" i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How much does a 2.5cm</a:t>
                      </a:r>
                      <a:r>
                        <a:rPr lang="en-US" sz="2800" b="1" i="1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2800" b="1" i="1" baseline="0" dirty="0">
                          <a:solidFill>
                            <a:schemeClr val="tx1"/>
                          </a:solidFill>
                        </a:rPr>
                        <a:t> block weigh</a:t>
                      </a: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A:  120g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B:  90g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40002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C:  24g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631312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D: 150g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568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0DC8139-BB4D-834B-BD07-7EE308DA8BF6}"/>
                  </a:ext>
                </a:extLst>
              </p14:cNvPr>
              <p14:cNvContentPartPr/>
              <p14:nvPr/>
            </p14:nvContentPartPr>
            <p14:xfrm>
              <a:off x="4343040" y="2540520"/>
              <a:ext cx="3795120" cy="4056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0DC8139-BB4D-834B-BD07-7EE308DA8B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33680" y="2531160"/>
                <a:ext cx="3813840" cy="407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125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2F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328929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3684679">
                <a:tc>
                  <a:txBody>
                    <a:bodyPr/>
                    <a:lstStyle/>
                    <a:p>
                      <a:pPr algn="l"/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The block to the right weighs 120g </a:t>
                      </a:r>
                    </a:p>
                    <a:p>
                      <a:pPr algn="l"/>
                      <a:endParaRPr lang="en-US" sz="2800" b="1" i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What is the density?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A:  2g/cm</a:t>
                      </a:r>
                      <a:r>
                        <a:rPr lang="en-US" sz="2400" b="1" baseline="30000" dirty="0"/>
                        <a:t>3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B:  0.5g/cm</a:t>
                      </a:r>
                      <a:r>
                        <a:rPr kumimoji="0" lang="en-US" sz="2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40002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C:  10g/cm</a:t>
                      </a:r>
                      <a:r>
                        <a:rPr kumimoji="0" lang="en-US" sz="2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631312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D: 24g/cm</a:t>
                      </a:r>
                      <a:r>
                        <a:rPr kumimoji="0" lang="en-US" sz="2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56824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45109BCA-FF24-2945-894A-F3701D02FAB0}"/>
              </a:ext>
            </a:extLst>
          </p:cNvPr>
          <p:cNvGrpSpPr/>
          <p:nvPr/>
        </p:nvGrpSpPr>
        <p:grpSpPr>
          <a:xfrm>
            <a:off x="6964422" y="668976"/>
            <a:ext cx="1928970" cy="1535516"/>
            <a:chOff x="4422036" y="1847070"/>
            <a:chExt cx="2800437" cy="2167285"/>
          </a:xfrm>
        </p:grpSpPr>
        <p:sp>
          <p:nvSpPr>
            <p:cNvPr id="5" name="Cube 4">
              <a:extLst>
                <a:ext uri="{FF2B5EF4-FFF2-40B4-BE49-F238E27FC236}">
                  <a16:creationId xmlns:a16="http://schemas.microsoft.com/office/drawing/2014/main" id="{804DE42A-5A6E-644B-8847-E593069E65F3}"/>
                </a:ext>
              </a:extLst>
            </p:cNvPr>
            <p:cNvSpPr/>
            <p:nvPr/>
          </p:nvSpPr>
          <p:spPr>
            <a:xfrm>
              <a:off x="4427974" y="1847070"/>
              <a:ext cx="1436914" cy="1341912"/>
            </a:xfrm>
            <a:prstGeom prst="cube">
              <a:avLst>
                <a:gd name="adj" fmla="val 30495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CAF0C00-0E47-5140-B94D-A7D5A4B2BA7B}"/>
                </a:ext>
              </a:extLst>
            </p:cNvPr>
            <p:cNvCxnSpPr/>
            <p:nvPr/>
          </p:nvCxnSpPr>
          <p:spPr>
            <a:xfrm>
              <a:off x="4422036" y="3295860"/>
              <a:ext cx="10094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D45208B3-617B-2F4E-9897-D1EAF5CA94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4566" y="2929498"/>
              <a:ext cx="350322" cy="36636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FECFDE8-E09F-9D42-B4E4-351BD2B46E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8015" y="1847070"/>
              <a:ext cx="0" cy="98565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CA6B7E4-3518-1B43-976A-BC10683158E8}"/>
                </a:ext>
              </a:extLst>
            </p:cNvPr>
            <p:cNvSpPr/>
            <p:nvPr/>
          </p:nvSpPr>
          <p:spPr>
            <a:xfrm>
              <a:off x="4505416" y="3188982"/>
              <a:ext cx="1299047" cy="8253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>
                  <a:solidFill>
                    <a:prstClr val="black"/>
                  </a:solidFill>
                </a:rPr>
                <a:t>3cm</a:t>
              </a: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6E49DBF-2611-814C-BAA0-C3870CC925F7}"/>
                </a:ext>
              </a:extLst>
            </p:cNvPr>
            <p:cNvSpPr/>
            <p:nvPr/>
          </p:nvSpPr>
          <p:spPr>
            <a:xfrm>
              <a:off x="5639510" y="2936631"/>
              <a:ext cx="1299047" cy="8253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>
                  <a:solidFill>
                    <a:prstClr val="black"/>
                  </a:solidFill>
                </a:rPr>
                <a:t>5cm</a:t>
              </a: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F9146C2-10E7-F04F-8673-29B750D33E40}"/>
                </a:ext>
              </a:extLst>
            </p:cNvPr>
            <p:cNvSpPr/>
            <p:nvPr/>
          </p:nvSpPr>
          <p:spPr>
            <a:xfrm>
              <a:off x="5923426" y="2081650"/>
              <a:ext cx="1299047" cy="8253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3200" dirty="0">
                  <a:solidFill>
                    <a:prstClr val="black"/>
                  </a:solidFill>
                </a:rPr>
                <a:t>4cm</a:t>
              </a:r>
              <a:endParaRPr lang="en-US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629BF9F-A487-3645-89FA-64A5CC3B323C}"/>
                  </a:ext>
                </a:extLst>
              </p14:cNvPr>
              <p14:cNvContentPartPr/>
              <p14:nvPr/>
            </p14:nvContentPartPr>
            <p14:xfrm>
              <a:off x="4304160" y="302760"/>
              <a:ext cx="4280040" cy="3998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629BF9F-A487-3645-89FA-64A5CC3B32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94800" y="293400"/>
                <a:ext cx="4298760" cy="401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539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2F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458475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3684679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A block has a density of 4.2g/cm</a:t>
                      </a:r>
                      <a:r>
                        <a:rPr lang="en-US" sz="2800" b="1" i="1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b="1" i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800" b="1" i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What is the volume of a 21g block?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A:  0.5cm</a:t>
                      </a:r>
                      <a:r>
                        <a:rPr lang="en-US" sz="2400" b="1" baseline="30000" dirty="0"/>
                        <a:t>3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B:  2cm</a:t>
                      </a:r>
                      <a:r>
                        <a:rPr kumimoji="0" lang="en-US" sz="2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40002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C:  5cm</a:t>
                      </a:r>
                      <a:r>
                        <a:rPr kumimoji="0" lang="en-US" sz="2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631312"/>
                  </a:ext>
                </a:extLst>
              </a:tr>
              <a:tr h="72528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D: 5.5cm</a:t>
                      </a:r>
                      <a:r>
                        <a:rPr kumimoji="0" lang="en-US" sz="2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56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511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/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3684679">
                <a:tc>
                  <a:txBody>
                    <a:bodyPr/>
                    <a:lstStyle/>
                    <a:p>
                      <a:pPr algn="ctr"/>
                      <a:endParaRPr lang="en-US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2901148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5CAB29-FC1E-6548-9C32-CF9B5A09343B}"/>
              </a:ext>
            </a:extLst>
          </p:cNvPr>
          <p:cNvGraphicFramePr>
            <a:graphicFrameLocks noGrp="1"/>
          </p:cNvGraphicFramePr>
          <p:nvPr/>
        </p:nvGraphicFramePr>
        <p:xfrm>
          <a:off x="1749364" y="4255505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pic>
        <p:nvPicPr>
          <p:cNvPr id="33" name="Picture 32" descr="A picture containing diagram&#10;&#10;Description automatically generated">
            <a:extLst>
              <a:ext uri="{FF2B5EF4-FFF2-40B4-BE49-F238E27FC236}">
                <a16:creationId xmlns:a16="http://schemas.microsoft.com/office/drawing/2014/main" id="{67662E36-6C05-064E-9F82-BBCDBE03A5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322" b="45869"/>
          <a:stretch/>
        </p:blipFill>
        <p:spPr>
          <a:xfrm>
            <a:off x="564146" y="173199"/>
            <a:ext cx="7530542" cy="358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82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/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3684679">
                <a:tc>
                  <a:txBody>
                    <a:bodyPr/>
                    <a:lstStyle/>
                    <a:p>
                      <a:pPr algn="ctr"/>
                      <a:endParaRPr lang="en-US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2901148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5CAB29-FC1E-6548-9C32-CF9B5A09343B}"/>
              </a:ext>
            </a:extLst>
          </p:cNvPr>
          <p:cNvGraphicFramePr>
            <a:graphicFrameLocks noGrp="1"/>
          </p:cNvGraphicFramePr>
          <p:nvPr/>
        </p:nvGraphicFramePr>
        <p:xfrm>
          <a:off x="1749364" y="4255505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pic>
        <p:nvPicPr>
          <p:cNvPr id="12" name="Picture 11" descr="Radar chart&#10;&#10;Description automatically generated with medium confidence">
            <a:extLst>
              <a:ext uri="{FF2B5EF4-FFF2-40B4-BE49-F238E27FC236}">
                <a16:creationId xmlns:a16="http://schemas.microsoft.com/office/drawing/2014/main" id="{B1A4F05C-79BD-0646-AC54-EAD13BC057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617" b="43065"/>
          <a:stretch/>
        </p:blipFill>
        <p:spPr>
          <a:xfrm>
            <a:off x="1592755" y="188189"/>
            <a:ext cx="5782403" cy="352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18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85764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3684679">
                <a:tc>
                  <a:txBody>
                    <a:bodyPr/>
                    <a:lstStyle/>
                    <a:p>
                      <a:pPr algn="ctr"/>
                      <a:endParaRPr lang="en-US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2901148"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83221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5CAB29-FC1E-6548-9C32-CF9B5A093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670631"/>
              </p:ext>
            </p:extLst>
          </p:nvPr>
        </p:nvGraphicFramePr>
        <p:xfrm>
          <a:off x="1749364" y="4255505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8DE0540E-7B94-F44B-8CF4-06B747B14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473056"/>
              </p:ext>
            </p:extLst>
          </p:nvPr>
        </p:nvGraphicFramePr>
        <p:xfrm>
          <a:off x="5372102" y="4255505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pic>
        <p:nvPicPr>
          <p:cNvPr id="10" name="Picture 9" descr="Text, letter&#10;&#10;Description automatically generated">
            <a:extLst>
              <a:ext uri="{FF2B5EF4-FFF2-40B4-BE49-F238E27FC236}">
                <a16:creationId xmlns:a16="http://schemas.microsoft.com/office/drawing/2014/main" id="{E8AA295C-0AA4-E341-9E82-87F269A0FD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40" b="68524"/>
          <a:stretch/>
        </p:blipFill>
        <p:spPr>
          <a:xfrm>
            <a:off x="513522" y="1185353"/>
            <a:ext cx="8116956" cy="141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4289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2107</TotalTime>
  <Words>452</Words>
  <Application>Microsoft Macintosh PowerPoint</Application>
  <PresentationFormat>On-screen Show (4:3)</PresentationFormat>
  <Paragraphs>148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1_Office Theme</vt:lpstr>
      <vt:lpstr>Density Mass Volume Please join the link in the chat box for todays whiteboards. ROOM CODE: </vt:lpstr>
      <vt:lpstr>SMHW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 Distance Time Compound Measures &amp; Reviewing Number topics  Remember that the chat box is purely for Math's related chat</dc:title>
  <dc:creator>Konstantine H</dc:creator>
  <cp:lastModifiedBy>Konstantine H</cp:lastModifiedBy>
  <cp:revision>14</cp:revision>
  <cp:lastPrinted>2021-01-10T13:00:42Z</cp:lastPrinted>
  <dcterms:created xsi:type="dcterms:W3CDTF">2021-01-02T18:39:31Z</dcterms:created>
  <dcterms:modified xsi:type="dcterms:W3CDTF">2021-01-13T10:57:11Z</dcterms:modified>
</cp:coreProperties>
</file>