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5"/>
  </p:notesMasterIdLst>
  <p:sldIdLst>
    <p:sldId id="258" r:id="rId5"/>
    <p:sldId id="286" r:id="rId6"/>
    <p:sldId id="295" r:id="rId7"/>
    <p:sldId id="366" r:id="rId8"/>
    <p:sldId id="367" r:id="rId9"/>
    <p:sldId id="369" r:id="rId10"/>
    <p:sldId id="370" r:id="rId11"/>
    <p:sldId id="371" r:id="rId12"/>
    <p:sldId id="311" r:id="rId13"/>
    <p:sldId id="336" r:id="rId14"/>
    <p:sldId id="337" r:id="rId15"/>
    <p:sldId id="338" r:id="rId16"/>
    <p:sldId id="339" r:id="rId17"/>
    <p:sldId id="340" r:id="rId18"/>
    <p:sldId id="341" r:id="rId19"/>
    <p:sldId id="342" r:id="rId20"/>
    <p:sldId id="343" r:id="rId21"/>
    <p:sldId id="344" r:id="rId22"/>
    <p:sldId id="345" r:id="rId23"/>
    <p:sldId id="348" r:id="rId24"/>
    <p:sldId id="349" r:id="rId25"/>
    <p:sldId id="350" r:id="rId26"/>
    <p:sldId id="347" r:id="rId27"/>
    <p:sldId id="346" r:id="rId28"/>
    <p:sldId id="335" r:id="rId29"/>
    <p:sldId id="330" r:id="rId30"/>
    <p:sldId id="331" r:id="rId31"/>
    <p:sldId id="332" r:id="rId32"/>
    <p:sldId id="333" r:id="rId33"/>
    <p:sldId id="334"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99"/>
    <p:restoredTop sz="94646"/>
  </p:normalViewPr>
  <p:slideViewPr>
    <p:cSldViewPr snapToGrid="0" snapToObjects="1">
      <p:cViewPr varScale="1">
        <p:scale>
          <a:sx n="108" d="100"/>
          <a:sy n="108" d="100"/>
        </p:scale>
        <p:origin x="1248" y="192"/>
      </p:cViewPr>
      <p:guideLst/>
    </p:cSldViewPr>
  </p:slideViewPr>
  <p:notesTextViewPr>
    <p:cViewPr>
      <p:scale>
        <a:sx n="1" d="1"/>
        <a:sy n="1" d="1"/>
      </p:scale>
      <p:origin x="0" y="0"/>
    </p:cViewPr>
  </p:notesTextViewPr>
  <p:sorterViewPr>
    <p:cViewPr>
      <p:scale>
        <a:sx n="100" d="100"/>
        <a:sy n="100" d="100"/>
      </p:scale>
      <p:origin x="0" y="-611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09:39:26.180"/>
    </inkml:context>
    <inkml:brush xml:id="br0">
      <inkml:brushProperty name="width" value="0.05292" units="cm"/>
      <inkml:brushProperty name="height" value="0.05292" units="cm"/>
      <inkml:brushProperty name="color" value="#FF0000"/>
    </inkml:brush>
  </inkml:definitions>
  <inkml:trace contextRef="#ctx0" brushRef="#br0">3796 3093 24575,'8'0'0,"0"0"0,-3 0 0,1 2 0,-1-1 0,4 4 0,-3-4 0,2 4 0,-2-5 0,-1 5 0,1-4 0,-1 1 0,0-2 0,1 3 0,-1-3 0,1 3 0,-1-3 0,1 0 0,-1 0 0,0 0 0,1 0 0,-3 0 0,-1 0 0</inkml:trace>
  <inkml:trace contextRef="#ctx0" brushRef="#br0" timeOffset="1056">3722 3372 24575,'14'0'0,"2"0"0,0 0 0,7 0 0,-9 0 0,9 0 0,-10 0 0,2 0 0,-3 0 0,-2 0 0,-2 0 0,-3 0 0,0 0 0,1 0 0,-4 0 0,0 0 0</inkml:trace>
  <inkml:trace contextRef="#ctx0" brushRef="#br0" timeOffset="1939">4171 3273 24575,'14'0'0,"-2"0"0,3 0 0,5 0 0,-6 0 0,9 0 0,-10 0 0,6 0 0,-6 0 0,-1 0 0,3 0 0,-5-2 0,6 1 0,-7-7 0,2 6 0,-1-3 0,-1 0 0,0 3 0,-4-3 0,1 5 0,-1 0 0,1 0 0,-3-3 0,-1 0 0,-2 0 0,0 1 0</inkml:trace>
  <inkml:trace contextRef="#ctx0" brushRef="#br0" timeOffset="2890">4695 2836 24575,'0'-4'0,"0"12"0,0 6 0,0 19 0,0-7 0,0 11 0,0 3 0,0 0 0,0 9 0,0-8 0,0 3 0,0-5 0,0-5 0,0 4 0,0-12 0,0 7 0,0-13 0,0 1 0,0-2 0,0-3 0,0 4 0,0-4 0,0 0 0,3-4 0,0 0 0,0 0 0,3 0 0,-6 0 0,3-3 0,0 0 0,-3-4 0,3 1 0,-3-1 0,0 3 0,2-1 0,-1 4 0,1-5 0,-2 5 0,0-4 0,0 1 0,0-3 0,0-2 0,0 0 0</inkml:trace>
  <inkml:trace contextRef="#ctx0" brushRef="#br0" timeOffset="5103">5274 2836 24575,'-11'0'0,"0"0"0,-1 0 0,0 0 0,-8 0 0,6 0 0,-6 0 0,5 0 0,2 0 0,-3 0 0,4 0 0,3 0 0,0 0 0,1 0 0,2 0 0,-3 0 0,4 0 0,-1 0 0,1-5 0,0 4 0,2-2 0,0 9 0,3 6 0,0 1 0,0 6 0,0-2 0,0 2 0,0 5 0,0 1 0,0 0 0,0 3 0,0-3 0,0 4 0,0-5 0,0 4 0,0-7 0,0 3 0,0-8 0,0 3 0,0-9 0,0 2 0,0-6 0,0-1 0,0 1 0,0-1 0,3-18 0,3 6 0,4-18 0,3 8 0,0 1 0,0-3 0,-1 8 0,1-3 0,-4 7 0,-1 1 0,-2 1 0,-1 4 0,1-1 0,-1 2 0,0 0 0,1 0 0,-1 0 0,1 0 0,-1 0 0,0 2 0,1 4 0,0 4 0,0 2 0,-3 0 0,3 0 0,-3 0 0,0 0 0,3 3 0,-5 2 0,2 3 0,-3-1 0,0 1 0,0-3 0,0 2 0,0 1 0,0-3 0,0 6 0,0-6 0,0-1 0,0 3 0,0-3 0,0 1 0,-3 2 0,-1-3 0,-5 1 0,2 1 0,-5-5 0,5 6 0,-5-6 0,5 3 0,-5-1 0,5-5 0,-2 5 0,3-6 0,1 0 0,-4 0 0,3-4 0,-3 1 0,1 0 0,1-3 0,-1 0 0,-1-3 0,3 0 0,-5 0 0,2 0 0,-1 0 0,-1-3 0,2 0 0,-1-6 0,-1-1 0,4-2 0,-4 0 0,4 0 0,-2 0 0,3 0 0,3-1 0,-3 4 0,6 1 0,-3 2 0,3 1 0,0-1 0,0 1 0,-2 2 0,1-1 0,-3 1 0,3 0 0,-1 0 0</inkml:trace>
  <inkml:trace contextRef="#ctx0" brushRef="#br0" timeOffset="6357">4372 5034 24575,'23'0'0,"-1"0"0,-2 0 0,0 0 0,0 0 0,-4 0 0,3 0 0,-9 0 0,5 0 0,-9 0 0,2 0 0,-5 0 0,-1 0 0</inkml:trace>
  <inkml:trace contextRef="#ctx0" brushRef="#br0" timeOffset="7229">4379 5242 24575,'9'0'0,"-1"0"0,21 0 0,-4 0 0,4 0 0,-1 0 0,-3 0 0,-1 0 0,-7 0 0,-2 0 0,-6 0 0,0 0 0,-4 0 0,-2 0 0,-1 0 0</inkml:trace>
  <inkml:trace contextRef="#ctx0" brushRef="#br0" timeOffset="8158">4843 4751 24575,'0'11'0,"0"7"0,0 3 0,0 8 0,0 5 0,0-4 0,0 8 0,0-4 0,0 5 0,0-4 0,0-2 0,0-4 0,0 0 0,0-4 0,0-2 0,0-6 0,0 2 0,0-6 0,0 2 0,0-3 0,0 4 0,0-3 0,0-1 0,0 0 0,0-6 0,0 2 0,0-2 0,0 4 0,0 7 0,0-4 0,0 6 0,0-10 0,0 1 0,0-2 0,0-3 0,0 1 0,0-3 0,0-1 0</inkml:trace>
  <inkml:trace contextRef="#ctx0" brushRef="#br0" timeOffset="10100">5273 4942 24575,'-11'0'0,"-3"0"0,-3 0 0,1 0 0,0 0 0,4 0 0,0 0 0,3 0 0,0 0 0,4 0 0,-1 0 0,-2 0 0,2 0 0,1-6 0,-3 5 0,7-9 0,-7 9 0,5-4 0,0 9 0,1 6 0,2 6 0,0 3 0,0-2 0,0 2 0,3-3 0,-2 1 0,4-2 0,-2-3 0,1 0 0,1 0 0,-4 0 0,4 0 0,-4 0 0,4 0 0,-4-2 0,4 1 0,-4-5 0,2 3 0,-3-1 0,2-2 0,-1 3 0,1-1 0,-2-2 0,0 3 0,0-4 0,0 0 0,2-2 0,1-2 0,2-4 0,0-3 0,1 1 0,-1-1 0,1 1 0,2 1 0,-2 0 0,6 3 0,-3-2 0,3 3 0,-3 0 0,2 0 0,-4 0 0,1 0 0,-3 0 0,4 0 0,-3 0 0,2 3 0,-2 3 0,0 3 0,-3 6 0,0-2 0,0 6 0,-2-2 0,2-1 0,-3 3 0,0-3 0,0 1 0,0 1 0,0-5 0,0 6 0,0-6 0,0 3 0,0-1 0,0-2 0,0 3 0,-3-4 0,0-3 0,-6 2 0,2-1 0,-1-1 0,-1-1 0,3 1 0,-6-3 0,3 3 0,-3-3 0,-1 0 0,1 0 0,0-2 0,0 1 0,0-4 0,3 1 0,-3-2 0,6 0 0,-5 0 0,4 0 0,1-2 0,1-1 0,2-3 0,0 1 0,1 0 0,0 2 0,-1 1 0,0 2 0,0 0 0</inkml:trace>
  <inkml:trace contextRef="#ctx0" brushRef="#br0" timeOffset="11344">4451 7105 24575,'13'0'0,"-3"0"0,5 0 0,1 0 0,-6 0 0,5 0 0,-9 0 0,5 0 0,-5 0 0,3 0 0,-4 0 0,0 0 0,-2 0 0,0 0 0</inkml:trace>
  <inkml:trace contextRef="#ctx0" brushRef="#br0" timeOffset="12394">4381 7372 24575,'19'0'0,"-2"0"0,3 0 0,-6 0 0,5 0 0,-6 0 0,-1 0 0,-3 0 0,-1 0 0,-2 0 0,-1 0 0,-2 0 0,-1 0 0</inkml:trace>
  <inkml:trace contextRef="#ctx0" brushRef="#br0" timeOffset="15553">5158 6822 24575,'0'-11'0,"0"0"0,-5 2 0,3 1 0,-9 2 0,8 0 0,-9 0 0,3 3 0,0-5 0,-3 7 0,6-5 0,-6 6 0,6 0 0,-5 0 0,4 0 0,-4 0 0,5 0 0,-3 0 0,4 0 0,-1 0 0,1 0 0,-1 0 0,1 0 0,-1 0 0,3 3 0,-1-3 0,3 5 0,-4-2 0,2 2 0,0 1 0,-2 2 0,2-2 0,-1 3 0,-1-4 0,5 1 0,-3-1 0,1 4 0,1-3 0,-2 2 0,3-2 0,-2 2 0,1 1 0,-2 3 0,1 0 0,1 0 0,-2-3 0,3 3 0,-3-3 0,3 0 0,-3 2 0,3-5 0,0 6 0,0-6 0,0 2 0,0-2 0,0-1 0,0 1 0,2-3 0,1-1 0,2-2 0,4 0 0,0 0 0,3 0 0,0 0 0,0 0 0,-3 0 0,2 0 0,-2 0 0,3 3 0,-2-2 0,1 1 0,-5-2 0,5 0 0,-4 3 0,1-3 0,0 3 0,-1-3 0,1 0 0,-3 0 0,1 2 0,-1-1 0,1 4 0,-1-5 0,1 5 0,-1-4 0,4 4 0,-3-2 0,2 3 0,0-1 0,-1-2 0,1 2 0,-2-2 0,-1 3 0,0-1 0,1 4 0,0-3 0,0 5 0,-3-5 0,-1 6 0,-2-6 0,0 5 0,0-2 0,0 3 0,0 0 0,0 4 0,0-3 0,0 6 0,0-3 0,-2 1 0,-5 2 0,-3-3 0,-3 0 0,0 3 0,1-6 0,-4 3 0,3-3 0,-6-3 0,6 1 0,-7-4 0,7 2 0,-2-3 0,6 0 0,-3 0 0,6-3 0,-2 0 0,5-1 0,-2-1 0,2 1 0,-2-2 0,-1 0 0,4-5 0,-1-2 0,3-5 0,0 0 0,0-4 0,0 0 0,0-4 0,0 0 0,3 0 0,4 0 0,4-4 0,3-1 0,-1 0 0,2-3 0,3 2 0,-4 1 0,5-4 0,-6 8 0,1-3 0,-1 4 0,0 1 0,-2-1 0,1 3 0,-6 2 0,3 5 0,-3-1 0,-1 5 0,1-3 0,0 4 0,-3-1 0,1 1 0,-3-1 0,2 1 0,-3 0 0,0 0 0,0-1 0,0 1 0,0 0 0,0-1 0,0 1 0,-3 2 0,2-2 0,-1 2 0,0 0 0,1-2 0,-6 4 0,3-7 0,-3 7 0,1-7 0,0 5 0,1 0 0,-1-2 0,1 2 0,-1 0 0,1-2 0,0 4 0,-1-3 0,1 3 0,-1-4 0,-6 1 0,8 1 0,-5 0 0</inkml:trace>
  <inkml:trace contextRef="#ctx0" brushRef="#br0" timeOffset="19045">3079 6756 24575,'-14'0'0,"-3"0"0,1 0 0,-13 0 0,7 0 0,-10 0 0,11 0 0,-11 0 0,10 0 0,-7 0 0,5 0 0,4 0 0,-8 0 0,7 0 0,-7 0 0,7 0 0,-3 0 0,8 0 0,-3 0 0,6 0 0,-7 0 0,4 0 0,-4 0 0,0 0 0,0 0 0,0 0 0,0 0 0,0 0 0,0 0 0,1 0 0,-1 0 0,-4 0 0,3 0 0,-7 0 0,3 0 0,-4 0 0,0 0 0,0 0 0,4 0 0,-3 0 0,3 0 0,0 0 0,-3 0 0,3-3 0,1 2 0,-4-2 0,3 0 0,0 2 0,-3-5 0,3 5 0,0-2 0,-3 3 0,3-4 0,0 4 0,-3-4 0,7 4 0,-3 0 0,5 0 0,-5 0 0,3 0 0,-3 0 0,4 0 0,-4 0 0,3 0 0,-7 0 0,7 0 0,-3 0 0,4 0 0,0 3 0,4 1 0,0 2 0,4-3 0,0 3 0,3-3 0,-3 3 0,6-1 0,-2 1 0,5-1 0,-2 1 0,2-1 0,0 1 0,0-1 0,3 1 0,0 2 0,0 1 0,0 3 0,0 4 0,0 0 0,0 8 0,0-3 0,0 7 0,0-7 0,0 6 0,0-6 0,0 7 0,0-7 0,3 6 0,1-6 0,0 3 0,2-7 0,-3 2 0,4-3 0,-1 0 0,0 3 0,1-2 0,-1-1 0,1 3 0,2-3 0,1 4 0,4 4 0,-1-3 0,1 3 0,-1-5 0,0-2 0,0-2 0,-1-3 0,-3 0 0,2-2 0,-1-2 0,2-2 0,0 0 0,0-2 0,3-1 0,-2-3 0,6 0 0,2 0 0,3 0 0,1 0 0,7 0 0,-1 0 0,3 0 0,4 0 0,-3-4 0,4 0 0,-5-1 0,4 2 0,-3 3 0,-1-3 0,4 2 0,-8-2 0,3 3 0,1 0 0,-4 0 0,7 0 0,-7 0 0,8 0 0,-4 0 0,1 0 0,3 0 0,-8 0 0,3 0 0,-4 0 0,0 0 0,-4 0 0,3 0 0,-8 0 0,8 0 0,-7 0 0,7 0 0,-3 0 0,0 0 0,3 0 0,-8 0 0,8 0 0,-7 0 0,3 0 0,0 0 0,-3-3 0,3 2 0,-5-5 0,5 2 0,-3 0 0,7-2 0,-7 5 0,2-5 0,1 2 0,-3-3 0,3 0 0,-5 3 0,1-2 0,-3 3 0,2-4 0,-3 1 0,0 0 0,3-1 0,-6 3 0,6-2 0,-6 3 0,6-4 0,-6 4 0,3-3 0,-1 6 0,-2-6 0,3 3 0,-4-1 0,0 2 0,-3-1 0,2 2 0,-2-4 0,1 2 0,-2 0 0,-3-2 0,4 2 0,-3-3 0,2 0 0,-2 1 0,2-4 0,-2 3 0,3-5 0,-4 4 0,1-4 0,0 5 0,-3-6 0,2 3 0,-4-7 0,2 3 0,-1-2 0,-1-1 0,2 3 0,-3-2 0,0 2 0,0 1 0,2 0 0,-1 3 0,2 0 0,-3 4 0,0-4 0,0 3 0,0-2 0,0-1 0,0 0 0,0-3 0,0 0 0,0 0 0,0-1 0,-3 1 0,0 0 0,-3 0 0,-3 0 0,2-4 0,-5 3 0,3-2 0,-4 3 0,1-4 0,-4 2 0,2-1 0,-5 2 0,6 0 0,-6 0 0,6 1 0,-6-1 0,6 0 0,-2 1 0,3 0 0,-1 2 0,1-1 0,3 4 0,1-1 0,-1 2 0,3 0 0,-3 3 0,4-2 0,-1 2 0,-2-3 0,2 3 0,-6-2 0,0 4 0,-1-4 0,-6 4 0,6-2 0,-7 3 0,4 0 0,0 0 0,-4 0 0,4 0 0,0 0 0,-4 0 0,7 0 0,-6 0 0,6 0 0,-2 0 0,3 0 0,-1 0 0,4 3 0,-2-3 0,5 5 0,-6-2 0,6 1 0,-3 1 0,4-5 0,-1 5 0,1-4 0,-1 4 0,1-2 0,-1 2 0,-2 1 0,1-1 0,-4 1 0,5 0 0,-6 0 0,6-1 0,-2 1 0,2-1 0,1-2 0,-1 0 0,0-3 0,3 0 0,1 0 0</inkml:trace>
  <inkml:trace contextRef="#ctx0" brushRef="#br0" timeOffset="20742">3942 8932 24575,'7'0'0,"7"0"0,-7 0 0,5 0 0,-4 0 0,1 0 0,0 0 0,-1 0 0,-3 0 0,1 0 0,-1 0 0,0 0 0,0 0 0,1 0 0,-1 0 0,0 0 0,0 0 0,1 0 0,-1 0 0,0 0 0,0 0 0,0 0 0,-2 0 0,-1 0 0</inkml:trace>
  <inkml:trace contextRef="#ctx0" brushRef="#br0" timeOffset="22206">3975 9114 24575,'8'0'0,"-1"0"0,4 0 0,-5 0 0,6 0 0,-6 0 0,2 0 0,1 0 0,-3 0 0,2 0 0,1 0 0,-3 0 0,2 0 0,-2 0 0,-1 0 0,4 0 0,-3 0 0,2 0 0,-2 0 0,-1 0 0,0 0 0,1 0 0,-1 0 0,-2 0 0,-1 0 0</inkml:trace>
  <inkml:trace contextRef="#ctx0" brushRef="#br0" timeOffset="23724">4450 9060 24575,'13'0'0,"-2"0"0,8 0 0,1 0 0,-3 0 0,10 0 0,-16 0 0,12 0 0,-16 0 0,4 0 0,-2 0 0,-3 0 0,2 0 0,-5 0 0,-1 0 0</inkml:trace>
  <inkml:trace contextRef="#ctx0" brushRef="#br0" timeOffset="26562">5145 8791 24575,'0'-7'0,"-6"2"0,-1-3 0,-2 7 0,-6-8 0,8 6 0,-11-1 0,8 2 0,-6-1 0,1 0 0,2-1 0,-3 1 0,7 3 0,-3 0 0,3 0 0,0 0 0,0 0 0,4 0 0,-1 0 0,-2 0 0,2 0 0,-3 0 0,4 3 0,0 0 0,1 2 0,0 0 0,3 1 0,-4-1 0,4 1 0,-4-1 0,5 1 0,-5-1 0,4 4 0,-1-3 0,-1 5 0,2-2 0,-1 3 0,2 0 0,-3-3 0,3 3 0,-3-3 0,3 0 0,0 2 0,0-4 0,0 1 0,0 0 0,0-1 0,0 4 0,0-5 0,0 5 0,0-4 0,0 4 0,0-5 0,0 2 0,0-2 0,0-1 0,3 1 0,-3-1 0,5-2 0,-2 0 0,2-3 0,0 0 0,1 0 0,-1 0 0,1 0 0,2 0 0,1 0 0,3 0 0,4 0 0,-3 0 0,6 0 0,-7 0 0,7 0 0,-6 0 0,6 0 0,-6 0 0,3 0 0,-1 0 0,-2 0 0,3 0 0,-4 0 0,-3 0 0,2 0 0,-5 2 0,3-1 0,-4 3 0,1 0 0,-1 1 0,1 0 0,-1 1 0,1-1 0,-1 1 0,0-1 0,1 4 0,0-3 0,0 5 0,-3-2 0,-1 3 0,1 0 0,-2 0 0,1 1 0,-2-1 0,0 3 0,0 2 0,0 2 0,-5 1 0,-7 1 0,-6 4 0,-1-3 0,-1 0 0,2-2 0,-2-6 0,-1 0 0,5-5 0,0-3 0,4 0 0,0-2 0,0-2 0,0-2 0,-1 0 0,1 0 0,0 0 0,3 0 0,-2 0 0,1 0 0,-2 0 0,3 0 0,1-2 0,-1 1 0,3-3 0,-3 0 0,4-1 0,-1-1 0,1 1 0,-1-4 0,0 3 0,1-2 0,1 2 0,0 1 0,3-1 0,-4-2 0,4-2 0,-2-2 0,3 3 0,0-2 0,0 1 0,0-5 0,0 2 0,0-3 0,0 1 0,0 2 0,3-3 0,0 4 0,3 0 0,1-4 0,-1 3 0,0-3 0,0 4 0,0 0 0,0 3 0,3-2 0,-3 4 0,2-4 0,-2 5 0,3-3 0,-3 6 0,5-3 0,-2 3 0,3-3 0,0 0 0,4-1 0,-3 4 0,2-3 0,1 2 0,-6 1 0,5-3 0,-9 6 0,2-3 0,-2 3 0,-1 0 0,1 0 0,-1 0 0,0 0 0,0 0 0,0 0 0,1 0 0,-1 0 0,0 0 0,1 0 0,-1 0 0,1 0 0,-1-3 0,1 3 0,-1-5 0,0 4 0,-2-4 0,2 2 0,-4-2 0,1-1 0,-2 1 0,0-1 0,0-2 0,0 1 0,0-4 0,0 2 0,0 0 0,0-3 0,0 6 0,0-3 0,0 1 0,0 2 0,0-3 0,0 4 0,-2-1 0,1 1 0,-4-1 0,2 1 0,-3-1 0,1 1 0,0-1 0,-1 3 0,1-1 0,-1 3 0,1-4 0,-1 5 0,1-3 0,-1 1 0,1 1 0,-1-1 0,1 2 0,-1-3 0,1 3 0,-1-3 0,1 3 0,0 0 0,-1 0 0,1 0 0,0 0 0,0 0 0,-1 0 0,1 0 0,2 0 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09:40:09.117"/>
    </inkml:context>
    <inkml:brush xml:id="br0">
      <inkml:brushProperty name="width" value="0.05292" units="cm"/>
      <inkml:brushProperty name="height" value="0.05292" units="cm"/>
      <inkml:brushProperty name="color" value="#0000FF"/>
    </inkml:brush>
  </inkml:definitions>
  <inkml:trace contextRef="#ctx0" brushRef="#br0">9938 3228 24575,'14'0'0,"5"0"0,2 0 0,7 0 0,-3 0 0,4 0 0,-4 0 0,2 0 0,-9 0 0,5 0 0,-13 0 0,2 0 0,-7 0 0,0 0 0,1 0 0,-3 0 0,-1 0 0</inkml:trace>
  <inkml:trace contextRef="#ctx0" brushRef="#br0" timeOffset="1008">9902 3491 24575,'14'0'0,"-2"0"0,3 0 0,-3 0 0,4 0 0,-3 0 0,-1 0 0,3 0 0,-8 0 0,8 0 0,-3 0 0,1 0 0,2 0 0,-6 0 0,-1 0 0,-3 0 0,1 0 0,-3 0 0,-1 0 0</inkml:trace>
  <inkml:trace contextRef="#ctx0" brushRef="#br0" timeOffset="1850">10592 3406 24575,'26'0'0,"-3"0"0,15 0 0,-11 0 0,21 0 0,-13 0 0,10-4 0,-6 3 0,-5-5 0,-1 5 0,-8-2 0,-4-3 0,-6 5 0,-3-4 0,-3 5 0,0 0 0,-4 0 0,0-5 0,1 1 0,-3-1 0,-1 3 0</inkml:trace>
  <inkml:trace contextRef="#ctx0" brushRef="#br0" timeOffset="3167">11453 2997 24575,'0'18'0,"0"1"0,0 4 0,0 2 0,0 4 0,0 4 0,0 2 0,0 3 0,0-3 0,0 8 0,0-12 0,0 12 0,0-13 0,0 8 0,0-8 0,0 3 0,0-4 0,0-4 0,0-1 0,0-8 0,0 0 0,0-1 0,0-5 0,0 5 0,0-9 0,0 2 0,0-2 0,0-1 0,0 0 0,0-2 0,0-1 0</inkml:trace>
  <inkml:trace contextRef="#ctx0" brushRef="#br0" timeOffset="5324">12094 3107 24575,'-8'0'0,"0"0"0,-1 0 0,3 0 0,-5 0 0,2 0 0,-4 0 0,-2 0 0,2-2 0,-6 1 0,6-4 0,-6 4 0,2-5 0,1 3 0,-3-1 0,6 1 0,-2 1 0,2 1 0,4-2 0,1 3 0,2 0 0,1 0 0,2 3 0,0 3 0,3 6 0,0 4 0,0 4 0,0 4 0,0-3 0,0 3 0,0-5 0,0 1 0,0-3 0,0 2 0,0-6 0,0 2 0,0-3 0,0 0 0,0 0 0,0-3 0,0 0 0,0-4 0,0 1 0,0-1 0,0 1 0,0-1 0,2-2 0,1-1 0,3-2 0,2-2 0,5-2 0,7-3 0,1 1 0,7-2 0,-8 2 0,4 2 0,-4-2 0,0 5 0,-4-2 0,0 3 0,-7 0 0,-1 0 0,-2 0 0,-1 0 0,1 0 0,-1 0 0,1 0 0,-1 0 0,1 2 0,-1 4 0,1 4 0,0 5 0,1 1 0,-4 4 0,0 4 0,-3-3 0,0 7 0,0-3 0,0 3 0,-6-3 0,-2 3 0,-5-7 0,-5 4 0,5-9 0,-7 1 0,7-5 0,0-2 0,2-1 0,4-4 0,-1-2 0,3 0 0,0-3 0,0 0 0,0 0 0,-1 0 0,1 0 0,-1-3 0,1 0 0,-4-3 0,3 1 0,-5-1 0,4-3 0,-1 3 0,2-3 0,0 6 0,3-2 0,-2 5 0,2-3 0,0 3 0,1 0 0</inkml:trace>
  <inkml:trace contextRef="#ctx0" brushRef="#br0" timeOffset="8267">12373 3464 24575,'0'-22'0,"3"2"0,3-1 0,8 2 0,-1 5 0,4-2 0,-5 6 0,0 2 0,-3 4 0,2 2 0,-4 2 0,1 0 0,-3 0 0,1 0 0,-1 0 0,0 0 0,4 0 0,-3 0 0,5 2 0,-4 4 0,4 4 0,-4 5 0,5-2 0,-6 3 0,3-1 0,-3-2 0,1 3 0,-1-1 0,0-2 0,0 2 0,-2 1 0,-2-3 0,-2 2 0,0 1 0,0-3 0,0 2 0,0-3 0,0 1 0,0-1 0,0 0 0,0 0 0,0 0 0,0 0 0,0 0 0,0-3 0,0 0 0,-2-4 0,-1 0 0,-3 1 0,1-1 0,-1 1 0,-2-1 0,-1-1 0,-1-2 0,-4 1 0,4-2 0,-6 2 0,4-3 0,0 2 0,0-1 0,2 2 0,2-3 0,2 0 0,1 0 0,2 2 0,1 1 0,4 2 0,1-2 0,2 2 0,1-5 0,-1 3 0,1-1 0,-1-1 0,1 1 0,-1-2 0,0 0 0,4 0 0,0 0 0,3 0 0,0 0 0,0 0 0,0-5 0,-3 1 0,3-7 0,-6 1 0,6 1 0,-6-3 0,3 3 0,-3 0 0,0-3 0,-1 6 0,1-5 0,0 1 0,0-2 0,0 0 0,3-4 0,-2 0 0,3-4 0,-4 4 0,1-3 0,-1 6 0,0-3 0,0 4 0,0 0 0,0 0 0,0 2 0,0-1 0,0 5 0,-1-3 0,1 4 0,-1-1 0,1 1 0,-1 1 0,1 0 0,-1 3 0,0-1 0,1-1 0,-1 2 0,1-1 0,-1 2 0,1-2 0,-1 1 0,1-2 0,2 3 0,-2 0 0,5 0 0,-4 0 0,1 0 0,0 0 0,-1 0 0,1 0 0,-3 0 0,1 0 0,-1 0 0,1 0 0,-1 0 0,1 0 0,-1 0 0,-4 0 0,-11 0 0,-4 0 0,-8 0 0,2 0 0,0 0 0,0 0 0,0 0 0,0 0 0,4 3 0,0 0 0,7 3 0,1-2 0,2 0 0,1-1 0,2 3 0,-3 2 0,6 1 0,-6 3 0,6 0 0,-6 1 0,6-1 0,-6 0 0,5 0 0,-1-3 0,-1 2 0,2-2 0,-1 3 0,2-3 0,-3 6 0,2-5 0,-2 6 0,0-1 0,2 2 0,-2-1 0,1-1 0,1-2 0,-2-1 0,3-3 0,0-1 0,0 0 0,0-1 0,0 1 0,0-3 0,0 1 0,0-1 0,0 1 0,2-3 0,1-1 0,3-2 0,-1 0 0,4 0 0,-3 0 0,5 0 0,-2 0 0,3 0 0,-3 0 0,3 0 0,-6 0 0,2 0 0,-2 0 0,-1 0 0,0 0 0,1 0 0,-1 0 0,-3 0 0,1 0 0</inkml:trace>
  <inkml:trace contextRef="#ctx0" brushRef="#br0" timeOffset="9205">11224 5323 24575,'19'0'0,"3"0"0,3 0 0,0 0 0,-1 0 0,-4 0 0,-1 0 0,0 0 0,-6 0 0,-6 0 0,-4 0 0</inkml:trace>
  <inkml:trace contextRef="#ctx0" brushRef="#br0" timeOffset="10156">11252 5522 24575,'17'0'0,"6"0"0,-6 0 0,7 0 0,-8 0 0,0 0 0,-1 0 0,-5 0 0,2 0 0,-6 0 0,-1 0 0,1 0 0,-1 0 0,-2 0 0,0 0 0</inkml:trace>
  <inkml:trace contextRef="#ctx0" brushRef="#br0" timeOffset="11272">11994 4990 24575,'0'22'0,"0"4"0,0 3 0,0 1 0,0 8 0,0-3 0,0-1 0,0 4 0,0-8 0,0 8 0,0-12 0,0 6 0,0-11 0,0 3 0,0 0 0,0-7 0,0 3 0,0-8 0,0 3 0,0-2 0,0 6 0,0-6 0,0 6 0,0-3 0,0 4 0,0 0 0,0-4 0,0 0 0,0-7 0,0-1 0,0-2 0,0-1 0,0 1 0,0-3 0,0-1 0</inkml:trace>
  <inkml:trace contextRef="#ctx0" brushRef="#br0" timeOffset="12962">12475 5234 24575,'-12'0'0,"0"0"0,0 0 0,-1 0 0,1 0 0,-3 0 0,2 0 0,0 0 0,2 0 0,2 0 0,0 0 0,4 2 0,2 1 0,3 5 0,0 5 0,0 3 0,0 4 0,0 0 0,0-4 0,0 3 0,0-6 0,0 6 0,3-6 0,-2 3 0,4-7 0,-5 2 0,3-5 0,-3 3 0,0-4 0,0 0 0,0 1 0,2-1 0,-1 0 0,1 1 0,-2-1 0,0 0 0,2-2 0,1-1 0,2-2 0,1 0 0,-1 0 0,1 0 0,2 0 0,1 0 0,3 0 0,0 0 0,0 0 0,-3 0 0,3 0 0,-3 3 0,3-2 0,-3 4 0,2-5 0,-5 5 0,3-2 0,-4 3 0,4-1 0,-3 4 0,3 0 0,-3 3 0,0 0 0,0 4 0,-2 0 0,1 0 0,-4 3 0,2-6 0,-3 6 0,0-6 0,0 3 0,0-7 0,0 2 0,0-5 0,0 6 0,-6-6 0,-1 3 0,-5-3 0,0 0 0,0 0 0,-4 0 0,3 0 0,-2-2 0,-1-2 0,3-2 0,0 0 0,2 0 0,5 0 0,-3 0 0,4 0 0,0 0 0,2 0 0,0 0 0</inkml:trace>
  <inkml:trace contextRef="#ctx0" brushRef="#br0" timeOffset="16083">12795 5513 24575,'8'-6'0,"-2"3"0,6 1 0,-3 2 0,3 0 0,0 0 0,-3 0 0,2 0 0,-5 0 0,3 0 0,-4 0 0,1 0 0,-1 0 0,3 0 0,-2 0 0,2 0 0,-2 5 0,-1 2 0,1 5 0,-2 0 0,1 3 0,-4-2 0,5 6 0,-5-2 0,2 3 0,-3-4 0,0 3 0,0-6 0,0 2 0,0-3 0,0 0 0,0 1 0,0-1 0,0 0 0,0 0 0,0-3 0,0 2 0,-3-2 0,0 0 0,-6 0 0,2 0 0,-1-3 0,-1 3 0,3-4 0,-3 1 0,4-3 0,-1-1 0,-2-2 0,2 0 0,-3 0 0,4 0 0,-1 0 0,1 0 0,-4 0 0,3 0 0,-2-2 0,5-1 0,-2-3 0,4 1 0,-4-1 0,5 1 0,-5 2 0,4-2 0,-1 2 0,-1 0 0,3 3 0,-3 3 0,3 2 0,0 1 0,3-1 0,0 0 0,2 1 0,0-1 0,-2 1 0,2-3 0,-2 2 0,3-5 0,-1 3 0,0-1 0,1-1 0,-1 1 0,1-2 0,-1 0 0,0 0 0,1 0 0,-1 0 0,0 0 0,0 0 0,0-2 0,0-1 0,1-3 0,-1 1 0,1-4 0,-1 3 0,4-5 0,-3 2 0,6-4 0,-5 1 0,1 0 0,-2 0 0,0 0 0,0 3 0,0-3 0,0 6 0,0-5 0,-1 4 0,1-4 0,0 2 0,-3-3 0,2-1 0,-4 4 0,5-2 0,-6 5 0,3-6 0,-3 6 0,0-3 0,0 1 0,0 2 0,0-3 0,0 4 0,0-4 0,0 3 0,0-2 0,0 2 0,0-3 0,0 3 0,0-2 0,0 2 0,2 1 0,1-1 0,3 1 0,-1 2 0,1-2 0,-1 2 0,4-3 0,3 0 0,1 2 0,3-2 0,-1 6 0,1-6 0,1 5 0,-2-4 0,-3 4 0,0-2 0,-2 3 0,1 0 0,-5 0 0,2-2 0,-2 1 0,-5-1 0,-8 2 0,-7 0 0,-5 0 0,-5 3 0,3 1 0,-3 3 0,4-1 0,0-2 0,3 1 0,5-1 0,0-1 0,6 2 0,-2-2 0,2 2 0,1 1 0,2-1 0,-2 3 0,1 1 0,1 7 0,-3 0 0,2 4 0,1 0 0,-3 0 0,2 0 0,0 0 0,-2-1 0,5 1 0,-1-3 0,2-2 0,0-3 0,0 0 0,0 0 0,0 1 0,0 2 0,0-2 0,0 2 0,0 1 0,0-3 0,0 2 0,0 1 0,0-3 0,0-1 0,0 0 0,0-6 0,0 2 0,0-2 0,0-1 0,2-2 0,1-1 0,2-2 0,0 0 0,3 0 0,2 0 0,2 0 0,0 0 0,0 0 0,0 0 0,0-2 0,-3-1 0,2-3 0,-4 2 0,1-1 0,-3 2 0,1 0 0,-1-2 0,1 5 0,-1-3 0,-2 1 0,2 1 0,-2-1 0,3-1 0,-1 3 0,1-5 0,-1 4 0,0-1 0,-2-1 0,2 3 0,-4-5 0,1 5 0,-2-3 0</inkml:trace>
  <inkml:trace contextRef="#ctx0" brushRef="#br0" timeOffset="17802">13496 4805 24575,'2'-6'0,"1"-4"0,3 8 0,3-6 0,-3 8 0,2-3 0,-2 3 0,-1 0 0,3 0 0,-2 0 0,3 0 0,-4 0 0,1 0 0,-1 0 0,0 0 0,1 0 0,-1 0 0,1 0 0,-1 2 0,1-1 0,-1 4 0,0-2 0,-1 2 0,-2 1 0,0-1 0,-1 0 0,1 1 0,-2-1 0,0 1 0,0 2 0,0 1 0,0 3 0,0 0 0,-2 0 0,-4 0 0,-1 1 0,-5-1 0,5 0 0,-1-3 0,2 2 0,0-5 0,0 3 0,1-4 0,-1 1 0,1-1 0,-1 1 0,3-1 0,-5 1 0,7-1 0,-7 1 0,5-3 0,0 2 0,1-3 0,2 3 0,0 1 0,0-1 0,0 0 0,0 1 0,0-1 0,0 1 0,0-1 0,0 1 0,3-1 0,3 1 0,3 0 0,3 0 0,0 0 0,0 0 0,-3-3 0,2 0 0,-1-3 0,2 0 0,-3 0 0,2 0 0,-5 0 0,3 0 0,-4 0 0,0 0 0,1 0 0,-4 0 0,1 0 0</inkml:trace>
  <inkml:trace contextRef="#ctx0" brushRef="#br0" timeOffset="19040">10031 7149 24575,'25'0'0,"-1"0"0,0 0 0,0 0 0,1 0 0,8 0 0,-11 0 0,6 0 0,-12 0 0,0 0 0,-4 0 0,0 0 0,-3 0 0,0 0 0,-4 0 0,1 0 0,-1 0 0,-2 0 0,-1 0 0</inkml:trace>
  <inkml:trace contextRef="#ctx0" brushRef="#br0" timeOffset="20234">10047 7367 24575,'17'0'0,"1"3"0,2-3 0,-1 6 0,1-2 0,4 3 0,-6-3 0,5 2 0,-11-6 0,4 3 0,-7 0 0,0-3 0,-4 3 0,0-3 0,1 0 0,-3 0 0,-1 0 0</inkml:trace>
  <inkml:trace contextRef="#ctx0" brushRef="#br0" timeOffset="29438">10837 7310 24575,'11'0'0,"0"0"0,8 0 0,-1 0 0,10 0 0,-11 0 0,10 0 0,-13 0 0,5 0 0,-7 0 0,-2 0 0,1 0 0,-5 0 0,3 0 0,-4 0 0,0 0 0,-2 0 0,0 0 0</inkml:trace>
  <inkml:trace contextRef="#ctx0" brushRef="#br0" timeOffset="31160">11416 6930 24575,'5'-12'0,"-4"-2"0,9 10 0,-6-4 0,8 8 0,-3-3 0,0 3 0,2 0 0,-2 0 0,0 0 0,3 0 0,-3 0 0,3 0 0,0 0 0,-3 0 0,3 0 0,-3 0 0,0 0 0,2 0 0,-5 0 0,6 0 0,-6 0 0,2 0 0,-2 0 0,-1 0 0,1 0 0,-1 0 0,1 0 0,-1 3 0,-2 0 0,2 2 0,-5 1 0,3-1 0,-3 3 0,0 5 0,0 3 0,0 4 0,0 4 0,0 1 0,-7 4 0,3-1 0,-11 6 0,4-4 0,-4 3 0,0 1 0,0-4 0,1-1 0,3-1 0,-2-7 0,2 2 0,1-3 0,-2-3 0,5 2 0,-5-6 0,5 2 0,-5 1 0,5-3 0,-5 2 0,5-3 0,-1 0 0,4 0 0,-1-3 0,4 0 0,-4-4 0,5 1 0,-3 2 0,3-2 0,0 3 0,0-1 0,0-2 0,0 2 0,0 1 0,0-3 0,0 2 0,0-2 0,0-1 0,3-2 0,3-1 0,3-2 0,3 0 0,0 0 0,3 0 0,-2 0 0,3 0 0,-4 0 0,0 0 0,3 0 0,-2 0 0,3 0 0,-4 0 0,3 0 0,-2 0 0,3 0 0,-4 0 0,0 0 0,-3 0 0,3 0 0,-6 0 0,2 0 0,-2 0 0,-3 0 0,-1 0 0</inkml:trace>
  <inkml:trace contextRef="#ctx0" brushRef="#br0" timeOffset="33519">11888 7296 24575,'11'0'0,"3"0"0,3 0 0,-1-2 0,3 1 0,-3-5 0,4 5 0,-3-2 0,-2 3 0,-3 0 0,0 0 0,-3 0 0,3 0 0,-6 0 0,5 0 0,-5 0 0,3 0 0,-4 0 0,1 0 0,-1 6 0,1 1 0,0 2 0,0 2 0,0-2 0,-3 3 0,0 4 0,-3-3 0,0 6 0,0-3 0,0 4 0,0 4 0,-6-4 0,-5 5 0,-3-8 0,-7 3 0,5-6 0,-5 3 0,5-7 0,-4-1 0,4-2 0,0-1 0,0 0 0,4-2 0,0-2 0,2-2 0,2 0 0,3 0 0,1 3 0,2-1 0,7 1 0,1-1 0,9-2 0,1-6 0,4 2 0,0-9 0,-1 6 0,1-6 0,-3 3 0,2-3 0,-6 1 0,2 2 0,-3-1 0,0 1 0,0-2 0,-3 3 0,3-3 0,-3 6 0,3-6 0,3 2 0,-2-2 0,3-4 0,-3 3 0,-3-3 0,1 4 0,-5 3 0,3-2 0,-4 4 0,1 1 0,0 1 0,-3 2 0,1 0 0,-3-2 0,3 5 0,-1-3 0,3 3 0,-1-2 0,0 1 0,1-1 0,-1 2 0,1 0 0,-1 0 0,1 0 0,-1 0 0,0 0 0,1 0 0,-1 0 0,1 0 0,-1 0 0,1 0 0,-1 0 0,0 0 0,0 0 0,0 0 0,-19 0 0,-1 0 0,-19 0 0,5 3 0,4 1 0,-3 6 0,8-3 0,-1 6 0,6-6 0,2 2 0,4-1 0,0 2 0,3 2 0,3 0 0,-3 0 0,6 0 0,-6 3 0,5 2 0,-5-1 0,6 3 0,-3-6 0,3 3 0,0-4 0,0 0 0,0-3 0,0 2 0,0-5 0,0 6 0,3-3 0,0 3 0,6 0 0,0 0 0,3 0 0,4-2 0,-3 1 0,2-4 0,-6 2 0,3-3 0,-6-1 0,5-2 0,-5 0 0,3-3 0,-1 0 0,-2 0 0,3 0 0,-1 0 0,-2 0 0,6-3 0,-6 0 0,5-3 0,-5 0 0,3 1 0,-4-1 0,1 0 0,-1 3 0,0 1 0,1 0 0,-1 1 0,-2-6 0,-1 6 0,-2-4 0</inkml:trace>
  <inkml:trace contextRef="#ctx0" brushRef="#br0" timeOffset="34442">10773 9205 24575,'14'0'0,"2"0"0,3 0 0,-5 0 0,8 0 0,-8 0 0,7 0 0,-6 0 0,-3 0 0,-2 0 0,1 0 0,-5 0 0,2 0 0,-2 0 0,-1 0 0,-2 0 0,-1 0 0</inkml:trace>
  <inkml:trace contextRef="#ctx0" brushRef="#br0" timeOffset="35177">10820 9383 24575,'11'0'0,"3"0"0,7 0 0,-1 0 0,4 0 0,-7 0 0,2 0 0,-6 0 0,2 0 0,-3 0 0,-3 0 0,-1 0 0,-2 0 0,-3 0 0,-1 0 0</inkml:trace>
  <inkml:trace contextRef="#ctx0" brushRef="#br0" timeOffset="36591">11656 9093 24575,'2'-12'0,"1"-1"0,-3-7 0,0 3 0,0-6 0,0 6 0,0-7 0,6 4 0,5-1 0,2 5 0,4-4 0,-5 7 0,-2 0 0,5 4 0,-5 3 0,2 3 0,0 0 0,-6 3 0,5 0 0,-2 0 0,0 0 0,3 0 0,-3 0 0,6 0 0,-5 0 0,9 0 0,-9 5 0,9 6 0,-2 3 0,1 6 0,2-2 0,-6 2 0,0 0 0,-2 0 0,-4 4 0,1-3 0,-2 3 0,0-1 0,-3-2 0,-1 7 0,-3-3 0,0 3 0,0 1 0,-10 5 0,-9 7 0,-5-8 0,-9 7 0,6-17 0,-7 4 0,1-3 0,-1-1 0,7-4 0,-2-4 0,9-5 0,-1-4 0,5 0 0,4 1 0,3-2 0,1-1 0,2 0 0,3-1 0,1 3 0,2-1 0,0 0 0,0 0 0,4 1 0,10-3 0,7-1 0,13-2 0,0 4 0,5-4 0,0 4 0,0-4 0,-5 0 0,0 0 0,-9 0 0,-5 0 0,-4 0 0,-4 0 0,-3 0 0,-1 0 0,-2 0 0,-3 0 0,-1 0 0</inkml:trace>
  <inkml:trace contextRef="#ctx0" brushRef="#br0" timeOffset="38797">12404 9206 24575,'7'0'0,"7"0"0,-4 0 0,9 0 0,-2 0 0,-1 0 0,0 0 0,-4 0 0,-3 0 0,2 0 0,-5 0 0,3 0 0,-4 0 0,0 0 0,1 0 0,-1 3 0,1 0 0,-1 2 0,0 0 0,1 1 0,0 2 0,-1-1 0,1 4 0,0-5 0,0 5 0,-3-1 0,2-1 0,-5 2 0,3-2 0,-3 0 0,0 3 0,0-3 0,0 3 0,0 0 0,0 3 0,-6-2 0,-5 7 0,-5-6 0,-5 6 0,0-6 0,1 3 0,0-7 0,0 0 0,0-3 0,4-1 0,0 0 0,4-2 0,3-2 0,0-2 0,4 0 0,-1 0 0,5 0 0,11 0 0,0 0 0,12 0 0,-6-3 0,4-1 0,0-5 0,0-2 0,-1 1 0,-2-5 0,-1 4 0,0-5 0,-3 0 0,1-1 0,-2 1 0,-2-3 0,0 2 0,3-7 0,-3 3 0,4-3 0,-1 4 0,0 1 0,0-1 0,0 3 0,0 2 0,-4 3 0,-1 2 0,-2 4 0,0 1 0,-1 5 0,1-5 0,-1 4 0,0-1 0,0 2 0,1 0 0,-1 0 0,4 0 0,0 0 0,0 0 0,2 0 0,-4 0 0,4 0 0,-5 0 0,5 3 0,-4 0 0,1 2 0,-3 1 0,1-1 0,-1 1 0,1-1 0,-1-2 0,-2 2 0,-5-5 0,-8 3 0,-5-3 0,-5 0 0,-4 0 0,-1 0 0,-8 0 0,6 0 0,-1 0 0,8 0 0,0 0 0,4 0 0,3 0 0,5 0 0,2 2 0,0 1 0,1 6 0,-1 0 0,0 3 0,-1 3 0,1-2 0,2 6 0,-1-6 0,2 3 0,-1-1 0,2-2 0,-1 3 0,2-1 0,-2-2 0,3 2 0,0 1 0,0-3 0,0 2 0,0-3 0,0 1 0,3-1 0,0 0 0,6-3 0,1 2 0,2-4 0,0 2 0,3-3 0,-2 0 0,3-2 0,-4-1 0,-3-3 0,2 0 0,-5 0 0,3 0 0,-4 0 0,1 0 0,2 0 0,-2 0 0,5 0 0,-1-6 0,2-1 0,0-5 0,0 3 0,0-3 0,-3 6 0,-1-3 0,-2 4 0,-1 2 0,1-2 0,-3 4 0,-1-1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09:41:09.050"/>
    </inkml:context>
    <inkml:brush xml:id="br0">
      <inkml:brushProperty name="width" value="0.05292" units="cm"/>
      <inkml:brushProperty name="height" value="0.05292" units="cm"/>
      <inkml:brushProperty name="color" value="#00FF00"/>
    </inkml:brush>
  </inkml:definitions>
  <inkml:trace contextRef="#ctx0" brushRef="#br0">16126 3035 24575,'0'-33'0,"0"14"0,3-11 0,0 18 0,10-4 0,-5 3 0,4-1 0,1-1 0,-5 7 0,7-5 0,-6 5 0,4-5 0,-1 5 0,1-6 0,2 7 0,-2 0 0,6-2 0,-6 5 0,6-2 0,-3 2 0,4-5 0,0 8 0,0-5 0,0 6 0,-1 0 0,1 0 0,0 0 0,0 0 0,4 0 0,-4 0 0,8 0 0,-7 0 0,3 0 0,-4 0 0,0 0 0,0 0 0,-4 0 0,-1 0 0,-5 0 0,1 3 0,-5 0 0,2 3 0,-2 2 0,0-2 0,0 5 0,-1-1 0,1-1 0,0 2 0,0-2 0,0 3 0,0-3 0,0 3 0,-1-3 0,2 3 0,-4 0 0,2 0 0,-2-3 0,1 2 0,0-4 0,0 4 0,-1-5 0,2 5 0,-2-5 0,3 3 0,-1-4 0,1 4 0,0-3 0,-1 2 0,1 1 0,0-3 0,-1 2 0,1-2 0,-1-1 0,1 1 0,-1-1 0,0-2 0,1 0 0,-1-3 0,0 0 0,-2-8 0,2 1 0,-2-11 0,1-3 0,2 0 0,-3-3 0,4 8 0,-4-3 0,2 6 0,-4-3 0,2 4 0,-3 0 0,0 0 0,0 3 0,0-3 0,0 3 0,0-3 0,0 0 0,0 0 0,0-1 0,0 1 0,0 0 0,2 3 0,-1-3 0,4 6 0,-5 5 0,2 8 0,-2 9 0,0 8 0,-3-4 0,-1 8 0,-3-3 0,-2-1 0,1 0 0,-2-4 0,1 0 0,2-4 0,-3 0 0,4-4 0,0-3 0,1-1 0,-1-2 0,3-1 0,0 1 0,1-3 0,1 2 0,-1-3 0,0 1 0,-1 0 0,-6-3 0,-3 0 0,-5 0 0,-3 0 0,0 0 0,-3 0 0,2 0 0,-3 0 0,7 0 0,2 0 0,2 0 0,4 0 0,3 2 0,1-1 0,5 3 0,-3-3 0,3 1 0</inkml:trace>
  <inkml:trace contextRef="#ctx0" brushRef="#br0" timeOffset="1633">16087 4765 24575,'0'-12'0,"5"-2"0,6 4 0,5-2 0,8 1 0,1-2 0,-1 8 0,0-7 0,0 10 0,-3-4 0,7 6 0,-11 0 0,6 0 0,-10 0 0,6 0 0,-3 0 0,4 0 0,-7 0 0,6 0 0,-9 6 0,5 0 0,-3 7 0,1 2 0,-4-2 0,4 6 0,-6-3 0,2 1 0,-2 2 0,-1-3 0,-2 4 0,-1 0 0,-3-4 0,0 3 0,0-2 0,-3-1 0,-4 3 0,-11-1 0,-2 7 0,-9-4 0,1 8 0,-5-9 0,2 3 0,-2-5 0,-1-3 0,4-1 0,-3-2 0,4-1 0,4-7 0,1-1 0,11-3 0,-2 0 0,9 0 0,7 0 0,7 0 0,13 0 0,4 3 0,4 1 0,0 3 0,4 1 0,-3 2 0,4 1 0,-1 4 0,-2 4 0,3 4 0,-2 2 0,-5 5 0,4-2 0,-7 3 0,-1-1 0,-1 1 0,-6-2 0,-1 1 0,-5-5 0,-3 3 0,-3-7 0,-1 3 0,-3-5 0,0 1 0,-3 0 0,-11 5 0,-6-6 0,-19 7 0,-2-5 0,0-4 0,-7-1 0,1-4 0,-4-3 0,-5 0 0,10-5 0,2-4 0,9 0 0,2 0 0,8 0 0,2-6 0,6 2 0,4-8 0,2 5 0,4-2 0,-1 4 0,2-1 0,1 1 0,-1 2 0,1-2 0,2 4 0,1-1 0</inkml:trace>
  <inkml:trace contextRef="#ctx0" brushRef="#br0" timeOffset="3822">16808 5308 24575,'11'0'0,"3"0"0,3-3 0,7-1 0,1 0 0,-1-2 0,4 2 0,-3 0 0,4-2 0,0 5 0,-5-2 0,0 3 0,0 0 0,-6 0 0,5 0 0,-11 0 0,4 0 0,-4 0 0,0 0 0,-3 0 0,3 5 0,-6 2 0,3 5 0,-3 3 0,-2 2 0,-2 3 0,-2 3 0,0 2 0,0 4 0,0 4 0,-6-3 0,-2 0 0,-5-6 0,-1-4 0,2-4 0,-1-1 0,1-5 0,3-2 0,-3-2 0,6 0 0,-5 0 0,4-3 0,-4-1 0,2 1 0,-3-2 0,2 4 0,-1-2 0,5 0 0,-3 0 0,4-1 0,17-11 0,3-2 0,14-11 0,1-5 0,-8 4 0,8-3 0,-6 0 0,2 2 0,-4-2 0,4 3 0,-7 2 0,6 3 0,-8-2 0,4 2 0,-4 0 0,4-2 0,-4 2 0,1 1 0,-2 0 0,1 1 0,-4 5 0,0-4 0,-1 5 0,-6 1 0,2 0 0,-2 4 0,-1 2 0,1-2 0,-5 4 0,-5-1 0,-5 2 0,-7 0 0,-4 0 0,-1 3 0,-3 4 0,3 7 0,1 0 0,-1 3 0,5-4 0,0 3 0,6-3 0,1 2 0,2 1 0,1 0 0,2 4 0,1 0 0,3 0 0,0-1 0,0 5 0,0-3 0,0 7 0,0-3 0,0 4 0,0-1 0,0-3 0,0-4 0,0-2 0,0-9 0,0 4 0,0-7 0,0 1 0,0-2 0,0-1 0,3 0 0,0-2 0,5 3 0,1-3 0,7 0 0,-3 0 0,2-3 0,1 0 0,-3 0 0,2 0 0,-3 0 0,0 0 0,0 0 0,-2 0 0,-2 0 0,0-5 0,-1 1 0,1-5 0,-3 4 0,1-1 0,-1 1 0,1-1 0,-3 1 0,2-1 0,-2 3 0,0-2 0,1 5 0,-3-5 0,1 2 0,-2-5 0,0 4 0,0 0 0</inkml:trace>
  <inkml:trace contextRef="#ctx0" brushRef="#br0" timeOffset="6490">16119 3007 24575,'0'-19'0,"0"-11"0,7 7 0,5-11 0,10 4 0,11-3 0,9 0-1085,7-2 1085,-19 16 0,0 0 0,-4 3 0,2 1 0,6-2 0,1 1 0,18-9 0,-15 14 0,-2 2-178,4-3 178,-8 7 0,0 1 0,12-5 0,-7 6 0,1 0 0,13-5-280,-11 8 1,-2 0 279,1 0 0,-9 0 0,1 0 0,19 0 0,8 0 0,-1 0 0,-1 0 0,-1 4 0,-3 5 0,-18-1 0,0 2 0,19 8 0,-19-5 0,0 1 0,-5-3 0,-1 0 0,1 5 0,1-1 0,1-1 0,0 0 0,17 12 0,-18-13 0,0 0 0,17 8 0,-19-8 0,0 0 0,22 8 0,1 3 0,-6-6 0,4 6 0,-9-4 0,9 1 0,-8 2 0,3-6 0,0 2-60,-4 1 60,-1-7 1041,-5 4-1041,-5-5 182,-5-2-182,0 1 593,-7-2-593,-5-3 66,-1 3-66,-4-4 0,1-1 0,-3-2 0,-2-9 0,-1-7 0,-2-9 0,-3-11 0,-5 0 0,-4-5 0,-4 0 0,0 0 0,-3-1 0,3 6 0,1 4 0,2 6 0,6 8 0,-2 0 0,3 7 0,2 1 0,0 5 0,3 5 0,1 4 0,4 12 0,2 0 0,2 10 0,-2-4 0,2 5 0,-1-4 0,-3 3 0,-2-11 0,-2 3 0,0-8 0,0-3 0,3 0 0,-3-4 0,3 0 0,-1 1 0,-1-1 0,1 1 0,1-1 0,-3 1 0,3-1 0,-3 0 0,-5-2 0,-1-1 0,-13-2 0,-2 0 0,-8 4 0,-5 0 0,4 3 0,-8 4 0,12-3 0,-2 3 0,8-8 0,3 0 0,2-3 0,6 0 0,0 0 0,4 0 0,0 0 0,2 3 0,1-3 0,2 2 0</inkml:trace>
  <inkml:trace contextRef="#ctx0" brushRef="#br0" timeOffset="7574">18185 4967 24575,'0'51'0,"0"3"0,0-22 0,0 2 0,0 22 0,0-12 0,0-4 0,0 4 0,0-10 0,0 4 0,-3-8 0,-1 4 0,0-9 0,-6 2 0,8-6 0,-7 0 0,9-9 0,-3-1 0,3-4 0,-5 1 0,3-2 0,-3 0 0,5 2 0,0-2 0,0 5 0,0-1 0,0 2 0,0-3 0,0-1 0,0-2 0,0-1 0,0 1 0,0-1 0,0-2 0,0-1 0</inkml:trace>
  <inkml:trace contextRef="#ctx0" brushRef="#br0" timeOffset="8276">17915 5420 24575,'14'0'0,"10"0"0,7 0 0,8 0 0,0 0 0,-5 0 0,9-3 0,-7-2 0,13-3 0,-13 4 0,6-4 0,-12 8 0,-1-7 0,-1 6 0,-10-2 0,5 3 0,-7 0 0,0 0 0,0 0 0,-4 0 0,0 0 0,-1 0 0,-2 0 0,-1 0 0,-3 0 0,1 0 0,-1 0 0,-2 0 0,-1 0 0</inkml:trace>
  <inkml:trace contextRef="#ctx0" brushRef="#br0" timeOffset="9011">18978 4786 24575,'0'41'0,"0"2"0,0-13 0,0 2-1526,0 27 1526,0-22 0,0 1 0,0-2 0,0-2 0,0 22 0,0-23 0,0-1 0,4 10 134,1 9-134,3-2 0,3-8 0,-2-2 339,-2-13-339,0 1 0,-6-16 0,2 5 766,0-8-766,-3-2 287,3 2-287,-3-2 0,0-1 0,0 3 0,0-2 0,3 6 0,-3-6 0,3 2 0,-3 1 0,0-3 0,0 2 0,0-2 0,0-3 0,0-1 0</inkml:trace>
  <inkml:trace contextRef="#ctx0" brushRef="#br0" timeOffset="10481">19848 4754 24575,'-18'0'0,"-1"0"0,-1 0 0,0 0 0,-4 0 0,3 0 0,-3 0 0,5 0 0,-5 0 0,6 0 0,-1 0 0,6 0 0,1 0 0,3 0 0,-2 0 0,4 0 0,-1 0 0,2 0 0,-2 0 0,-1 0 0,-2 0 0,2 0 0,1 0 0,0 0 0,1 0 0,-1 2 0,5 1 0,1 2 0,2 1 0,0-1 0,0 7 0,0 1 0,0 7 0,0 4 0,3-3 0,0 3 0,1-1 0,2-2 0,-6 7 0,3-7 0,0 3 0,-2-4 0,2-4 0,-3 3 0,0-3 0,0 1 0,0-2 0,0-6 0,0 0 0,0-4 0,0 1 0,2-3 0,1-1 0,2-2 0,1 0 0,2 0 0,1 0 0,3 0 0,4 0 0,-3 0 0,6-3 0,-3 2 0,4-5 0,-4 6 0,3-3 0,-6 3 0,6 0 0,-6 0 0,3 0 0,-4 0 0,-3 0 0,2 0 0,-5 0 0,6 2 0,-6 4 0,3 4 0,-3 5 0,0-2 0,1 6 0,-1 2 0,1-1 0,0 8 0,-3-7 0,-1 3 0,-3-4 0,0 0 0,0-1 0,0-2 0,-5-2 0,-5-2 0,-7-4 0,1 1 0,-3-4 0,2 1 0,-3-4 0,0 0 0,0-3 0,4 0 0,-3 0 0,6 0 0,-6 0 0,6 0 0,-3-2 0,4-2 0,0-2 0,0-3 0,3 3 0,-3-3 0,6 3 0,-3 1 0,4-1 0,-1 3 0,3 0 0,1 3 0</inkml:trace>
  <inkml:trace contextRef="#ctx0" brushRef="#br0" timeOffset="11987">17561 1814 24575,'-11'0'0,"-3"6"0,1 1 0,-7 9 0,-2 2 0,-1 4 0,1 4 0,-3-3 0,4 6 0,-5-5 0,-1 6 0,8-8 0,-5 0 0,10-3 0,-5-5 0,8 2 0,-4-6 0,8 1 0,-4-4 0,1 1 0,-2 1 0,0-2 0,0 4 0,-4-1 0,0 3 0,-1 0 0,2-4 0,-1 3 0,3-5 0,0 2 0,5-3 0,2-1 0,1 1 0,2-1 0,-2-2 0,4 2 0,-4-2 0,2 3 0,-2-1 0,-1 1 0,1-1 0,-1 0 0,-2 1 0,1 0 0,1-1 0,1 1 0,5-1 0,-5-2 0,4 0 0,-1-3 0</inkml:trace>
  <inkml:trace contextRef="#ctx0" brushRef="#br0" timeOffset="13254">16992 1885 24575,'19'0'0,"-2"0"0,-7 0 0,4 0 0,-4 0 0,9 0 0,-6 5 0,3-4 0,-4 7 0,0-2 0,3 4 0,-5 0 0,5 1 0,-3-4 0,-2 2 0,5 0 0,-2 0 0,-3 0 0,5 3 0,-6-3 0,0 3 0,0-2 0,-1 1 0,-2-5 0,6 5 0,-3-4 0,3 4 0,0-4 0,0 4 0,0-1 0,-2 2 0,1 0 0,-2 0 0,3 0 0,-2-3 0,-2 3 0,1-3 0,-3 0 0,2-1 0,-2 0 0,0-1 0,-1 1 0,1-2 0,-3-1 0,2 0 0,-5 1 0,5-3 0,-4 1 0,1-1 0,0 0 0,-1 2 0,4-4 0,-5 3 0,5-1 0,-5 3 0,5-1 0,-4 0 0,3-2 0,-3-1 0,1-2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09:41:40.706"/>
    </inkml:context>
    <inkml:brush xml:id="br0">
      <inkml:brushProperty name="width" value="0.05292" units="cm"/>
      <inkml:brushProperty name="height" value="0.05292" units="cm"/>
      <inkml:brushProperty name="color" value="#00FF00"/>
    </inkml:brush>
  </inkml:definitions>
  <inkml:trace contextRef="#ctx0" brushRef="#br0">16386 7343 24575,'4'42'0,"3"-13"0,1 22 0,6-21 0,-6-1 0,2-8 0,-4-6 0,0-3 0,0-3 0,-1-3 0,4-1 0,-3-4 0,5 4 0,2-4 0,3 2 0,8-3 0,1 0 0,0 0 0,7 0 0,-1 0 0,3 0 0,4-4 0,-3 0 0,3-8 0,-3 4 0,-2-6 0,-8 6 0,3-6 0,-7 7 0,2-3 0,-6 1 0,2 1 0,-6-1 0,6 3 0,-3-4 0,4 3 0,4-3 0,-3 0 0,7 2 0,-8-4 0,4 4 0,-4-4 0,0 4 0,-4-1 0,-3 3 0,-5 0 0,-2 0 0,-1 3 0,1-2 0,-1 2 0,-2-2 0,-1-1 0,-2 1 0,0-1 0,3 3 0,-3-2 0,3 2 0,-3-2 0,0 0 0,0-1 0,0 1 0,0-1 0,0 1 0,-3-1 0,3-2 0,-5 2 0,-1-6 0,0 6 0,-6-5 0,3 4 0,-6-2 0,1 3 0,-4 2 0,1-1 0,-3 4 0,0-2 0,4 3 0,-3 0 0,6 0 0,-3 0 0,4 0 0,0 0 0,3 0 0,-3 0 0,6 0 0,-2 0 0,2 0 0,1 0 0,2-3 0,-2 3 0,6-1 0,3 7 0,4 3 0,8 4 0,1 3 0,0-2 0,3 3 0,-8-5 0,7 1 0,-2 0 0,-1-3 0,3-1 0,-3-2 0,4-1 0,0-2 0,0-1 0,-4-3 0,0 2 0,-4-1 0,-3 2 0,-1-1 0,-2-1 0,-1 1 0,1 1 0,-1-3 0,-2 5 0,2-2 0,-4 3 0,3-1 0,-3 0 0,4 1 0,-4-1 0,3 1 0,-3-1 0,1 1 0,-2-1 0,0 3 0,0-1 0,0 4 0,0-5 0,0 5 0,0-1 0,0 5 0,0-5 0,0 5 0,0-6 0,0 3 0,0-3 0,0-1 0,0-2 0,0-1 0,0 1 0,0-1 0,0 1 0,0-1 0,0-2 0,0-1 0</inkml:trace>
  <inkml:trace contextRef="#ctx0" brushRef="#br0" timeOffset="908">14986 7372 24575,'-10'0'0,"-5"0"0,-10 0 0,3 0 0,-15 3 0,6 5 0,-13 1 0,8 2 0,-7 4 0,13-6 0,-8 12 0,16-12 0,-10 8 0,18-10 0,-6 3 0,8-4 0,3 0 0,3-1 0,1 1 0,0-3 0,1-1 0,-1-2 0</inkml:trace>
  <inkml:trace contextRef="#ctx0" brushRef="#br0" timeOffset="1891">14521 7302 24575,'3'5'0,"1"-3"0,5 9 0,0-2 0,-4-3 0,1 3 0,3-4 0,-3 4 0,5-5 0,-4 6 0,2-6 0,-4 5 0,1-4 0,-1 3 0,-1-1 0,4 4 0,-7-5 0,7 5 0,-7-4 0,4 4 0,-2-5 0,3 5 0,-3-2 0,0 0 0,-1-1 0,-1-3 0,4 1 0,-5-1 0,5 1 0,-4-1 0,1 1 0,1-1 0,-3 0 0,5-2 0,-5 2 0,5-2 0,-2 2 0,3 1 0,-1-1 0,1 1 0,-1 2 0,1-2 0,0 6 0,-1-6 0,1 2 0,-3-2 0,2-1 0,-5 1 0,5-3 0,-2-1 0,0-2 0,-1 0 0</inkml:trace>
  <inkml:trace contextRef="#ctx0" brushRef="#br0" timeOffset="2919">15993 8484 24575,'-7'3'0,"17"0"0,14-3 0,20 0 0,1 0 0,5 0 0,-9 0 0,7 0 0,-7 0 0,9 0 0,-5 0 0,-1 0 0,-14 0 0,-1 0 0,-9 0 0,-4 0 0,0 0 0,-7 0 0,-1 0 0,-2 0 0,-1 0 0,-2 0 0,-1 0 0</inkml:trace>
  <inkml:trace contextRef="#ctx0" brushRef="#br0" timeOffset="4413">17466 8081 24575,'-18'0'0,"2"0"0,-21 0 0,14 0 0,-14 0 0,16 0 0,-3 0 0,8 0 0,0 0 0,7 0 0,1 0 0,0 0 0,0 0 0,-3 0 0,2 0 0,-2 0 0,1 0 0,1 0 0,-2 0 0,5 0 0,0 2 0,1-1 0,4 4 0,-4-2 0,5 2 0,-2 0 0,-1 4 0,0 0 0,-4 3 0,1 3 0,3 2 0,-3-1 0,2 3 0,1-6 0,0 6 0,0-6 0,2 6 0,-1-3 0,2 8 0,0-3 0,0 7 0,0-3 0,0-1 0,0 0 0,0-7 0,0-2 0,0-3 0,0-3 0,2 0 0,-1-4 0,1 1 0,-2-1 0,3-2 0,-1 0 0,4-3 0,-1 0 0,1 0 0,5 0 0,-1 0 0,9-3 0,2-4 0,3-1 0,5-3 0,0 4 0,0 3 0,0 1 0,0 3 0,-1 0 0,1 0 0,-4 0 0,-1 0 0,-4 0 0,-4 5 0,0 2 0,-4 8 0,-2 2 0,0 7 0,-3-4 0,0 8 0,-3-3 0,-1 9 0,-3-4 0,-4 3 0,-7-3 0,-15 10 0,-8-5 0,-8 3 0,5-10 0,-6-8 0,6 3 0,-7-10 0,5 2 0,5-8 0,0 1 0,9-4 0,5-1 0,4-3 0,7 0 0,-2 0 0,5 0 0,0-2 0,1 1 0,4-4 0,-1 5 0,2-3 0</inkml:trace>
  <inkml:trace contextRef="#ctx0" brushRef="#br0" timeOffset="6668">17748 8580 24575,'11'0'0,"0"-3"0,8 2 0,-2-1 0,7 2 0,-4 0 0,0 0 0,0 0 0,-1 0 0,5 0 0,-6 0 0,5 0 0,-7 0 0,0 0 0,0 0 0,0 0 0,-4 0 0,4 0 0,-4 0 0,0 0 0,0 0 0,-3 2 0,-1 4 0,-2 3 0,0 3 0,0 0 0,-3 4 0,0 0 0,-3 8 0,0 5 0,-7 1 0,-5 13 0,-7-15 0,-10 16 0,-4-11 0,-1 5 0,1-1 0,3-13 0,8-3 0,1-8 0,6-3 0,3-1 0,3-6 0,0 0 0,4-3 0,-1 0 0,1 0 0,-1 0 0,1 0 0,2-3 0,-2 3 0,4-5 0,-1 2 0,2-2 0,0 0 0,2 2 0,4-3 0,7 6 0,0-6 0,10 6 0,-6-6 0,11 2 0,-7-3 0,7 0 0,-4-3 0,1-1 0,3-3 0,-7-3 0,4-2 0,-2-7 0,-5 0 0,5-5 0,-7-2 0,3-3 0,0-3 0,-3 0 0,7 3 0,-7-2 0,2 11 0,-4-1 0,0 8 0,-2 3 0,1 2 0,-4 5 0,2 2 0,-4 2 0,4 0 0,-5 3 0,5 0 0,-4 1 0,4 1 0,-2-1 0,0 2 0,3 0 0,-3 0 0,0 0 0,2 0 0,-5 0 0,3 0 0,-1 0 0,-2 0 0,3 0 0,-4 0 0,-2 2 0,-14-2 0,-1 3 0,-17-3 0,4 3 0,-3 1 0,-1 3 0,4 3 0,-3 1 0,6 6 0,-3 2 0,7 1 0,2-2 0,3 1 0,3-3 0,0 0 0,7 3 0,-3-6 0,6 3 0,-3-1 0,3 6 0,0-1 0,0 8 0,-3-3 0,2 4 0,-2-4 0,3-1 0,0-4 0,0-4 0,0-3 0,0-5 0,0 0 0,0-1 0,0 1 0,0-3 0,0 4 0,2-3 0,4 3 0,3-1 0,7-1 0,-3 2 0,9-2 0,-4-1 0,5 1 0,-6-4 0,1 0 0,-5 0 0,3-2 0,-7 1 0,-1-2 0,-2 0 0,-1 0 0,1 0 0,-3 0 0,-1 0 0</inkml:trace>
  <inkml:trace contextRef="#ctx0" brushRef="#br0" timeOffset="7407">19019 8805 24575,'37'0'0,"-1"0"0,3 0 0,5 0 0,-8 0 0,24 0 0,-26 0 0,-2 0 0,1 0 0,4 0 0,13 0 0,-11 0 0,0 0 0,-9 0 0,-1 0 0,-9 0 0,-4 0 0,3-3 0,-3 2 0,-2-8 0,1 8 0,-9-4 0,3 5 0,-4-3 0,1 3 0,-1-3 0,1 3 0,-1 0 0,0 0 0,-2 0 0,0 0 0</inkml:trace>
  <inkml:trace contextRef="#ctx0" brushRef="#br0" timeOffset="8341">19441 8509 24575,'0'28'0,"0"6"0,0-8 0,0 12 0,0-3 0,0 4 0,0 0 0,0-1 0,0-3 0,0-6 0,0-8 0,0 1 0,0-8 0,0 3 0,0-6 0,0-5 0,0 3 0,0-1 0,0-2 0,0 6 0,0-4 0,0 4 0,0-3 0,0 2 0,0-2 0,0 0 0,0 0 0,0-4 0,0 0 0,0 1 0,0 2 0,0-1 0,0 4 0,2-5 0,-1 2 0,3-2 0,-1-1 0,0 1 0,0-1 0,-1-2 0,-1 0 0,1-3 0</inkml:trace>
  <inkml:trace contextRef="#ctx0" brushRef="#br0" timeOffset="9336">20184 8325 24575,'0'20'0,"0"4"0,7 5 0,-2 1 0,2 8 0,0-8 0,-3 8 0,7-4 0,-6 1 0,2 3 0,0-4 0,-5-3 0,5 1 0,-4-7 0,1 0 0,0 3 0,2-4 0,-3-5 0,1 3 0,-2-8 0,-2 2 0,0 0 0,0-4 0,0-3 0,0-1 0,0-2 0,0-1 0,0 1 0,0-1 0,0 0 0,0 1 0,0-1 0,0 1 0,0 2 0,0-2 0,0 6 0,0-6 0,0 2 0,0 1 0,0-3 0,0 2 0,0-2 0,0-3 0,0-1 0</inkml:trace>
  <inkml:trace contextRef="#ctx0" brushRef="#br0" timeOffset="11607">21185 8236 24575,'-18'0'0,"-1"0"0,3 0 0,-3 0 0,2 0 0,-7 0 0,4 0 0,-8 0 0,7 0 0,-3 0 0,-5 0 0,11 0 0,-10 0 0,15 0 0,-6 0 0,9 0 0,-5 0 0,6 0 0,0 0 0,0 0 0,1 0 0,2 0 0,-5 0 0,2 0 0,1 0 0,3 2 0,2 1 0,3 2 0,0 1 0,0-1 0,0 4 0,0 0 0,0 3 0,0 4 0,3 0 0,-2 4 0,2-1 0,0-2 0,-3 2 0,3-6 0,0 2 0,-3-3 0,3-3 0,0 3 0,-3-3 0,3 3 0,0 3 0,-2-2 0,2 3 0,0-1 0,-3-5 0,3 5 0,-3-9 0,0 3 0,0-4 0,0 0 0,0 1 0,2-3 0,1-1 0,5-2 0,1 0 0,3 0 0,0 0 0,4 0 0,-3 0 0,5 0 0,-1 0 0,-1 0 0,3 0 0,-6 0 0,6 0 0,-3 0 0,1 0 0,2 0 0,-3 0 0,4 0 0,0 0 0,-4 0 0,3 3 0,-2 1 0,3 5 0,-1 2 0,1 2 0,-3 0 0,2 3 0,-6-2 0,5 9 0,-6-5 0,-1 5 0,-1 1 0,-3 1 0,-3 4 0,-1 0 0,-3 0 0,0 15 0,-3-7 0,-9 17 0,-4-21 0,-12 9 0,4-11 0,-7 2 0,8-3 0,-2-12 0,4-4 0,1-4 0,0-6 0,0-1 0,0-3 0,0-3 0,0-8 0,-6-5 0,4-2 0,-4-8 0,5 11 0,-1-10 0,5 11 0,1-2 0,3 0 0,1 3 0,2-2 0,1 2 0,3 4 0,0-2 0,3 5 0,-2-3 0,5 4 0,-3 2 0,3 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09:42:08.354"/>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00FF"/>
    </inkml:brush>
  </inkml:definitions>
  <inkml:trace contextRef="#ctx0" brushRef="#br0">1969 12369 24575,'0'22'0,"0"4"0,0 4 0,0 0 0,0 7 0,0-7 0,0 8 0,0-8 0,0 4 0,0-10 0,0 4 0,0-7 0,3 3 0,0-5 0,4 5 0,3-3 0,-5 0 0,6-3 0,-6-1 0,7 3 0,-2 0 0,1-1 0,1-2 0,-3-2 0,8 2 0,-4-7 0,3 3 0,0-7 0,0 1 0,4-4 0,0 0 0,0-3 0,3 0 0,2 0 0,4-3 0,-4-1 0,3-6 0,-3-1 0,0 0 0,2-3 0,-6 4 0,3-1 0,-7-1 0,1 2 0,-1 0 0,-1-2 0,-1 2 0,-2-5 0,-1 2 0,1-6 0,0 2 0,-3-3 0,3 0 0,-6 0 0,6-4 0,-5 3 0,2-7 0,-3 8 0,0-4 0,-1 0 0,1 3 0,0-3 0,0 4 0,-1 3 0,0-2 0,1 3 0,-1-1 0,0 2 0,1 3 0,-2 2 0,1 2 0,-3 2 0,2 1 0,-5 0 0,1 2 0,-4 0 0,-6 3 0,-3 0 0,-1 0 0,-6 0 0,2 0 0,-2 0 0,-1 0 0,0 0 0,3 0 0,-2 0 0,6 0 0,-2 0 0,3-3 0,3 3 0,-3-3 0,6 1 0,-3 1 0,4-1 0,-1-1 0,1 2 0,2-3 0,-2 3 0,2-2 0,0 1 0,-2 1 0,4-4 0,-4 5 0,9-3 0,0 3 0,11 0 0,1 0 0,1 0 0,2 0 0,-3 3 0,0-2 0,0 2 0,-7-3 0,2 3 0,-4-3 0,1 3 0,-3-3 0,1 2 0,-1-1 0,1 2 0,-1-3 0,1 0 0,-1 2 0,1-1 0,-1 1 0,0-2 0,0 0 0,0 0 0,1 0 0,-1 0 0,0 0 0,1 0 0,-1 0 0,1 0 0,-1 0 0,0 0 0,1 0 0,-1 0 0,0 0 0,-2 2 0,2-1 0,-2 1 0,2 1 0,1 0 0,-1-1 0,-2 3 0,1-4 0,-1 4 0,0-2 0,2 2 0,-2 0 0,3 1 0,-1-1 0,-2 1 0,2 2 0,-1 1 0,2 3 0,0 4 0,-3-3 0,3 6 0,-2-3 0,2 0 0,1 3 0,-1-2 0,0-1 0,1 3 0,-1-3 0,1 1 0,-4-2 0,2-3 0,-1-3 0,-1 0 0,2-4 0,-5 1 0,3-1 0,-1 1 0,-1-3 0,1-1 0</inkml:trace>
  <inkml:trace contextRef="#ctx0" brushRef="#br0" timeOffset="2821">1981 12493 24575,'0'13'0,"0"8"0,0 5 0,0 4 0,0 8 0,0-4 0,0 5 0,0-4 0,0-2 0,0 1 0,0-8 0,0 6 0,0-7 0,0 0 0,0 3 0,4-4 0,-1 1 0,8 3 0,4-2 0,3 0 0,5 4 0,0 0 0,3 2 0,2 2 0,3-3 0,0 1 0,0-5 0,1 4 0,2-7 0,-2 3 0,3-4 0,0 1 0,0-1 0,1 0 0,7 2 0,-6-5 0,12 4 0,-9-8 0,9 1 0,-8-2 0,3-6 0,-5 2 0,0-7 0,0 0 0,0-4 0,0 0 0,0 0 0,5-4 0,7-9 0,0-5 0,-4-3 0,1 1 0,-8 0-591,11-1 591,-1-5 0,0 1 0,-4 1 0,-2 0 0,-9-3 0,3 2 0,-2-1 0,-1-1 0,10-7 0,-16 5 0,16-8 0,-12 8 0,5-3 0,2-2 0,-6-2 0,7 1 0,-11-1 0,5 7 0,-15 0 0,6 1 0,-10-1 0,1 3 0,-2-2 0,-2 7 591,1-3-591,-4 0 0,3 3 0,-5-3 0,4 4 0,-2 4 0,3-3 0,0 2 0,3 0 0,-2-2 0,5 5 0,-5-5 0,5 2 0,-5 0 0,6-3 0,-6 3 0,2 0 0,-3 1 0,-1 4 0,-3 3 0,-1 0 0,-2 4 0,-1-1 0,-6 3 0,-7 1 0,-7 2 0,-5 0 0,-4 0 0,3 0 0,-3 0 0,4 0 0,0 0 0,1 0 0,-1-3 0,0-1 0,0-3 0,0 1 0,3-1 0,2 4 0,3-3 0,0 3 0,2-1 0,2 2 0,2 2 0,-2-3 0,2 2 0,-3-1 0,4-1 0,0 3 0,6-3 0,7 3 0,7 0 0,5 0 0,0 0 0,4 0 0,-3 0 0,3 0 0,-5 3 0,1-2 0,-3 5 0,-2-6 0,-3 6 0,0-6 0,0 3 0,-3-1 0,3-1 0,-6 1 0,2 1 0,-2-3 0,-1 3 0,1-3 0,-1 0 0,0 0 0,1 0 0,-1 0 0,1 0 0,-1 0 0,-2 4 0,-1 6 0,1 10 0,1 0 0,3 13 0,0-7 0,1 12 0,0-4 0,-4 5 0,-1-4 0,1 2 0,-3-11 0,2 7 0,-3-13 0,0 4 0,0-7 0,0-2 0,0-3 0,3-3 0,-3 0 0,3-4 0,-3 1 0,2-1 0,-1 1 0,1 2 0,0-2 0,-1 5 0,4-4 0,-4 1 0,1-3 0,-2 1 0,0-1 0,2 1 0,-1-3 0,1-1 0</inkml:trace>
  <inkml:trace contextRef="#ctx0" brushRef="#br0" timeOffset="4732">2256 14881 24575,'10'-3'0,"-6"-1"0,27-10 0,-13 6 0,10-7 0,-3 5 0,4 5 0,-4-7 0,7 11 0,-10-8 0,11 8 0,-9-2 0,-2 3 0,5 0 0,-10 0 0,7 0 0,-4 0 0,-4 0 0,0 0 0,-4 3 0,0 0 0,1 9 0,-4-2 0,1 9 0,-2-6 0,0 6 0,1-2 0,-3 3 0,1-1 0,-3 1 0,-2 0 0,-2 0 0,0-4 0,0 0 0,0-4 0,0 0 0,0 0 0,-5-3 0,-2 3 0,-5-5 0,0 1 0,0-2 0,-4 1 0,3-4 0,-2 0 0,-1-3 0,3 0 0,-3 0 0,1 0 0,2 0 0,-3 0 0,4 0 0,0 0 0,3 2 0,-3-1 0,6 1 0,-2-2 0,11 3 0,6-3 0,8 2 0,7-2 0,1 4 0,8 0 0,-3 3 0,3 0 0,1 1 0,-5-1 0,5 4 0,-6 0 0,2 7 0,-4-3 0,4 7 0,-12-4 0,7 8 0,-10-5 0,3 4 0,-5-5 0,-3 0 0,0 0 0,-7-4 0,0 3 0,-3-6 0,0 6 0,0-6 0,-3 2 0,-3 1 0,-7-3 0,-8 4 0,-4-3 0,-4 0 0,0 1 0,-4-1 0,-2-2 0,1-1 0,-4-3 0,8-4 0,-4-1 0,5-3 0,4 0 0,2 0 0,3 0 0,4 0 0,0 0 0,4 0 0,3 0 0,0 0 0,4 0 0,-1 0 0,1 0 0,-6 0 0,7 0 0,-4 0 0</inkml:trace>
  <inkml:trace contextRef="#ctx0" brushRef="#br0" timeOffset="7065">3123 15263 24575,'7'-2'0,"6"-1"0,2 3 0,9 0 0,1 0 0,4 0 0,-1 0 0,1 0 0,-4 0 0,-5 0 0,-1 0 0,-6 0 0,3 0 0,-7 0 0,2 0 0,-2 0 0,2 0 0,-2 0 0,1 0 0,-4 3 0,5 3 0,-5 0 0,6 5 0,-3-2 0,0 3 0,2 0 0,-4 4 0,5-3 0,-5 2 0,4-3 0,-4 0 0,2 0 0,-3 0 0,0 0 0,-1-2 0,-1 4 0,-2-4 0,-2 6 0,0-4 0,-3 4 0,-6-3 0,-6 3 0,-8-2 0,2-4 0,-7 1 0,3-4 0,0 0 0,1-4 0,4 0 0,3-3 0,2 0 0,3 0 0,3 0 0,0 0 0,11 0 0,2 0 0,7 0 0,1 0 0,0 0 0,0 0 0,4 0 0,-4 0 0,7 0 0,-6 0 0,6-3 0,-2-3 0,3-5 0,-4-1 0,3-2 0,2-3 0,1-1 0,4-5 0,-5 5 0,1-2 0,-2 2 0,2-4 0,-4 1 0,2 3 0,-2-2 0,-2 6 0,1-2 0,-5 7 0,-3-3 0,2 5 0,-1-2 0,-1 6 0,-1 0 0,-2 1 0,-1 1 0,4-1 0,-3 2 0,2 0 0,-2 0 0,-1 0 0,1 0 0,-1 0 0,0 0 0,1 0 0,-1 0 0,1 0 0,-1 0 0,1 0 0,-1 0 0,1 0 0,-1 0 0,0 0 0,1 0 0,-6 0 0,-4 0 0,-8 0 0,-9 0 0,1 3 0,-4 0 0,0 7 0,3 1 0,-3 0 0,7 1 0,2-5 0,6 1 0,-3 1 0,6-3 0,0 2 0,1 1 0,1 0 0,1 6 0,-3-2 0,3 6 0,-4-2 0,-2 2 0,2-2 0,-3-2 0,7-6 0,-2 0 0,4-4 0,-4 1 0,5-1 0,-3 0 0,3 1 0,0-1 0,0 3 0,0 2 0,5 2 0,2 0 0,9 0 0,0 1 0,0-3 0,3-1 0,-2-2 0,3-1 0,-4 1 0,3-4 0,-3 0 0,1-3 0,2 0 0,-6 0 0,2 0 0,-3 0 0,0 0 0,-3 0 0,0 0 0,-4 0 0,1 0 0,-3-2 0,-1 1 0,-2-1 0</inkml:trace>
  <inkml:trace contextRef="#ctx0" brushRef="#br0" timeOffset="7971">4501 15078 24575,'0'17'0,"0"-3"0,0 5 0,0-3 0,0 8 0,0 1 0,0 0 0,0 3 0,3 1 0,-2 1 0,3 8 0,-1-12 0,0 2 0,1-4 0,-1-7 0,0 3 0,-3-11 0,5-1 0,-2-2 0,1-1 0,0 1 0,-1-3 0,0 5 0,0-5 0,-1 6 0,-1-4 0,1 1 0,1-1 0,-3 1 0,3-1 0,-1 3 0,-1-1 0,2 4 0,-3-2 0,0 0 0,0 6 0,0-5 0,0 6 0,0-7 0,0 2 0,0-5 0,0 3 0,0-4 0,0 1 0,0-3 0,0-1 0</inkml:trace>
  <inkml:trace contextRef="#ctx0" brushRef="#br0" timeOffset="8721">4330 15439 24575,'17'0'0,"5"0"0,2 0 0,10 0 0,0 0 0,1 0 0,3 0 0,-8 0 0,8 0 0,-12 0 0,2 0 0,-12 0 0,3 0 0,-6 0 0,3 0 0,-7 0 0,-1 0 0,-3 0 0,0 0 0,1 0 0,-4 0 0,1 0 0</inkml:trace>
  <inkml:trace contextRef="#ctx0" brushRef="#br0" timeOffset="9548">5165 14725 24575,'0'26'0,"0"11"0,0-2 0,0 20 0,0-3 0,0-20 0,0-1 0,0 17 0,0 6 0,0-14 0,4 11 0,-3-11 0,3 3 0,-4-17 0,3 7 0,-2-16 0,2 3 0,0-8 0,-3-3 0,5-1 0,-4-2 0,1-1 0,-2 1 0,3-1 0,-3 0 0,3 1 0,-3-1 0,2 3 0,1-1 0,0 4 0,0 1 0,0 1 0,-3 3 0,3-1 0,0-2 0,-3 3 0,3-4 0,-3-3 0,0-1 0,0-2 0,0-1 0,0 1 0,0-3 0,0-1 0</inkml:trace>
  <inkml:trace contextRef="#ctx0" brushRef="#br0" timeOffset="11026">5938 14833 24575,'-4'-3'0,"0"0"0,-13 3 0,-4 0 0,0 0 0,1 0 0,-3 0 0,9 0 0,-9 0 0,6 0 0,1 0 0,3 0 0,1 0 0,6 0 0,-5 0 0,5 0 0,-3 0 0,4 0 0,0 0 0,0 0 0,2 3 0,0 3 0,3 2 0,0 8 0,0 0 0,0 8 0,0-3 0,0 3 0,3-8 0,-2 3 0,1-6 0,1 6 0,-2-6 0,2 3 0,0-4 0,-3 3 0,6-2 0,-6 3 0,3-4 0,0 0 0,-3-3 0,3-1 0,-3 1 0,0-3 0,0 2 0,2-5 0,1 0 0,2-3 0,4 0 0,0 0 0,3-3 0,3-1 0,2-2 0,7-1 0,-4 3 0,4-2 0,-4 5 0,-4-2 0,3 3 0,-6 0 0,3 0 0,-4 0 0,0 0 0,0 3 0,-2 3 0,-2 3 0,-1 7 0,-1 0 0,-2 1 0,-2 5 0,-2-4 0,0 10 0,0-8 0,0 8 0,-6-3 0,-6 5 0,-3-5 0,-7 5 0,3-8 0,1 0 0,1-2 0,5-10 0,2 2 0,-1-6 0,5-3 0,-3-1 0,4-2 0,-1 0 0,0 0 0,1 0 0,-4 0 0,3 0 0,-5 0 0,4-2 0,-1 1 0,2-4 0,1 5 0,2-5 0,-2 4 0,2-1 0,-2-4 0,2 5 0,0-4 0</inkml:trace>
  <inkml:trace contextRef="#ctx0" brushRef="#br1" timeOffset="18484">6114 12271 24575,'9'-11'0,"-2"-1"0,0 0 0,2-3 0,-2-2 0,2-3 0,-2-4 0,0 7 0,2-6 0,-5 7 0,5-4 0,-5 0 0,-1 7 0,0-6 0,-3 9 0,0-5 0,0 2 0,0 1 0,0 0 0,0 0 0,0 0 0,0 0 0,0-1 0,0 1 0,-2 0 0,-2 0 0,-2 0 0,-3 0 0,2-4 0,-4 3 0,1-2 0,-3-1 0,-2 2 0,1-1 0,-1 2 0,-1 0 0,3 1 0,-7-5 0,7 4 0,-4-3 0,2 3 0,2 1 0,-3-1 0,0-3 0,3 2 0,-7-2 0,7 3 0,-6 0 0,3 3 0,-4-2 0,0 4 0,3-1 0,-2 5 0,3 2 0,-1 2 0,-2 0 0,6 0 0,-6 0 0,6 0 0,-2 0 0,3 0 0,2 2 0,-1 4 0,4 3 0,-4 3 0,4 4 0,-6 4 0,3 1 0,-1 7 0,-2-4 0,5 5 0,-6-4 0,7 3 0,-3-4 0,3 1 0,-1 3 0,2-7 0,-1 3 0,3 0 0,1-4 0,3 4 0,0 0 0,0-3 0,0 7 0,0-3 0,0 0 0,0-2 0,0-3 0,0-4 0,0 3 0,0-6 0,3 3 0,0-4 0,6-3 0,0 3 0,3-6 0,0 3 0,4-3 0,0 1 0,4 2 0,4-1 0,-3 1 0,7-2 0,-4 0 0,5 1 0,0-1 0,0 0 0,4 0 0,-3 0 0,3-2 0,-5-2 0,1-3 0,-4 0 0,-1 0 0,-8 0 0,0 0 0,-1 0 0,-2 0 0,0 0 0,-2 0 0,-2 0 0,1 0 0,1 0 0,-5 0 0,2 0 0,-2-3 0,-1 3 0,1-3 0,-1 1 0,1 1 0,-1-1 0,-2 2 0,0 0 0</inkml:trace>
  <inkml:trace contextRef="#ctx0" brushRef="#br1" timeOffset="20772">6076 12340 24575,'0'22'0,"3"-2"0,4 8 0,8-2 0,5 4 0,2-3 0,2 3 0,-3-7 0,2 2 0,3-2 0,-4-1 0,4-4 0,-1 4 0,-3-4 0,3 1 0,1 2 0,-1-6 0,5 3 0,3-3 0,-7-4 0,11 4 0,-11-7 0,12 6 0,-4-5 0,1 2 0,3-3 0,-4-1 0,1-3 0,3 0 0,-9-4 0,9 0 0,-8 0 0,4 0 0,-5 0 0,4-7 0,-3-1 0,8-8 0,-7-2 0,7 1 0,-6-6 0,6 3 0,-6-7 0,3 0 0,0-1 0,-3-3 0,-1 0 0,-1 2 0,-5-4 0,1 9 0,-7-5 0,2 6 0,-7 2 0,3 2 0,-5 6 0,0-3 0,1 7 0,-1 0 0,-3 3 0,-1 0 0,-3 1 0,1 2 0,-1-2 0,-8 4 0,-2-1 0,-12 2 0,1 0 0,-4 3 0,3-3 0,-2 3 0,6-3 0,-3 0 0,4 0 0,0 0 0,0 0 0,0 0 0,3 0 0,-3 0 0,3 0 0,-3 0 0,3 0 0,0-2 0,4 1 0,-1-4 0,1 2 0,-4-3 0,3 1 0,-2-1 0,4 0 0,-1-2 0,2 2 0,-3-3 0,1 4 0,2-1 0,-2 3 0,6 1 0,3 2 0,8 0 0,5 0 0,2 3 0,1-2 0,4 5 0,-3-5 0,-1 4 0,-1-4 0,-6 2 0,0-3 0,-2 0 0,-5 0 0,3 0 0,-4 0 0,0 0 0,1 0 0,-1 0 0,1 0 0,-1 0 0,1 0 0,-1 0 0,1 0 0,-1 0 0,1 0 0,-1 0 0,1 0 0,-1 0 0,0 0 0,0 0 0,1 0 0,-1 0 0,0 2 0,-3 7 0,4 5 0,-6 5 0,6 1 0,-5 4 0,5 1 0,-5 8 0,2-3 0,0 4 0,-2-5 0,2-1 0,1 1 0,-4-4 0,4 3 0,-4-7 0,0 3 0,0-4 0,0-4 0,0 3 0,0-6 0,0-1 0,0 0 0,0-6 0,0 2 0,0-2 0,0-1 0,0 1 0,0-1 0,0-2 0,0 0 0</inkml:trace>
  <inkml:trace contextRef="#ctx0" brushRef="#br1" timeOffset="21748">6617 15302 24575,'10'0'0,"3"0"0,14 0 0,1 0 0,-3 0 0,4 0 0,-1 0 0,6 0 0,-8 0 0,2 0 0,-8 0 0,-4 0 0,3 0 0,-9 0 0,5 0 0,-9 0 0,6 0 0,-3 0 0,0 0 0,2 0 0,-5 0 0,3 0 0,-4 0 0,-2 0 0,-1 0 0</inkml:trace>
  <inkml:trace contextRef="#ctx0" brushRef="#br1" timeOffset="23366">7801 14852 24575,'-22'0'0,"0"0"0,2 0 0,-4 0 0,-1 0 0,0 0 0,-3 0 0,3 0 0,-4 0 0,8 0 0,-6 0 0,13 0 0,-9 0 0,10 0 0,-3 0 0,7 0 0,-3 0 0,3 0 0,-3 0 0,3-2 0,0 1 0,4-2 0,-1 3 0,1 0 0,-1 0 0,0-5 0,1 4 0,2-3 0,0 7 0,3 6 0,0 3 0,0 5 0,4 6 0,-1-2 0,4 7 0,4 1 0,-3 1 0,3 4 0,-4-9 0,0 2 0,0-6 0,0 3 0,-1-7 0,0-2 0,1-3 0,-4 0 0,2-3 0,-4 3 0,1-6 0,-2 2 0,2-5 0,-1 2 0,4-4 0,-2 1 0,2-2 0,7 0 0,-2 0 0,9 0 0,1 0 0,1 0 0,7 0 0,-3 0 0,-1 0 0,4 0 0,-7 0 0,3 0 0,0 0 0,-3 0 0,3 0 0,-5 3 0,-2 0 0,3 11 0,-7-4 0,4 10 0,-8-7 0,3 6 0,-4 1 0,1 1 0,-1 7 0,-5-3 0,1 0 0,-4 2 0,0-2 0,-7 4 0,-5 1 0,-7-4 0,-7 1 0,-2-5 0,-6-2 0,3-4 0,-3-6 0,1-2 0,3-1 0,0-3 0,6 0 0,4-4 0,0 0 0,4 0 0,0 0 0,7 0 0,1 0 0,2-3 0,1 3 0,-7-6 0,7 6 0,-3-3 0</inkml:trace>
  <inkml:trace contextRef="#ctx0" brushRef="#br1" timeOffset="25603">8078 15190 24575,'10'0'0,"5"0"0,1 0 0,4 0 0,0 0 0,-4 0 0,3 0 0,-3 0 0,1 0 0,-2 0 0,1 0 0,-6 0 0,5 0 0,-7 0 0,1 0 0,-1 0 0,-2 0 0,2 0 0,1 3 0,0 3 0,0 3 0,0 1 0,-2 1 0,4-1 0,-4 2 0,5 3 0,-6-2 0,4 3 0,-4-4 0,-3 0 0,0 0 0,-3 0 0,0 0 0,0 0 0,0 0 0,0 0 0,-6 0 0,-4 1 0,-11 4 0,-5-2 0,-4 3 0,1-3 0,1-1 0,-1-3 0,4 2 0,1-5 0,7 1 0,2-3 0,3 0 0,2-2 0,2-1 0,11-8 0,6-2 0,9-9 0,7-6 0,-2-1 0,7-7 0,-7 7 0,3-3 0,-1 0 0,-2 4 0,3-4 0,-4 4 0,4-4 0,-4 3 0,4-3 0,-3 0 0,-2 3 0,2-3 0,-5 2 0,2 5 0,-5-4 0,0 9 0,-2-2 0,-1 4 0,0 3 0,-2-3 0,-2 8 0,-2-4 0,-1 8 0,1-5 0,-1 4 0,1-1 0,-1 2 0,0 0 0,0 0 0,-4 2 0,-5 1 0,-8 6 0,-5 1 0,-3 7 0,0-3 0,2 6 0,-1-6 0,4 5 0,-1-2 0,3 3 0,3-4 0,0 3 0,4-2 0,-1 2 0,3 5 0,-2-3 0,6 7 0,-7-3 0,7 4 0,-4 4 0,1-3 0,2 3 0,-5-4 0,5-4 0,-5-1 0,5-8 0,-5 0 0,6-7 0,-3-1 0,3-2 0,0-1 0,0 1 0,0-1 0,0 0 0,0 1 0,2-1 0,4 1 0,4-1 0,5 2 0,-2-1 0,6 0 0,-3-2 0,4-1 0,0-3 0,0 0 0,0 0 0,0 0 0,-1 0 0,-2 0 0,2 0 0,-3 0 0,1-3 0,-2 0 0,-3-3 0,-3 2 0,0 1 0,-4 1 0,1 1 0,-1-1 0,1 2 0,-3 0 0,-1 0 0</inkml:trace>
  <inkml:trace contextRef="#ctx0" brushRef="#br1" timeOffset="26365">9203 15354 24575,'21'0'0,"2"0"0,6 0 0,15 0 0,-12 0 0,22 0 0,-14 0 0,6 0 0,8 0 0,-12 0 0,12 0 0,-13 0 0,3 0 0,-10 0 0,-1 0 0,-8 0 0,3 0 0,-7-3 0,3 2 0,-4-7 0,-7 6 0,2-4 0,-9 1 0,3 3 0,-4-3 0,1 5 0,-1 0 0,-2 0 0,0 0 0</inkml:trace>
  <inkml:trace contextRef="#ctx0" brushRef="#br1" timeOffset="27399">9664 15079 24575,'-3'-2'0,"0"7"0,3 15 0,0 14 0,0 2 0,0 19 0,0-18 0,0 16 0,0-12 0,0 4 0,0-5 0,0-7 0,0-8 0,0-4 0,0-2 0,0-9 0,0 4 0,0-7 0,0 1 0,0-3 0,0 4 0,3-5 0,-3 6 0,5-6 0,-4 5 0,4-1 0,-5-2 0,3 2 0,-3-2 0,2-3 0,-1-1 0,1-2 0</inkml:trace>
  <inkml:trace contextRef="#ctx0" brushRef="#br1" timeOffset="30089">6157 12500 24575,'20'17'0,"10"7"0,-2 3 0,14 11-1743,-3 1 1743,-17-15 0,1 1 0,4-2 0,1 1 0,-5 3 0,1-1 0,5-2 0,1 0 0,-4 3 0,-1 0 0,0-2 0,0 0 0,1 1 0,-1 0 0,14 13 0,-16-17 0,1-2 0,13 6 0,-11-7 0,0 0 0,21 12-57,-4-5 57,6 3 0,-8-13 0,4 4 0,3-3 0,-2-5 0,4 0 0,0-4 0,-19-1 0,0 0 0,13 2 0,-11-4 0,-1-1 0,5-1 0,18-3 0,-10 0 0,5 0 0,-4 0 0,-2-3 435,-5-9-435,0-1 0,0-9 0,-1 2 0,1-4 0,0 4 0,0-2 0,0 2 0,13-10 0,-15 9-277,-10 6 1,1 0 276,19-6 0,-5 0 0,12-4 0,-14 5 0,11-6 0,-6 2 0,-4 0 712,-3 0-712,-6-3 0,2 3 0,-3-6 0,-3 2 0,8-9 0,-14 9 0,13-8 479,-15 10-479,7-6 0,-4 1 0,0 0 588,1-1-588,-1 1 139,-4 5-139,-1-3 0,-1 7 0,-5-2 0,4 6 0,-7 3 0,1 3 0,-2 2 0,-2 2 0,-1 2 0,1 1 0,-5 2 0,-5 1 0,-8 2 0,-4 0 0,-4 0 0,-4 0 0,4 0 0,-4 0 0,0 0 0,3 0 0,-3 0 0,8 0 0,-4 0 0,4 0 0,-4 0 0,4 0 0,-3 0 0,2 0 0,-3-3 0,4 2 0,0-2 0,4 0 0,0 3 0,3-6 0,0 3 0,4-2 0,-1-1 0,1 1 0,-1 0 0,8 2 0,10 0 0,4 3 0,12 0 0,-3 0 0,3 0 0,6 0 0,-4 0 0,3 0 0,-4 0 0,-4 0 0,3 0 0,-7 0 0,2 0 0,-3 0 0,0 0 0,-4 0 0,3 0 0,-6 0 0,0-2 0,-2 1 0,-5-4 0,3 5 0,-4-3 0,1 3 0,-1 3 0,-2 6 0,2 4 0,-4 11 0,5 5 0,-2 1 0,4 8 0,-1-3 0,1-1 0,0 4 0,-1-8 0,0 3 0,4-4 0,-3 0 0,2 0 0,-3-4 0,0-2 0,-1-6 0,0-2 0,0-3 0,0-3 0,0 0 0,-3-4 0,-1 0 0,-2-2 0,0 0 0</inkml:trace>
  <inkml:trace contextRef="#ctx0" brushRef="#br1" timeOffset="31431">10613 14861 24575,'0'23'0,"0"-1"0,0 15 0,0-2 0,0 9 0,0 7-946,4 1 946,-4-19 0,1 1 0,2 25 0,-3-5 0,4-21 0,1-1 0,-3 7 0,4-6 0,0 0 0,-5 4 232,3 16-232,-4-22 0,0 3 0,0-10 0,0-8 0,0 0 714,0-4-714,0 0 0,0 0 0,0-3 0,0 2 0,0-2 0,0 1 0,0-2 0,0-3 0,0 1 0,0-1 0,0 1 0,0-3 0,0-1 0</inkml:trace>
  <inkml:trace contextRef="#ctx0" brushRef="#br1" timeOffset="33226">11462 14900 24575,'-14'0'0,"-2"0"0,-12 3 0,2 4 0,-12 5 0,8-3 0,-4-3 0,1-6 0,3 0 0,1 0 0,5 0 0,4 0 0,3 0 0,-2 0 0,3-5 0,2 1 0,-1-8 0,6 2 0,0 1 0,-2 3 0,10 4 0,8 10 0,3 3 0,11 5 0,-7 3 0,-1-2 0,0 3 0,-6 0 0,6-1 0,-6-2 0,2 2 0,-3-6 0,-2 6 0,1-7 0,-4 4 0,2 0 0,-3-4 0,0 4 0,0-7 0,0 2 0,0-4 0,0 1 0,0-3 0,0 1 0,0-1 0,2 1 0,1-3 0,2-1 0,0-2 0,0 0 0,4-3 0,0 0 0,6-4 0,-2 1 0,6 0 0,-2-1 0,2 1 0,1-1 0,0 3 0,-4 1 0,3 0 0,-6 3 0,0-3 0,-2 3 0,-4 0 0,1 0 0,-3 0 0,1 0 0,-1 0 0,-2 2 0,-1 1 0,1 2 0,-3 4 0,3 3 0,-1 1 0,-1 6 0,2-3 0,-3 1 0,0 2 0,0-6 0,0 2 0,0-6 0,0 3 0,0-3 0,0 3 0,0 0 0,0 0 0,0 0 0,0 0 0,0 0 0,-6 4 0,-1-3 0,-6 5 0,-3-4 0,-1 2 0,1-3 0,-3 0 0,6-1 0,-3-2 0,4-1 0,0-3 0,-1-3 0,4 0 0,-2-3 0,2 0 0,-1 0 0,-1 0 0,5 0 0,-6 0 0,6 0 0,-5 0 0,4 0 0,-1 0 0,2 0 0,1-3 0,0 0 0,2-2 0,-2 2 0,2-1 0,0 3 0,1-1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09:43:00.615"/>
    </inkml:context>
    <inkml:brush xml:id="br0">
      <inkml:brushProperty name="width" value="0.05292" units="cm"/>
      <inkml:brushProperty name="height" value="0.05292" units="cm"/>
      <inkml:brushProperty name="color" value="#00FF00"/>
    </inkml:brush>
  </inkml:definitions>
  <inkml:trace contextRef="#ctx0" brushRef="#br0">12396 15044 24575,'31'0'0,"-1"0"0,12 0 0,-7 0 0,0 0 0,8 0 0,-9 0 0,1 0 0,2 0 0,-7 0 0,3 0 0,-4 0 0,-8 0 0,-1 0 0,-8 0 0,0 0 0,-3 0 0,-1 0 0,-2 0 0,-3 0 0,-1 0 0</inkml:trace>
  <inkml:trace contextRef="#ctx0" brushRef="#br0" timeOffset="759">12540 15330 24575,'14'0'0,"4"0"0,18 0 0,-3 0 0,0 0 0,-3 0 0,-1 0 0,-5 0 0,-4 0 0,-4 0 0,3 0 0,-9 0 0,2 0 0,-6 0 0,-1 0 0,0 0 0,1 0 0,-4 0 0,1 0 0</inkml:trace>
  <inkml:trace contextRef="#ctx0" brushRef="#br0" timeOffset="3822">7353 14234 24575,'-8'-3'0,"0"1"0,3 2 0,-1 0 0,1 0 0,-4 0 0,3 0 0,-5 0 0,1 0 0,-2 0 0,-3 0 0,5 0 0,-5 0 0,2 0 0,-3 0 0,-4 0 0,3 0 0,-2 0 0,6 0 0,-10 0 0,6 0 0,-7 0 0,0 0 0,3 0 0,-7 3 0,3 1 0,4 0 0,-2 5 0,6-5 0,-3 6 0,4-4 0,-3 1 0,2 2 0,-3 1 0,4 0 0,-3 3 0,2-3 0,1 3 0,-3 0 0,6-4 0,-3 3 0,4-3 0,0 4 0,-4 3 0,2-3 0,-6 8 0,6-8 0,-6 7 0,7-7 0,-8 8 0,7-4 0,-7 4 0,7-1 0,0 1 0,1-1 0,3-1 0,0 1 0,0 0 0,3 0 0,1 0 0,-1-1 0,1 1 0,-1 0 0,0 0 0,3 0 0,1 0 0,0-1 0,3 1 0,-3 0 0,3 4 0,0-3 0,0 6 0,0-2 0,0 8 0,0-3 0,0 8 0,0-4 0,3 1 0,1 2 0,3-7 0,1 3 0,3 1 0,-3-4 0,7 8 0,-4-8 0,4 8 0,0-9 0,1 9 0,2-3 0,-2 4 0,3-1 0,0-2 0,1 1 0,-1-6 0,3 7 0,-2-7 0,3 3 0,0-3 0,4 1 0,2 4 0,3-4 0,0 4 0,4-4 0,-4-4 0,9 5 0,-5-9 0,1 4 0,1-4 0,-2-1 0,-1 0 0,3-3 0,-2 3 0,-2-7 0,4 3 0,-8-5 0,8 2 0,-4-1 0,1-3 0,3-1 0,-4-4 0,5 1 0,0 0 0,-5-4 0,4 0 0,-3-4 0,4 0 0,-1 0 0,1 0 0,0 0 0,0 0 0,0 0 0,5-4 0,7-5 0,-9 0 0,12-7-539,-2-2 539,-8 4 0,-14 1 0,0 1 0,6-1-25,8-7 25,-5 1 0,0 2 0,-4-5 0,0 2 0,-4-4 0,0-3 538,1 3-538,-1-3 26,-4 4-26,0-4 0,-1 4 0,-3-3 0,3 3 0,-5 2 0,1-1 0,0 0 0,0-4 0,0 3 0,0-2 0,1-1 0,-5 4 0,4-8 0,-8 9 0,4-8 0,-7 8 0,-1-3 0,-3 0 0,0-1 0,0-4 0,0 0 0,1-4 0,-1-2 0,1 1 0,-1-4 0,-3 3 0,0 1 0,-1 0 0,-2 6 0,2-1 0,-3 0 0,0-5 0,0 4 0,0-13 0,-4 2 0,-4-9 0,-4 9 0,-9-7 0,5 8 0,-8-10 0,2 0-563,-3-1 563,-4 5 0,10 14 0,1 0 0,-9-8 0,7 11 0,0 0 0,-1-11 0,-12-3 0,7-7 0,-8 2 0,9 2 0,-4 0 0,1 6 0,3 4 0,-3 0 0,5 5 0,0 4 0,-4 0 0,4 5 0,-6 3 563,2-3-563,-3 2 0,-5 0 0,4 2 0,-7-1 0,3 3 0,-9-4 0,4 4 0,-4 3 0,5 2 0,-5 3 0,3 4 0,-3 0 0,0 4 0,4 0 0,-4 0 0,5 0 0,0 0 0,4 0 0,2 0 0,-1 0 0,4 0 0,-3 3 0,4 4 0,0 4 0,-1 8 0,1-4 0,2 7 0,-1-7 0,5 6 0,-1-6 0,3 1 0,1 1 0,-1-2 0,4 1 0,-3 1 0,7-4 0,-4 7 0,1-7 0,2 6 0,-1-5 0,2 1 0,3-3 0,-1-2 0,4 1 0,-1-4 0,2 1 0,0-3 0,1 1 0,2-1 0,-2 1 0,4-1 0,-1 1 0,2-3 0,0-1 0</inkml:trace>
  <inkml:trace contextRef="#ctx0" brushRef="#br0" timeOffset="6562">3351 14481 24575,'-5'-3'0,"-7"1"0,5 2 0,-12 0 0,6 0 0,-4 0 0,-6 0 0,6 0 0,-11 0 0,7 0 0,-7 0 0,7 0 0,-7 0 0,7 0 0,-6 0 0,2 0 0,-4 0 0,0 0 0,4-3 0,-3 2 0,3-8 0,-4 7 0,4-4 0,-2 6 0,2 0 0,0 0 0,1 0 0,0 0 0,3 0 0,-3 0 0,4 0 0,0 0 0,4 0 0,-3 0 0,3 0 0,-1 3 0,-2 0 0,6 3 0,-6 4 0,6-3 0,-2 4 0,-1-1 0,3 3 0,-6 0 0,6-1 0,-3 0 0,0 5 0,5-4 0,-4 3 0,5 0 0,-3-4 0,3 7 0,-2 2 0,1-1 0,0 4 0,-1-4 0,4 0 0,-1 4 0,-1-4 0,2 4 0,-2 0 0,7-3 0,-4 7 0,3-4 0,-3 5 0,0-1 0,0-3 0,3 3 0,-2-8 0,2 4 0,1-8 0,-3 3 0,5-9 0,-2 5 0,3-6 0,0 0 0,0 3 0,0-6 0,0 5 0,0 2 0,0 3 0,0 0 0,0 7 0,0-6 0,0 11 0,0-3 0,0 4 0,3-5 0,1 0 0,2 0 0,1-3 0,0 2 0,0 1 0,0-3 0,0 7 0,-1-7 0,1 7 0,4-4 0,0 5 0,3 0 0,0 0 0,5 4 0,0-2 0,8 3 0,0-3 0,5 5 0,0-3 0,0 3 0,-1-5 0,-4-4 0,3-1 0,-3-3 0,-1-5 0,2 0 0,-7-4 0,7-3 0,-7 1 0,7-4 0,-3 2 0,3-6 0,1 2 0,0-5 0,0 2 0,0-3 0,0 0 0,0 0 0,4 0 0,-3 0 0,3 0 0,-4 0 0,5 0 0,-5 0 0,5 0 0,-5 0 0,0 0 0,-1 0 0,-3 0 0,-1 0 0,-8 0 0,3 0 0,-2-2 0,-1-2 0,3-3 0,-6-1 0,6 0 0,-3-4 0,1 2 0,2-6 0,-2 2 0,0-3 0,3 0 0,-3 4 0,0-7 0,2 6 0,-5-6 0,5 6 0,-5-1 0,5 1 0,-6-1 0,6 1 0,-1-6 0,-1 6 0,3-7 0,-6 8 0,2-3 0,-4 3 0,0 1 0,0 0 0,0 0 0,0 0 0,0 0 0,0-1 0,-2 1 0,1 0 0,-2 0 0,4-3 0,-1 2 0,1-6 0,0 2 0,3 0 0,-2-2 0,3-2 0,0-1 0,-3-2 0,3 3 0,-6 1 0,1 1 0,-4-1 0,1-4 0,-2 3 0,0-3 0,-3 4 0,-2 0 0,-2-4 0,0 3 0,0-7 0,0 3 0,-11-13 0,-6 1 0,-13-9 0,-4 4 0,6 9 0,-10-8 0,9 7 0,-10-9 0,6 6 0,1-3 0,4 7 0,0-6 0,5 11 0,0-5 0,0 6 0,5 4 0,-3-2 0,7 9 0,-6-2 0,6-1 0,-5 4 0,5 0 0,-5 2 0,3 0 0,-4-1 0,3 2 0,-2-2 0,3 2 0,-4 1 0,3-1 0,2 5 0,3-2 0,-1 3 0,4 0 0,-2 0 0,4 3 0,-1 0 0,5 1 0,-2 1 0,2-1 0,-3 2 0,-2 0 0,4 0 0,-1 0 0</inkml:trace>
  <inkml:trace contextRef="#ctx0" brushRef="#br0" timeOffset="7767">13553 15275 24575,'22'0'0,"-4"0"0,15 0 0,-3 0 0,9 0 0,0 0 0,0 0 0,0 0 0,0 0 0,-5 0 0,0 0 0,-5 0 0,0 0 0,-5 0 0,0 0 0,-8 0 0,0 0 0,-4 0 0,-3 0 0,0 0 0,-4 0 0,0 0 0,-2-4 0,0 2 0,-3-2 0</inkml:trace>
  <inkml:trace contextRef="#ctx0" brushRef="#br0" timeOffset="9568">14515 14822 24575,'-3'-5'0,"1"-3"0,4 2 0,1-3 0,6 1 0,-3-1 0,5-4 0,-1 1 0,5 0 0,-2-1 0,3 1 0,-1-1 0,-2 4 0,6-4 0,-6 6 0,6-2 0,-3 5 0,1-2 0,2 6 0,-6-3 0,6 3 0,-6 0 0,2 0 0,1 0 0,-4 0 0,4 0 0,-4 5 0,1 5 0,-1 7 0,-1 3 0,2 4 0,-6 0 0,4 5 0,-4 0 0,0 0 0,1 4 0,-4-3 0,-1 8 0,-3-3 0,0-1 0,-4 15 0,-3-17 0,-10 22-543,-14-6 543,4-4 0,10-18 0,0-1 0,-11 11 0,-1 5 0,-5 1 0,0 0 0,5-5 0,-3 4 0,7-8 0,-3 3 0,6-9 0,-2 3 0,3-8 0,2 3 0,5-8 0,2-1 543,6-7-543,0-1 0,3-2 0,3-1 0,0 1 0,0-1 0,9 4 0,2-2 0,28 8 0,-11-4 0,26 2 0,-13-2 0,9-2-473,6-1 473,-4-3 0,4-1 0,-6-4 0,-5 0 0,-5 0 0,-7 0 0,-12-3 0,2-1 0,-13 1 0,2-2 473,-6 4-473,-1-2 0,1 3 0,2 0 0,1 0 0,3 0 0,0-2 0,4 1 0,-3-4 0,-1 4 0,-6-2 0,-3 3 0</inkml:trace>
  <inkml:trace contextRef="#ctx0" brushRef="#br0" timeOffset="11534">15346 15395 24575,'21'-13'0,"2"4"0,2-1 0,2-1 0,-1-4 0,8 3 0,-3-6 0,2 10 0,-4-6 0,-4 9 0,3-1 0,-3 6 0,-4 0 0,2 0 0,-10 0 0,6 0 0,-6 0 0,3 0 0,-7 0 0,2 5 0,-2 2 0,1 8 0,-1 2 0,-6 7 0,0-3 0,-3 11 0,0 3 0,0 11 0,0 4 0,-16 2 0,6-11 0,-23 5 0,13-11 0,-13 6 0,5-8 0,-4-2 0,2-11 0,0-2 0,5-7 0,1-1 0,4-6 0,4-1 0,0-3 0,7 0 0,0 0 0,4 0 0,2-3 0,0-3 0,6-3 0,7-3 0,7-2 0,4 1 0,8-5 0,-8 3 0,9-7 0,-9 7 0,8-3 0,-8 5 0,7-2 0,-3 1 0,4-4 0,0 3 0,5-4 0,-3 0 0,7-1 0,-6-3 0,3 0 0,-4-1 0,0-3 0,0 3 0,0-3 0,1 0 0,-1 3 0,-4-2 0,-1 3 0,-4 2 0,-2 3 0,-2 4 0,-3 2 0,-3 5 0,-3 1 0,0 1 0,-4 4 0,1-1 0,-1 2 0,1-3 0,-1 3 0,0-3 0,1 3 0,-1 0 0,1 0 0,-1-2 0,1 1 0,-1-1 0,1 2 0,-1 0 0,0 0 0,-22 0 0,2 0 0,-25 10 0,14-2 0,-8 15 0,4-4 0,-2 4 0,2 0 0,4-1 0,4 0 0,7-5 0,-1-1 0,10-4 0,-4 4 0,4-3 0,0 6 0,2-3 0,-2 4 0,2 4 0,0 1 0,-2 0 0,5 2 0,-4-6 0,4 0 0,-2-6 0,3-3 0,0-3 0,0 0 0,0-4 0,0 0 0,0 1 0,5 0 0,2-1 0,8 2 0,2-1 0,3 1 0,0-4 0,-1 3 0,5-5 0,-3 2 0,3-3 0,0 0 0,-3 0 0,2 0 0,-3-3 0,-3-1 0,2-5 0,-3 2 0,0-3 0,0 4 0,-4 0 0,-3 0 0,2 3 0,-4 0 0,1 3 0,-3-2 0,-2 1 0,0-1 0</inkml:trace>
  <inkml:trace contextRef="#ctx0" brushRef="#br0" timeOffset="12907">4270 15885 24575,'-4'-3'0,"12"1"0,11 2 0,19 0 0,8 0 0,-15 0 0,1 0-1192,6 0 0,1 0 1192,10 0 0,2 0-863,3 0 1,1 0 862,-14 0 0,1 0 0,0 0 0,-1 0 0,1 0 0,-1 0 0,1 0 0,0 0 0,-1 0 0,19 0 0,-3 0 0,-14 0 0,-1 0-435,6 0 0,-3 0 435,10 0 0,-17 0 0,0 0-30,14 0 30,-7 0 1504,-12 0-1504,-4 0 2379,-8 0-2379,-1 0 1086,-5 0-1086,2 0 40,-1 0-40,3 3 0,-3 0 0,4 4 0,0 0 0,-4-1 0,3 1 0,-6-1 0,0 0 0,-5-3 0,-2 2 0,-3-5 0,-1 3 0</inkml:trace>
  <inkml:trace contextRef="#ctx0" brushRef="#br0" timeOffset="13859">9759 15810 24575,'23'0'0,"8"0"0,20 0 0,-17 0 0,2 0-1927,6 0 0,2 0 1927,9 0 0,2 0-1021,-1 0 1,2 0 1020,-13 0 0,1 0 0,0 0 0,15 0 0,1 0 0,-16 0 0,0 0 0,1 0 0,-3 0 0,-1 0 0,0 0 0,19 0 0,-3 0 126,-13 0 0,-3 0-126,3 0 0,-2 0 0,12 0-192,-22 0 1,0 0 191,18 0 1587,-10 0-1587,-7 0 2603,-8 0-2603,-1 0 1306,0 0-1306,1 0 530,0 0-530,2 0 0,-2 0 0,0 0 0,3 0 0,-8 0 0,1 0 0,-11 0 0,-5 0 0</inkml:trace>
  <inkml:trace contextRef="#ctx0" brushRef="#br0" timeOffset="14862">16748 15530 24575,'29'0'0,"-3"0"0,22 0 0,0 0-1130,-14 0 1,1 0 1129,0 0 0,0 0 0,6 0 0,1 0 0,4 0 0,0 0 0,2 0 0,-2 0 0,-8 0 0,-1 0 0,3 0 0,-1 0 0,21 0 154,0 0-154,-9 0 505,-22 0-505,-11 0 0,-3 0 0,-9 0 0,0 0 0,-4 0 0</inkml:trace>
  <inkml:trace contextRef="#ctx0" brushRef="#br0" timeOffset="15775">17361 15128 24575,'-6'7'0,"1"12"0,5 14 0,0-2 0,0 2-530,0 0 0,0 0 530,0 0 0,0 1 0,0 2 0,0 0 0,0 18 0,0-22 0,0-1 0,0 20 347,0-11-347,0-15 176,0-5-176,0-8 0,0 0 0,0-3 537,0 2-537,0-5 0,0 2 0,0 4 0,0-2 0,0 2 0,0-3 0,0-1 0,0-2 0,0 3 0,0-4 0,0 0 0,0 1 0,0-1 0,0 1 0,0-1 0,0-2 0,0-1 0</inkml:trace>
  <inkml:trace contextRef="#ctx0" brushRef="#br0" timeOffset="17197">18198 15120 24575,'0'-14'0,"6"-1"0,1-2 0,11-7 0,9-4 0,-3 3 0,11-6 0,-10 19 0,9-9 0,-8 15 0,7-8 0,-16 13 0,10-2 0,-13 3 0,6 0 0,-5 0 0,-2 0 0,6 0 0,-6 3 0,6 3 0,-3 4 0,1 3 0,-2 0 0,1-1 0,-6 1 0,5 3 0,-8-3 0,6 5 0,-6-1 0,-1 3 0,-3 0 0,-3 3 0,0 2 0,-3 9 0,-8-8 0,-8 8 0,-8-7 0,-9 5 0,-2 0 0,1-3 0,-3-1 0,5-4 0,0-5 0,2 0 0,4-8 0,4-1 0,4-4 0,9 1 0,3-4 0,4-1 0,4-2 0,12 0 0,7-3 0,15-1 0,2 0 0,4-3 0,0 6 0,5-6 0,-4 6 0,4-3 0,-5 4 0,-4 0 0,2 0 0,-7 0 0,4 6 0,-5 2 0,-4 10 0,0 0 0,-4 4 0,-3-2 0,-1 1 0,-7-1 0,0 0 0,-6-1 0,-1 1 0,-3 0 0,0 0 0,-6 0 0,-15 6 0,-8 1 0,-17 3-471,20-12 0,-2-1 471,0-3 0,-2-1 0,-5 2 0,-1-1 0,-18 3 0,21-10 0,0-1 0,-14 3-193,-9-1 193,11-3 0,9-1 0,8-4 0,8 0 0,6 0 0,2 0 233,7-3 0,2 2 0,0-1 0</inkml:trace>
  <inkml:trace contextRef="#ctx0" brushRef="#br0" timeOffset="18330">19591 14779 24575,'-17'19'0,"-3"1"0,6 0 0,-7 1 0,-1 1 0,-2 4 0,2-4 0,4 3 0,1-4 0,2-1 0,1 5 0,-4 9 0,9 2 0,-3 19-674,4-3 674,7-21 0,1 1 0,-2 2 0,0 1 0,2 24 0,0-29 0,0 2 0,0 16 0,0-1 0,0 10 0,2-15 0,2-3 0,6-14 0,7-9 0,7-2 0,5-7 0,6 3 0,9-9 0,-4 3 0,9-4 0,-4 0 0,0 0 0,10-8-16,-7-10 16,5-9 0,-26 8 0,-2-2 0,-2-1 0,-1 0 0,6-3 0,-1-2 0,-5-3 0,-1 0 0,0 5 0,-2 0 0,-3-4 0,-1 1 0,9-17 0,-2-6 0,-6 1 0,-4 4 0,-7 2 0,-2 10 0,-3-15 0,-14 15 0,-4-16 0,-20 12-517,16 13 1,-1 0 516,-3 2 0,1 0 0,4 1 0,0-1-211,-2 2 0,0-1 211,-13-17 0,-7-1 0,4 6 0,8 10 640,6 7-640,5 6 0,4 5 0,0 3 1045,4 3-1045,0 0 460,3 0-460,0 0 0,1 5 0,1 2 0,-2 5 0,0 0 0,3 0 0,-3 0 0,3-3 0,3 2 0,-2-1 0,1-1 0,-2 2 0,0-2 0,1 0 0,-1 3 0,0-3 0,-1 6 0,-1-2 0,-7 15 0,7-19 0,-3 9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09:46:40.481"/>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00FF"/>
    </inkml:brush>
    <inkml:brush xml:id="br2">
      <inkml:brushProperty name="width" value="0.05292" units="cm"/>
      <inkml:brushProperty name="height" value="0.05292" units="cm"/>
      <inkml:brushProperty name="color" value="#00FF00"/>
    </inkml:brush>
  </inkml:definitions>
  <inkml:trace contextRef="#ctx0" brushRef="#br0">8001 7500 24575,'0'24'0,"0"-3"0,0 7 0,0-8 0,0 8 0,0-3 0,4 4 0,-4-1 0,10 1 0,-5 0 0,8 0 0,-5 0 0,9-4 0,-5-1 0,9 2 0,-6-5 0,5 1 0,-2-2 0,7-1 0,-3-1 0,3-3 0,-5-3 0,4-4 0,-4 1 0,4-5 0,0-1 0,-3-3 0,7 0 0,-3-3 0,4-4 0,-4-8 0,3 0 0,-1-6 0,-2 6 0,5-8 0,-9 9 0,9-9 0,-4 4 0,0 0 0,4-6 0,-8 6 0,8-12 0,-6 5 0,3-9 0,-4 3 0,0-3 0,-3 5 0,-2 4 0,-5 2 0,-3 7 0,0 2 0,-5 5 0,1 2 0,-3 3 0,-3 2 0,-3 0 0,-2 3 0,-3 0 0,-2 0 0,-5 0 0,-2 0 0,-7 0 0,0 0 0,-1 0 0,-3 0 0,3 0 0,0-6 0,1 2 0,8-6 0,0 4 0,4 0 0,3 0 0,-3 3 0,6-2 0,-2 4 0,-1-4 0,3 4 0,-3-1 0,1-1 0,2 2 0,-3-1 0,4-1 0,-1 2 0,8-1 0,5 2 0,9 0 0,8 0 0,0 0 0,5 0 0,0 0 0,0 0 0,-4 0 0,-2 0 0,-3 0 0,-3 0 0,-2 0 0,-3 0 0,0 0 0,-3 0 0,0 0 0,-1 0 0,-2 0 0,3 0 0,-4 0 0,1 0 0,-1 0 0,1 0 0,-1 7 0,1 3 0,0 12 0,0-1 0,1 7 0,0-4 0,0 1 0,0-1 0,-1-8 0,1 0 0,-1-4 0,0-3 0,-3 0 0,-1-4 0,-2 0 0,3-2 0,-3 0 0,2-3 0</inkml:trace>
  <inkml:trace contextRef="#ctx0" brushRef="#br0" timeOffset="2077">8072 7556 24575,'-2'19'0,"-1"1"0,3 9 0,0 0 0,0 4 0,0 12 0,0 2-333,-2-17 1,0 1 332,9 27 0,-4-27 0,0 1 0,5 2 0,3 0 0,2 0 0,1-1 0,-1-1 0,2 1 0,6 1 0,1-3 0,4 6 0,-3-8 0,3-1 0,16 10 0,5-2 0,-19-14 0,2-1 0,23 4 0,-23-9 0,0 0 0,2-2 0,0-1 0,-1-2 0,-1 0 0,-1 0 0,0-1 0,5-2 0,1 0 0,-3 2 0,0 1 0,5-6 0,1 0 0,-2 2 0,-1-1 0,0-1 0,0 0 0,3-2 0,-1-1 0,17 2 0,-11-4 0,0 0 0,15 0 0,-17-2 0,0 0-526,-5 0 1,-3-1 525,0-3 0,-1-2 0,5 0 0,1-3 0,-3 0 0,1-2 0,3-5 0,0-2 0,0 3 0,-1-2-770,1-7 0,-1-2 770,1 5 0,0 0 0,-3-7 0,0 0 0,2 2 0,0-1 0,-4-3 0,-1-1 0,-2 5 0,0 1-467,-8 2 1,1-1 466,10-6 0,-2 1 0,2-2 0,-2 2 0,1 1 0,1 0 129,-11 12 0,1-2-129,14-17 0,3 2 0,-8-1 0,3 4 0,-4-4 0,-4 0 0,0-4 0,-4-5 0,0 5 0,-3-4 0,-2 5 927,-4 4-927,-1 6 1563,-3 5-1563,-2 10 1090,-3 2-1090,-1 7 351,-4 2-351,-1 0 0,-9 3 0,0 0 0,-3 0 0,-3 0 0,2 0 0,-7 0 0,4 0 0,-4 0 0,0 0 0,0 0 0,-4 0 0,3-3 0,-3 0 0,5-4 0,2 0 0,-2-2 0,6-1 0,-6-3 0,9 4 0,-5-3 0,9 6 0,-3-6 0,3 6 0,3-3 0,-2 6 0,7 1 0,5 2 0,6 0 0,11 3 0,0 1 0,10 3 0,0 1 0,1-1 0,-2 4 0,-4-3 0,0 3 0,-4-5 0,-1 1 0,-8-3 0,0-1 0,-4-3 0,0 0 0,-3 0 0,-1 0 0,1 0 0,-3 0 0,2 0 0,-2 2 0,-1 1 0,-2 2 0,-1 0 0,-2 1 0,0 2 0,0 4 0,0 13 0,0 6 0,0 3 0,0 9 0,0-7 0,0 13 0,0-9 0,0 4 0,0-9 0,0-6 0,0-5 0,0-8 0,0 0 0,0-7 0,0-1 0,0-2 0,0-3 0,0-1 0</inkml:trace>
  <inkml:trace contextRef="#ctx0" brushRef="#br0" timeOffset="3524">7211 9460 24575,'-3'-9'0,"1"-2"0,2 2 0,0 0 0,2-2 0,8 1 0,4-3 0,6-4 0,1-1 0,13-5 0,-1 3 0,16-4 0,-17 9 0,9-2 0,-10 4 0,8 1 0,-1 3 0,-3-1 0,8 9 0,-12-2 0,3 3 0,-6 0 0,-3 0 0,0 0 0,-5 0 0,-7 2 0,-1 8 0,-5 3 0,3 20 0,-6-1 0,-1 17 0,-7 2-967,-9 6 967,3-24 0,-4-1 0,-4 4 0,-2 0 0,3-8 0,1 0 0,-8 7 0,1 0 0,-9 13 0,12-20 0,0-1 0,-15 20 0,7-14 0,1-2 0,5-10 0,5-3 0,0-2 0,1 1 967,-2 8-967,0-3 0,-5 12 0,8-5 0,-8 3 0,10 2 0,-4-8 0,10-2 0,-3-8 0,7-4 0,0-3 0,3-4 0,8-2 0,6 0 0,14-3 0,2 0 0,8 0 0,-3 0 0,4 0 0,0 0 0,-5 0 0,4 0 0,-8 0 0,8 0 0,-8-7 0,3 2 0,-8-5 0,-1 3 0,-4 1 0,-4 2 0,0 1 0,-4 0 0,0 3 0,3-3 0,-2 3 0,3 0 0,-7-3 0,2 3 0,-7-3 0,1 3 0</inkml:trace>
  <inkml:trace contextRef="#ctx0" brushRef="#br0" timeOffset="5252">8018 9759 24575,'17'0'0,"6"0"0,-6 0 0,11 0 0,-3 0 0,0 0 0,2 0 0,3 0 0,0 0 0,-1 0 0,4 0 0,-15 0 0,14 0 0,-18 0 0,9 6 0,-11 1 0,-1 13 0,-3 1 0,-4 8 0,0 0 0,-1 15 0,-3-2 0,-6 4 0,-6-3 0,-8-8 0,-3 4 0,4-9 0,-3-1 0,12-15 0,-6-1 0,10-8 0,-6 1 0,6-3 0,-2 0 0,3-3 0,2-3 0,1 0 0,2-5 0,0 1 0,0-7 0,0 4 0,0-10 0,2 7 0,8-3 0,0 4 0,10-5 0,-7 4 0,7-1 0,-7 2 0,6 2 0,-3 0 0,4-2 0,4 4 0,-3-5 0,3 3 0,-1-4 0,-1-3 0,6 1 0,-6-4 0,3 1 0,-7-2 0,3-4 0,-6 3 0,7-8 0,-8 9 0,4-4 0,-8 5 0,3 0 0,-6 4 0,2 0 0,-3 7 0,0 0 0,-1 4 0,-6 2 0,-3 0 0,-8 3 0,0 0 0,-3 0 0,-2 0 0,-3 3 0,0 1 0,4 5 0,-3 1 0,6 2 0,-3 4 0,6-3 0,0 6 0,4-2 0,2 3 0,1-1 0,3 1 0,0 0 0,0 0 0,0 4 0,0-3 0,0 3 0,3-5 0,4 5 0,4-3 0,5 0 0,-2-5 0,5-6 0,-3-1 0,4-3 0,0 1 0,0 0 0,0-4 0,3 0 0,-2 0 0,7 1 0,-7 3 0,-1-1 0,-1-2 0,-6 1 0,3-4 0,-7 2 0,2-3 0,-5 0 0,3 0 0,-4 0 0,1 0 0,-1 0 0,-2 0 0,-1 0 0</inkml:trace>
  <inkml:trace contextRef="#ctx0" brushRef="#br0" timeOffset="6006">9414 9934 24575,'27'0'0,"-4"0"0,20 0 0,-5 0 0,18 0 0,0-4 0,-14 3 0,12-7 0,-13 7 0,9-6 0,0 6 0,-9-3 0,2 4 0,-14 0 0,5 0 0,-13 0 0,2 0 0,-10 0 0,0 0 0,-5 0 0,-3 0 0,1 0 0,-3 0 0,-1 0 0</inkml:trace>
  <inkml:trace contextRef="#ctx0" brushRef="#br0" timeOffset="6765">10663 9397 24575,'0'29'0,"0"9"0,0 3 0,0 15-1945,0 1 1945,0-23 0,0 1 0,0-3 0,0 0 0,0 9 0,0 0 0,0-5 0,0 0 0,0 7 0,0-2 0,0 14 0,0-19 0,0-1 0,0 9 182,0-13 0,0 0-182,0 10 384,0-7-384,0-14 0,0-4 0,0-7 986,0-1-986,0-2 0,0-3 0,0-1 0</inkml:trace>
  <inkml:trace contextRef="#ctx0" brushRef="#br0" timeOffset="8130">11262 9563 24575,'-6'-3'0,"1"1"0,0 2 0,-1 0 0,1 0 0,-1 0 0,0 0 0,1 5 0,2 5 0,0 11 0,3 8 0,0 1 0,0 8 0,0-3 0,0 9 0,0-4 0,0 9 0,0-9 0,0 9 0,0-14 0,4 13 0,7-7 0,-1 4 0,13-1 0,-11-10 0,11 1 0,-5-10 0,0-3 0,2-5 0,-4-5 0,4-1 0,0-5 0,-4-3 0,3-3 0,-2 0 0,-1 0 0,3-3 0,-6-6 0,4-5 0,1-20 0,-6 7 0,-1-2 0,-2-2 0,0-13 0,-2 11 0,0-1 0,1-13 0,1-8-524,-1 4 524,-3-1 0,-1 21 0,0 1 0,-3-22 0,3-4 0,-4 6 0,0 5 0,0 0 0,-4 7 0,-3 3 0,-5 2 0,-6 3 0,2 1 0,-1 3 524,3 2-524,1 8 0,0 0 0,4 7 0,-2 3 0,4 4 0,-4 2 0,2 0 0,-3 0 0,-1 2 0,0 12 0,-3 1 0,1 9 0,-2-3 0,4-5 0,3 0 0,1-4 0,3-3 0,3 0 0,1-4 0,-1-2 0,2 2 0,-1-2 0,0 2 0,1 0 0,-4 0 0,-6 3 0,6-4 0,-6 2 0</inkml:trace>
  <inkml:trace contextRef="#ctx0" brushRef="#br1" timeOffset="16310">13090 7488 24575,'17'0'0,"1"0"0,6 0 0,1 0 0,3 0 0,6 0 0,0 0 0,5 0 0,-4 0 0,3 0 0,-8 0 0,3 0 0,5 0 0,-6 0 0,11 0 0,-9-3 0,5-2 0,0-6 0,-4-1 0,2-3 0,-2-4 0,1-1 0,2-3 0,-3 3 0,1-3 0,2 3 0,-2-3 0,-2 3 0,4-2 0,-8 6 0,4-6 0,0 6 0,-3-3 0,2 4 0,-4 1 0,0-1 0,1-3 0,0-2 0,1-3 0,-4 0 0,0-3 0,-5-2 0,2-3 0,-1-4 0,-3 0 0,-1-4 0,-7 0 0,3-1 0,-6-4 0,2 4 0,-3-4 0,-4 0 0,0 3 0,-4-3 0,0 5 0,0 4 0,0-3 0,0 4 0,0-1 0,0 2 0,-3 4 0,-5 0 0,-6 3 0,-5-3 0,-8 2 0,-10-10-446,-2 3 446,13 14 0,0 0 0,-21-10 0,19 15 0,-1 0 0,-2 1 0,-1 1-544,-2-1 0,-2 0 544,-2 2 0,-1 0 0,-2-1 0,-1 2 0,2 3 0,2 1 0,5 0 0,-1 0 0,-13-1 0,1 1 0,-3 1 0,5 0 0,0 2-436,-3 4 436,17 0 0,-1 0 0,-26 0 0,22 0 0,0 0 0,-18 0 0,22 0 0,1 0 0,-3 2 0,2 1 0,-14 1 0,12 3 0,-1 2 0,4-2 0,1 1 0,2 4 0,-1 1 0,-9-1 0,0 0 0,-15 13 0,5-4 0,-2 8 0,7-7 0,-6 11 0,2-3 0,9 3 0,13-12 0,0 2 0,-11 16 0,12-13 0,1 1 0,-13 21 0,9-6 0,-3 8 0,8-4 0,-4 6 0,14-24 0,0 0 0,-9 17 0,7 4 0,1-9 0,4 4 0,4-10 0,1 4 411,3-3-411,0 4 0,0 0 0,0 5 0,6-4 0,3 4 1087,7-5-1087,-1 0 472,0-4-472,0-2 0,-1-8 0,-3-1 0,1-8 0,-5 0 0,4-7 0,-4 2 0,5-4 0,-6 2 0,5-3 0,-4-1 0,1 1 0,0-1 0,1 1 0,0 0 0,3 0 0,-3 0 0,3 0 0,-3-1 0,2 1 0,-2 0 0,1 0 0,1 0 0,-5-1 0,5 1 0,-1 3 0,2-2 0,0 4 0,0-4 0,3 2 0,2-3 0,2 1 0,1-1 0,4-2 0,1-1 0,4-3 0,4 0 0,-3 0 0,8 0 0,-3 0 0,9 0 0,1 0 0,0-4 0,4 0 0,-9-4 0,4 3 0,-9 2 0,-2 3 0,-8 0 0,-1 0 0,-11 0 0,2 0 0,-9 0 0,2 0 0,-2 0 0,-1 0 0,-2 0 0,-1 0 0</inkml:trace>
  <inkml:trace contextRef="#ctx0" brushRef="#br1" timeOffset="18112">13811 7492 24575,'3'31'0,"4"-6"0,4 7 0,7-6 0,-2 3 0,5-2 0,-5 1 0,9-5 0,-6 2 0,11 2 0,-8-8 0,12 6 0,-7-6 0,6 1 0,2 2 0,4-5 0,-3 1 0,7-5 0,-8-3 0,9-1 0,-4-2 0,9 2 0,8-5 0,-14 0-303,-4-4 1,0 0 302,1 0 0,-6 0 0,0 0 0,11 0-39,0 0 39,-1-4 0,-9-3 0,-1-9 0,-12-2 0,4-12 604,-11 4-604,1-12 40,-2-1-40,-5-2 0,3 2 0,-5 1 0,0 12 0,-3-3 0,2 9 0,-2 4 0,-1 3 0,0 5 0,-3 2 0,2 3 0,-5 1 0,-5 2 0,-11 0 0,-6 0 0,-14 4 0,8 0 0,-17 4 0,12-4 0,-13 0 0,13-4 0,-2 0 0,13 0 0,4 0 0,6 0 0,6-2 0,3-1 0,3-3 0,8 1 0,5 2 0,6 0 0,4 3 0,4 0 0,1 0 0,4 0 0,-1 0 0,1 0 0,0 0 0,0 0 0,-4 0 0,-1 0 0,-4 0 0,-1 0 0,1 0 0,-3 0 0,2 0 0,-6 0 0,2 0 0,1-5 0,-3 0 0,-1-4 0,-1 3 0,-4 3 0,1-2 0,-3 4 0,1-4 0,-1 5 0,0-3 0,0 6 0,1 6 0,0 4 0,1 11 0,-3 1 0,2 8 0,-2-3 0,1 8 0,1-8 0,-2 3 0,0-8 0,2-1 0,-5-4 0,4-7 0,-4 2 0,1-9 0,1 3 0,-3-6 0,3-1 0</inkml:trace>
  <inkml:trace contextRef="#ctx0" brushRef="#br1" timeOffset="18992">12559 9733 24575,'23'0'0,"-4"0"0,5 0 0,0 0 0,1 0 0,3 0 0,6 0 0,11 0 0,-8 0 0,11 0 0,-13 0 0,4 0 0,-5 0 0,4 0 0,-8 0 0,0 0 0,-7 0 0,-9 0 0,1 0 0,-9 0 0,2 0 0,-5 0 0,-1 0 0</inkml:trace>
  <inkml:trace contextRef="#ctx0" brushRef="#br1" timeOffset="20294">13650 9298 24575,'18'-12'0,"4"1"0,-1 2 0,16 5 0,-9-2 0,10 5 0,-5-2 0,-3 3 0,4 0 0,-5 0 0,-8 0 0,2 3 0,-6 7 0,1 8 0,-4 8 0,-3 7 0,-4 2 0,1 9 0,-3-4 0,-2 9 0,-3-9 0,0 9 0,-10-8 0,-3 3 0,-11-5 0,1-4 0,0-4 0,1-5 0,1-8 0,3-5 0,3-3 0,3-4 0,3-1 0,0-1 0,4-2 0,6-2 0,11 0 0,8 0 0,9 0 0,5 0 0,-4-3 0,3 2 0,-4-2 0,-4 3 0,-1 0 0,-8 0 0,-1 0 0,-5 0 0,-2 0 0,-3 0 0,1 0 0,0 5 0,-3 5 0,-1 11 0,-2 3 0,0 15 0,-3-3 0,-8 0 0,-5 1 0,-11-5 0,3 4 0,-8-3 0,9-7 0,-3-8 0,6-1 0,0-6 0,3-2 0,-2-5 0,6-2 0,-6-2 0,3 0 0,-4 0 0,0 0 0,-4 0 0,3 0 0,-7 3 0,7 1 0,-3 3 0,4 0 0,4-1 0,0 0 0,2-2 0,7-2 0,-1-2 0</inkml:trace>
  <inkml:trace contextRef="#ctx0" brushRef="#br1" timeOffset="22629">14511 9816 24575,'-9'0'0,"18"0"0,1 0 0,15 0 0,4 0 0,-7 0 0,14 0 0,-14 0 0,11 0 0,-12 0 0,6 0 0,-2 0 0,-4 0 0,6 0 0,-9 0 0,6 0 0,-5 0 0,1 0 0,-3 3 0,-2 3 0,-3 4 0,-2 9 0,-1-2 0,-2 11 0,0-3 0,-3 9 0,0-4 0,-4 3 0,0-4 0,0-4 0,0-2 0,-3-6 0,0-5 0,-3-3 0,-3-4 0,3-1 0,-5-2 0,2-2 0,-4 0 0,-2 0 0,-2-3 0,-3-1 0,-3-6 0,-2-1 0,-4 0 0,-4-3 0,3 6 0,-3-3 0,4 4 0,0 3 0,7-2 0,3 5 0,6-4 0,4 4 0,1-2 0,7 3 0,7 0 0,3 0 0,6 0 0,-3 0 0,0 0 0,-3 0 0,2 0 0,-5 0 0,3 0 0,-4 0 0,0 0 0,1 0 0,-1 0 0,1 0 0,-1 0 0,1 0 0,-1 0 0,1 0 0,2 0 0,1 3 0,3-3 0,-3 6 0,3-6 0,-3 5 0,3-4 0,0 2 0,-3-1 0,2-1 0,2 1 0,0-2 0,2 0 0,1 0 0,0 0 0,4 0 0,-4-3 0,4-7 0,-2-5 0,3-6 0,1-1 0,-4 1 0,3-5 0,-7 5 0,9-9 0,-9 5 0,9-6 0,-5 5 0,2-3 0,0 6 0,-5-1 0,2 4 0,-1 3 0,-2-3 0,-1 10 0,-1-2 0,-6 3 0,3 5 0,-4-4 0,1 8 0,-1-3 0,1 1 0,-1 1 0,0-1 0,4 2 0,0 0 0,0 0 0,2 0 0,-5 0 0,6 0 0,-6 0 0,2 0 0,-2 0 0,-1 0 0,-22 0 0,-8 3 0,-13 5 0,-5 0 0,13 6 0,-8-2 0,8 2 0,1-2 0,8-2 0,6-1 0,3-3 0,2 3 0,4-3 0,1 2 0,5 1 0,-6 6 0,5 6 0,-5 8 0,2 5 0,-1 5 0,-2 0 0,6 0 0,-5-4 0,5-2 0,-6-4 0,7-8 0,-4 2 0,4-13 0,0 5 0,0-9 0,0 6 0,0-6 0,0 5 0,6-5 0,0 6 0,10-2 0,0 3 0,1-3 0,2-1 0,-6-3 0,2 0 0,-3 0 0,0-2 0,0-1 0,-3-3 0,3 0 0,-3 0 0,0 0 0,2-3 0,-4-3 0,1 2 0,-2-4 0,-1 5 0,1 0 0,-3-2 0,-1 4 0,-2-1 0</inkml:trace>
  <inkml:trace contextRef="#ctx0" brushRef="#br1" timeOffset="24827">13765 7546 24575,'31'36'0,"-5"0"0,8 11-1736,0-4 1736,-13-14 0,0 1 0,0-5 0,-1 1 0,3 3 0,-1 1 0,0 0 0,-1 0 0,0 1 0,0-1 0,-2-6 0,1 0 0,5 11 0,-1 0 0,12 4 0,-10-8 0,1 1 0,17 7 0,-10-9 0,-9-13 0,0 0 0,20 9 0,-1 1 0,-17-11 0,1-2 0,2-5 0,-1 0 0,26 12 0,-25-13 0,0-2 0,3-1 0,0-2 0,18 4 0,-19-4 0,1-1 0,-3 2 0,0 1 373,22-1-373,5 0 0,-26-4 0,0 0-297,3 0 1,1 0 296,-2 1 0,0-2 0,4-2 0,0-2 0,-5 1 0,-1-2 0,1-4 0,-1-2 0,1 1 0,-1-1 0,3-4 0,1 0 0,0 2 0,1-1-725,5-4 1,1 0 724,-3 1 0,0 1 0,3-2 0,-1-1 0,-2 1 0,-1-1 0,1 1 0,-1 0 0,-2-2 0,0-1 0,3 0 0,0-1 0,-5 0 0,0-2 0,3 1 0,0-1 0,-2-2 0,-1 0-61,-10 6 0,0 0 61,6-7 0,0 0 0,6-12 0,-11 14 0,1 1 0,14-19-339,-2 1 339,-9 6 830,-2 5-830,-4 6 1480,-5 5-1480,-4 4 1000,-6 4-1000,-2 4 556,0 4-556,-1 2 0,-2-2 0,-5 4 0,-1-1 0,-8-1 0,5 3 0,-6-6 0,3 5 0,-6-4 0,2 1 0,-11-3 0,3-3 0,-12-1 0,2-4 0,-7-1 0,4 1 0,-1 0 0,6 1 0,5 3 0,8 1 0,0 1 0,7 5 0,0-4 0,4 8 0,-1-3 0,19 3 0,1 0 0,18 3 0,-3 1 0,4 4 0,1-1 0,5 5 0,-4-4 0,-2 3 0,1-4 0,-8 0 0,6-2 0,-15 0 0,6-4 0,-10 4 0,3-4 0,-7 4 0,-1-4 0,-2 4 0,-1-5 0,1 3 0,-3-1 0,1-1 0,-3 3 0,1 2 0,-2 6 0,0 9 0,0 4 0,0 3 0,0 6 0,0 0 0,0 1 0,3-2 0,1-4 0,3 0 0,0-4 0,1 3 0,-5-7 0,3-1 0,-5-1 0,1-6 0,1-1 0,-3-3 0,3-4 0,-3 1 0,0-3 0,0-1 0</inkml:trace>
  <inkml:trace contextRef="#ctx0" brushRef="#br1" timeOffset="25693">15771 9904 24575,'24'0'0,"11"0"0,6 0 0,9 0 0,6 0 0,1 0 0,-9 0-657,11 0 657,-17 0 0,14 0 0,-11 0 0,-1 0 0,0 0 162,-9 0-162,0 0 0,-8 0 0,-6 0 0,3 0 0,-10 0 495,4 0-495,-8-3 0,2 2 0,-3-1 0,-1 2 0,-2 0 0,3 0 0,-4 0 0,-2 0 0,-1 0 0</inkml:trace>
  <inkml:trace contextRef="#ctx0" brushRef="#br1" timeOffset="26776">16176 9716 24575,'0'8'0,"0"10"0,0 15 0,0 1 0,0 4 0,0 2 0,0 5 0,0 0 0,0-1 0,0-5 0,0 0 0,0-8 0,0 1 0,0-14 0,0 1 0,0-10 0,0-1 0,0-2 0,0-1 0,0-2 0,0 0 0</inkml:trace>
  <inkml:trace contextRef="#ctx0" brushRef="#br1" timeOffset="29256">16933 9472 24575,'3'-8'0,"0"-2"0,3 0 0,6-2 0,-2-1 0,9 0 0,-3 3 0,4-2 0,0 4 0,4-2 0,1 3 0,4 3 0,0-2 0,-1 5 0,1-2 0,5 3 0,-4 0 0,-1 0 0,-1 0 0,-7 0 0,-1 0 0,-4 3 0,-4 3 0,0 3 0,-3 6 0,0-2 0,-5 6 0,-2-2 0,-2 3 0,0-1 0,0 5 0,0-3 0,-3 3 0,-4 0 0,-7-3 0,-4 4 0,-3-7 0,3-1 0,-1-7 0,3 2 0,-4-5 0,4 2 0,-3-2 0,6-4 0,-3 0 0,4 0 0,3-3 0,-3 6 0,6-6 0,-2 3 0,2-1 0,10-1 0,4 1 0,14-2 0,3 0 0,3 0 0,1 0 0,0 0 0,0 0 0,-4 3 0,3-2 0,-8 5 0,1-3 0,-2 4 0,-6 2 0,0 4 0,-4 3 0,-3 4 0,1 0 0,0 3 0,-4 2 0,1 4 0,-4 4 0,-4 13 0,-8-5 0,-5 5 0,-9-11 0,-3 1 0,-6-7 0,6 1 0,-5-7 0,8-7 0,0-2 0,2-7 0,4-4 0,4 0 0,-3-3 0,6 0 0,-6 0 0,6 0 0,-3 0 0,4 0 0,3-2 0,0 1 0,4-1 0,-1-1 0,1 3 0,2-3 0,0 3 0</inkml:trace>
  <inkml:trace contextRef="#ctx0" brushRef="#br2" timeOffset="38865">7454 10748 24575,'7'2'0,"-1"1"0,17-3 0,2 0 0,15 0 0,-10 0 0,7 0 0,-7 0 0,14 0 0,-3 0 0,3 0 0,-5 0 0,-5 0 0,9 0 0,-11 0 0,10 0 0,-12 0 0,8 0 0,-3-4 0,14-1 0,-15-2 0,13-1 0,-11 0 0,9 0 0,0-4 0,-5 4 0,-2-4 0,-4 1 0,1-1 0,-1-7 0,-9 4 0,5-7 0,-8 4 0,5-9 0,-4 0 0,-1 0 0,1-3 0,0 3 0,0-5 0,1 1 0,-1 0 0,0 4 0,0-4 0,-1 9 0,0-4 0,1 0 0,-5 4 0,3-4 0,-2 1 0,-1 3 0,0-7 0,-1 7 0,-2-6 0,3 3 0,-4-4 0,0 0 0,1 0 0,-4 0 0,2 0 0,-5 0 0,3 1 0,-4-1 0,0 0 0,0 4 0,0-3 0,0 10 0,-3-5 0,-2 7 0,-2-1 0,0-2 0,0 3 0,-3-4 0,-11-5 0,-7-1 0,-16-12 0,-1 4-586,13 10 1,0-1 585,1 4 0,-1 1 0,-6-9 0,-1 0 0,-3 1 0,-1 0-977,0-2 0,-1-1 977,-5-2 0,0 2 0,4 2 0,-1 1 0,-2-1 0,-1 1 0,2 3 0,0 0 0,0 1 0,0 3-464,7 5 0,0 1 464,-1 0 0,0 0 0,2 7 0,1 1 0,2-4 0,-1 1 0,-4 2 0,0 1-404,-23-5 404,0 7 0,1-3 0,6 7 0,-1-3 0,1 4 0,19 0 0,0 0 0,-23 0 0,-3 0 0,8 4 0,-2 1 0,-1 7 0,-4 1 0,6 0 0,5 6 0,0-5 972,11 4-972,-1 1 1913,10-4-1913,-2 11 1068,10-8-1068,-1 11 504,0 0-504,6 1 0,-7 8 0,7 1 0,-4 2 0,3 8 0,-2-4-408,10-14 0,0 0 408,-4-2 0,1 1 0,3 4 0,0 1 0,0-4 0,1 1 0,-1 2 0,2 1 0,2-3 0,1 0 0,-5 27 0,3-29 0,0 0 0,1 22 0,-1-20 0,0-1 0,2 22-122,0 1 122,0-18 0,0 2 0,0-9 0,0 0 0,0 0 811,3-4-811,4 3 127,5 1-127,2 1 0,5 8 0,-3-4 0,6 5 0,-2-3 0,4 1 0,-2-9 0,5 6 0,-4-12 0,6 1 0,1-1 0,9-2 0,2 0 0,8 0 0,-14-8 0,13 4 0,-7 0 0,9 2 0,1 3 0,-6-5 0,-5-1 0,-7 0 0,-4-3 0,-4-2 0,-5-4 0,-4 1 0,-4-4 0,-6 0 0,0-3 0</inkml:trace>
  <inkml:trace contextRef="#ctx0" brushRef="#br2" timeOffset="41039">13616 8827 24575,'-27'0'0,"-4"0"0,-9 0 0,-5 0 0,8 0 0,-10 11 0,15-1 0,2 4 0,-1 2 0,-12 5 0,15-6 0,0 0 0,-15 9 0,1 4 0,7-10 0,-9 9 0,16-8 0,-15 3 0,7 0 0,5-7 0,-6 0 0,15-7 0,-10 5 0,15-8 0,-7 5 0,8-1 0,-4 1 0,4 0 0,3-1 0,4 0 0,0 3 0,2 1 0,-2 6 0,2 2 0,3 3 0,1 5 0,-1 10 0,0-4 0,-1 15 0,-2-5 0,3 0 0,-5-1 0,5-9 0,-3 3 0,6-8 0,-2 3 0,3-4 0,0 9 0,0 3 0,0 9 0,12 6-949,3 1 949,-1-25 0,4 1-750,0 2 0,2 1 750,2 2 0,2-1 0,3 2 0,1-1 0,0 3 0,2 0-997,6 0 0,2 0 997,-3-1 0,1 0-730,-8-11 0,2 1 1,0-1 729,14 10 0,-1-1 0,-13-10 0,0 0 0,0-1 0,1-1 0,0-1 0,0 1 0,12 9 0,0 0-452,-1 0 1,1-1 451,-1-5 0,0 0 0,-3 0 0,-1-2 85,-1-4 0,0-1-85,-1 0 0,-1-2 1157,16 5-1157,-18-10 0,-1-1 0,10 0 0,-12-5 0,2 0 0,19 3 0,-16-7 0,-2-1 0,11 4 0,-12-5 0,1-1 0,21 1 0,-23-3 0,2 0 0,1 0 0,1 0 0,-3 0 0,-2 0 0,18 0 0,11-4 0,-17-4 0,-11 0 0,0-2 0,20-12 0,-23 10 0,0-2 0,22-11 0,-21 8 0,0-1 0,13-5 0,-9 1 0,-3 0 0,0 0 0,-5 4 0,1-2 0,8-13 0,8-2 0,-4-3 0,-1 1 2150,-9 5-2150,0-4 1998,-8 5-1998,-1-3 1274,-8-1-1274,4-4 0,-6-11 0,2 13 12,-8 2 0,-1-2-12,1-8 0,-3 13 0,0 0 0,0-23 0,0 9 0,0-10 0,0 10 0,0 2 127,0 10-127,0 1 0,0 4 0,0 0 0,0 4 0,-3-2 635,-1 6-635,-3-7 0,0 3 0,-1-9 0,1 4 0,-1-8 0,1 8 0,-1-8 0,1 8 0,2-3 0,-1 4 0,2 0 0,-6 4 0,3 4 0,-10 2 0,3 5 0,-15-8 0,-2 7 0,-8-8 0,-5 2-694,-1-3 694,16 9 0,0-1 0,-1 0 0,0-1-750,-6-4 0,-1-1 750,0-1 0,-1 0 0,-6-3 0,0 0-903,-1-1 0,0 2 903,-2 0 0,-1 2 0,5-1 0,-1 2 0,-1 3 0,1 2-298,13 5 1,0 1 297,-6-1 0,1 1 0,-16-2 0,20 6 0,1 0 0,-21-6 557,2 8-557,15 2 1349,6 3-1349,5 0 1950,4 0-1950,0 0 739,0 0-739,0 0 0,0 6 0,0-2 0,0 9 0,0-6 0,4 5 0,0-5 0,1-1 0,7-3 0,-1-3 0</inkml:trace>
  <inkml:trace contextRef="#ctx0" brushRef="#br2" timeOffset="42092">17992 9842 24575,'17'0'0,"0"0"0,12 0 0,-3 0 0,7 0 0,-4 0 0,4 0 0,-3 0 0,4 0 0,-10 0 0,0 0 0,-7 0 0,-2 0 0,-6 0 0,0 0 0,-4 0 0,1 0 0,-4 0 0,1 0 0</inkml:trace>
  <inkml:trace contextRef="#ctx0" brushRef="#br2" timeOffset="43093">17996 9631 24575,'8'0'0,"10"0"0,19 0 0,-1 0 0,12 0 0,-12 0 0,8 0 0,-5 0 0,-9 0 0,-5 0 0,-9 0 0,-4 0 0,-3 0 0,-3 0 0,-4 0 0</inkml:trace>
  <inkml:trace contextRef="#ctx0" brushRef="#br2" timeOffset="44706">18748 9822 24575,'14'0'0,"1"0"0,-3 0 0,3 0 0,2 0 0,6 0 0,2 0 0,4 0 0,0 0 0,4 0 0,-3 0 0,8 0 0,-8 0 0,8 0 0,-8 0 0,-1 0 0,-1 0 0,-10 0 0,1 0 0,-7 0 0,-3 0 0,0 0 0,-4 0 0,1 0 0,-3-4 0,-1 3 0,-2-4 0</inkml:trace>
  <inkml:trace contextRef="#ctx0" brushRef="#br2" timeOffset="47471">19551 9605 24575,'2'-8'0,"4"-3"0,4 4 0,-1-4 0,6 4 0,-5 1 0,5-3 0,-2 8 0,-1-7 0,3 7 0,-2-1 0,3-1 0,-1 2 0,-2-2 0,6 3 0,-3 0 0,1 0 0,-2 0 0,-3 0 0,0 0 0,1 0 0,-1 3 0,-3 0 0,2 6 0,-4 0 0,1 3 0,-2 0 0,0 0 0,0 0 0,0-3 0,0 3 0,-3-3 0,0 3 0,-3 4 0,0-4 0,0 7 0,0-2 0,0 3 0,-3 3 0,-5 2 0,-7 5 0,0-1 0,-8 2 0,8-2 0,-7-2 0,7 1 0,-2-6 0,0-2 0,3 0 0,-2-7 0,6 3 0,-1-7 0,1 2 0,1-4 0,-2 1 0,4-2 0,-1 0 0,5-1 0,-2-2 0,4 2 0,-1-7 0,7-4 0,2-1 0,2-7 0,2 8 0,-4-3 0,1 0 0,1 3 0,-3-3 0,2 3 0,-2 1 0,-1-1 0,4-2 0,-3-1 0,6-4 0,-6 1 0,6-3 0,-5 2 0,5-6 0,-4 2 0,5-7 0,-6 3 0,6-3 0,-5 0 0,4 4 0,-4-4 0,1 7 0,-2-2 0,-1 6 0,3-3 0,-3 4 0,6 0 0,-5 0 0,4 0 0,-2 0 0,4-4 0,-1 3 0,4-3 0,-2 0 0,5 2 0,-6-2 0,6 3 0,-6 4 0,6-1 0,-6 1 0,3 2 0,-4-2 0,0 3 0,0 0 0,0 3 0,-3-2 0,2 1 0,-5 1 0,3-2 0,-4 4 0,1-1 0,-1-1 0,0 3 0,-4-3 0,-4 3 0,-6 0 0,-7 0 0,3 3 0,-6 4 0,2 0 0,-3 5 0,4-2 0,0 2 0,4-2 0,0 1 0,3-4 0,-3 4 0,6-2 0,-6 3 0,2 4 0,1 0 0,-4 4 0,3-4 0,0 3 0,-2-2 0,5-1 0,-3-1 0,5-5 0,1-2 0,-1-3 0,5 1 0,-3-1 0,3 1 0,0 2 0,0-2 0,0 6 0,0-3 0,0 3 0,0 3 0,3 2 0,1-1 0,2 3 0,3-6 0,1 3 0,2-4 0,0 0 0,0 0 0,3-3 0,-2 3 0,3-5 0,-1 2 0,-2-3 0,6 1 0,-2-1 0,3-2 0,-1-2 0,1-2 0,0 0 0,-4 0 0,3 0 0,-2 0 0,2 0 0,-2 0 0,-2 0 0,1 0 0,-6 0 0,5 0 0,-9 0 0,2 0 0,-2 0 0,-1 0 0,1 0 0,-1 0 0,0 0 0,1 0 0,-3 0 0,-1 0 0</inkml:trace>
  <inkml:trace contextRef="#ctx0" brushRef="#br2" timeOffset="52175">9852 10660 24575,'4'-3'0,"12"1"0,18 2 0,23 0 0,-22 0 0,1 0-1422,9 0 0,2 0 1422,7 0 0,1 0 0,2 0 0,3 0-871,-14 0 0,2 0 1,0 0 870,-3 0 0,0 0 0,2 0 0,5 0 0,2 0 0,-1 0 0,-5 0 0,1 0 0,-1 0 0,1 0 0,1 0 0,-1 0 0,-6 0 0,0 0 0,-3 0-543,7 0 0,-3 0 543,8 0 0,-4 0 0,9 0-266,-15 0 1,-1 0 265,7 0 1591,0 0-1591,-25 0 3278,4 0-3278,-17 0 1423,5 0-1423,-9 0 0,0 0 0,-3 0 0</inkml:trace>
  <inkml:trace contextRef="#ctx0" brushRef="#br2" timeOffset="53202">16432 10577 24575,'27'0'0,"9"0"0,5 0 0,9 0-886,-19 0 1,0 0 885,28 0 0,-22 0 0,1 0 0,-2 0 0,-1 0 0,4 0 0,-1 0 0,21 0 0,-25 0 0,-1 0 0,19-4 0,5 3 0,-1-3 221,-11 4-221,-1 0 376,-9 0-376,-6 0 0,-5 0 0,-5 0 893,1 0-893,0 0 281,-4-5-281,0 3 0,-7-3 0,-1 5 0,-2 0 0,-1 0 0,1 0 0,-3 0 0,-1 0 0</inkml:trace>
  <inkml:trace contextRef="#ctx0" brushRef="#br2" timeOffset="54194">20646 9807 24575,'36'0'0,"-11"0"0,13 0 0,-9 0 0,1 0 0,13 0 0,-12-7 0,12 6 0,-17-9 0,7 10 0,-13-6 0,8 5 0,-10-2 0,9 0 0,-13 2 0,2-2 0,-1 3 0,-2 0 0,4 0 0,-2 0 0,-3 0 0,0 0 0,-3 0 0,0 0 0,-4 0 0,1 0 0,-1 0 0,-2 0 0,0 0 0</inkml:trace>
  <inkml:trace contextRef="#ctx0" brushRef="#br2" timeOffset="55794">21697 9261 24575,'27'0'0,"0"0"0,2 0 0,4 0 0,6 0 0,2 0 0,3 0 0,0-7 0,-4 5 0,9-9 0,-4 6 0,5-4 0,-5 1 0,4 0 0,-8 4 0,8-4 0,-14 4 0,8-4 0,-17 1 0,3 3 0,-10-2 0,-2 5 0,-2-2 0,-6 3 0,3 0 0,-6-2 0,2 1 0,-3-2 0,1 3 0,-1 0 0,-2 3 0,-1 10 0,-5 10 0,-9 11 0,-6 16-575,-7 2 575,3 0 0,-3 3 0,4-10 0,-4 5 0,0 1 0,4-7 0,-3 0 0,8-5 0,-4 11 0,3-4 0,8-16 0,1 1 0,-10 27 0,1-6 0,8-22 0,1 0 0,-9 16 0,0 10 0,0-6 0,1-5 0,3-5 0,2-7 0,5-11 0,-1-3 0,4-7 0,-3-3 575,6 0-575,-3-4 0,1-2 0,1-1 0,-1-2 0</inkml:trace>
  <inkml:trace contextRef="#ctx0" brushRef="#br2" timeOffset="57807">5150 16380 24575,'-7'-12'0,"-1"3"0,3 7 0,-1 2 0,-9-3 0,-7 2 0,-8-2 0,-9 3 0,-5 0 0,-7 0-698,-7 0 698,26 0 0,1 0 0,-17 0 0,-11 0 0,17 0 0,-9 0 0,11 0 0,11 0 0,1 0 0,7 0 0,-8 11 698,7 1-698,-5 15 0,-1 10 0,-2 7-777,9-15 0,0 1 777,-1 4 0,0 0 0,-2 0 0,0 0-332,7-6 1,0 0 331,-3 4 0,1-2 0,-8 15 0,9-21 0,1 1 0,-9 20-23,-1-9 23,14 3 0,-5 0 0,9 0 0,-3 16 0,8-16 0,1-7 0,1 1 0,-1 9 0,2-12 0,1 1 0,-4 27 0,4-1-418,0-1 418,0-6 0,0 1 0,0-6 0,0-1 1464,7-5-1464,5-3 0,18 9 0,4-11-1,-13-12 0,1-1 1,25 14 0,2-1 0,-24-17 0,2-2 0,5-1 0,0-1 0,-3-2 0,0-1 0,8-2 0,1-1 0,-3 0 0,1-1-518,2-3 1,0-1 517,4 1 0,-1-1 0,-2-2 0,0 0 0,6 0 0,-1 0 0,-5 0 0,1 0 0,5 0 0,-1 0 0,13-7 0,-20 3 0,-2-2 0,7-13 25,-14 8 0,0 0-25,18-18 0,-5 0 0,1-13 0,-12 4 0,-13 14 0,-1-2 0,13-21 0,-15 19 0,0-1 0,12-24 0,-5 2 0,-4-4 0,-1 8 0,-6 17 0,-2-1 0,5-21 0,-6 21 0,-1 0 0,-1-21 0,-1-4 0,-4 6 0,1 19 0,-2 0 0,-10-23 0,3 23 0,-3-1-468,-4 2 1,-2 2 467,-2-5 0,0 0 0,-2-1 0,0 0 0,-2-5 0,1 1 0,4 10 0,-1 0 0,-12-16 0,1 2 0,1 0 0,1 7 0,-2 1 0,-5-5 0,-4 4 482,-2 2-482,9 9 1035,-2 8-1035,4 5 390,5 5-390,1 5 1038,4-2-1038,4 3 171,0 0-171,4 0 0,0 0 0,3 0 0,0 0 0,4 0 0,-4 0 0,3 0 0,-5 3 0,1 0 0,1 3 0,-2-3 0,-6-1 0,9-2 0,-5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10:05:15.314"/>
    </inkml:context>
    <inkml:brush xml:id="br0">
      <inkml:brushProperty name="width" value="0.05292" units="cm"/>
      <inkml:brushProperty name="height" value="0.05292" units="cm"/>
      <inkml:brushProperty name="color" value="#FF0000"/>
    </inkml:brush>
  </inkml:definitions>
  <inkml:trace contextRef="#ctx0" brushRef="#br0">2993 3249 24575,'13'0'0,"4"0"0,0 0 0,6 0 0,2 0 0,0 0 0,3 0 0,-4 0 0,1 0 0,-1 0 0,-4 0 0,-4 0 0,0 0 0,-7 0 0,-1 0 0,-2 0 0,-1 0 0,1 0 0,-1 0 0,0 0 0,1 0 0,-1 0 0,-2 0 0,-1 0 0</inkml:trace>
  <inkml:trace contextRef="#ctx0" brushRef="#br0" timeOffset="937">2921 3498 24575,'14'0'0,"2"0"0,4 0 0,-1 0 0,1 0 0,-3 0 0,2 0 0,-3 0 0,4 0 0,0 0 0,-4 0 0,3 0 0,-3 0 0,1 0 0,2 0 0,-6 0 0,2 0 0,-3 0 0,0 0 0,0 0 0,-2 0 0,-2 0 0,-3 0 0,1 0 0,-1 0 0,1 0 0,-1 0 0,0 0 0,-2 0 0,0 0 0</inkml:trace>
  <inkml:trace contextRef="#ctx0" brushRef="#br0" timeOffset="3441">4157 2899 24575,'0'-15'0,"0"-3"0,-5 5 0,0-6 0,-3 9 0,4-5 0,-4 9 0,7-6 0,-10 8 0,7-7 0,-7 7 0,4-4 0,-4 4 0,4-1 0,-4 5 0,2-3 0,-3-2 0,-1 4 0,-2-5 0,2 6 0,-3 0 0,4 0 0,0 0 0,0 0 0,2 0 0,-1 0 0,5 0 0,-3 3 0,4-3 0,-1 5 0,3-2 0,-2 3 0,5-1 0,-5 3 0,1 2 0,1 5 0,-3 1 0,2 4 0,1-3 0,-3-5 0,6 3 0,-5-8 0,4 8 0,-1-9 0,2 2 0,0 1 0,0-3 0,0 5 0,0-4 0,0 4 0,0-2 0,0 3 0,0 0 0,0-3 0,0 3 0,0-3 0,2 0 0,-1-1 0,3-2 0,-3-1 0,4 1 0,-5-1 0,5 0 0,-2-2 0,3 0 0,-1-3 0,0 0 0,4 0 0,-3 0 0,5 0 0,2 0 0,0 0 0,2 0 0,-3-6 0,0 2 0,1-4 0,-1-1 0,0 2 0,0-2 0,0 3 0,-3-3 0,3 2 0,-6-1 0,5-1 0,-4 3 0,4-3 0,-5 4 0,3-4 0,-4 3 0,1-3 0,-1 6 0,1-2 0,-3 2 0,2 0 0,-5-2 0,2 2 0,-2-2 0,0-1 0,0 1 0,0-1 0,0 1 0,0-1 0,0 1 0,0-1 0,0 1 0,0 6 0,0 7 0,0 7 0,0 9 0,0 1 0,4 4 0,-4-1 0,4 1 0,-1 4 0,-2-3 0,2 3 0,-3-8 0,3 3 0,-2-7 0,2 3 0,-3-4 0,0 3 0,3-2 0,-2 3 0,2-4 0,-3 4 0,0-3 0,0 6 0,0-6 0,0 3 0,0-4 0,3 0 0,-2-4 0,2 3 0,-3-9 0,0 5 0,0-6 0,0 0 0,0 0 0,0-4 0,2 0 0,-1 1 0,1-1 0,-2 1 0,0-1 0,0-2 0,0-1 0</inkml:trace>
  <inkml:trace contextRef="#ctx0" brushRef="#br0" timeOffset="4889">4524 5517 24575,'11'0'0,"0"0"0,-2 0 0,3 0 0,-3 0 0,3 0 0,-3 0 0,2 0 0,-5 0 0,0 0 0,-4 0 0</inkml:trace>
  <inkml:trace contextRef="#ctx0" brushRef="#br0" timeOffset="6165">4516 5770 24575,'8'0'0,"0"0"0,0 0 0,-2 0 0,9 0 0,-5 0 0,2 0 0,-4 0 0,-3 0 0,1 0 0,-1 0 0,1 0 0,-1 0 0,0 0 0,0 0 0,0 0 0,1 0 0,-1 0 0,1 0 0,-1 0 0,-2 0 0,-1 0 0</inkml:trace>
  <inkml:trace contextRef="#ctx0" brushRef="#br0" timeOffset="7984">5230 5434 24575,'3'-11'0,"-1"0"0,-2-1 0,0-4 0,0-4 0,0-10 0,0 4 0,0-6 0,0 14 0,0-5 0,0 10 0,0-2 0,0 3 0,-2 5 0,-4 2 0,-3 5 0,-3 0 0,-1 0 0,1 3 0,0 0 0,3 3 0,1 0 0,2-1 0,0 1 0,1 2 0,2 1 0,-3 3 0,5 1 0,-4-1 0,4 0 0,-4 0 0,4 0 0,-4-3 0,4 2 0,-1-5 0,-1 6 0,2-6 0,-1 5 0,-1-4 0,3 4 0,-3-2 0,1 0 0,1 0 0,-1-1 0,2 1 0,0 7 0,0-4 0,0 7 0,0 2 0,3 0 0,0 2 0,7-3 0,-3 0 0,2-4 0,-2 0 0,-2-7 0,1-1 0,0-2 0,-3-1 0,1-2 0,-1 0 0,2-3 0,1-3 0,-1-3 0,4-6 0,1-1 0,3-6 0,0 2 0,-3 1 0,2 0 0,-6 4 0,6 0 0,-6 0 0,3 2 0,-3-1 0,-1 5 0,-1-3 0,1 4 0,-5-1 0,3 1 0,-3-1 0,0 1 0,0-1 0,0 1 0,0-1 0,0 1 0,0-1 0,0 1 0,0-1 0,2 3 0,1 1 0,2 4 0,0 8 0,-2 7 0,4 17 0,-2 7 0,-1 15 0,0-9 0,-4 7 0,4-8 0,-3 4 0,2-5 0,-3-1 0,4-9 0,-4-6 0,6-5 0,-5-8 0,2 0 0,0-7 0,-3 2 0,3-5 0,-3 3 0,2-6 0,-2 2 0,3-3 0</inkml:trace>
  <inkml:trace contextRef="#ctx0" brushRef="#br0" timeOffset="9005">2437 6447 24575,'21'0'0,"-2"0"0,13 0 0,-6 0 0,7 0 0,-4 0 0,0 0 0,4 0 0,-7 0 0,-1 0 0,-6 0 0,-9 0 0,5 0 0,-9 0 0,2 0 0,-2 0 0,-4 0 0,1 0 0</inkml:trace>
  <inkml:trace contextRef="#ctx0" brushRef="#br0" timeOffset="10471">2840 6254 24575,'8'0'0,"2"0"0,-4 0 0,9 0 0,-8 0 0,8 0 0,-9-2 0,5 1 0,-4-2 0,1 3 0,-3 0 0,1 0 0,-1 0 0,1 0 0,-1 0 0,0 0 0,0 3 0,-2 0 0,-1 2 0,1 3 0,-2-1 0,1 4 0,-2-5 0,3 3 0,-3-1 0,3-2 0,-3 5 0,0 3 0,0-1 0,0 4 0,0-8 0,-3 2 0,-3-5 0,-1 3 0,-4-3 0,5-1 0,-3 1 0,4 0 0,-1-1 0,1 0 0,6-1 0,6-2 0,5-2 0,7 3 0,-6 0 0,3 4 0,-4-1 0,0 0 0,0 0 0,0 0 0,-3-1 0,-1 1 0,-2 0 0,-1-1 0,1 0 0,-3 1 0,-1 2 0,-2 1 0,0 3 0,0 1 0,0-1 0,0 3 0,0-2 0,-5 3 0,1-4 0,-5-3 0,0 2 0,3-5 0,-5 3 0,5-6 0,-6 0 0,3-3 0,-3 0 0,0 0 0,0 0 0,-4 0 0,3 0 0,-3 0 0,7 0 0,-2 0 0,4 2 0,-1-1 0,3 1 0,2 0 0,-2-1 0,-1 4 0,3-5 0,-2 3 0</inkml:trace>
  <inkml:trace contextRef="#ctx0" brushRef="#br0" timeOffset="11460">3583 6447 24575,'-10'3'0,"-2"0"0,0 3 0,0 3 0,0-3 0,-4 6 0,3-5 0,-2 5 0,3-5 0,-1 4 0,1-4 0,0 2 0,3-1 0,-3-4 0,8 4 0,-4-5 0,5 2 0,0 1 0,-4-1 0,3 0 0,-4 1 0,3-3 0,2-1 0,0-2 0</inkml:trace>
  <inkml:trace contextRef="#ctx0" brushRef="#br0" timeOffset="12583">3363 6389 24575,'0'8'0,"0"0"0,0 0 0,0-2 0,0 1 0,0-1 0,0-1 0,3 0 0,3 1 0,-2 2 0,6 2 0,-6-1 0,7 2 0,-4-2 0,2 3 0,-1 0 0,-1 0 0,2 1 0,-4-4 0,1 2 0,0-2 0,0 0 0,-3 3 0,2-6 0,-4 2 0,4 1 0,-5-3 0,3 2 0,0-2 0,-3-1 0,5 1 0,-4-1 0,4 0 0,-2 1 0,0-1 0,1 1 0,-1-3 0,0 2 0,2-2 0,-2 0 0,0 2 0,2-5 0,-2 3 0,0-3 0,-1 0 0</inkml:trace>
  <inkml:trace contextRef="#ctx0" brushRef="#br0" timeOffset="13465">3892 6510 24575,'-4'0'0,"8"0"0,14 0 0,3 0 0,6 0 0,3 0 0,-4 0 0,6 0 0,-11 0 0,3 0 0,-8 0 0,0 0 0,-7 0 0,-1 0 0,-2 0 0,-1 0 0,1 0 0,-1 0 0,-2 0 0,0 0 0</inkml:trace>
  <inkml:trace contextRef="#ctx0" brushRef="#br0" timeOffset="15096">4242 6317 24575,'14'0'0,"-2"0"0,3 0 0,-3 0 0,8 0 0,-6 0 0,5 0 0,-3 0 0,-6 0 0,8 0 0,-11 0 0,8 0 0,-9 0 0,5 0 0,-5 0 0,3 0 0,-4 0 0,-2 2 0,-1 1 0,-2 9 0,0-2 0,0 9 0,0-6 0,-3 6 0,-3-6 0,-1 2 0,-1-6 0,2 0 0,3-4 0,-2 1 0,2-1 0,-2-2 0,0 1 0,2-1 0,-2 0 0,4 2 0,-4-2 0,5 2 0,-1-2 0,4 0 0,6-3 0,0 0 0,3 0 0,-3 0 0,2 0 0,-2 0 0,0 0 0,0 0 0,-1 2 0,-2-1 0,3 4 0,-4-2 0,1 2 0,-1 1 0,1-1 0,-3 1 0,2-1 0,-2 1 0,0-1 0,-1 1 0,-2 2 0,0 1 0,0 3 0,0 0 0,0 0 0,0 0 0,0 1 0,0-1 0,0 0 0,0 0 0,0 0 0,0 0 0,0-3 0,-3 2 0,0-2 0,-6 1 0,3-2 0,-3-2 0,6 0 0,-5-1 0,4 1 0,-4-1 0,2-2 0,-2 0 0,-1 0 0,-3-3 0,-4 3 0,3-3 0,-3 0 0,1 3 0,2-2 0,0 1 0,5-2 0,2 0 0,1 0 0,-1 0 0,3 0 0,1 0 0</inkml:trace>
  <inkml:trace contextRef="#ctx0" brushRef="#br0" timeOffset="17127">4485 7868 24575,'18'0'0,"-2"0"0,-1 0 0,-3 0 0,0 0 0,0 0 0,-3 0 0,3 0 0,-6 0 0,2 0 0,-3 0 0,1 0 0,-3 0 0,-1 0 0</inkml:trace>
  <inkml:trace contextRef="#ctx0" brushRef="#br0" timeOffset="17813">4522 8098 24575,'11'0'0,"3"0"0,-1 0 0,6 0 0,-6 0 0,2 0 0,1 0 0,-6 0 0,2 0 0,-7 0 0,0 0 0,-2 0 0,0 0 0</inkml:trace>
  <inkml:trace contextRef="#ctx0" brushRef="#br0" timeOffset="18897">4889 7943 24575,'2'3'0,"2"-1"0,7-2 0,-2 0 0,6 0 0,-8 0 0,8 0 0,-9 0 0,6 0 0,-6 0 0,2 0 0,-2 0 0,-1 0 0,1 0 0,-3 0 0,-1 0 0</inkml:trace>
  <inkml:trace contextRef="#ctx0" brushRef="#br0" timeOffset="19662">5164 7730 24575,'0'21'0,"0"-6"0,0 12 0,0-1 0,0 0 0,0 7 0,0-9 0,0 5 0,0 0 0,0 0 0,0-4 0,0 3 0,0-8 0,0 1 0,0-2 0,0-6 0,0 2 0,0-6 0,0 0 0,0-7 0,0 1 0</inkml:trace>
  <inkml:trace contextRef="#ctx0" brushRef="#br0" timeOffset="20859">652 9084 24575,'15'0'0,"1"0"0,3 0 0,1 0 0,4 0 0,-7 0 0,3 0 0,-8 0 0,3 0 0,-2 0 0,0 0 0,-5 0 0,-3 0 0,1 0 0,-1 0 0,0 0 0,1 0 0,-1 0 0,0 0 0,1 0 0,-1 0 0,1 0 0,-3 0 0,-1 0 0</inkml:trace>
  <inkml:trace contextRef="#ctx0" brushRef="#br0" timeOffset="21626">959 8939 24575,'0'14'0,"0"5"0,0 6 0,0 4 0,3 0 0,-2 4 0,2-3 0,-3 0 0,0-6 0,0-5 0,0 1 0,0-3 0,2-5 0,-1-1 0,1-5 0,-2-1 0,0-2 0</inkml:trace>
  <inkml:trace contextRef="#ctx0" brushRef="#br0" timeOffset="22548">1608 8989 24575,'-12'3'0,"-5"0"0,7 3 0,-9 3 0,-3 6 0,1-4 0,0 6 0,5-10 0,4 2 0,0-3 0,2-3 0,2 2 0,1-2 0,3 2 0,-3 0 0,6 0 0,-3 1 0,0-1 0,-1 1 0,-1-1 0,1 1 0,-1-1 0,1 1 0,-1-1 0,1-2 0,2 2 0,-2-5 0,2 3 0,0-3 0,1 0 0</inkml:trace>
  <inkml:trace contextRef="#ctx0" brushRef="#br0" timeOffset="23695">1406 9004 24575,'3'10'0,"3"0"0,3-1 0,0 2 0,0-1 0,0-1 0,-3 0 0,3-4 0,-6 1 0,1-4 0,-1 1 0,2-3 0,0 2 0,0 7 0,1 1 0,4 13 0,4-5 0,1 10 0,-1-6 0,-1-2 0,-6-4 0,1-4 0,-2-3 0,0 0 0,-1-4 0,-2-2 0,0-1 0</inkml:trace>
  <inkml:trace contextRef="#ctx0" brushRef="#br0" timeOffset="24472">1858 9134 24575,'17'0'0,"4"0"0,0 0 0,7 0 0,-3 0 0,-1 0 0,4 0 0,-7 0 0,-1 0 0,-7 0 0,-2 0 0,-5 0 0,0 0 0,-3 0 0</inkml:trace>
  <inkml:trace contextRef="#ctx0" brushRef="#br0" timeOffset="25393">2171 8912 24575,'3'19'0,"-2"-1"0,4-1 0,-1 2 0,2-3 0,-2 0 0,-1 3 0,0-2 0,-2-1 0,2 0 0,-3-7 0,0-1 0,0 0 0,0-1 0,0 1 0,0-3 0,0 3 0,0 1 0,0 2 0,0 0 0,0-3 0,0 0 0,0-3 0,0 0 0,0 1 0,0-1 0,0 0 0,0 1 0,0-1 0,0 0 0,0 0 0,0 0 0,0-2 0,0-1 0</inkml:trace>
  <inkml:trace contextRef="#ctx0" brushRef="#br0" timeOffset="26493">2940 9046 24575,'-6'11'0,"-2"-1"0,1 5 0,-5-5 0,6-2 0,-3-2 0,4-1 0,-1 1 0,-2-1 0,2 0 0,-8 1 0,4 0 0,-6 1 0,1 2 0,-2-2 0,1 5 0,0-5 0,4-1 0,3 2 0,0-4 0,6 4 0,-5-5 0,6 2 0,-3-2 0,5 2 0,-5-2 0,3 1 0,-6-1 0,2 3 0,0 0 0,-2-1 0,-1 4 0,3-3 0,-2 2 0,4-2 0,-1-3 0,3 2 0,-1-5 0,0 2 0</inkml:trace>
  <inkml:trace contextRef="#ctx0" brushRef="#br0" timeOffset="27744">2739 9091 24575,'10'12'0,"5"0"0,-5 0 0,5-2 0,-3-2 0,0-4 0,-2-2 0,-2-2 0,-3 0 0,0 0 0,0 0 0,0 0 0,0 0 0,-2 3 0,1 0 0,-3 2 0,4 1 0,-2-1 0,0 1 0,2-1 0,-2 4 0,2-3 0,-1 2 0,0-2 0,0-1 0,-1 0 0,1 1 0,-1-1 0,0 1 0,2-3 0,-2 1 0,0-1 0,2 0 0,-5 2 0,3-4 0,-3 1 0</inkml:trace>
  <inkml:trace contextRef="#ctx0" brushRef="#br0" timeOffset="28499">3289 9193 24575,'17'0'0,"5"0"0,-1 0 0,3 0 0,-4 0 0,-4 0 0,0 0 0,-4 0 0,-3 0 0,-1 0 0,-3 0 0,-2 0 0,0 0 0</inkml:trace>
  <inkml:trace contextRef="#ctx0" brushRef="#br0" timeOffset="29336">3652 8974 24575,'0'14'0,"0"-2"0,0 7 0,0 2 0,0-1 0,0 8 0,0-7 0,0 3 0,0 4 0,0-6 0,0 10 0,0-11 0,0 7 0,0-11 0,0 3 0,0-6 0,0-1 0,0-2 0,0 0 0,0-5 0,0 5 0,0-2 0,0 0 0,0 3 0,0-6 0,0 2 0,0-2 0,0-1 0,0-2 0,0 0 0</inkml:trace>
  <inkml:trace contextRef="#ctx0" brushRef="#br0" timeOffset="32286">685 9347 24575,'-6'1'0,"1"3"0,5 7 0,0 4 0,0 2 0,0 3 0,0-1 0,0 5 0,3-6 0,0 5 0,1-7 0,1-3 0,-2 2 0,3-6 0,0 3 0,0 1 0,-2-4 0,-2-1 0,1-3 0,-3 1 0,3-1 0,-3 1 0,2-3 0,-1 2 0,3-5 0,-3 5 0,4-4 0,-5 3 0,5-3 0,-2 1 0,3-2 0,-1 0 0,3 0 0,2 0 0,5 0 0,1 0 0,8 0 0,-3 0 0,7 0 0,-3 0 0,4 0 0,4-3 0,-3-1 0,3 0 0,-4-3 0,0 6 0,-4-5 0,3 5 0,-3-5 0,-1 5 0,4-5 0,-7 5 0,3-5 0,-4 5 0,0-2 0,-1 0 0,-2 2 0,2-5 0,-6 6 0,5-6 0,-1 2 0,3 0 0,0-2 0,-1 3 0,1-4 0,4 0 0,-3-3 0,7 2 0,-3-2 0,0 3 0,2 3 0,-2-2 0,0 5 0,3-5 0,-7 5 0,3-2 0,-5 3 0,1 0 0,0 0 0,4 0 0,-3 0 0,3 0 0,-4 0 0,-1 0 0,1 0 0,4 0 0,-3 0 0,7 0 0,-8 3 0,4 0 0,0 4 0,-3 0 0,7 0 0,-8 0 0,8 0 0,-7 0 0,0-1 0,-2 1 0,-7-1 0,4-3 0,-4 0 0,0 0 0,0-2 0,-3 1 0,3 1 0,-6-2 0,2 1 0,-2-2 0,-1 3 0,1-3 0,-1 3 0,1-3 0,-1 0 0,0 0 0,1 0 0,-1 0 0,0 0 0,-2-3 0,2 0 0,-5-5 0,6-5 0,-3 0 0,4-6 0,-4 2 0,3-2 0,-2-5 0,-1 3 0,1-3 0,-1 4 0,-3 0 0,6 0 0,-5 4 0,5-3 0,-5 5 0,4-1 0,-4 6 0,2-3 0,-3 6 0,2 0 0,-1 1 0,1 2 0,-2 0 0,0 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10:06:09.384"/>
    </inkml:context>
    <inkml:brush xml:id="br0">
      <inkml:brushProperty name="width" value="0.05292" units="cm"/>
      <inkml:brushProperty name="height" value="0.05292" units="cm"/>
      <inkml:brushProperty name="color" value="#0000FF"/>
    </inkml:brush>
  </inkml:definitions>
  <inkml:trace contextRef="#ctx0" brushRef="#br0">9591 3329 24575,'11'0'0,"7"0"0,0 0 0,10 0 0,-7 0 0,6 0 0,-2 0 0,-6 0 0,-1 0 0,-5 0 0,-3 0 0,2 0 0,-7 0 0,1 0 0,-3 0 0,-1 0 0</inkml:trace>
  <inkml:trace contextRef="#ctx0" brushRef="#br0" timeOffset="735">9668 3631 24575,'14'0'0,"5"0"0,6 0 0,0 0 0,-1 0 0,-5 0 0,-2 0 0,-2 0 0,-6 0 0,2 0 0,-9 0 0,2 0 0,-6 0 0</inkml:trace>
  <inkml:trace contextRef="#ctx0" brushRef="#br0" timeOffset="2930">10288 3304 24575,'15'-12'0,"-4"4"0,5 1 0,-4-1 0,4 7 0,-3-7 0,6 7 0,-7-2 0,7-3 0,-6 5 0,6-5 0,-2 6 0,-1 0 0,3 0 0,-3 0 0,1 0 0,-2 0 0,-3 0 0,0 0 0,1 0 0,-1 0 0,-3 0 0,-1 0 0,1 3 0,-3 0 0,2 2 0,-2 1 0,-1-1 0,1 4 0,0 0 0,0 3 0,-3 3 0,0-2 0,-3 6 0,0-2 0,0 7 0,-10-3 0,1 7 0,-13-1 0,3 3 0,-5 1 0,5 0 0,-3-1 0,6 0 0,-2-5 0,5-1 0,-1-4 0,4-4 0,-2 0 0,6-7 0,-3-1 0,4-2 0,1-1 0,0 1 0,3-1 0,-4-2 0,5 1 0,-3-8 0,6-3 0,4-9 0,7-5 0,0 1 0,8-5 0,-4-2 0,1 1 0,3-4 0,-3 8 0,-1-3 0,3 3 0,-3 1 0,0 0 0,3 0 0,-4 4 0,0-3 0,2 6 0,-5-5 0,2 5 0,1-6 0,-4 7 0,3-4 0,1 1 0,-4 3 0,3-4 0,0 5 0,-3-1 0,2 1 0,-3 2 0,-3 2 0,3 4 0,-6 0 0,2 3 0,-2-2 0,-1 3 0,-6 3 0,-7 3 0,-8 4 0,-3 3 0,-5 1 0,3-4 0,-3 3 0,4-3 0,0 3 0,0 1 0,4-2 0,0 1 0,4-1 0,2 0 0,-1 0 0,4-3 0,-1 2 0,5-1 0,-3 2 0,6 0 0,-3 3 0,3-2 0,0 6 0,0 2 0,0-1 0,0 4 0,0 0 0,3-3 0,3 3 0,5-4 0,-1-4 0,2 0 0,-6-4 0,6 0 0,-3 0 0,0 0 0,3 0 0,-3 0 0,3 0 0,-2 0 0,1-3 0,-2 0 0,0-3 0,0-1 0,-1 1 0,-2-3 0,3 0 0,-4-3 0,1 0 0,2 0 0,-2 0 0,2 0 0,-2-3 0,-1 0 0,-2-2 0,0 0 0,-3-1 0,2 1 0,-1 0 0,1-1 0,-2 1 0,0 0 0,0 0 0,0-1 0,0-5 0,0-3 0,0 3 0,0 2 0</inkml:trace>
  <inkml:trace contextRef="#ctx0" brushRef="#br0" timeOffset="4466">11262 2750 24575,'0'-9'0,"3"4"0,6 3 0,-2-1 0,8 3 0,-3-3 0,-2 3 0,2 0 0,-3 0 0,-3 0 0,2 0 0,1 0 0,-3 0 0,2 0 0,-3 0 0,1 0 0,2 0 0,-2 0 0,2 0 0,-2 0 0,-1 0 0,1 0 0,-3 3 0,2 0 0,-5 2 0,3 1 0,-3-1 0,0 3 0,0-1 0,0 4 0,0-2 0,0 3 0,0 0 0,0 4 0,0-3 0,0 2 0,0-3 0,-3 0 0,2 0 0,-4-2 0,5 1 0,-5-5 0,4 3 0,-4-4 0,2 0 0,0 1 0,-2-1 0,4 1 0,-1-1 0,0-2 0,1 2 0,-4-2 0,2 3 0,0-1 0,-2 0 0,5 1 0,-5-3 0,4 1 0,-1-1 0,2 2 0,0 1 0,0 2 0,0 1 0,2 0 0,4 2 0,3-4 0,7 2 0,0-3 0,4 1 0,0-1 0,0-2 0,-4-1 0,3-3 0,-3 0 0,1 0 0,-2 0 0,-6 0 0,0 0 0,-4 0 0,1 0 0,-1 0 0,0 0 0,-2 0 0,0 0 0</inkml:trace>
  <inkml:trace contextRef="#ctx0" brushRef="#br0" timeOffset="5558">10348 5400 24575,'4'3'0,"1"-1"0,13-2 0,-2 0 0,4 0 0,0 0 0,0 0 0,-1 0 0,-2 0 0,6 0 0,-9 0 0,2 0 0,-1 0 0,-6 0 0,4 0 0,-8 0 0,-3 0 0</inkml:trace>
  <inkml:trace contextRef="#ctx0" brushRef="#br0" timeOffset="6269">10393 5672 24575,'31'0'0,"-7"0"0,13 0 0,-6 0 0,3 0 0,-1 0 0,-4 0 0,-7 0 0,1 0 0,-14 0 0,6 0 0,-9 0 0,0 0 0,-3 0 0</inkml:trace>
  <inkml:trace contextRef="#ctx0" brushRef="#br0" timeOffset="8030">11470 5385 24575,'0'-14'0,"0"-3"0,0-4 0,0 4 0,0-10 0,0 5 0,0-7 0,0-4 0,0 3 0,0-4 0,0 9 0,0 1 0,0 8 0,0 3 0,0 5 0,0 2 0,-4 3 0,-3 1 0,-4 2 0,-5 0 0,0 0 0,2 0 0,-4 0 0,8 0 0,-5 0 0,5 5 0,2 5 0,1 15 0,0 1 0,2 12 0,-1-3 0,5 4 0,-6-5 0,3 0 0,0-6 0,1-3 0,0-4 0,2-6 0,-1-6 0,2 0 0,0-4 0,0 1 0,0-1 0,0 3 0,0-1 0,0 4 0,0-2 0,0 7 0,2-4 0,2 7 0,5-6 0,-2 6 0,4-6 0,-4 0 0,2-5 0,-4-2 0,0-1 0,1-2 0,-1 0 0,1-3 0,-1 0 0,1-6 0,0-1 0,0-8 0,0 2 0,1-6 0,-1 6 0,0-3 0,0 1 0,0 1 0,1-1 0,-1 3 0,0 0 0,0-1 0,0 4 0,-3-2 0,2 5 0,-2-3 0,0 4 0,-1-1 0,0 1 0,-1 0 0,3-1 0,-3 1 0,4-1 0,-5 1 0,5 2 0,-4-2 0,3 4 0,-1-1 0,2 2 0,0 5 0,-2 5 0,3 6 0,-3 3 0,4 1 0,0 4 0,0 1 0,0 8 0,1 2 0,-1-1 0,1 4 0,3-3 0,-3-1 0,3 0 0,-4-6 0,1 1 0,-2-4 0,-2-1 0,-1-11 0,0 6 0,-2-12 0,2 4 0,-3-5 0,0-1 0,0 1 0,0-1 0,2-2 0,-1 1 0,1-1 0,-2 2 0,0 1 0,0-4 0,0 1 0</inkml:trace>
  <inkml:trace contextRef="#ctx0" brushRef="#br0" timeOffset="10689">11890 5510 24575,'15'0'0,"-1"-3"0,1-4 0,-2 3 0,10-5 0,-5 8 0,2-5 0,3 2 0,-6 1 0,7 0 0,-7-3 0,2 5 0,-7-4 0,4 5 0,-7 0 0,2 0 0,-4 0 0,1 0 0,0 2 0,-1 1 0,1 3 0,-2-1 0,-1 4 0,4-3 0,-3 6 0,3 1 0,-3 0 0,1 5 0,-1-5 0,-2 6 0,-2-2 0,-2 3 0,0-1 0,0 1 0,0 0 0,0-3 0,0-2 0,0-3 0,0 0 0,-2-3 0,-1 0 0,-3-4 0,-2 1 0,2-1 0,-6 1 0,6 0 0,-6 0 0,3-3 0,-3 0 0,0-3 0,3 0 0,-3 0 0,6 0 0,-2 0 0,-1 0 0,3 0 0,-3 0 0,1 0 0,-1 0 0,-3 0 0,-1 0 0,1 0 0,0 2 0,0-1 0,0 4 0,0-4 0,-1 2 0,4-1 0,1-1 0,2 1 0,1-2 0,-1 0 0,5 0 0,8 0 0,7 0 0,5 0 0,5 0 0,-3 0 0,7 0 0,-7 0 0,2 0 0,-3 0 0,0 0 0,-3 0 0,-2 0 0,1-3 0,-6 0 0,4-1 0,-5-1 0,1 5 0,1-6 0,-5 3 0,5-3 0,-4-3 0,1 3 0,1-6 0,-3 6 0,3-5 0,-3 2 0,0-4 0,0 1 0,0-3 0,0 2 0,1-6 0,-4 2 0,3-3 0,-5 0 0,4 4 0,-4-3 0,4 6 0,-1-3 0,2 4 0,-1 3 0,1 0 0,0 4 0,-1-1 0,3 0 0,-1 1 0,4-1 0,-5 3 0,5-3 0,-1 5 0,-1-4 0,2 5 0,-2-5 0,0 4 0,8-7 0,-10 7 0,6-5 0,-7 6 0,-1 0 0,0 0 0,0 0 0,0 0 0,0 0 0,-15 0 0,-4 0 0,-12 3 0,-2 1 0,3 3 0,1 0 0,0 0 0,7-1 0,2 1 0,2-1 0,4 0 0,1-1 0,2 1 0,3-1 0,-2 1 0,5 2 0,-5-2 0,4 2 0,-1 1 0,2-3 0,0 2 0,0-2 0,0-1 0,0 1 0,0-1 0,0 0 0,0 1 0,0 2 0,0 5 0,0 7 0,0 5 0,10 5 0,-1-1 0,9 1 0,-4-5 0,0-1 0,-4-8 0,-1 0 0,-3-7 0,0-1 0,-1-2 0,0-3 0,1-1 0,-1-2 0,0 0 0,1 0 0,-1 0 0,0-2 0,1-1 0,-1-3 0,0 1 0,1-1 0,-1 0 0,1 1 0,-3-1 0,2 1 0,-2-1 0,2 1 0,1 2 0,-1-2 0,1 2 0,-1 0 0,-2-2 0,2 4 0,-5-3 0,3 3 0,-3-1 0</inkml:trace>
  <inkml:trace contextRef="#ctx0" brushRef="#br0" timeOffset="12151">12677 4863 24575,'0'-8'0,"0"-3"0,5 5 0,2-6 0,2 8 0,3-4 0,-3 7 0,6-1 0,-2 2 0,3 0 0,-4 0 0,3 0 0,-5 0 0,5 0 0,-6 0 0,0 0 0,0 0 0,-4 0 0,1 0 0,-1 0 0,1 0 0,-1 0 0,0 2 0,-2 4 0,0 7 0,-3-1 0,0 7 0,0-6 0,0 6 0,0-6 0,0 3 0,0-1 0,0-2 0,0 3 0,-3-4 0,0 0 0,-6 0 0,-1 0 0,-2 0 0,0-3 0,0 3 0,0-3 0,0 1 0,-1 1 0,4-5 0,1 3 0,2-4 0,1 1 0,-1-1 0,3 1 0,-2-3 0,9-1 0,4-2 0,7 0 0,5 0 0,4 0 0,1 0 0,3 0 0,-3 0 0,-1 0 0,-4 0 0,-4 0 0,-3 0 0,-5 0 0,-2 0 0,-1 0 0,1 0 0,-1 0 0,-2 0 0,-1 0 0</inkml:trace>
  <inkml:trace contextRef="#ctx0" brushRef="#br0" timeOffset="13245">10053 7861 24575,'18'0'0,"-3"0"0,4 0 0,2 0 0,-4 0 0,2 0 0,-3 0 0,-6 0 0,2 0 0,-4 0 0,-2 0 0,2 0 0,-5 2 0,2-2 0,-4 5 0,3-2 0,-1 2 0,0 0 0,0-2 0,-3-1 0</inkml:trace>
  <inkml:trace contextRef="#ctx0" brushRef="#br0" timeOffset="14051">10022 8010 24575,'18'0'0,"1"0"0,-3 0 0,3 0 0,-6 0 0,6 0 0,-3 0 0,-2 0 0,4 0 0,-8 0 0,6 0 0,-7 0 0,2 0 0,-2 0 0,0 0 0,2 0 0,-5 0 0,3 0 0,-4 0 0,1 0 0,-1 0 0,-2 0 0,-1 0 0</inkml:trace>
  <inkml:trace contextRef="#ctx0" brushRef="#br0" timeOffset="15651">10683 7607 24575,'-2'-8'0,"-1"0"0,3-3 0,6-2 0,4 1 0,3 0 0,6-2 0,1 1 0,-3 3 0,10-4 0,-13 10 0,9-5 0,-6 8 0,-1-2 0,-1 3 0,-2 0 0,2 0 0,-2 0 0,0 0 0,-5 0 0,0 0 0,-1 0 0,1 0 0,0 3 0,-1 0 0,1 5 0,-2-1 0,0 4 0,-3-2 0,-1 3 0,1 4 0,-2-3 0,2 6 0,-3-3 0,0 4 0,0 0 0,0-1 0,0 1 0,0 0 0,-6 0 0,-1 0 0,-10 0 0,-1 1 0,-3-3 0,-1 3 0,-2-7 0,3 3 0,-3-3 0,4-1 0,3-3 0,2 2 0,5-5 0,2 1 0,2-5 0,1 2 0,4-4 0,8 1 0,6-2 0,7 0 0,4 0 0,-4 0 0,8 0 0,-3 0 0,0 0 0,-1 0 0,0 0 0,-4 0 0,4 0 0,-4 0 0,0 0 0,-4 0 0,3 0 0,-3 3 0,0 3 0,3 4 0,-6 3 0,3-1 0,-7 0 0,0 4 0,-3-3 0,1 6 0,-4-6 0,0 6 0,-3-3 0,0 4 0,0 4 0,-6-4 0,-6 9 0,-6-7 0,-9 5 0,1-8 0,-4-1 0,1-4 0,-4-2 0,-1-2 0,-1-2 0,-3-4 0,4-1 0,-1-3 0,2 0 0,4 0 0,8 0 0,-2 0 0,13 0 0,-2 0 0,7 0 0,-1 0 0,1 0 0,2 0 0,1 0 0</inkml:trace>
  <inkml:trace contextRef="#ctx0" brushRef="#br0" timeOffset="18189">11356 7970 24575,'13'0'0,"1"0"0,-2 0 0,3 0 0,-2 0 0,3 0 0,-4 0 0,-3 0 0,2 0 0,-5 0 0,3 0 0,-4 0 0,1 0 0,-1 3 0,0-3 0,1 8 0,-3-4 0,0 4 0,-3-2 0,2-1 0,-1 0 0,1 1 0,-2-1 0,0 1 0,0-1 0,0 1 0,0-1 0,0 7 0,0-2 0,0 9 0,-5-6 0,-2 6 0,-6-3 0,-4 5 0,-1 0 0,0-4 0,-2 0 0,4-4 0,-1-1 0,5-2 0,3-2 0,4-2 0,-1-1 0,1-2 0,2-2 0,3-4 0,3-6 0,6 0 0,0-3 0,7-4 0,-2-1 0,2 0 0,1-3 0,-4 7 0,4-7 0,-5 7 0,4-1 0,-3 3 0,3 1 0,-1 0 0,-2 2 0,3 1 0,-1-2 0,-2 2 0,3-2 0,-4 3 0,0-3 0,0 2 0,0-2 0,0 3 0,-3 0 0,3 3 0,-6-2 0,5 4 0,-5-4 0,6 5 0,-6-3 0,2 3 0,1-2 0,-3 1 0,2-2 0,-2 3 0,-1 0 0,1 0 0,-1 0 0,-2-2 0,-3 1 0,-10-1 0,-3 2 0,-7 0 0,-4 0 0,3 0 0,-7 0 0,7 0 0,-3 0 0,5 3 0,2 3 0,2 1 0,2 2 0,4 0 0,0 0 0,3 0 0,0 2 0,3-1 0,0 2 0,3 0 0,0 0 0,0 0 0,0 0 0,0-3 0,0 2 0,0-2 0,0 0 0,0 3 0,0-3 0,0 0 0,0 2 0,3-2 0,3 4 0,3-4 0,4 2 0,-1-1 0,0-1 0,0 0 0,0-3 0,0 0 0,0 0 0,0-3 0,0 0 0,0-3 0,0 0 0,0 0 0,-3 0 0,2 0 0,-4 0 0,4 0 0,-5 0 0,5 0 0,-4-2 0,4-4 0,-5-1 0,5-4 0,-4 5 0,1-3 0,-3 6 0,1-2 0,-3 4 0,-1-1 0</inkml:trace>
  <inkml:trace contextRef="#ctx0" brushRef="#br0" timeOffset="19701">11894 7517 24575,'0'-11'0,"0"0"0,0 2 0,0 0 0,0 1 0,5 1 0,2-2 0,5 3 0,0 0 0,4 3 0,0 0 0,1 3 0,-2 0 0,-3 0 0,0 0 0,0 0 0,-3 0 0,0 0 0,-4 0 0,1 0 0,-1 0 0,0 0 0,-2 5 0,0 2 0,-1 5 0,-1 0 0,2 0 0,-3 0 0,0 0 0,0 0 0,0 1 0,0 2 0,-3-2 0,-4 6 0,-3-3 0,-3 1 0,-3 3 0,-2-3 0,-4 5 0,1-4 0,4-2 0,-2-3 0,9-1 0,-5-2 0,8-1 0,-1-4 0,5 1 0,-2-1 0,4 1 0,1-3 0,9-1 0,4-2 0,11 0 0,-3 0 0,7 0 0,-7 0 0,7 0 0,-8 0 0,4 0 0,-4 0 0,-3 0 0,-2 0 0,-6 0 0,3 0 0,-6 0 0,2 0 0,-2 0 0,-1 0 0,0 0 0,-2 0 0,0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10:06:48.710"/>
    </inkml:context>
    <inkml:brush xml:id="br0">
      <inkml:brushProperty name="width" value="0.05292" units="cm"/>
      <inkml:brushProperty name="height" value="0.05292" units="cm"/>
      <inkml:brushProperty name="color" value="#00FF00"/>
    </inkml:brush>
  </inkml:definitions>
  <inkml:trace contextRef="#ctx0" brushRef="#br0">16112 4808 24575,'0'-8'0,"6"0"0,-3 4 0,6-4 0,-4 7 0,4-7 0,-3 7 0,6-1 0,-6-1 0,5 3 0,-5-3 0,6 3 0,-6 0 0,5 0 0,-2 0 0,3 0 0,0 0 0,4 0 0,0 0 0,0 0 0,3 0 0,-2 0 0,-1 0 0,3 0 0,-2 0 0,2 6 0,-2-2 0,2 6 0,-6-2 0,2-1 0,-3 5 0,0-6 0,-2 6 0,-1 1 0,-3 0 0,0 6 0,1 1 0,-3 1 0,-1 7 0,-3-3 0,0 8 0,0-3 0,-3 3 0,-9 1 0,-4-3 0,-7 7 0,-4-6 0,-1 3 0,-3-4 0,0-4 0,0-4 0,2-4 0,4-6 0,1-2 0,4-1 0,3-7 0,2 0 0,6-3 0,0 0 0,4 0 0,4 0 0,5 0 0,4 0 0,8-3 0,4-1 0,1-5 0,7 1 0,-7-2 0,6 3 0,-6 0 0,7 0 0,-7-3 0,2 3 0,-3-6 0,0 6 0,0-6 0,4 2 0,-6-5 0,5 1 0,-6-1 0,0 0 0,3-2 0,-6-2 0,3-1 0,-5 5 0,1-3 0,0 2 0,-3 1 0,-1 0 0,0 4 0,-2 0 0,4 0 0,-4 2 0,4-1 0,-5 5 0,6-3 0,-3 3 0,0 0 0,6 0 0,-5 3 0,5-3 0,-3 5 0,0-4 0,0 4 0,0-1 0,4 2 0,-3 0 0,2 0 0,1 0 0,-3 0 0,2 0 0,-3 0 0,0 0 0,0 0 0,-2 0 0,1 0 0,-5 0 0,5 0 0,-4 0 0,4 0 0,-5 0 0,3-3 0,-4 2 0,1-1 0,-1 2 0,0-2 0,-8 1 0,-5-2 0,-10 3 0,-6 0 0,-1 0 0,-4 0 0,0 4 0,0 0 0,-1 10 0,5-2 0,0 5 0,5-3 0,3-2 0,2 1 0,3-1 0,2-3 0,2 3 0,5-6 0,-3 2 0,3 0 0,0-1 0,-2 4 0,1-2 0,-2 3 0,3-3 0,-3 3 0,3-3 0,-1 0 0,2-1 0,2-2 0,0-1 0,0 1 0,0-1 0,0 1 0,0-1 0,0 0 0,0 1 0,5 0 0,2 2 0,8-1 0,-2 2 0,6-3 0,-6 0 0,2 1 0,-2-1 0,-1-3 0,3 0 0,-5-1 0,8-1 0,-11 4 0,8-5 0,-6 3 0,3-1 0,0-1 0,-2 4 0,1-4 0,-2 4 0,3-2 0,0 3 0,0 0 0,0 0 0,0 3 0,-3-3 0,3 3 0,-6-3 0,2-1 0,-2 1 0,-3-1 0,2 1 0,-5-3 0,3-1 0</inkml:trace>
  <inkml:trace contextRef="#ctx0" brushRef="#br0" timeOffset="1492">17223 4439 24575,'15'0'0,"3"-3"0,-5-1 0,9 1 0,-8 0 0,9 3 0,-6 0 0,-4 0 0,2 0 0,-3 0 0,1 0 0,0 0 0,-2 0 0,-5 0 0,3 0 0,-4 0 0,1 0 0,-1 0 0,1 0 0,-1 3 0,1 0 0,-1 2 0,-2 0 0,-1 0 0,-2 1 0,0-1 0,0 0 0,0 1 0,0 2 0,0 1 0,0 7 0,-3 0 0,-3 1 0,-4 1 0,-3-1 0,-3 0 0,5-2 0,-4-5 0,6-1 0,-1-3 0,2 0 0,5-1 0,-2-2 0,2-1 0,0 1 0,-2-3 0,2 5 0,-2-2 0,-4 3 0,3 0 0,-3-1 0,4 1 0,-1-1 0,3 1 0,-2-1 0,5 1 0,-3-1 0,3 0 0,0 0 0,0 1 0,0-1 0,9 1 0,2 3 0,5-2 0,3 3 0,-2-4 0,2 1 0,1-1 0,-3-2 0,2-1 0,-7-3 0,1 0 0,-2 0 0,-4 0 0,1 0 0,-3 0 0,1 0 0,-3 0 0,-1 0 0</inkml:trace>
  <inkml:trace contextRef="#ctx0" brushRef="#br0" timeOffset="2471">17842 5081 24575,'18'0'0,"12"0"0,-3 0 0,10 0 0,-7 0 0,4 0 0,5 0 0,-9 0 0,2 0 0,-7 0 0,0 0 0,-1 0 0,-4 0 0,0 0 0,0 0 0,-1 0 0,5 0 0,-9 2 0,7 2 0,-12 2 0,5-3 0,-5 2 0,-2-2 0,-3 0 0,-2 0 0,0-3 0</inkml:trace>
  <inkml:trace contextRef="#ctx0" brushRef="#br0" timeOffset="4725">18989 4958 24575,'0'-8'0,"0"-2"0,5 0 0,2-2 0,9-4 0,1 5 0,4-9 0,3 11 0,-2-7 0,5 8 0,-6-2 0,7 6 0,-7-2 0,3 6 0,-8-3 0,3 3 0,-3 0 0,4 0 0,-3 0 0,-2 0 0,-3 0 0,0 0 0,0 0 0,-2 0 0,1 2 0,-5 2 0,2 1 0,-2 4 0,0 0 0,0 3 0,0 3 0,-2 6 0,-1 0 0,-3 6 0,0 2 0,-4 1 0,-7 4 0,-5-3 0,-7 0 0,4-5 0,-2-4 0,4-6 0,0-3 0,2-4 0,3 0 0,0-3 0,2 0 0,2-3 0,-1 2 0,3-2 0,-2 1 0,5 0 0,-2-3 0,4 4 0,-1-2 0,-1 0 0,7-1 0,0-2 0,7-3 0,5-3 0,0-5 0,0-1 0,4-5 0,-2-1 0,2 0 0,2-3 0,-2 7 0,1-7 0,-1 7 0,1-3 0,-1 4 0,0 0 0,0-1 0,0 1 0,0-4 0,0 3 0,1-3 0,-4 0 0,-2 4 0,-2 0 0,-1 1 0,0 3 0,0-1 0,-2-1 0,1 4 0,-2-4 0,7 4 0,-3-2 0,2 0 0,-3 2 0,0-2 0,0 6 0,0-3 0,1 3 0,-4 0 0,-1 0 0,0 3 0,-1 0 0,1 0 0,-3 0 0,1 0 0,-1 0 0,-6 0 0,-7 0 0,-7 6 0,-5 1 0,-1 10 0,1-3 0,-1 7 0,0-3 0,3-1 0,1 3 0,4 0 0,0-2 0,-1 9 0,1-13 0,0 9 0,0-7 0,0 4 0,-1 0 0,2-4 0,-1 0 0,3-4 0,2 0 0,1 3 0,1-2 0,0 3 0,2-4 0,2 0 0,2 0 0,0 0 0,0-3 0,0 2 0,0-4 0,0 4 0,0-5 0,0 3 0,5-4 0,2 1 0,5-3 0,0 0 0,3-3 0,-2 0 0,3 0 0,-4 0 0,0 0 0,0 0 0,0 0 0,3 0 0,-2 0 0,3-3 0,-7 0 0,-1 0 0,1-2 0,-3 4 0,2-2 0,-2 3 0,-1 0 0,-2-2 0,0-1 0,-3-5 0,0 4 0,0-1 0</inkml:trace>
  <inkml:trace contextRef="#ctx0" brushRef="#br0" timeOffset="6236">16210 3215 24575,'-3'-11'0,"6"-3"0,13-8 0,-2 7 0,20-15 0,-6 14 0,1-11 0,13-1 0,-12 8 0,12-9 0,-4 13 0,3-7 0,-6 6 0,8-6 0,-13 11 0,0-2 0,-7 4 0,-3 2 0,0-1 0,-3 5 0,-2 1 0,-3 3 0,0 0 0,-3 0 0,2 0 0,-1 0 0,2 0 0,-3 0 0,2 0 0,-5 0 0,6 5 0,-6 2 0,5 5 0,-4 0 0,4 0 0,-1 0 0,2 4 0,-2-3 0,2 2 0,-5-3 0,1-3 0,-2 3 0,0-6 0,-1 2 0,1-2 0,2 0 0,-2-1 0,3 1 0,-1-1 0,1 1 0,0 0 0,3 0 0,-3 0 0,0 0 0,-1-1 0,-2 1 0,-1-3 0,1-1 0,-1 1 0,0-3 0,1 3 0,-3-3 0,-1 0 0</inkml:trace>
  <inkml:trace contextRef="#ctx0" brushRef="#br0" timeOffset="8086">16043 3253 24575,'0'-15'0,"0"0"0,0-13 0,11 0 0,6-11 0,12 1 0,10-5-1006,5 3 1006,0 1 0,-17 21 0,-1 1 0,8-5 0,-8 7 0,2 1 0,10-3-44,13-2 44,-2-4 0,-9 13 0,9-9 0,-13 13 0,12-9 0,-7 10 0,9-11 0,-5 7 0,-14 1 0,-1-1 0,9-3 0,-9 3 0,-1 0 0,12-7 0,9 0 0,-4 3 0,3-3 0,-4 7 0,6-3 0,-6 7 0,4 1 0,-4 4 0,6 0 0,-6 0 0,4 0 0,-4 0 0,6 0 0,5 0 0,-14 0 0,-6 0 0,-1 0 0,1 0 0,7 0 0,-1 0 0,-6 0 0,-4 0 0,2 0 0,12 0 0,6 0 0,4 4 0,-6 1 0,1 7 0,-6 0 0,4 5 0,-9 2 0,0-3 0,-2 7 0,-8-8 0,3 3 0,0-3 0,-2 4 748,-1-4-748,0 8 302,-5-9-302,2 8 0,1-7 0,-6 6 0,-1-7 0,-2 3 0,-6-5 0,3-2 0,-4-1 0,-3 0 0,0-3 0,-1 3 0,-1-1 0,1-1 0,-2 1 0,-1-3 0,1 1 0,-3-1 0,2-2 0,-5 2 0,3-4 0,-3 1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10:07:23.604"/>
    </inkml:context>
    <inkml:brush xml:id="br0">
      <inkml:brushProperty name="width" value="0.05292" units="cm"/>
      <inkml:brushProperty name="height" value="0.05292" units="cm"/>
      <inkml:brushProperty name="color" value="#00FF00"/>
    </inkml:brush>
  </inkml:definitions>
  <inkml:trace contextRef="#ctx0" brushRef="#br0">15939 7313 24575,'3'18'0,"3"0"0,2-1 0,7-1 0,-4-1 0,2-1 0,-4-2 0,3 0 0,-5-8 0,11 5 0,-11-6 0,11 1 0,-8 1 0,9-2 0,-2 1 0,3 2 0,-4-3 0,7 4 0,-6-1 0,7 1 0,-4 0 0,0-3 0,-4-2 0,3-2 0,-2 0 0,2 0 0,1 0 0,0 0 0,0-3 0,0-3 0,0-5 0,0-2 0,-1 0 0,5-1 0,-3 1 0,7-2 0,-3 1 0,4 0 0,-1 3 0,1 0 0,0 1 0,-4 2 0,-1-2 0,-4 3 0,-4 0 0,3 1 0,-6 2 0,0-1 0,-5 4 0,-3-1 0,1-1 0,-1 3 0,-2-5 0,0 2 0,-3 0 0,0 0 0</inkml:trace>
  <inkml:trace contextRef="#ctx0" brushRef="#br0" timeOffset="1188">15904 7371 24575,'17'9'0,"10"10"0,6 10 0,11 11-829,-20-18 1,1 1 828,-2-1 0,0 0 0,3 1 0,0-1 0,-1 1 0,0-1 0,-1-2 0,1 0 0,1 0 0,0-1 191,12 10-191,12 1 0,-23-14 0,-1-2 0,18 8 0,-5-7 0,0-3-397,6-3 397,-5-1 0,0-3 0,0-4 0,2 4 0,0-1 0,7 2 0,-16-3 0,2-1 0,24 2 0,-12-4 0,-6 0 0,1 0 0,15 0 0,-17 0 0,1 0 0,-9 1 0,1-2 0,0-1 0,0 0 0,-3 2 0,0-1 0,0-4 0,-1-2-176,14-2 176,12-9 0,-4 2 0,-6-4 0,4-1 0,-4-4 0,-17 12 0,0 0 0,23-12 0,-23 12 0,0 0 0,22-12 0,2-5-28,-24 16 1,1 1 27,0-3 0,1 1 0,2-1 0,0 0 0,1-1 0,-1 0 0,2-4 0,-1 0 0,-2 1 0,-1 1 0,-5 2 0,0-1 0,4-2 0,-1 0 0,12-11 0,-11 11 0,1-1 0,13-13-24,3 4 24,-9 2 0,-2 4 743,-9 5-743,-1 2 183,-6 3-183,-2 4 891,-5 4-891,-3 0 301,-4 6-301,1-3 0,-1 1 0,-2-1 0,0 0 0,-3 1 0</inkml:trace>
  <inkml:trace contextRef="#ctx0" brushRef="#br0" timeOffset="2837">15711 8888 24575,'0'-11'0,"0"-4"0,0-1 0,0-4 0,0 0 0,0 0 0,0 0 0,0 0 0,5 4 0,14-1 0,-1 4 0,19 1 0,-11-2 0,12 6 0,2 1 0,-5 3 0,8 4 0,-8 0 0,-1 0 0,4 0 0,-3 0 0,-5 0 0,2 0 0,-7 0 0,0 0 0,-4 0 0,-6 5 0,-3 2 0,1 9 0,-1 0 0,-1 4 0,-2 0 0,-2 0 0,-3-1 0,-2-2 0,-2 6 0,0-6 0,0 7 0,0-4 0,0 4 0,-11 10 0,3-7 0,-16 15 0,6-11 0,-6 7 0,4 1 0,-2 0 0,1 4 0,-7-1 0,3 1 0,-3-2 0,5-6 0,-1 0 0,5-9 0,2-4 0,1-6 0,6-7 0,-2 0 0,3-3 0,3-3 0,9-1 0,10-2 0,12 0 0,8 0 0,1 0 0,5-3 0,0-5 0,-5-4 0,0-3 0,-4-3 0,-5 3 0,0-3 0,-6 8 0,-2-2 0,-2 5 0,-3-2 0,1 3 0,-4 0 0,2 0 0,2 0 0,0 0 0,10-5 0,-6 4 0,11-3 0,-3 0 0,-1 2 0,4-3 0,-7 5 0,0 2 0,-6-2 0,-6 5 0,3-2 0,-6 1 0,2 1 0,-2-1 0,-3 2 0,-1 0 0</inkml:trace>
  <inkml:trace contextRef="#ctx0" brushRef="#br0" timeOffset="4938">16684 9004 24575,'18'0'0,"1"-6"0,1 5 0,3-9 0,-2 10 0,7-4 0,-7 4 0,7-3 0,-7 2 0,3-2 0,-1 3 0,-5 0 0,5 0 0,-10 0 0,2 0 0,1 0 0,-6 0 0,5 3 0,-6 0 0,0 6 0,0 0 0,-3 3 0,0 4 0,0 0 0,-2 4 0,-1 4 0,-3-3 0,0 7 0,-6-4 0,-2 5 0,-11 1 0,-4 0 0,0-3 0,-4 3 0,6-11 0,3 2 0,-1-8 0,6-3 0,0-1 0,5-4 0,2 1 0,1-3 0,0-1 0,2-6 0,0-3 0,3-4 0,3-5 0,4 0 0,4-8 0,6 2 0,-2-6 0,7 2 0,-4 0 0,5-4 0,-1 7 0,0-3 0,0 4 0,0 0 0,2 4 0,-1-3 0,1 6 0,1-2 0,-4 0 0,4-2 0,-4 1 0,0-3 0,1-1 0,0-1 0,0-3 0,0 5 0,-4 0 0,2 3 0,-7 2 0,3 3 0,-4 4 0,0 0 0,0 3 0,0 3 0,-3 0 0,2 3 0,-4 0 0,1 0 0,-2 0 0,-1 0 0,0 0 0,-6 0 0,-7 0 0,-8 3 0,-8 8 0,2 0 0,-8 11 0,4-3 0,-9 5 0,3-1 0,-3 1 0,4-1 0,0 0 0,4 0 0,5-5 0,1 3 0,8-5 0,-4 2 0,4 1 0,3-7 0,1 7 0,-1-2 0,3-1 0,-2 3 0,0-6 0,2 3 0,1-4 0,1-3 0,4 2 0,-2-5 0,3 6 0,0-3 0,0 3 0,0 0 0,0 3 0,0-2 0,6 6 0,1-6 0,9 3 0,-3-4 0,6-1 0,-2-2 0,2-3 0,1 1 0,0-3 0,0-1 0,4-3 0,-3 0 0,-1 0 0,-1 0 0,-3 0 0,4 0 0,-3 0 0,1 0 0,-5-3 0,6-1 0,-6-2 0,3 0 0,-4-1 0,0 1 0,-3 0 0,0 1 0,-4 2 0,0 0 0,1 1 0,-3 1 0,-1-1 0</inkml:trace>
  <inkml:trace contextRef="#ctx0" brushRef="#br0" timeOffset="6408">17671 8442 24575,'0'-15'0,"6"0"0,0 6 0,6-3 0,0 6 0,1-3 0,-1 3 0,0-3 0,0 5 0,-3-2 0,2 6 0,-5 0 0,6 0 0,-4 0 0,4 0 0,-4 0 0,0 0 0,-2 3 0,-3 3 0,1 0 0,0 5 0,1-2 0,-1 3 0,-2 0 0,-2 4 0,0 0 0,0 4 0,0 4 0,-3 1 0,-4 4 0,-4 0 0,-4-1 0,1 1 0,0-4 0,0-1 0,4-4 0,0-4 0,4 0 0,3-7 0,-3-1 0,6-2 0,-3-1 0,3 0 0,0 1 0,0-1 0,0 0 0,-2 1 0,1-1 0,-1 1 0,2-1 0,0 1 0,0-1 0,7-2 0,3 0 0,12-3 0,-1 0 0,7 0 0,-3 0 0,0 0 0,-2 0 0,-3 0 0,-3 0 0,-2 0 0,-6 0 0,0 0 0,-4 0 0,1 0 0,-1 0 0,-2 0 0,-1 0 0</inkml:trace>
  <inkml:trace contextRef="#ctx0" brushRef="#br0" timeOffset="7324">18235 9216 24575,'4'0'0,"13"0"0,3 0 0,12 0 0,-3 0 0,6 0 0,4-3 0,-5-2 0,4 1 0,-8-2 0,4 5 0,-6-9 0,-3 9 0,-1-6 0,-8 5 0,0 1 0,-7-2 0,2 3 0,-4 0 0,1 0 0,-5 0 0,-1 0 0</inkml:trace>
  <inkml:trace contextRef="#ctx0" brushRef="#br0" timeOffset="9673">18442 9046 24575,'0'36'0,"0"0"0,0 3 0,0 0 0,0 0 0,3 0 0,-2-4 0,3 3 0,-4-12 0,0 6 0,0-11 0,0-1 0,0-4 0,0-4 0,0-3 0,0 0 0,0-4 0,0 0 0,0 1 0,0-1 0,0 0 0,0 0 0,0 0 0,0 1 0,0-1 0,0 0 0,0 1 0,0-4 0,0 1 0</inkml:trace>
  <inkml:trace contextRef="#ctx0" brushRef="#br0" timeOffset="11669">19420 8767 24575,'-21'0'0,"2"0"0,-13 0 0,6 0 0,-8 0 0,1 0 0,3 0 0,0 0 0,7 0 0,-1 0 0,6 0 0,-5 0 0,10 0 0,-3 0 0,4 0 0,3 0 0,1 0 0,2 0 0,-2 0 0,4 2 0,0 1 0,13 9 0,0 2 0,8 11 0,-3-1 0,0 1 0,0 3 0,-1-7 0,1 3 0,-4-4 0,0 0 0,-3-1 0,-1-2 0,-2-2 0,-2-6 0,-2 3 0,0-6 0,0 2 0,0-2 0,2-3 0,4-1 0,3-5 0,7 3 0,0-6 0,4 2 0,4 1 0,1-4 0,-1 7 0,4-7 0,-3 6 0,4-2 0,-5 3 0,4 0 0,-7 0 0,3 0 0,-4 0 0,0 0 0,-4 3 0,0 3 0,-4 7 0,0 0 0,-2 6 0,0-3 0,-4 0 0,0 3 0,-2-2 0,-1 3 0,-3 3 0,0-2 0,0 3 0,-3-4 0,-8 1 0,-4-1 0,-6 2 0,-5 1 0,-1-1 0,-4-2 0,1-2 0,-3-3 0,3-4 0,-8 0 0,8-3 0,1-4 0,1-1 0,3-3 0,0 0 0,4 0 0,6 0 0,3 0 0,2 0 0,2-2 0,2 1 0,1-1 0,2-1 0,0 2 0,3-1 0</inkml:trace>
  <inkml:trace contextRef="#ctx0" brushRef="#br0" timeOffset="15217">19828 9139 24575,'14'-3'0,"-2"0"0,4 3 0,-4 0 0,3 0 0,-2 0 0,3 0 0,-1 0 0,-5 0 0,9 0 0,-6 0 0,1 0 0,0 0 0,-4 0 0,-1 0 0,2 0 0,-5 0 0,6 0 0,-3 0 0,3 6 0,-3 0 0,3 7 0,-3-1 0,1 3 0,1-2 0,-4 3 0,1-7 0,1-1 0,-3 1 0,3-3 0,-3 3 0,-3-4 0,-1 1 0,-2-1 0,0 3 0,0 1 0,0 7 0,0 0 0,-6 4 0,-6 5 0,-6-3 0,-9 5 0,4-5 0,-7 1 0,4-5 0,-4 1 0,1-5 0,0-3 0,4 0 0,1-5 0,8 1 0,0-1 0,4-3 0,3 0 0,1-3 0,2 0 0,8-2 0,2 1 0,7-6 0,1 0 0,3-6 0,2 1 0,0-5 0,2 3 0,-1-6 0,2 2 0,1 0 0,1-3 0,-2 7 0,1-7 0,0 3 0,0 0 0,0-2 0,0 2 0,-3 0 0,2-3 0,-7 8 0,4-3 0,-5 4 0,-3-1 0,0 1 0,0 3 0,-3 0 0,2 3 0,1 1 0,-3-1 0,5 0 0,-4 3 0,4-3 0,-2 3 0,3-3 0,0 3 0,0-3 0,0 3 0,0-1 0,4 2 0,-3 2 0,2-3 0,1 2 0,-3-1 0,2 2 0,-3 0 0,0 0 0,-3 0 0,3 0 0,-6 0 0,2 0 0,-2 0 0,-1 0 0,1 0 0,-1 0 0,1 0 0,-1 0 0,1 0 0,-1 0 0,-6 0 0,-7 0 0,-7 3 0,-5 0 0,-4 4 0,3 3 0,-3-3 0,4 6 0,0-6 0,3 2 0,-2 1 0,6-3 0,-2 5 0,3-6 0,-1 6 0,1-3 0,0 3 0,0 0 0,-4 5 0,2-1 0,-3 1 0,7 2 0,-2-2 0,2 3 0,-1 0 0,2-1 0,5-5 0,-2 1 0,6-6 0,-6 0 0,6-1 0,-3-2 0,3-1 0,0 1 0,0-1 0,0 3 0,0 2 0,0 2 0,3-3 0,0 2 0,3-2 0,2 3 0,2-2 0,-1-2 0,2-2 0,-2 0 0,3-3 0,1 0 0,-1-3 0,0 0 0,0 0 0,0 0 0,0 0 0,0 0 0,0 0 0,0 0 0,0 0 0,0 0 0,-3 0 0,3-3 0,-3 3 0,0-3 0,2 3 0,-5 0 0,3 0 0,-4 0 0,1 0 0,-1 0 0,-2 0 0,-1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10:08:14.572"/>
    </inkml:context>
    <inkml:brush xml:id="br0">
      <inkml:brushProperty name="width" value="0.05292" units="cm"/>
      <inkml:brushProperty name="height" value="0.05292" units="cm"/>
      <inkml:brushProperty name="color" value="#FF0000"/>
    </inkml:brush>
  </inkml:definitions>
  <inkml:trace contextRef="#ctx0" brushRef="#br0">2330 12483 24575,'-3'-5'0,"3"2"0,6 4 0,6 5 0,6 8 0,6 1 0,-2 6 0,3-3 0,6 9 0,-7 0 0,12 5 0,-9-4 0,5 3 0,4-3 0,-4 4 0,10 6-428,-4-4 428,0 4 0,3-5 0,-4-1 0,0 1 0,3-4 0,-3 2 0,2-6 0,-2 3 0,1-8 0,-2 2 0,-2-9 0,15 6 0,-17-11 0,22 5 0,-8-5 0,12 1 0,-11-4 0,13-1 0,-18-4-471,14 0 471,0 0 0,-5 0 0,5-8 0,-5 2 0,-1-9 0,0 5 0,-18 2 0,-2-1 0,14-3 0,-5 3 0,0-1 0,6-7 0,-16 9 0,2-1 0,3-2 0,-2 0 0,3-3 0,-2 4 0,0-1 0,8-6 0,9 0 0,1-4 0,-1 4 0,6-4 0,-14 4 0,-9 4 0,-1 0 0,3-7 0,-5 8 0,0 1 0,12-12 0,-12 9 0,2 0 0,11-8 0,-12 7 0,-2 0 0,7-4 0,13-6 0,-9 5 0,5-8 0,-5 10 0,-3-9 0,-3 3 0,-7 1 419,4-4-419,-9 5 0,4 0 0,-4 0 480,-1 0-480,1 0 0,0 1 0,-1 3 0,3 0 0,-3 5 0,3-1 0,-8 4 0,0 0 0,-7 5 0,-1-1 0,-2 3 0,-3-2 0,-3 4 0,-9-1 0,-9 2 0,-6 0 0,-1 0 0,-3 0 0,7 0 0,-12 0 0,7 0 0,-7 0 0,4 0 0,0 0 0,0 0 0,4 0 0,1-3 0,4 2 0,4-2 0,0 3 0,7-2 0,1 1 0,2-1 0,1 2 0,2-2 0,-2 1 0,5-4 0,6 5 0,5-2 0,13 2 0,0 0 0,10 0 0,-4 0 0,8 0 0,-4 0 0,0 0 0,0 0 0,-9 0 0,-1 0 0,-5 0 0,-2 0 0,2 0 0,-9 0 0,5 0 0,-6 0 0,0 0 0,-1 0 0,-2 0 0,-1 0 0,0 0 0,1 0 0,-1 0 0,1 0 0,-1 0 0,1 0 0,-1 0 0,0 0 0,-2 2 0,0 7 0,-3 4 0,3 7 0,1 4 0,-1 1 0,0 4 0,1 0 0,-4-5 0,4 4 0,-4-7 0,0 3 0,0-4 0,0-4 0,0 0 0,0-7 0,0-1 0,0-2 0,0-1 0,0 0 0,0 1 0,0-3 0,0-1 0</inkml:trace>
  <inkml:trace contextRef="#ctx0" brushRef="#br0" timeOffset="1718">2291 15019 24575,'22'0'0,"4"-7"0,-5 6 0,11-5 0,-6 6 0,7 0 0,-4 0 0,0 0 0,-4 0 0,-1 0 0,-11 0 0,2 0 0,-9 0 0,6 0 0,-6 0 0,2 0 0,-2 0 0,-1 0 0,1 0 0,-1 0 0,1 0 0,-1 5 0,1 2 0,0 5 0,0 3 0,3-2 0,-2 6 0,5-3 0,-4 8 0,2 1 0,-3 4 0,0 4 0,1 1 0,-4 5 0,-1 0 0,-3-4 0,0 2 0,0-7 0,0 4 0,-9-8 0,-4 3 0,-9-7 0,-5 5 0,0-4 0,-3-4 0,-5 3 0,4-2 0,-7 3 0,2 1 0,-3-5 0,0 4 0,5-7 0,5 2 0,8-5 0,6 0 0,2-4 0,7-1 0,0-2 0,6 0 0,0-1 0,0 3 0,0 1 0,0 4 0,10 3 0,-2-3 0,11 1 0,2-5 0,4-2 0,3 0 0,11-3 0,2-1 0,9-3 0,6 0 0,-14 0 0,12 0 0,-8 0 0,6 0 0,-1 0 0,-7 0 0,-10 0 0,-4 0 0,-7 0 0,-3 3 0,-3 1 0,-2 2 0,-3 0 0,-3-3 0,0 3 0,-4-6 0,1 3 0,-3-3 0,-1 0 0</inkml:trace>
  <inkml:trace contextRef="#ctx0" brushRef="#br0" timeOffset="3838">3070 15847 24575,'0'-15'0,"0"3"0,0-7 0,3 6 0,0-3 0,6 4 0,-2-3 0,8 4 0,-5-1 0,15-2 0,-11 6 0,10-9 0,-11 10 0,6 0 0,-3 1 0,0 3 0,3-1 0,-6 2 0,3 2 0,-4 0 0,0 0 0,0 0 0,0 0 0,-3 0 0,3 2 0,-6 1 0,5 6 0,-4 0 0,2 7 0,-3-3 0,3 6 0,-2 1 0,3 1 0,-3 3 0,0-5 0,-4 1 0,0 0 0,-3 4 0,0-3 0,0 3 0,0-8 0,0 3 0,0-6 0,0 2 0,0-5 0,-2-2 0,1-3 0,-1 1 0,-1-3 0,0-1 0,-2 1 0,-1-3 0,-2 5 0,1-4 0,-4 4 0,2-4 0,-3 4 0,2-4 0,-1 4 0,5-4 0,-3 4 0,4-4 0,-1 1 0,1-2 0,2-2 0,1-4 0,7-3 0,2-3 0,5 0 0,4-5 0,-2 1 0,3-5 0,-1 4 0,-2-6 0,6 4 0,-5-5 0,5 6 0,-6-1 0,6 1 0,-2-3 0,3-1 0,1 1 0,3 2 0,-3-2 0,3 7 0,-5-4 0,0 5 0,0 0 0,0 0 0,-1-1 0,1 1 0,-3 0 0,2 0 0,-6 1 0,2-1 0,-3 4 0,-3 0 0,0 3 0,-4 3 0,1 1 0,-1 2 0,-4 0 0,-5 0 0,-5 2 0,-6 5 0,-2 3 0,-8 8 0,-1 1 0,-8 4 0,2 4 0,-7 1 0,6 0 0,-3 3 0,9-7 0,1 2 0,8-5 0,2-4 0,5 2 0,2-6 0,3 2 0,3-3 0,-3 0 0,6 0 0,-3-3 0,3 3 0,0-6 0,0 5 0,0-5 0,0 6 0,0-3 0,0 0 0,0-1 0,5-2 0,5 0 0,3 0 0,6 1 0,-2-4 0,2 0 0,5-3 0,-3 0 0,3 0 0,0 0 0,-4 0 0,4 0 0,-4 0 0,0 0 0,-4 0 0,0 0 0,-1 0 0,-5 0 0,5 0 0,-9 0 0,2 0 0,-2 0 0,-1 0 0,1 0 0,-1 0 0,-2-2 0,-1-1 0,-2 0 0,0 0 0</inkml:trace>
  <inkml:trace contextRef="#ctx0" brushRef="#br0" timeOffset="5596">4050 14891 24575,'0'-12'0,"2"-2"0,4 8 0,1-5 0,1 4 0,4-2 0,-2 0 0,6 5 0,-4-1 0,4 5 0,-6 0 0,8 0 0,-5 0 0,1 0 0,0 0 0,-1 0 0,0 0 0,3 2 0,-7 4 0,2 4 0,-4 2 0,2 0 0,-3 3 0,-3 2 0,0 7 0,-3-3 0,0 6 0,0-2 0,-6 4 0,-6 4 0,-8-1 0,-3 6 0,-1-6 0,1 2 0,4-8 0,2-1 0,7-11 0,0 0 0,5-7 0,-1 1 0,3-3 0,7-2 0,7 0 0,6-3 0,7 0 0,-3 0 0,7 0 0,-7 0 0,3-3 0,-5 2 0,1-2 0,0 0 0,-3 3 0,-2-6 0,-3 5 0,-3-1 0,-1 2 0,-2 0 0,-1 0 0,1 0 0,-1 0 0,-2-3 0,-1 3 0,-2-3 0</inkml:trace>
  <inkml:trace contextRef="#ctx0" brushRef="#br0" timeOffset="7762">2434 12451 24575,'-3'5'0,"1"4"0,4-1 0,5 8 0,3 0 0,7 5 0,1 0 0,3 0 0,1 1 0,3-4 0,6 8 0,5 0 0,0-1 0,10 7 0,-13-8 0,-8-6 0,1 0 0,11 10 0,6 1 0,0-5 0,-5 4 0,6-3 0,3 9 0,-6-13 0,9 8 0,-14-13 0,7 4 0,-4-5 0,2 1 0,-11-7 0,0 0 0,9 3-217,-3-3 1,-1 0 216,-1-1 0,-4-1 0,0-1 0,11 2 0,15 1 0,-5-1 0,-20-2 0,0 1 0,20 2 0,5 4 0,0-5-570,-21-3 1,0 0 569,-2-1 0,0 1 0,5-1 0,0 1 0,-6 0 0,-1-1-330,0 1 1,1-1 329,2-1 0,1-1 0,-3 0 0,0 0 0,27-2 0,-29 0 0,0 0 0,3 0 0,-1 0 0,19 0 0,-9-2 0,0-1 0,9-2 0,-13-1 0,0-1 0,-7 2 0,1 0 0,2-4 0,1 0 0,-3 2 0,0 0 0,3 0 0,-1 0 0,18-6 0,-8 5 0,0 1-645,-12 2 0,1 0 645,15-3 0,2 0 0,-8 5 0,-1 1 0,1 0 0,1 0 0,2 2 0,1 0 0,4 0 0,-1 0 0,-14 0 0,0 0 0,23-3 0,0 1 0,-25 1 0,1 0 0,22-3 0,1-2 0,-17 4 0,-2-1 0,7-2 0,0 0 0,-6 0 0,0 0 0,6 0 0,0 0 0,-5 0 0,-2 0-228,-5 1 1,0-1 227,4-1 0,-1-2 0,18-5 0,-23 4 0,1 0 0,24-9 0,-5-2 0,-1-2 0,-5-2 0,-16 7 0,-1-1 0,6-8 762,15-8-762,-21 8 0,7 2 623,-4-7-623,0 7 1360,-4-2-1360,-1 3 958,-4 2-958,0-1 273,-5 4-273,0-1 0,-5 6 0,1 0 0,-4 4 0,2 0 0,-5 5 0,3-3 0,-4 4 0,1-1 0,-3 0 0,1 3 0,-3-4 0,1 2 0,-2 0 0,0 1 0</inkml:trace>
  <inkml:trace contextRef="#ctx0" brushRef="#br0" timeOffset="9080">7160 12418 24575,'15'0'0,"3"0"0,-6 0 0,7 0 0,2 0 0,0 0 0,2 0 0,-3 0 0,0 0 0,0 0 0,0 0 0,-4 0 0,0 0 0,-4 0 0,-3 0 0,-1 0 0,0 0 0,-2 0 0,2 0 0,-3 0 0,0 0 0,1 0 0,-1 0 0,1 0 0,-1 0 0,1 0 0,-1 0 0,1 0 0,-1 0 0,1 0 0,-1 0 0,0 0 0,1 0 0,-1 0 0,-2 2 0,-1 2 0,1 1 0,0 12 0,0-6 0,3 14 0,-5-9 0,1 4 0,-2 0 0,4 3 0,-4 2 0,4 0 0,-4 7 0,0-10 0,0 11 0,0-9 0,0 1 0,0-1 0,0-7 0,2-2 0,-1-6 0,2 0 0,-3-4 0,0 1 0,0-3 0,0-1 0</inkml:trace>
  <inkml:trace contextRef="#ctx0" brushRef="#br0" timeOffset="10116">4643 15869 24575,'15'0'0,"4"0"0,10 0 0,6 0 0,9 0 0,7 0 0,1 0 0,-6 0 0,-13 0 0,0 0 0,3 0 0,-3 0 0,0 0 0,7 0 0,5 0 0,-6 0 0,-1 0 0,-8 0 0,0 0 0,-6 0 0,-8 0 0,3 0 0,-9 0 0,5 0 0,-6 0 0,3 0 0,0-2 0,-3-1 0,2-3 0,-4-3 0,1 2 0,-2-1 0,0 5 0,-1-2 0,-2 2 0,-1 0 0,-2 1 0</inkml:trace>
  <inkml:trace contextRef="#ctx0" brushRef="#br0" timeOffset="10965">5100 15462 24575,'0'14'0,"0"16"0,0-10 0,0 22 0,0-11 0,0 8 0,0 0 0,0 0 0,0-5 0,0-1 0,0-4 0,0 0 0,0 0 0,0 0 0,0 0 0,0-4 0,0-5 0,0-1 0,0-6 0,0 2 0,0-6 0,0 2 0,0-2 0,0 1 0,0-2 0,0-3 0,0 1 0,0-1 0,0 1 0,0-1 0,0 1 0,0-1 0,0 1 0,0-1 0,0 3 0,0 2 0,3 2 0,-3 0 0,5-3 0,-4 2 0,1-5 0,-2 3 0,0-6 0,0-1 0</inkml:trace>
  <inkml:trace contextRef="#ctx0" brushRef="#br0" timeOffset="12652">6430 15080 24575,'-20'0'0,"-3"0"0,-2 0 0,-4 0 0,-4 0 0,-2 0 0,1 0 0,-4 0 0,8 0 0,-4 0 0,9 0 0,-2 0 0,2 0 0,3 0 0,-1 0 0,7 0 0,-4 0 0,3 0 0,5 0 0,0 0 0,6 0 0,-5 0 0,7 5 0,10 10 0,7 10 0,5 2 0,5 9 0,-7 0 0,3 9 0,-2 1 0,-1 3 0,0-9 0,-4 0 0,-1-7 0,-4-12 0,0 6 0,-3-16 0,-1 5 0,-3-7 0,0-3 0,0 2 0,0-2 0,0-1 0,0 0 0,0 1 0,0-1 0,0 1 0,0-1 0,2-2 0,1 0 0,2-3 0,4 0 0,0 0 0,6 0 0,-2 0 0,6-3 0,-2 2 0,7-5 0,-4 2 0,4 0 0,-4 1 0,0 3 0,0 0 0,4 0 0,-4 0 0,4 0 0,-4 6 0,-3 1 0,2 10 0,-5-1 0,0 9 0,-4-4 0,-3 3 0,0-1 0,-4 2 0,0 0 0,-3 3 0,0-3 0,0-1 0,-2 0 0,-5-4 0,-3 0 0,-8 1 0,1-4 0,-3 0 0,-4-4 0,3-2 0,-7-1 0,7-3 0,-3-3 0,4-1 0,0-3 0,4 0 0,0 0 0,4 0 0,3 0 0,0 0 0,4-3 0,-1 0 0,1-2 0,-1 2 0,1 0 0,0 3 0,2 0 0,1 0 0</inkml:trace>
  <inkml:trace contextRef="#ctx0" brushRef="#br0" timeOffset="15198">6864 15603 24575,'0'-8'0,"0"-2"0,0 3 0,3-7 0,3 6 0,7-4 0,3 5 0,8 0 0,1 4 0,8-1 0,-7 1 0,11 3 0,-11-3 0,3 3 0,-1 0 0,-7 0 0,3 0 0,-4 0 0,0 0 0,-4 0 0,-1 0 0,-2 5 0,-4-1 0,2 11 0,-4-5 0,3 9 0,-7 1 0,0 5 0,-3 4 0,0 4 0,0-3 0,0 8 0,0-8 0,0 8 0,-3-8 0,-5 3 0,-3-4 0,-3-4 0,-4 4 0,0-7 0,-5 4 0,1-5 0,-3 2 0,2-2 0,-2-2 0,4-2 0,1-4 0,0-2 0,7-2 0,-2-3 0,8-1 0,-1-1 0,5-6 0,0-5 0,3-4 0,3-1 0,3 0 0,1-4 0,4 3 0,0-6 0,1 6 0,0-3 0,4 4 0,-3-1 0,6 0 0,-3 1 0,4-2 0,4 0 0,-3 1 0,7-5 0,-6-1 0,9-4 0,-9 1 0,9-5 0,-8-3 0,4-2 0,-4-7 0,1 4 0,-1-4 0,1 3 0,-5 2 0,3 3 0,-7 10 0,2-4 0,-7 12 0,2-2 0,-3 5 0,0 2 0,3 2 0,-6 0 0,5 0 0,-2 3 0,3-3 0,0 3 0,0-3 0,-3 3 0,3 0 0,-6 0 0,5 3 0,-5-3 0,3 3 0,-4 0 0,1 0 0,-1 0 0,1 0 0,-3-2 0,-6 1 0,-7-1 0,-5 2 0,-9 3 0,-2 8 0,-3 1 0,-2 11 0,1-4 0,3 4 0,1-1 0,8-5 0,1 3 0,5-7 0,2 3 0,1-4 0,3 3 0,0 2 0,2 6 0,-2 2 0,5 4 0,-6 4 0,6-3 0,-2 8 0,3-8 0,-3 0 0,2-7 0,-2-6 0,3-5 0,0-3 0,0-4 0,0 1 0,0-1 0,0 1 0,3-1 0,6 1 0,1 0 0,9 0 0,-3 1 0,8 3 0,-3-3 0,7 4 0,-7-5 0,6 1 0,-2-3 0,0-1 0,3-3 0,-7 0 0,-1 0 0,-1 0 0,-6 0 0,-1 0 0,-3 0 0,-4-2 0,1-1 0,-1 0 0,1-2 0,-1 2 0,0-3 0,1 1 0,-1 2 0,1-2 0,-1 2 0,1-1 0,-1 0 0,-2 3 0,-1-1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10:08:55.805"/>
    </inkml:context>
    <inkml:brush xml:id="br0">
      <inkml:brushProperty name="width" value="0.05292" units="cm"/>
      <inkml:brushProperty name="height" value="0.05292" units="cm"/>
      <inkml:brushProperty name="color" value="#0000FF"/>
    </inkml:brush>
  </inkml:definitions>
  <inkml:trace contextRef="#ctx0" brushRef="#br0">3082 11402 24575,'-13'0'0,"4"0"0,-5 0 0,8 0 0,-3 6 0,3 0 0,3 6 0,-5 0 0,6 1 0,-3 2 0,2-2 0,3 6 0,-3-6 0,3 10 0,0-9 0,0 13 0,0-10 0,0 11 0,0-3 0,0 8 0,0-7 0,0 6 0,3-7 0,4 4 0,4 0 0,0-4 0,7 4 0,-7-8 0,7 4 0,-2-9 0,2 4 0,7-1 0,1 0 0,5 3 0,2-3 0,-1 8 0,7-3 0,-4 3 0,4-3 0,-3-1 0,2 1 0,-7-5 0,3 3 0,-5-6 0,-3 2 0,2-4 0,-3 0 0,4-3 0,0 2 0,-1-1 0,1 2 0,4 1 0,-3-1 0,8 2 0,-8-2 0,8-2 0,-8 2 0,4-6 0,-6 3 0,1-4 0,-4-3 0,3-1 0,-3-3 0,4 0 0,0 0 0,-1-6 0,2-6 0,0-8 0,2-3 0,-1-4 0,0-1 0,0-4 0,1 1 0,-1 0 0,0 0 0,-3-1 0,-2 1 0,-2 0 0,-5 1 0,-1 0 0,-4 2 0,-3-1 0,0 0 0,-4 4 0,0 1 0,-4 0 0,0 3 0,-3-2 0,0-1 0,0-1 0,0-4 0,-3 0 0,-5-5 0,-3 4 0,-8-8 0,3 4 0,-7-5 0,7 0 0,-3 4 0,0-3 0,3 4 0,-3-1 0,4 2 0,-2 7 0,2-2 0,-3 6 0,1-2 0,-1 3 0,-4-1 0,1 1 0,0 3 0,-1-3 0,-2 6 0,3-2 0,-7 3 0,3 3 0,-4 1 0,0 2 0,-4 4 0,2 1 0,-7 3 0,8 0 0,-18 0 0,19 0 0,-14 6 0,14 3 0,-2 10 0,0 0 0,2 0 0,6 2 0,-2-3 0,4 4 0,-1-1 0,-4 2 0,2 3 0,-1-6 0,6 4 0,0-13 0,8 4 0,-3-8 0,7 1 0,-1-5 0,2 0 0,1-3 0,2 0 0,0 0 0</inkml:trace>
  <inkml:trace contextRef="#ctx0" brushRef="#br0" timeOffset="1966">4270 11192 24575,'22'-28'0,"-1"12"0,9-8 0,-8 18 0,15-8 0,-7 6 0,14 0 0,-4 1 0,4-2 0,-5 5 0,0-3 0,1 6 0,-1-2 0,5 3 0,-9 0 0,8 0 0,-13 0 0,3 0 0,-8 0 0,3 0 0,-11 0 0,6 0 0,-7 0 0,0 0 0,0 0 0,-4 2 0,0 2 0,-3 2 0,3 2 0,-3-1 0,0 4 0,-1-5 0,-2 6 0,3-6 0,-2 6 0,1-6 0,-2 2 0,-1 1 0,1-3 0,0 2 0,2-2 0,-2 0 0,3-1 0,-4 1 0,3-1 0,-1 1 0,1 0 0,-2-1 0,-1 1 0,0-1 0,0-2 0,1-1 0,-1-2 0,0 0 0,1 0 0,-1 0 0,0 0 0,-2-2 0,2-8 0,-4-3 0,2-7 0,0 0 0,0 0 0,1 4 0,2-3 0,-5 9 0,2-5 0,-3 9 0,0-3 0,0 4 0,0-1 0,0 1 0,0 0 0,-6-1 0,2 0 0,-4 1 0,2-1 0,1 0 0,-1 1 0,3-1 0,-2 3 0,5-2 0,0 5 0,5-3 0,4 3 0,3 3 0,1 0 0,-4 6 0,-1-2 0,-2 4 0,0-2 0,0 3 0,-2 4 0,-2 0 0,-2 4 0,0 0 0,0-1 0,0-2 0,0 2 0,0-6 0,0-1 0,-2-3 0,1-4 0,-4 1 0,5-1 0,-3 0 0,3 1 0,0-1 0,0 0 0,0 0 0,0 4 0,0-3 0,0 5 0,0-4 0,0 1 0,0-3 0,0 1 0,0-1 0,0 0 0,-2-2 0,-4 2 0,-7-1 0,-7-1 0,-1 3 0,-7-2 0,-1 3 0,3 0 0,-7 0 0,13 0 0,-1-1 0,6 1 0,2-4 0,4 2 0,1-4 0,5 1 0,1-2 0</inkml:trace>
  <inkml:trace contextRef="#ctx0" brushRef="#br0" timeOffset="3913">4199 11121 24575,'47'-4'0,"9"-5"0,-15-1 0,2-1-2051,0 1 1,1-1 2050,12-5 0,2 0-690,-19 8 1,0 0 0,1 1 689,4-1 0,1 0 0,0 1 0,0 0 0,0 1 0,0 2 0,0 1 0,-1 1 0,0 0 0,-2 0 0,-1 0 0,0 1 0,1 1 0,0 0 0,-1 0 0,15 0 0,-2 0-230,-1 0 1,-1 0 229,-6 0 0,-1 0-595,0 0 1,0 0 594,1 0 0,0 0 0,0 4 0,-1 1 0,-2 0 0,-1 1 0,3 6 0,0 1 0,-6-3 0,0 0 0,10 3 0,-1-1 0,-4-1 0,-1-2 0,6 1 0,1 1 0,-4 2 0,-1-1 0,5-3 0,-1-1 0,-3 4 0,1 0 8,6-6 0,0 0-8,-3 1 0,1 1 0,2-3 0,1 1 0,-4-1 0,1 0 0,2 0 0,-1 1 0,-4-1 0,-3 0 447,-5-1 0,1 1-447,11 3 0,-3 0 1205,0 5-1205,-5-4 0,-1 1 0,-1 10 0,14 2 0,-14 5 1387,-8-6-1387,-8 4 1888,-10-12-1888,-2 4 1680,-6-8-1680,-2 2 747,0-5-747,-1 3 0,-2-9 0,0-3 0,-3-6 0,0-3 0,-3-4 0,-1 0 0,-3-4 0,-2 0 0,-2 0 0,-2 0 0,-1-4 0,-2 6 0,1-5 0,2 6 0,1 3 0,5-1 0,-2 6 0,3 0 0,3 0 0,1 4 0,2-1 0,-3 3 0,3-2 0,-3 2 0,3 3 0,0 3 0,3 10 0,1 3 0,2 0 0,1 3 0,-1-2 0,-2 3 0,2-1 0,-6-2 0,3-2 0,-3-3 0,0 0 0,0-3 0,0 0 0,0-4 0,3-2 0,-3 2 0,-4-4 0,-7 1 0,-15-2 0,0 0 0,-12 0 0,4 0 0,-5 0 0,4 0 0,-3 0 0,12 0 0,-2 0 0,11 0 0,2 0 0,5 0 0,2 0 0,2 0 0,1 0 0,-1 0 0,3 2 0,-1-1 0,3 1 0,-1-2 0</inkml:trace>
  <inkml:trace contextRef="#ctx0" brushRef="#br0" timeOffset="4973">8483 15718 24575,'36'0'0,"6"0"0,8 0-1575,8 0 1575,-24 0 0,0 0 0,1 0 0,1 0 0,6 0 0,-1 0 0,16 0 0,-20 0 0,-2 0 0,7 0 511,9 0-511,-15 0 261,-4 0-261,-15 0 0,0 0 0,-9 0 200,-2 0 1,-3 0 0,-1 0 0</inkml:trace>
  <inkml:trace contextRef="#ctx0" brushRef="#br0" timeOffset="6103">9641 14988 24575,'19'-9'0,"16"-3"0,-15 5 0,17-7 0,-7 5 0,-4-2 0,6 3 0,-7 2 0,0 5 0,-1-2 0,-1 3 0,-5 0 0,1 0 0,-10 0 0,6 0 0,-7 9 0,1 2 0,1 13 0,-9-4 0,10 23 0,-10-10 0,2 21 0,-3-3-706,0 7 706,1-27 0,-2 0 0,-4 4 0,-2 0 0,0 0 0,-2 0-666,-9 1 0,-2 0 666,1 4 0,-2-2 0,-6-2 0,-1-1 0,9-4 0,-1-1-298,-5-1 0,0-2 298,-11 15 0,-2-3 0,4-6 0,12-8 637,6-8-637,6-4 1335,1-5-1335,6-2 662,1-1-662,2 1 0,-3 2 0,2-2 0,-1 6 0,2-3 0,0 0 0,0-1 0,0-2 0,0-1 0,2-2 0,11 0 0,5-3 0,26 0 0,-12 0 0,21-4 0,-17 0 0,8-8 0,-5 7 0,-8-5 0,-3 9 0,-11-2 0,-2 3 0,-6 0 0,3 0 0,-3 0 0,3 0 0,0 0 0,0 0 0,0 0 0,0 0 0,-3 0 0,0 0 0,-4 0 0,-2 0 0,0 0 0</inkml:trace>
  <inkml:trace contextRef="#ctx0" brushRef="#br0" timeOffset="8002">10445 15520 24575,'23'0'0,"-4"0"0,9 0 0,-3-7 0,8 6 0,-3-9 0,3 9 0,-8-2 0,3 3 0,-7 0 0,-1 0 0,-1 0 0,-6 0 0,2 0 0,-5 0 0,1 5 0,-4 5 0,2 11 0,-5 4 0,2 8 0,-5 2 0,3 4 0,-4 16 0,-8-7 0,-4 9 0,-9-16 0,-7-2 0,0-7 0,-4 1 0,5-7 0,2-10 0,4-3 0,4-6 0,2-4 0,3 0 0,2-3 0,-1-6 0,5 3 0,0-6 0,0-3 0,6 5 0,-6-5 0,6 4 0,-3 2 0,3-6 0,0 3 0,0-3 0,0 0 0,6-4 0,1 0 0,9-1 0,2-3 0,-1 2 0,7 0 0,-6 2 0,7-2 0,-1 3 0,1-2 0,9 2 0,-3-4 0,7-1 0,-2-3 0,-1-1 0,3 1 0,-6-1 0,7 4 0,-7-2 0,6 2 0,-7 0 0,3-2 0,-5 6 0,1-2 0,-5 7 0,-1-2 0,-4 5 0,-4-1 0,-1 3 0,-6 2 0,0 2 0,-4-1 0,1 3 0,-8-3 0,-2 3 0,-10 0 0,1 3 0,-7 7 0,2 5 0,-3 6 0,-2 5 0,1-3 0,3 6 0,-3 1 0,6 0 0,-1 1 0,-8 19 0,8-18 0,1-2 0,2 4 0,7-14 0,1-1 0,5-6 0,-2 2 0,3-5 0,0 1 0,0-2 0,0 0 0,0 2 0,0-5 0,3 3 0,6-3 0,1 0 0,13 0 0,-5 1 0,5-3 0,1 2 0,-3-5 0,3 5 0,-4-6 0,-4 6 0,3-5 0,-6 1 0,3-2 0,-4 0 0,0 0 0,0 0 0,0 0 0,0 0 0,3 0 0,-5 0 0,5 0 0,-9-2 0,3 1 0,-4-1 0,-2-1 0,2 3 0,-4-5 0,3 2 0,-3-2 0,1 2 0,-2 1 0</inkml:trace>
  <inkml:trace contextRef="#ctx0" brushRef="#br0" timeOffset="9117">11839 15693 24575,'21'0'0,"2"0"0,1 0 0,9 0 0,2 0 0,5 0 0,4 0 0,0 0 0,-8 0 0,7 0 0,-13 0 0,3 0 0,-4 0 0,-7 0 0,5 0 0,-13 0 0,5 0 0,-7 0 0,-3 0 0,0 0 0,-4 0 0,1 0 0,-1 0 0,0 0 0,1 0 0,-1 0 0,1 0 0,-1 0 0,1 0 0,-1 0 0,1 0 0,-1 0 0,-2 0 0,0 0 0</inkml:trace>
  <inkml:trace contextRef="#ctx0" brushRef="#br0" timeOffset="11049">13486 15037 24575,'-23'0'0,"1"0"0,-2 0 0,-1 0 0,-4 0 0,0 0 0,0 0 0,0 0 0,0 0 0,0 0 0,0 0 0,-4 0 0,3 0 0,0 0 0,6 0 0,4 0 0,7 0 0,-2 0 0,9 0 0,-3 0 0,7 6 0,-1 1 0,3 14 0,3 0 0,-2 8 0,2 5 0,1 0 0,-3 10 0,2-4 0,-3 9 0,0-3 0,0-1 0,0-1 0,0-5 0,-3-8 0,2-3 0,-4-12 0,4 0 0,-4-7 0,4-1 0,-1-2 0,2-1 0,0-6 0,2 0 0,8-10 0,3 1 0,12-8 0,0 3 0,9-4 0,-4 4 0,8 0 0,-3 3 0,4 1 0,-5 3 0,4 4 0,-8 1 0,4 3 0,-10 0 0,0 0 0,-7 0 0,-2 2 0,-3 4 0,-2 4 0,-1 5 0,-3 2 0,1 7 0,-3 0 0,-1 5 0,-3 5 0,0 0 0,0 15 0,0-12 0,-8 17 0,-1-19 0,-11 14 0,0-9 0,-4 1 0,0-6 0,1-4 0,-4-4 0,4-4 0,-6-5 0,8-5 0,-7-1 0,7-3 0,-7-2 0,11 0 0,-6-3 0,10-2 0,-3-2 0,7 0 0,-2 0 0,4 0 0,-1 0 0,2-2 0,1-1 0,-1-3 0,3 1 0,-2 2 0,5 1 0,-3 2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10:09:26.732"/>
    </inkml:context>
    <inkml:brush xml:id="br0">
      <inkml:brushProperty name="width" value="0.05292" units="cm"/>
      <inkml:brushProperty name="height" value="0.05292" units="cm"/>
      <inkml:brushProperty name="color" value="#00FF00"/>
    </inkml:brush>
  </inkml:definitions>
  <inkml:trace contextRef="#ctx0" brushRef="#br0">14511 15453 24575,'8'-2'0,"6"-1"0,22 3 0,5 0 0,15 0 0,-14 0 0,12 0 0,-14 0 0,6 0 0,-2 0 0,-10 0 0,-4 0 0,-10 0 0,-4 0 0,-7 0 0,-1 0 0,-5 0 0,-1 0 0</inkml:trace>
  <inkml:trace contextRef="#ctx0" brushRef="#br0" timeOffset="672">14444 15915 24575,'26'0'0,"2"0"0,22 0 0,2 0 0,-4 0 0,6 0 0,-8 0 0,1 0 0,2 0 0,-10 0 0,-12 0 0,-3 0 0,-11 0 0,-4 0 0,-4 0 0,-2 0 0</inkml:trace>
  <inkml:trace contextRef="#ctx0" brushRef="#br0" timeOffset="1873">15804 15008 24575,'0'-10'0,"3"-2"0,3 3 0,7-3 0,3 5 0,4-3 0,0 6 0,4 1 0,-4 3 0,8 0 0,-3 0 0,-1 0 0,0 0 0,0 0 0,1 0 0,-4 0 0,2 0 0,-7 0 0,1 0 0,-2 3 0,-2 7 0,-4 0 0,1 9 0,-4-3 0,1 4 0,0 0 0,-4 0 0,0 4 0,-3 5 0,0 1 0,-3 8 0,-10 7 0,-10 3-405,8-19 1,-2 0 404,0-2 0,-2 0 0,-1 0 0,0 0 0,0 2 0,-2 1 0,0-2 0,-1-1 0,3-2 0,0 0 0,0 1 0,1-1 0,-19 19 0,22-19 0,0 2 0,-4 0 0,1-1 0,-3 20-385,-3-1 385,13-6 0,1-5 0,7-1 0,1-8 0,3-1 793,0-8-793,0 0 401,0-4-401,9 0 0,6 2 0,6-1 0,11-2 0,-6-1 0,12-2 0,7-4 0,2 0 0,-1-4 0,-3-4 0,-4-4 0,2-8 0,-2-1 0,-5-1 0,-6 3 0,-3 4 0,-1 1 0,-8 4 0,-3 2 0,-5 1 0,-2 3 0,-1 0 0,-2-2 0,0-4 0,-3 3 0,0-3 0</inkml:trace>
  <inkml:trace contextRef="#ctx0" brushRef="#br0" timeOffset="3587">16666 15446 24575,'22'0'0,"-3"0"0,9 0 0,-7 0 0,7 0 0,-7 0 0,3 0 0,0 0 0,-7 0 0,2-3 0,-3 6 0,-6 0 0,5 7 0,-8 2 0,2 3 0,-6 2 0,3-1 0,-6 3 0,3 1 0,-3 5 0,0 4 0,0 0 0,-7 4 0,-5-2 0,-8 7 0,-3-7 0,-4 4 0,-1-4 0,-3 1 0,0-5 0,1-4 0,0-5 0,1-3 0,4-4 0,1-1 0,8-4 0,0 0 0,7-2 0,0-2 0,13-2 0,4 0 0,14-3 0,2-4 0,10-8 0,-4-1 0,8-3 0,-7 1 0,7 1 0,-6-5 0,6 2 0,-6-4 0,13-9 0,-16 8 0,16-12 0,-17 9 0,8-4 0,-4 1 0,-5 4 0,-1 1 0,-9 5 0,3 3 0,-9 2 0,4 3 0,-9 4 0,3-2 0,-3 5 0,-3-3 0,-1 4 0,-2-1 0,0 1 0,0-1 0,-2 3 0,-4 1 0,-3 2 0,-3 0 0,-1 0 0,1 0 0,0 0 0,0 5 0,-1 10 0,-1 6 0,-1 12 0,0 7 0,-1 0 0,3 9 0,-1-10 0,5 5 0,-2-10 0,3 0 0,1-6 0,3-3 0,1-1 0,3-4 0,0 0 0,0-4 0,0 3 0,2-6 0,8 3 0,1 0 0,8-5 0,-2 4 0,2-7 0,1 1 0,0-2 0,0-3 0,-4-2 0,3-2 0,-6 0 0,3 0 0,-4 0 0,-3 0 0,-1 0 0,-2 0 0,-1 0 0,1-2 0,-1-1 0,1-3 0,-1 1 0,3-4 0,-1 3 0,1-2 0,-3 2 0,1 1 0,-1 2 0,1 0 0,-3 1 0,-1 1 0,-2-1 0</inkml:trace>
  <inkml:trace contextRef="#ctx0" brushRef="#br0" timeOffset="5117">17612 14753 24575,'6'-15'0,"0"6"0,6-1 0,0 3 0,1-2 0,-1 0 0,3 5 0,-5 2 0,5 2 0,-9 0 0,2 0 0,-2 0 0,-1 0 0,-2 4 0,2 3 0,-4 12 0,1 2 0,-2 8 0,0 5 0,0 0 0,-7 10 0,-2-4 0,-11 4 0,4-5 0,-7-3 0,11-7 0,-5-4 0,6-5 0,1-4 0,1 0 0,3-7 0,3-1 0,-2-2 0,4-1 0,-1 0 0,2 1 0,0-1 0,0 1 0,0 2 0,0 1 0,5 3 0,5-2 0,7 2 0,3-5 0,-1 3 0,5-7 0,-3 0 0,3-3 0,-4 0 0,0 0 0,0 0 0,-4 0 0,-1 0 0,-2-2 0,-1 1 0,-3-4 0,2 1 0,-2 1 0,0-2 0,3 2 0,-6 0 0,2 0 0,-3 3 0,1 0 0,-1 0 0,1 0 0,-3 0 0,-1 0 0</inkml:trace>
  <inkml:trace contextRef="#ctx0" brushRef="#br0" timeOffset="5924">18269 15724 24575,'26'0'0,"6"0"0,7 0 0,-7 0 0,27 0 0,-29 0 0,30 0 0,-25 0 0,9 0 0,-5 0 0,-4 0 0,3 0 0,-8 0 0,-1 0 0,-9 0 0,3 0 0,-12 0 0,8 0 0,-13 0 0,3 0 0,-6 0 0,-1 0 0</inkml:trace>
  <inkml:trace contextRef="#ctx0" brushRef="#br0" timeOffset="6901">18626 15477 24575,'-3'1'0,"0"7"0,3 11 0,0 6 0,0 4 0,0 4 0,0-3 0,0-1 0,0-1 0,0 1 0,0-3 0,0 2 0,0 1 0,0-4 0,0 9 0,0-5 0,0-1 0,0-3 0,0 3 0,0-7 0,0-1 0,0-4 0,0-4 0,0 0 0,0-3 0,0 0 0,0-4 0,0 0 0,0-2 0,0 0 0</inkml:trace>
  <inkml:trace contextRef="#ctx0" brushRef="#br0" timeOffset="8250">19399 15082 24575,'13'-6'0,"4"2"0,-1-5 0,8 2 0,-3 0 0,3 3 0,-8-4 0,3 6 0,-2-3 0,-4 5 0,2 0 0,-9 0 0,9 0 0,-8 0 0,5 0 0,-7 0 0,1 0 0,-1 0 0,1 5 0,-3 5 0,-1 11 0,-2 8 0,0 1 0,-3 13 0,-5-12 0,-8 17 0,-1-12 0,-6 7 0,10-8 0,-4-6 0,10-5 0,-3-8 0,4 0 0,3-4 0,0-3 0,3 2 0,0-5 0,0 3 0,0-4 0,0 4 0,0-3 0,0 2 0,2-2 0,8-3 0,3 2 0,11-4 0,-3 2 0,7-3 0,-3 3 0,-1-2 0,4 2 0,-7 0 0,-1-2 0,-4 4 0,-4-1 0,-3-1 0,-1 2 0,-2-4 0,-3 3 0,-1 2 0,-2 4 0,0 5 0,0 10 0,-10 2 0,-9 18 0,-15-1-711,11-14 1,-2 1 710,-1-2 0,-1 0 0,-5 6 0,-1-1 0,3-4 0,1-1 0,0-2 0,1-1-349,3 0 1,0-2 348,-23 11-31,8 0 31,8-14 0,-1 1 0,21-15 1367,-12 7-1367,18-9 748,-2 1-748,2-3 8,1-1 1,2-2-1,1 0 1</inkml:trace>
  <inkml:trace contextRef="#ctx0" brushRef="#br0" timeOffset="10141">20083 15714 24575,'17'0'0,"5"0"0,-1 0 0,7 0 0,-8 0 0,8 0 0,-7 0 0,3 0 0,-8 0 0,3 0 0,-9 0 0,5 0 0,-9 0 0,6 0 0,-4 0 0,2 5 0,-2 2 0,-5 2 0,0 5 0,-3 0 0,0 9 0,0 2 0,0 4 0,0 5 0,-7-4 0,-5 4 0,-4-1 0,-6-5 0,7 1 0,-6-8 0,8-4 0,-4-4 0,8-4 0,1-4 0,2 1 0,1-3 0,-1-1 0,1-2 0,0 0 0,2-4 0,7-6 0,3-6 0,10-4 0,5-6 0,1 4 0,7-9 0,-7 4 0,8-4 0,-3 0 0,-1 4 0,-1 1 0,-5 4 0,1 0 0,-1 4 0,0-3 0,-1 7 0,1-3 0,-1 4 0,0-1 0,-1 4 0,1-3 0,0 3 0,-4 0 0,0 1 0,-7 3 0,2 0 0,-4 0 0,1 3 0,-2 0 0,-3 1 0,-1 8 0,-8 2 0,-5 11 0,-8 6 0,1-3 0,-4 7 0,7-4 0,-4 5 0,5-1 0,0-4 0,3 3 0,-2-7 0,5 7 0,-2-4 0,6 1 0,1-1 0,0-4 0,2 0 0,-2-1 0,3 1 0,0 0 0,0-4 0,0 3 0,3-2 0,1-1 0,8 0 0,-1 0 0,4-6 0,2 6 0,-1-9 0,0 2 0,3-2 0,-6-1 0,6-2 0,-6-2 0,0-2 0,-2 0 0,-5 0 0,3 0 0,-4 0 0,0 0 0,1 0 0,-3 0 0,-1 0 0</inkml:trace>
  <inkml:trace contextRef="#ctx0" brushRef="#br0" timeOffset="10862">21307 15895 24575,'14'3'0,"10"-1"0,12-2 0,21 0 0,-4 0-783,-19 0 0,0 0 783,23 0 0,-13 0 53,14 0-53,-20 0 0,9 0 368,-13 0-368,-10 0 0,-4 0 0,-7 0 196,-1 0 0,-9 0 0,-1 0 0</inkml:trace>
  <inkml:trace contextRef="#ctx0" brushRef="#br0" timeOffset="12453">22979 14986 24575,'-27'0'0,"0"0"0,2 0 0,-18 0 0,10 0 0,-8 0 0,-1 0 0,11 0 0,-14 0 0,11 0 0,1 0 0,8 0 0,7 0 0,0 0 0,13 2 0,-4 4 0,9 6 0,0 4 0,4 8 0,0 1 0,3 4 0,4 4 0,-3 2 0,3 4 0,-3 0 0,-4 0 0,3-5 0,-6 4 0,2-8 0,-3 3 0,0-5 0,0 5 0,0-3 0,0 8 0,0-8 0,0 3 0,0-4 0,-3-4 0,0-4 0,-1-6 0,-1-6 0,4 0 0,-1-4 0,2-7 0,0-5 0,6-9 0,5-5 0,16-5 0,1 2 0,11-4 0,9-2 0,-5 12 0,-15 5 0,0 1 0,17 3 0,6-4 0,-1 9 0,-5 0 0,-1 4 0,-9 0 0,-1 10 0,-7 7 0,0 11 0,-4 3 0,-3 3 0,-5-3 0,-4 3 0,-4-5 0,-3-1 0,0 1 0,-4 0 0,0 10 0,-7-4 0,-6 14 0,-17-6-486,13-17 0,-2 0 486,-5-3 0,-1-1 0,-3 4 0,0-1 0,-18 10 0,16-16 0,-1-2 0,-12 8 0,-13-7 0,0-2-528,9-11 528,-8-1 0,15-4 0,1 0 0,4-10 0,10 1 946,0-9-946,9 5 554,3 4-554,5 0 0,4 4 0,0-1 0,3 3 0,-2 1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10:11:27.762"/>
    </inkml:context>
    <inkml:brush xml:id="br0">
      <inkml:brushProperty name="width" value="0.05292" units="cm"/>
      <inkml:brushProperty name="height" value="0.05292" units="cm"/>
      <inkml:brushProperty name="color" value="#FF0000"/>
    </inkml:brush>
  </inkml:definitions>
  <inkml:trace contextRef="#ctx0" brushRef="#br0">8327 6218 24575,'26'-37'0,"-1"7"0,3 5 0,4-1-833,-4 7 1,0 1 832,1-1 0,2 1 0,1-1 0,1 1 0,-5 5 0,1-1-1218,14-8 1,2-1 1217,3 0 0,3 1 0,-14 5 0,1-1 0,0 2 0,17-7 0,0 1 0,-5 3 0,-1 2 0,-4 1 0,1 1-264,0 0 1,-1 0 263,-2 0 0,-1 0 0,3 2 0,0 0 0,-3 1 0,1 0 0,2 1 0,1 2 0,4 0 0,-1 1 0,-3-2 0,1 1 0,6 5 0,0 1 0,-3-4 0,0 0 0,4 6 0,0 1 0,-4-5 0,0 1 0,3 3 0,-1 1 0,-4-3 0,-3 1 0,-7 2 0,-1 0-328,3 0 1,-1 0 327,21 0 0,-26 0 0,3 0 0,8 0 0,-2 0 0,15 4 0,-9 0 0,1 2 0,7 8 0,-14-5 0,2 2-196,-9 0 1,-1 0 195,3-1 0,0 1 0,4 5 0,0 1 0,-6-5 0,0 0 0,5 5 0,-1 0 0,14 5 0,-9-1 0,-1-2 0,-1-2 631,-3 2 1,2 0-632,5-5 0,-18-2 0,0 1 0,2-4 0,-1 1 1228,22 10-1228,-1 0 0,-7-3 0,-5 2 0,0 0 745,-5-3-745,-4 2 1279,-3-3-1279,-9-5 855,5 0-855,-13-4 303,1-1-303,-2 1 0,-3 0 0,2-3 0,-2-1 0,-4-8 0,1-2 0,-3-13 0,0 4 0,0-11 0,-4-1 0,0-2 0,-7-7 0,-1 8 0,-4-13 0,1 8 0,2-9 0,-2-1 0,10 5 0,-3-4 0,8 5 0,0 4 0,0 6 0,0 5 0,0 8 0,0 0 0,3 4 0,0 3 0,3 3 0,-1 1 0,1 4 0,-1-1 0,0 2 0,1 0 0,-1 0 0,0 0 0,1 2 0,-1 4 0,1 7 0,1 7 0,0 1 0,0 7 0,3-3 0,-2 8 0,3-3 0,-4 8 0,1-4 0,0 6 0,-4 4 0,-1 1 0,-3 5 0,0-5 0,0 4 0,0-13 0,0 2 0,0-16 0,0-3 0,-2-7 0,1-3 0,-4-1 0,4-2 0,-6-1 0,1 3 0,-13 2 0,-7 8 0,-4-6 0,-8 6 0,4-6 0,-10 4 0,3-4 0,2 0 0,5-5 0,9 0 0,5-3 0,4 2 0,7-6 0,0 3 0,6-1 0,-2-1 0,5 3 0,-5-3 0,4 3 0,-1-3 0,2 1 0</inkml:trace>
  <inkml:trace contextRef="#ctx0" brushRef="#br0" timeOffset="2012">7740 8760 24575,'11'-5'0,"3"-4"0,6-2 0,5 0 0,4 1 0,0 3 0,0 3 0,-1 0 0,1 4 0,0 0 0,-4 0 0,-1 0 0,-4 10 0,1 2 0,2 14 0,-5-4 0,0 7 0,-4-4 0,-3 4 0,3 4 0,-6-3 0,3 3 0,-3 1 0,-4-4 0,-1-1 0,-3-5 0,0-4 0,0-4 0,0-3 0,0-5 0,0-3 0,0 1 0,-2-3 0,-4-1 0,-7-2 0,-3 0 0,0-2 0,-3-2 0,2-2 0,1-1 0,0 1 0,4 0 0,3 0 0,0 3 0,32 19 0,1 8 0,0-3 0,2 2 0,-3 1 0,-1 1 0,17 11-312,-18-13 0,1 0 312,17 13 0,-17-14 0,1 0 0,15 17 0,0-1 0,-10-7 0,-2-4 0,-8-6 0,-4-4 0,-3-5 0,-4 0 0,1-3 624,-5 2-624,0-4 0,-3 4 0,0-5 0,-3 5 0,-10-4 0,-2 5 0,-13-4 0,-2 2 0,0-2 0,-7-1 0,2-3 0,-4 0 0,0-4 0,0 0 0,4 0 0,2 0 0,8 0 0,-3 0 0,10 0 0,-1 0 0,7 0 0,3 0 0,0 0 0,3 0 0,1 0 0,0 0 0,0 0 0,-1 0 0,3 0 0,1 0 0</inkml:trace>
  <inkml:trace contextRef="#ctx0" brushRef="#br0" timeOffset="3903">8705 9341 24575,'0'-9'0,"0"2"0,5 4 0,2 0 0,5 3 0,3 0 0,6 0 0,0 0 0,2 0 0,-3 0 0,0 0 0,0 0 0,0 0 0,-4 0 0,0 0 0,-4 3 0,-3 0 0,0 6 0,-4 0 0,1 3 0,1 3 0,-1 2 0,-2 3 0,-1-1 0,-3 1 0,0 0 0,0 0 0,0 0 0,0-4 0,0 3 0,0-9 0,-3 5 0,0-9 0,-6 3 0,3-4 0,-6 1 0,6-3 0,-5 3 0,-2-6 0,0 3 0,-6-3 0,6 3 0,-3-3 0,4 6 0,0-5 0,0 4 0,2-4 0,2 4 0,2-5 0,1 3 0,2-1 0,0 1 0,6-1 0,6 1 0,4-3 0,11-7 0,2-5 0,8-7 0,-2-5 0,2-3 0,-2 3 0,-5-7 0,4 7 0,-11-1 0,5 2 0,-11 3 0,2 3 0,-3 1 0,-1 4 0,0 0 0,-3 0 0,3 0 0,-3 0 0,0 2 0,3-1 0,-6 5 0,2-6 0,-2 6 0,-1 0 0,1 1 0,-1 2 0,-4 0 0,-5 10 0,-10 9 0,-1 9 0,-8 6 0,8-2 0,-8 2 0,8-6 0,0 0 0,3-8 0,8-2 0,-4-3 0,7 0 0,-1 0 0,2-3 0,0 3 0,0 0 0,0 1 0,0 6 0,0-6 0,2 2 0,4-3 0,7-2 0,3-1 0,4-2 0,0-4 0,0 0 0,0-3 0,4 0 0,-4 0 0,1 0 0,-2-6 0,-6 2 0,2-5 0,-6 3 0,0 3 0,-4-2 0,1 4 0,-1-1 0,0-1 0,1 2 0,-1-3 0,0 3 0,-2-4 0,0 2 0,-3 1 0,0-1 0</inkml:trace>
  <inkml:trace contextRef="#ctx0" brushRef="#br0" timeOffset="5367">9509 8526 24575,'0'-8'0,"0"-3"0,3-1 0,4-5 0,0 1 0,5 0 0,1 6 0,3 1 0,0 5 0,0 1 0,-1 3 0,-5 0 0,9 0 0,-9 0 0,5 0 0,-3 0 0,0 0 0,0 0 0,0 3 0,1 7 0,-1 0 0,-5 9 0,2-3 0,-6 4 0,1 4 0,-1-4 0,-3 8 0,0-7 0,0 3 0,0 0 0,-3-3 0,-4 2 0,-7-2 0,-4 0 0,1-4 0,1-1 0,3-6 0,4-2 0,1-2 0,2-1 0,1-2 0,2 2 0,0-2 0,9 5 0,12 6 0,9 4 0,11 5 0,-3-3 0,3 2 0,1-2 0,-2 4 0,5-7 0,-11 0 0,3-8 0,-9 1 0,-5-6 0,-1-1 0,-9-3 0,5 0 0,-9 0 0,2 0 0,-2 0 0,-1 0 0,-2 0 0,-1 0 0</inkml:trace>
  <inkml:trace contextRef="#ctx0" brushRef="#br0" timeOffset="9406">8108 6116 24575,'10'-23'0,"4"-4"0,10-4 0,11-17-1710,-16 24 0,2-2 1710,7-7 0,2-1 0,-4 3 0,2 0 0,10-9 0,2 0 0,-6 6 0,0 0-624,-4 6 0,2 0 0,0 1 624,8-6 0,1 1 0,5-4 0,1 1 0,-3 7 0,1 2 0,0-3 0,1 1 0,0 6 0,0 2 0,1-4 0,0 1 0,2 4 0,0 2 0,-3-1 0,1 0-280,2 2 0,0 1 280,0 2 0,1 0 0,0-3 0,0 1 0,4 4 0,0-1 0,3-4 0,1 0-990,0 4 0,1 1 990,-18 2 0,1-1 0,0 1 0,2 3 0,1 0 0,-1 0 0,-2-1 0,0-1 0,1 2 0,1 1 0,0 1 0,1 0 0,-1-2 0,0 0 0,0 1 0,-2 3 0,0 0 0,1 0 0,3-2 0,1 0 0,-1 1 0,-4 2 0,0 1 0,0 0 0,4-1 0,0-1 0,0 0 0,-4 0 0,0 0 0,0 1 0,4 0 0,0 1 0,1 0 0,-2-2 0,-1 0 0,1 0 0,0 2 0,0 0 0,0 0 0,2 0 0,0 0 0,0 0-323,-2 0 1,0 0-1,0 0 323,0 0 0,0 0 0,0 0 0,-1 0 0,1 0 0,-1 0 0,-2 0 0,-1 0 0,1 0 0,-1 2 0,1 0 0,-1-1 0,1 1 0,-1 0 0,1 1-34,0 0 0,-1 1 0,1 0 34,16 2 0,1-1 0,-1 1 0,-1-1 0,-3 0 0,0 1 0,0-1 0,-1 1 19,-3-1 0,1 0-19,2 0 0,-1 1 0,-1 3 0,-1 2 0,0-3 0,0 1 0,0 5 0,-1 2 0,-3-1 0,-1 1 0,2 1 0,-2 2 0,-2 1 0,-1 0 407,-2-1 1,-1 1-408,-3 1 0,-1 1 0,-1-1 0,-1 1 0,1 2 0,-1 0 0,-2-1 0,-1 0 0,1 3 0,-1 0 0,-1-1 0,-2 1 0,-1 2 0,-1 0 0,-4-6 0,-1 1 0,9 10 0,-2 0 1861,2 4-1861,-3-5 0,0 1 0,4 11 0,-12-17 0,0 0 0,13 20 0,-2-4 2175,-6-9-2175,-4-4 1898,-1-4-1898,-4-5 1481,-1-2-1481,-1-9 634,0 5-634,1-8 0,-4 1 0,5 1 0,-4-2 0,6 2 0,-1-3 0,-2 0 0,6 1 0,-6-1 0,3-2 0,-7-2 0,-1-2 0,-2 0 0,-1 0 0,1 0 0,-1 0 0,-2-2 0,0-7 0,-3-1 0,0-9 0,0 2 0,0 1 0,0-3 0,0 2 0,0 1 0,0 0 0,0 4 0,0 3 0,0 0 0,0 1 0,0 2 0,0-6 0,0 3 0,0-3 0,0-4 0,0 0 0,0-4 0,0 3 0,0 2 0,0 3 0,0 2 0,0 2 0,0 2 0,0 5 0,0 8 0,0 6 0,0 7 0,-4 4 0,0 1 0,-3 0 0,0 3 0,0-8 0,0 4 0,1-4 0,2 0 0,-2 0 0,5 0 0,-2-4 0,3-1 0,0-3 0,0 1 0,0-4 0,0-1 0,0-3 0,0 1 0,0-1 0,-2-2 0,-1 0 0,-5-3 0,2 2 0,-6-1 0,3 1 0,-6-2 0,2 0 0,-6 0 0,2 0 0,-3 0 0,0 0 0,1-3 0,-1 0 0,0-1 0,0 1 0,-4 3 0,3 0 0,-3 0 0,4 0 0,0 0 0,4 2 0,3 2 0,5 1 0,2 1 0,0-3 0,3 1 0,1-3 0,2 1 0</inkml:trace>
  <inkml:trace contextRef="#ctx0" brushRef="#br0" timeOffset="11686">10617 9550 24575,'21'0'0,"2"0"0,6 0 0,4 0 0,-3 0 0,13 0 0,-7 0 0,13 0 0,-9 0 0,0 0 0,2 0 0,-10 0 0,6 0 0,-9 0 0,-4 0 0,2 0 0,-9 0 0,5 0 0,-7 0 0,1 0 0,-2 0 0,-6 0 0,3 0 0,-6 0 0,2 0 0,-2 0 0,-3 0 0,-1 0 0</inkml:trace>
  <inkml:trace contextRef="#ctx0" brushRef="#br0" timeOffset="12557">10970 9336 24575,'0'32'0,"0"4"0,0-2 0,0 5 0,0 0 0,0-5 0,0 0 0,0-10 0,0 0 0,0-7 0,0-5 0,0-3 0,0-4 0,0 0 0,0 0 0,0 1 0,0-1 0,0 0 0,0 4 0,0-3 0,0 5 0,0-5 0,0 3 0,0-1 0,0-2 0,0 3 0,0-4 0,0 1 0,0 2 0,0-2 0,0 3 0,0-1 0,0-2 0,0 2 0,-5-2 0,1-3 0,-2 0 0,4-3 0</inkml:trace>
  <inkml:trace contextRef="#ctx0" brushRef="#br0" timeOffset="13819">11620 8932 24575,'0'-8'0,"0"0"0,9-1 0,2-1 0,8 0 0,1 0 0,0 7 0,0-3 0,0 5 0,0-2 0,4 3 0,-4 0 0,4 0 0,0 0 0,-7 0 0,6 0 0,-6 0 0,3 0 0,-7 0 0,5 0 0,-11 0 0,5 0 0,-3 0 0,-3 2 0,2 4 0,-2 7 0,-2 3 0,-1 8 0,-3 1 0,0 8 0,0 2 0,-4 20 0,-9-7-498,3-14 0,-4 0 498,-1-6 0,-1-2 0,2 1 0,0-1-140,-3 1 0,0-2 140,-9 17 0,-4 4 0,2-9 0,9-7 0,1-5 0,5-9 0,3 0 982,2-4-982,4 3 294,-2 6-294,5-1 0,-5 8 0,5-3 0,-2 0 0,3-5 0,0-1 0,0-9 0,0 2 0,0-7 0,9-2 0,10 0 0,7-3 0,12 0 0,1 0 0,1 0 0,4-4 0,-5 0 0,-4-7 0,-2 3 0,-8 1 0,-5 1 0,-1 2 0,-6 1 0,3-3 0,-7 5 0,-1-4 0,-2 4 0,-1-1 0,1 2 0,-1 0 0,-2-3 0,0 1 0,-3-1 0,0 0 0</inkml:trace>
  <inkml:trace contextRef="#ctx0" brushRef="#br0" timeOffset="15411">12429 9229 24575,'21'0'0,"-6"0"0,12 0 0,-5 0 0,11 0 0,-3 0 0,-1 0 0,-1 0 0,-3 0 0,-4 0 0,2 0 0,-6 0 0,-4 0 0,-1 0 0,-3 0 0,-3 0 0,0 6 0,-1 8 0,-4-1 0,2 19 0,-3-10 0,0 12 0,0-1 0,0-11 0,-3 10 0,2-15 0,-8 7 0,4-4 0,-7-4 0,2 3 0,-2-6 0,-4 3 0,-5-2 0,0-1 0,-3 1 0,0-4 0,3 3 0,1-6 0,4 2 0,4-3 0,3-2 0,1 1 0,9-7 0,11 1 0,9-13 0,9-2 0,0-4 0,1-2 0,0 2 0,0-3 0,0-1 0,0 1 0,1-1 0,-1 1 0,0-1 0,0-2 0,-4 2 0,4-6 0,-3-2 0,0-1 0,0-3 0,-5 5 0,-4 1 0,0 0 0,-5 5 0,-1 1 0,-3 7 0,2 2 0,-5 6 0,1 3 0,-2 1 0,-1 4 0,-2 1 0,-1 6 0,-11 7 0,-2 0 0,-11 8 0,-3-2 0,-2 3 0,-8-2 0,3 3 0,-3-3 0,5-1 0,4-1 0,1-1 0,8-3 0,1 2 0,6 0 0,1 0 0,5 4 0,1 0 0,3 0 0,0 0 0,0-1 0,0 1 0,0 0 0,0-4 0,6 0 0,0-4 0,10-3 0,4 1 0,5 0 0,9-2 0,-4 3 0,7-4 0,-7 1 0,8-1 0,-8 0 0,-1 1 0,-1-1 0,-7-3 0,-1-1 0,-1-3 0,-6 0 0,0 0 0,-2 0 0,-5 0 0,3 0 0,-4 0 0,1 0 0,-3 0 0,-1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10:12:00.175"/>
    </inkml:context>
    <inkml:brush xml:id="br0">
      <inkml:brushProperty name="width" value="0.05292" units="cm"/>
      <inkml:brushProperty name="height" value="0.05292" units="cm"/>
      <inkml:brushProperty name="color" value="#0000FF"/>
    </inkml:brush>
  </inkml:definitions>
  <inkml:trace contextRef="#ctx0" brushRef="#br0">10492 7358 24575,'0'25'0,"0"-1"0,0 9 0,3 1 0,1-4 0,3-1 0,0-8 0,3 6 0,1-4 0,4 10 0,3-7 0,-3 2 0,6-6 0,-3 3 0,4-4 0,-2-3 0,5 0 0,0-5 0,4-1 0,-1 1 0,1-5 0,0 2 0,0-2 0,-1-1 0,6 0 0,0-3 0,16 0 0,-8-4 0,12 0 0,-8 0-741,10-8 741,-25 1 0,1-1 0,0-1 0,0-1 0,6-2 0,-1 0 0,-4 3 0,-1 0 0,5 2 0,1 0 0,-3-2 0,0 0 0,3 1 0,0 1 0,-3 0 0,0 0 0,4-5 0,-3 1 0,14 1 0,-17-2 0,-1-2 0,10-3 0,-14 4 0,0 0-107,17-12 107,-4-2 0,-8 7 0,-6-6 0,-7 12 0,-3-2 737,-8 7-737,-1 0 111,-2 4-111,-1 1 0,-2 0 0,0 1 0,-3-2 0,0 0 0,-3 2 0,-6 1 0,-8 2 0,-8 0 0,-9 0 0,0 0 0,-5 0 0,-1 0 0,10-3 0,-3 2 0,16-5 0,-3 6 0,11-5 0,1 4 0,2-1 0,29 2 0,-1 0 0,21 0 0,0 0 0,-2 0 0,9 0 0,-5-7 0,-5 5 0,-7-5 0,-8 7 0,-4-3 0,-6 2 0,-6-1 0,0 2 0,-4 0 0,0 0 0,-2 2 0,0 4 0,-3 3 0,0 6 0,0 1 0,0 4 0,0-3 0,0 2 0,0-3 0,0 4 0,0-4 0,0 0 0,0-4 0,0-3 0,0-1 0,0-2 0,0-1 0,0 1 0,0-1 0,0 1 0,0-1 0,0 4 0,0 3 0,2 1 0,2 6 0,-1-6 0,3 3 0,-3-7 0,0 2 0,0-5 0,-1 0 0,-1-3 0,1-3 0</inkml:trace>
  <inkml:trace contextRef="#ctx0" brushRef="#br0" timeOffset="2166">10583 7426 24575,'-3'4'0,"0"4"0,7 23 0,9 11 0,-5-14 0,2 1-552,3 3 1,1-1 551,2 1 0,0 1 0,-2-1 0,0-1 0,5 3 0,-1-1 0,-1 0 0,0-1 0,1-1 0,1-1 0,1 0 0,1 0 0,1-2 0,2-1 0,2 1 0,0 0-667,3 4 1,1-1 666,1 0 0,2-1 0,2 1 0,1-1 0,0 1 0,0-2 0,3-6 0,1 0 0,-2 8 0,2-2 0,2-7 0,0-1 0,0 2 0,-1 0 0,-2-6 0,-1-1-557,-9-5 0,0 1 557,15 5 0,0-1 0,-12-7 0,1-1 0,16 7 0,0-1 0,-10-8 0,-1-1 0,3 2 0,1 0 0,0 0 0,1 0 0,2-1 0,1 0-805,0-1 1,0 0 804,0-2 0,-1-2 0,1 0 0,0-2 0,3 1 0,0 0 0,-2 0 0,-1 0 0,4 0 0,-1 0 0,1 1 0,-1-2 0,-3-2 0,1-3 0,6-1 0,0-2 0,-6-1 0,-1-2 0,3-5 0,1-1 0,-1 2 0,0-1 0,-2-3 0,-1 0 0,7-2 0,-1 1 0,-6 1 0,0 0-626,9-4 0,-1-1 626,-6 1 0,0 0 0,-11 5 0,0 0 0,0 0 0,13-10 0,-1-1 0,-14 10 0,0-1 0,-1 1 0,15-10 0,-1 0 0,0-1 0,1-1 0,-1 2 0,1 0 0,-4 1 0,-1 0 0,1 0 0,-1 1 114,-5-1 0,-2 2-114,-5 7 0,-2 0 0,0-5 0,0 0 356,17-10-356,-22 13 0,0-1 0,18-16 1454,-6 2-1454,-10 10 2178,-1 1-2178,-11 5 1307,1 4-1307,-9-3 781,2 7-781,-6-2 107,0-1-107,-3 3 0,0-2 0,0 2 0,0 4 0,0 1 0,0 2 0,0 1 0,-2 2 0,-8 0 0,-3 3 0,-7 0 0,-4 0 0,-1 0 0,-4 0 0,4 0 0,1 0 0,5 0 0,2-5 0,1 3 0,7-5 0,1 4 0,2-3 0,3 0 0,-2 3 0,5-2 0,-5 3 0,6-1 0,3 0 0,8 3 0,5 0 0,3 0 0,-1 0 0,1 0 0,4 0 0,-3 3 0,3-2 0,-4 2 0,0-3 0,-4 0 0,3 0 0,-3 0 0,1 0 0,-2 0 0,-3 0 0,-3 0 0,0 0 0,-4 0 0,1 0 0,-1 0 0,0 0 0,1 0 0,-4 2 0,1 1 0,-1 9 0,-1 1 0,5 11 0,-2-3 0,0 3 0,2-4 0,-5 0 0,4-4 0,-1-1 0,-1-2 0,2-4 0,-4 2 0,4-2 0,-2 0 0,0 3 0,2-3 0,-4 3 0,4 0 0,-4 0 0,2-3 0,-1-1 0,-1-2 0,1-1 0,-2 1 0,0-3 0,0-1 0</inkml:trace>
  <inkml:trace contextRef="#ctx0" brushRef="#br0" timeOffset="3112">13591 9325 24575,'31'0'0,"2"0"0,17 0 0,2 0-1006,-18 0 0,1 0 1006,-2 0 0,-1 0 0,26 0 118,-3 0-118,-10 0 0,0 0 0,-1 0 456,-13 0-456,-6 0 0,-6 0 0,-9 0 1011,5 0-1011,-9 0 106,2 0 1,-5 0 0,-1 0 0</inkml:trace>
  <inkml:trace contextRef="#ctx0" brushRef="#br0" timeOffset="3962">14818 8722 24575,'0'17'0,"0"14"0,0 6 0,0 13 0,0-19 0,0 0-928,0 28 928,0-22 0,0 1 0,0-3 0,0 1 0,0 2 0,0 0 0,0 1 0,0-1 0,0-2 0,0-1 0,0 23 0,0-3 0,0-10 0,0 5 228,0-9-228,0-10 0,0-8 0,0-13 0,0 2 0,0-7 0,0-2 0,0-1 0</inkml:trace>
  <inkml:trace contextRef="#ctx0" brushRef="#br0" timeOffset="5278">15610 8663 24575,'-23'0'0,"-2"0"0,0 0 0,-4 0 0,4 0 0,-3 0 0,-2 0 0,8 0 0,-6 0 0,15 0 0,-6 0 0,9 0 0,-5 0 0,9 0 0,-2 0 0,5 3 0,0 2 0,3 4 0,0 7 0,0 0 0,0 8 0,0 1 0,0 8 0,3-3 0,2 8 0,2-8 0,0 3 0,-3-8 0,3-1 0,-7-7 0,3-2 0,-3-3 0,0 0 0,0 0 0,0 0 0,0 4 0,0-3 0,0 2 0,0-6 0,0 0 0,0-4 0,0 1 0,3-1 0,0-2 0,2-1 0,4-2 0,3 0 0,9 0 0,3 0 0,5-3 0,5-1 0,-4 0 0,8 0 0,-8 4 0,3 0 0,-8 0 0,3 0 0,-11 0 0,6 3 0,-6 8 0,1 7 0,-4 7 0,0 9 0,-6-4 0,3 7 0,-3-2 0,-4-1 0,0 4 0,-4 1 0,0-3 0,-8 12 0,-4-13 0,-12 6 0,-1-3 0,-1-10 0,-1 2 0,5-12 0,1-3 0,5-6 0,7-3 0,1-3 0,2 0 0,3-12 0,1 7 0,2-7 0</inkml:trace>
  <inkml:trace contextRef="#ctx0" brushRef="#br0" timeOffset="7265">16135 9186 24575,'22'0'0,"-2"-6"0,12 1 0,-6-5 0,7 2 0,0 1 0,-3 3 0,4 0 0,-6 4 0,-3 0 0,-1 0 0,-7 0 0,1 0 0,-5 0 0,3 0 0,-1 0 0,-5 3 0,5 3 0,-8 3 0,5 10 0,-4 3 0,2 7 0,-6 4 0,-1 1 0,-3 5 0,0 6 0,-10-5 0,1-1 0,-14-4 0,4-5 0,-3-7 0,4-2 0,-1-11 0,6-1 0,-3-3 0,4-3 0,0 0 0,0-3 0,0 0 0,2 0 0,2 0 0,0 0 0,1 0 0,-1 0 0,2 0 0,1 0 0,2-4 0,6-6 0,8-7 0,7-4 0,1-4 0,6-1 0,-5-5 0,7 0 0,-4 0 0,1-4 0,-1 3 0,1-3 0,4-1 0,-5 8 0,9-4 0,-9 6 0,7 2 0,-6-3 0,5 8 0,-8 2 0,3 3 0,-4 1 0,0 0 0,-4 0 0,3 3 0,-6-2 0,0 5 0,-2-1 0,-5 2 0,2 3 0,-2 0 0,-3 1 0,2 1 0,-9-1 0,-1 4 0,-9 5 0,1 0 0,-7 9 0,7-6 0,-4 10 0,0 1 0,5 5 0,-6 3 0,7 0 0,0 4 0,0-3 0,3 8 0,1-8 0,3 3 0,0-8 0,1 3 0,2-7 0,-2-1 0,3-1 0,0-3 0,0 4 0,0-3 0,3 2 0,4-3 0,0 0 0,5 0 0,1-6 0,0-2 0,6-1 0,-3-1 0,4-2 0,0-1 0,-1-3 0,1 0 0,0 0 0,-3 0 0,-2-5 0,-3 0 0,0-3 0,-3 2 0,0 3 0,-4-2 0,0 4 0,1-4 0,-1 5 0,0-3 0,-2 1 0,-1-1 0,-2 0 0,0 1 0</inkml:trace>
  <inkml:trace contextRef="#ctx0" brushRef="#br0" timeOffset="8219">17745 9376 24575,'18'0'0,"-2"0"0,16 0 0,4 0 0,14 0 0,8-4 0,-11 0 0,12-5-763,-17-3 763,-12 5 0,1 0 0,16-2 188,2-3-188,-18 8 0,6 0 0,-19 1 0,10 3 0,-18 0 575,5 0-575,-9 0 0,2 0 0,-3 0 0,1 0 0,-4 0 0,1 0 0</inkml:trace>
  <inkml:trace contextRef="#ctx0" brushRef="#br0" timeOffset="8907">18641 8702 24575,'0'32'0,"0"12"0,0 14-1159,0-23 1,0 1 1158,0 2 0,0 0 0,0 4 0,0 0 0,0 0 0,0 0 0,0 2 0,0-3 0,0-8 0,0 1 0,3 13 0,-1 0 0,0 12 0,2-13 0,1-2 0,-4 4 583,3 6-583,-1-18 419,-2 3-419,2-6 0,0-8 0,-2-1 1186,4-10-1186,-4-3 129,1-5-129,-2-8 0,3-2 0,-2-2 0,2 1 0</inkml:trace>
  <inkml:trace contextRef="#ctx0" brushRef="#br0" timeOffset="10012">19365 8963 24575,'-9'-3'0,"1"0"0,0 3 0,1 0 0,-8 0 0,5 0 0,-5 0 0,-1 0 0,0 0 0,2 6 0,-1-2 0,9 4 0,0 4 0,0 6 0,5 7 0,-2 8 0,3 2 0,0 14 0,0-12 0,0 17 0,0-13 0,0 4 0,3-1 0,5-10 0,0-4 0,8-6 0,-5-7 0,13-3 0,-10-8 0,13-2 0,-6-4 0,8 0 0,0 0 0,-4-10 0,5-3 0,-8-9 0,4 0 0,-3-4 0,-1-1 0,1-1 0,0-2 0,-4 4 0,-1-4 0,-3 1 0,-1 0 0,-3 0 0,0 0 0,-7 0 0,-1 5 0,-3-4 0,0 3 0,0 0 0,-9 4 0,-3 1 0,-12 5 0,2 1 0,-6 3 0,7 8 0,-7-1 0,7 4 0,-7 0 0,8 0 0,-8 7 0,6 4 0,-7 8 0,10-1 0,-6 3 0,12-10 0,-1 1 0,6-6 0,2-1 0,3 1 0,1-1 0,2-2 0,0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2-02T10:12:24.330"/>
    </inkml:context>
    <inkml:brush xml:id="br0">
      <inkml:brushProperty name="width" value="0.05292" units="cm"/>
      <inkml:brushProperty name="height" value="0.05292" units="cm"/>
      <inkml:brushProperty name="color" value="#00FF00"/>
    </inkml:brush>
  </inkml:definitions>
  <inkml:trace contextRef="#ctx0" brushRef="#br0">10101 11039 24575,'0'-18'0,"0"4"0,0-1 0,0-1 0,0 6 0,0-2 0,0 6 0,0 1 0,0 0 0,0-1 0,0-2 0,6 2 0,8-4 0,7 0 0,4 3 0,12-4 0,-9 7 0,20 0 0,-8 4 0,1 0 0,2 0 0,-8 0 0,-1 0 0,0 6 0,-4 6 0,-5 3 0,-3 10 0,-5-3 0,-6 7 0,0 0 0,-7 4 0,-1 1 0,-3 1 0,0 3 0,0-8 0,-6-1 0,1-5 0,-7-8 0,3 0 0,-4-7 0,1 0 0,0-3 0,-3-3 0,-2 0 0,-3-3 0,0 0 0,-4 0 0,3 0 0,-7 0 0,8 0 0,-4 0 0,7 0 0,2 3 0,15-3 0,9 3 0,23-3 0,9 0 0,0 0 0,7 0 0,-2 4 0,6 1 0,4 3 0,-6 1 0,-5-1 0,-4 7 0,-7-3 0,-7 14 0,-1-3 0,-7 7 0,0 5 0,-8-5 0,0 8 0,-4-8 0,-2 8 0,-2-8 0,-3 3 0,-11 0 0,-5-2 0,-15 1 0,-10-5 0,-4-6-537,-11 0 537,9-8 0,-8-1 0,10-4 0,-1 1-27,2-1 27,5-4 0,5-1 0,0-3 0,9 0 0,1 0 537,4 3-537,-4-2 27,3 5-27,-3-2 0,8 2 0,0 0 0,4 0 0,5-2 0,2-2 0</inkml:trace>
  <inkml:trace contextRef="#ctx0" brushRef="#br0" timeOffset="1850">11295 11287 24575,'17'0'0,"1"0"0,15 0 0,-9 0 0,18 0 0,-12 0 0,5 0 0,8 0 0,-12 0 0,7 0 0,-4 0 0,-8 0 0,2 0 0,-12 3 0,3 0 0,-6 3 0,-3 3 0,1-2 0,-7 5 0,5 0 0,-5 5 0,-2 7 0,-2 0 0,0 5 0,0 5 0,-3-4 0,-7 0 0,-5-5 0,-3-5 0,-2-2 0,3-2 0,-3-2 0,0-4 0,-4 3 0,3-3 0,-7 4 0,3-3 0,0-1 0,1 0 0,8-3 0,0 2 0,7-3 0,0 0 0,4-3 0,-1-1 0,8-2 0,14-3 0,1-4 0,20-5 0,-7-6 0,10-6 0,-1-1 0,-2-3 0,3 0 0,-8 0 0,4-1 0,-5-1 0,1 6 0,-1-3 0,0 3 0,0 1 0,0 3 0,-1 2 0,-2 7 0,-3 0 0,-1 1 0,-4 3 0,0-3 0,-4 4 0,-3 0 0,-2 2 0,-5 0 0,3 0 0,-4 1 0,-2-2 0,-5 5 0,-4-3 0,-18 3 0,9 0 0,-13 6 0,10 5 0,1 10 0,-5 6 0,7 2 0,-1 5 0,3-4 0,8 8 0,-5-8 0,9 3 0,-2-4 0,3 0 0,0-4 0,0-1 0,0-8 0,0 0 0,5-4 0,5 0 0,7-2 0,7 0 0,-4-7 0,8 1 0,-3-4 0,0 0 0,3 0 0,-7 0 0,-1 0 0,-1 0 0,-6 0 0,2 0 0,-6 0 0,0 0 0,-4 0 0,1-3 0,-1 3 0,0-5 0,1 2 0,-1 0 0,-2-2 0,0 4 0,-3-1 0</inkml:trace>
  <inkml:trace contextRef="#ctx0" brushRef="#br0" timeOffset="2900">12602 10715 24575,'11'-2'0,"7"1"0,-1-5 0,11 6 0,-7-3 0,7 3 0,-7 0 0,-1 0 0,-4 0 0,-7 0 0,2 0 0,-5 0 0,5 0 0,-7 4 0,1 0 0,-5 7 0,0 1 0,0 1 0,0 6 0,0-2 0,-6 2 0,-5 2 0,-4-1 0,-5-2 0,3-2 0,1-3 0,3-4 0,5 0 0,2-4 0,1-2 0,2 2 0,0-2 0,3 2 0,9 1 0,2 3 0,13 2 0,-2 6 0,2 1 0,-3 0 0,0-1 0,-1-4 0,-4-3 0,-3-1 0,-2-3 0,-5-3 0,6 0 0,-6-3 0,5 0 0,-5 0 0,6-3 0,-6 0 0,2-2 0,-2-1 0,-1 3 0,0-2 0,1 4 0,-1-1 0,-2 2 0,0 0 0</inkml:trace>
  <inkml:trace contextRef="#ctx0" brushRef="#br0" timeOffset="3579">13352 11529 24575,'41'0'0,"7"0"0,-17 0 0,2 0-1107,2 0 1,0 0 1106,4 0 0,-1 0 0,22 0-36,-27 0 0,0 0 36,14 0 408,9 0-408,-15 0 0,-3 0 0,-20 0 1095,-2 0-1095,-10 0 157,-1 0 1,-2 0 0,0 0 0</inkml:trace>
  <inkml:trace contextRef="#ctx0" brushRef="#br0" timeOffset="4217">14578 11029 24575,'3'23'0,"-1"8"0,-2 26-1197,0-25 1,0 1 1196,2 5 0,0 0 0,0 4 0,2 0 0,2-3 0,2 0 0,-3-6 0,0 0 0,2 4 0,-1-1 183,3 18-183,-1 4 0,1-9 0,-5-14 529,-1-6-529,-3-9 0,0-8 0,0-3 301,0-4 0,0-2 1,0-1-1</inkml:trace>
  <inkml:trace contextRef="#ctx0" brushRef="#br0" timeOffset="5406">15142 11080 24575,'9'-6'0,"10"-5"0,17 6 0,9-3 0,11 4 0,-14 4 0,11 0 0,-12 0 0,5 0 0,-11 0 0,-3 0 0,-14 0 0,-2 0 0,-7 0 0,-4 0 0,-2 7 0,-3 3 0,-11 14 0,-6 2 0,-12 15 0,0-2 0,-1 3 0,2-6 0,8-6 0,2-4 0,5-2 0,5-11 0,2-1 0,6-6 0,0-1 0,3-2 0,6 0 0,9 0 0,6 1 0,5 3 0,0 0 0,-4 0 0,-1 0 0,-8-3 0,-3 1 0,-2-4 0,-5 1 0,3 0 0,-4-1 0,0 1 0,-2 1 0,2 0 0,-5 2 0,5 4 0,-4 3 0,2 5 0,-3 3 0,0 3 0,0 7 0,-7-1 0,-10 16 0,-3-17 0,-13 12 0,2-12 0,-12 10 0,4-8-424,-7 8 424,9-9 0,0 0 0,5-2 0,7-9 0,7-1 0,6-7 0,3-2 0,4-5 0,2-1 0,0-2 0</inkml:trace>
  <inkml:trace contextRef="#ctx0" brushRef="#br0" timeOffset="6983">16013 11405 24575,'18'0'0,"7"0"0,9 0 0,5 0 0,0 0 0,-4 0 0,3 0 0,-12 0 0,2 0 0,-8 0 0,-7 0 0,2 0 0,-6 0 0,0 0 0,0 0 0,-4 2 0,-2 7 0,2 5 0,-4 10 0,2-3 0,-3 22 0,0-5 0,0 4 0,-7 5 0,-6-15 0,-7 8 0,-4-5 0,2-8 0,0-5 0,1-8 0,1-4 0,4-4 0,0-2 0,4-2 0,3-2 0,1 0 0,2 0 0,3-4 0,4-10 0,10-8 0,6-12 0,12-8 0,-5 5-244,-7 11 1,1 1 243,11-14 0,5-4 0,-5 7 0,1 8 0,-7 2 0,7 7 0,-9 2 0,3 3 0,0 3 0,-3 1 487,3 1-487,-4 1 0,-1-4 0,1 4 0,0-4 0,-4 4 0,-3-4 0,-4 8 0,-1-4 0,-2 5 0,3 0 0,-4 0 0,-6 3 0,-7 0 0,-4 3 0,-7 4 0,1 6 0,-3 10 0,-1-1 0,-1 8 0,4-8 0,1 7 0,4-4 0,0 4 0,2 0 0,5 0 0,4 4 0,3-3 0,0 8 0,0-8 0,0 3 0,0-4 0,10-3 0,1-2 0,10-6 0,0-4 0,3-4 0,-4-3 0,8-3 0,-7-1 0,3-3 0,-4 0 0,-4 0 0,0 0 0,-4 0 0,0 0 0,-3 0 0,-1-3 0,1 0 0,-3-6 0,3 3 0,-6 0 0,-1 3 0</inkml:trace>
  <inkml:trace contextRef="#ctx0" brushRef="#br0" timeOffset="7628">17335 11509 24575,'18'0'0,"3"0"0,17 0 0,3 0 0,9 0 0,-9 0 0,7 0 0,-7 0 0,15 0 0,-9 0 0,2 0 0,-10 0 0,-4 0 0,-6 0 0,-9 0 0,-1 0 0,-9 0 0,2 0 0,-9 0 0,-1 0 0</inkml:trace>
  <inkml:trace contextRef="#ctx0" brushRef="#br0" timeOffset="8316">18690 10952 24575,'-3'-1'0,"0"16"0,3 9 0,0 30 0,0 6-1390,0-18 0,0 4 1390,0 0 0,0 1 0,0 7 0,0-2 0,0-12 0,0-2-4,0 6 0,0-2 4,0 6 0,0-17 0,0 0 0,0 10 0,0-7 0,0-13 0,0-9 511,0 0 0,0-9 1,0 3-1</inkml:trace>
  <inkml:trace contextRef="#ctx0" brushRef="#br0" timeOffset="9350">19401 11033 24575,'-13'22'0,"-7"9"0,12-12 0,-7 18 0,5-11 0,2 7 0,0 0 0,5 2 0,3 4 0,0-5 0,0 0 0,0-6 0,0-3 0,0-1 0,6-4 0,1 0 0,13-3 0,-5 2 0,5-5 0,-7 5 0,-1-11 0,1 3 0,-1-10 0,0 2 0,0-3 0,0 0 0,0-6 0,2-13 0,0-8 0,1-12 0,1 0 0,-4-5 0,0 4 0,-4-5 0,0 1 0,-1 4 0,-2-9 0,-2 8 0,-3-8 0,-7 3 0,-6-1 0,-1 13 0,-3 0 0,0-8 0,-1 4 0,-15 6 0,14 29 0,2 0 0,1 3 0,0 0 0,1 0 0,2 0 0,0 0 0,5 0 0,2 0 0,0 0 0,1 0 0,-1 2 0,3 1 0,-2 6 0,2 0 0,-3 3 0,-4 7 0,0-1 0,-1 6 0,-1-8 0,5 0 0,-2-7 0,6-3 0,0-4 0</inkml:trace>
  <inkml:trace contextRef="#ctx0" brushRef="#br0" timeOffset="11384">2449 13364 24575,'-18'-3'0,"-13"1"0,4 2 0,-27 0 0,6 0-637,-9 0 637,1 0 0,0 0 0,17 0 0,-19 0 0,20 0 0,-13 0 157,7 3-157,10 5 0,-1 7 0,-7 20 0,8-5 0,12-6 0,0 0 0,-6 12-413,12-9 1,2 3 412,-12 23 0,14-19 0,0 1 0,-2 0 0,1-1 0,2 20 0,0-18 0,1 0 0,8 12 0,-4-3 0,-1 1 0,6-14 0,1 0 0,-3 15 0,1 0 0,2-15 0,0 0 0,1 6 0,2-1 0,5-2 0,2 1-956,2 9 1,4 0 955,8 0 0,2-1-836,-7-8 1,-1 1 0,2-1 835,4 3 0,1 0 0,1 0 0,-1 1 0,1-1 0,0 1 0,4 3 0,0 0 0,1-1 0,-1-3 0,-1-1 0,2-1 0,2 0 0,1-2 0,0 0 0,-1-2 0,0-2 0,0-1-423,2-3 0,-1-2 0,-1-2 423,4 2 0,0-2-139,4-2 0,-1-4 139,-10-7 0,0-1 0,5 1 0,1-1 580,-4-4 0,-1-1-580,25 0 0,-6-4 0,-21-9 0,0-3 0,25-13 0,-26 3 0,-1-2 1068,-1-3 0,-2-1-1068,-1 3 0,-1-1 138,6-11 0,-1 0-138,-2 5 0,-1 0 0,4-8 0,0-2 0,-5 8 0,-2 0 0,1-4 0,0-1 0,-5 3 0,-1 1 0,1 0 0,-2-1 0,-2 0 0,-2-1 0,-2 2 0,0 0 0,-1-4 0,-2 2 139,-3 7 1,-1 0-140,0-14 0,0 2 0,-2-16 0,1 14 0,-2 0 0,-6 10 0,-3 1 0,-3-3 0,-5 0-442,-5 0 0,-5 3 442,-3-1 0,-2 2-559,-3-5 0,-2 2 559,-1 2 0,-1 2 0,-2-2 0,0 2 95,10 10 1,-1 1-96,-4-2 0,0 3 0,-1 2 0,2 3 0,7 3 0,-1 0 123,-10-4 1,1 3-124,-9 10 0,-9-10 0,1 11 0,11-2 1190,1 3-1190,5 0 2007,8 0-2007,-1 0 1170,14 0-1170,-1 0 615,10 0-615,-3 0 0,8-3 0,-3 3 0,6-3 0,-2 3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23:08.177"/>
    </inkml:context>
    <inkml:brush xml:id="br0">
      <inkml:brushProperty name="width" value="0.05292" units="cm"/>
      <inkml:brushProperty name="height" value="0.05292" units="cm"/>
      <inkml:brushProperty name="color" value="#FF0000"/>
    </inkml:brush>
  </inkml:definitions>
  <inkml:trace contextRef="#ctx0" brushRef="#br0">12700 12802 24575,'19'-6'0,"2"2"0,-5-5 0,1 3 0,2-1 0,-7 1 0,1 0 0,-5 0 0,-2 0 0,-1 1 0,1 2 0,-3-2 0,-1 2 0,-2-3 0,0 1 0,0-1 0,0 1 0,0-4 0,0 3 0,0-5 0,-5 4 0,-2-4 0,-5 4 0,0-5 0,0 5 0,-1-4 0,1 4 0,0-2 0,0 3 0,0 3 0,3-2 0,0 4 0,4-1 0,-1 2 0,1 0 0,0 0 0,0 0 0,-1 2 0,3 1 0,1 5 0,2-2 0,0 5 0,0-1 0,0 2 0,0 0 0,0-3 0,0 2 0,0-2 0,0 0 0,0 0 0,0-4 0,3 1 0,0-1 0,2 1 0,0-3 0,1-1 0,-1-2 0,0 0 0,0 0 0,1 0 0,-1 0 0,0 0 0,0 0 0,0 0 0,-2-2 0,-1-4 0,-2-3 0,0-3 0,0-1 0,0 1 0,0 3 0,0-2 0,0 4 0,0-1 0,0 2 0,-2 3 0,-1 1 0,-2 2 0,0 0 0,-1 0 0,1 0 0,-1 2 0,3 1 0,1 3 0,2-1 0,0 0 0,0 1 0,0-1 0,0 0 0,0 1 0,0-1 0,2-2 0,1-1 0,2-2 0,1 0 0,-1 0 0,0 0 0,0 0 0,-2 0 0,-1 0 0</inkml:trace>
  <inkml:trace contextRef="#ctx0" brushRef="#br0" timeOffset="3495">10498 16891 24575,'11'0'0,"-3"0"0,0 0 0,1 0 0,0 0 0,0 0 0,-1-2 0,1-2 0,-3-1 0,2-1 0,-2 0 0,0-2 0,-1-1 0,-2 0 0,0-2 0,-3 5 0,0-2 0,0-1 0,0 0 0,0-7 0,0 3 0,0-6 0,-3 6 0,-4-6 0,-2 6 0,-1 1 0,2 3 0,2 4 0,3-1 0,-2 3 0,2 1 0,-2 2 0,-1 0 0,1 2 0,2 1 0,-2 5 0,5 1 0,-6 7 0,5 0 0,-2 1 0,3 2 0,0-7 0,0 7 0,0-6 0,0 3 0,0-4 0,0 0 0,0-3 0,0 2 0,0-4 0,0 1 0,0-3 0,0 1 0,0-1 0,0 1 0,2-3 0,1-1 0,3-2 0,2 0 0,-2 0 0,5 0 0,-1 0 0,-1 0 0,-1 0 0,-2-2 0,-1-1 0,0-3 0,1 1 0,-1-1 0,-2 1 0,0-1 0,-3 1 0,0-1 0,0 1 0,0-1 0,0-2 0,-3 2 0,0-3 0,-5 6 0,-5 1 0,0 2 0,-6 0 0,6 0 0,-6 0 0,6 0 0,-2 2 0,3 2 0,-1 4 0,4 2 0,0-1 0,3 2 0,1-5 0,1 3 0,2-4 0,2 1 0,0-1 0,2-2 0,1-1 0,2-2 0,1 0 0,-1 3 0,1-3 0,-1 3 0,-2-3 0,-1 0 0</inkml:trace>
  <inkml:trace contextRef="#ctx0" brushRef="#br0" timeOffset="5991">2295 12740 24575,'0'9'0,"0"-3"0,0 6 0,0-3 0,0 0 0,0 2 0,0-5 0,2 3 0,-1-4 0,4 1 0,-2-1 0,5 1 0,-2-3 0,5-1 0,-4-2 0,1 0 0,0 0 0,-1 0 0,1 0 0,-3-2 0,1-4 0,3 0 0,-3-6 0,3 3 0,-3-4 0,0 1 0,0 0 0,0 0 0,0 3 0,-3-2 0,0 1 0,-3 1 0,0-2 0,0 4 0,0-1 0,0-1 0,0 3 0,0-5 0,0 4 0,-3-1 0,0 0 0,-9 1 0,1-5 0,-4 5 0,-1-2 0,0 3 0,-4-1 0,3 1 0,-2 2 0,6-1 0,-2 4 0,0-2 0,5 3 0,-1 0 0,6 0 0,2 2 0,0 1 0,3 9 0,0-2 0,0 9 0,0-2 0,0-1 0,0-1 0,0-3 0,0 1 0,0-1 0,0-3 0,0-1 0,0-3 0,3 1 0,0-1 0,5 1 0,1-3 0,9 0 0,-1-3 0,1 0 0,-2 0 0,-1 0 0,-2 0 0,6 0 0,-6 0 0,2 0 0,-2 0 0,-4 0 0,2 0 0,-5-3 0,2 3 0,-4-5 0,-2 2 0,-2-3 0,0 1 0,0 0 0,0-1 0,-3 1 0,-3-1 0,-6 0 0,-1 0 0,-3-1 0,1 4 0,2 0 0,-7 3 0,7 0 0,-2 0 0,6 0 0,0 0 0,4 0 0,-1 0 0,3 2 0,1 1 0,2 3 0,0 2 0,0 1 0,0 0 0,0 3 0,0-6 0,2 2 0,1-2 0,0-1 0,2 1 0,-2-3 0,3-1 0,-1-2 0,0 0 0,0 0 0,1 0 0,-3 0 0,-1 0 0</inkml:trace>
  <inkml:trace contextRef="#ctx0" brushRef="#br0" timeOffset="7679">23089 4954 24575,'-22'0'0,"-1"7"0,-7 13 0,-2 4 0,-15 10 0,4 0 0,8-4-321,10-6 1,3-1 320,4 1 0,-3-1 0,0 0 0,-3 5 158,-4 4-158,-3 3 0,8-11 0,-9 7 0,10-13 0,0 3 483,3-7-483,6 1 0,-3-5 0,7-1 0,0-4 0,4 1 0,-1-1 0,1 1 0,-1-1 0,3-2 0,1 0 0</inkml:trace>
  <inkml:trace contextRef="#ctx0" brushRef="#br0" timeOffset="8622">22462 5027 24575,'12'12'0,"11"8"0,-14-2 0,20 17 0,-17-16 0,20 25 0,-16-24 0,16 25 0,-16-19 0,11 10 0,-8-10 0,4 4 0,-6-12 0,4 3 0,-8-9 0,10-1 0,-9-5 0,9 0 0,-7-2 0,8 3 0,-7-4 0,6 4 0,-6-4 0,-1 1 0,3 2 0,-6-3 0,3 3 0,-4 1 0,0-4 0,-3 2 0,-1-4 0,-2 3 0,-1-3 0,-2 1 0,-1-2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24:10.078"/>
    </inkml:context>
    <inkml:brush xml:id="br0">
      <inkml:brushProperty name="width" value="0.05292" units="cm"/>
      <inkml:brushProperty name="height" value="0.05292" units="cm"/>
      <inkml:brushProperty name="color" value="#FF0000"/>
    </inkml:brush>
  </inkml:definitions>
  <inkml:trace contextRef="#ctx0" brushRef="#br0">23774 5354 24575,'-15'-3'0,"2"1"0,1 2 0,5 0 0,-8 0 0,9 2 0,-5 2 0,2 4 0,-1 2 0,-1 2 0,4-3 0,-5 5 0,5 0 0,-2 6 0,2-1 0,0 1 0,1 4 0,-1-4 0,3 8 0,-2-7 0,5 3 0,-2 0 0,3-4 0,0 4 0,0-7 0,0 2 0,0-6 0,0 2 0,0 1 0,0-3 0,0 2 0,0 1 0,0-4 0,0 7 0,3-6 0,1 6 0,2-6 0,0 6 0,0-6 0,1 6 0,-1-6 0,0 2 0,0-3 0,0 0 0,3-2 0,-2 1 0,1-4 0,-2 1 0,-1-3 0,4 1 0,-3 0 0,2-1 0,0 1 0,-1-3 0,4 0 0,-2-3 0,3 0 0,0 0 0,0 0 0,4 0 0,0 0 0,4 0 0,0-3 0,3-1 0,-2-6 0,3-1 0,-4-2 0,0 0 0,-1 0 0,-2-4 0,2 6 0,-5-4 0,1 6 0,-5-4 0,1 1 0,-4 0 0,4 0 0,-4 0 0,2 0 0,-3 0 0,0-1 0,0 1 0,-3 0 0,0 0 0,-1 0 0,-1 0 0,2-4 0,-3 3 0,0-6 0,0 6 0,0-6 0,0 6 0,0-6 0,0 6 0,0-6 0,0 6 0,0-6 0,-3 6 0,0-2 0,-1 2 0,-1 1 0,1 0 0,-2 0 0,3 0 0,-3 0 0,3 0 0,-3 0 0,0-1 0,0 1 0,0 3 0,0-2 0,0 2 0,-3-1 0,3-1 0,-3 4 0,3-1 0,-2 2 0,2 0 0,-6 0 0,6 1 0,-5-1 0,1 0 0,1 0 0,-2 0 0,2 3 0,-3-3 0,-1 6 0,-2-3 0,2 0 0,-6 3 0,6-3 0,-3 3 0,0-3 0,3 2 0,-2-4 0,3 4 0,0-2 0,2 1 0,-1 1 0,5-1 0,-3 2 0,4 0 0,-1 0 0,1 0 0,-1 0 0,1 0 0,-1 0 0,1 0 0,-1 0 0,1 0 0,-1 0 0,0 2 0,-2 1 0,2 3 0,-3 0 0,4-1 0,-1 0 0,1 1 0,-1-1 0,1 1 0,2-1 0,-2 1 0,4-1 0,-1 0 0,-1 1 0,3-1 0,-3 1 0,3-1 0,0 0 0,0 0 0,0 0 0,0 0 0,0 1 0,0-3 0,0-1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23:51.527"/>
    </inkml:context>
    <inkml:brush xml:id="br0">
      <inkml:brushProperty name="width" value="0.05292" units="cm"/>
      <inkml:brushProperty name="height" value="0.05292" units="cm"/>
      <inkml:brushProperty name="color" value="#FF0000"/>
    </inkml:brush>
  </inkml:definitions>
  <inkml:trace contextRef="#ctx0" brushRef="#br0">12737 6477 24575,'-38'0'0,"3"-3"0,6 2 0,4-5 0,-7-2 0,6 0 0,-4-2 0,6 3 0,4 0 0,4 1 0,-3-1 0,6 1 0,-6-1 0,2 1 0,-7 2 0,0-2 0,-5 5 0,0-2 0,0 0 0,0 2 0,4-3 0,-3 4 0,7 0 0,-3 0 0,4-2 0,4 1 0,0-2 0,1 3 0,2-3 0,-3 2 0,0-1 0,3 2 0,-6 0 0,3 0 0,-4 0 0,0 0 0,-3 0 0,-2 0 0,0 0 0,-3 0 0,3 0 0,0 0 0,-3 0 0,7 0 0,-3 0 0,4 0 0,1 0 0,-1 0 0,-4 0 0,3 0 0,-3 0 0,0 0 0,3 0 0,-7-3 0,7 2 0,-7-3 0,7 1 0,-3 0 0,5-1 0,-5-2 0,3 5 0,-7-5 0,3 2 0,0 0 0,-2-3 0,2 6 0,-4-5 0,1 5 0,-1-5 0,5 5 0,-4-2 0,3-1 0,-4 4 0,0-4 0,5 4 0,-4-3 0,3 2 0,-4-2 0,0 0 0,0 2 0,0-2 0,-4 3 0,3 0 0,-8-4 0,8 4 0,-8-4 0,8 4 0,-8 0 0,4 0 0,0 0 0,-4 0 0,3 0 0,-4 0 0,-5 0 0,3 0 0,-2 0 0,-2 0 0,5 0 0,-9 0 0,9 0 0,-9 0 0,9 0 0,-9 0 0,4 0 0,-6 0 0,1 0-462,0 0 462,0 0 0,0 0 0,-6 0 0,9 0 0,-7 0 0,8 0 0,1 4 0,1-4 0,5 4 0,0-4 0,-5 4 0,4-4 0,-4 4 0,5-4 0,0 0 0,-5 0 0,-6 0-642,-8 4 642,27-3 0,0-1 0,-26 4 0,23-2 0,1 0 0,-11-1 0,12 1 0,0 0 0,-16 2 0,17-3 0,-1-1 0,-5 4 0,-1 1-297,5-3 0,0 1 297,-5-1 0,0 1 0,7 1 0,0 0 0,-4-1 0,0-1 0,3 3 0,0-1 0,-2-1 0,-1 0 0,0 1 0,1 0 0,-1-2 0,-1 1 0,1 2 0,0-1 0,-3 1 0,1 0 0,2-1 0,-1 1 0,-2 0 0,0 0 0,0-1 0,-1 1 0,-2 0 0,-1 0-738,0 0 0,-1 0 738,-2 0 0,-1 0 0,3 0 0,1 0 0,-3 0 0,1 0 0,1-2 0,1-1 0,-2 1 0,-1-2 0,0 0 0,-1-2 0,5 1 0,0 0 0,-4 0 0,0 0 0,2 0 0,1 0 0,1 0 0,-1 0 0,0 0 0,2 0 0,-19 0 0,12 0 0,0 0-964,-2 0 964,-4 3 0,-1-1 0,-3-1 0,21 3 0,0 1-39,-23-5 39,26 4 0,1 0 0,-18-3 0,14 3 0,1 1 0,-7 0 822,-8-1-822,1 0 0,9-4 0,-9 0 0,14 0 1460,-8 0-1460,13 0 1096,-3 0-1096,4 0 701,0 0-701,0 0 98,4 0-98,-2-3 0,6-1 0,-7-3 0,3 0 0,-4-4 0,0 3 0,1-2 0,-1 3 0,-4-1 0,3 4 0,-8-3 0,4 3 0,-1 0 0,-2-3 0,3 2 0,-4 1 0,-1-3 0,0 6 0,0-6 0,0 3 0,1 0 0,-6-3 0,4 6 0,-4-3 0,0 0 0,3 3 0,-8-6 0,6 6 0,-2-6 0,-3 2 0,3 1 0,-4-4 0,-1 7 0,1-6 0,18 4 0,0 1 0,-13-3 0,15 1 0,-2 0 0,-27-1 0,-1-4 0,-1 4 0,8-7 0,12 10 0,-16-9 0,5 6 0,-5 0 0,6-2 0,1 6 0,-1-7 0,-1 7 0,1-2 0,5 3 0,-4 0 0,9 0 0,-3 0 0,8 0 0,-3 0 0,8 0 0,-8 0 0,8 0 0,-3 0 0,4 0 0,1 3 0,-1 1 0,4 3 0,-3 0 0,3 0 0,-4 0 0,1 0 0,-1 0 0,4 0 0,-3 0 0,3 0 0,0 0 0,-3-3 0,8 2 0,-4-6 0,7 3 0,-2 0 0,6-2 0,-2 2 0,3-3 0,0 0 0,-1 3 0,4-3 0,-2 3 0,5-3 0,-3 0 0,4 0 0,6 0 0,7 0 0,7-3 0,4-1 0,5-3 0,5 0 0,1 0 0,7 3 0,-3-3 0,5 6 0,0-6 0,0 6 0,0-2 0,0 3 0,-1 0 0,1 0 0,0 0 0,5 0 0,-5 0 0,10 0 0,-9 0 0,9 0 0,-9 0 0,4 0 0,0 0 0,1 0 0,0 0 0,4 0 0,-9 0 0,9 0 0,-4 0 0,5 0 0,1 0 0,-2 0 0,1 0 0,-12 0 0,1 0 0,18 0-402,-16 2 0,1 0 402,9-1 0,-15 3 0,0 0 0,9-3 0,-11 3 0,1 0 0,7 1 0,-5 0 0,0-1 0,8 1-87,-9-1 0,0 1 87,5-1 0,-10-2 0,0 1 0,14 4 0,-15-7 0,1 1 0,15 6 0,10-6 0,4 3 0,-2-4-411,-25 0 0,0 0 411,-1 0 0,-1 0 0,0 0 0,1 0 0,2 0 0,1 0 0,-3 0 0,0 0 0,5 0 0,0 0 0,12 0 0,-8 0 0,1 0 0,11 0 0,-9 0 0,0 0 0,-11 0 0,-2 0 0,7 0 0,-1 0 0,-5 0 0,-1 0 0,0 0 0,1 0 0,9 0 0,-1 0 0,-9 0 0,1 0 0,12 0 0,0 0 0,-11 0 0,-1 0 0,6 0 0,-1 0 0,17 0 0,-22 0 0,0 0 0,20 0 0,4 0 0,-15 0 0,-1 0 0,7 0 0,-7 0 0,-1 0 0,15 0 0,0 0 0,-24 0 0,0 0 0,21 0 0,-20 0 0,1 0 0,21 0 0,-23 0 0,1 0 0,1 0 0,0 0 0,13 0 0,-9 2 0,0 0 0,6-1-323,14 3 323,-6-1 0,0-2 0,1 3 0,-1-4 0,-20 0 0,0 0 0,14 0 0,-9 0 0,0 0 0,3 0 0,-8 0 0,1 0 0,20 0 0,0 0 0,-21 0 0,2 0 0,3 0 0,-1 0 0,17 0 0,-15-2 0,0 0 0,18-3 0,0-4 0,-25 5 0,2-1 0,5 0 0,-1 1 0,12-1 0,-1 2 0,-1 1-156,-5 2 156,2-2 0,1 0 0,-3 1-170,-5-2 1,2 1 169,10 2 0,-15 0 0,-1 0 0,27 0 0,-21 0 0,0 0 0,13 0 0,-14 0 0,1 0 0,9 0 0,-15 0 0,0 0 0,20 0 0,-20 0 0,0 0 0,20 0 0,0 0 0,-2 0 0,-4 0 0,1 0 0,3-4 0,-9 3 726,4-2-726,-5-1 0,4 3 0,-2-6 327,3 7-327,0-8 0,-4 7 0,9-6 0,-9 6 0,4-3 0,0 4 0,-3 0 0,8 0 0,-9 0 0,9 0 0,-4 0 0,6 0 0,-6 0 0,4 0 0,1 0 0,2 0 0,-2 0 0,0 4 0,-5-3 0,0 3 0,4-1 0,-4-2 0,5 3 259,-19-4 1,0 0-260,13 0 0,-5 0 0,0 0 0,-3 0 0,-1 2 0,2 0 0,5-1 0,-12 3 0,1 0 0,21-3 0,-15 3 0,0 0 0,8 0 0,-12 1 0,0 0 0,14-1 0,4 3 0,5-2 0,-5 3 0,-1 0 0,-5 1 0,-1-1 546,-5-1-546,0-2 64,-4 1-64,-2-2 0,-4 3 0,0 1 436,-1-1-436,1 0 0,0 0 0,-4 0 0,2 0 0,3 0 0,0-3 0,8 3 0,-4-2 0,1-1 0,3 3 0,-8-3 0,7 0 0,-7 2 0,8-5 0,-8 6 0,0-7 0,-7 4 0,-3-4 0,-3 0 0,-2 0 0,-6 0 0,3 0 0,-6 0 0,2 0 0,-2 0 0,-1 0 0,0 0 0,1 0 0,-1 0 0,1 0 0,-27 0 0,8 0 0,-41 0 0,25 0 0,-24 0 0,7 0 0,-6-4 0,-4 3 0,6-3 0,-6 4 0,10 0 0,-9 0 0,15 0 0,-4 0 0,5 0 0,0-3 0,0-2 0,5-2 0,-3-1 0,2 1 0,-9-5 0,4-1 0,-5 1 0,6 0 0,0 5 0,0 2 0,0-2 0,1 3 0,3 0 0,-2 0 0,7 4 0,-3-3 0,4 2 0,4-5 0,-2 2 0,2 0 0,-4-2 0,0 2 0,0-3 0,0-1 0,4 4 0,-2-2 0,6 5 0,-7-5 0,3 5 0,0-2 0,-3-1 0,7 4 0,-7-4 0,4 1 0,-10 2 0,4-5 0,-8 5 0,4-2 0,-4 3 0,-6 0 0,-1 0 0,0 0 0,1 0 0,5 0 0,0 0 0,0 0 0,0 1 0,-15 1 0,-5 1 0,2-1 0,11 0 0,2-1 0,-1 0-457,-1 1 1,-12 1-1,-1-1 1,6 0-1,16-1 457,7-1 0,-8 0 0,3 0 0,-4 0 0,0 0 0,0 0 0,1 0 0,-1 0 0,-5 0 0,3 0 0,-2 0 0,4 0 0,0 0 0,-5 0 2283,4 0-2283,-5 0 0,6 0 0,-5 0 0,9 0 0,-8 0 0,8 0 0,-4 0 0,5 0 0,-4 0 0,4 0 0,-5 0 0,0 0 0,-6 0 0,5 4 0,-4-3 0,5 2 0,-5-3 0,3 0 0,-3 4 0,10-4 0,-4 4 0,-2-4 0,0 0 0,-4 0 0,5 0 0,-5 0 0,3 0 0,-8 0 0,4 0 0,-5 0 0,4 0 0,-3 0 0,9 0 0,-4 0 0,6 0 0,-1 0 0,1 0 0,-7 0 0,6 0 0,-5 0 0,5 0 0,-5 0 0,4 0 0,-4 0 0,0 0 0,-1 0 0,0 0 0,-4 0 0,3 0 0,1 0 0,-4 0 0,3 0 0,-4 0 0,0 0 0,0-4 0,-1 3 0,1-3 0,0 4 0,5 0 0,-4 0 0,8-3 0,-3 2 0,1-6 0,2 6 0,-7-6 0,7 6 0,-8-7 0,4 7 0,-6-6 0,2 6 0,-1-7 0,0 7 0,0-6 0,4 2 0,-3-3 0,9 0 0,-3 4 0,4-3 0,-5 2 0,4-3 0,-4 3 0,0-2 0,-2 6 0,1-6 0,-4 6 0,10-2 0,-5-1 0,0 3 0,3-2 0,-3 3 0,6 0 0,-1 0 0,1 0 0,-2 0 0,2 0 0,-1 0 0,0 0 0,-5 0 0,4 0 0,-3 0 0,4 0 0,1 0 0,-6 0 0,4 0 0,-4 0 0,0 0 0,5 0 0,9 2 0,-1 0 0,-8 2 0,4 1 0,-1 0 0,-3-1 0,10 0 0,-1 0 0,-16 0 0,-3 1 0,-2-1 0,1-1 0,0-2 0,-1 3 0,1-4 0,0 0-425,0 0 425,0 0 0,5 0 0,-4 0 0,9 0 0,-3 0 0,4 0 0,-5 0 0,4 0 0,1 0 0,1 0 0,4 0 0,0-3 425,-3-2-425,7 1 0,-4-2 0,5 5 0,1-2 0,-1 3 0,5 0 0,-4-4 0,7 4 0,-7-4 0,7 4 0,-3 0 0,4 0 0,1 0 0,-1 0 0,0 0 0,0 0 0,0 0 0,0 0 0,4 3 0,1 0 0,-1 1 0,3 1 0,-2-1 0,2-1 0,1 2 0,0-2 0,0 3 0,0-2 0,3 1 0,-2-2 0,4 0 0,-1 2 0,3-4 0,-1 3 0,1-3 0,1 4 0,0-5 0,3 5 0,-4-4 0,4 4 0,-4-5 0,5 2 0,-3-2 0</inkml:trace>
  <inkml:trace contextRef="#ctx0" brushRef="#br0" timeOffset="6499">21486 8593 24575,'0'7'0,"0"7"0,0-7 0,0 11 0,0-8 0,3 9 0,1-2 0,2-1 0,1 3 0,-1-6 0,0 6 0,0-6 0,1 2 0,-1-2 0,0-1 0,0 0 0,2 0 0,-1 0 0,1-3 0,-2-1 0,0-2 0,-1-1 0,0 1 0,1-1 0,-1 0 0,1 1 0,-1-3 0,0 2 0,1-5 0,-1 2 0,1-2 0,-1 0 0,1 0 0,-1 0 0,3 0 0,10-10 0,-4 2 0,21-24 0,-10 3 0,14-14 0,-6 1-568,-14 19 0,1-1 568,0 0 0,-1 0 0,2-3 0,-1 0 0,3-3 0,0 0 0,-2-1 0,0 0 0,4-2 0,-2-1 0,-6 7 0,0 0 0,5-6 0,0 2 0,6-18 0,-10 17 0,1 1 0,-2 5 0,0 2-78,9-26 78,2 13 0,-5 2 0,-4 9 0,3 0 0,-12 10 0,3 2 1131,-7 6-1131,-1 2 83,1 1-83,-1 2 0,-2-2 0,0 4 0,-3-1 0</inkml:trace>
  <inkml:trace contextRef="#ctx0" brushRef="#br0" timeOffset="8807">13247 5528 24575,'-5'-3'0,"-4"1"0,1 2 0,-5 0 0,-2 0 0,-6 0 0,-4 0 0,-4-7 0,0 6 0,1-6 0,-6 4 0,4 2 0,-8-2 0,8 3 0,-3 0 0,4 0 0,-5 0 0,0 0 0,3 0 0,-6 3 0,7 5 0,-10 4 0,5 7 0,-3-3 0,1 11 0,1-6 0,0 11 0,0-3 0,3 2 0,-3 1 0,5-1 0,-1 5 0,0-3 0,3 3 0,3-5 0,2 0 0,1 0 0,4-5 0,0 3 0,8 1 0,1 0 0,2 7 0,4-2 0,0 9 0,4 7 0,0 6 0,0-9 0,0 11 0,0-17 0,0 9 0,0-7 0,0-5 0,0-4 0,7-2 0,0-8 0,11 0 0,-1-8 0,8 0 0,-1-3 0,10-3 0,0 4 0,5-7 0,0 4 0,0-5 0,5 1 0,-4 0 0,15-3 0,-14-2 0,14-3 0,-10 0 0,6 0 0,-1 0 0,0 0 0,1 0 0,-1 0 0,-5-3 0,0-2 0,-1-3 0,-4 0 0,4-3 0,-5 2 0,-5-5 0,4 2 0,-7-7 0,4-4 0,-8-5 0,0-7 0,3-13-751,-8 1 751,-9 15 0,-3 0 0,2-10 0,-6 13 0,1-1 0,2-17 0,3-11 0,-7 28 0,-1 0 0,1-22 0,2 2 0,-6 0-191,2 5 191,-3 0 0,0 1 0,0 5 0,0 0 0,-10-1 0,0 1 743,-12 4-743,2 0 199,-4 4-199,-3-1 0,0 9 0,-7-3 0,3 6 0,-7 0 0,2 1 0,-3 3 0,0 0 0,4 4 0,-3 1 0,8 4 0,1 0 0,5 0 0,4 0 0,0 3 0,3-1 0,2 4 0,3-2 0,2 1 0,-1 1 0,5-4 0,-2 5 0,2-8 0,3 6 0,0-3 0</inkml:trace>
  <inkml:trace contextRef="#ctx0" brushRef="#br0" timeOffset="11197">3098 5323 24575,'-18'0'0,"3"0"0,-3 0 0,2 0 0,-8 0 0,-1 0 0,-8 0 0,2 0 0,-2 0 0,4 0 0,0 0 0,0 0 0,4 0 0,-3 0 0,7 0 0,-2 6 0,3-1 0,0 4 0,3-3 0,-2 1 0,3-1 0,-1 3 0,-2-1 0,-1 4 0,-1-4 0,-3 5 0,0-3 0,-1 4 0,-5 5 0,-10 6 0,14-2 0,-13 5 0,11-1 0,-6 6 0,-2 0 0,3 3 0,2-5 0,-1 5 0,0-3 0,-6 13 0,9-17 0,-7 12 0,12-11 0,-6 2 0,2 3 0,0-4 0,1 0 0,4 1 0,-1-1 0,5-1 0,0 0 0,8-1 0,0 4 0,4-3 0,2 8 0,2-3 0,3 4 0,0-5 0,0 4 0,0-4 0,0 1 0,0-2 0,0-4 0,6-4 0,2 3 0,5-7 0,2 6 0,2-5 0,5 4 0,5-4 0,14 7 0,-4-8-265,-9-7 1,1-2 264,23 1 0,-21-4 0,1-1-546,2-3 0,1 0 546,3 2 0,1-1 0,0-2 0,0-2 0,-6 0 0,0 0 0,3-1 0,0-2 0,18 1 0,-20 0 0,0 0 0,23 0-451,-1-11 451,-6 1 0,-4-14 0,3 3 0,-8-7 0,0-1 0,-14 9 0,-2 0 0,6-9 0,1 2 0,0-1 0,0-8 0,-4 6 0,-1 0 0,0-8 0,-8 13 0,-1-1 0,3-15 0,-5 13 0,-1-1 0,10-18 0,-12 20 0,-1-1 0,9-17 0,-1 0 0,-4 0 0,0 6 0,-1 5 488,-3-4-488,1 8 1094,-1-4-1094,-1 5 490,2 4-490,-5-2 0,2 2 0,-3-4 0,-3 4 0,-1-3 0,-3 3 0,0-4 0,0 0 0,0 4 0,0-3 0,-3 7 0,-4-7 0,-7 7 0,-1-4 0,-6 4 0,4 4 0,-9-5 0,1 7 0,-5-3 0,0-1 0,-4 3 0,-6-3 0,0 6 0,-9-2 0,8 6 0,-8-3 0,4 3 0,-1 1 0,2 0 0,5 0 0,0 4 0,5-3 0,1 7 0,4-7 0,4 6 0,1-5 0,8 5 0,0-1 0,7-1 0,0 2 0,4-1 0,2 2 0,0 0 0</inkml:trace>
  <inkml:trace contextRef="#ctx0" brushRef="#br0" timeOffset="14755">23092 8326 24575,'-3'-8'0,"0"2"0,6-11 0,1 1 0,5 6 0,1-9 0,5 11 0,-1-7 0,1 11 0,1-4 0,-6 7 0,8-8 0,-8 7 0,6-3 0,-4 5 0,0 0 0,-3 0 0,2 0 0,-2 0 0,0 0 0,3 0 0,-6 0 0,5 0 0,-5 0 0,3 0 0,-1 2 0,-2 1 0,5 3 0,-5 0 0,6 0 0,-6-1 0,2 1 0,1 0 0,-3-1 0,3 4 0,-4-3 0,1 2 0,-1-2 0,1 2 0,-1-2 0,1 3 0,-3-4 0,2 3 0,-4-1 0,2 4 0,-3-5 0,0 5 0,0-1 0,0 2 0,0-3 0,0 2 0,-3-2 0,-1 3 0,-5 4 0,2-4 0,-5 7 0,2-2 0,-4 3 0,1-1 0,-5 6 0,3 0 0,-6 2 0,2 2 0,-3-6 0,-1 3 0,2-5 0,3 0 0,-3 0 0,7-4 0,-3 3 0,5-7 0,2 2 0,1-3 0,3 0 0,0 0 0,0 0 0,3 0 0,-3 0 0,6-2 0,-3 1 0,3-5 0,0 2 0,0 1 0,0-3 0,0 2 0,0-2 0,0-1 0,0 1 0,0-1 0,2 1 0,1-1 0,6 1 0,0-1 0,6-1 0,-2-1 0,6-3 0,-6 0 0,6 0 0,-3 0 0,4 0 0,0 0 0,0 0 0,-4 0 0,3 0 0,-2 0 0,-1-3 0,-1-1 0,1-2 0,-3 3 0,6-3 0,-3 2 0,1 0 0,2-2 0,-6 5 0,6-4 0,-7 1 0,7 0 0,-6-1 0,3 2 0,-4-4 0,0 4 0,-3-2 0,-1 2 0,-2 0 0,-1-2 0,1 4 0,-1-1 0,0 0 0,-2 1 0,0-1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24:38.393"/>
    </inkml:context>
    <inkml:brush xml:id="br0">
      <inkml:brushProperty name="width" value="0.05292" units="cm"/>
      <inkml:brushProperty name="height" value="0.05292" units="cm"/>
      <inkml:brushProperty name="color" value="#FF0000"/>
    </inkml:brush>
  </inkml:definitions>
  <inkml:trace contextRef="#ctx0" brushRef="#br0">10759 10335 24575,'-2'-9'0,"-7"-2"0,0 5 0,-9-3 0,5 3 0,-6-1 0,2 1 0,-3 2 0,4-2 0,-3 6 0,2-6 0,-2 5 0,-1-2 0,3 3 0,-2 0 0,6 0 0,-2 0 0,3 0 0,-4 0 0,6 0 0,-5 0 0,6 0 0,-3 3 0,3 0 0,0 3 0,1 0 0,1-1 0,-1 1 0,-1 2 0,3 1 0,-3 0 0,3 3 0,-2-3 0,1 3 0,-2 0 0,3 0 0,0 0 0,0 0 0,0 0 0,3 0 0,-3 4 0,5-3 0,-2 2 0,3 1 0,0 0 0,0 4 0,0-4 0,0 3 0,0 1 0,0 1 0,0 3 0,0-4 0,3 0 0,1 0 0,2-1 0,1 1 0,-1-3 0,1-2 0,-1-3 0,0 0 0,0 0 0,0 0 0,0 0 0,-1-3 0,1 3 0,0-6 0,0 2 0,-1-2 0,0-1 0,1 0 0,0 4 0,-1-3 0,1 2 0,-1-2 0,4-3 0,0-1 0,0 1 0,2-3 0,1 3 0,1-3 0,3 0 0,-1 0 0,-2 0 0,6 0 0,-2-3 0,2-4 0,-2-3 0,2-3 0,-2-3 0,3 1 0,1-5 0,0 2 0,1-4 0,-1 0 0,-3 1 0,3 0 0,-7 1 0,3-1 0,-4 4 0,-3-2 0,1 6 0,-4-2 0,2 3 0,-3-4 0,0 3 0,1-2 0,-1-1 0,-3 3 0,3-6 0,-5 2 0,4 1 0,-4-3 0,2 6 0,-3-6 0,0 6 0,0-6 0,0 6 0,0-3 0,0 4 0,0 0 0,0 3 0,-3-3 0,-3 6 0,-3-6 0,-4 6 0,1-3 0,-3 3 0,2-1 0,-6 1 0,2 2 0,-2-1 0,-1 4 0,-4-2 0,3 3 0,-7 0 0,7 0 0,-3 0 0,4 0 0,1 0 0,2 0 0,2 0 0,5 0 0,2 0 0,2 0 0,1 0 0,-1 0 0,1 0 0,-1 0 0,1 2 0,-1 1 0,-2 3 0,2-1 0,-3 1 0,1 0 0,1-1 0,-4 1 0,5 0 0,-6 0 0,6 2 0,-6-1 0,3 4 0,0-4 0,-3 4 0,6-2 0,-3 3 0,0 0 0,3 0 0,-3 0 0,2 4 0,1-3 0,0 6 0,-1-3 0,0 4 0,1 0 0,-1-1 0,0 1 0,1 0 0,-1 0 0,0 0 0,1-4 0,-1 3 0,1-6 0,3 6 0,-3-6 0,5 2 0,-4-2 0,4-1 0,-1-3 0,2 2 0,0-2 0,0 3 0,0 0 0,0 0 0,0 0 0,0 0 0,0 0 0,2 1 0,2-1 0,4-3 0,2 2 0,2-4 0,0 2 0,0-3 0,3 0 0,-2 0 0,6 1 0,-2-4 0,2 3 0,1-5 0,0 2 0,0-3 0,-1 0 0,1 0 0,0 0 0,0-3 0,1-8 0,-1 0 0,1-10 0,-1 7 0,-2-6 0,-3 6 0,-2-5 0,0 6 0,0-6 0,-4 6 0,1-6 0,-4 6 0,0-6 0,1 3 0,-4-4 0,0-4 0,-3 3 0,0-7 0,0 7 0,0-3 0,0 4 0,0 1 0,0 2 0,0-2 0,0 6 0,0-2 0,0 2 0,0 1 0,0 0 0,0 3 0,0-2 0,0 2 0,0-4 0,0 4 0,0-2 0,0 5 0,0-6 0,0 6 0,-2-5 0,-1 4 0,-1-1 0,-1 2 0,2 1 0,-2-1 0,-4 1 0,3-1 0,-5 3 0,1 0 0,-2 3 0,0 0 0,-4 0 0,3 0 0,-6 0 0,6 0 0,-6 0 0,6 0 0,-6 0 0,3 6 0,-1 1 0,-2 6 0,6-1 0,-3 4 0,1-2 0,4 1 0,-5 1 0,7-3 0,-1 3 0,-2-1 0,5-2 0,-2 3 0,3-4 0,-1 0 0,1 0 0,1-3 0,1-1 0,2-2 0,2-3 0,0-1 0</inkml:trace>
  <inkml:trace contextRef="#ctx0" brushRef="#br0" timeOffset="1305">21161 12739 24575,'-7'-4'0,"2"5"0,5 8 0,-2 3 0,1 8 0,1-3 0,6 3 0,1-4 0,-1 4 0,2-7 0,-4 7 0,8-8 0,-6-3 0,3-3 0,-1-1 0,1-4 0,11 2 0,-3-3 0,9-14 0,-4-12 0,7-18 0,-11 16 0,1-2-787,2-3 0,2-1 787,1-3 0,1-1 0,3-4 0,1 0-914,-3 1 1,0 0 913,6-2 0,-1 1 0,-8 9 0,-1 1-446,5-5 0,-1 2 446,-7 9 0,-2 2 0,6-7 0,0 2-211,8-15 211,6 2 0,-14 15 1329,-1 2-1329,-5 8 1852,-5 1-1852,-3 7 1056,3-2-1056,-6 4 267,2-1-267,-2 2 0,-3 1 0,-1 2 0,-2 0 0</inkml:trace>
  <inkml:trace contextRef="#ctx0" brushRef="#br0" timeOffset="2219">22643 12051 24575,'0'35'0,"0"4"0,0 7 0,0 4-861,0-19 0,0 0 861,0 28 0,0-22 0,0 1 0,0-6 0,0 0 0,0 6 0,0-1 0,0 12 0,0-13 0,0 0 0,0 7 0,0-9 0,0 0 0,0 8 557,0 6-557,0-18 285,0-1-285,0-11 0,0-6 0,0-7 880,0 0-880,0 1 0,0-3 0,0-1 0</inkml:trace>
  <inkml:trace contextRef="#ctx0" brushRef="#br0" timeOffset="11057">6520 8438 24575,'-9'0'0,"-1"0"0,3 0 0,-1 0 0,-1 0 0,-3 0 0,-1 3 0,-3 3 0,4 3 0,0 3 0,0-3 0,0 3 0,2-6 0,-1 3 0,5-4 0,0 1 0,1 0 0,4-1 0,-1 0 0,-1 1 0,3-1 0,-3 1 0,3 2 0,0-2 0,0 6 0,0-3 0,0 0 0,0-1 0,0-2 0,0 2 0,0-2 0,3 2 0,0-2 0,2-3 0,7-1 0,-2-2 0,5 0 0,1 0 0,0 0 0,4 0 0,-4 0 0,0 0 0,-4 0 0,0 0 0,0 0 0,-3 0 0,3 0 0,-6 0 0,2-5 0,-2 1 0,0-7 0,0 2 0,0-4 0,0 1 0,0-3 0,-3-2 0,0 1 0,-3-3 0,0 2 0,0-3 0,0-4 0,0 3 0,0-2 0,-3 3 0,0 3 0,-6 2 0,2 3 0,-2 2 0,1 2 0,1 4 0,-4 2 0,5 2 0,-6 0 0,0 0 0,-1 0 0,-6 0 0,-3 10 0,1-1 0,-1 11 0,3-6 0,5 5 0,-6-5 0,9 5 0,-4-5 0,8 1 0,-2 1 0,6 0 0,-3 1 0,5 2 0,-1-3 0,2 4 0,0-4 0,0 3 0,0-6 0,0 3 0,0-4 0,0-3 0,0-1 0,0 1 0,2-3 0,4 2 0,7-2 0,3-2 0,4-1 0,0-3 0,-1 0 0,5 0 0,-3 0 0,3 0 0,-8-3 0,3-3 0,-6-4 0,3-6 0,-4 3 0,-2-3 0,2 1 0,-5 2 0,2 0 0,-3 2 0,-3 1 0,0-2 0,-3 3 0,0-2 0,0 1 0,0-2 0,0 0 0,0 0 0,0-4 0,0 3 0,-3-2 0,-3 3 0,-1 2 0,-1-1 0,2 7 0,-3-4 0,3 7 0,-2-1 0,-1 2 0,3 0 0,-5 0 0,1 2 0,-2 8 0,-2 8 0,0 6 0,0 5 0,0-4 0,0 3 0,3-7 0,1 6 0,3-6 0,3 0 0,-2-2 0,5-3 0,-2 4 0,3-4 0,0 3 0,0-6 0,0 3 0,0-7 0,0 2 0,0-5 0,6 3 0,0-6 0,10 0 0,0-3 0,4 0 0,0 0 0,-4-6 0,3-1 0,-6-5 0,3-1 0,-4 1 0,-3 0 0,0 3 0,-4 0 0,-2 4 0,0-1 0,-3 3 0,0 1 0</inkml:trace>
  <inkml:trace contextRef="#ctx0" brushRef="#br0" timeOffset="24347">6290 18695 24575,'14'-6'0,"4"0"0,-5-3 0,6-1 0,-6-2 0,6-2 0,-6-1 0,0 1 0,-1-1 0,-5-1 0,2 3 0,-3-6 0,0 6 0,1-6 0,-4 3 0,0-1 0,-3-2 0,0 6 0,0-2 0,0-1 0,-3 3 0,-3 0 0,-3 2 0,-3 4 0,-4-2 0,3 3 0,-2 2 0,-1 1 0,3 3 0,-2 0 0,2 0 0,1 3 0,0 6 0,2 2 0,-2 8 0,5-3 0,-3 4 0,3 0 0,1-1 0,-1 1 0,3-4 0,-2 3 0,6-9 0,-3 5 0,3-6 0,0 0 0,0 0 0,0-4 0,0 1 0,0-1 0,0 0 0,0 1 0,5-3 0,1-1 0,6-2 0,3 0 0,2 0 0,-1 0 0,3 0 0,-6-2 0,3-4 0,-4-4 0,0 1 0,-3-3 0,-1 6 0,-2-6 0,0 3 0,0 0 0,-3-3 0,0 3 0,-3 0 0,0-2 0,0 2 0,-6-1 0,-1-1 0,-5 4 0,-3 1 0,-1 0 0,-4 5 0,0-2 0,3 3 0,-2 0 0,6 0 0,-3 9 0,3 2 0,0 9 0,3 4 0,3-3 0,0 7 0,7-8 0,-4 4 0,4-7 0,0-2 0,0-3 0,0-3 0,0-1 0,3-2 0,3-3 0,6-1 0,9-2 0,8 0 0,-2-9 0,16-14 0,-21 0 0,17-13 0,-19 6 0,7-2 0,-8 2 0,-2 5 0,-7 9 0,0 0 0,-7 4 0,0 3 0,-3 0 0,-3 6 0,-3 1 0,-10 2 0,-2 0 0,-10 0 0,3 6 0,0 6 0,-4 7 0,6 3 0,0-1 0,9 0 0,2-5 0,8 3 0,-4-9 0,8 2 0,-3-6 0,3-1 0,0 0 0,2-2 0,4 0 0,0-3 0,2 0 0,-2 0 0,-1 0 0,0 0 0,-2-2 0,0 1 0,-3-1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25:35.226"/>
    </inkml:context>
    <inkml:brush xml:id="br0">
      <inkml:brushProperty name="width" value="0.05292" units="cm"/>
      <inkml:brushProperty name="height" value="0.05292" units="cm"/>
      <inkml:brushProperty name="color" value="#FF0000"/>
    </inkml:brush>
  </inkml:definitions>
  <inkml:trace contextRef="#ctx0" brushRef="#br0">12687 6387 24575,'0'16'0,"0"1"0,0-11 0,0 6 0,0-3 0,0 0 0,0-1 0,0-3 0,0 1 0,0-1 0,5-2 0,6 0 0,5-3 0,0 0 0,3 0 0,-3 0 0,1 0 0,-2 0 0,-3-3 0,-3 0 0,0-3 0,-4 1 0,1-1 0,-1 1 0,-2-1 0,2 1 0,-4-4 0,1 3 0,-2-3 0,0 1 0,0-1 0,0 0 0,0-3 0,-5 6 0,-6-1 0,-2 2 0,-6 4 0,6-1 0,-6 2 0,3 0 0,-4 0 0,3 8 0,-4 8 0,6 9 0,-7 6 0,7-2 0,-1 1 0,3-1 0,5-4 0,-2-5 0,6-1 0,-1-9 0,5 2 0,-3-7 0,3 1 0,0-1 0,5-2 0,9 0 0,6-10 0,6-4 0,3-8 0,-3 0 0,1-3 0,-2 4 0,-8 0 0,-3 2 0,-3 4 0,-4 2 0,1 2 0,-5-1 0,-1 3 0,-2-2 0,0-1 0,0 3 0,-5-5 0,-2 4 0,-5-2 0,-3 6 0,-2-3 0,-3 6 0,0-3 0,1 3 0,-1 0 0,3 0 0,2 0 0,2 0 0,1 8 0,0 0 0,1 11 0,2-3 0,6 4 0,0 0 0,3-3 0,0-2 0,0-3 0,0-3 0,0 0 0,0-4 0,2 0 0,4-2 0,7 0 0,-1-3 0,7 0 0,-6 0 0,6 0 0,-6-3 0,3 0 0,-4-6 0,0 0 0,-3-4 0,0 4 0,-3-2 0,-3 2 0,-1-1 0,-2 2 0,0-1 0,0 3 0,-2-2 0,-4 2 0,-7 0 0,-3 2 0,-4 1 0,-13 3 0,10 0 0,-10 3 0,16 7 0,-3 9 0,5 6 0,-3 1 0,7 1 0,1-9 0,3 5 0,4-10 0,0-1 0,3-3 0,0-4 0,5-2 0,1-1 0,9-2 0,-2-2 0,2-2 0,-5-4 0,1 1 0,-4-2 0,1 6 0,-3-2 0,-2 2 0,0-2 0,-3 2 0,0 1 0</inkml:trace>
  <inkml:trace contextRef="#ctx0" brushRef="#br0" timeOffset="4100">7588 6482 24575,'3'3'0,"0"-1"0,2-2 0,3 0 0,-2 0 0,6 0 0,-6-5 0,3-2 0,-3-5 0,0 0 0,0-4 0,0 3 0,0-3 0,-2 4 0,-2 0 0,-2 0 0,0 3 0,0-3 0,0 6 0,0-2 0,0 2 0,0 1 0,-4 1 0,0 2 0,-4 2 0,-1 0 0,0 0 0,0 0 0,-2 0 0,1 3 0,-6 7 0,3 0 0,-4 10 0,4-4 0,1 1 0,2-2 0,-2-5 0,6-2 0,0-2 0,1-1 0,4 1 0,-1-1 0,2 1 0,0-1 0,0 0 0,0 1 0,0-1 0,0 0 0,0 1 0,2-1 0,1 0 0,5-2 0,1 0 0,4-3 0,-1 0 0,0 0 0,0 0 0,0 0 0,0 0 0,0 0 0,0-3 0,-3-3 0,0 0 0,-3-6 0,-1 3 0,1-3 0,0 0 0,-2 0 0,-2-1 0,-2 4 0,0-2 0,0 4 0,0-4 0,0 5 0,0-3 0,-5 6 0,1-2 0,-7 5 0,2-3 0,-1 3 0,-1 0 0,2 0 0,-3 0 0,-1 6 0,1 4 0,-1 6 0,0 4 0,-1 0 0,4 0 0,0-1 0,4-2 0,0-2 0,2-6 0,2 3 0,2-6 0,0 2 0,0-2 0,0-1 0,2-2 0,7-1 0,1-2 0,9 0 0,-6 0 0,6 0 0,-3 0 0,1 0 0,-2 0 0,-3-2 0,0 1 0,0-4 0,-3 1 0,3 1 0,-6-2 0,2 2 0,-5-3 0,0 1 0,-3-3 0,0-2 0,0-2 0,0-3 0,0 2 0,0-3 0,0 1 0,-3 2 0,0-3 0,-6 4 0,2 3 0,-4 0 0,5 3 0,-6 3 0,3 1 0,-3 2 0,3 0 0,-3 0 0,3 8 0,-4 3 0,-1 13 0,0 1 0,3 4 0,-3 0 0,6-1 0,-2 1 0,3-4 0,3-1 0,-2-8 0,5 3 0,-1-9 0,2 5 0,0-9 0,0 2 0,0-2 0,2-3 0,4-1 0,3-2 0,6 0 0,12-19 0,1 0 0,4-13 0,-10 3 0,0 2 0,-7-2 0,0 3 0,-5 3 0,-3 3 0,-1 3 0,-2 2 0,-2 5 0,-2 2 0,0 2 0,-2 3 0,-4 1 0,-3 2 0,-3 0 0,-4 0 0,3 9 0,-3 2 0,2 9 0,1-4 0,0 3 0,4-9 0,0 5 0,3-9 0,3 2 0,-2-2 0,4-3 0,-1-1 0</inkml:trace>
  <inkml:trace contextRef="#ctx0" brushRef="#br0" timeOffset="11494">11596 8515 24575,'0'-11'0,"-2"5"0,-4-2 0,-3 4 0,-3 1 0,2 0 0,-1 3 0,2 0 0,0 0 0,-3 0 0,3 5 0,0 2 0,-1 9 0,4-3 0,0 2 0,2-3 0,2 0 0,-1-3 0,3 3 0,-3-6 0,3 2 0,0-3 0,0 1 0,0-1 0,0 1 0,0-1 0,0 1 0,3-1 0,0 1 0,2-1 0,4 1 0,0-1 0,3 2 0,3-1 0,2-3 0,-1 0 0,3-3 0,-6 0 0,6 0 0,-6 0 0,2-3 0,-3 0 0,-3-3 0,0 0 0,-4-2 0,1 2 0,0-3 0,-3 1 0,-1-1 0,-2-4 0,0 1 0,0 0 0,0 0 0,0-4 0,0 4 0,-6-7 0,2 6 0,-8-3 0,5 4 0,-1 3 0,-1 0 0,0 6 0,-3 0 0,0 3 0,-1 0 0,-2 0 0,-3 14 0,-3-1 0,-2 17 0,0-3 0,0 4 0,4-5 0,1 3 0,4-8 0,3-1 0,2-4 0,6-4 0,-2-3 0,4 2 0,-1-5 0,2 3 0,0-4 0,4-2 0,3-1 0,7-2 0,3 0 0,3 0 0,-1 0 0,1-5 0,-3 0 0,2-7 0,-7 2 0,4-2 0,-7-1 0,0 1 0,-3 0 0,0 0 0,0 0 0,-3 0 0,0 0 0,-3 2 0,0-1 0,0 5 0,0-5 0,-5 4 0,-2 1 0,-5 3 0,-4 3 0,3 0 0,-10 0 0,6 6 0,-8 5 0,0 11 0,5 4 0,-6 5 0,14-6 0,-4-3 0,9-9 0,1-2 0,4-5 0,2 2 0,4-5 0,3 0 0,7-3 0,3-6 0,3-2 0,-1-5 0,-2 3 0,-2-2 0,-3 5 0,-2-1 0,-2-1 0,-2 5 0,-1-4 0,-1 5 0,-2-2 0,-2-1 0,0 4 0,0-1 0</inkml:trace>
  <inkml:trace contextRef="#ctx0" brushRef="#br0" timeOffset="15493">20867 16661 24575,'0'11'0,"0"1"0,0 1 0,3-1 0,-2 4 0,7-4 0,-4-3 0,7 2 0,-2-4 0,7-1 0,0-3 0,0-3 0,3 0 0,-2-3 0,8-9 0,1-7 0,1-5 0,3-6 0,-7 0 0,8-2 0,-1-19-676,0 7 676,-14 16 0,-1-2 0,-4 2 0,0 0 0,2-3 0,0-1-727,-3-6 0,0-2 727,3 2 0,2-2 0,-2-5 0,-1 0 0,-2 11 0,0 1 0,4-7 0,-1 0-326,-5 10 1,-1 1 325,6-3 0,0 0 0,1-18 0,4 14 604,-10 8-604,2 11 1451,-4 4-1451,-1 5 181,-2 2 1,0 3-1,-3 1 1</inkml:trace>
  <inkml:trace contextRef="#ctx0" brushRef="#br0" timeOffset="16622">22494 16245 24575,'0'21'0,"0"6"0,0 3 0,0 24 0,0-4-494,0-16 1,0 0 493,0 18 0,0 8 0,0-8 0,0 5 0,0-1 0,0-6 0,0-5 242,0-5-242,0-7 0,3-8 0,-2-1 0,4-8 0,-4-4 745,2 0-745,-3-6 0,0 2 0,0-5 0,0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31:40.6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8646 9636,'41'0,"6"0,-2 0,-15 0,2 0,0 0,1 0,7 0,3 0,2 0,1 0,1 0,0 0,2 0,0 0,1 0,-2 0,-13 0,0 0,6 0,4 0,-6 0,9 0,6 0,2 0,-1 0,-23 0,1 0,0 0,1 0,2 0,-2 0,0 0,-1 0,-1 0,1 0,4 0,-2 0,6 0,-6 0,1 0,12 0,9 0,-1 0,-5 0,-1 0,6 0,-5 0,5 0,-25 0,-1 0,14-3,-11 1,-1-1,10-5,14-1,-6 1,6 3,-5-2,5 2,0 0,-4-2,4 6,-6-3,6 4,-4-4,-22 4,1 0,20-4,5 4,-6-4,0 3,0-3,0 1,-5 2,4-3,-9 4,9 0,-4-4,0 3,5-2,-5 3,5 0,0 0,0 0,-5 0,4 0,-9 0,4 0,-5 0,5 0,-4 0,8 0,-8 0,9 0,-3 0,4 0,0 0,0 0,-5 0,4-4,-3 3,-1-3,4 4,-4 0,0 0,4 0,-10 0,10 0,-9 0,4 0,-5 0,0 0,10 0,-11 0,15 0,-18 0,14 0,-4 0,11 0,-4 0,4 0,-11 0,4 0,-9 4,4-4,-10 7,0-3,-5 0,0 2,-5-5,4 2,-7-3,2 0,-3 0,0 0,-1 0,-2 0,-2 0,-3 0,-3 3,3-3,-6 3,4-1,-1 1,-1 0,2 4,-4-6,2 4</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31:46.488"/>
    </inkml:context>
    <inkml:brush xml:id="br0">
      <inkml:brushProperty name="width" value="0.05292" units="cm"/>
      <inkml:brushProperty name="height" value="0.05292" units="cm"/>
      <inkml:brushProperty name="color" value="#FF0000"/>
    </inkml:brush>
  </inkml:definitions>
  <inkml:trace contextRef="#ctx0" brushRef="#br0">18776 13788 24575,'41'-40'0,"1"0"0,0 0 0,0 0 0,0 0 0,0 0 0,0 0 0,0 0 0,0 0 0,0 0 0,0 0 0,0 0 0,-1 1 0,1-1 0,1-1 0,0 0 0,-1 1 0,1-1 0,0 0 0,-1 1 0,1-1 0,0 0 0,-1 1 0,1-1 0,0 0 0</inkml:trace>
  <inkml:trace contextRef="#ctx0" brushRef="#br0" timeOffset="3432">18756 13794 24575,'-14'0'0,"0"-3"0,2-6 0,3 1 0,-4-10 0,4 8 0,-4-9 0,-1-1 0,1 2 0,0-5 0,3 7 0,-2 2 0,8-4 0,-4 8 0,5-3 0,-1 2 0,-3 7 0,5-4 0,-5 3 0,6-1 0,-4-2 0,2 3 0,-2-6 0,1 4 0,0-6 0,0 9 0,1-3 0,1 6 0,2-1 0</inkml:trace>
  <inkml:trace contextRef="#ctx0" brushRef="#br0" timeOffset="4964">20499 13636 24575,'0'15'0,"2"-1"0,2 6 0,5-7 0,1 7 0,6-4 0,-3-3 0,7 4 0,-7-8 0,10 4 0,-9-6 0,13 7 0,-10-4 0,3 0 0,-1 0 0,-2-4 0,-1 3 0,0-2 0,-4 2 0,-3-3 0,-1-1 0,-2-2 0,-1 0 0,0-3 0,0 0 0,10-14 0,11-16 0,9-13 0,6-9 0,5-7 0,1-3 0,0 0 0,-4 5 0,-4 7 0,-8 12-2262,7-9 1,-7 10 0,7-10 2261,-10 12 0,6-7 0,4-7 0,2-3 0,3-2 0,-1 0 0,-1 2 0,-4 5 0,-3 6 0,-7 8 0,-7 11 0,11-5 0,-5 8 0,-4 2 0,-7 7 0,-6 1 0,0 6 0,-4-2 6784,0 5-6784,1-3 0,-1 3 0,-2-2 0,-1 1 0,-2-1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31:40.6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8646 9636,'41'0,"6"0,-2 0,-15 0,2 0,0 0,1 0,7 0,3 0,2 0,1 0,1 0,0 0,2 0,0 0,1 0,-2 0,-13 0,0 0,6 0,4 0,-6 0,9 0,6 0,2 0,-1 0,-23 0,1 0,0 0,1 0,2 0,-2 0,0 0,-1 0,-1 0,1 0,4 0,-2 0,6 0,-6 0,1 0,12 0,9 0,-1 0,-5 0,-1 0,6 0,-5 0,5 0,-25 0,-1 0,14-3,-11 1,-1-1,10-5,14-1,-6 1,6 3,-5-2,5 2,0 0,-4-2,4 6,-6-3,6 4,-4-4,-22 4,1 0,20-4,5 4,-6-4,0 3,0-3,0 1,-5 2,4-3,-9 4,9 0,-4-4,0 3,5-2,-5 3,5 0,0 0,0 0,-5 0,4 0,-9 0,4 0,-5 0,5 0,-4 0,8 0,-8 0,9 0,-3 0,4 0,0 0,0 0,-5 0,4-4,-3 3,-1-3,4 4,-4 0,0 0,4 0,-10 0,10 0,-9 0,4 0,-5 0,0 0,10 0,-11 0,15 0,-18 0,14 0,-4 0,11 0,-4 0,4 0,-11 0,4 0,-9 4,4-4,-10 7,0-3,-5 0,0 2,-5-5,4 2,-7-3,2 0,-3 0,0 0,-1 0,-2 0,-2 0,-3 0,-3 3,3-3,-6 3,4-1,-1 1,-1 0,2 4,-4-6,2 4</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31:46.488"/>
    </inkml:context>
    <inkml:brush xml:id="br0">
      <inkml:brushProperty name="width" value="0.05292" units="cm"/>
      <inkml:brushProperty name="height" value="0.05292" units="cm"/>
      <inkml:brushProperty name="color" value="#FF0000"/>
    </inkml:brush>
  </inkml:definitions>
  <inkml:trace contextRef="#ctx0" brushRef="#br0">18776 13788 24575,'41'-40'0,"1"0"0,0 0 0,0 0 0,0 0 0,0 0 0,0 0 0,0 0 0,0 0 0,0 0 0,0 0 0,0 0 0,-1 1 0,1-1 0,1-1 0,0 0 0,-1 1 0,1-1 0,0 0 0,-1 1 0,1-1 0,0 0 0,-1 1 0,1-1 0,0 0 0</inkml:trace>
  <inkml:trace contextRef="#ctx0" brushRef="#br0" timeOffset="3432">18756 13794 24575,'-14'0'0,"0"-3"0,2-6 0,3 1 0,-4-10 0,4 8 0,-4-9 0,-1-1 0,1 2 0,0-5 0,3 7 0,-2 2 0,8-4 0,-4 8 0,5-3 0,-1 2 0,-3 7 0,5-4 0,-5 3 0,6-1 0,-4-2 0,2 3 0,-2-6 0,1 4 0,0-6 0,0 9 0,1-3 0,1 6 0,2-1 0</inkml:trace>
  <inkml:trace contextRef="#ctx0" brushRef="#br0" timeOffset="4964">20499 13636 24575,'0'15'0,"2"-1"0,2 6 0,5-7 0,1 7 0,6-4 0,-3-3 0,7 4 0,-7-8 0,10 4 0,-9-6 0,13 7 0,-10-4 0,3 0 0,-1 0 0,-2-4 0,-1 3 0,0-2 0,-4 2 0,-3-3 0,-1-1 0,-2-2 0,-1 0 0,0-3 0,0 0 0,10-14 0,11-16 0,9-13 0,6-9 0,5-7 0,1-3 0,0 0 0,-4 5 0,-4 7 0,-8 12-2262,7-9 1,-7 10 0,7-10 2261,-10 12 0,6-7 0,4-7 0,2-3 0,3-2 0,-1 0 0,-1 2 0,-4 5 0,-3 6 0,-7 8 0,-7 11 0,11-5 0,-5 8 0,-4 2 0,-7 7 0,-6 1 0,0 6 0,-4-2 6784,0 5-6784,1-3 0,-1 3 0,-2-2 0,-1 1 0,-2-1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32:14.89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14886 3835,'-8'-26,"1"2,-5 18,3-6,0 6,-3-3,3 3,-3 0,0 3,0 0,-1 0,-2 2,2-1,-3 2,1 0,1 0,-1 0,3 0,0 0,2 0,-1 0,5 0,-6 0,4 0,-4 2,3 2,0 1,1 6,4-1,-4 4,5 2,-1-3,1 6,0-3,3 8,-3-3,3 2,0-3,0 0,0 0,0-4,0-1,0-3,0 1,2-4,-1-1,6 0,-3-2,3 2,7-5,-3-1,6-2,-5 0,4 0,-3 0,6 0,-6 0,2 0,1 0,-4-2,7-5,-6-3,6-3,-6 1,7-5,-3 0,5-5,-4-3,3 2,-6-5,0 2,-2 2,-5-4,2 3,-3 0,-1 1,-2 4,-1 4,-3-3,0 6,0-3,0 7,0-3,0 6,0-5,-2 2,-7-1,-4 2,-3 4,-3 1,3 3,-4 0,-4 0,3 0,-7 0,7 0,-3 3,4 1,1 6,-1 0,0 3,-1 4,4-3,0 5,5-2,-2 3,1 0,-1 3,4-2,0 3,3-4,0 0,4-1,-3 1,5 0,-2-4,3 0,0-1,0-5,0 5,0-6,2 0,4 3,3-3,3 0,1 3,-1-6,3 6,-2-5,3 2,-4 0,0-2,0 1,0-2,0 0,0 0,0 0,0-2,0 1,0-4,0 2,-3-3,3 0,-3 0,3 0,0 0,0 0,0 0,4-3,-3-4,6-3,-6-2,6-5,-5 0,3-3,-4 3,0-6,-3 6,3-7,-6 4,3 0,-3 0,-1 0,1 4,-4-4,0 7,-3-2,0 3,0 0,0-4,0 6,-3-5,-3 6,-3-1,-7 1,3 1,-6 0,3 2,-8 0,3 2,-3 0,4-2,4 6,-3-3,6 3,-3 0,4 0,0 0,0 0,-1 0,1 0,0 0,3 2,-2 1,1 6,1 4,-3 3,2 0,0 3,-2-3,5 1,-3 2,4-7,-1 7,4-6,-3 3,6-4,-6-3,6-1,-5 1,4-1,-2 3</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32:25.450"/>
    </inkml:context>
    <inkml:brush xml:id="br0">
      <inkml:brushProperty name="width" value="0.05292" units="cm"/>
      <inkml:brushProperty name="height" value="0.05292" units="cm"/>
      <inkml:brushProperty name="color" value="#FF0000"/>
    </inkml:brush>
  </inkml:definitions>
  <inkml:trace contextRef="#ctx0" brushRef="#br0">22935 15640 24575,'0'18'0,"0"-3"0,0 8 0,0-5 0,0 5 0,3 1 0,1 1 0,16 19 0,3 1 0,-8-13 0,7 10 0,-2-11 0,-14-31 0,-1 0 0,1 0 0,-1 0 0,1 0 0,-1 0 0,3-3 0,2-3 0,5-4 0,1-3 0,5-4 0,0-1 0,11-14 0,-8 8 0,-3 1 0,0 0 0,3-2 0,-2-2 0,0-2-674,10-18 674,-12 17 0,1-1 0,-2 1 0,-1 0 0,0 0 0,1 1 0,1 1 0,0 0 0,8-20 0,-8 23 0,1-1 0,6-17 0,-7 17 0,0-2 0,4-3 0,0 1 0,9-16 0,-11 19 0,0 0 0,12-11 0,1-4 0,2 3 0,-8 3 0,-3 9 0,-4 1 0,-4 9 0,-5 0 0,-1 8 0,-6 0 674,3 4-674,-6-1 0,2 3 0,-5-1 0,3 1 0,-3 0 0,0 1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31:40.6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8646 9636,'41'0,"6"0,-2 0,-15 0,2 0,0 0,1 0,7 0,3 0,2 0,1 0,1 0,0 0,2 0,0 0,1 0,-2 0,-13 0,0 0,6 0,4 0,-6 0,9 0,6 0,2 0,-1 0,-23 0,1 0,0 0,1 0,2 0,-2 0,0 0,-1 0,-1 0,1 0,4 0,-2 0,6 0,-6 0,1 0,12 0,9 0,-1 0,-5 0,-1 0,6 0,-5 0,5 0,-25 0,-1 0,14-3,-11 1,-1-1,10-5,14-1,-6 1,6 3,-5-2,5 2,0 0,-4-2,4 6,-6-3,6 4,-4-4,-22 4,1 0,20-4,5 4,-6-4,0 3,0-3,0 1,-5 2,4-3,-9 4,9 0,-4-4,0 3,5-2,-5 3,5 0,0 0,0 0,-5 0,4 0,-9 0,4 0,-5 0,5 0,-4 0,8 0,-8 0,9 0,-3 0,4 0,0 0,0 0,-5 0,4-4,-3 3,-1-3,4 4,-4 0,0 0,4 0,-10 0,10 0,-9 0,4 0,-5 0,0 0,10 0,-11 0,15 0,-18 0,14 0,-4 0,11 0,-4 0,4 0,-11 0,4 0,-9 4,4-4,-10 7,0-3,-5 0,0 2,-5-5,4 2,-7-3,2 0,-3 0,0 0,-1 0,-2 0,-2 0,-3 0,-3 3,3-3,-6 3,4-1,-1 1,-1 0,2 4,-4-6,2 4</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31:46.488"/>
    </inkml:context>
    <inkml:brush xml:id="br0">
      <inkml:brushProperty name="width" value="0.05292" units="cm"/>
      <inkml:brushProperty name="height" value="0.05292" units="cm"/>
      <inkml:brushProperty name="color" value="#FF0000"/>
    </inkml:brush>
  </inkml:definitions>
  <inkml:trace contextRef="#ctx0" brushRef="#br0">18776 13788 24575,'41'-40'0,"1"0"0,0 0 0,0 0 0,0 0 0,0 0 0,0 0 0,0 0 0,0 0 0,0 0 0,0 0 0,0 0 0,-1 1 0,1-1 0,1-1 0,0 0 0,-1 1 0,1-1 0,0 0 0,-1 1 0,1-1 0,0 0 0,-1 1 0,1-1 0,0 0 0</inkml:trace>
  <inkml:trace contextRef="#ctx0" brushRef="#br0" timeOffset="3432">18756 13794 24575,'-14'0'0,"0"-3"0,2-6 0,3 1 0,-4-10 0,4 8 0,-4-9 0,-1-1 0,1 2 0,0-5 0,3 7 0,-2 2 0,8-4 0,-4 8 0,5-3 0,-1 2 0,-3 7 0,5-4 0,-5 3 0,6-1 0,-4-2 0,2 3 0,-2-6 0,1 4 0,0-6 0,0 9 0,1-3 0,1 6 0,2-1 0</inkml:trace>
  <inkml:trace contextRef="#ctx0" brushRef="#br0" timeOffset="4964">20499 13636 24575,'0'15'0,"2"-1"0,2 6 0,5-7 0,1 7 0,6-4 0,-3-3 0,7 4 0,-7-8 0,10 4 0,-9-6 0,13 7 0,-10-4 0,3 0 0,-1 0 0,-2-4 0,-1 3 0,0-2 0,-4 2 0,-3-3 0,-1-1 0,-2-2 0,-1 0 0,0-3 0,0 0 0,10-14 0,11-16 0,9-13 0,6-9 0,5-7 0,1-3 0,0 0 0,-4 5 0,-4 7 0,-8 12-2262,7-9 1,-7 10 0,7-10 2261,-10 12 0,6-7 0,4-7 0,2-3 0,3-2 0,-1 0 0,-1 2 0,-4 5 0,-3 6 0,-7 8 0,-7 11 0,11-5 0,-5 8 0,-4 2 0,-7 7 0,-6 1 0,0 6 0,-4-2 6784,0 5-6784,1-3 0,-1 3 0,-2-2 0,-1 1 0,-2-1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32:14.89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14886 3835,'-8'-26,"1"2,-5 18,3-6,0 6,-3-3,3 3,-3 0,0 3,0 0,-1 0,-2 2,2-1,-3 2,1 0,1 0,-1 0,3 0,0 0,2 0,-1 0,5 0,-6 0,4 0,-4 2,3 2,0 1,1 6,4-1,-4 4,5 2,-1-3,1 6,0-3,3 8,-3-3,3 2,0-3,0 0,0 0,0-4,0-1,0-3,0 1,2-4,-1-1,6 0,-3-2,3 2,7-5,-3-1,6-2,-5 0,4 0,-3 0,6 0,-6 0,2 0,1 0,-4-2,7-5,-6-3,6-3,-6 1,7-5,-3 0,5-5,-4-3,3 2,-6-5,0 2,-2 2,-5-4,2 3,-3 0,-1 1,-2 4,-1 4,-3-3,0 6,0-3,0 7,0-3,0 6,0-5,-2 2,-7-1,-4 2,-3 4,-3 1,3 3,-4 0,-4 0,3 0,-7 0,7 0,-3 3,4 1,1 6,-1 0,0 3,-1 4,4-3,0 5,5-2,-2 3,1 0,-1 3,4-2,0 3,3-4,0 0,4-1,-3 1,5 0,-2-4,3 0,0-1,0-5,0 5,0-6,2 0,4 3,3-3,3 0,1 3,-1-6,3 6,-2-5,3 2,-4 0,0-2,0 1,0-2,0 0,0 0,0 0,0-2,0 1,0-4,0 2,-3-3,3 0,-3 0,3 0,0 0,0 0,0 0,4-3,-3-4,6-3,-6-2,6-5,-5 0,3-3,-4 3,0-6,-3 6,3-7,-6 4,3 0,-3 0,-1 0,1 4,-4-4,0 7,-3-2,0 3,0 0,0-4,0 6,-3-5,-3 6,-3-1,-7 1,3 1,-6 0,3 2,-8 0,3 2,-3 0,4-2,4 6,-3-3,6 3,-3 0,4 0,0 0,0 0,-1 0,1 0,0 0,3 2,-2 1,1 6,1 4,-3 3,2 0,0 3,-2-3,5 1,-3 2,4-7,-1 7,4-6,-3 3,6-4,-6-3,6-1,-5 1,4-1,-2 3</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32:25.450"/>
    </inkml:context>
    <inkml:brush xml:id="br0">
      <inkml:brushProperty name="width" value="0.05292" units="cm"/>
      <inkml:brushProperty name="height" value="0.05292" units="cm"/>
      <inkml:brushProperty name="color" value="#FF0000"/>
    </inkml:brush>
  </inkml:definitions>
  <inkml:trace contextRef="#ctx0" brushRef="#br0">22935 15640 24575,'0'18'0,"0"-3"0,0 8 0,0-5 0,0 5 0,3 1 0,1 1 0,16 19 0,3 1 0,-8-13 0,7 10 0,-2-11 0,-14-31 0,-1 0 0,1 0 0,-1 0 0,1 0 0,-1 0 0,3-3 0,2-3 0,5-4 0,1-3 0,5-4 0,0-1 0,11-14 0,-8 8 0,-3 1 0,0 0 0,3-2 0,-2-2 0,0-2-674,10-18 674,-12 17 0,1-1 0,-2 1 0,-1 0 0,0 0 0,1 1 0,1 1 0,0 0 0,8-20 0,-8 23 0,1-1 0,6-17 0,-7 17 0,0-2 0,4-3 0,0 1 0,9-16 0,-11 19 0,0 0 0,12-11 0,1-4 0,2 3 0,-8 3 0,-3 9 0,-4 1 0,-4 9 0,-5 0 0,-1 8 0,-6 0 674,3 4-674,-6-1 0,2 3 0,-5-1 0,3 1 0,-3 0 0,0 1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43:53.645"/>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2719 2142,'0'57,"0"-5,0-18,0 0,0 24,0-23,0-1,0 17,0 3,0-8,0 4,0 6,0-14,0 11,0-22,0 16,0-11,0 12,-4-3,3 5,-10 1,9-1,-9 0,6 5,-4-4,4 4,2-10,-1 4,3-8,-3 7,4-7,0 2,0-4,0 0,0-1,0 6,0-3,0 3,0-5,4-1,0 6,1-4,2 4,-6-5,2 0,0-5,-2 4,2-9,-3 8,0-7,0 8,0-9,0 9,3-8,-2 8,2-4,1 1,-4 2,7-7,-7 8,7-4,-6 1,6 3,-6-4,5 1,-5 3,5-9,-5 4,2-4,0 0,-2 0,2-5,1 4,-4-3,7 0,-4 3,4-7,5 19,3 14,-1-8,0 3,0-5,1 7,-4-13,-4-19,-1-6,0 2,0-2,-2-4,-2 2,1-5,-3 5,5 0,-4-1,1 0,1-2,-3 1,3 1,-3 1,0-3,-12-3,6-2,-9-3,6-9,2-2,-3-18,3-1,3-14,-4-7,7-7,-3 25,0-2,3 1,1-2,-2-1,0-1,2-4,0 0,0 0,0 0,0-7,0-1,0 0,0 0,0-4,0 1,0-1,0 1,0-4,0 1,0 5,0 1,0-6,0 1,0 4,0 2,0 2,0 0,0-2,0 1,0 8,0 1,0-6,0 0,0 7,0-1,0-3,0 2,0-19,0 26,0 0,0-19,0 11,0-1,0 8,0 1,0-8,0-1,0 7,0 2,0-21,0 21,0 1,0-15,0 17,0-1,0-20,0-5,0 10,0 2,-4 5,0 1,-4-1,0-5,0 4,0-8,0 2,3-4,-2 1,3 4,-1 2,-2 4,6 4,-5 2,5 8,-2 1,0 7,2 2,-1 3,-1 0,2-1,-1 1,2 0,0 3,0 1,0 51,0 0,0-1,0 4,0-2,0-1,0 3,0 1,-3 12,0 2,3-2,-1 1,-1-14,1 2,-1-1,0-2,0 0,0 0,0 2,0 1,0 0,0-3,0 0,-1-1,0-2,-1 0,1-3,3 6,-1-1,-4 3,1-2,3-12,1 0,-5 6,1-1,4-3,-1-1,-7 23,7-6,-2-7,3-10,0 3,0-2,0 4,0 5,0 1,0 0,0 4,0-4,0 0,0 4,0-9,0 4,0-5,0 0,3 0,2 0,2 0,1 0,0 5,0-4,-1-2,1 0,-1-8,0-1,0-5,0-4,0 4,-4-4,1 4,-4-4,3 4,-2 1,2 4,-3 0,0-5,0 0,0 0,0-7,0 6,0-7,0 4,0 0,0-4,0 3,0-6,0 6,0-6,0 6,0-6,0 6,0-3,-3 4,2 0,-2 0,3 4,0-3,0 6,0-6,0 7,0-3,0-1,0 4,-3-3,2 4,-2-5,3-3,0-2,-3-9,3 4,-3-7,3 6,-2-6,1 7,-1-8,2 11,-3-10,3 10,-3-11,3 3,0-4</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43:58.584"/>
    </inkml:context>
    <inkml:brush xml:id="br0">
      <inkml:brushProperty name="width" value="0.05292" units="cm"/>
      <inkml:brushProperty name="height" value="0.05292" units="cm"/>
      <inkml:brushProperty name="color" value="#FF0000"/>
    </inkml:brush>
  </inkml:definitions>
  <inkml:trace contextRef="#ctx0" brushRef="#br0">2419 1486 24575,'0'-19'0,"0"3"0,0-16 0,0-3 0,0-10 0,0 0 0,0-4 0,7 4 0,-2 0 0,3 1 0,-1 5 0,-3 4 0,4 6 0,-2 6 0,-2 6 0,2 2 0,-6 2 0,5 4 0,-4-2 0,4 5 0,-2-3 0,0 4 0,2-1 0,-2 1 0,2-1 0,0 3 0,0 1 0,0 2 0,1 0 0,-1 0 0,0 2 0,1 1 0,-1 3 0,1 2 0,0 1 0,0 3 0,2 0 0,-1 4 0,2 0 0,-2 0 0,-1 3 0,3-3 0,-1 4 0,1 0 0,1 0 0,-3 3 0,6-2 0,-5 7 0,4-8 0,-1 8 0,0-7 0,2 7 0,-3-7 0,1 3 0,1-8 0,-5-1 0,4-3 0,-4-3 0,1 0 0,-3-4 0,1 0 0,-1-2 0,1 0 0,-1-3 0,0 0 0,0 0 0,-2-3 0,1-8 0,0-3 0,-1-8 0,3-1 0,-2-2 0,0-4 0,3 0 0,-3-4 0,3-2 0,1-4 0,-3 0 0,1 0 0,-1 1 0,2 3 0,1-2 0,-1 7 0,0 0 0,-3 6 0,2 4 0,-5 4 0,4 1 0,-4 5 0,2 2 0,-3 2 0,2 1 0,-1 0 0,1 2 0,-2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44:40.253"/>
    </inkml:context>
    <inkml:brush xml:id="br0">
      <inkml:brushProperty name="width" value="0.05292" units="cm"/>
      <inkml:brushProperty name="height" value="0.05292" units="cm"/>
      <inkml:brushProperty name="color" value="#FF0000"/>
    </inkml:brush>
  </inkml:definitions>
  <inkml:trace contextRef="#ctx0" brushRef="#br0">4669 7981 24575,'3'-5'0,"0"-7"0,-3-12 0,0-20 0,0 2 0,0-9 0,0 2-500,0 17 1,0 0 499,0-13 0,0 10 0,0-1 0,0-12 0,0 18 0,0-3 0,-1-4 0,2-1 0,0 4 0,1 2 0,0 1 0,1 1 0,5-29 0,1 11 0,-1-9 0,4 6 245,-3 7-245,2 9 0,-4 5 0,0 10 0,-1 7 0,-3 5 754,2 5-754,-2 0 0,2 14 0,2 14 0,0 9 0,1 15 0,0-9 0,1 9 0,-1 2-551,0 1 551,5 4 0,0-6 0,3 1 0,4-6 0,1-4 0,2-7 0,-4-8 0,2 0 0,-3-5 0,0-4 0,1 0 0,-6-5 551,3 4-551,-4-6 0,1 9 0,0-9 0,-3 5 0,1-3 0,-2 1 0,1-1 0,-2 0 0,-2-3 0,0-1 0,-1-2 0,1-1 0,-1-2 0,0-1 0,1-14 0,5-14 0,6-20 0,-4 15 0,1-2-953,1-8 0,1-2 953,4-7 0,0-1-902,-7 13 0,0-1 1,1-1 901,1-3 0,0-2 0,1 1 0,-1 2 0,0 0 0,0-1 0,1 1 0,-1 0 0,-1 2-589,1-6 1,-1 2 588,3-4 0,-1 2 0,-1-9-212,-4 20 0,1 2 212,0-8 1464,-1 7-1464,-4 13 670,-1 9 1,-3 6-1,-1 3 1</inkml:trace>
  <inkml:trace contextRef="#ctx0" brushRef="#br0" timeOffset="2639">5822 7117 24575,'-1'-3'0,"-3"1"0,-7 2 0,-6 2 0,3 4 0,-7 8 0,-4 21 0,5-10 0,2 3 0,1 3 0,-4 2 0,7-3 0,-1 0 0,-1 7 0,3-3 0,6-11 0,4-10 0,0 6 0,3-3 0,0 0 0,0 3 0,0-2 0,6 2 0,5 2 0,7 0 0,3 0 0,0-3 0,4 0 0,0-4 0,4-3 0,-1-1 0,1-3 0,0-3 0,0 0 0,4-4 0,-3 0 0,3-4 0,-3-7 0,-4-4 0,0-8 0,-4-3 0,-3 0 0,-2 0 0,-5-2 0,-3 3 0,-1-3 0,-1-1 0,-3 4 0,-1 1 0,-3 0 0,0 4 0,0-4 0,0 4 0,0 3 0,-3-2 0,-4 3 0,-3-1 0,-6-2 0,-1 5 0,-4-3 0,-3 3 0,3 4 0,-2-1 0,3 5 0,0-1 0,0 3 0,3 1 0,-2 1 0,6 1 0,1-2 0,0 3 0,6 0 0,-2 0 0,2 0 0,1 0 0,-1 0 0,1 0 0,-3 0 0,2 0 0,-2 0 0,0 0 0,1 2 0,-4-1 0,5 1 0,-6-2 0,6 0 0,-2 0 0,2 0 0,5 0 0,25 0 0,13 0 0,13 0 0,-1 0 0,-5 0 0,1 0 0,5 0 0,0 0 0,0 0 0,-5 0 0,-5-3 0,-7-4 0,-7-8 0,-2 1 0,-7-3 0,-2 4 0,-5 1 0,-2 0 0,-2 3 0,-3 0 0,2 4 0,-4-1 0,1 1 0,-2-1 0,0 6 0,0 9 0,0 5 0,0 12 0,0-1 0,0 8 0,-3 2 0,2 4 0,-6 0 0,6-5 0,-2 4 0,3-3 0,0 4 0,0-5 0,0 4 0,0-8 0,0 4 0,0-6 0,0 1 0,3-4 0,-3 3 0,6-7 0,-5-1 0,4-4 0,-4-7 0,2-1 0,-3-2 0,0-1 0,0-6 0,0-7 0,0-8 0,-3-3 0,-1-5 0,-3-1 0,-1-9 0,4 0 0,1-5 0,3-1 0,0 2 0,0 3 0,0-3 0,0 12 0,3-6 0,3 11 0,5-3 0,6 4 0,-3 3 0,5 0 0,-2 4 0,3 0 0,-1 0 0,1-1 0,-3 2 0,2-2 0,-7 5 0,7-4 0,-6 4 0,0-1 0,-2 1 0,-5 6 0,3-2 0,-4 4 0,1-1 0,-1 2 0,0 0 0,1 5 0,-1 5 0,2 3 0,2 6 0,0-6 0,1 2 0,2-5 0,-3 1 0,3-4 0,0 1 0,-3-4 0,3-2 0,-6-2 0,2 0 0,1 0 0,-3 0 0,2-2 0,-2-4 0,-1-3 0,2-7 0,-4 9 0,0-2 0</inkml:trace>
  <inkml:trace contextRef="#ctx0" brushRef="#br0" timeOffset="3625">6844 5380 24575,'-3'4'0,"1"12"0,2 13 0,0 14 0,0-7 0,0 17 0,0-10 0,0-11 0,0 2 0,0 19-522,0-19 0,0-1 522,0 19 0,0-21 0,0-1 0,0 17 0,0 7 0,0-9 0,0 10 0,0-8 256,0-2-256,0-16 0,0-5 0,0-7 0,0-5 0,0-3 788,0-9-788,-5 2 0,3-9 0,-6 0 0,2-9 0,-1 0 0,-7-8 0,3-6 0,-1-4 0,4 12 0,5 5 0</inkml:trace>
  <inkml:trace contextRef="#ctx0" brushRef="#br0" timeOffset="4432">6721 5422 24575,'0'-16'0,"0"1"0,0 10 0,-2 2 0,3 1 0,0 2 0,5 0 0,-1 0 0,0 0 0,1 0 0,2 0 0,-2 0 0,5 0 0,6 0 0,-4 0 0,10 0 0,-2 0 0,3 0 0,10 0 0,-4 0 0,8-4 0,1-1 0,-7-5 0,10 1 0,-17-4 0,9 8 0,-10-4 0,0 2 0,-7 0 0,-5 0 0,0 2 0,-6 2 0,2 0 0,-2 0 0,-3 1 0,1 1 0,-1-1 0,2 2 0,-2 0 0,-1 0 0</inkml:trace>
  <inkml:trace contextRef="#ctx0" brushRef="#br0" timeOffset="5115">6684 5794 24575,'22'0'0,"4"0"0,13 0 0,11 0 0,-3 0 0,-5 0 0,4 0 0,-9 0 0,8 0 0,-6 0 0,-1 0 0,-15 0 0,1 0 0,-15 0 0,2 0 0,-7 0 0,1 0 0</inkml:trace>
  <inkml:trace contextRef="#ctx0" brushRef="#br0" timeOffset="8968">7627 5518 24575,'0'22'0,"0"5"0,0 3 0,0 7 0,-4-2 0,3 4 0,-5-5 0,5 4 0,-6-4 0,6-3 0,-2 1 0,3-7 0,-3 0 0,2-5 0,-2-1 0,3-9 0,0 5 0,0-6 0,0 3 0,0-3 0,0 3 0,0-3 0,-5 3 0,4-3 0,-5 2 0,4-5 0,1 3 0,-4-1 0,2-2 0,-3 3 0,3-4 0,-2-2 0,2 2 0,-2-4 0,4-1 0,1-3 0,12-6 0,-2-4 0,10-4 0,-6-3 0,8-6 0,-8 5 0,9-9 0,-9 4 0,4 0 0,-7-2 0,2 8 0,-2-8 0,3 3 0,-3-4 0,3 0 0,-4 4 0,1 1 0,-1 4 0,-1 4 0,-2 0 0,1 4 0,-2 3 0,0 0 0,-1 4 0,4-1 0,-3 0 0,5 3 0,-5-2 0,3 2 0,-1 0 0,-2 1 0,2 2 0,-2 0 0,-1 0 0,4 0 0,-3 0 0,5 0 0,-2 0 0,3 0 0,0 2 0,0 4 0,1 1 0,2 5 0,-2-3 0,2 1 0,-2-1 0,-1-3 0,-3 0 0,2-3 0,-2 0 0,0-3 0,3 0 0,-3 0 0,3 0 0,0-3 0,0-3 0,0-4 0,1-5 0,-4 2 0,3-3 0,-3 4 0,1 0 0,1 0 0,-4 3 0,4 0 0,-2 3 0,0 3 0,2-3 0,-4 5 0,4-1 0,-5 2 0,5 0 0,-4-3 0,1 3 0,-3-3 0,1 3 0,-1 0 0,1 0 0,-1-2 0,-4 1 0,-5-1 0,-8 2 0,-4 3 0,-4 0 0,0 4 0,-4 0 0,3 0 0,-3-1 0,4 1 0,4 2 0,0-2 0,4 2 0,2 3 0,-1-2 0,3 9 0,-4-3 0,5 4 0,-3 4 0,6-3 0,-2 7 0,5-3 0,-5 3 0,5 1 0,-2-4 0,3 3 0,0-11 0,0 6 0,0-6 0,0-1 0,0 0 0,0-4 0,0-3 0,2 2 0,2-2 0,2 3 0,0 0 0,-3-3 0,2 3 0,-2-6 0,3 2 0,0-5 0,-1 0 0,0-3 0,1 0 0,2 0 0,1 0 0,8-10 0,0-2 0,5-14 0,1-1 0,0-4 0,1-4 0,-1 3 0,0-6 0,-3 7 0,-1-7 0,-5 8 0,1-4 0,-4 5 0,0 0 0,-4 4 0,0 1 0,-1 8 0,0 0 0,-2 4 0,-2 3 0,-2 1 0,0-1 0,0 3 0,0-3 0,0 4 0,0-4 0,0 3 0,0-2 0,-2 5 0,-1-2 0,-2 4 0,-1-1 0,1 2 0,-1 0 0,1 0 0,-1 0 0,1 0 0,-1 0 0,1 2 0,2 1 0,1 2 0,6 0 0,10-2 0,7 3 0,8-6 0,-1 4 0,6-4 0,-4 3 0,-1-2 0,-1 2 0,-7-3 0,-1 0 0,-4 0 0,-4 0 0,-3 0 0,-1 0 0,-2 0 0,-1 0 0,0 2 0,-2 1 0,2 2 0,-2 7 0,3 1 0,1 4 0,-4 2 0,3-3 0,-2 4 0,2 0 0,-2 3 0,2-2 0,-6 7 0,6-7 0,-5 7 0,2-7 0,-3 2 0,3-6 0,-3 2 0,3-6 0,-3 2 0,0-3 0,0-3 0,0 3 0,0-3 0,0 3 0,0 3 0,0-2 0,0 3 0,0-4 0,-3 0 0,0-3 0,-3-1 0,1-2 0,2-1 0,-2-2 0,4-8 0,-1-5 0,2-17 0,0 1 0,0-12 0,6 8 0,3-8 0,6 3 0,4-1 0,1 2 0,3 2 0,1 1 0,-2 4 0,0 5 0,4 0 0,-5 11 0,0-6 0,-2 10 0,-6-2 0,3 3 0,-4 2 0,-3 2 0,-1 2 0,-2 0 0,-1 0 0,0 0 0,1 0 0,-1 0 0,1 0 0,-1 0 0,1 9 0,-3 2 0,3 8 0,-3 1 0,1 4 0,2 1 0,-5 4 0,6 0 0,-7-1 0,4-3 0,-4 3 0,0-7 0,0 3 0,0-4 0,0-4 0,0 0 0,0-4 0,0-3 0,0-1 0,0-2 0,0-1 0,0-6 0,0-7 0,3-12 0,4-4 0,4-5 0,3 0 0,1 0 0,-1 4 0,4-4 0,-4 8 0,7-1 0,-3 2 0,-2 9 0,4-6 0,-7 10 0,6 1 0,-6 0 0,2 6 0,1-3 0,-3 3 0,2 0 0,-6 0 0,3 0 0,-6 0 0,2 0 0,-2 0 0,-1 0 0,1 3 0,-1 0 0,-2 5 0,2 5 0,-4 7 0,5 18 0,-5-2 0,2 7 0,-3-6 0,0-7 0,0 4 0,0-6 0,0-3 0,0 3 0,0-10 0,0 4 0,0-5 0,0-4 0,0 2 0,0-9 0,0 3 0,0-4 0,0 0 0,0-2 0,0 0 0</inkml:trace>
  <inkml:trace contextRef="#ctx0" brushRef="#br0" timeOffset="11486">7231 6530 24575,'-12'3'0,"1"-1"0,8 3 0,1 1 0,2 9 0,0 5 0,0 9 0,0 10 0,0 7 0,0 9-353,0-23 1,0 0 352,0 17 0,0-7 0,0 0 0,0 0 0,0-2 0,0 0 0,0 6 0,0-15 0,0 0 0,0 20 0,0 5 0,-1-21 0,2-1 0,2 16 0,-1-13 0,1-1 0,4 1 0,2 22 0,-1-17 0,1 14 0,-1-11 0,-4-6 0,0-9 0,-4-7 0,0-6 0,0-5 0,0-3 705,0-4-705,0 1 0,2-3 0,1-1 0,2-2 0,7 0 0,5 0 0,9-10 0,9-8 0,3-16 0,-14 15 0,0-2-345,-1-5 1,0-2 344,17-13 0,-20 13 0,-1-1 0,12-15 0,-1-3 0,-4-3 0,-7 10 0,-4 0 0,-3 7 0,-1-1 0,-4 4 0,0-3 0,1 0 689,-1-2-689,-2 1 0,1-4 0,-5 3 0,6-4 0,-2 0 0,-1 0 0,3 5 0,-7 4 0,3 7 0,-3 3 0,0 0 0,0 4 0,0-3 0,0 2 0,0-3 0,0 0 0,0-4 0,0 0 0,0-10 0,0 4 0,0-3 0,0 8 0,0 1 0,0 8 0,0 3 0,0 2 0,0 5 0,0 7 0,0 11 0,0 20 0,0 8 0,0 16 0,0-14 0,0 17-558,4-11 558,-3-17 0,-1 1 0,4-1 0,0 0 0,-1 1 0,-1-1 0,1 0 0,-1 1 0,3 6 0,-1-1 0,-3 14 0,3-14 0,0-2 0,-3 7 0,3 14 0,-4-11 0,0-1 0,0-9 0,0-2 0,0-12 0,0-1 0,0-8 558,0-3-558,0-1 0,0-2 0,-2-3 0,2-12 0,-3 1 0,3-17 0,0-1 0,0 0 0,0-11 0,0 11 0,4-12 0,3 8 0,8-4 0,1 5 0,5 2 0,-7 7 0,3 3 0,-2 5 0,-2 2 0,3 1 0,-4 5 0,0 2 0,3 2 0,-2 0 0,3 0 0,-4 0 0,0 0 0,0 0 0,0 0 0,-3 0 0,2 0 0,-5 0 0,6 2 0,-6 8 0,6 4 0,-4 5 0,5 5 0,-3 1 0,2 4 0,1 0 0,-1 4 0,6-2 0,-2 2 0,3-3 0,-6-5 0,1-1 0,-4-8 0,2 0 0,-5-4 0,1-3 0,-2-1 0,-1-2 0,1-1 0,-1-2 0,1 0 0,-1-1 0,3-1 0,-1 1 0,4-2 0,-2 0 0,3 0 0,4 0 0,4 0 0,1-3 0,3-4 0,-8 0 0,-1-2 0,-3 3 0,-3 0 0,0 0 0,-4 1 0,-2-4 0,0-3 0,-3-13 0,0 12 0,0-5 0</inkml:trace>
  <inkml:trace contextRef="#ctx0" brushRef="#br0" timeOffset="12405">7152 7025 24575,'12'0'0,"5"0"0,7 0 0,4 0 0,5 0 0,1 0 0,5 0 0,5 0 0,-8 0 0,-2 0 0,-6 0 0,-11 0 0,0 0 0,-6 0 0,-5 0 0,3 0 0,-7 0 0,1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43:53.645"/>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2719 2142,'0'57,"0"-5,0-18,0 0,0 24,0-23,0-1,0 17,0 3,0-8,0 4,0 6,0-14,0 11,0-22,0 16,0-11,0 12,-4-3,3 5,-10 1,9-1,-9 0,6 5,-4-4,4 4,2-10,-1 4,3-8,-3 7,4-7,0 2,0-4,0 0,0-1,0 6,0-3,0 3,0-5,4-1,0 6,1-4,2 4,-6-5,2 0,0-5,-2 4,2-9,-3 8,0-7,0 8,0-9,0 9,3-8,-2 8,2-4,1 1,-4 2,7-7,-7 8,7-4,-6 1,6 3,-6-4,5 1,-5 3,5-9,-5 4,2-4,0 0,-2 0,2-5,1 4,-4-3,7 0,-4 3,4-7,5 19,3 14,-1-8,0 3,0-5,1 7,-4-13,-4-19,-1-6,0 2,0-2,-2-4,-2 2,1-5,-3 5,5 0,-4-1,1 0,1-2,-3 1,3 1,-3 1,0-3,-12-3,6-2,-9-3,6-9,2-2,-3-18,3-1,3-14,-4-7,7-7,-3 25,0-2,3 1,1-2,-2-1,0-1,2-4,0 0,0 0,0 0,0-7,0-1,0 0,0 0,0-4,0 1,0-1,0 1,0-4,0 1,0 5,0 1,0-6,0 1,0 4,0 2,0 2,0 0,0-2,0 1,0 8,0 1,0-6,0 0,0 7,0-1,0-3,0 2,0-19,0 26,0 0,0-19,0 11,0-1,0 8,0 1,0-8,0-1,0 7,0 2,0-21,0 21,0 1,0-15,0 17,0-1,0-20,0-5,0 10,0 2,-4 5,0 1,-4-1,0-5,0 4,0-8,0 2,3-4,-2 1,3 4,-1 2,-2 4,6 4,-5 2,5 8,-2 1,0 7,2 2,-1 3,-1 0,2-1,-1 1,2 0,0 3,0 1,0 51,0 0,0-1,0 4,0-2,0-1,0 3,0 1,-3 12,0 2,3-2,-1 1,-1-14,1 2,-1-1,0-2,0 0,0 0,0 2,0 1,0 0,0-3,0 0,-1-1,0-2,-1 0,1-3,3 6,-1-1,-4 3,1-2,3-12,1 0,-5 6,1-1,4-3,-1-1,-7 23,7-6,-2-7,3-10,0 3,0-2,0 4,0 5,0 1,0 0,0 4,0-4,0 0,0 4,0-9,0 4,0-5,0 0,3 0,2 0,2 0,1 0,0 5,0-4,-1-2,1 0,-1-8,0-1,0-5,0-4,0 4,-4-4,1 4,-4-4,3 4,-2 1,2 4,-3 0,0-5,0 0,0 0,0-7,0 6,0-7,0 4,0 0,0-4,0 3,0-6,0 6,0-6,0 6,0-6,0 6,0-3,-3 4,2 0,-2 0,3 4,0-3,0 6,0-6,0 7,0-3,0-1,0 4,-3-3,2 4,-2-5,3-3,0-2,-3-9,3 4,-3-7,3 6,-2-6,1 7,-1-8,2 11,-3-10,3 10,-3-11,3 3,0-4</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43:58.584"/>
    </inkml:context>
    <inkml:brush xml:id="br0">
      <inkml:brushProperty name="width" value="0.05292" units="cm"/>
      <inkml:brushProperty name="height" value="0.05292" units="cm"/>
      <inkml:brushProperty name="color" value="#FF0000"/>
    </inkml:brush>
  </inkml:definitions>
  <inkml:trace contextRef="#ctx0" brushRef="#br0">2419 1486 24575,'0'-19'0,"0"3"0,0-16 0,0-3 0,0-10 0,0 0 0,0-4 0,7 4 0,-2 0 0,3 1 0,-1 5 0,-3 4 0,4 6 0,-2 6 0,-2 6 0,2 2 0,-6 2 0,5 4 0,-4-2 0,4 5 0,-2-3 0,0 4 0,2-1 0,-2 1 0,2-1 0,0 3 0,0 1 0,0 2 0,1 0 0,-1 0 0,0 2 0,1 1 0,-1 3 0,1 2 0,0 1 0,0 3 0,2 0 0,-1 4 0,2 0 0,-2 0 0,-1 3 0,3-3 0,-1 4 0,1 0 0,1 0 0,-3 3 0,6-2 0,-5 7 0,4-8 0,-1 8 0,0-7 0,2 7 0,-3-7 0,1 3 0,1-8 0,-5-1 0,4-3 0,-4-3 0,1 0 0,-3-4 0,1 0 0,-1-2 0,1 0 0,-1-3 0,0 0 0,0 0 0,-2-3 0,1-8 0,0-3 0,-1-8 0,3-1 0,-2-2 0,0-4 0,3 0 0,-3-4 0,3-2 0,1-4 0,-3 0 0,1 0 0,-1 1 0,2 3 0,1-2 0,-1 7 0,0 0 0,-3 6 0,2 4 0,-5 4 0,4 1 0,-4 5 0,2 2 0,-3 2 0,2 1 0,-1 0 0,1 2 0,-2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44:22.303"/>
    </inkml:context>
    <inkml:brush xml:id="br0">
      <inkml:brushProperty name="width" value="0.05292" units="cm"/>
      <inkml:brushProperty name="height" value="0.05292" units="cm"/>
      <inkml:brushProperty name="color" value="#FF0000"/>
    </inkml:brush>
  </inkml:definitions>
  <inkml:trace contextRef="#ctx0" brushRef="#br0">15834 3062 24575,'24'-5'0,"-3"-3"0,18-7 0,-9 0 0,8 0 0,1-1 0,-2-3 0,11 2 0,-12 1 0,12 1 0,-8 2 0,4-3 0,0 0 0,-4 0 0,9 0 0,-9 0 0,3 0 0,1 0 0,-4 0 0,9-1 0,-9 2 0,9-2 0,-9 1 0,9-1 0,-4 5 0,0-3 0,-1 6 0,-5-3 0,5 4 0,-9 4 0,8-3 0,-9 6 0,5-3 0,-1 4 0,-4 0 0,4 0 0,-3 0 0,4 0 0,4 0 0,-7 0 0,11 4 0,-16 0 0,11 4 0,-12 2 0,8 2 0,-8 0 0,8 2 0,-8-3 0,3 4 0,-4 0 0,-1-1 0,1 0 0,0 1 0,-3 2 0,-2-2 0,-3 6 0,0-3 0,0 0 0,-3 6 0,-1-6 0,0 6 0,-2 0 0,2 2 0,-2 3 0,-4-1 0,2 1 0,-1 0 0,-1-1 0,3 6 0,-6-4 0,3 3 0,-4-4 0,0-1 0,0 1 0,0 0 0,1-1 0,-1 1 0,0 0 0,0 4 0,1-3 0,-1 3 0,0-4 0,4 5 0,-3-4 0,3 7 0,-3-7 0,-1 8 0,1-8 0,-1 8 0,1-3 0,-1-1 0,1 4 0,-1-8 0,4 8 0,-2-4 0,2 5 0,-3 0 0,-1 0 0,-2-5 0,2 4 0,-7-8 0,7 3 0,-6-4 0,2-1 0,-3-3 0,0 3 0,0-7 0,0 3 0,0-5 0,0 1 0,0 0 0,0 0 0,0-4 0,0 3 0,0-6 0,0 3 0,0-1 0,0-2 0,-3 3 0,0-4 0,-3 0 0,0-3 0,3-1 0,-2-2 0,4-1 0,-1-4 0,7-7 0,2-4 0,5-2 0,0 1 0,0 1 0,1-5 0,-1 2 0,0-3 0,5 0 0,-4-1 0,4-4 0,-3 1 0,-1 1 0,1-5 0,-1 3 0,1-3 0,-1 4 0,0 3 0,0-2 0,-1 3 0,-1-4 0,1 4 0,-2-3 0,-1 6 0,3-6 0,-5 6 0,5-3 0,-5 0 0,2 6 0,-3-5 0,-1 9 0,1-2 0,0 2 0,-3 1 0,2 1 0,-5 0 0,3 5 0,-11 5 0,0 4 0,-6 4 0,2-2 0,0 0 0,-1 4 0,1-3 0,2 2 0,-2-3 0,2 4 0,-2-4 0,2 4 0,-1-4 0,4 3 0,-5-2 0,5 3 0,-2-1 0,0 2 0,2-1 0,-3 3 0,4-6 0,-1 6 0,1-6 0,0 2 0,0-6 0,0 0 0,3-4 0,1 1 0,-1-1 0,3 0 0,-3 4 0,3-3 0,0 2 0,0 1 0,0 0 0,-2 3 0,1 0 0,-2 0 0,0 3 0,2-2 0,-2 0 0,1-2 0,1-2 0,-2 0 0,1 0 0,1-4 0,-1 1 0,2-1 0,-2-2 0,1 2 0,-4-5 0,5 5 0,-5-4 0,2 1 0,0 0 0,-2-1 0,2 1 0,-2-2 0,-4 0 0,3 0 0,-5 0 0,4 0 0,-4 0 0,2 0 0,-3-2 0,0-2 0,-1-2 0,1 0 0,0 0 0,-3 0 0,2 0 0,-6-1 0,6-2 0,-6 2 0,2-2 0,-3 2 0,0-3 0,0 3 0,0-3 0,1 1 0,-1 1 0,3-1 0,-2 2 0,6 1 0,-3 0 0,7 0 0,-2 0 0,5 3 0,-1 1 0,4-1 0,-2 2 0,2-1 0,-2 2 0,0 0 0,0 0 0,2 0 0,0 0 0</inkml:trace>
  <inkml:trace contextRef="#ctx0" brushRef="#br0" timeOffset="2541">18518 7618 24575,'0'-11'0,"0"-1"0,0 2 0,0-2 0,-3 0 0,-3 3 0,-3-3 0,-3 8 0,-4-7 0,-1 9 0,1-6 0,-7 7 0,1-2 0,-2 3 0,-4 0 0,3 0 0,1 0 0,-4 0 0,3 0 0,0 0 0,1 3 0,4 1 0,0 6 0,4-1 0,0 4 0,3 2 0,0 5 0,-1 5 0,0 4 0,3 0 0,0 4 0,0 2 0,2 3 0,-2 1 0,6-4 0,-2 3 0,7-12 0,-4 6 0,4-11 0,0 3 0,0-4 0,0-1 0,0 1 0,0 4 0,3-4 0,1 4 0,5-4 0,2 0 0,-1 0 0,2-1 0,-4 5 0,4-3 0,-2-1 0,4-1 0,-2-6 0,0 3 0,4-7 0,0 0 0,4-5 0,0-1 0,3-3 0,2 0 0,8 0 0,-3 0 0,3-7 0,-4-1 0,0-6 0,-4 0 0,3 0 0,-8 0 0,4 0 0,-7 2 0,2-5 0,-5 3 0,2 1 0,-4 1 0,0 3 0,-3 0 0,0 0 0,-4 4 0,0 2 0,1 0 0,-3 1 0,-1 1 0,-2-1 0</inkml:trace>
  <inkml:trace contextRef="#ctx0" brushRef="#br0" timeOffset="3510">19020 7174 24575,'0'21'0,"0"-8"0,0 22 0,0-7 0,0 11 0,0-1 0,0 6 0,0-4 0,0-1 0,0-1 0,0 1 0,0-3 0,0 12 0,0-17 0,0 17 0,0-17 0,0 17 0,0-12 0,0 3 0,0-5 0,0-1 0,4-3 0,0 8 0,3-12 0,0 6 0,0-11 0,0 2 0,-1-6 0,-2-2 0,1-6 0,-5 0 0,3-4 0,-3 1 0,0-1 0,0-2 0,0-1 0</inkml:trace>
  <inkml:trace contextRef="#ctx0" brushRef="#br0" timeOffset="7175">19656 7618 24575,'-8'-3'0,"-3"1"0,2 2 0,-3 0 0,-3 0 0,2 3 0,-3 0 0,4 3 0,0 0 0,0 3 0,2-3 0,2 3 0,5-1 0,-2 1 0,4 3 0,-2 4 0,3-3 0,0 10 0,0-6 0,0 4 0,0 2 0,0-2 0,0 4 0,0 3 0,0-8 0,6 4 0,5-3 0,7 0 0,4 0 0,-2-3 0,6 4 0,-5-11 0,4 6 0,-1-9 0,-3 1 0,3-2 0,-1-3 0,-2-1 0,3-3 0,-4 0 0,-1 0 0,1-3 0,1-37 0,-3-8 0,-2 15 0,0-18 0,-4 4 0,-12 27 0,0 0 0,0 3 0,0 2 0,-3 3 0,0 0 0,-5-3 0,1 5 0,-10-6 0,7 8 0,-16-6 0,8 10 0,-20-8 0,15 10 0,-10-7 0,9 8 0,-1-5 0,0 6 0,1-7 0,0 7 0,3-3 0,1 3 0,1-3 0,6 2 0,0-2 0,5 3 0,2-2 0,-2 1 0,5-4 0,0 2 0,16 0 0,6-2 0,14 4 0,2-6 0,20 2 0,-2-3-642,0-1 642,6 1 0,-17-4 0,-1 4 0,2-1 0,14-9 0,-17 8 0,-2-1 0,7-5 0,-1 0 0,-5 0 0,0-3 0,-4 3 0,-1-7 0,-9 8 0,0-2 642,-5 3-642,-4 4 0,0-2 0,-4 6 0,-3-3 0,-1 6 0,0-2 0,-4 2 0,3 0 0,-9 0 0,-1 3 0,-6 6 0,-7 5 0,-1 2 0,-1 7 0,2-3 0,-1 4 0,3-1 0,-1 4 0,3-3 0,0 24 0,1-16 0,1 18 0,2-14 0,4-3 0,-3 3 0,7 9 0,-4-14 0,1 12 0,2-19 0,-2 7 0,3-7 0,0-1 0,0-1 0,0-6 0,0 6 0,0-6 0,0 0 0,3-2 0,0-5 0,9 3 0,-2-3 0,22 4 0,-9-6 0,19 2 0,-12-6 0,3 0 0,-4-3 0,0-4 0,0-9 0,2-3 0,-4-8 0,10-7 0,-12-2 0,4-1 0,-6-1 0,-4 4 0,4-5 0,1-6 0,0 5 0,-3-4 0,-2 5 0,0 1 0,-3-1 0,3-1 0,-3 1 0,-1 0 0,1 0 0,-4 0 0,-1 0 0,-3 0 0,0 0 0,0-5 0,-4 4 0,0-4 0,-1 5 0,-2 4 0,3 2 0,-4 4 0,0 4 0,0 4 0,0 6 0,0 6 0,0 0 0,2 6 0,-1 8 0,4 10 0,-4 13 0,2 12 0,1 5 0,-4-15 0,1 2-1057,2 26 1057,-3-17 0,0 0 0,0-5 0,0 0 0,0 6 0,0-1 0,-1-8 0,-2-1-230,1 2 0,-1 0 230,-5 17 0,-4 5 0,2-10 0,-1-7 0,7-10 0,-3-5 0,4-7 0,-1-2 1031,1-3-1031,1-3 486,1 0-486,-1-4 0,-1 1 0,3-1 0,-3 1 0,3-1 0,0-4 0,0-10 0,0 2 0,0-9 0,0 3 0,0-3 0,0-8 0,0-6 0,0 0 0,4-8 0,6 10 0,2-1 0,4-15 0,5 7 0,2 2 0,0-3 0,9 0 0,-10 13 0,-6 12 0,4-4 0,-1 2 0,1 4 0,1-1 0,-5 6 0,-5 0 0,-2 3 0,-2 0 0,-3 5 0,1 4 0,-5 3 0,0 7 0,0 0 0,0 4 0,-7 4 0,0-3 0,-7 2 0,1-3 0,0-3 0,0 2 0,1-7 0,-1 1 0,4-1 0,0-6 0,-4 10 0,0-4 0,-1 2 0,0 3 0,8-11 0,-2 5 0,5-5 0,2-3 0,7-1 0,7-2 0,3 0 0,4 0 0,-4 0 0,3 0 0,-2 0 0,8 0 0,-4 0 0,0 0 0,-2 0 0,-6 0 0,3 3 0,-2 8 0,0 3 0,1 4 0,-5 1 0,2-2 0,-5 2 0,2 1 0,-2 0 0,0 0 0,0 4 0,-1-4 0,1 4 0,0-4 0,2 5 0,-5-7 0,4 2 0,-7-11 0,3-6 0,-3-1 0,1-4 0</inkml:trace>
  <inkml:trace contextRef="#ctx0" brushRef="#br0" timeOffset="11298">21556 7363 24575,'0'33'0,"0"8"0,0-10 0,0 7 0,0-5 0,0-3 0,0 4 0,0-1 0,0-7 0,0 2 0,0-11 0,0-2 0,0-6 0,0 3 0,0-6 0,0 5 0,0-5 0,0 6 0,0-4 0,3 1 0,0-1 0,2-2 0,0-1 0,1 1 0,-1-3 0,4-1 0,0-2 0,6 0 0,2 0 0,3 0 0,-1-3 0,1-4 0,-3-6 0,3-5 0,-2-3 0,3 0 0,-3 0 0,-1 0 0,-4 1 0,1 0 0,-4-3 0,0 2 0,-3-7 0,0 7 0,-1-3 0,1 4 0,0 0 0,-4 4 0,0 3 0,-3 2 0,0 5 0,3 0 0,-1 3 0,1 9 0,-1 4 0,1 15 0,1-3 0,0 7 0,1-9 0,-4 3 0,5 2 0,-2 0 0,3 16 0,0-17 0,0 12 0,-4-19 0,3-2 0,-3-3 0,1-3 0,1 0 0,-2-4 0,2 1 0,1-3 0,-1-1 0,0-2 0,7 0 0,2 0 0,2 0 0,3 0 0,1-3 0,-2-7 0,5-1 0,-5-9 0,5-6 0,-5 3 0,-1-6 0,-5 9 0,-5 0 0,3 4 0,-4-3 0,1 2 0,2-3 0,-1 0 0,1 1 0,1-10 0,-3 3 0,0-13 0,-1 13 0,-5-3 0,2 9 0,-3 0 0,0 4 0,0 0 0,0 4 0,0-2 0,0 4 0,0-1 0,-5 5 0,1 3 0,-7 1 0,2-1 0,-3 0 0,0-3 0,3 0 0,-3 0 0,6 3 0,0-3 0,1 3 0,4-2 0,-1-1 0,4 1 0,13-1 0,0 3 0,10-3 0,-5 5 0,3-5 0,-2 6 0,3-7 0,-8 7 0,9-9 0,-11 5 0,4-3 0,-10 2 0,-2 5 0,-1-5 0,1 4 0,-1-1 0,-2-1 0,2 2 0,-2-1 0,2 2 0,0 0 0,3 0 0,-2 2 0,2 4 0,-2 7 0,1 3 0,-1 8 0,1 1 0,1 8 0,-1 1 0,1 11 0,0-5 0,0 9 0,0-9 0,0 4 0,0-10 0,-4 0 0,-1-1 0,-3-7 0,0 6 0,0-11 0,0 3 0,0-4 0,0-7 0,0 2 0,0-9 0,0 2 0,0-2 0,0-1 0,0-6 0,0-3 0,0-11 0,0-1 0,5-1 0,6-3 0,7 3 0,18-15 0,-7 7 0,-4 6 0,1 0 0,0-1 0,0 0 0,0 1 0,-1 0-332,3-3 1,0 0 331,19-12 0,-2-5 0,-2 4 0,-3 1 0,-7 3 0,1 4 0,-7 0 0,3 0 0,-7 5 0,2 3 0,-4-1 663,-4 3-663,0-1 0,-5 3 0,-2 3 0,1 2 0,-5 2 0,3 2 0,-4 3 0,-4 0 0,-5 3 0,-8 6 0,-10 6 0,1 2 0,-8 5 0,3-1 0,-3-3 0,-1 3 0,1-3 0,4-4 0,1 2 0,8-4 0,-3 2 0,6 0 0,-3-1 0,6 5 0,-1-2 0,4 6 0,-6-3 0,6 1 0,1-2 0,1-6 0,4 3 0,-1-6 0,2 2 0,0-2 0,0-1 0,0 1 0,2-1 0,4-2 0,7 2 0,7-4 0,5 2 0,4-3 0,4 0 0,-3 0 0,8 0 0,-8 0 0,3-3 0,-4-1 0,0-4 0,-5 4 0,0 1 0,-7 3 0,2 0 0,-6 0 0,-1 0 0,-3 0 0,-1 0 0,-2 5 0,0 2 0,-3 9 0,-3-3 0,0 6 0,0-3 0,0 4 0,0-1 0,-6 1 0,-1 0 0,-10 1 0,3-5 0,-7 5 0,5-7 0,-2-1 0,-1 0 0,6-6 0,-6 2 0,3-3 0,-4-2 0,0-1 0,0 0 0,-4-2 0,3 2 0,-3-3 0,5 0 0,2 0 0,2 0 0,5 0 0,2 0 0,2 0 0,5 0 0,12 0 0,12 0 0,17 0 0,11 0 0,0-4 0,0-1-559,4-7 559,-3 2 0,-20 2 0,-1-1 0,26-4 0,-26 6 0,0 0 0,20-9 0,0 3 0,-2-3 0,-4-1 0,0 1-146,-2-3 146,-4 2 0,-3-5 0,2 5 0,-6-9 0,-2 6 0,0-10 554,-6 0-554,-2-1 151,-3-7-151,-7 3 0,-1 1 0,-4-4 0,1 8 0,-4 1 0,-1 5 0,-3 4 0,0 3 0,0 2 0,-2 6 0,-8 0 0,0 3 0,-9-1 0,-1 4 0,-1 0 0,-7 3 0,3 0 0,-9 0 0,0 0 0,-1 0 0,-3 0 0,4 0 0,-5 3 0,4 4 0,2 5 0,4 2 0,3 4 0,6-4 0,-1 6 0,7-3 0,0 8 0,4-1 0,3 10 0,2-4 0,2 8 0,3-4 0,0 1 0,0-2 0,0-4 0,0 0 0,3-4 0,1-1 0,5-8 0,4 4 0,0-7 0,7 3 0,-3 1 0,3-3 0,2 7 0,2-7 0,1 4 0,5 0 0,-1-2 0,1-1 0,-1-5 0,0-3 0,-4 0 0,2 0 0,-6 0 0,3-3 0,-8-1 0,0-3 0,-4 0 0,-3 0 0,-1 0 0,-5 0 0,0 0 0</inkml:trace>
  <inkml:trace contextRef="#ctx0" brushRef="#br0" timeOffset="12849">22378 6753 24575,'8'0'0,"-1"0"0,-4 4 0,-1 3 0,-2 7 0,0-1 0,0 0 0,0-2 0,0-5 0,0 3 0,-2-6 0,-3-1 0,-1-2 0,-5 0 0,5 0 0,-6 0 0,6 0 0,-2 0 0,2 0 0,1 0 0,2-2 0,0-1 0,3-2 0,0-1 0,0 1 0,0-1 0,0 1 0,0-1 0,0-5 0,0 4 0,0-7 0,3 8 0,-3-2 0,3 2 0,-1 1 0,1 1 0,0 4 0,-1 3 0,-2 2 0,2-2 0,1-1 0,3-2 0,-4 0 0,1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45:02.504"/>
    </inkml:context>
    <inkml:brush xml:id="br0">
      <inkml:brushProperty name="width" value="0.05292" units="cm"/>
      <inkml:brushProperty name="height" value="0.05292" units="cm"/>
      <inkml:brushProperty name="color" value="#FF0000"/>
    </inkml:brush>
  </inkml:definitions>
  <inkml:trace contextRef="#ctx0" brushRef="#br0">4669 7981 24575,'3'-5'0,"0"-7"0,-3-12 0,0-20 0,0 2 0,0-9 0,0 2-500,0 17 1,0 0 499,0-13 0,0 10 0,0-1 0,0-12 0,0 18 0,0-3 0,-1-4 0,2-1 0,0 4 0,1 2 0,0 1 0,1 1 0,5-29 0,1 11 0,-1-9 0,4 6 245,-3 7-245,2 9 0,-4 5 0,0 10 0,-1 7 0,-3 5 754,2 5-754,-2 0 0,2 14 0,2 14 0,0 9 0,1 15 0,0-9 0,1 9 0,-1 2-551,0 1 551,5 4 0,0-6 0,3 1 0,4-6 0,1-4 0,2-7 0,-4-8 0,2 0 0,-3-5 0,0-4 0,1 0 0,-6-5 551,3 4-551,-4-6 0,1 9 0,0-9 0,-3 5 0,1-3 0,-2 1 0,1-1 0,-2 0 0,-2-3 0,0-1 0,-1-2 0,1-1 0,-1-2 0,0-1 0,1-14 0,5-14 0,6-20 0,-4 15 0,1-2-953,1-8 0,1-2 953,4-7 0,0-1-902,-7 13 0,0-1 1,1-1 901,1-3 0,0-2 0,1 1 0,-1 2 0,0 0 0,0-1 0,1 1 0,-1 0 0,-1 2-589,1-6 1,-1 2 588,3-4 0,-1 2 0,-1-9-212,-4 20 0,1 2 212,0-8 1464,-1 7-1464,-4 13 670,-1 9 1,-3 6-1,-1 3 1</inkml:trace>
  <inkml:trace contextRef="#ctx0" brushRef="#br0" timeOffset="1">5822 7117 24575,'-1'-3'0,"-3"1"0,-7 2 0,-6 2 0,3 4 0,-7 8 0,-4 21 0,5-10 0,2 3 0,1 3 0,-4 2 0,7-3 0,-1 0 0,-1 7 0,3-3 0,6-11 0,4-10 0,0 6 0,3-3 0,0 0 0,0 3 0,0-2 0,6 2 0,5 2 0,7 0 0,3 0 0,0-3 0,4 0 0,0-4 0,4-3 0,-1-1 0,1-3 0,0-3 0,0 0 0,4-4 0,-3 0 0,3-4 0,-3-7 0,-4-4 0,0-8 0,-4-3 0,-3 0 0,-2 0 0,-5-2 0,-3 3 0,-1-3 0,-1-1 0,-3 4 0,-1 1 0,-3 0 0,0 4 0,0-4 0,0 4 0,0 3 0,-3-2 0,-4 3 0,-3-1 0,-6-2 0,-1 5 0,-4-3 0,-3 3 0,3 4 0,-2-1 0,3 5 0,0-1 0,0 3 0,3 1 0,-2 1 0,6 1 0,1-2 0,0 3 0,6 0 0,-2 0 0,2 0 0,1 0 0,-1 0 0,1 0 0,-3 0 0,2 0 0,-2 0 0,0 0 0,1 2 0,-4-1 0,5 1 0,-6-2 0,6 0 0,-2 0 0,2 0 0,5 0 0,25 0 0,13 0 0,13 0 0,-1 0 0,-5 0 0,1 0 0,5 0 0,0 0 0,0 0 0,-5 0 0,-5-3 0,-7-4 0,-7-8 0,-2 1 0,-7-3 0,-2 4 0,-5 1 0,-2 0 0,-2 3 0,-3 0 0,2 4 0,-4-1 0,1 1 0,-2-1 0,0 6 0,0 9 0,0 5 0,0 12 0,0-1 0,0 8 0,-3 2 0,2 4 0,-6 0 0,6-5 0,-2 4 0,3-3 0,0 4 0,0-5 0,0 4 0,0-8 0,0 4 0,0-6 0,0 1 0,3-4 0,-3 3 0,6-7 0,-5-1 0,4-4 0,-4-7 0,2-1 0,-3-2 0,0-1 0,0-6 0,0-7 0,0-8 0,-3-3 0,-1-5 0,-3-1 0,-1-9 0,4 0 0,1-5 0,3-1 0,0 2 0,0 3 0,0-3 0,0 12 0,3-6 0,3 11 0,5-3 0,6 4 0,-3 3 0,5 0 0,-2 4 0,3 0 0,-1 0 0,1-1 0,-3 2 0,2-2 0,-7 5 0,7-4 0,-6 4 0,0-1 0,-2 1 0,-5 6 0,3-2 0,-4 4 0,1-1 0,-1 2 0,0 0 0,1 5 0,-1 5 0,2 3 0,2 6 0,0-6 0,1 2 0,2-5 0,-3 1 0,3-4 0,0 1 0,-3-4 0,3-2 0,-6-2 0,2 0 0,1 0 0,-3 0 0,2-2 0,-2-4 0,-1-3 0,2-7 0,-4 9 0,0-2 0</inkml:trace>
  <inkml:trace contextRef="#ctx0" brushRef="#br0" timeOffset="2">6844 5380 24575,'-3'4'0,"1"12"0,2 13 0,0 14 0,0-7 0,0 17 0,0-10 0,0-11 0,0 2 0,0 19-522,0-19 0,0-1 522,0 19 0,0-21 0,0-1 0,0 17 0,0 7 0,0-9 0,0 10 0,0-8 256,0-2-256,0-16 0,0-5 0,0-7 0,0-5 0,0-3 788,0-9-788,-5 2 0,3-9 0,-6 0 0,2-9 0,-1 0 0,-7-8 0,3-6 0,-1-4 0,4 12 0,5 5 0</inkml:trace>
  <inkml:trace contextRef="#ctx0" brushRef="#br0" timeOffset="3">6721 5422 24575,'0'-16'0,"0"1"0,0 10 0,-2 2 0,3 1 0,0 2 0,5 0 0,-1 0 0,0 0 0,1 0 0,2 0 0,-2 0 0,5 0 0,6 0 0,-4 0 0,10 0 0,-2 0 0,3 0 0,10 0 0,-4 0 0,8-4 0,1-1 0,-7-5 0,10 1 0,-17-4 0,9 8 0,-10-4 0,0 2 0,-7 0 0,-5 0 0,0 2 0,-6 2 0,2 0 0,-2 0 0,-3 1 0,1 1 0,-1-1 0,2 2 0,-2 0 0,-1 0 0</inkml:trace>
  <inkml:trace contextRef="#ctx0" brushRef="#br0" timeOffset="4">6684 5794 24575,'22'0'0,"4"0"0,13 0 0,11 0 0,-3 0 0,-5 0 0,4 0 0,-9 0 0,8 0 0,-6 0 0,-1 0 0,-15 0 0,1 0 0,-15 0 0,2 0 0,-7 0 0,1 0 0</inkml:trace>
  <inkml:trace contextRef="#ctx0" brushRef="#br0" timeOffset="5">7627 5518 24575,'0'22'0,"0"5"0,0 3 0,0 7 0,-4-2 0,3 4 0,-5-5 0,5 4 0,-6-4 0,6-3 0,-2 1 0,3-7 0,-3 0 0,2-5 0,-2-1 0,3-9 0,0 5 0,0-6 0,0 3 0,0-3 0,0 3 0,0-3 0,-5 3 0,4-3 0,-5 2 0,4-5 0,1 3 0,-4-1 0,2-2 0,-3 3 0,3-4 0,-2-2 0,2 2 0,-2-4 0,4-1 0,1-3 0,12-6 0,-2-4 0,10-4 0,-6-3 0,8-6 0,-8 5 0,9-9 0,-9 4 0,4 0 0,-7-2 0,2 8 0,-2-8 0,3 3 0,-3-4 0,3 0 0,-4 4 0,1 1 0,-1 4 0,-1 4 0,-2 0 0,1 4 0,-2 3 0,0 0 0,-1 4 0,4-1 0,-3 0 0,5 3 0,-5-2 0,3 2 0,-1 0 0,-2 1 0,2 2 0,-2 0 0,-1 0 0,4 0 0,-3 0 0,5 0 0,-2 0 0,3 0 0,0 2 0,0 4 0,1 1 0,2 5 0,-2-3 0,2 1 0,-2-1 0,-1-3 0,-3 0 0,2-3 0,-2 0 0,0-3 0,3 0 0,-3 0 0,3 0 0,0-3 0,0-3 0,0-4 0,1-5 0,-4 2 0,3-3 0,-3 4 0,1 0 0,1 0 0,-4 3 0,4 0 0,-2 3 0,0 3 0,2-3 0,-4 5 0,4-1 0,-5 2 0,5 0 0,-4-3 0,1 3 0,-3-3 0,1 3 0,-1 0 0,1 0 0,-1-2 0,-4 1 0,-5-1 0,-8 2 0,-4 3 0,-4 0 0,0 4 0,-4 0 0,3 0 0,-3-1 0,4 1 0,4 2 0,0-2 0,4 2 0,2 3 0,-1-2 0,3 9 0,-4-3 0,5 4 0,-3 4 0,6-3 0,-2 7 0,5-3 0,-5 3 0,5 1 0,-2-4 0,3 3 0,0-11 0,0 6 0,0-6 0,0-1 0,0 0 0,0-4 0,0-3 0,2 2 0,2-2 0,2 3 0,0 0 0,-3-3 0,2 3 0,-2-6 0,3 2 0,0-5 0,-1 0 0,0-3 0,1 0 0,2 0 0,1 0 0,8-10 0,0-2 0,5-14 0,1-1 0,0-4 0,1-4 0,-1 3 0,0-6 0,-3 7 0,-1-7 0,-5 8 0,1-4 0,-4 5 0,0 0 0,-4 4 0,0 1 0,-1 8 0,0 0 0,-2 4 0,-2 3 0,-2 1 0,0-1 0,0 3 0,0-3 0,0 4 0,0-4 0,0 3 0,0-2 0,-2 5 0,-1-2 0,-2 4 0,-1-1 0,1 2 0,-1 0 0,1 0 0,-1 0 0,1 0 0,-1 0 0,1 2 0,2 1 0,1 2 0,6 0 0,10-2 0,7 3 0,8-6 0,-1 4 0,6-4 0,-4 3 0,-1-2 0,-1 2 0,-7-3 0,-1 0 0,-4 0 0,-4 0 0,-3 0 0,-1 0 0,-2 0 0,-1 0 0,0 2 0,-2 1 0,2 2 0,-2 7 0,3 1 0,1 4 0,-4 2 0,3-3 0,-2 4 0,2 0 0,-2 3 0,2-2 0,-6 7 0,6-7 0,-5 7 0,2-7 0,-3 2 0,3-6 0,-3 2 0,3-6 0,-3 2 0,0-3 0,0-3 0,0 3 0,0-3 0,0 3 0,0 3 0,0-2 0,0 3 0,0-4 0,-3 0 0,0-3 0,-3-1 0,1-2 0,2-1 0,-2-2 0,4-8 0,-1-5 0,2-17 0,0 1 0,0-12 0,6 8 0,3-8 0,6 3 0,4-1 0,1 2 0,3 2 0,1 1 0,-2 4 0,0 5 0,4 0 0,-5 11 0,0-6 0,-2 10 0,-6-2 0,3 3 0,-4 2 0,-3 2 0,-1 2 0,-2 0 0,-1 0 0,0 0 0,1 0 0,-1 0 0,1 0 0,-1 0 0,1 9 0,-3 2 0,3 8 0,-3 1 0,1 4 0,2 1 0,-5 4 0,6 0 0,-7-1 0,4-3 0,-4 3 0,0-7 0,0 3 0,0-4 0,0-4 0,0 0 0,0-4 0,0-3 0,0-1 0,0-2 0,0-1 0,0-6 0,0-7 0,3-12 0,4-4 0,4-5 0,3 0 0,1 0 0,-1 4 0,4-4 0,-4 8 0,7-1 0,-3 2 0,-2 9 0,4-6 0,-7 10 0,6 1 0,-6 0 0,2 6 0,1-3 0,-3 3 0,2 0 0,-6 0 0,3 0 0,-6 0 0,2 0 0,-2 0 0,-1 0 0,1 3 0,-1 0 0,-2 5 0,2 5 0,-4 7 0,5 18 0,-5-2 0,2 7 0,-3-6 0,0-7 0,0 4 0,0-6 0,0-3 0,0 3 0,0-10 0,0 4 0,0-5 0,0-4 0,0 2 0,0-9 0,0 3 0,0-4 0,0 0 0,0-2 0,0 0 0</inkml:trace>
  <inkml:trace contextRef="#ctx0" brushRef="#br0" timeOffset="6">7231 6530 24575,'-12'3'0,"1"-1"0,8 3 0,1 1 0,2 9 0,0 5 0,0 9 0,0 10 0,0 7 0,0 9-353,0-23 1,0 0 352,0 17 0,0-7 0,0 0 0,0 0 0,0-2 0,0 0 0,0 6 0,0-15 0,0 0 0,0 20 0,0 5 0,-1-21 0,2-1 0,2 16 0,-1-13 0,1-1 0,4 1 0,2 22 0,-1-17 0,1 14 0,-1-11 0,-4-6 0,0-9 0,-4-7 0,0-6 0,0-5 0,0-3 705,0-4-705,0 1 0,2-3 0,1-1 0,2-2 0,7 0 0,5 0 0,9-10 0,9-8 0,3-16 0,-14 15 0,0-2-345,-1-5 1,0-2 344,17-13 0,-20 13 0,-1-1 0,12-15 0,-1-3 0,-4-3 0,-7 10 0,-4 0 0,-3 7 0,-1-1 0,-4 4 0,0-3 0,1 0 689,-1-2-689,-2 1 0,1-4 0,-5 3 0,6-4 0,-2 0 0,-1 0 0,3 5 0,-7 4 0,3 7 0,-3 3 0,0 0 0,0 4 0,0-3 0,0 2 0,0-3 0,0 0 0,0-4 0,0 0 0,0-10 0,0 4 0,0-3 0,0 8 0,0 1 0,0 8 0,0 3 0,0 2 0,0 5 0,0 7 0,0 11 0,0 20 0,0 8 0,0 16 0,0-14 0,0 17-558,4-11 558,-3-17 0,-1 1 0,4-1 0,0 0 0,-1 1 0,-1-1 0,1 0 0,-1 1 0,3 6 0,-1-1 0,-3 14 0,3-14 0,0-2 0,-3 7 0,3 14 0,-4-11 0,0-1 0,0-9 0,0-2 0,0-12 0,0-1 0,0-8 558,0-3-558,0-1 0,0-2 0,-2-3 0,2-12 0,-3 1 0,3-17 0,0-1 0,0 0 0,0-11 0,0 11 0,4-12 0,3 8 0,8-4 0,1 5 0,5 2 0,-7 7 0,3 3 0,-2 5 0,-2 2 0,3 1 0,-4 5 0,0 2 0,3 2 0,-2 0 0,3 0 0,-4 0 0,0 0 0,0 0 0,0 0 0,-3 0 0,2 0 0,-5 0 0,6 2 0,-6 8 0,6 4 0,-4 5 0,5 5 0,-3 1 0,2 4 0,1 0 0,-1 4 0,6-2 0,-2 2 0,3-3 0,-6-5 0,1-1 0,-4-8 0,2 0 0,-5-4 0,1-3 0,-2-1 0,-1-2 0,1-1 0,-1-2 0,1 0 0,-1-1 0,3-1 0,-1 1 0,4-2 0,-2 0 0,3 0 0,4 0 0,4 0 0,1-3 0,3-4 0,-8 0 0,-1-2 0,-3 3 0,-3 0 0,0 0 0,-4 1 0,-2-4 0,0-3 0,-3-13 0,0 12 0,0-5 0</inkml:trace>
  <inkml:trace contextRef="#ctx0" brushRef="#br0" timeOffset="7">7152 7025 24575,'12'0'0,"5"0"0,7 0 0,4 0 0,5 0 0,1 0 0,5 0 0,5 0 0,-8 0 0,-2 0 0,-6 0 0,-11 0 0,0 0 0,-6 0 0,-5 0 0,3 0 0,-7 0 0,1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43:53.645"/>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2719 2142,'0'57,"0"-5,0-18,0 0,0 24,0-23,0-1,0 17,0 3,0-8,0 4,0 6,0-14,0 11,0-22,0 16,0-11,0 12,-4-3,3 5,-10 1,9-1,-9 0,6 5,-4-4,4 4,2-10,-1 4,3-8,-3 7,4-7,0 2,0-4,0 0,0-1,0 6,0-3,0 3,0-5,4-1,0 6,1-4,2 4,-6-5,2 0,0-5,-2 4,2-9,-3 8,0-7,0 8,0-9,0 9,3-8,-2 8,2-4,1 1,-4 2,7-7,-7 8,7-4,-6 1,6 3,-6-4,5 1,-5 3,5-9,-5 4,2-4,0 0,-2 0,2-5,1 4,-4-3,7 0,-4 3,4-7,5 19,3 14,-1-8,0 3,0-5,1 7,-4-13,-4-19,-1-6,0 2,0-2,-2-4,-2 2,1-5,-3 5,5 0,-4-1,1 0,1-2,-3 1,3 1,-3 1,0-3,-12-3,6-2,-9-3,6-9,2-2,-3-18,3-1,3-14,-4-7,7-7,-3 25,0-2,3 1,1-2,-2-1,0-1,2-4,0 0,0 0,0 0,0-7,0-1,0 0,0 0,0-4,0 1,0-1,0 1,0-4,0 1,0 5,0 1,0-6,0 1,0 4,0 2,0 2,0 0,0-2,0 1,0 8,0 1,0-6,0 0,0 7,0-1,0-3,0 2,0-19,0 26,0 0,0-19,0 11,0-1,0 8,0 1,0-8,0-1,0 7,0 2,0-21,0 21,0 1,0-15,0 17,0-1,0-20,0-5,0 10,0 2,-4 5,0 1,-4-1,0-5,0 4,0-8,0 2,3-4,-2 1,3 4,-1 2,-2 4,6 4,-5 2,5 8,-2 1,0 7,2 2,-1 3,-1 0,2-1,-1 1,2 0,0 3,0 1,0 51,0 0,0-1,0 4,0-2,0-1,0 3,0 1,-3 12,0 2,3-2,-1 1,-1-14,1 2,-1-1,0-2,0 0,0 0,0 2,0 1,0 0,0-3,0 0,-1-1,0-2,-1 0,1-3,3 6,-1-1,-4 3,1-2,3-12,1 0,-5 6,1-1,4-3,-1-1,-7 23,7-6,-2-7,3-10,0 3,0-2,0 4,0 5,0 1,0 0,0 4,0-4,0 0,0 4,0-9,0 4,0-5,0 0,3 0,2 0,2 0,1 0,0 5,0-4,-1-2,1 0,-1-8,0-1,0-5,0-4,0 4,-4-4,1 4,-4-4,3 4,-2 1,2 4,-3 0,0-5,0 0,0 0,0-7,0 6,0-7,0 4,0 0,0-4,0 3,0-6,0 6,0-6,0 6,0-6,0 6,0-3,-3 4,2 0,-2 0,3 4,0-3,0 6,0-6,0 7,0-3,0-1,0 4,-3-3,2 4,-2-5,3-3,0-2,-3-9,3 4,-3-7,3 6,-2-6,1 7,-1-8,2 11,-3-10,3 10,-3-11,3 3,0-4</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43:58.584"/>
    </inkml:context>
    <inkml:brush xml:id="br0">
      <inkml:brushProperty name="width" value="0.05292" units="cm"/>
      <inkml:brushProperty name="height" value="0.05292" units="cm"/>
      <inkml:brushProperty name="color" value="#FF0000"/>
    </inkml:brush>
  </inkml:definitions>
  <inkml:trace contextRef="#ctx0" brushRef="#br0">2419 1486 24575,'0'-19'0,"0"3"0,0-16 0,0-3 0,0-10 0,0 0 0,0-4 0,7 4 0,-2 0 0,3 1 0,-1 5 0,-3 4 0,4 6 0,-2 6 0,-2 6 0,2 2 0,-6 2 0,5 4 0,-4-2 0,4 5 0,-2-3 0,0 4 0,2-1 0,-2 1 0,2-1 0,0 3 0,0 1 0,0 2 0,1 0 0,-1 0 0,0 2 0,1 1 0,-1 3 0,1 2 0,0 1 0,0 3 0,2 0 0,-1 4 0,2 0 0,-2 0 0,-1 3 0,3-3 0,-1 4 0,1 0 0,1 0 0,-3 3 0,6-2 0,-5 7 0,4-8 0,-1 8 0,0-7 0,2 7 0,-3-7 0,1 3 0,1-8 0,-5-1 0,4-3 0,-4-3 0,1 0 0,-3-4 0,1 0 0,-1-2 0,1 0 0,-1-3 0,0 0 0,0 0 0,-2-3 0,1-8 0,0-3 0,-1-8 0,3-1 0,-2-2 0,0-4 0,3 0 0,-3-4 0,3-2 0,1-4 0,-3 0 0,1 0 0,-1 1 0,2 3 0,1-2 0,-1 7 0,0 0 0,-3 6 0,2 4 0,-5 4 0,4 1 0,-4 5 0,2 2 0,-3 2 0,2 1 0,-1 0 0,1 2 0,-2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44:22.303"/>
    </inkml:context>
    <inkml:brush xml:id="br0">
      <inkml:brushProperty name="width" value="0.05292" units="cm"/>
      <inkml:brushProperty name="height" value="0.05292" units="cm"/>
      <inkml:brushProperty name="color" value="#FF0000"/>
    </inkml:brush>
  </inkml:definitions>
  <inkml:trace contextRef="#ctx0" brushRef="#br0">15834 3062 24575,'24'-5'0,"-3"-3"0,18-7 0,-9 0 0,8 0 0,1-1 0,-2-3 0,11 2 0,-12 1 0,12 1 0,-8 2 0,4-3 0,0 0 0,-4 0 0,9 0 0,-9 0 0,3 0 0,1 0 0,-4 0 0,9-1 0,-9 2 0,9-2 0,-9 1 0,9-1 0,-4 5 0,0-3 0,-1 6 0,-5-3 0,5 4 0,-9 4 0,8-3 0,-9 6 0,5-3 0,-1 4 0,-4 0 0,4 0 0,-3 0 0,4 0 0,4 0 0,-7 0 0,11 4 0,-16 0 0,11 4 0,-12 2 0,8 2 0,-8 0 0,8 2 0,-8-3 0,3 4 0,-4 0 0,-1-1 0,1 0 0,0 1 0,-3 2 0,-2-2 0,-3 6 0,0-3 0,0 0 0,-3 6 0,-1-6 0,0 6 0,-2 0 0,2 2 0,-2 3 0,-4-1 0,2 1 0,-1 0 0,-1-1 0,3 6 0,-6-4 0,3 3 0,-4-4 0,0-1 0,0 1 0,0 0 0,1-1 0,-1 1 0,0 0 0,0 4 0,1-3 0,-1 3 0,0-4 0,4 5 0,-3-4 0,3 7 0,-3-7 0,-1 8 0,1-8 0,-1 8 0,1-3 0,-1-1 0,1 4 0,-1-8 0,4 8 0,-2-4 0,2 5 0,-3 0 0,-1 0 0,-2-5 0,2 4 0,-7-8 0,7 3 0,-6-4 0,2-1 0,-3-3 0,0 3 0,0-7 0,0 3 0,0-5 0,0 1 0,0 0 0,0 0 0,0-4 0,0 3 0,0-6 0,0 3 0,0-1 0,0-2 0,-3 3 0,0-4 0,-3 0 0,0-3 0,3-1 0,-2-2 0,4-1 0,-1-4 0,7-7 0,2-4 0,5-2 0,0 1 0,0 1 0,1-5 0,-1 2 0,0-3 0,5 0 0,-4-1 0,4-4 0,-3 1 0,-1 1 0,1-5 0,-1 3 0,1-3 0,-1 4 0,0 3 0,0-2 0,-1 3 0,-1-4 0,1 4 0,-2-3 0,-1 6 0,3-6 0,-5 6 0,5-3 0,-5 0 0,2 6 0,-3-5 0,-1 9 0,1-2 0,0 2 0,-3 1 0,2 1 0,-5 0 0,3 5 0,-11 5 0,0 4 0,-6 4 0,2-2 0,0 0 0,-1 4 0,1-3 0,2 2 0,-2-3 0,2 4 0,-2-4 0,2 4 0,-1-4 0,4 3 0,-5-2 0,5 3 0,-2-1 0,0 2 0,2-1 0,-3 3 0,4-6 0,-1 6 0,1-6 0,0 2 0,0-6 0,0 0 0,3-4 0,1 1 0,-1-1 0,3 0 0,-3 4 0,3-3 0,0 2 0,0 1 0,0 0 0,-2 3 0,1 0 0,-2 0 0,0 3 0,2-2 0,-2 0 0,1-2 0,1-2 0,-2 0 0,1 0 0,1-4 0,-1 1 0,2-1 0,-2-2 0,1 2 0,-4-5 0,5 5 0,-5-4 0,2 1 0,0 0 0,-2-1 0,2 1 0,-2-2 0,-4 0 0,3 0 0,-5 0 0,4 0 0,-4 0 0,2 0 0,-3-2 0,0-2 0,-1-2 0,1 0 0,0 0 0,-3 0 0,2 0 0,-6-1 0,6-2 0,-6 2 0,2-2 0,-3 2 0,0-3 0,0 3 0,0-3 0,1 1 0,-1 1 0,3-1 0,-2 2 0,6 1 0,-3 0 0,7 0 0,-2 0 0,5 3 0,-1 1 0,4-1 0,-2 2 0,2-1 0,-2 2 0,0 0 0,0 0 0,2 0 0,0 0 0</inkml:trace>
  <inkml:trace contextRef="#ctx0" brushRef="#br0" timeOffset="2541">18518 7618 24575,'0'-11'0,"0"-1"0,0 2 0,0-2 0,-3 0 0,-3 3 0,-3-3 0,-3 8 0,-4-7 0,-1 9 0,1-6 0,-7 7 0,1-2 0,-2 3 0,-4 0 0,3 0 0,1 0 0,-4 0 0,3 0 0,0 0 0,1 3 0,4 1 0,0 6 0,4-1 0,0 4 0,3 2 0,0 5 0,-1 5 0,0 4 0,3 0 0,0 4 0,0 2 0,2 3 0,-2 1 0,6-4 0,-2 3 0,7-12 0,-4 6 0,4-11 0,0 3 0,0-4 0,0-1 0,0 1 0,0 4 0,3-4 0,1 4 0,5-4 0,2 0 0,-1 0 0,2-1 0,-4 5 0,4-3 0,-2-1 0,4-1 0,-2-6 0,0 3 0,4-7 0,0 0 0,4-5 0,0-1 0,3-3 0,2 0 0,8 0 0,-3 0 0,3-7 0,-4-1 0,0-6 0,-4 0 0,3 0 0,-8 0 0,4 0 0,-7 2 0,2-5 0,-5 3 0,2 1 0,-4 1 0,0 3 0,-3 0 0,0 0 0,-4 4 0,0 2 0,1 0 0,-3 1 0,-1 1 0,-2-1 0</inkml:trace>
  <inkml:trace contextRef="#ctx0" brushRef="#br0" timeOffset="3510">19020 7174 24575,'0'21'0,"0"-8"0,0 22 0,0-7 0,0 11 0,0-1 0,0 6 0,0-4 0,0-1 0,0-1 0,0 1 0,0-3 0,0 12 0,0-17 0,0 17 0,0-17 0,0 17 0,0-12 0,0 3 0,0-5 0,0-1 0,4-3 0,0 8 0,3-12 0,0 6 0,0-11 0,0 2 0,-1-6 0,-2-2 0,1-6 0,-5 0 0,3-4 0,-3 1 0,0-1 0,0-2 0,0-1 0</inkml:trace>
  <inkml:trace contextRef="#ctx0" brushRef="#br0" timeOffset="7175">19656 7618 24575,'-8'-3'0,"-3"1"0,2 2 0,-3 0 0,-3 0 0,2 3 0,-3 0 0,4 3 0,0 0 0,0 3 0,2-3 0,2 3 0,5-1 0,-2 1 0,4 3 0,-2 4 0,3-3 0,0 10 0,0-6 0,0 4 0,0 2 0,0-2 0,0 4 0,0 3 0,0-8 0,6 4 0,5-3 0,7 0 0,4 0 0,-2-3 0,6 4 0,-5-11 0,4 6 0,-1-9 0,-3 1 0,3-2 0,-1-3 0,-2-1 0,3-3 0,-4 0 0,-1 0 0,1-3 0,1-37 0,-3-8 0,-2 15 0,0-18 0,-4 4 0,-12 27 0,0 0 0,0 3 0,0 2 0,-3 3 0,0 0 0,-5-3 0,1 5 0,-10-6 0,7 8 0,-16-6 0,8 10 0,-20-8 0,15 10 0,-10-7 0,9 8 0,-1-5 0,0 6 0,1-7 0,0 7 0,3-3 0,1 3 0,1-3 0,6 2 0,0-2 0,5 3 0,2-2 0,-2 1 0,5-4 0,0 2 0,16 0 0,6-2 0,14 4 0,2-6 0,20 2 0,-2-3-642,0-1 642,6 1 0,-17-4 0,-1 4 0,2-1 0,14-9 0,-17 8 0,-2-1 0,7-5 0,-1 0 0,-5 0 0,0-3 0,-4 3 0,-1-7 0,-9 8 0,0-2 642,-5 3-642,-4 4 0,0-2 0,-4 6 0,-3-3 0,-1 6 0,0-2 0,-4 2 0,3 0 0,-9 0 0,-1 3 0,-6 6 0,-7 5 0,-1 2 0,-1 7 0,2-3 0,-1 4 0,3-1 0,-1 4 0,3-3 0,0 24 0,1-16 0,1 18 0,2-14 0,4-3 0,-3 3 0,7 9 0,-4-14 0,1 12 0,2-19 0,-2 7 0,3-7 0,0-1 0,0-1 0,0-6 0,0 6 0,0-6 0,0 0 0,3-2 0,0-5 0,9 3 0,-2-3 0,22 4 0,-9-6 0,19 2 0,-12-6 0,3 0 0,-4-3 0,0-4 0,0-9 0,2-3 0,-4-8 0,10-7 0,-12-2 0,4-1 0,-6-1 0,-4 4 0,4-5 0,1-6 0,0 5 0,-3-4 0,-2 5 0,0 1 0,-3-1 0,3-1 0,-3 1 0,-1 0 0,1 0 0,-4 0 0,-1 0 0,-3 0 0,0 0 0,0-5 0,-4 4 0,0-4 0,-1 5 0,-2 4 0,3 2 0,-4 4 0,0 4 0,0 4 0,0 6 0,0 6 0,0 0 0,2 6 0,-1 8 0,4 10 0,-4 13 0,2 12 0,1 5 0,-4-15 0,1 2-1057,2 26 1057,-3-17 0,0 0 0,0-5 0,0 0 0,0 6 0,0-1 0,-1-8 0,-2-1-230,1 2 0,-1 0 230,-5 17 0,-4 5 0,2-10 0,-1-7 0,7-10 0,-3-5 0,4-7 0,-1-2 1031,1-3-1031,1-3 486,1 0-486,-1-4 0,-1 1 0,3-1 0,-3 1 0,3-1 0,0-4 0,0-10 0,0 2 0,0-9 0,0 3 0,0-3 0,0-8 0,0-6 0,0 0 0,4-8 0,6 10 0,2-1 0,4-15 0,5 7 0,2 2 0,0-3 0,9 0 0,-10 13 0,-6 12 0,4-4 0,-1 2 0,1 4 0,1-1 0,-5 6 0,-5 0 0,-2 3 0,-2 0 0,-3 5 0,1 4 0,-5 3 0,0 7 0,0 0 0,0 4 0,-7 4 0,0-3 0,-7 2 0,1-3 0,0-3 0,0 2 0,1-7 0,-1 1 0,4-1 0,0-6 0,-4 10 0,0-4 0,-1 2 0,0 3 0,8-11 0,-2 5 0,5-5 0,2-3 0,7-1 0,7-2 0,3 0 0,4 0 0,-4 0 0,3 0 0,-2 0 0,8 0 0,-4 0 0,0 0 0,-2 0 0,-6 0 0,3 3 0,-2 8 0,0 3 0,1 4 0,-5 1 0,2-2 0,-5 2 0,2 1 0,-2 0 0,0 0 0,0 4 0,-1-4 0,1 4 0,0-4 0,2 5 0,-5-7 0,4 2 0,-7-11 0,3-6 0,-3-1 0,1-4 0</inkml:trace>
  <inkml:trace contextRef="#ctx0" brushRef="#br0" timeOffset="11298">21556 7363 24575,'0'33'0,"0"8"0,0-10 0,0 7 0,0-5 0,0-3 0,0 4 0,0-1 0,0-7 0,0 2 0,0-11 0,0-2 0,0-6 0,0 3 0,0-6 0,0 5 0,0-5 0,0 6 0,0-4 0,3 1 0,0-1 0,2-2 0,0-1 0,1 1 0,-1-3 0,4-1 0,0-2 0,6 0 0,2 0 0,3 0 0,-1-3 0,1-4 0,-3-6 0,3-5 0,-2-3 0,3 0 0,-3 0 0,-1 0 0,-4 1 0,1 0 0,-4-3 0,0 2 0,-3-7 0,0 7 0,-1-3 0,1 4 0,0 0 0,-4 4 0,0 3 0,-3 2 0,0 5 0,3 0 0,-1 3 0,1 9 0,-1 4 0,1 15 0,1-3 0,0 7 0,1-9 0,-4 3 0,5 2 0,-2 0 0,3 16 0,0-17 0,0 12 0,-4-19 0,3-2 0,-3-3 0,1-3 0,1 0 0,-2-4 0,2 1 0,1-3 0,-1-1 0,0-2 0,7 0 0,2 0 0,2 0 0,3 0 0,1-3 0,-2-7 0,5-1 0,-5-9 0,5-6 0,-5 3 0,-1-6 0,-5 9 0,-5 0 0,3 4 0,-4-3 0,1 2 0,2-3 0,-1 0 0,1 1 0,1-10 0,-3 3 0,0-13 0,-1 13 0,-5-3 0,2 9 0,-3 0 0,0 4 0,0 0 0,0 4 0,0-2 0,0 4 0,0-1 0,-5 5 0,1 3 0,-7 1 0,2-1 0,-3 0 0,0-3 0,3 0 0,-3 0 0,6 3 0,0-3 0,1 3 0,4-2 0,-1-1 0,4 1 0,13-1 0,0 3 0,10-3 0,-5 5 0,3-5 0,-2 6 0,3-7 0,-8 7 0,9-9 0,-11 5 0,4-3 0,-10 2 0,-2 5 0,-1-5 0,1 4 0,-1-1 0,-2-1 0,2 2 0,-2-1 0,2 2 0,0 0 0,3 0 0,-2 2 0,2 4 0,-2 7 0,1 3 0,-1 8 0,1 1 0,1 8 0,-1 1 0,1 11 0,0-5 0,0 9 0,0-9 0,0 4 0,0-10 0,-4 0 0,-1-1 0,-3-7 0,0 6 0,0-11 0,0 3 0,0-4 0,0-7 0,0 2 0,0-9 0,0 2 0,0-2 0,0-1 0,0-6 0,0-3 0,0-11 0,0-1 0,5-1 0,6-3 0,7 3 0,18-15 0,-7 7 0,-4 6 0,1 0 0,0-1 0,0 0 0,0 1 0,-1 0-332,3-3 1,0 0 331,19-12 0,-2-5 0,-2 4 0,-3 1 0,-7 3 0,1 4 0,-7 0 0,3 0 0,-7 5 0,2 3 0,-4-1 663,-4 3-663,0-1 0,-5 3 0,-2 3 0,1 2 0,-5 2 0,3 2 0,-4 3 0,-4 0 0,-5 3 0,-8 6 0,-10 6 0,1 2 0,-8 5 0,3-1 0,-3-3 0,-1 3 0,1-3 0,4-4 0,1 2 0,8-4 0,-3 2 0,6 0 0,-3-1 0,6 5 0,-1-2 0,4 6 0,-6-3 0,6 1 0,1-2 0,1-6 0,4 3 0,-1-6 0,2 2 0,0-2 0,0-1 0,0 1 0,2-1 0,4-2 0,7 2 0,7-4 0,5 2 0,4-3 0,4 0 0,-3 0 0,8 0 0,-8 0 0,3-3 0,-4-1 0,0-4 0,-5 4 0,0 1 0,-7 3 0,2 0 0,-6 0 0,-1 0 0,-3 0 0,-1 0 0,-2 5 0,0 2 0,-3 9 0,-3-3 0,0 6 0,0-3 0,0 4 0,0-1 0,-6 1 0,-1 0 0,-10 1 0,3-5 0,-7 5 0,5-7 0,-2-1 0,-1 0 0,6-6 0,-6 2 0,3-3 0,-4-2 0,0-1 0,0 0 0,-4-2 0,3 2 0,-3-3 0,5 0 0,2 0 0,2 0 0,5 0 0,2 0 0,2 0 0,5 0 0,12 0 0,12 0 0,17 0 0,11 0 0,0-4 0,0-1-559,4-7 559,-3 2 0,-20 2 0,-1-1 0,26-4 0,-26 6 0,0 0 0,20-9 0,0 3 0,-2-3 0,-4-1 0,0 1-146,-2-3 146,-4 2 0,-3-5 0,2 5 0,-6-9 0,-2 6 0,0-10 554,-6 0-554,-2-1 151,-3-7-151,-7 3 0,-1 1 0,-4-4 0,1 8 0,-4 1 0,-1 5 0,-3 4 0,0 3 0,0 2 0,-2 6 0,-8 0 0,0 3 0,-9-1 0,-1 4 0,-1 0 0,-7 3 0,3 0 0,-9 0 0,0 0 0,-1 0 0,-3 0 0,4 0 0,-5 3 0,4 4 0,2 5 0,4 2 0,3 4 0,6-4 0,-1 6 0,7-3 0,0 8 0,4-1 0,3 10 0,2-4 0,2 8 0,3-4 0,0 1 0,0-2 0,0-4 0,0 0 0,3-4 0,1-1 0,5-8 0,4 4 0,0-7 0,7 3 0,-3 1 0,3-3 0,2 7 0,2-7 0,1 4 0,5 0 0,-1-2 0,1-1 0,-1-5 0,0-3 0,-4 0 0,2 0 0,-6 0 0,3-3 0,-8-1 0,0-3 0,-4 0 0,-3 0 0,-1 0 0,-5 0 0,0 0 0</inkml:trace>
  <inkml:trace contextRef="#ctx0" brushRef="#br0" timeOffset="12849">22378 6753 24575,'8'0'0,"-1"0"0,-4 4 0,-1 3 0,-2 7 0,0-1 0,0 0 0,0-2 0,0-5 0,0 3 0,-2-6 0,-3-1 0,-1-2 0,-5 0 0,5 0 0,-6 0 0,6 0 0,-2 0 0,2 0 0,1 0 0,2-2 0,0-1 0,3-2 0,0-1 0,0 1 0,0-1 0,0 1 0,0-1 0,0-5 0,0 4 0,0-7 0,3 8 0,-3-2 0,3 2 0,-1 1 0,1 1 0,0 4 0,-1 3 0,-2 2 0,2-2 0,1-1 0,3-2 0,-4 0 0,1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45:02.504"/>
    </inkml:context>
    <inkml:brush xml:id="br0">
      <inkml:brushProperty name="width" value="0.05292" units="cm"/>
      <inkml:brushProperty name="height" value="0.05292" units="cm"/>
      <inkml:brushProperty name="color" value="#FF0000"/>
    </inkml:brush>
  </inkml:definitions>
  <inkml:trace contextRef="#ctx0" brushRef="#br0">4669 7981 24575,'3'-5'0,"0"-7"0,-3-12 0,0-20 0,0 2 0,0-9 0,0 2-500,0 17 1,0 0 499,0-13 0,0 10 0,0-1 0,0-12 0,0 18 0,0-3 0,-1-4 0,2-1 0,0 4 0,1 2 0,0 1 0,1 1 0,5-29 0,1 11 0,-1-9 0,4 6 245,-3 7-245,2 9 0,-4 5 0,0 10 0,-1 7 0,-3 5 754,2 5-754,-2 0 0,2 14 0,2 14 0,0 9 0,1 15 0,0-9 0,1 9 0,-1 2-551,0 1 551,5 4 0,0-6 0,3 1 0,4-6 0,1-4 0,2-7 0,-4-8 0,2 0 0,-3-5 0,0-4 0,1 0 0,-6-5 551,3 4-551,-4-6 0,1 9 0,0-9 0,-3 5 0,1-3 0,-2 1 0,1-1 0,-2 0 0,-2-3 0,0-1 0,-1-2 0,1-1 0,-1-2 0,0-1 0,1-14 0,5-14 0,6-20 0,-4 15 0,1-2-953,1-8 0,1-2 953,4-7 0,0-1-902,-7 13 0,0-1 1,1-1 901,1-3 0,0-2 0,1 1 0,-1 2 0,0 0 0,0-1 0,1 1 0,-1 0 0,-1 2-589,1-6 1,-1 2 588,3-4 0,-1 2 0,-1-9-212,-4 20 0,1 2 212,0-8 1464,-1 7-1464,-4 13 670,-1 9 1,-3 6-1,-1 3 1</inkml:trace>
  <inkml:trace contextRef="#ctx0" brushRef="#br0" timeOffset="1">5822 7117 24575,'-1'-3'0,"-3"1"0,-7 2 0,-6 2 0,3 4 0,-7 8 0,-4 21 0,5-10 0,2 3 0,1 3 0,-4 2 0,7-3 0,-1 0 0,-1 7 0,3-3 0,6-11 0,4-10 0,0 6 0,3-3 0,0 0 0,0 3 0,0-2 0,6 2 0,5 2 0,7 0 0,3 0 0,0-3 0,4 0 0,0-4 0,4-3 0,-1-1 0,1-3 0,0-3 0,0 0 0,4-4 0,-3 0 0,3-4 0,-3-7 0,-4-4 0,0-8 0,-4-3 0,-3 0 0,-2 0 0,-5-2 0,-3 3 0,-1-3 0,-1-1 0,-3 4 0,-1 1 0,-3 0 0,0 4 0,0-4 0,0 4 0,0 3 0,-3-2 0,-4 3 0,-3-1 0,-6-2 0,-1 5 0,-4-3 0,-3 3 0,3 4 0,-2-1 0,3 5 0,0-1 0,0 3 0,3 1 0,-2 1 0,6 1 0,1-2 0,0 3 0,6 0 0,-2 0 0,2 0 0,1 0 0,-1 0 0,1 0 0,-3 0 0,2 0 0,-2 0 0,0 0 0,1 2 0,-4-1 0,5 1 0,-6-2 0,6 0 0,-2 0 0,2 0 0,5 0 0,25 0 0,13 0 0,13 0 0,-1 0 0,-5 0 0,1 0 0,5 0 0,0 0 0,0 0 0,-5 0 0,-5-3 0,-7-4 0,-7-8 0,-2 1 0,-7-3 0,-2 4 0,-5 1 0,-2 0 0,-2 3 0,-3 0 0,2 4 0,-4-1 0,1 1 0,-2-1 0,0 6 0,0 9 0,0 5 0,0 12 0,0-1 0,0 8 0,-3 2 0,2 4 0,-6 0 0,6-5 0,-2 4 0,3-3 0,0 4 0,0-5 0,0 4 0,0-8 0,0 4 0,0-6 0,0 1 0,3-4 0,-3 3 0,6-7 0,-5-1 0,4-4 0,-4-7 0,2-1 0,-3-2 0,0-1 0,0-6 0,0-7 0,0-8 0,-3-3 0,-1-5 0,-3-1 0,-1-9 0,4 0 0,1-5 0,3-1 0,0 2 0,0 3 0,0-3 0,0 12 0,3-6 0,3 11 0,5-3 0,6 4 0,-3 3 0,5 0 0,-2 4 0,3 0 0,-1 0 0,1-1 0,-3 2 0,2-2 0,-7 5 0,7-4 0,-6 4 0,0-1 0,-2 1 0,-5 6 0,3-2 0,-4 4 0,1-1 0,-1 2 0,0 0 0,1 5 0,-1 5 0,2 3 0,2 6 0,0-6 0,1 2 0,2-5 0,-3 1 0,3-4 0,0 1 0,-3-4 0,3-2 0,-6-2 0,2 0 0,1 0 0,-3 0 0,2-2 0,-2-4 0,-1-3 0,2-7 0,-4 9 0,0-2 0</inkml:trace>
  <inkml:trace contextRef="#ctx0" brushRef="#br0" timeOffset="2">6844 5380 24575,'-3'4'0,"1"12"0,2 13 0,0 14 0,0-7 0,0 17 0,0-10 0,0-11 0,0 2 0,0 19-522,0-19 0,0-1 522,0 19 0,0-21 0,0-1 0,0 17 0,0 7 0,0-9 0,0 10 0,0-8 256,0-2-256,0-16 0,0-5 0,0-7 0,0-5 0,0-3 788,0-9-788,-5 2 0,3-9 0,-6 0 0,2-9 0,-1 0 0,-7-8 0,3-6 0,-1-4 0,4 12 0,5 5 0</inkml:trace>
  <inkml:trace contextRef="#ctx0" brushRef="#br0" timeOffset="3">6721 5422 24575,'0'-16'0,"0"1"0,0 10 0,-2 2 0,3 1 0,0 2 0,5 0 0,-1 0 0,0 0 0,1 0 0,2 0 0,-2 0 0,5 0 0,6 0 0,-4 0 0,10 0 0,-2 0 0,3 0 0,10 0 0,-4 0 0,8-4 0,1-1 0,-7-5 0,10 1 0,-17-4 0,9 8 0,-10-4 0,0 2 0,-7 0 0,-5 0 0,0 2 0,-6 2 0,2 0 0,-2 0 0,-3 1 0,1 1 0,-1-1 0,2 2 0,-2 0 0,-1 0 0</inkml:trace>
  <inkml:trace contextRef="#ctx0" brushRef="#br0" timeOffset="4">6684 5794 24575,'22'0'0,"4"0"0,13 0 0,11 0 0,-3 0 0,-5 0 0,4 0 0,-9 0 0,8 0 0,-6 0 0,-1 0 0,-15 0 0,1 0 0,-15 0 0,2 0 0,-7 0 0,1 0 0</inkml:trace>
  <inkml:trace contextRef="#ctx0" brushRef="#br0" timeOffset="5">7627 5518 24575,'0'22'0,"0"5"0,0 3 0,0 7 0,-4-2 0,3 4 0,-5-5 0,5 4 0,-6-4 0,6-3 0,-2 1 0,3-7 0,-3 0 0,2-5 0,-2-1 0,3-9 0,0 5 0,0-6 0,0 3 0,0-3 0,0 3 0,0-3 0,-5 3 0,4-3 0,-5 2 0,4-5 0,1 3 0,-4-1 0,2-2 0,-3 3 0,3-4 0,-2-2 0,2 2 0,-2-4 0,4-1 0,1-3 0,12-6 0,-2-4 0,10-4 0,-6-3 0,8-6 0,-8 5 0,9-9 0,-9 4 0,4 0 0,-7-2 0,2 8 0,-2-8 0,3 3 0,-3-4 0,3 0 0,-4 4 0,1 1 0,-1 4 0,-1 4 0,-2 0 0,1 4 0,-2 3 0,0 0 0,-1 4 0,4-1 0,-3 0 0,5 3 0,-5-2 0,3 2 0,-1 0 0,-2 1 0,2 2 0,-2 0 0,-1 0 0,4 0 0,-3 0 0,5 0 0,-2 0 0,3 0 0,0 2 0,0 4 0,1 1 0,2 5 0,-2-3 0,2 1 0,-2-1 0,-1-3 0,-3 0 0,2-3 0,-2 0 0,0-3 0,3 0 0,-3 0 0,3 0 0,0-3 0,0-3 0,0-4 0,1-5 0,-4 2 0,3-3 0,-3 4 0,1 0 0,1 0 0,-4 3 0,4 0 0,-2 3 0,0 3 0,2-3 0,-4 5 0,4-1 0,-5 2 0,5 0 0,-4-3 0,1 3 0,-3-3 0,1 3 0,-1 0 0,1 0 0,-1-2 0,-4 1 0,-5-1 0,-8 2 0,-4 3 0,-4 0 0,0 4 0,-4 0 0,3 0 0,-3-1 0,4 1 0,4 2 0,0-2 0,4 2 0,2 3 0,-1-2 0,3 9 0,-4-3 0,5 4 0,-3 4 0,6-3 0,-2 7 0,5-3 0,-5 3 0,5 1 0,-2-4 0,3 3 0,0-11 0,0 6 0,0-6 0,0-1 0,0 0 0,0-4 0,0-3 0,2 2 0,2-2 0,2 3 0,0 0 0,-3-3 0,2 3 0,-2-6 0,3 2 0,0-5 0,-1 0 0,0-3 0,1 0 0,2 0 0,1 0 0,8-10 0,0-2 0,5-14 0,1-1 0,0-4 0,1-4 0,-1 3 0,0-6 0,-3 7 0,-1-7 0,-5 8 0,1-4 0,-4 5 0,0 0 0,-4 4 0,0 1 0,-1 8 0,0 0 0,-2 4 0,-2 3 0,-2 1 0,0-1 0,0 3 0,0-3 0,0 4 0,0-4 0,0 3 0,0-2 0,-2 5 0,-1-2 0,-2 4 0,-1-1 0,1 2 0,-1 0 0,1 0 0,-1 0 0,1 0 0,-1 0 0,1 2 0,2 1 0,1 2 0,6 0 0,10-2 0,7 3 0,8-6 0,-1 4 0,6-4 0,-4 3 0,-1-2 0,-1 2 0,-7-3 0,-1 0 0,-4 0 0,-4 0 0,-3 0 0,-1 0 0,-2 0 0,-1 0 0,0 2 0,-2 1 0,2 2 0,-2 7 0,3 1 0,1 4 0,-4 2 0,3-3 0,-2 4 0,2 0 0,-2 3 0,2-2 0,-6 7 0,6-7 0,-5 7 0,2-7 0,-3 2 0,3-6 0,-3 2 0,3-6 0,-3 2 0,0-3 0,0-3 0,0 3 0,0-3 0,0 3 0,0 3 0,0-2 0,0 3 0,0-4 0,-3 0 0,0-3 0,-3-1 0,1-2 0,2-1 0,-2-2 0,4-8 0,-1-5 0,2-17 0,0 1 0,0-12 0,6 8 0,3-8 0,6 3 0,4-1 0,1 2 0,3 2 0,1 1 0,-2 4 0,0 5 0,4 0 0,-5 11 0,0-6 0,-2 10 0,-6-2 0,3 3 0,-4 2 0,-3 2 0,-1 2 0,-2 0 0,-1 0 0,0 0 0,1 0 0,-1 0 0,1 0 0,-1 0 0,1 9 0,-3 2 0,3 8 0,-3 1 0,1 4 0,2 1 0,-5 4 0,6 0 0,-7-1 0,4-3 0,-4 3 0,0-7 0,0 3 0,0-4 0,0-4 0,0 0 0,0-4 0,0-3 0,0-1 0,0-2 0,0-1 0,0-6 0,0-7 0,3-12 0,4-4 0,4-5 0,3 0 0,1 0 0,-1 4 0,4-4 0,-4 8 0,7-1 0,-3 2 0,-2 9 0,4-6 0,-7 10 0,6 1 0,-6 0 0,2 6 0,1-3 0,-3 3 0,2 0 0,-6 0 0,3 0 0,-6 0 0,2 0 0,-2 0 0,-1 0 0,1 3 0,-1 0 0,-2 5 0,2 5 0,-4 7 0,5 18 0,-5-2 0,2 7 0,-3-6 0,0-7 0,0 4 0,0-6 0,0-3 0,0 3 0,0-10 0,0 4 0,0-5 0,0-4 0,0 2 0,0-9 0,0 3 0,0-4 0,0 0 0,0-2 0,0 0 0</inkml:trace>
  <inkml:trace contextRef="#ctx0" brushRef="#br0" timeOffset="6">7231 6530 24575,'-12'3'0,"1"-1"0,8 3 0,1 1 0,2 9 0,0 5 0,0 9 0,0 10 0,0 7 0,0 9-353,0-23 1,0 0 352,0 17 0,0-7 0,0 0 0,0 0 0,0-2 0,0 0 0,0 6 0,0-15 0,0 0 0,0 20 0,0 5 0,-1-21 0,2-1 0,2 16 0,-1-13 0,1-1 0,4 1 0,2 22 0,-1-17 0,1 14 0,-1-11 0,-4-6 0,0-9 0,-4-7 0,0-6 0,0-5 0,0-3 705,0-4-705,0 1 0,2-3 0,1-1 0,2-2 0,7 0 0,5 0 0,9-10 0,9-8 0,3-16 0,-14 15 0,0-2-345,-1-5 1,0-2 344,17-13 0,-20 13 0,-1-1 0,12-15 0,-1-3 0,-4-3 0,-7 10 0,-4 0 0,-3 7 0,-1-1 0,-4 4 0,0-3 0,1 0 689,-1-2-689,-2 1 0,1-4 0,-5 3 0,6-4 0,-2 0 0,-1 0 0,3 5 0,-7 4 0,3 7 0,-3 3 0,0 0 0,0 4 0,0-3 0,0 2 0,0-3 0,0 0 0,0-4 0,0 0 0,0-10 0,0 4 0,0-3 0,0 8 0,0 1 0,0 8 0,0 3 0,0 2 0,0 5 0,0 7 0,0 11 0,0 20 0,0 8 0,0 16 0,0-14 0,0 17-558,4-11 558,-3-17 0,-1 1 0,4-1 0,0 0 0,-1 1 0,-1-1 0,1 0 0,-1 1 0,3 6 0,-1-1 0,-3 14 0,3-14 0,0-2 0,-3 7 0,3 14 0,-4-11 0,0-1 0,0-9 0,0-2 0,0-12 0,0-1 0,0-8 558,0-3-558,0-1 0,0-2 0,-2-3 0,2-12 0,-3 1 0,3-17 0,0-1 0,0 0 0,0-11 0,0 11 0,4-12 0,3 8 0,8-4 0,1 5 0,5 2 0,-7 7 0,3 3 0,-2 5 0,-2 2 0,3 1 0,-4 5 0,0 2 0,3 2 0,-2 0 0,3 0 0,-4 0 0,0 0 0,0 0 0,0 0 0,-3 0 0,2 0 0,-5 0 0,6 2 0,-6 8 0,6 4 0,-4 5 0,5 5 0,-3 1 0,2 4 0,1 0 0,-1 4 0,6-2 0,-2 2 0,3-3 0,-6-5 0,1-1 0,-4-8 0,2 0 0,-5-4 0,1-3 0,-2-1 0,-1-2 0,1-1 0,-1-2 0,1 0 0,-1-1 0,3-1 0,-1 1 0,4-2 0,-2 0 0,3 0 0,4 0 0,4 0 0,1-3 0,3-4 0,-8 0 0,-1-2 0,-3 3 0,-3 0 0,0 0 0,-4 1 0,-2-4 0,0-3 0,-3-13 0,0 12 0,0-5 0</inkml:trace>
  <inkml:trace contextRef="#ctx0" brushRef="#br0" timeOffset="7">7152 7025 24575,'12'0'0,"5"0"0,7 0 0,4 0 0,5 0 0,1 0 0,5 0 0,5 0 0,-8 0 0,-2 0 0,-6 0 0,-11 0 0,0 0 0,-6 0 0,-5 0 0,3 0 0,-7 0 0,1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46:47.306"/>
    </inkml:context>
    <inkml:brush xml:id="br0">
      <inkml:brushProperty name="width" value="0.05292" units="cm"/>
      <inkml:brushProperty name="height" value="0.05292" units="cm"/>
      <inkml:brushProperty name="color" value="#FF0000"/>
    </inkml:brush>
  </inkml:definitions>
  <inkml:trace contextRef="#ctx0" brushRef="#br0">5712 15181 24575,'5'-16'0,"-1"6"0,4-1 0,1 9 0,0-1 0,3 2 0,3-2 0,-5 3 0,9 0 0,-9 0 0,9 0 0,-3 0 0,-3 0 0,6 0 0,-9 0 0,8 0 0,-5 0 0,3 0 0,-7 0 0,2 3 0,-4 0 0,4 6 0,-5 0 0,3 3 0,-3 3 0,0-2 0,1 6 0,-1-2 0,-2-1 0,2 3 0,-5-6 0,1 2 0,-2-5 0,0-2 0,0 0 0,0-2 0,0 3 0,0-4 0,0 4 0,-5-3 0,-2 6 0,-8-3 0,-6 1 0,0 3 0,-2-3 0,3 1 0,0 1 0,0-5 0,4 5 0,0-5 0,4 5 0,0-6 0,3 3 0,0-4 0,6 1 0,1-1 0,2 1 0,5-3 0,9 2 0,2-4 0,12 2 0,-3 0 0,4 1 0,0 0 0,-1 3 0,1-3 0,0 3 0,-8 2 0,2-1 0,-10 3 0,3-1 0,-4-1 0,-3 3 0,0-3 0,-3 3 0,-3 4 0,0-4 0,-3 7 0,0-6 0,0 10 0,-10-4 0,2 9 0,-14-2 0,2 5 0,-7 0 0,3 0 0,-3 0 0,0-3 0,4-2 0,-3-7 0,2-2 0,-1-3 0,-4-3 0,4-1 0,-3-3 0,7-3 0,-2-1 0,6-3 0,2 0 0,2 0 0,4 0 0,-2 0 0,5 0 0,-3 0 0,4 0 0,-1 0 0,0 0 0,1-2 0,-1-1 0,3 0 0,1 1 0</inkml:trace>
  <inkml:trace contextRef="#ctx0" brushRef="#br0" timeOffset="3767">7433 15703 24575,'2'-5'0,"1"-3"0,-3-1 0,0-7 0,0 0 0,0-1 0,0-2 0,0 3 0,0-4 0,0 3 0,-6-2 0,-1 6 0,-9 0 0,2-2 0,-5 10 0,6-7 0,-7 12 0,7-3 0,-6 3 0,9 0 0,-5 0 0,9 0 0,-2 0 0,2 0 0,-2 0 0,-1 5 0,-1 6 0,-2 1 0,8 7 0,-7-8 0,7 3 0,-5-1 0,6 0 0,0 6 0,3-3 0,0 4 0,0 4 0,0 1 0,0 4 0,0-1 0,0 1 0,0 0 0,0 0 0,0-4 0,0-5 0,0-4 0,0-7 0,2-1 0,-1-2 0,3-1 0,-3 1 0,4-1 0,-2 1 0,2-3 0,1 1 0,-1-1 0,1 3 0,-1-3 0,-2 2 0,2-5 0,-2 3 0,2-3 0,0 0 0,1-9 0,1-6 0,3-10 0,5-8 0,1-2 0,6-4 0,-5 0 0,6-5 0,-3 4 0,1-5 0,-2 2 0,1 2 0,-4 2 0,3 1 0,-4 4 0,-3-1 0,2-3 0,-6 8 0,3-3 0,-4 4 0,0 0 0,1 1 0,-1-1 0,-3 4 0,-1-3 0,0 7 0,-2-3 0,2 0 0,-3 3 0,0 1 0,0 4 0,0 4 0,0 0 0,0 0 0,0 3 0,0 0 0,2 6 0,1 1 0,2 2 0,0 2 0,1 7 0,1 13 0,-3 4 0,-1 12 0,-3 1 0,0 2 0,0 8 0,0-10 0,0 10 0,0-9 0,0 4 0,-3-5 0,2-4 0,-6 3 0,2-4 0,1 0 0,1 0 0,3-1 0,0-3 0,0 4 0,0-6 0,0 1 0,0 0 0,0 0 0,0-4 0,0-1 0,2-4 0,5-4 0,0-1 0,4-2 0,-2-4 0,3 0 0,0-6 0,0 0 0,4-3 0,-3 0 0,2 0 0,1 0 0,-3-3 0,6-4 0,-6-6 0,7-4 0,-6-4 0,8-4 0,-7 0 0,7-7 0,-7 7 0,3-4 0,-1 8 0,-2-8 0,6 7 0,-6-2 0,2 3 0,-4 5 0,-1 0 0,0 4 0,0 0 0,-2 0 0,-2 3 0,-2-3 0,0 6 0,-1-3 0,1 4 0,-3-1 0,-1 1 0,-2-1 0,0 1 0,3-1 0,-3 1 0,3-1 0,-1 3 0,-2 8 0,3 10 0,-3 9 0,0 9 0,0 2 0,0 4 0,0 0 0,0 0 0,0-5 0,0 0 0,0-10 0,0 0 0,0-7 0,0-5 0,0-3 0,0-4 0,0 0 0,2 1 0,1-3 0,2-1 0,1-2 0,2 0 0,1 0 0,7 0 0,0 0 0,8 0 0,-3 0 0,6 0 0,-2 0 0,4-3 0,-1-1 0,5-3 0,-3-4 0,8-1 0,-4-3 0,1-4 0,3 2 0,-6-5 0,6 2 0,-6-7 0,3 3 0,-4-3 0,-3 0 0,-2 4 0,-3-7 0,-1 7 0,-1 1 0,1 1 0,-6 7 0,4-3 0,-7 8 0,2-3 0,-6 5 0,3 1 0,-6 1 0,2 5 0,-2-5 0,-3 2 0,-6-2 0,-7 2 0,-6-3 0,-4 6 0,-3-3 0,-2 3 0,0 0 0,-3 0 0,3 0 0,0 0 0,1 0 0,5 0 0,-1 0 0,0 0 0,0 0 0,3 2 0,-2 8 0,5 1 0,-3 9 0,8-4 0,-1 8 0,3-3 0,0 7 0,3-4 0,1 1 0,3 3 0,0-7 0,0 3 0,0-4 0,0-4 0,0 0 0,0-4 0,0-3 0,0-1 0,0-2 0,0-1 0,0 0 0,0 1 0,0-1 0,0 0 0,2-2 0,1-1 0,3-2 0,2 0 0,1 0 0,7-3 0,-3-3 0,6-8 0,-5 1 0,7-12 0,-4 7 0,2-7 0,2-1 0,-6 5 0,2-1 0,-4 3 0,-1 6 0,-2 0 0,1 2 0,-5 7 0,3-4 0,-4 8 0,1-5 0,-3 6 0,-1 6 0,-2 10 0,0 8 0,0 4 0,0 0 0,0 4 0,0 1 0,0 10 0,0-8 0,0 7 0,0-9 0,0 1 0,0 2 0,0-7 0,0-1 0,0-1 0,0-10 0,0 5 0,0-7 0,0 0 0,0 0 0,0-1 0,-3-2 0,0 3 0,-9-4 0,1 0 0,-8 1 0,6-3 0,-6 2 0,3-5 0,-4 3 0,3-4 0,2-2 0,3-1 0,2-3 0,2 0 0,0 0 0,1 0 0,-1 0 0,-1 0 0,3-3 0,-3-3 0,1-3 0,-2-3 0,1-4 0,-4-4 0,2-5 0,-4-8 0,1 3 0,-1-4 0,7 18 0,1 3 0</inkml:trace>
  <inkml:trace contextRef="#ctx0" brushRef="#br0" timeOffset="4447">8035 15291 24575,'0'0'0</inkml:trace>
  <inkml:trace contextRef="#ctx0" brushRef="#br0" timeOffset="7165">9122 15309 24575,'-3'4'0,"1"3"0,2 4 0,0 1 0,0 3 0,0 2 0,0 2 0,0-2 0,0-2 0,0 5 0,0-6 0,0 12 0,0-15 0,0 12 0,0-13 0,0 2 0,0-4 0,0-2 0,0-1 0,0 1 0,0-1 0,2-2 0,4-1 0,3-2 0,3 0 0,3 0 0,-2 0 0,6 0 0,-2 0 0,2 0 0,1 0 0,0-6 0,0-1 0,0-10 0,1-1 0,-3-3 0,3 0 0,-6-4 0,2 4 0,-3-12 0,0 7 0,2-12 0,-4 4 0,3-10 0,-6 3 0,6-8 0,-6 4-412,3-5 412,-3-6 0,-1 4 0,1-4 0,-1 6 0,-3 0 0,-1 4 0,-4 2 0,0 9 0,0-2 0,0 11 0,0-2 0,0 8 0,0 6 412,0-1-412,0 9 0,0 7 0,0 11 0,0 11 0,0 6 0,0 4 0,0 1 0,0 10 0,0 2 0,0-1 0,0 4 0,0-4 0,0 1 0,0 3 0,0-9 0,0 4 0,0-6 0,0-3 0,0-2 0,0-4 0,0 0 0,0-5 0,0 0 0,0-8 0,-3 0 0,2-4 0,-4-3 0,4 0 0,-1-4 0,2 0 0,0 1 0,0-1 0,0 0 0,0 4 0,0 0 0,0 3 0,0 0 0,0-3 0,0 2 0,0-5 0,0 3 0,0-4 0,0 1 0,2-3 0,4-1 0,3-2 0,3 0 0,8 0 0,-3 0 0,7 0 0,0 0 0,0 0 0,10-7 0,-4-1 0,3-7 0,-3-4 0,0 0 0,1-4 0,0-4 0,-4 3 0,3-3 0,-6 1 0,-2 3 0,0-3 0,-9 10 0,4-1 0,-5 5 0,-3 0 0,0 3 0,-4 0 0,1 4 0,-1 2 0,1-2 0,-1 4 0,0-1 0,-2 0 0,-5 1 0,-4 1 0,-5 6 0,-5 4 0,0 3 0,-4 0 0,3 0 0,2-1 0,3-2 0,2-2 0,2-2 0,2-3 0,3 2 0,1-2 0,2 2 0,2 0 0,4 1 0,3-1 0,3 1 0,0 0 0,0 0 0,0 0 0,0 0 0,1 0 0,-1 0 0,-3 0 0,-1 0 0,-2-1 0,-1 1 0,1-1 0,-1 1 0,0-1 0,1 1 0,-1-1 0,1 0 0,-1 1 0,4 0 0,-3-1 0,5 1 0,-2 0 0,0 0 0,0-1 0,-4 1 0,1-1 0,-1 1 0,1-1 0,-1 1 0,0-1 0,-2 1 0,0-1 0,-3 0 0,0 1 0,0-1 0,0 0 0,-5 1 0,-2-1 0,-4-1 0,-1 1 0,0-4 0,-4 4 0,3-4 0,-6 2 0,3-3 0,-1 0 0,-2 0 0,3 0 0,-1 0 0,5 0 0,0 0 0,6 0 0,-2 0 0,2 0 0,1 0 0,2 0 0,1 0 0</inkml:trace>
  <inkml:trace contextRef="#ctx0" brushRef="#br0" timeOffset="7934">9303 14948 24575,'11'-3'0,"4"0"0,0 3 0,14 0 0,-11 0 0,23 0 0,-17 0 0,24 0 0,-12 0 0,8 0 0,-10 0 0,-1 0 0,-4 0 0,-7 0 0,-3 0 0,-7 0 0,-3 0 0,0 0 0,-6 0 0,-1 0 0</inkml:trace>
  <inkml:trace contextRef="#ctx0" brushRef="#br0" timeOffset="8386">9129 14948 24575,'-11'23'0,"-3"2"0,-1 4 0,0 0 0,0 0 0,-1-6 0</inkml:trace>
  <inkml:trace contextRef="#ctx0" brushRef="#br0" timeOffset="9951">6515 17117 24575,'-19'0'0,"1"0"0,3 0 0,2 0 0,-6 0 0,2 0 0,1 0 0,0 0 0,-5 15 0,5 2 0,-2 6 0,1 3 0,6 8 0,-14 17 0,20-11 0,-7 5 0,4 5 0,3 1 0,-6-1 0,9 0 0,-6-9 0,8 7 0,0-12 0,0 8 0,26-18 0,17 3 0,4-2 0,-9-3 0,-10-5 0,0 0-285,11 3 0,10 4 0,-2-4 1,-11-11 284,-1-23-13,5-9 13,-5-12 0,3-10-554,-9-4 554,-16 20 0,0-1 0,0-1 0,0 0 0,5-23 0,-7 22 0,-1 0 0,3-17 0,4-8 0,-4 9 0,-2 7 0,-7 5 1105,0 10-1105,-4 0 13,0 7-13,0 2 588,-3 3-588,-7 2 0,-3-2 0,-7 4 0,-4-5 0,-1 5 0,-4-5 0,0 2 0,0-4 0,-4 0 0,2-3 0,-3 2 0,8 1 0,-2 1 0,7 7 0,1-3 0,5 6 0,5-1 0,2 4 0,2-1 0,1 2 0,2 0 0,1 0 0</inkml:trace>
  <inkml:trace contextRef="#ctx0" brushRef="#br0" timeOffset="11678">7569 16985 24575,'-8'0'0,"-5"0"0,3 0 0,-9 0 0,6 0 0,-6 0 0,2 0 0,-3 0 0,-4 0 0,7 0 0,-10 0 0,13 6 0,-9 1 0,10 5 0,-4 8 0,7-3 0,0 4 0,1-2 0,5-3 0,-8 0 0,11 3 0,-5-6 0,6 6 0,0-6 0,0 3 0,0-4 0,0 0 0,0 0 0,3 0 0,3-3 0,1 3 0,4-6 0,-1 3 0,2-3 0,3 0 0,2 1 0,2-1 0,5-2 0,1 2 0,4-5 0,4 6 0,-3-3 0,4 3 0,-6 0 0,1 1 0,0-1 0,-4 0 0,-5 2 0,-4-2 0,-4 4 0,0-4 0,-3 4 0,3-1 0,-6 2 0,3 0 0,-3 3 0,0-2 0,-2 6 0,-2-3 0,-2 1 0,0 2 0,0-3 0,0 4 0,0 4 0,-3-3 0,-8 7 0,-4-6 0,-12 5 0,1-5 0,-23 9 0,15-14 0,-18 5 0,22-15 0,-8 1 0,8-4 0,-4-1 0,5-3 0,4 0 0,2-6 0,3-1 0,3-9 0,1 2 0,5-9 0,-1 6 0,8-7 0,-6 0 0,10 3 0,-4-7 0,4 7 0,0-7 0,0 3 0,0 0 0,4-3 0,6 7 0,5-4 0,11 2 0,4 1 0,2-2 0,12 0 0,-7 4 0,6 0 0,1 0 0,-4 3 0,4-2 0,-5 3 0,-4 1 0,-2 0 0,-4 0 0,-4-2 0,-3-1 0,-5-3 0,-7-3 0,0-1 0,-3 0 0,-3-7 0,-1 10 0,-3-11 0,0 8 0,0 1 0,0 0 0,-6 4 0,-4 3 0,-7 1 0,-3 5 0,0 2 0,0 2 0,-4 3 0,3 1 0,-3 3 0,4 0 0,1 0 0,2 0 0,-2 0 0,6 0 0,-6 0 0,6 0 0,-6 3 0,6 1 0,-3 2 0,1 0 0,5 0 0,-5 0 0,8 0 0,1 0 0,2-1 0,3-2 0,-2 0 0</inkml:trace>
  <inkml:trace contextRef="#ctx0" brushRef="#br0" timeOffset="12946">8281 17008 24575,'-13'-1'0,"-5"8"0,4 9 0,-7 6 0,7 2 0,-4 1 0,3 9 0,0-4 0,3 8 0,2-4 0,2 9 0,3-7 0,2 7 0,3-4 0,0-3 0,0 7 0,0-13 0,0 3 0,0-4 0,0-4 0,3 2 0,7-5 0,5 3 0,7-4 0,3-5 0,2 4 0,2-11 0,5 6 0,-4-8 0,8-2 0,-8-2 0,18-3 0,-19 0 0,15-11 0,-6-17 0,-8-6 0,-10 11 0,-1-1 0,4-15 0,1-5 0,-3-2 0,-1 1 0,-8 1 0,0 5 0,-5 5 0,-3-4 0,-1 8 0,-3-4 0,0 1 0,0 3 0,-6-4 0,1 9 0,-8-3 0,2 8 0,-2-1 0,0 5 0,1 7 0,0 0 0,0 6 0,-4-3 0,3 5 0,-6-2 0,3 3 0,-4 0 0,3 0 0,-2 0 0,3 0 0,-4 0 0,0 0 0,0 0 0,0 0 0,0 0 0,4 0 0,-3 0 0,6 0 0,1 0 0,0 0 0,6 0 0,-2 0 0,4 0 0,2 0 0</inkml:trace>
  <inkml:trace contextRef="#ctx0" brushRef="#br0" timeOffset="14141">8942 16566 24575,'-5'-3'0,"0"1"0,0 2 0,-1 2 0,0 4 0,3 0 0,-2 6 0,4-3 0,-2 0 0,3 5 0,0-7 0,0 8 0,0-9 0,0 9 0,0-8 0,0 8 0,0-9 0,0 3 0,0-1 0,3-4 0,3 4 0,0-8 0,5 3 0,-2-3 0,3 0 0,0 0 0,9 0 0,-6 0 0,5-3 0,-7-3 0,-1-1 0,0-1 0,0-1 0,-3 2 0,2-4 0,-5 5 0,3-6 0,-3 3 0,0-3 0,-3 3 0,0-3 0,-3 3 0,0 0 0,0-2 0,0 4 0,0-4 0,0 5 0,0-3 0,0 4 0,0-1 0,-3 3 0,0-2 0,-5 4 0,2-1 0,-8 2 0,7 0 0,-4 0 0,5 0 0,1 0 0,-1 0 0,1 0 0,0 0 0,-1 0 0,1 0 0,0 0 0,-1 0 0,1 0 0,-4 3 0,3 0 0,-5 0 0,-1 2 0,2-4 0,2 1 0,5-2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43:53.645"/>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2719 2142,'0'57,"0"-5,0-18,0 0,0 24,0-23,0-1,0 17,0 3,0-8,0 4,0 6,0-14,0 11,0-22,0 16,0-11,0 12,-4-3,3 5,-10 1,9-1,-9 0,6 5,-4-4,4 4,2-10,-1 4,3-8,-3 7,4-7,0 2,0-4,0 0,0-1,0 6,0-3,0 3,0-5,4-1,0 6,1-4,2 4,-6-5,2 0,0-5,-2 4,2-9,-3 8,0-7,0 8,0-9,0 9,3-8,-2 8,2-4,1 1,-4 2,7-7,-7 8,7-4,-6 1,6 3,-6-4,5 1,-5 3,5-9,-5 4,2-4,0 0,-2 0,2-5,1 4,-4-3,7 0,-4 3,4-7,5 19,3 14,-1-8,0 3,0-5,1 7,-4-13,-4-19,-1-6,0 2,0-2,-2-4,-2 2,1-5,-3 5,5 0,-4-1,1 0,1-2,-3 1,3 1,-3 1,0-3,-12-3,6-2,-9-3,6-9,2-2,-3-18,3-1,3-14,-4-7,7-7,-3 25,0-2,3 1,1-2,-2-1,0-1,2-4,0 0,0 0,0 0,0-7,0-1,0 0,0 0,0-4,0 1,0-1,0 1,0-4,0 1,0 5,0 1,0-6,0 1,0 4,0 2,0 2,0 0,0-2,0 1,0 8,0 1,0-6,0 0,0 7,0-1,0-3,0 2,0-19,0 26,0 0,0-19,0 11,0-1,0 8,0 1,0-8,0-1,0 7,0 2,0-21,0 21,0 1,0-15,0 17,0-1,0-20,0-5,0 10,0 2,-4 5,0 1,-4-1,0-5,0 4,0-8,0 2,3-4,-2 1,3 4,-1 2,-2 4,6 4,-5 2,5 8,-2 1,0 7,2 2,-1 3,-1 0,2-1,-1 1,2 0,0 3,0 1,0 51,0 0,0-1,0 4,0-2,0-1,0 3,0 1,-3 12,0 2,3-2,-1 1,-1-14,1 2,-1-1,0-2,0 0,0 0,0 2,0 1,0 0,0-3,0 0,-1-1,0-2,-1 0,1-3,3 6,-1-1,-4 3,1-2,3-12,1 0,-5 6,1-1,4-3,-1-1,-7 23,7-6,-2-7,3-10,0 3,0-2,0 4,0 5,0 1,0 0,0 4,0-4,0 0,0 4,0-9,0 4,0-5,0 0,3 0,2 0,2 0,1 0,0 5,0-4,-1-2,1 0,-1-8,0-1,0-5,0-4,0 4,-4-4,1 4,-4-4,3 4,-2 1,2 4,-3 0,0-5,0 0,0 0,0-7,0 6,0-7,0 4,0 0,0-4,0 3,0-6,0 6,0-6,0 6,0-6,0 6,0-3,-3 4,2 0,-2 0,3 4,0-3,0 6,0-6,0 7,0-3,0-1,0 4,-3-3,2 4,-2-5,3-3,0-2,-3-9,3 4,-3-7,3 6,-2-6,1 7,-1-8,2 11,-3-10,3 10,-3-11,3 3,0-4</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43:58.584"/>
    </inkml:context>
    <inkml:brush xml:id="br0">
      <inkml:brushProperty name="width" value="0.05292" units="cm"/>
      <inkml:brushProperty name="height" value="0.05292" units="cm"/>
      <inkml:brushProperty name="color" value="#FF0000"/>
    </inkml:brush>
  </inkml:definitions>
  <inkml:trace contextRef="#ctx0" brushRef="#br0">2419 1486 24575,'0'-19'0,"0"3"0,0-16 0,0-3 0,0-10 0,0 0 0,0-4 0,7 4 0,-2 0 0,3 1 0,-1 5 0,-3 4 0,4 6 0,-2 6 0,-2 6 0,2 2 0,-6 2 0,5 4 0,-4-2 0,4 5 0,-2-3 0,0 4 0,2-1 0,-2 1 0,2-1 0,0 3 0,0 1 0,0 2 0,1 0 0,-1 0 0,0 2 0,1 1 0,-1 3 0,1 2 0,0 1 0,0 3 0,2 0 0,-1 4 0,2 0 0,-2 0 0,-1 3 0,3-3 0,-1 4 0,1 0 0,1 0 0,-3 3 0,6-2 0,-5 7 0,4-8 0,-1 8 0,0-7 0,2 7 0,-3-7 0,1 3 0,1-8 0,-5-1 0,4-3 0,-4-3 0,1 0 0,-3-4 0,1 0 0,-1-2 0,1 0 0,-1-3 0,0 0 0,0 0 0,-2-3 0,1-8 0,0-3 0,-1-8 0,3-1 0,-2-2 0,0-4 0,3 0 0,-3-4 0,3-2 0,1-4 0,-3 0 0,1 0 0,-1 1 0,2 3 0,1-2 0,-1 7 0,0 0 0,-3 6 0,2 4 0,-5 4 0,4 1 0,-4 5 0,2 2 0,-3 2 0,2 1 0,-1 0 0,1 2 0,-2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44:22.303"/>
    </inkml:context>
    <inkml:brush xml:id="br0">
      <inkml:brushProperty name="width" value="0.05292" units="cm"/>
      <inkml:brushProperty name="height" value="0.05292" units="cm"/>
      <inkml:brushProperty name="color" value="#FF0000"/>
    </inkml:brush>
  </inkml:definitions>
  <inkml:trace contextRef="#ctx0" brushRef="#br0">15834 3062 24575,'24'-5'0,"-3"-3"0,18-7 0,-9 0 0,8 0 0,1-1 0,-2-3 0,11 2 0,-12 1 0,12 1 0,-8 2 0,4-3 0,0 0 0,-4 0 0,9 0 0,-9 0 0,3 0 0,1 0 0,-4 0 0,9-1 0,-9 2 0,9-2 0,-9 1 0,9-1 0,-4 5 0,0-3 0,-1 6 0,-5-3 0,5 4 0,-9 4 0,8-3 0,-9 6 0,5-3 0,-1 4 0,-4 0 0,4 0 0,-3 0 0,4 0 0,4 0 0,-7 0 0,11 4 0,-16 0 0,11 4 0,-12 2 0,8 2 0,-8 0 0,8 2 0,-8-3 0,3 4 0,-4 0 0,-1-1 0,1 0 0,0 1 0,-3 2 0,-2-2 0,-3 6 0,0-3 0,0 0 0,-3 6 0,-1-6 0,0 6 0,-2 0 0,2 2 0,-2 3 0,-4-1 0,2 1 0,-1 0 0,-1-1 0,3 6 0,-6-4 0,3 3 0,-4-4 0,0-1 0,0 1 0,0 0 0,1-1 0,-1 1 0,0 0 0,0 4 0,1-3 0,-1 3 0,0-4 0,4 5 0,-3-4 0,3 7 0,-3-7 0,-1 8 0,1-8 0,-1 8 0,1-3 0,-1-1 0,1 4 0,-1-8 0,4 8 0,-2-4 0,2 5 0,-3 0 0,-1 0 0,-2-5 0,2 4 0,-7-8 0,7 3 0,-6-4 0,2-1 0,-3-3 0,0 3 0,0-7 0,0 3 0,0-5 0,0 1 0,0 0 0,0 0 0,0-4 0,0 3 0,0-6 0,0 3 0,0-1 0,0-2 0,-3 3 0,0-4 0,-3 0 0,0-3 0,3-1 0,-2-2 0,4-1 0,-1-4 0,7-7 0,2-4 0,5-2 0,0 1 0,0 1 0,1-5 0,-1 2 0,0-3 0,5 0 0,-4-1 0,4-4 0,-3 1 0,-1 1 0,1-5 0,-1 3 0,1-3 0,-1 4 0,0 3 0,0-2 0,-1 3 0,-1-4 0,1 4 0,-2-3 0,-1 6 0,3-6 0,-5 6 0,5-3 0,-5 0 0,2 6 0,-3-5 0,-1 9 0,1-2 0,0 2 0,-3 1 0,2 1 0,-5 0 0,3 5 0,-11 5 0,0 4 0,-6 4 0,2-2 0,0 0 0,-1 4 0,1-3 0,2 2 0,-2-3 0,2 4 0,-2-4 0,2 4 0,-1-4 0,4 3 0,-5-2 0,5 3 0,-2-1 0,0 2 0,2-1 0,-3 3 0,4-6 0,-1 6 0,1-6 0,0 2 0,0-6 0,0 0 0,3-4 0,1 1 0,-1-1 0,3 0 0,-3 4 0,3-3 0,0 2 0,0 1 0,0 0 0,-2 3 0,1 0 0,-2 0 0,0 3 0,2-2 0,-2 0 0,1-2 0,1-2 0,-2 0 0,1 0 0,1-4 0,-1 1 0,2-1 0,-2-2 0,1 2 0,-4-5 0,5 5 0,-5-4 0,2 1 0,0 0 0,-2-1 0,2 1 0,-2-2 0,-4 0 0,3 0 0,-5 0 0,4 0 0,-4 0 0,2 0 0,-3-2 0,0-2 0,-1-2 0,1 0 0,0 0 0,-3 0 0,2 0 0,-6-1 0,6-2 0,-6 2 0,2-2 0,-3 2 0,0-3 0,0 3 0,0-3 0,1 1 0,-1 1 0,3-1 0,-2 2 0,6 1 0,-3 0 0,7 0 0,-2 0 0,5 3 0,-1 1 0,4-1 0,-2 2 0,2-1 0,-2 2 0,0 0 0,0 0 0,2 0 0,0 0 0</inkml:trace>
  <inkml:trace contextRef="#ctx0" brushRef="#br0" timeOffset="2541">18518 7618 24575,'0'-11'0,"0"-1"0,0 2 0,0-2 0,-3 0 0,-3 3 0,-3-3 0,-3 8 0,-4-7 0,-1 9 0,1-6 0,-7 7 0,1-2 0,-2 3 0,-4 0 0,3 0 0,1 0 0,-4 0 0,3 0 0,0 0 0,1 3 0,4 1 0,0 6 0,4-1 0,0 4 0,3 2 0,0 5 0,-1 5 0,0 4 0,3 0 0,0 4 0,0 2 0,2 3 0,-2 1 0,6-4 0,-2 3 0,7-12 0,-4 6 0,4-11 0,0 3 0,0-4 0,0-1 0,0 1 0,0 4 0,3-4 0,1 4 0,5-4 0,2 0 0,-1 0 0,2-1 0,-4 5 0,4-3 0,-2-1 0,4-1 0,-2-6 0,0 3 0,4-7 0,0 0 0,4-5 0,0-1 0,3-3 0,2 0 0,8 0 0,-3 0 0,3-7 0,-4-1 0,0-6 0,-4 0 0,3 0 0,-8 0 0,4 0 0,-7 2 0,2-5 0,-5 3 0,2 1 0,-4 1 0,0 3 0,-3 0 0,0 0 0,-4 4 0,0 2 0,1 0 0,-3 1 0,-1 1 0,-2-1 0</inkml:trace>
  <inkml:trace contextRef="#ctx0" brushRef="#br0" timeOffset="3510">19020 7174 24575,'0'21'0,"0"-8"0,0 22 0,0-7 0,0 11 0,0-1 0,0 6 0,0-4 0,0-1 0,0-1 0,0 1 0,0-3 0,0 12 0,0-17 0,0 17 0,0-17 0,0 17 0,0-12 0,0 3 0,0-5 0,0-1 0,4-3 0,0 8 0,3-12 0,0 6 0,0-11 0,0 2 0,-1-6 0,-2-2 0,1-6 0,-5 0 0,3-4 0,-3 1 0,0-1 0,0-2 0,0-1 0</inkml:trace>
  <inkml:trace contextRef="#ctx0" brushRef="#br0" timeOffset="7175">19656 7618 24575,'-8'-3'0,"-3"1"0,2 2 0,-3 0 0,-3 0 0,2 3 0,-3 0 0,4 3 0,0 0 0,0 3 0,2-3 0,2 3 0,5-1 0,-2 1 0,4 3 0,-2 4 0,3-3 0,0 10 0,0-6 0,0 4 0,0 2 0,0-2 0,0 4 0,0 3 0,0-8 0,6 4 0,5-3 0,7 0 0,4 0 0,-2-3 0,6 4 0,-5-11 0,4 6 0,-1-9 0,-3 1 0,3-2 0,-1-3 0,-2-1 0,3-3 0,-4 0 0,-1 0 0,1-3 0,1-37 0,-3-8 0,-2 15 0,0-18 0,-4 4 0,-12 27 0,0 0 0,0 3 0,0 2 0,-3 3 0,0 0 0,-5-3 0,1 5 0,-10-6 0,7 8 0,-16-6 0,8 10 0,-20-8 0,15 10 0,-10-7 0,9 8 0,-1-5 0,0 6 0,1-7 0,0 7 0,3-3 0,1 3 0,1-3 0,6 2 0,0-2 0,5 3 0,2-2 0,-2 1 0,5-4 0,0 2 0,16 0 0,6-2 0,14 4 0,2-6 0,20 2 0,-2-3-642,0-1 642,6 1 0,-17-4 0,-1 4 0,2-1 0,14-9 0,-17 8 0,-2-1 0,7-5 0,-1 0 0,-5 0 0,0-3 0,-4 3 0,-1-7 0,-9 8 0,0-2 642,-5 3-642,-4 4 0,0-2 0,-4 6 0,-3-3 0,-1 6 0,0-2 0,-4 2 0,3 0 0,-9 0 0,-1 3 0,-6 6 0,-7 5 0,-1 2 0,-1 7 0,2-3 0,-1 4 0,3-1 0,-1 4 0,3-3 0,0 24 0,1-16 0,1 18 0,2-14 0,4-3 0,-3 3 0,7 9 0,-4-14 0,1 12 0,2-19 0,-2 7 0,3-7 0,0-1 0,0-1 0,0-6 0,0 6 0,0-6 0,0 0 0,3-2 0,0-5 0,9 3 0,-2-3 0,22 4 0,-9-6 0,19 2 0,-12-6 0,3 0 0,-4-3 0,0-4 0,0-9 0,2-3 0,-4-8 0,10-7 0,-12-2 0,4-1 0,-6-1 0,-4 4 0,4-5 0,1-6 0,0 5 0,-3-4 0,-2 5 0,0 1 0,-3-1 0,3-1 0,-3 1 0,-1 0 0,1 0 0,-4 0 0,-1 0 0,-3 0 0,0 0 0,0-5 0,-4 4 0,0-4 0,-1 5 0,-2 4 0,3 2 0,-4 4 0,0 4 0,0 4 0,0 6 0,0 6 0,0 0 0,2 6 0,-1 8 0,4 10 0,-4 13 0,2 12 0,1 5 0,-4-15 0,1 2-1057,2 26 1057,-3-17 0,0 0 0,0-5 0,0 0 0,0 6 0,0-1 0,-1-8 0,-2-1-230,1 2 0,-1 0 230,-5 17 0,-4 5 0,2-10 0,-1-7 0,7-10 0,-3-5 0,4-7 0,-1-2 1031,1-3-1031,1-3 486,1 0-486,-1-4 0,-1 1 0,3-1 0,-3 1 0,3-1 0,0-4 0,0-10 0,0 2 0,0-9 0,0 3 0,0-3 0,0-8 0,0-6 0,0 0 0,4-8 0,6 10 0,2-1 0,4-15 0,5 7 0,2 2 0,0-3 0,9 0 0,-10 13 0,-6 12 0,4-4 0,-1 2 0,1 4 0,1-1 0,-5 6 0,-5 0 0,-2 3 0,-2 0 0,-3 5 0,1 4 0,-5 3 0,0 7 0,0 0 0,0 4 0,-7 4 0,0-3 0,-7 2 0,1-3 0,0-3 0,0 2 0,1-7 0,-1 1 0,4-1 0,0-6 0,-4 10 0,0-4 0,-1 2 0,0 3 0,8-11 0,-2 5 0,5-5 0,2-3 0,7-1 0,7-2 0,3 0 0,4 0 0,-4 0 0,3 0 0,-2 0 0,8 0 0,-4 0 0,0 0 0,-2 0 0,-6 0 0,3 3 0,-2 8 0,0 3 0,1 4 0,-5 1 0,2-2 0,-5 2 0,2 1 0,-2 0 0,0 0 0,0 4 0,-1-4 0,1 4 0,0-4 0,2 5 0,-5-7 0,4 2 0,-7-11 0,3-6 0,-3-1 0,1-4 0</inkml:trace>
  <inkml:trace contextRef="#ctx0" brushRef="#br0" timeOffset="11298">21556 7363 24575,'0'33'0,"0"8"0,0-10 0,0 7 0,0-5 0,0-3 0,0 4 0,0-1 0,0-7 0,0 2 0,0-11 0,0-2 0,0-6 0,0 3 0,0-6 0,0 5 0,0-5 0,0 6 0,0-4 0,3 1 0,0-1 0,2-2 0,0-1 0,1 1 0,-1-3 0,4-1 0,0-2 0,6 0 0,2 0 0,3 0 0,-1-3 0,1-4 0,-3-6 0,3-5 0,-2-3 0,3 0 0,-3 0 0,-1 0 0,-4 1 0,1 0 0,-4-3 0,0 2 0,-3-7 0,0 7 0,-1-3 0,1 4 0,0 0 0,-4 4 0,0 3 0,-3 2 0,0 5 0,3 0 0,-1 3 0,1 9 0,-1 4 0,1 15 0,1-3 0,0 7 0,1-9 0,-4 3 0,5 2 0,-2 0 0,3 16 0,0-17 0,0 12 0,-4-19 0,3-2 0,-3-3 0,1-3 0,1 0 0,-2-4 0,2 1 0,1-3 0,-1-1 0,0-2 0,7 0 0,2 0 0,2 0 0,3 0 0,1-3 0,-2-7 0,5-1 0,-5-9 0,5-6 0,-5 3 0,-1-6 0,-5 9 0,-5 0 0,3 4 0,-4-3 0,1 2 0,2-3 0,-1 0 0,1 1 0,1-10 0,-3 3 0,0-13 0,-1 13 0,-5-3 0,2 9 0,-3 0 0,0 4 0,0 0 0,0 4 0,0-2 0,0 4 0,0-1 0,-5 5 0,1 3 0,-7 1 0,2-1 0,-3 0 0,0-3 0,3 0 0,-3 0 0,6 3 0,0-3 0,1 3 0,4-2 0,-1-1 0,4 1 0,13-1 0,0 3 0,10-3 0,-5 5 0,3-5 0,-2 6 0,3-7 0,-8 7 0,9-9 0,-11 5 0,4-3 0,-10 2 0,-2 5 0,-1-5 0,1 4 0,-1-1 0,-2-1 0,2 2 0,-2-1 0,2 2 0,0 0 0,3 0 0,-2 2 0,2 4 0,-2 7 0,1 3 0,-1 8 0,1 1 0,1 8 0,-1 1 0,1 11 0,0-5 0,0 9 0,0-9 0,0 4 0,0-10 0,-4 0 0,-1-1 0,-3-7 0,0 6 0,0-11 0,0 3 0,0-4 0,0-7 0,0 2 0,0-9 0,0 2 0,0-2 0,0-1 0,0-6 0,0-3 0,0-11 0,0-1 0,5-1 0,6-3 0,7 3 0,18-15 0,-7 7 0,-4 6 0,1 0 0,0-1 0,0 0 0,0 1 0,-1 0-332,3-3 1,0 0 331,19-12 0,-2-5 0,-2 4 0,-3 1 0,-7 3 0,1 4 0,-7 0 0,3 0 0,-7 5 0,2 3 0,-4-1 663,-4 3-663,0-1 0,-5 3 0,-2 3 0,1 2 0,-5 2 0,3 2 0,-4 3 0,-4 0 0,-5 3 0,-8 6 0,-10 6 0,1 2 0,-8 5 0,3-1 0,-3-3 0,-1 3 0,1-3 0,4-4 0,1 2 0,8-4 0,-3 2 0,6 0 0,-3-1 0,6 5 0,-1-2 0,4 6 0,-6-3 0,6 1 0,1-2 0,1-6 0,4 3 0,-1-6 0,2 2 0,0-2 0,0-1 0,0 1 0,2-1 0,4-2 0,7 2 0,7-4 0,5 2 0,4-3 0,4 0 0,-3 0 0,8 0 0,-8 0 0,3-3 0,-4-1 0,0-4 0,-5 4 0,0 1 0,-7 3 0,2 0 0,-6 0 0,-1 0 0,-3 0 0,-1 0 0,-2 5 0,0 2 0,-3 9 0,-3-3 0,0 6 0,0-3 0,0 4 0,0-1 0,-6 1 0,-1 0 0,-10 1 0,3-5 0,-7 5 0,5-7 0,-2-1 0,-1 0 0,6-6 0,-6 2 0,3-3 0,-4-2 0,0-1 0,0 0 0,-4-2 0,3 2 0,-3-3 0,5 0 0,2 0 0,2 0 0,5 0 0,2 0 0,2 0 0,5 0 0,12 0 0,12 0 0,17 0 0,11 0 0,0-4 0,0-1-559,4-7 559,-3 2 0,-20 2 0,-1-1 0,26-4 0,-26 6 0,0 0 0,20-9 0,0 3 0,-2-3 0,-4-1 0,0 1-146,-2-3 146,-4 2 0,-3-5 0,2 5 0,-6-9 0,-2 6 0,0-10 554,-6 0-554,-2-1 151,-3-7-151,-7 3 0,-1 1 0,-4-4 0,1 8 0,-4 1 0,-1 5 0,-3 4 0,0 3 0,0 2 0,-2 6 0,-8 0 0,0 3 0,-9-1 0,-1 4 0,-1 0 0,-7 3 0,3 0 0,-9 0 0,0 0 0,-1 0 0,-3 0 0,4 0 0,-5 3 0,4 4 0,2 5 0,4 2 0,3 4 0,6-4 0,-1 6 0,7-3 0,0 8 0,4-1 0,3 10 0,2-4 0,2 8 0,3-4 0,0 1 0,0-2 0,0-4 0,0 0 0,3-4 0,1-1 0,5-8 0,4 4 0,0-7 0,7 3 0,-3 1 0,3-3 0,2 7 0,2-7 0,1 4 0,5 0 0,-1-2 0,1-1 0,-1-5 0,0-3 0,-4 0 0,2 0 0,-6 0 0,3-3 0,-8-1 0,0-3 0,-4 0 0,-3 0 0,-1 0 0,-5 0 0,0 0 0</inkml:trace>
  <inkml:trace contextRef="#ctx0" brushRef="#br0" timeOffset="12849">22378 6753 24575,'8'0'0,"-1"0"0,-4 4 0,-1 3 0,-2 7 0,0-1 0,0 0 0,0-2 0,0-5 0,0 3 0,-2-6 0,-3-1 0,-1-2 0,-5 0 0,5 0 0,-6 0 0,6 0 0,-2 0 0,2 0 0,1 0 0,2-2 0,0-1 0,3-2 0,0-1 0,0 1 0,0-1 0,0 1 0,0-1 0,0-5 0,0 4 0,0-7 0,3 8 0,-3-2 0,3 2 0,-1 1 0,1 1 0,0 4 0,-1 3 0,-2 2 0,2-2 0,1-1 0,3-2 0,-4 0 0,1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45:02.504"/>
    </inkml:context>
    <inkml:brush xml:id="br0">
      <inkml:brushProperty name="width" value="0.05292" units="cm"/>
      <inkml:brushProperty name="height" value="0.05292" units="cm"/>
      <inkml:brushProperty name="color" value="#FF0000"/>
    </inkml:brush>
  </inkml:definitions>
  <inkml:trace contextRef="#ctx0" brushRef="#br0">4669 7981 24575,'3'-5'0,"0"-7"0,-3-12 0,0-20 0,0 2 0,0-9 0,0 2-500,0 17 1,0 0 499,0-13 0,0 10 0,0-1 0,0-12 0,0 18 0,0-3 0,-1-4 0,2-1 0,0 4 0,1 2 0,0 1 0,1 1 0,5-29 0,1 11 0,-1-9 0,4 6 245,-3 7-245,2 9 0,-4 5 0,0 10 0,-1 7 0,-3 5 754,2 5-754,-2 0 0,2 14 0,2 14 0,0 9 0,1 15 0,0-9 0,1 9 0,-1 2-551,0 1 551,5 4 0,0-6 0,3 1 0,4-6 0,1-4 0,2-7 0,-4-8 0,2 0 0,-3-5 0,0-4 0,1 0 0,-6-5 551,3 4-551,-4-6 0,1 9 0,0-9 0,-3 5 0,1-3 0,-2 1 0,1-1 0,-2 0 0,-2-3 0,0-1 0,-1-2 0,1-1 0,-1-2 0,0-1 0,1-14 0,5-14 0,6-20 0,-4 15 0,1-2-953,1-8 0,1-2 953,4-7 0,0-1-902,-7 13 0,0-1 1,1-1 901,1-3 0,0-2 0,1 1 0,-1 2 0,0 0 0,0-1 0,1 1 0,-1 0 0,-1 2-589,1-6 1,-1 2 588,3-4 0,-1 2 0,-1-9-212,-4 20 0,1 2 212,0-8 1464,-1 7-1464,-4 13 670,-1 9 1,-3 6-1,-1 3 1</inkml:trace>
  <inkml:trace contextRef="#ctx0" brushRef="#br0" timeOffset="1">5822 7117 24575,'-1'-3'0,"-3"1"0,-7 2 0,-6 2 0,3 4 0,-7 8 0,-4 21 0,5-10 0,2 3 0,1 3 0,-4 2 0,7-3 0,-1 0 0,-1 7 0,3-3 0,6-11 0,4-10 0,0 6 0,3-3 0,0 0 0,0 3 0,0-2 0,6 2 0,5 2 0,7 0 0,3 0 0,0-3 0,4 0 0,0-4 0,4-3 0,-1-1 0,1-3 0,0-3 0,0 0 0,4-4 0,-3 0 0,3-4 0,-3-7 0,-4-4 0,0-8 0,-4-3 0,-3 0 0,-2 0 0,-5-2 0,-3 3 0,-1-3 0,-1-1 0,-3 4 0,-1 1 0,-3 0 0,0 4 0,0-4 0,0 4 0,0 3 0,-3-2 0,-4 3 0,-3-1 0,-6-2 0,-1 5 0,-4-3 0,-3 3 0,3 4 0,-2-1 0,3 5 0,0-1 0,0 3 0,3 1 0,-2 1 0,6 1 0,1-2 0,0 3 0,6 0 0,-2 0 0,2 0 0,1 0 0,-1 0 0,1 0 0,-3 0 0,2 0 0,-2 0 0,0 0 0,1 2 0,-4-1 0,5 1 0,-6-2 0,6 0 0,-2 0 0,2 0 0,5 0 0,25 0 0,13 0 0,13 0 0,-1 0 0,-5 0 0,1 0 0,5 0 0,0 0 0,0 0 0,-5 0 0,-5-3 0,-7-4 0,-7-8 0,-2 1 0,-7-3 0,-2 4 0,-5 1 0,-2 0 0,-2 3 0,-3 0 0,2 4 0,-4-1 0,1 1 0,-2-1 0,0 6 0,0 9 0,0 5 0,0 12 0,0-1 0,0 8 0,-3 2 0,2 4 0,-6 0 0,6-5 0,-2 4 0,3-3 0,0 4 0,0-5 0,0 4 0,0-8 0,0 4 0,0-6 0,0 1 0,3-4 0,-3 3 0,6-7 0,-5-1 0,4-4 0,-4-7 0,2-1 0,-3-2 0,0-1 0,0-6 0,0-7 0,0-8 0,-3-3 0,-1-5 0,-3-1 0,-1-9 0,4 0 0,1-5 0,3-1 0,0 2 0,0 3 0,0-3 0,0 12 0,3-6 0,3 11 0,5-3 0,6 4 0,-3 3 0,5 0 0,-2 4 0,3 0 0,-1 0 0,1-1 0,-3 2 0,2-2 0,-7 5 0,7-4 0,-6 4 0,0-1 0,-2 1 0,-5 6 0,3-2 0,-4 4 0,1-1 0,-1 2 0,0 0 0,1 5 0,-1 5 0,2 3 0,2 6 0,0-6 0,1 2 0,2-5 0,-3 1 0,3-4 0,0 1 0,-3-4 0,3-2 0,-6-2 0,2 0 0,1 0 0,-3 0 0,2-2 0,-2-4 0,-1-3 0,2-7 0,-4 9 0,0-2 0</inkml:trace>
  <inkml:trace contextRef="#ctx0" brushRef="#br0" timeOffset="2">6844 5380 24575,'-3'4'0,"1"12"0,2 13 0,0 14 0,0-7 0,0 17 0,0-10 0,0-11 0,0 2 0,0 19-522,0-19 0,0-1 522,0 19 0,0-21 0,0-1 0,0 17 0,0 7 0,0-9 0,0 10 0,0-8 256,0-2-256,0-16 0,0-5 0,0-7 0,0-5 0,0-3 788,0-9-788,-5 2 0,3-9 0,-6 0 0,2-9 0,-1 0 0,-7-8 0,3-6 0,-1-4 0,4 12 0,5 5 0</inkml:trace>
  <inkml:trace contextRef="#ctx0" brushRef="#br0" timeOffset="3">6721 5422 24575,'0'-16'0,"0"1"0,0 10 0,-2 2 0,3 1 0,0 2 0,5 0 0,-1 0 0,0 0 0,1 0 0,2 0 0,-2 0 0,5 0 0,6 0 0,-4 0 0,10 0 0,-2 0 0,3 0 0,10 0 0,-4 0 0,8-4 0,1-1 0,-7-5 0,10 1 0,-17-4 0,9 8 0,-10-4 0,0 2 0,-7 0 0,-5 0 0,0 2 0,-6 2 0,2 0 0,-2 0 0,-3 1 0,1 1 0,-1-1 0,2 2 0,-2 0 0,-1 0 0</inkml:trace>
  <inkml:trace contextRef="#ctx0" brushRef="#br0" timeOffset="4">6684 5794 24575,'22'0'0,"4"0"0,13 0 0,11 0 0,-3 0 0,-5 0 0,4 0 0,-9 0 0,8 0 0,-6 0 0,-1 0 0,-15 0 0,1 0 0,-15 0 0,2 0 0,-7 0 0,1 0 0</inkml:trace>
  <inkml:trace contextRef="#ctx0" brushRef="#br0" timeOffset="5">7627 5518 24575,'0'22'0,"0"5"0,0 3 0,0 7 0,-4-2 0,3 4 0,-5-5 0,5 4 0,-6-4 0,6-3 0,-2 1 0,3-7 0,-3 0 0,2-5 0,-2-1 0,3-9 0,0 5 0,0-6 0,0 3 0,0-3 0,0 3 0,0-3 0,-5 3 0,4-3 0,-5 2 0,4-5 0,1 3 0,-4-1 0,2-2 0,-3 3 0,3-4 0,-2-2 0,2 2 0,-2-4 0,4-1 0,1-3 0,12-6 0,-2-4 0,10-4 0,-6-3 0,8-6 0,-8 5 0,9-9 0,-9 4 0,4 0 0,-7-2 0,2 8 0,-2-8 0,3 3 0,-3-4 0,3 0 0,-4 4 0,1 1 0,-1 4 0,-1 4 0,-2 0 0,1 4 0,-2 3 0,0 0 0,-1 4 0,4-1 0,-3 0 0,5 3 0,-5-2 0,3 2 0,-1 0 0,-2 1 0,2 2 0,-2 0 0,-1 0 0,4 0 0,-3 0 0,5 0 0,-2 0 0,3 0 0,0 2 0,0 4 0,1 1 0,2 5 0,-2-3 0,2 1 0,-2-1 0,-1-3 0,-3 0 0,2-3 0,-2 0 0,0-3 0,3 0 0,-3 0 0,3 0 0,0-3 0,0-3 0,0-4 0,1-5 0,-4 2 0,3-3 0,-3 4 0,1 0 0,1 0 0,-4 3 0,4 0 0,-2 3 0,0 3 0,2-3 0,-4 5 0,4-1 0,-5 2 0,5 0 0,-4-3 0,1 3 0,-3-3 0,1 3 0,-1 0 0,1 0 0,-1-2 0,-4 1 0,-5-1 0,-8 2 0,-4 3 0,-4 0 0,0 4 0,-4 0 0,3 0 0,-3-1 0,4 1 0,4 2 0,0-2 0,4 2 0,2 3 0,-1-2 0,3 9 0,-4-3 0,5 4 0,-3 4 0,6-3 0,-2 7 0,5-3 0,-5 3 0,5 1 0,-2-4 0,3 3 0,0-11 0,0 6 0,0-6 0,0-1 0,0 0 0,0-4 0,0-3 0,2 2 0,2-2 0,2 3 0,0 0 0,-3-3 0,2 3 0,-2-6 0,3 2 0,0-5 0,-1 0 0,0-3 0,1 0 0,2 0 0,1 0 0,8-10 0,0-2 0,5-14 0,1-1 0,0-4 0,1-4 0,-1 3 0,0-6 0,-3 7 0,-1-7 0,-5 8 0,1-4 0,-4 5 0,0 0 0,-4 4 0,0 1 0,-1 8 0,0 0 0,-2 4 0,-2 3 0,-2 1 0,0-1 0,0 3 0,0-3 0,0 4 0,0-4 0,0 3 0,0-2 0,-2 5 0,-1-2 0,-2 4 0,-1-1 0,1 2 0,-1 0 0,1 0 0,-1 0 0,1 0 0,-1 0 0,1 2 0,2 1 0,1 2 0,6 0 0,10-2 0,7 3 0,8-6 0,-1 4 0,6-4 0,-4 3 0,-1-2 0,-1 2 0,-7-3 0,-1 0 0,-4 0 0,-4 0 0,-3 0 0,-1 0 0,-2 0 0,-1 0 0,0 2 0,-2 1 0,2 2 0,-2 7 0,3 1 0,1 4 0,-4 2 0,3-3 0,-2 4 0,2 0 0,-2 3 0,2-2 0,-6 7 0,6-7 0,-5 7 0,2-7 0,-3 2 0,3-6 0,-3 2 0,3-6 0,-3 2 0,0-3 0,0-3 0,0 3 0,0-3 0,0 3 0,0 3 0,0-2 0,0 3 0,0-4 0,-3 0 0,0-3 0,-3-1 0,1-2 0,2-1 0,-2-2 0,4-8 0,-1-5 0,2-17 0,0 1 0,0-12 0,6 8 0,3-8 0,6 3 0,4-1 0,1 2 0,3 2 0,1 1 0,-2 4 0,0 5 0,4 0 0,-5 11 0,0-6 0,-2 10 0,-6-2 0,3 3 0,-4 2 0,-3 2 0,-1 2 0,-2 0 0,-1 0 0,0 0 0,1 0 0,-1 0 0,1 0 0,-1 0 0,1 9 0,-3 2 0,3 8 0,-3 1 0,1 4 0,2 1 0,-5 4 0,6 0 0,-7-1 0,4-3 0,-4 3 0,0-7 0,0 3 0,0-4 0,0-4 0,0 0 0,0-4 0,0-3 0,0-1 0,0-2 0,0-1 0,0-6 0,0-7 0,3-12 0,4-4 0,4-5 0,3 0 0,1 0 0,-1 4 0,4-4 0,-4 8 0,7-1 0,-3 2 0,-2 9 0,4-6 0,-7 10 0,6 1 0,-6 0 0,2 6 0,1-3 0,-3 3 0,2 0 0,-6 0 0,3 0 0,-6 0 0,2 0 0,-2 0 0,-1 0 0,1 3 0,-1 0 0,-2 5 0,2 5 0,-4 7 0,5 18 0,-5-2 0,2 7 0,-3-6 0,0-7 0,0 4 0,0-6 0,0-3 0,0 3 0,0-10 0,0 4 0,0-5 0,0-4 0,0 2 0,0-9 0,0 3 0,0-4 0,0 0 0,0-2 0,0 0 0</inkml:trace>
  <inkml:trace contextRef="#ctx0" brushRef="#br0" timeOffset="6">7231 6530 24575,'-12'3'0,"1"-1"0,8 3 0,1 1 0,2 9 0,0 5 0,0 9 0,0 10 0,0 7 0,0 9-353,0-23 1,0 0 352,0 17 0,0-7 0,0 0 0,0 0 0,0-2 0,0 0 0,0 6 0,0-15 0,0 0 0,0 20 0,0 5 0,-1-21 0,2-1 0,2 16 0,-1-13 0,1-1 0,4 1 0,2 22 0,-1-17 0,1 14 0,-1-11 0,-4-6 0,0-9 0,-4-7 0,0-6 0,0-5 0,0-3 705,0-4-705,0 1 0,2-3 0,1-1 0,2-2 0,7 0 0,5 0 0,9-10 0,9-8 0,3-16 0,-14 15 0,0-2-345,-1-5 1,0-2 344,17-13 0,-20 13 0,-1-1 0,12-15 0,-1-3 0,-4-3 0,-7 10 0,-4 0 0,-3 7 0,-1-1 0,-4 4 0,0-3 0,1 0 689,-1-2-689,-2 1 0,1-4 0,-5 3 0,6-4 0,-2 0 0,-1 0 0,3 5 0,-7 4 0,3 7 0,-3 3 0,0 0 0,0 4 0,0-3 0,0 2 0,0-3 0,0 0 0,0-4 0,0 0 0,0-10 0,0 4 0,0-3 0,0 8 0,0 1 0,0 8 0,0 3 0,0 2 0,0 5 0,0 7 0,0 11 0,0 20 0,0 8 0,0 16 0,0-14 0,0 17-558,4-11 558,-3-17 0,-1 1 0,4-1 0,0 0 0,-1 1 0,-1-1 0,1 0 0,-1 1 0,3 6 0,-1-1 0,-3 14 0,3-14 0,0-2 0,-3 7 0,3 14 0,-4-11 0,0-1 0,0-9 0,0-2 0,0-12 0,0-1 0,0-8 558,0-3-558,0-1 0,0-2 0,-2-3 0,2-12 0,-3 1 0,3-17 0,0-1 0,0 0 0,0-11 0,0 11 0,4-12 0,3 8 0,8-4 0,1 5 0,5 2 0,-7 7 0,3 3 0,-2 5 0,-2 2 0,3 1 0,-4 5 0,0 2 0,3 2 0,-2 0 0,3 0 0,-4 0 0,0 0 0,0 0 0,0 0 0,-3 0 0,2 0 0,-5 0 0,6 2 0,-6 8 0,6 4 0,-4 5 0,5 5 0,-3 1 0,2 4 0,1 0 0,-1 4 0,6-2 0,-2 2 0,3-3 0,-6-5 0,1-1 0,-4-8 0,2 0 0,-5-4 0,1-3 0,-2-1 0,-1-2 0,1-1 0,-1-2 0,1 0 0,-1-1 0,3-1 0,-1 1 0,4-2 0,-2 0 0,3 0 0,4 0 0,4 0 0,1-3 0,3-4 0,-8 0 0,-1-2 0,-3 3 0,-3 0 0,0 0 0,-4 1 0,-2-4 0,0-3 0,-3-13 0,0 12 0,0-5 0</inkml:trace>
  <inkml:trace contextRef="#ctx0" brushRef="#br0" timeOffset="7">7152 7025 24575,'12'0'0,"5"0"0,7 0 0,4 0 0,5 0 0,1 0 0,5 0 0,5 0 0,-8 0 0,-2 0 0,-6 0 0,-11 0 0,0 0 0,-6 0 0,-5 0 0,3 0 0,-7 0 0,1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45:18.096"/>
    </inkml:context>
    <inkml:brush xml:id="br0">
      <inkml:brushProperty name="width" value="0.05292" units="cm"/>
      <inkml:brushProperty name="height" value="0.05292" units="cm"/>
      <inkml:brushProperty name="color" value="#FF0000"/>
    </inkml:brush>
  </inkml:definitions>
  <inkml:trace contextRef="#ctx0" brushRef="#br0">5078 15496 24575,'0'-24'0,"6"7"0,0-4 0,15 4 0,-7 7 0,14-8 0,-11 8 0,7 2 0,0-1 0,-3 8 0,6-2 0,-6 3 0,7 0 0,-7 0 0,3 0 0,-8 3 0,3 0 0,-6 6 0,0 0 0,-2 1 0,-4 1 0,2-1 0,-3 5 0,-3-2 0,0 3 0,-3-1 0,0 2 0,0 2 0,0-2 0,0 2 0,0-6 0,0 2 0,0-6 0,-5 2 0,-2-4 0,-5 4 0,0-4 0,-4 2 0,0-3 0,-4 4 0,-9 0 0,7 0 0,-3 0 0,6-4 0,9 0 0,-5-3 0,9 2 0,-3-4 0,6 4 0,3-5 0,14 3 0,0-3 0,14 0 0,1 0 0,1 0 0,8 0 0,-4 0 0,0 0 0,0 3 0,-5 1 0,-5 3 0,-3-1 0,-6 3 0,-3 1 0,0 2 0,-2 3 0,-1-2 0,-5 6 0,-2-2 0,-2 3 0,0 3 0,0-2 0,-3 7 0,-13 3 0,0-8 0,-21 17 0,11-23 0,-15 15 0,2-12 0,-2 0 0,-8 4 0,9-7 0,-4-1 0,5-4 0,0-5 0,0 1 0,5-4 0,1 0 0,4-4 0,4 0 0,1 0 0,7 0 0,5 0 0,0 0 0,6 0 0,-2 0 0,5 0 0,1 0 0</inkml:trace>
  <inkml:trace contextRef="#ctx0" brushRef="#br0" timeOffset="4170">6924 15879 24575,'2'-5'0,"1"-4"0,-3 0 0,0-3 0,0 0 0,0 0 0,-3 0 0,-6-1 0,-5 0 0,-3 1 0,-2-2 0,3 2 0,-4-2 0,0 4 0,4 3 0,0 2 0,4 4 0,0-2 0,2 3 0,2 0 0,2 0 0,1 0 0,-4 0 0,3 0 0,-3 6 0,3 4 0,-3 3 0,2 6 0,-5 1 0,4 5 0,-6 4 0,3-4 0,-3 3 0,3-4 0,1 1 0,3-1 0,1-5 0,-1-2 0,3-2 0,2-3 0,2 4 0,0-6 0,0 5 0,0-6 0,0 3 0,0-3 0,2 2 0,1-5 0,10 3 0,-3-3 0,5 0 0,1-2 0,0-2 0,0-2 0,3 0 0,-2 0 0,2 0 0,1-3 0,1-7 0,0-9 0,2-8 0,0-4 0,1-4 0,-1 3 0,0-7 0,-3 8 0,2-3 0,-7 9 0,3-4 0,-7 8 0,2-3 0,-6 4 0,6 0 0,-6 0 0,2 0 0,-2-4 0,0 3 0,0-7 0,0 7 0,-3-3 0,-1 0 0,-3 4 0,0-4 0,0 0 0,0 3 0,0-7 0,0 3 0,-3 0 0,-1-3 0,-3 8 0,0-4 0,1 7 0,-1-2 0,3 9 0,-1-5 0,4 9 0,-2 2 0,3 15 0,0 8 0,0 9 0,0 6 0,0 16 0,0-11 0,0 19-607,0 1 607,0-13 0,0-10 0,0-1 0,0 7 0,0 14 0,0-5 0,0-6 0,0-1 0,0-9 0,-3-2 0,2-8 0,-2-1 0,3-4 607,0-1-607,0-2 0,0-2 0,0-3 0,0 0 0,0-2 0,2-2 0,4-2 0,1-3 0,4-1 0,-5-2 0,5 0 0,-1 0 0,2 0 0,0 0 0,0 0 0,3-3 0,2-3 0,2-2 0,1-4 0,1-2 0,3-1 0,-2-6 0,3 2 0,-4 1 0,0-2 0,0 2 0,-3 0 0,-5 2 0,-1 4 0,-6 0 0,3-1 0,-3 1 0,0 3 0,0-2 0,-1 4 0,1-4 0,0 2 0,3-1 0,-3-1 0,3 4 0,-3-1 0,-3 2 0,1 1 0,-3-1 0,1 1 0,1 2 0,-3 6 0,5 7 0,-4 5 0,2 9 0,0-3 0,-2 3 0,5 0 0,-3-7 0,1 6 0,2-7 0,0 6 0,1-6 0,-1 2 0,-1-6 0,-2-3 0,3 2 0,-1-4 0,-1 1 0,1-5 0,-5 2 0,5-5 0,-2 3 0,2-3 0,0 0 0,1-6 0,2 0 0,2-10 0,6-1 0,1 0 0,6-8 0,-2 6 0,0-4 0,5 2 0,-4 3 0,8-6 0,-4 6 0,0 0 0,1 4 0,-2 0 0,4 2 0,0-1 0,-1 2 0,1-4 0,0 1 0,-5 0 0,0 0 0,-4 1 0,0 0 0,-4 0 0,0 3 0,-7 1 0,-1 4 0,-3-1 0,1 3 0,-1 1 0,1 2 0,-8 0 0,-5 0 0,-9 0 0,-4 0 0,-3 0 0,-2 0 0,-4 0 0,0 0 0,4 2 0,1 2 0,4 3 0,0-1 0,4 1 0,3 5 0,4-2 0,-1 9 0,6-2 0,-5 6 0,8-2 0,-2 3 0,3 0 0,0-3 0,0 2 0,0-3 0,0 0 0,0-4 0,0 0 0,0 0 0,0-6 0,0 4 0,0-8 0,0 3 0,0-4 0,2-2 0,8 0 0,0-3 0,8 0 0,-1 0 0,-1-6 0,3 2 0,-2-8 0,2 2 0,1-4 0,1-3 0,-5 4 0,4-4 0,-7 4 0,3 1 0,-4 0 0,0 0 0,-3-1 0,0 1 0,-3 3 0,-1 1 0,1 2 0,-1 1 0,1-1 0,-3 1 0,1 2 0,-3-2 0,3 4 0,-1-1 0,3 7 0,-3 2 0,2 9 0,-1-4 0,-1 7 0,3-2 0,-5 3 0,4 0 0,-4-1 0,2 1 0,-3 0 0,0 0 0,0 0 0,0-1 0,0 5 0,0-3 0,0 3 0,0-4 0,0 4 0,0-4 0,-6 8 0,1-7 0,-5 3 0,0-1 0,2-2 0,-5 3 0,3-8 0,-3 3 0,4-6 0,-7 3 0,6-3 0,-6-4 0,4 0 0,0-3 0,0 0 0,0 0 0,0-2 0,0-2 0,-1-2 0,1 0 0,0 0 0,3 0 0,0 0 0,4 0 0,-1-2 0,1-1 0,2-2 0,1-1 0,2 1 0,0 0 0,0 0 0,0-1 0,0 1 0,0 0 0,0-1 0,0 1 0,0 0 0,0 0 0,-3 2 0,1-2 0,-1 2 0,0 0 0,3 1 0</inkml:trace>
  <inkml:trace contextRef="#ctx0" brushRef="#br0" timeOffset="6375">8106 15627 24575,'0'12'0,"2"-4"0,2 6 0,1-5 0,-1 3 0,1 0 0,-2-3 0,1 0 0,0-4 0,-3 1 0,1-1 0,1 1 0,-2-1 0,1 1 0,-2-1 0,0 0 0,0 1 0,0-1 0,0 0 0,0 0 0,0 0 0,0 0 0,2-2 0,-1-3 0,1-6 0,0-3 0,2-4 0,2 4 0,0-5 0,0 3 0,0-4 0,3 3 0,0 0 0,3 0 0,0 2 0,-3 2 0,2 2 0,-4 0 0,1 3 0,-3-2 0,1 4 0,-1-4 0,1 5 0,-3-5 0,2 4 0,-5-4 0,5 5 0,-2-3 0,0 1 0,2 1 0,-2-1 0,2-1 0,1 3 0,-1-3 0,0 3 0,0 0 0,1 0 0,-1 0 0,1 0 0,-1 0 0,0 0 0,1 0 0,-1 0 0,1 0 0,-1 0 0,1 0 0,-1 0 0,0 0 0,0 0 0,0 3 0,-2 3 0,2 3 0,-2 3 0,1 0 0,1 0 0,-4 0 0,4 3 0,-4-2 0,2 3 0,-3-7 0,0 2 0,0-2 0,0 0 0,0 3 0,0-6 0,0 2 0,0-2 0,0 2 0,0 1 0,0 0 0,0 2 0,0-5 0,0 2 0,0 1 0,0-3 0,0 2 0,0-2 0,2-1 0,-1 0 0,2 1 0,-1-3 0,1-1 0,2-2 0,1 0 0,2 0 0,4 0 0,1 0 0,6 0 0,-2 0 0,3 0 0,-4 0 0,3 0 0,-6 0 0,2 0 0,-3 0 0,0 0 0,0 0 0,-2 0 0,-2 0 0,-3 0 0,1 0 0,-1 0 0,-2-2 0,0 2 0,-3-3 0</inkml:trace>
  <inkml:trace contextRef="#ctx0" brushRef="#br0" timeOffset="7152">8478 15506 24575,'0'-3'0,"0"1"0</inkml:trace>
  <inkml:trace contextRef="#ctx0" brushRef="#br0" timeOffset="9162">8911 15126 24575,'-4'-4'0,"2"8"0,2 8 0,0 12 0,0 4 0,0 2 0,0 4 0,0-1 0,0 1 0,0 1 0,0 8 0,0-8 0,0 5 0,0-2 0,0 4 0,0-9 0,0 4 0,0-18 0,0-2 0,0 2 0,0-3 0,0 4 0,0 0 0,0-4 0,0 3 0,0-2 0,0-1 0,0 3 0,0-6 0,0-1 0,0-3 0,0-4 0,0 1 0,0-1 0,2-2 0,7-1 0,9-2 0,6 0 0,5-3 0,5-5 0,0-4 0,5-7 0,0-1 0,-4-3 0,3 0 0,-6 0 0,-3 4 0,1-4 0,-9 9 0,1-7 0,-3 7 0,-5-1 0,6-2 0,-7 3 0,4-5 0,-5 2 0,5-3 0,-3 3 0,2-3 0,-3 4 0,0-1 0,-3 2 0,1 2 0,-4 4 0,1 1 0,-3 2 0,1 1 0,-1-1 0,1 3 0,2-2 0,-2 4 0,3-4 0,-1 4 0,-2-1 0,6 2 0,-6 0 0,5 0 0,-5 0 0,3 0 0,-4 0 0,0 0 0,-4 0 0,-4 0 0,-10 0 0,-7 3 0,-5 4 0,-4 4 0,-4 4 0,-7 1 0,0 3 0,1-3 0,5 3 0,5-5 0,4-3 0,5-1 0,7-4 0,5 0 0,5-1 0,0 1 0,3-1 0,0 1 0,0 2 0,0 1 0,0 3 0,0 0 0,6 0 0,0 0 0,6 0 0,0-2 0,4-1 0,0-3 0,4 1 0,5-1 0,1-2 0,0-2 0,-2-2 0,0 0 0,-4 0 0,8 0 0,-7 0 0,7 0 0,-7 0 0,6 0 0,-2 0 0,0 0 0,-1 0 0,-5 3 0,1 1 0,-3 2 0,-2 3 0,-6-2 0,3 4 0,-6-2 0,2 0 0,-4 3 0,-2-6 0,-2 5 0,0-5 0,0 11 0,0-9 0,-3 8 0,-6-6 0,-9 0 0,-7 3 0,-8-5 0,-2 3 0,-4-7 0,0 0 0,0-4 0,0 0 0,8 0 0,-1 0 0,14-3 0,-1 0 0,7-4 0,3 2 0,0-1 0,6 1 0,-2 2 0,5 0 0,-2 3 0</inkml:trace>
  <inkml:trace contextRef="#ctx0" brushRef="#br0" timeOffset="10242">8947 15362 24575,'25'0'0,"3"0"0,14-4 0,-9 4 0,-1-4 0,0 1 0,-3 2 0,9-2 0,-14 0 0,-13 3 0,7-3 0,-13 3 0,0 0 0,-2 0 0,0 0 0</inkml:trace>
  <inkml:trace contextRef="#ctx0" brushRef="#br0" timeOffset="11558">7560 15527 24575,'14'0'0,"-5"0"0,3 0 0,-6 0 0,-1 0 0,0 0 0,1 0 0,-3-2 0,-1-1 0,-2-3 0,0 1 0,0-3 0,0-2 0,0 1 0,0-2 0,-2 4 0,-2-1 0,-1 5 0,0 0 0,2 6 0,1-1 0,2 1 0,0-1 0</inkml:trace>
  <inkml:trace contextRef="#ctx0" brushRef="#br0" timeOffset="13415">6710 16982 24575,'-1'-6'0,"-3"1"0,-11 5 0,-1 0 0,-1 0 0,-2 0 0,3 0 0,-8 0 0,6 0 0,-5 0 0,7 0 0,-1 0 0,-4 2 0,7 8 0,-5 18 0,1 5 0,3 7 0,2 1 0,0 9 0,3-7 0,3 6 0,1-2 0,2-4 0,4-14 0,0-4 0,0-1 0,0-4 0,0 0 0,0-1 0,0-2 0,3 2 0,0-7 0,7 7 0,-1-6 0,8 7 0,-1-6 0,5 3 0,-1-4 0,4-3 0,-4 3 0,8-5 0,-7-2 0,7-3 0,-7-3 0,6 0 0,-6-3 0,4-11 0,-3-6 0,1-15 0,1 3 0,-1-6 0,0 6 0,-3-2 0,-2 4 0,-7 5 0,-1 1 0,-4 8 0,1-3 0,-1 6 0,-2-3 0,-2 1 0,-2 2 0,0-12 0,0 8 0,0-11 0,0 11 0,0-16 0,-2 17 0,-7-14 0,2 20 0,-4-1 0,3 5 0,1 1 0,-1 1 0,2 2 0,1 0 0,-1 1 0,1-1 0,-1 2 0,1 0 0,-1 0 0,-2 0 0,2-3 0,-3 2 0,1-4 0,2 2 0,-3-2 0,4-1 0,2 1 0,-2 2 0,5-2 0,-3 3 0,3-4 0,0 1 0,0 0 0,0-3 0,0 2 0,0-2 0,0 2 0,0 3 0,0 1 0</inkml:trace>
  <inkml:trace contextRef="#ctx0" brushRef="#br0" timeOffset="15788">7516 16947 24575,'3'-8'0,"-8"3"0,-2 3 0,-14 2 0,4 0 0,-11 0 0,10 0 0,-9 0 0,10 0 0,-7 0 0,10 0 0,-4 0 0,8 0 0,-5 2 0,2 2 0,1 2 0,3-1 0,1 1 0,-1 0 0,3-1 0,-3 1 0,4-1 0,-1 1 0,1-1 0,-1-2 0,1 2 0,-1-4 0,1 3 0,2 0 0,-2-1 0,4 1 0,-1-1 0,2 3 0,0-1 0,0 1 0,0-1 0,0 4 0,0 0 0,0 3 0,0 0 0,2 0 0,2 0 0,2 0 0,5 3 0,-4-3 0,4 0 0,-2-4 0,0-2 0,0 0 0,2 0 0,-2-1 0,3 2 0,4-1 0,-3 0 0,2 3 0,6 0 0,-7 3 0,4-2 0,-4 4 0,-4-7 0,2 4 0,-4-2 0,-2-3 0,0 5 0,-1-5 0,-1 3 0,-2-1 0,0-2 0,-1 6 0,1-6 0,-2 5 0,0-5 0,0 3 0,0-4 0,0 1 0,0-1 0,0 0 0,0 1 0,0-1 0,0 0 0,0 3 0,0 2 0,0 2 0,0 0 0,0 3 0,3 2 0,-2 2 0,2-2 0,-3-2 0,0-3 0,0 0 0,0-3 0,0 0 0,0-4 0,0 1 0,-2-1 0,-4 1 0,-4-3 0,-2 0 0,0-3 0,0 0 0,0 0 0,0 0 0,-1 0 0,1 0 0,3 0 0,1 0 0,2 0 0,1 0 0,-1 0 0,-2-3 0,1 0 0,-1-3 0,2-2 0,1 1 0,1-4 0,-1 2 0,2-3 0,-3-1 0,2 1 0,-1 0 0,1 0 0,1 3 0,0-3 0,1 3 0,1-3 0,-2 3 0,3 0 0,0 1 0,-2 2 0,1-3 0,-1 4 0,2-4 0,0 3 0,0-5 0,0 2 0,0-1 0,0-1 0,2 2 0,2-3 0,4 0 0,-1-1 0,5 1 0,-3 0 0,3-4 0,1 3 0,-1-2 0,1-1 0,-1 3 0,5-7 0,-4 7 0,3-3 0,-4 4 0,-2 2 0,1-1 0,-2 4 0,3-4 0,0 4 0,0-4 0,4 4 0,-4-2 0,4 0 0,-4 2 0,0-1 0,0 1 0,-3 2 0,0-1 0,-4 0 0,0 3 0,1-2 0,-1 2 0,1-2 0,-1-1 0,1 1 0,-1-4 0,1 3 0,0-6 0,-1 6 0,1-5 0,0 4 0,-3-1 0,0 3 0,-3-1 0,0 1 0,0 0 0,0 2 0,0 1 0</inkml:trace>
  <inkml:trace contextRef="#ctx0" brushRef="#br0" timeOffset="17636">8135 16958 24575,'-5'8'0,"-1"4"0,-3 5 0,2-1 0,-6 7 0,6-9 0,0 9 0,1-7 0,2 1 0,1 2 0,-3-6 0,6 6 0,-3-6 0,3 5 0,-6-1 0,5 3 0,-5 0 0,6 3 0,0-2 0,0 3 0,0-4 0,0 0 0,0-4 0,0 3 0,0-6 0,0 2 0,0-3 0,0 1 0,2-1 0,2 0 0,2 0 0,0 0 0,6-3 0,-2 0 0,9-2 0,-3-1 0,4 1 0,4 0 0,-3-1 0,7 1 0,-4-3 0,1-1 0,3-3 0,-7 0 0,3 0 0,-5 0 0,1 0 0,-3 0 0,1-3 0,-5-3 0,3-3 0,-4-7 0,1-1 0,0-2 0,1-1 0,-4-4 0,3-1 0,-2-4 0,4 0 0,-4 0 0,3 0 0,-7 4 0,4-3 0,-5 7 0,1-3 0,0 5 0,-4 2 0,0 2 0,-3-1 0,0 3 0,0-6 0,0 6 0,-3-3 0,0 4 0,-6 0 0,3 3 0,-6-2 0,6 4 0,-2-1 0,-1 2 0,0 0 0,0 3 0,-6-3 0,5 5 0,-6-2 0,1 0 0,1 3 0,-5-3 0,6 3 0,-6-3 0,6 2 0,-2-2 0,3 0 0,-1 3 0,1-6 0,0 5 0,0-4 0,0 4 0,3-4 0,-3 2 0,3 0 0,0 0 0,0 1 0,4 1 0,-1-2 0,1 1 0,-1 1 0,1-1 0,0 2 0,0 0 0,-1 0 0,1 0 0,0 0 0,-1 0 0,1 0 0,0 0 0,-1 0 0,1 0 0,-1 0 0,1 0 0,0 0 0,0 0 0,2 0 0,0 0 0</inkml:trace>
  <inkml:trace contextRef="#ctx0" brushRef="#br0" timeOffset="19775">8767 16638 24575,'0'8'0,"0"0"0,0-3 0,0 1 0,0-1 0,0 0 0,0 1 0,0-1 0,0 0 0,0 0 0,0 0 0,0 1 0,0-1 0,0 0 0,2 1 0,-1-1 0,1 0 0,-2 0 0,3 1 0,-3-1 0,5-3 0,-2 1 0,2-3 0,0 0 0,0 0 0,0 0 0,1 0 0,-1 0 0,1 0 0,-1 0 0,1 0 0,-1 0 0,0-3 0,1 3 0,-1-5 0,1 4 0,-1-4 0,0 2 0,1-2 0,-1 0 0,-2 0 0,1 2 0,-3-2 0,1 2 0,1 0 0,-3-2 0,3 2 0,-3-2 0,0 0 0,0-1 0,2 1 0,-1 0 0,1 0 0,-2-1 0,0 1 0,0-1 0,0 1 0,0-1 0,0 1 0,0-1 0,0 1 0,0-1 0,0 1 0,0 0 0,-3 2 0,1-1 0,-4 3 0,1-4 0,-1 2 0,1 0 0,0 1 0,-1 2 0,1 0 0,0 0 0,0 0 0,-1 0 0,1 0 0,0 0 0,0 0 0,-1 0 0,3 3 0,-2-3 0,5 3 0,-2-3 0</inkml:trace>
  <inkml:trace contextRef="#ctx0" brushRef="#br0" timeOffset="23624">22275 12082 24575,'-46'10'0,"1"1"0,-1 0 0,1-1 0,-11 1 0,1 0 0,16 4 0,16 15 0,0-3 0,4 3 0,0 0 0,5-2 0,-1 1 0,4 5 0,-3-4 0,2 3 0,-2-4 0,2 4 0,-1-3 0,-5 16 0,5-14 0,-10 23 0,10-23 0,-1 23 0,4-23 0,2 9 0,4-12 0,1 0 0,3 0 0,0 8 0,0-6 0,0 12 0,0-17 0,0 8 0,0-16 0,3 11 0,0-15 0,6 13 0,-3-14 0,5 7 0,-1-10 0,-1 1 0,-1-5 0,-3-3 0,-2-1 0,0-2 0</inkml:trace>
  <inkml:trace contextRef="#ctx0" brushRef="#br0" timeOffset="24909">20601 11595 24575,'-3'0'0,"1"10"0,2 30 0,0-2 0,0-4 0,0 0 0,0 0 0,0-2 0,0 0 0,0 6 0,0 18 0,0-6 0,0-9 0,0-3 0,0-7 0,0-10 0,0-3 0,0-9 0,0-4 0,0 0 0,0-1 0,0-2 0</inkml:trace>
  <inkml:trace contextRef="#ctx0" brushRef="#br0" timeOffset="27299">20894 11622 24575,'0'15'0,"0"-3"0,0 7 0,0-3 0,0 4 0,0 0 0,0-1 0,0 5 0,0-3 0,0 3 0,0-4 0,0 0 0,0 0 0,0-1 0,0-2 0,0-2 0,6 1 0,1-6 0,6 8 0,3-7 0,0 5 0,4-3 0,0 1 0,0-4 0,4 0 0,-4-4 0,4 1 0,-4-3 0,0-1 0,-1-3 0,1 0 0,-3-3 0,-1-7 0,-4-3 0,-1-7 0,1 0 0,-5 0 0,3-4 0,-3-1 0,-3-4 0,-1 0 0,-3 4 0,0 1 0,0 4 0,0 0 0,0 4 0,0-3 0,0 9 0,0-5 0,-2 6 0,-8-1 0,0 1 0,-9 3 0,2-1 0,-3 1 0,0-1 0,-3 0 0,2 0 0,-7 0 0,7 0 0,-7 0 0,7 0 0,-3 0 0,8 4 0,-3-3 0,6 2 0,-3 1 0,7 0 0,-3 0 0,6 3 0,-2-3 0,2 3 0,1 0 0,-1 0 0,6 0 0,7 0 0,6 0 0,11 0 0,0 0 0,10 0 0,0-4 0,5 3 0,5-6 0,-3-1 0,3-8 0,-10 0 0,0-6 0,-4 6 0,-4-5 0,-5 7 0,-5-3 0,-7 8 0,0 0 0,-4 6 0,-2-2 0,2 5 0,-4-1 0,1 4 0,-7 3 0,1-1 0,-5 4 0,4-3 0,-4 6 0,2-3 0,-1 3 0,1 3 0,1-2 0,-1 6 0,1-2 0,2-1 0,-2 3 0,6-3 0,-6 1 0,5 2 0,-2-6 0,3 6 0,0-7 0,0 7 0,0-6 0,0 6 0,0-2 0,0 3 0,0-1 0,0 1 0,3 0 0,1-4 0,2 3 0,0-6 0,1 3 0,-2-7 0,1-1 0,0-2 0,-1-1 0,0-2 0,1 0 0,-1-3 0,4 0 0,-3 0 0,5 0 0,-2 0 0,1-6 0,1 0 0,-2-7 0,4-2 0,0-2 0,-1 1 0,1-3 0,1-2 0,-1 1 0,1-8 0,-1 7 0,1-3 0,-4 4 0,3 0 0,-6 0 0,3 4 0,-4 0 0,-3 1 0,0 2 0,-3-3 0,0 4 0,0 0 0,0-4 0,0 3 0,-3-2 0,0 3 0,-3 0 0,0-1 0,-1 1 0,2 3 0,-1 1 0,0 2 0,1 3 0,0 1 0,-1 2 0,1 0 0,0 0 0,-4 0 0,0 0 0,0 0 0,-3 0 0,3 0 0,-3 0 0,0 0 0,0 0 0,2 0 0,-1-3 0,2 0 0,0-3 0,2 3 0,2 1 0,-1 2 0,3 0 0,1 0 0</inkml:trace>
  <inkml:trace contextRef="#ctx0" brushRef="#br0" timeOffset="29437">22667 12156 24575,'8'-3'0,"1"1"0,22 2 0,27 0 0,-2 0-369,-19 0 0,0 0 369,-6 0 0,-2 0 0,13 0 0,-6 0 0,-1 0 0,1 0 0,3-1 0,0 2 0,-4 9 0,1-3 0,-1 2 0,6 19 0,-11-10 0,-1 0 0,8 13 0,-15-10 0,0 0 0,16 14 0,2 9 0,-2-1 0,-4-1 0,-1 0 0,-4-5 0,-1 2 182,-5-7-182,-3 1 0,-2-3 0,-5-1 0,-1 1 0,2 11 0,-3-9 0,-2 1 0,-1 6 0,1 16 0,-5-12 0,-1-14 0,-2 2 0,0 1 0,-2-1 0,1 15 0,1-2 0,-2 3 0,-3-7 0,-1-2 0,2-1 0,-2 0-292,-8 14 0,-3-4 292,-11 0 0,12-19 0,-2 0 0,-2-2 0,0-2-296,-2 0 0,0-1 296,1 0 0,-1 0 0,-2 2 0,-3 0 0,-2-2 0,0 0 0,-14 9 0,12-8 0,-1-2 0,-10 3 0,-1 8 0,-8-7 0,9-2 0,-3 0 0,0-7 0,1 0 0,0 0 0,13-8 0,-1-1 0,-15 8 0,1-1 0,-5-6 0,-1 3 0,-4-3 0,3-4 0,-4-1 0,6-4 0,-1 0 0,1 0 0,0 0-34,5 0 34,1 0 0,6 0 0,3 0 0,2-4 1103,8-2-1103,1-5 625,4-2-625,-1-4 38,4 0-38,0-4 0,3-3 0,1 3 0,2-7 0,1 3 0,2-8 0,1 3 0,-1-8 0,4 8 0,-3-8 0,6 3 0,-2 1 0,-1-4 0,3 12 0,-2-3 0,3 9 0,-3 4 0,2 0 0,-1 4 0,2 3 0,0-2 0,0 5 0,0-5 0,0 5 0,0-3 0,0 1 0,0 2 0,0-6 0,0 3 0,0 0 0,0-3 0,0 3 0,0-3 0,0 3 0,0-3 0,0 6 0,0-2 0,0 5 0,0 0 0</inkml:trace>
  <inkml:trace contextRef="#ctx0" brushRef="#br0" timeOffset="30930">21890 15086 24575,'2'-11'0,"2"-3"0,4 7 0,-1-5 0,2 0 0,0-4 0,-2 3 0,2 0 0,-1 2 0,-1 2 0,1 0 0,4 3 0,-2 0 0,9 3 0,-6-1 0,10 1 0,-2 3 0,4 0 0,3 0 0,-3 0 0,3 0 0,-3 0 0,-1 0 0,-4 0 0,0 0 0,-4 0 0,0 0 0,-4 0 0,-3 3 0,-1-3 0,-2 5 0,-1-4 0,1 4 0,-1-5 0,1 5 0,-3-2 0,-1 3 0,-2-1 0,0 3 0,0 5 0,0 3 0,0 4 0,-3 4 0,-4-3 0,-4 7 0,-6-7 0,-3 8 0,2-7 0,-3 4 0,3-5 0,-1 4 0,-2-3 0,7 2 0,-8 2 0,7-5 0,-3 8 0,8-9 0,-4 8 0,4-7 0,-1 7 0,1-8 0,3 8 0,0-7 0,0 7 0,0-7 0,3 3 0,1-8 0,0-1 0,3-5 0,-3-2 0,3-3 0,7-2 0,7 0 0,9-6 0,6-1 0,0-4 0,4 1 0,2-1 0,-1 1 0,4-1 0,-3 0 0,-1 1 0,-1-1 0,-4 4 0,-4-2 0,-1 5 0,-8-2 0,-3 3 0,-5 0 0,-3-2 0,1 1 0,-1-1 0,-2-1 0,0 3 0,-3-2 0</inkml:trace>
  <inkml:trace contextRef="#ctx0" brushRef="#br0" timeOffset="32336">22876 14785 24575,'-9'15'0,"-4"1"0,2 4 0,-5-3 0,5 6 0,1-6 0,-3 10 0,6 10 0,-5-10 0,7 14 0,-1-21 0,6 8 0,0-7 0,0 3 0,0 0 0,0-7 0,0 10 0,0-6 0,0 1 0,0 1 0,0-3 0,0-2 0,0 9 0,0-6 0,0 4 0,6-1 0,1-4 0,7-1 0,-2-2 0,1-2 0,-1-3 0,0-2 0,0-2 0,0-4 0,4-2 0,-3-2 0,6 0 0,-3 0 0,4 0 0,0-3 0,0-3 0,-1-2 0,-2-1 0,-2 0 0,-6 3 0,0-3 0,-4 4 0,0-1 0,-2 1 0,0-1 0,-3 0 0,0-2 0,0-1 0,0-3 0,0 0 0,0-4 0,0 3 0,0 0 0,-3 2 0,2 5 0,-4-3 0,-1 3 0,0 3 0,-2-2 0,-1 4 0,3-1 0,-6 2 0,6 0 0,-5 0 0,2 0 0,-4 0 0,4 0 0,-2 0 0,2 0 0,-3 0 0,-1 0 0,1 0 0,0 0 0,0 0 0,3 0 0,0 0 0,4 0 0,-1 0 0,3 2 0,-1-1 0,1 1 0,-2-2 0,-1-6 0,-7-9 0,7 7 0,-4-6 0</inkml:trace>
  <inkml:trace contextRef="#ctx0" brushRef="#br0" timeOffset="33931">23358 14845 24575,'-6'15'0,"-1"1"0,-7 4 0,0 4 0,1-3 0,2 6 0,-2-6 0,-2 12 0,4-11 0,0 2 0,1-1 0,9-9 0,-9 6 0,10-8 0,-3 0 0,3 0 0,0 0 0,0 0 0,0 4 0,0-3 0,0 5 0,0-5 0,0 6 0,0-2 0,0-1 0,0 0 0,0-4 0,3 0 0,3 0 0,7-3 0,0 0 0,5-2 0,3-1 0,8-2 0,2-1 0,2-3 0,-8 0 0,3 0 0,-7 0 0,6 0 0,-6-6 0,4-5 0,-5-3 0,6-8 0,-5 8 0,1-7 0,-2 3 0,-6-2 0,2 3 0,-3-2 0,-1 6 0,-2-3 0,-1 4 0,-3 0 0,0 0 0,-3 0 0,0 3 0,-3-3 0,0 3 0,0-3 0,0-4 0,0 3 0,0-2 0,-6-1 0,2 3 0,-8-3 0,5 4 0,-4 0 0,1 3 0,1 0 0,-3 3 0,6 0 0,-5 3 0,4-2 0,-4 5 0,2-6 0,0 6 0,-3-6 0,0 3 0,-1-3 0,-3-1 0,4 1 0,-4 0 0,3-3 0,-2-1 0,-1-3 0,3 4 0,0-3 0,2 5 0,4-2 0,-1 6 0,5-2 0,0 5 0,3-3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39:35.92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14332 10646,'0'-40,"0"2,0 9,0-21,3 16,-3 2,1-1,2-21,-3 0,0 23,0 1,0-15,0-6,0 6,0 1,0 4,0 6,0 1,0 4,0 4,0-3,0 7,0-7,0 8,0-8,0 7,0-7,0 7,0-3,0 0,0 3,0-2,0 3,0-4,0 3,0-3,0 4,0 0,0 0,0 0,0 0,0-3,0-2,0 0,0-3,0 3,0-8,-3 3,2-8,-2 4,3-5,0-1,0 2,0-1,-4-5,3 3,-6-3,6 5,-6-5,2 4,-3-9,0 8,-4-8,3 4,-3-5,7 5,-3-4,4 4,-4-1,3 2,-2 5,6-5,-6 3,6-3,-6 5,6 0,-2 0,3 0,0 5,0-4,0 8,0-8,0 8,0-4,0 5,0-4,3 3,1-4,3 5,1-4,-1 3,1-8,-1 8,1-8,-1 3,1-4,-4 0,3-5,-6 4,3-4,-1 9,-2 2,2 5,-3-1,0 4,0 1,0 7,0 2,0-1,0 3,0-6,0 3,0-4,0 3,0-2,0 6,0-6,0 9,0-4,0 4,0 1,0-2,0 45,4-7,0 28,1-21,-1-2,0 19,1-14,-1 1,-1-6,-1-1,3 21,-1-12,1 0,-1 6,-1-6,0 0,4 12,-6-21,-1 1,8 25,-7-26,-1-1,4 22,-4 4,3-6,-2 0,3 1,-4-1,0-5,0 4,0-9,0 9,0-8,0 3,0-10,0 4,-4-4,3 1,-6 3,7-4,-4 1,1 3,2-4,-3 5,1 0,2 5,-3-4,4 4,-3-5,2 5,-2-3,3 3,0-5,0 0,0 0,0 0,0 0,0-1,0 1,0 0,0 0,0-5,0 4,0-4,0 5,0-4,0-2,0 0,0-3,0 7,0-3,0 0,0 4,0-8,0 8,0-8,0 3,0 0,0-3,0 3,0-5,0 1,0 0,0 0,0-4,0 2,0-6,0 3,0-4,0 0,0-4,0 3,0-2,0-1,0 3,0-3,2 1,-1 2,4-6,-2 2,1-3,1 0,-2 0,1-3,1 3,-1-3,-1 3,2-3,-2-1,0 1,2 0,-2 0,3 2,-3-5,3 6,-3-6,3 5,-3-5,2 6,-2-4,1 1,0-40,-3-4,1-22,-2 3,0 13,-4 8,-1-2,2 5,0-1,-4-6,0-1,2 3,1 1,-3-1,0-1,2-2,0 0,-3-1,2 1,3 6,0-1,-1-4,0 0,3-22,-3 25,0 0,3-24,-3 2,4 6,0 0,0 4,0-2,0 2,0-3,0-2,0 6,0-4,0 4,0-1,0 2,0 5,0-5,0 9,3-8,1 8,1-4,1 5,-5-4,5 8,-1-8,2 3,1-3,0-1,-1 0,1-5,0-2,1-4,-1 0,1-1,-5 1,4 0,-4 0,1-1,2 1,-6-1,3 6,-4 1,0 5,0-5,0 4,0-4,0 5,0 4,0 2,0 5,0 3,0 1,0 8,0-3,0 2,0 1,0-3,0 2,0-3,0 1,0-5,0 3,-3-7,2 7,-2-3,3 0,0 3,0 1,0 1,0 6,0-3,0 4,0 0,0 3,0-3,0 3,0 0,0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39:39.07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5800 8225,'0'-44,"0"0,4-4,1 0,-1 2,-1 0,5-4,0 1,-3 4,0-1,-2 6,1-1,0-1,0 2,-1-1,1 0,0-7,0 0,0 0,0 5,0 0,-1 4,1-7,-2 2,1-4,-1 1,-2 10,0 1,0-3,0 0,0-3,0 2,0 7,0 2,0-1,0 0,0-23,0 4,0-5,0 9,0-7,0 13,0-8,0 9,0-4,0 5,0 0,0 0,0-1,-3 1,-2 0,1 0,-3-10,2-4,-4 6,4 11,1 0,0 1,-1 2,1-1,3-12,-6-6,6-4,-6 11,6-4,-3 9,4-4,-3 5,2 5,-2-4,3 8,0-4,0 1,0 3,0-4,0 10,0-4,0 7,0 0,0 2,0 6,0-2,0-1,0 3,0-6,0 6,0-6,0-2,0-3,0-5,0 0,0 0,0 0,0 4,0-3,0 7,0-6,0 6,-3 0,-1 6,1 5,-2 2,-1 38,-1-11,4 11,0 4,-4 13,6-17,1 2,-5 2,1 0,4 1,-1 0,-3 2,0 2,3 2,1 1,-2 1,-1-1,1 1,0-1,2-9,-1 0,-1 4,0-2,2 24,0-24,0 0,0-4,0 0,0 0,0-1,0 22,0 4,0-6,0-1,0 1,0 0,0-1,0 1,0 6,0-4,0-22,0 1,0 20,0 9,0-3,0-26,0 0,4 26,-2-26,0 0,7 21,3 4,-2-1,5-8,-6 7,7-9,-8-1,8 0,-8-5,3-5,-3 3,-1-2,1 3,-4-3,3 2,-6-7,2 7,-3-7,0 3,0 0,0-3,0 8,0-8,0 3,0-5,0 1,0-1,0-3,0 3,0-7,0 3,-3-5,2 1,-2 0,3 0,0 0,0-1,0 1,0 0,0-1,0 5,0-3,0 7,0-3,0 4,0-1,0 1,0 0,4 0,-4 4,4-3,-4 3,3 1,-2-9,2 4,-3-6,0-5,0 5,0-10,0 2,0-6,0 2,0-1,0-1,0 1,0-1,0-1,0 3,0-37,0 10,0-39,0 14,0-15,4-1,1 0,-1 16,2 0,2-10,-3 10,0 1,3-12,1-5,-1 6,-3 16,1 6,-5 13,2 3,-3 7,0 3</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39:24.056"/>
    </inkml:context>
    <inkml:brush xml:id="br0">
      <inkml:brushProperty name="width" value="0.05292" units="cm"/>
      <inkml:brushProperty name="height" value="0.05292" units="cm"/>
      <inkml:brushProperty name="color" value="#FF0000"/>
    </inkml:brush>
  </inkml:definitions>
  <inkml:trace contextRef="#ctx0" brushRef="#br0">14127 9474 24575,'-20'0'0,"-4"-3"0,0-1 0,-5-7 0,0 3 0,-15-7 0,2 2 0,-9 0-313,17 2 0,1 0 313,-7 4 0,6-2 0,1 1 0,-8 3-113,-9 1 113,5 0 0,-5 4 0,10 0 0,-4 0 0,9 0 0,2 0 0,0 7 622,3-2-622,-5 13 117,6-6-117,3 6 0,-2-4 0,2 4 0,1-3 0,0 3 0,5-5 0,-1 4 0,1-3 0,-1 7 0,4-4 0,-4 4 0,7-1 0,-7 1 0,2 4 0,1-3 0,0 7 0,1-8 0,2 3 0,-2-3 0,7-1 0,-3 0 0,6-4 0,-2 3 0,3-6 0,2 6 0,-2-6 0,6 2 0,-3-3 0,0 0 0,3 0 0,-3 1 0,3-1 0,0 0 0,-3 0 0,3-3 0,-3 2 0,0 7 0,3-9 0,-3 6 0</inkml:trace>
  <inkml:trace contextRef="#ctx0" brushRef="#br0" timeOffset="1669">12229 8538 24575,'5'3'0,"0"-1"0,13-2 0,-6 0 0,4 0 0,-4 0 0,7 0 0,-8 0 0,16 0 0,-16-2 0,12 1 0,-10-7 0,6 6 0,-3-3 0,0 2 0,3 3 0,-2-6 0,-1 2 0,3 1 0,-6-3 0,6 6 0,-6-6 0,2 6 0,1-6 0,-3 5 0,2-4 0,-3 4 0,0-2 0,-3 3 0,2 0 0,-4 0 0,1 0 0,-3 0 0,1 0 0,-1 0 0,-2 2 0,0 1 0,-3 2 0,0 1 0,-3-1 0,3 4 0,-8 0 0,4 6 0,-6 2 0,1 3 0,1 3 0,-5-2 0,2 7 0,-3-3 0,0 4 0,-1 0 0,1-1 0,0 1 0,-1 0 0,4-4 0,-2-2 0,2 1 0,1-3 0,-3 2 0,6-6 0,-3 2 0,4-6 0,0 2 0,-1 1 0,1-3 0,3-1 0,-3-1 0,5-4 0,-4 1 0,5-2 0,-3-1 0,3 0 0,0 1 0,-2-3 0,1-1 0,-1-2 0</inkml:trace>
  <inkml:trace contextRef="#ctx0" brushRef="#br0" timeOffset="4076">12904 8594 24575,'11'0'0,"1"0"0,0 0 0,-3 0 0,2-6 0,2 5 0,0-5 0,6 1 0,-6 3 0,2-7 0,1 9 0,-3-6 0,-1 6 0,-1-3 0,-1 0 0,-1 2 0,2-1 0,-5 2 0,3 0 0,-1 0 0,-2 0 0,3 0 0,-4 0 0,0 0 0,1 0 0,-1 0 0,1 0 0,-1 0 0,0 0 0,-2 2 0,0 1 0,-3 2 0,0 1 0,0-1 0,0 3 0,0-1 0,0 7 0,0-4 0,0 6 0,-3-1 0,-1-2 0,-5 6 0,-1-2 0,-3-1 0,0 3 0,0-3 0,-1 4 0,-3 1 0,4-4 0,-4 2 0,1-5 0,2 5 0,-5-5 0,5 1 0,-2 1 0,4-3 0,-1 3 0,-2-7 0,2 3 0,-2-3 0,5 3 0,-1 0 0,4-3 0,-4 3 0,4-6 0,1 2 0,2-2 0,3-1 0,-4-2 0,4 2 0,1-4 0,6 1 0,6-2 0,1 0 0,3 0 0,-1 0 0,-2 0 0,6 0 0,-3 0 0,1 0 0,2 0 0,-7 0 0,7 0 0,-2 0 0,2-3 0,-2 0 0,2-4 0,-3 4 0,0-3 0,3 6 0,-6-6 0,3 5 0,-4-1 0,0-1 0,-3 2 0,-1-1 0,-2 2 0,2 0 0,-2 0 0,3 0 0,-4 0 0,0 0 0,-2-3 0,0 1 0,-3-3 0,0 2 0,0 1 0</inkml:trace>
  <inkml:trace contextRef="#ctx0" brushRef="#br0" timeOffset="20608">14529 9904 24575,'10'0'0,"2"0"0,7 0 0,-2 0 0,11 0 0,-3 0 0,-1 0 0,9 0 0,-11 0 0,15 0 0,-11 0 0,7 6 0,-4 2 0,4 4 0,-3 1 0,7-1 0,-7 2 0,8 5 0,-7 1 0,7 3 0,-6 0 0,7 5 0,-6-3 0,3 3 0,-5-5 0,-3 4 0,2-3 0,-6 6 0,3-6 0,-4 6 0,-1-3 0,2 4 0,-1 1 0,-3-2 0,-2 0 0,0 3 0,-2 2 0,3 4 0,-7 0 0,0-1 0,-1 6 0,-2 2 0,3-2 0,-4 6 0,-3-5 0,-2 5 0,-3 0 0,0 1 0,0-1 0,0 0 0,0 1-410,0-1 410,-7 0 0,-2-4 0,-8 2 0,1-2 0,0-1 0,0-1 0,0-6 0,1 1 0,-4-1 0,3-3 0,-6 2 0,2-6 0,-3 6 0,-4-5 0,3 3 0,-6-4 410,2-3-410,-3-1 0,0-4 0,1-4 0,-4 3 0,4-10 0,-3 5 0,4-9 0,-5 3 0,0-4 0,-4 1 0,-1 0 0,0-1 0,0 1 0,0-3 0,0 1 0,0-5 0,-5 3 0,4-4 0,-4 0 0,6 0 0,-1 0 0,0 0 0,0 0 0,0 0 0,4-7 0,-2 2 0,2-9 0,1 3 0,-4-8 0,4 3 0,-5-7 0,3 0 0,-2-1 0,7-7 0,-4 7 0,4-6 0,3 2 0,-2-3 0,5-3 0,-1 1 0,3-4 0,3 2 0,-2-4 0,5 0 0,-2 0 0,0 0 0,3 5 0,-3 0 0,5 1 0,-1 3 0,0-3 0,1 4 0,-1 1 0,0-6 0,4 4 0,-3-3 0,6 4 0,-3-4 0,4 3 0,0-3 0,-1 4 0,1 4 0,3-3 0,1 8 0,3-4 0,0 4 0,0 0 0,0 0 0,0 0 0,0 4 0,0-3 0,0 6 0,0-3 0,3 1 0,1 2 0,2-3 0,0 4 0,0 3 0,2-3 0,-1 3 0,1 0 0,-2-2 0,0 4 0,-1-1 0,1 2 0,-1 1 0,1-1 0,-1 1 0,1-1 0,-3 1 0,1-1 0,-1 1 0,3 2 0,-3-2 0,1 4 0,-1-1 0,3 2 0,-3 0 0,-1 0 0</inkml:trace>
  <inkml:trace contextRef="#ctx0" brushRef="#br0" timeOffset="22352">17228 8336 24575,'9'-13'0,"-1"2"0,11 2 0,-7 2 0,11-6 0,-9 6 0,9 0 0,-2 1 0,0 2 0,2 0 0,1-2 0,-3 5 0,7-2 0,-3 3 0,0 0 0,2 0 0,-2 0 0,0 0 0,-1 0 0,-5 0 0,1 3 0,-3 3 0,-2 4 0,-3 2 0,-2 3 0,-1-2 0,-3 3 0,0-1 0,-2 2 0,-1-1 0,-3 3 0,0-3 0,-6 4 0,-5 1 0,-10-4 0,-10 5 0,-3-6 0,-5 6 0,1-6 0,-1 3 0,0-3 0,5-5 0,0 0 0,9-4 0,1 0 0,8-1 0,3 0 0,5 0 0,5-1 0,0 1 0,5-4 0,8 4 0,7-6 0,4 3 0,7-3 0,-3 0 0,4 3 0,-1-2 0,31 6 0,-22-3 0,22 3 0,-31 0 0,1 0 0,0 4 0,-4-1 0,-1 4 0,-7 2 0,2-2 0,-8 5 0,4-5 0,-8 1 0,1-3 0,-4 0 0,-2 4 0,-2-3 0,0 2 0,-8-2 0,-3 0 0,-21 4 0,5-2 0,-14 4 0,1-3 0,-5 0 0,-5 0 0,5 0 0,-4-3 0,4-1 0,-1-4 0,2 0 0,5 0 0,4-4 0,2 0 0,9-4 0,3 0 0,6 0 0,6 0 0,0 0 0,4 0 0,2 0 0,0 0 0</inkml:trace>
  <inkml:trace contextRef="#ctx0" brushRef="#br0" timeOffset="23652">18337 8117 24575,'-11'15'0,"-1"-2"0,-1 9 0,-3-4 0,0 10 0,-1-2 0,3-2 0,3 4 0,0 1 0,4 1 0,-3 0 0,5-3 0,-1-2 0,6 0 0,0 3 0,0-7 0,0 7 0,0-8 0,0 4 0,0 0 0,-3 1 0,5 0 0,2 3 0,7-4 0,7 6 0,-3-4 0,8 3 0,-9-7 0,7 3 0,-3-4 0,3-3 0,-4-2 0,2-6 0,-3-1 0,1-2 0,2-1 0,-6 0 0,6-2 0,-6-1 0,2-3 0,-3 0 0,0-6 0,0-1 0,-2-12 0,-1 1 0,-1-14 0,-1 6 0,0-7 0,0 4 0,-3 0 0,0 4 0,-4 1 0,0 4 0,0 4 0,0 3 0,-3 5 0,-3 2 0,-3 0 0,-7 3 0,0 0 0,-8 3 0,-1 0 0,-4 0 0,0 0 0,-4 0 0,3 0 0,-8 3 0,8 5 0,-3 0 0,4 5 0,4-5 0,5 2 0,4-4 0,7 0 0,0 0 0,4-1 0,2 0 0,0 1 0,3-1 0,0 0 0,0 0 0,0 0 0,2-2 0,1 0 0,0-3 0,0 0 0</inkml:trace>
  <inkml:trace contextRef="#ctx0" brushRef="#br0" timeOffset="24837">18923 8124 24575,'-19'29'0,"11"-10"0,-20 24 0,13-16 0,2 7 0,-2 0 0,8-4 0,-1 8 0,4-9 0,1 5 0,3-9 0,0 2 0,0-6 0,0 3 0,0-8 0,0 3 0,0-6 0,0 6 0,5-3 0,2 1 0,10 3 0,0-7 0,4 8 0,3-10 0,1 6 0,9-9 0,0 3 0,5-3 0,0-4 0,0-1 0,0-3 0,0-3 0,6-18 0,-15 4 0,9-19 0,-15 5 0,4-5 0,-3-9 0,-2 4 0,-10-2 0,5 3 0,-9 2 0,2-1 0,-7 0 0,0 4 0,-4-3 0,0 8 0,0-3 0,-7 4 0,0 4 0,-11 0 0,1 8 0,-4 0 0,-2 7 0,-2 0 0,-4 6 0,-5 0 0,0 4 0,-1 0 0,-3 0 0,8 0 0,1 0 0,1 4 0,10-1 0,-5 7 0,13-4 0,-5 4 0,9-5 0,-5 1 0,4 0 0,-1 2 0,2-2 0,0 3 0,1-4 0,-1 1 0,3-1 0,1 1 0,-1-3 0,3 1 0,-3-1 0,3 2 0,-2 1 0,1-4 0,-1 1 0</inkml:trace>
  <inkml:trace contextRef="#ctx0" brushRef="#br0" timeOffset="25726">19966 8546 24575,'36'0'0,"6"-8"0,8-6-1988,7-4 1988,-25 5 0,-1 0 0,21-1 0,-22 3 0,0 1 0,16-3 196,10-1-196,-11 6 432,-5 1-432,-11 6 0,-9-2 0,-7 3 1002,-5 0-1002,-2 0 89,-1 0 1,-2 0-1,0 0 1</inkml:trace>
  <inkml:trace contextRef="#ctx0" brushRef="#br0" timeOffset="27076">18160 9255 24575,'19'0'0,"6"0"0,14 0 0,6 0 0,11 0-590,1 0 590,-9 0 0,11 0 0,-12 0 0,-16 0 0,1 0 0,20 0 0,-3 0 146,-14 0-146,-6 0 0,-5 0 0,-11 0 0,2 0 0,-9 0 444,0 2-444,-9 2 0,-1 4 0,-8 5 0,-1 0 0,-1 6 0,-7 3 0,2 4 0,0 4 0,-3 4 0,6 0 0,-3 5 0,4 0 0,-1-1 0,4 1 0,-3 0 0,10 0 0,-5 0 0,5-1 0,-2 1 0,-1-5 0,4-1 0,-3-4 0,4-4 0,-1-2 0,-2-6 0,3-2 0,-1-5 0,1-2 0,1-3 0,1 1 0,-3-3 0,3-1 0,-1-2 0</inkml:trace>
  <inkml:trace contextRef="#ctx0" brushRef="#br0" timeOffset="28519">19074 9282 24575,'3'-5'0,"-1"-3"0,1 2 0,0-5 0,5 2 0,2-1 0,-1 2 0,2 2 0,-4-3 0,7 2 0,-6 1 0,7 3 0,-6 3 0,3 0 0,0 0 0,-3 0 0,6 0 0,-6 0 0,4 0 0,-2 0 0,2 0 0,0 0 0,2 0 0,-3 5 0,0-1 0,0 8 0,0-5 0,-2 4 0,-1-2 0,-4 0 0,1 3 0,-3 0 0,0 1 0,-3 6 0,0 1 0,-3 1 0,-4 7 0,-4-3 0,-8 5 0,0 0 0,0 0 0,0 0 0,1 0 0,2-1 0,-3 5 0,1-3 0,2 3 0,-3-4 0,5-6 0,0 0 0,4-4 0,1-4 0,2 0 0,2-7 0,1 2 0,2-4 0,2 1 0,0-3 0,0 1 0,0-1 0,0 1 0,2-1 0,8-2 0,3 3 0,11-6 0,10 3 0,-3-3 0,23 0 0,-21 0 0,20 0 0,-12-7 0,4-2 0,-1-4 0,-10 2 0,-4 1 0,-7 2 0,-6-1 0,-2 5 0,-6-1 0,0 5 0,-4-5 0,1 4 0,-3-1 0,-1 2 0</inkml:trace>
  <inkml:trace contextRef="#ctx0" brushRef="#br0" timeOffset="29560">17105 10290 24575,'-4'0'0,"13"0"0,18 0 0,9 0 0,18 0-977,-22 0 0,1 0 977,5 0 0,2 0 0,13 0 0,1 0 0,-7 0 0,4 0-913,6 0 0,7 0 0,-6 0 913,-2 0 0,1 0 0,-11 0 0,4 0 0,1 0 0,-4 0 0,-5 0 0,-3 0 0,2 0 0,11 0 0,2 0 0,0 0 0,-5 0 0,-1 0 0,0 0 0,3-1 0,0-1 0,-1 0 0,-2 0 0,0-1 0,0 1 0,-1 0 0,1 0 0,0-1 0,-3-1 0,0-2 0,-1 1-588,-1 2 1,-2 2 0,0-2 587,17-5 0,-2 0 0,-1 2 0,-2 1 0,-3-1 0,0 1 0,-1 3 0,0-2-502,-2-3 1,-2 1 501,-9 5 0,1 0 0,13-6 0,0 0 0,-15 2 0,0 0 0,13-2 0,0-2 0,-9 0 0,-1-1 0,-2 1 0,-2 0 644,25-2-644,-29 3 0,0 0 0,22-2 0,5-4 0,-1 2 0,-6 0 0,-4 2 2779,-7 2-2779,-9 2 2066,-7 5-2066,-3-5 1425,-6 5-1425,0-2 544,-8 3-544,3 0 0,-6 0 0,-1 0 0</inkml:trace>
  <inkml:trace contextRef="#ctx0" brushRef="#br0" timeOffset="30900">18024 8283 24575,'17'0'0,"4"0"0,4 0 0,2 0 0,2 3 0,-2 4 0,6 2 0,-2 8 0,3-8 0,-8 6 0,-2-9 0,-1 5 0,-5-7 0,1 5 0,-7-6 0,-3 1 0,3 1 0,-3-2 0,0 3 0,-1-3 0,-3 0 0,1-3 0,-1 2 0,0-2 0,0 5 0,-2-4 0,-1 1 0</inkml:trace>
  <inkml:trace contextRef="#ctx0" brushRef="#br0" timeOffset="46760">18729 7750 24575,'0'16'0,"0"0"0,0 4 0,0 0 0,0 4 0,0 0 0,0 5 0,0 4 0,0-3 0,0 4 0,0-6 0,0 1 0,0-7 0,0 4 0,0-8 0,0 2 0,3-1 0,0-9 0,1 5 0,1-9 0,-5 2 0,3-2 0,-3-1 0,0 1 0,0-3 0,0-1 0</inkml:trace>
  <inkml:trace contextRef="#ctx0" brushRef="#br0" timeOffset="48763">18029 7801 24575,'-7'0'0,"-7"0"0,4 0 0,-9 0 0,2 0 0,1 0 0,0 0 0,4 0 0,0 0 0,0 0 0,0 0 0,3 0 0,1 0 0,6 2 0,-1 1 0,3 6 0,0-3 0,0 2 0,0-2 0,0 2 0,0-2 0,0 2 0,0 1 0,0 0 0,0 3 0,0-3 0,0 2 0,0-2 0,3 3 0,-2 0 0,1-3 0,-2 0 0,0-4 0,0 0 0,0 1 0,2-3 0,-1 2 0,3-5 0,-3 5 0,4-4 0,-2 1 0,2-2 0,1 0 0,2 0 0,1 0 0,3 0 0,-3 0 0,3 0 0,-3 0 0,3 0 0,-3 0 0,2 0 0,-5 0 0,3 0 0,-4 0 0,1 0 0,-1 3 0,0 0 0,1 2 0,-1 0 0,1 1 0,-1-1 0,1 1 0,-1-1 0,-2 1 0,0-1 0,-3 0 0,0 1 0,0-1 0,0 0 0,-3 0 0,-3 1 0,-3 0 0,-3 0 0,0 0 0,3-3 0,-3 2 0,6-2 0,-2 3 0,2 0 0,1-1 0,2 0 0,-2 0 0,5 1 0,-5-1 0,2 0 0,-2 0 0,2 0 0,1 0 0,0-3 0,1 1 0,-1-3 0</inkml:trace>
  <inkml:trace contextRef="#ctx0" brushRef="#br0" timeOffset="51257">19635 10605 24575,'-14'-3'0,"-13"-6"0,4 8 0,-12-6 0,2 7 0,-6 0 0,-2 0 0,-8 0 0,13 0 0,-7 0 0,17 0 0,-6 0 0,11 0 0,3 0 0,4 6 0,7-3 0,-1 6 0,5-4 0,-5 1 0,7 0 0,-5 2 0,6 1 0,0 7 0,0 0 0,0 4 0,3 4 0,1-3 0,3 6 0,0-2 0,3 0 0,-2 2 0,4-6 0,3 8 0,0-8 0,2 4 0,0-5 0,1 1 0,3 1 0,1-1 0,-1-3 0,5 4 0,-1-7 0,1 2 0,2-2 0,-8-5 0,4 3 0,-4-6 0,4 3 0,-7-3 0,6-1 0,-10-2 0,3 2 0,-4-6 0,-3 5 0,2-4 0,-5 1 0,3 1 0,-4-3 0,1 3 0,-1-1 0,0-1 0,1 4 0,-1-2 0,1 2 0,-1 1 0,1-1 0,-1 0 0,-2 1 0,0-1 0,-3 4 0,0 0 0,-6 3 0,-4 0 0,-10 2 0,-5 0 0,-9 0 0,0 1 0,-5-2 0,4-2 0,2-4 0,4 0 0,0 0 0,4-3 0,5 0 0,1-4 0,6 0 0,0 0 0,2 0 0,5 0 0,-3 0 0,4 0 0,-1 0 0,1-3 0,-1 0 0,0-5 0,1-2 0,-1 1 0,0-2 0,0 2 0,0-1 0,0-1 0,3 2 0,0 0 0,3-3 0,0 3 0,0-3 0,0-4 0,0 3 0,0-6 0,3 6 0,0-6 0,7 3 0,0-4 0,0 3 0,2-2 0,-2 3 0,4-4 0,-4 0 0,2 0 0,-1 0 0,2 0 0,0 0 0,0 0 0,4 0 0,-3 0 0,3-1 0,-7 1 0,2 4 0,-1-3 0,1 6 0,-2-3 0,1 4 0,-4 0 0,4 0 0,-4 0 0,1 0 0,1-1 0,-2 4 0,1-2 0,-2 2 0,0 0 0,-1 0 0,1 1 0,-1 1 0,1-1 0,0 2 0,-1 1 0,1-4 0,-1 3 0,1 0 0,-1 1 0,-2 2 0,2-2 0,-4-1 0,4 3 0,-5-2 0,3 5 0,-3-3 0</inkml:trace>
  <inkml:trace contextRef="#ctx0" brushRef="#br0" timeOffset="52872">17216 8286 24575,'14'5'0,"2"0"0,4 11 0,4-4 0,-1 9 0,5-6 0,-2 6 0,3-5 0,-2 5 0,-6-3 0,-1-1 0,-3 0 0,-1-5 0,-3-2 0,-5-2 0,-3-2 0,1-1 0,-1 1 0,1-3 0,-3-3 0,-1-1 0,-2-1 0</inkml:trace>
  <inkml:trace contextRef="#ctx0" brushRef="#br0" timeOffset="54324">16647 8249 24575,'-3'-4'0,"1"0"0,4-6 0,2 1 0,8-1 0,1-2 0,4 5 0,-2-5 0,1 8 0,-3-7 0,5 10 0,-8-5 0,5 4 0,-2 1 0,-3-2 0,2 3 0,-4 0 0,1 0 0,0 0 0,2 0 0,-4 0 0,1 0 0,-2 0 0,-1 0 0,3 0 0,-2 0 0,3 3 0,-4 0 0,1 2 0,-1 0 0,-2 1 0,2-1 0,-4 4 0,1-3 0,-2 2 0,0-2 0,0 2 0,0-2 0,0 5 0,0-5 0,0 6 0,0-3 0,0 3 0,-3 0 0,0 0 0,-6 0 0,0 0 0,-1 0 0,-1 0 0,1 0 0,-2 0 0,3 4 0,-3-3 0,2 2 0,-2-3 0,3 0 0,-3 4 0,2-4 0,-2 4 0,2-4 0,-1 0 0,4-3 0,-1 3 0,2-6 0,0 2 0,3-3 0,-2 1 0,5-1 0,-3 1 0,3-1 0,0 1 0,0-1 0,0 0 0,0 1 0,0-1 0,0 1 0,0-1 0,3-2 0,6-1 0,1-2 0,8 0 0,-1 0 0,3 0 0,0 0 0,-4 0 0,3 0 0,-6 0 0,2 0 0,-6 0 0,3-2 0,-6 1 0,2-2 0,-2 1 0,-1 1 0,1-4 0,-1 5 0,0-3 0,1 1 0,-3 1 0,-1-1 0</inkml:trace>
  <inkml:trace contextRef="#ctx0" brushRef="#br0" timeOffset="55641">17644 7629 24575,'3'9'0,"0"2"0,-3 5 0,0 3 0,0 1 0,0-4 0,0 3 0,0-3 0,0 1 0,0 2 0,0-9 0,0 8 0,0-11 0,0 8 0,0-9 0,0 5 0,0-2 0,0 0 0,0-1 0,0 0 0,0-2 0,0 3 0,0-4 0,0 4 0,0-3 0,0 5 0,0-5 0,0 3 0,0-1 0,0-2 0,0 2 0,0-2 0,0-1 0,0-2 0,0-1 0</inkml:trace>
  <inkml:trace contextRef="#ctx0" brushRef="#br0" timeOffset="60772">18574 11020 24575,'8'-3'0,"-2"-1"0,5-6 0,-1-5 0,2 5 0,1-5 0,-6-1 0,4-1 0,-4-2 0,3 5 0,-1-4 0,-6 4 0,3-2 0,-2-3 0,2 2 0,-2 1 0,-1-3 0,-3 2 0,0 1 0,0-3 0,0 6 0,0-6 0,0 6 0,0-3 0,-3 1 0,-1 2 0,-2-3 0,-3 4 0,2 3 0,-4-3 0,2 3 0,-3 0 0,0 0 0,-1 3 0,1 0 0,0 2 0,-4 2 0,3 2 0,-6 0 0,6 0 0,-2 0 0,-1 0 0,3 0 0,-2 0 0,3 2 0,2 4 0,-1 4 0,1 5 0,-3-2 0,1 3 0,0-4 0,2 0 0,-1 0 0,4-3 0,-1-1 0,5 1 0,-2-3 0,4 2 0,-1 1 0,2-3 0,0 5 0,0-5 0,0 6 0,0-6 0,0 5 0,2-2 0,4 3 0,7 1 0,0-1 0,6-2 0,-3 2 0,4-2 0,0 3 0,0 1 0,-4-2 0,0 1 0,-4-4 0,0 3 0,-3-6 0,2 3 0,-5-4 0,3 1 0,-6-1 0,1 1 0,-3-1 0,1 1 0,1-1 0,-3 0 0,3 1 0,-1-1 0,-1 1 0,4-1 0,-2 1 0,2-1 0,1 0 0,-1 1 0,1-1 0,-1 1 0,3-1 0,-1 1 0,4 0 0,-2 2 0,0 2 0,3 2 0,-6 0 0,6 0 0,-6 0 0,3-3 0,-3 2 0,0-1 0,-1-1 0,-1-1 0,-2 0 0,-2-1 0,0 1 0,0 0 0,0-2 0,0 6 0,0-3 0,0 3 0,-3 0 0,-3-3 0,-3 3 0,-3-6 0,-4 3 0,3 0 0,-2-2 0,-1 2 0,3-3 0,-6 0 0,3-2 0,-1 1 0,-2-4 0,6 2 0,-6-3 0,6 0 0,-6 0 0,6 0 0,1 0 0,0 0 0,3 0 0,-3 0 0,3 0 0,-3 0 0,6-3 0,-5 0 0,2-6 0,-1 3 0,-1-6 0,5 6 0,-3-2 0,3-1 0,1 3 0,1-5 0,2 1 0,2 1 0,0-2 0,0 2 0,0-7 0,0 3 0,0-3 0,6 1 0,1-2 0,9 0 0,-2-2 0,5 5 0,-5-2 0,2 0 0,-4 3 0,1-2 0,-1 3 0,0-1 0,-3 1 0,3 3 0,-3-6 0,1 8 0,1-8 0,-1 6 0,-1-4 0,2 1 0,-1 0 0,-1 0 0,2 3 0,-1-3 0,-1 6 0,0-6 0,-4 6 0,1-3 0,-1 4 0,1 2 0,-1-2 0,1 2 0,-1-3 0,-2 1 0,2 2 0,-2-2 0,2 2 0,1-3 0,-1 1 0,1-1 0,-1-2 0,-2 1 0,3-1 0,-3 2 0,0 1 0,2 2 0,-5-2 0,3 2 0,-3-3 0,2 1 0,-2 0 0,3-1 0,-3 1 0,0-1 0,0 1 0,0 2 0,0 1 0</inkml:trace>
  <inkml:trace contextRef="#ctx0" brushRef="#br0" timeOffset="62958">17055 10955 24575,'-3'-5'0,"9"-1"0,2 0 0,11 0 0,-3-1 0,4 1 0,4-5 0,1 4 0,0-1 0,3 2 0,-8 5 0,4-2 0,-4 0 0,0 2 0,-4-2 0,3 3 0,-2 0 0,2 0 0,1 0 0,-3 0 0,-2 0 0,-3 0 0,0 0 0,0 0 0,0 0 0,-2 0 0,-2 0 0,-3 0 0,1 0 0,-1 3 0,1-3 0,-3 5 0,-1-2 0,-2 2 0,0 1 0,0-1 0,0 7 0,0 1 0,-3 7 0,-7 1 0,-2 3 0,-9-2 0,2 7 0,-3-6 0,3 2 0,-2 1 0,6-5 0,-2 0 0,7-2 0,-2-3 0,4 1 0,2 2 0,0-3 0,3 0 0,-1 3 0,-2-2 0,6 3 0,-3-1 0,3 1 0,0-3 0,0 2 0,0-6 0,0 5 0,0-5 0,0 3 0,0-7 0,0 2 0,0-4 0,0 1 0,2-3 0,4 1 0,3 0 0,7 0 0,0-3 0,4 0 0,0-3 0,4 0 0,1 0 0,3 0 0,1 0 0,-4 0 0,3-3 0,-3-1 0,0-6 0,2-1 0,-6 1 0,3-3 0,-4 5 0,0-4 0,-4 4 0,3-1 0,-6 3 0,-1 0 0,0 0 0,-6 2 0,2 2 0,-2-1 0,-1 3 0,-2-3 0,0 3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04:38.559"/>
    </inkml:context>
    <inkml:brush xml:id="br0">
      <inkml:brushProperty name="width" value="0.05292" units="cm"/>
      <inkml:brushProperty name="height" value="0.05292" units="cm"/>
      <inkml:brushProperty name="color" value="#FF0000"/>
    </inkml:brush>
  </inkml:definitions>
  <inkml:trace contextRef="#ctx0" brushRef="#br0">10149 6360 24575,'0'14'0,"0"-5"0,0 9 0,0-5 0,0 7 0,0-3 0,0 2 0,0-3 0,0 4 0,0-4 0,0 3 0,0-3 0,0 4 0,3-4 0,-3 3 0,6-2 0,-5-1 0,5 3 0,-6-6 0,6 3 0,-5-4 0,4 0 0,-4 0 0,4 0 0,-2-3 0,0 2 0,2-2 0,-4 4 0,4-4 0,-4-1 0,1-3 0,1 1 0,-3-1 0,3 1 0,-1-3 0,-2 1 0,5-3 0,-2 1 0,2-2 0,0 0 0,0 0 0,1 0 0,2 0 0,1 0 0,3 0 0,0 0 0,0 0 0,-3-2 0,3 1 0,-3-1 0,0 2 0,-1 0 0,1 0 0,-3 0 0,2 0 0,0 0 0,-1 0 0,1-3 0,-3 3 0,1-3 0,-1 3 0,1 0 0,-1 0 0,1 0 0,-1 0 0,0 0 0,1 0 0,-1 0 0,0 0 0,0 0 0,0 0 0,0 0 0,0 0 0,0 0 0,1 0 0,-1 0 0,0 0 0,0 0 0,0 0 0,0 0 0,1 0 0,-1 0 0,-2-2 0,-1 2 0,-2-3 0</inkml:trace>
  <inkml:trace contextRef="#ctx0" brushRef="#br0" timeOffset="5448">10249 6604 24575,'0'8'0,"0"-1"0,0-1 0,0-1 0,-2-2 0,-1-1 0,-2-2 0,0 0 0,-1 0 0,1 0 0,0 0 0,-1 0 0,0 0 0,-2 3 0,2 0 0,-6 3 0,3 0 0,-3 0 0,0 0 0,3-1 0,0 1 0,1-3 0,4 2 0,-4-2 0,5 0 0,0 2 0,1-7 0,2 1 0,0-4 0,2 0 0,4-1 0,0 1 0,3-1 0,-4 3 0,0-2 0,1 4 0,-1-4 0,1 5 0,2-6 0,-2 3 0,3 0 0,-1-2 0,-2 4 0,3-4 0,-1 2 0,-2-1 0,6-1 0,-6 2 0,2-3 0,0 3 0,-1-2 0,1 4 0,-2-3 0,-1 3 0,0-2 0,1 1 0,-1 1 0,1-1 0,-1 2 0,1 0 0,-1 0 0,0 0 0,0 0 0,1 0 0,-1 0 0,1 0 0,-1 0 0,1 0 0,2 0 0,-2 0 0,3 0 0,-4 0 0,0 0 0,1 0 0,2 0 0,-2 2 0,3 1 0,-4 0 0,1 2 0,-1-2 0,1 0 0,-1 2 0,1-2 0,-1 0 0,-2 2 0,2-2 0,-2 3 0,2-1 0,1-2 0,-1 2 0,1-2 0,-3 2 0,2 1 0,-2-1 0,0 1 0,1-1 0,-1 1 0,1-1 0,0 0 0,-3 1 0,4-1 0,-5 1 0,3-1 0,-3 1 0,0-1 0,0 1 0,0-1 0,0 0 0,0 1 0,0-1 0,0 1 0,0-1 0,0 1 0,0-1 0,0 1 0,0-1 0,0 1 0,0-1 0,0 0 0,0 1 0,0-1 0,-3 1 0,3-1 0,-5 0 0,2-2 0,0 2 0,-2-2 0,2 3 0,-3-3 0,1 2 0,-1-5 0,3 5 0,-2-2 0,2 0 0,-5-1 0,2 1 0,-3-3 0,4 5 0,-1-4 0,-2 1 0,1-2 0,-1 0 0,-1 0 0,3 0 0,-2 0 0,-1 0 0,0 0 0,0 0 0,-3 0 0,3 0 0,0 0 0,-2 0 0,1 0 0,1 0 0,-2 0 0,1 0 0,-2 0 0,0 0 0,3 0 0,-2 0 0,1-2 0,1-2 0,1 1 0,-1-2 0,3 4 0,-2-4 0,2 5 0,3-5 0,-2 4 0,2-4 0,0 2 0,-1 1 0,3-3 0,-1 2 0,-1-3 0,3 1 0,-3-1 0,0-2 0,3-2 0,-3 1 0,0-2 0,3 1 0,-3-2 0,3 0 0,0 0 0,0 0 0,0 0 0,0 0 0,0-1 0,0 1 0,0 0 0,0 3 0,0-2 0,0 1 0,0-2 0,0 3 0,0-2 0,0 4 0,0-4 0,0 2 0,0 0 0,0-3 0,0 6 0,0-6 0,0 3 0,0 0 0,0-2 0,0 4 0,0-4 0,0 2 0,0-1 0,0-1 0,0 2 0,3-3 0,-3-1 0,6 1 0,-6 0 0,6 0 0,-6 0 0,5 3 0,-4-3 0,4 3 0,-4 0 0,4-3 0,-2 6 0,3-2 0,-3-1 0,2 3 0,-5-3 0,5 4 0,-2-1 0,3 3 0,-3-2 0,2 2 0,-2 0 0,2-2 0,0 2 0,1 0 0,-1-2 0,1 5 0,-1-5 0,1 2 0,-1-3 0,1 3 0,-1-2 0,1 2 0,-1 0 0,1-2 0,-1 2 0,0-3 0,1 3 0,-1-1 0,1 0 0,-1-1 0,1-1 0,-1 1 0,0 2 0,1-2 0,-1 2 0,1-3 0,-1 3 0,-2-2 0,2 2 0,-2 0 0,0-2 0,0 2 0,-1 0 0,1 1 0,0-1 0,1 3 0,-1-3 0,2 3 0,0 0 0,1 0 0,-1 0 0,0 0 0,1 0 0,-1 0 0,0 0 0,1 0 0,-1 0 0,0 0 0,0 0 0,0 0 0,0 0 0,0 0 0,0 0 0,1 0 0,-1 0 0,0 0 0,1 2 0,-1-1 0,1 2 0,-1-1 0,1 1 0,-1 0 0,0 2 0,1-5 0,-1 5 0,1-4 0,-1 3 0,0-3 0,1 4 0,-1-5 0,1 5 0,-1-4 0,0 3 0,0-1 0,-2 2 0,2-2 0,-5 1 0,5-3 0,-4 4 0,3-3 0,-3 3 0,4-2 0,-5 2 0,3-5 0,-3 2 0</inkml:trace>
  <inkml:trace contextRef="#ctx0" brushRef="#br0" timeOffset="7345">9831 7056 24575,'11'0'0,"0"0"0,-1 0 0,1 0 0,-2 0 0,3 0 0,0 0 0,0 0 0,0 0 0,0 0 0,0 0 0,0 0 0,4 0 0,-3 0 0,2 0 0,1 0 0,-3 0 0,6 0 0,-3 0 0,0 0 0,3 0 0,-2 0 0,2 0 0,5 0 0,-3 0 0,3-3 0,0-1 0,-3 0 0,7-2 0,-4-1 0,5-1 0,0-3 0,-4 1 0,3 2 0,-7-1 0,7-2 0,-8 4 0,8-4 0,-7 2 0,3 1 0,-8-2 0,3 4 0,-6 0 0,6-1 0,-6 1 0,3 2 0,-7-1 0,2 4 0,-2-4 0,0 5 0,3-3 0,-3 3 0,3-3 0,-3 2 0,2-1 0,-5 2 0,6 0 0,-6 0 0,2 0 0,-2 0 0,-1 0 0,1 0 0,-1 0 0,1 0 0,-1 0 0,0 0 0,1 0 0,-1 0 0,1 0 0,-1 0 0,1 0 0,-1 0 0,0 0 0,1 0 0,-1 0 0,1 0 0,-1 0 0,1 0 0,-3-3 0,-1 1 0,-2-1 0,0 0 0</inkml:trace>
  <inkml:trace contextRef="#ctx0" brushRef="#br0" timeOffset="8458">10136 7060 24575,'0'20'0,"0"0"0,0 0 0,0 3 0,0 2 0,0 4 0,0 4 0,0 2 0,0-1 0,0-1 0,0 1 0,0-4 0,0 8 0,0-13 0,0 8 0,0-8 0,0-1 0,0 4 0,0-7 0,0 3 0,0-4 0,0-4 0,0 3 0,0-6 0,0 3 0,0-4 0,0 0 0,0 0 0,0 9 0,0-14 0,0 1 0,0-11 0,0-3 0</inkml:trace>
  <inkml:trace contextRef="#ctx0" brushRef="#br0" timeOffset="10128">10399 7287 24575,'0'-4'0,"0"9"0,0 1 0,0 9 0,0-2 0,0-3 0,0 8 0,0-5 0,0 1 0,0 4 0,0-5 0,0 4 0,0 2 0,0-3 0,0 4 0,0 0 0,0 0 0,0 0 0,2-4 0,-1 3 0,4-6 0,-1 6 0,-1-6 0,3 2 0,-3-3 0,3 0 0,0-3 0,0 3 0,0-6 0,-1 2 0,1-2 0,-1-1 0,4-2 0,0 0 0,3-3 0,0 0 0,3 0 0,-2 0 0,3 0 0,-1-6 0,-2-1 0,3-6 0,-4 1 0,0-3 0,1-2 0,0-3 0,1 0 0,-4 0 0,2 1 0,-4-5 0,1 3 0,-1-7 0,-2 7 0,1-7 0,0 7 0,0-7 0,0 3 0,-3 0 0,3-3 0,-7 7 0,4-3 0,-4 5 0,0 2 0,0 1 0,0 4 0,0 0 0,0 0 0,0 3 0,0 0 0,0 4 0,0-1 0,0 1 0,-5-1 0,-2 0 0,-5 3 0,0-2 0,0 1 0,0 1 0,0-2 0,0 4 0,2-4 0,-1 4 0,5-1 0,-3 2 0,1 0 0,2 0 0,-3 0 0,1 0 0,-2 0 0,-2 2 0,0 4 0,0 1 0,0 4 0,0-4 0,0 5 0,2-6 0,-1 3 0,4-1 0,-1 2 0,2-1 0,0 2 0,0-2 0,-3 3 0,2 0 0,-1 0 0,2-3 0,0 3 0,0-6 0,0 2 0,1-2 0,2-1 0,-2 0 0,4 1 0,-1-1 0,2 1 0,0-1 0,0 1 0,-3-1 0,3 1 0,-3-1 0,3 0 0,0 1 0,0-1 0,0 1 0,0-1 0,0 3 0,0-2 0,0 2 0,0-3 0,0 1 0,0-1 0,0 0 0,0-2 0,0 0 0</inkml:trace>
  <inkml:trace contextRef="#ctx0" brushRef="#br0" timeOffset="12365">9925 10789 24575,'0'32'0,"0"-1"0,0 2 0,0-3 0,0 8 0,0-4 0,0 1 0,0-2 0,0-4 0,0-4 0,0 3 0,0 2 0,0-4 0,0 2 0,0-8 0,0-4 0,0 0 0,0-4 0,0-3 0,0 0 0,0-4 0,0 0 0,0 1 0,3-3 0,0-1 0,2-4 0,0-1 0,4 0 0,0-2 0,3 1 0,0-2 0,0 0 0,3 0 0,-2 0 0,6 2 0,-6-1 0,6 1 0,-6-2 0,2 2 0,1-2 0,-3 6 0,2-6 0,-3 3 0,0 0 0,0 0 0,-3 0 0,2 3 0,-5-3 0,6 3 0,-6 0 0,2 0 0,-2 0 0,-1 0 0,1 0 0,-1 0 0,0 0 0,0 0 0,-2-2 0,2 1 0,-2-1 0,2 2 0,0 0 0,0 0 0,-2 0 0,-1 0 0</inkml:trace>
  <inkml:trace contextRef="#ctx0" brushRef="#br0" timeOffset="13358">10130 11048 24575,'-3'7'0,"1"26"0,1 24 0,1 4 0,1-12 0,-2-19 0,2 1-388,-1 18 1,0 14 0,0-5 0,0-23 387,0-26 502,0-1-502,0 1 257,0-3-257,0 2 0,0-5 0,0 0 0</inkml:trace>
  <inkml:trace contextRef="#ctx0" brushRef="#br0" timeOffset="14560">9849 11557 24575,'12'0'0,"4"0"0,0 0 0,4 0 0,4 0 0,-3 0 0,6 0 0,-6 0 0,3 0 0,-1 0 0,-2 0 0,3 0 0,-4 0 0,3 0 0,-5 0 0,4 0 0,-5 0 0,-1-6 0,3 5 0,-6-7 0,6 4 0,-6 1 0,2-5 0,1 3 0,-3-1 0,2 0 0,-3 3 0,4-3 0,-6 2 0,5-2 0,-6 6 0,0-3 0,-1 3 0,-2 0 0,-1 0 0,1 0 0,-3-2 0,-1 1 0,-2-1 0</inkml:trace>
  <inkml:trace contextRef="#ctx0" brushRef="#br0" timeOffset="15740">10072 11667 24575,'-3'2'0,"0"5"0,3 9 0,0 12 0,0-6 0,0 15 0,0-11 0,0 7 0,0-4 0,0 5 0,0-12 0,0 10 0,0-15 0,0 7 0,0-4 0,0-4 0,0 0 0,0-1 0,0-2 0,0 3 0,0-1 0,0-2 0,0 3 0,0-4 0,0 0 0,0 3 0,0-5 0,0 5 0,0-6 0,0 0 0,0 0 0,0-4 0,0 0 0,0 1 0,0-3 0,0-1 0</inkml:trace>
  <inkml:trace contextRef="#ctx0" brushRef="#br0" timeOffset="17780">10221 11796 24575,'0'14'0,"0"2"0,0 7 0,0-2 0,0 12 0,0-11 0,0 10 0,0-15 0,0 6 0,0-6 0,0 3 0,0-4 0,0-1 0,0-2 0,0-1 0,0 0 0,0 0 0,0-3 0,0 2 0,0-5 0,0 3 0,0-4 0,0 1 0,0-1 0,2 1 0,1-1 0,3-2 0,-1 2 0,1-5 0,-1 3 0,1-3 0,-1 0 0,3 0 0,2 0 0,2 0 0,-3 0 0,2 0 0,-2 0 0,3 0 0,4-3 0,-6 0 0,4-4 0,-4 2 0,2-2 0,-3-1 0,2 1 0,-4-2 0,4 3 0,-4-2 0,1 1 0,-2-4 0,-1 5 0,4-6 0,-3 6 0,3-6 0,-4 6 0,1-5 0,0 5 0,0-6 0,-3 6 0,2-6 0,-4 6 0,2-5 0,-3 2 0,0-4 0,0 1 0,0 0 0,0 0 0,0-4 0,0 0 0,0-1 0,0-2 0,0 6 0,0-6 0,0 6 0,0-2 0,0 3 0,0 0 0,0-1 0,0 1 0,0 3 0,0-2 0,0 2 0,0-1 0,0-1 0,0 5 0,0-3 0,-3 4 0,3-1 0,-5 1 0,2 2 0,-1-2 0,0 4 0,1-4 0,-3 5 0,1-5 0,-1 4 0,1-1 0,-4 2 0,3 0 0,-6 0 0,3 0 0,-3 0 0,0 0 0,0 0 0,0 0 0,0 0 0,-1 0 0,4 2 0,-2-1 0,5 1 0,-6 1 0,6-3 0,-3 5 0,4-4 0,-4 1 0,3 1 0,-5-3 0,5 5 0,-6-4 0,6 1 0,-3 1 0,4-3 0,-1 3 0,1-3 0,-1 2 0,1-1 0,-1 1 0,1-2 0,2 3 0,-2-3 0,5 5 0,-3-2 0,1 2 0,1 0 0,-1 1 0,2-1 0,0 0 0,0 1 0,0-1 0,0 1 0,0-1 0,0 0 0,0 1 0,0-1 0,0 1 0,0-1 0,0 1 0,0-1 0,0 1 0,0-1 0,0 0 0,0 1 0,0-1 0,0 1 0,0-3 0,0-1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04:38.559"/>
    </inkml:context>
    <inkml:brush xml:id="br0">
      <inkml:brushProperty name="width" value="0.05292" units="cm"/>
      <inkml:brushProperty name="height" value="0.05292" units="cm"/>
      <inkml:brushProperty name="color" value="#FF0000"/>
    </inkml:brush>
  </inkml:definitions>
  <inkml:trace contextRef="#ctx0" brushRef="#br0">10149 6360 24575,'0'14'0,"0"-5"0,0 9 0,0-5 0,0 7 0,0-3 0,0 2 0,0-3 0,0 4 0,0-4 0,0 3 0,0-3 0,0 4 0,3-4 0,-3 3 0,6-2 0,-5-1 0,5 3 0,-6-6 0,6 3 0,-5-4 0,4 0 0,-4 0 0,4 0 0,-2-3 0,0 2 0,2-2 0,-4 4 0,4-4 0,-4-1 0,1-3 0,1 1 0,-3-1 0,3 1 0,-1-3 0,-2 1 0,5-3 0,-2 1 0,2-2 0,0 0 0,0 0 0,1 0 0,2 0 0,1 0 0,3 0 0,0 0 0,0 0 0,-3-2 0,3 1 0,-3-1 0,0 2 0,-1 0 0,1 0 0,-3 0 0,2 0 0,0 0 0,-1 0 0,1-3 0,-3 3 0,1-3 0,-1 3 0,1 0 0,-1 0 0,1 0 0,-1 0 0,0 0 0,1 0 0,-1 0 0,0 0 0,0 0 0,0 0 0,0 0 0,0 0 0,0 0 0,1 0 0,-1 0 0,0 0 0,0 0 0,0 0 0,0 0 0,1 0 0,-1 0 0,-2-2 0,-1 2 0,-2-3 0</inkml:trace>
  <inkml:trace contextRef="#ctx0" brushRef="#br0" timeOffset="5448">10249 6604 24575,'0'8'0,"0"-1"0,0-1 0,0-1 0,-2-2 0,-1-1 0,-2-2 0,0 0 0,-1 0 0,1 0 0,0 0 0,-1 0 0,0 0 0,-2 3 0,2 0 0,-6 3 0,3 0 0,-3 0 0,0 0 0,3-1 0,0 1 0,1-3 0,4 2 0,-4-2 0,5 0 0,0 2 0,1-7 0,2 1 0,0-4 0,2 0 0,4-1 0,0 1 0,3-1 0,-4 3 0,0-2 0,1 4 0,-1-4 0,1 5 0,2-6 0,-2 3 0,3 0 0,-1-2 0,-2 4 0,3-4 0,-1 2 0,-2-1 0,6-1 0,-6 2 0,2-3 0,0 3 0,-1-2 0,1 4 0,-2-3 0,-1 3 0,0-2 0,1 1 0,-1 1 0,1-1 0,-1 2 0,1 0 0,-1 0 0,0 0 0,0 0 0,1 0 0,-1 0 0,1 0 0,-1 0 0,1 0 0,2 0 0,-2 0 0,3 0 0,-4 0 0,0 0 0,1 0 0,2 0 0,-2 2 0,3 1 0,-4 0 0,1 2 0,-1-2 0,1 0 0,-1 2 0,1-2 0,-1 0 0,-2 2 0,2-2 0,-2 3 0,2-1 0,1-2 0,-1 2 0,1-2 0,-3 2 0,2 1 0,-2-1 0,0 1 0,1-1 0,-1 1 0,1-1 0,0 0 0,-3 1 0,4-1 0,-5 1 0,3-1 0,-3 1 0,0-1 0,0 1 0,0-1 0,0 0 0,0 1 0,0-1 0,0 1 0,0-1 0,0 1 0,0-1 0,0 1 0,0-1 0,0 1 0,0-1 0,0 0 0,0 1 0,0-1 0,-3 1 0,3-1 0,-5 0 0,2-2 0,0 2 0,-2-2 0,2 3 0,-3-3 0,1 2 0,-1-5 0,3 5 0,-2-2 0,2 0 0,-5-1 0,2 1 0,-3-3 0,4 5 0,-1-4 0,-2 1 0,1-2 0,-1 0 0,-1 0 0,3 0 0,-2 0 0,-1 0 0,0 0 0,0 0 0,-3 0 0,3 0 0,0 0 0,-2 0 0,1 0 0,1 0 0,-2 0 0,1 0 0,-2 0 0,0 0 0,3 0 0,-2 0 0,1-2 0,1-2 0,1 1 0,-1-2 0,3 4 0,-2-4 0,2 5 0,3-5 0,-2 4 0,2-4 0,0 2 0,-1 1 0,3-3 0,-1 2 0,-1-3 0,3 1 0,-3-1 0,0-2 0,3-2 0,-3 1 0,0-2 0,3 1 0,-3-2 0,3 0 0,0 0 0,0 0 0,0 0 0,0 0 0,0-1 0,0 1 0,0 0 0,0 3 0,0-2 0,0 1 0,0-2 0,0 3 0,0-2 0,0 4 0,0-4 0,0 2 0,0 0 0,0-3 0,0 6 0,0-6 0,0 3 0,0 0 0,0-2 0,0 4 0,0-4 0,0 2 0,0-1 0,0-1 0,0 2 0,3-3 0,-3-1 0,6 1 0,-6 0 0,6 0 0,-6 0 0,5 3 0,-4-3 0,4 3 0,-4 0 0,4-3 0,-2 6 0,3-2 0,-3-1 0,2 3 0,-5-3 0,5 4 0,-2-1 0,3 3 0,-3-2 0,2 2 0,-2 0 0,2-2 0,0 2 0,1 0 0,-1-2 0,1 5 0,-1-5 0,1 2 0,-1-3 0,1 3 0,-1-2 0,1 2 0,-1 0 0,1-2 0,-1 2 0,0-3 0,1 3 0,-1-1 0,1 0 0,-1-1 0,1-1 0,-1 1 0,0 2 0,1-2 0,-1 2 0,1-3 0,-1 3 0,-2-2 0,2 2 0,-2 0 0,0-2 0,0 2 0,-1 0 0,1 1 0,0-1 0,1 3 0,-1-3 0,2 3 0,0 0 0,1 0 0,-1 0 0,0 0 0,1 0 0,-1 0 0,0 0 0,1 0 0,-1 0 0,0 0 0,0 0 0,0 0 0,0 0 0,0 0 0,0 0 0,1 0 0,-1 0 0,0 0 0,1 2 0,-1-1 0,1 2 0,-1-1 0,1 1 0,-1 0 0,0 2 0,1-5 0,-1 5 0,1-4 0,-1 3 0,0-3 0,1 4 0,-1-5 0,1 5 0,-1-4 0,0 3 0,0-1 0,-2 2 0,2-2 0,-5 1 0,5-3 0,-4 4 0,3-3 0,-3 3 0,4-2 0,-5 2 0,3-5 0,-3 2 0</inkml:trace>
  <inkml:trace contextRef="#ctx0" brushRef="#br0" timeOffset="7345">9831 7056 24575,'11'0'0,"0"0"0,-1 0 0,1 0 0,-2 0 0,3 0 0,0 0 0,0 0 0,0 0 0,0 0 0,0 0 0,0 0 0,4 0 0,-3 0 0,2 0 0,1 0 0,-3 0 0,6 0 0,-3 0 0,0 0 0,3 0 0,-2 0 0,2 0 0,5 0 0,-3 0 0,3-3 0,0-1 0,-3 0 0,7-2 0,-4-1 0,5-1 0,0-3 0,-4 1 0,3 2 0,-7-1 0,7-2 0,-8 4 0,8-4 0,-7 2 0,3 1 0,-8-2 0,3 4 0,-6 0 0,6-1 0,-6 1 0,3 2 0,-7-1 0,2 4 0,-2-4 0,0 5 0,3-3 0,-3 3 0,3-3 0,-3 2 0,2-1 0,-5 2 0,6 0 0,-6 0 0,2 0 0,-2 0 0,-1 0 0,1 0 0,-1 0 0,1 0 0,-1 0 0,0 0 0,1 0 0,-1 0 0,1 0 0,-1 0 0,1 0 0,-1 0 0,0 0 0,1 0 0,-1 0 0,1 0 0,-1 0 0,1 0 0,-3-3 0,-1 1 0,-2-1 0,0 0 0</inkml:trace>
  <inkml:trace contextRef="#ctx0" brushRef="#br0" timeOffset="8458">10136 7060 24575,'0'20'0,"0"0"0,0 0 0,0 3 0,0 2 0,0 4 0,0 4 0,0 2 0,0-1 0,0-1 0,0 1 0,0-4 0,0 8 0,0-13 0,0 8 0,0-8 0,0-1 0,0 4 0,0-7 0,0 3 0,0-4 0,0-4 0,0 3 0,0-6 0,0 3 0,0-4 0,0 0 0,0 0 0,0 9 0,0-14 0,0 1 0,0-11 0,0-3 0</inkml:trace>
  <inkml:trace contextRef="#ctx0" brushRef="#br0" timeOffset="10128">10399 7287 24575,'0'-4'0,"0"9"0,0 1 0,0 9 0,0-2 0,0-3 0,0 8 0,0-5 0,0 1 0,0 4 0,0-5 0,0 4 0,0 2 0,0-3 0,0 4 0,0 0 0,0 0 0,0 0 0,2-4 0,-1 3 0,4-6 0,-1 6 0,-1-6 0,3 2 0,-3-3 0,3 0 0,0-3 0,0 3 0,0-6 0,-1 2 0,1-2 0,-1-1 0,4-2 0,0 0 0,3-3 0,0 0 0,3 0 0,-2 0 0,3 0 0,-1-6 0,-2-1 0,3-6 0,-4 1 0,0-3 0,1-2 0,0-3 0,1 0 0,-4 0 0,2 1 0,-4-5 0,1 3 0,-1-7 0,-2 7 0,1-7 0,0 7 0,0-7 0,0 3 0,-3 0 0,3-3 0,-7 7 0,4-3 0,-4 5 0,0 2 0,0 1 0,0 4 0,0 0 0,0 0 0,0 3 0,0 0 0,0 4 0,0-1 0,0 1 0,-5-1 0,-2 0 0,-5 3 0,0-2 0,0 1 0,0 1 0,0-2 0,0 4 0,2-4 0,-1 4 0,5-1 0,-3 2 0,1 0 0,2 0 0,-3 0 0,1 0 0,-2 0 0,-2 2 0,0 4 0,0 1 0,0 4 0,0-4 0,0 5 0,2-6 0,-1 3 0,4-1 0,-1 2 0,2-1 0,0 2 0,0-2 0,-3 3 0,2 0 0,-1 0 0,2-3 0,0 3 0,0-6 0,0 2 0,1-2 0,2-1 0,-2 0 0,4 1 0,-1-1 0,2 1 0,0-1 0,0 1 0,-3-1 0,3 1 0,-3-1 0,3 0 0,0 1 0,0-1 0,0 1 0,0-1 0,0 3 0,0-2 0,0 2 0,0-3 0,0 1 0,0-1 0,0 0 0,0-2 0,0 0 0</inkml:trace>
  <inkml:trace contextRef="#ctx0" brushRef="#br0" timeOffset="12365">9925 10789 24575,'0'32'0,"0"-1"0,0 2 0,0-3 0,0 8 0,0-4 0,0 1 0,0-2 0,0-4 0,0-4 0,0 3 0,0 2 0,0-4 0,0 2 0,0-8 0,0-4 0,0 0 0,0-4 0,0-3 0,0 0 0,0-4 0,0 0 0,0 1 0,3-3 0,0-1 0,2-4 0,0-1 0,4 0 0,0-2 0,3 1 0,0-2 0,0 0 0,3 0 0,-2 0 0,6 2 0,-6-1 0,6 1 0,-6-2 0,2 2 0,1-2 0,-3 6 0,2-6 0,-3 3 0,0 0 0,0 0 0,-3 0 0,2 3 0,-5-3 0,6 3 0,-6 0 0,2 0 0,-2 0 0,-1 0 0,1 0 0,-1 0 0,0 0 0,0 0 0,-2-2 0,2 1 0,-2-1 0,2 2 0,0 0 0,0 0 0,-2 0 0,-1 0 0</inkml:trace>
  <inkml:trace contextRef="#ctx0" brushRef="#br0" timeOffset="13358">10130 11048 24575,'-3'7'0,"1"26"0,1 24 0,1 4 0,1-12 0,-2-19 0,2 1-388,-1 18 1,0 14 0,0-5 0,0-23 387,0-26 502,0-1-502,0 1 257,0-3-257,0 2 0,0-5 0,0 0 0</inkml:trace>
  <inkml:trace contextRef="#ctx0" brushRef="#br0" timeOffset="14560">9849 11557 24575,'12'0'0,"4"0"0,0 0 0,4 0 0,4 0 0,-3 0 0,6 0 0,-6 0 0,3 0 0,-1 0 0,-2 0 0,3 0 0,-4 0 0,3 0 0,-5 0 0,4 0 0,-5 0 0,-1-6 0,3 5 0,-6-7 0,6 4 0,-6 1 0,2-5 0,1 3 0,-3-1 0,2 0 0,-3 3 0,4-3 0,-6 2 0,5-2 0,-6 6 0,0-3 0,-1 3 0,-2 0 0,-1 0 0,1 0 0,-3-2 0,-1 1 0,-2-1 0</inkml:trace>
  <inkml:trace contextRef="#ctx0" brushRef="#br0" timeOffset="15740">10072 11667 24575,'-3'2'0,"0"5"0,3 9 0,0 12 0,0-6 0,0 15 0,0-11 0,0 7 0,0-4 0,0 5 0,0-12 0,0 10 0,0-15 0,0 7 0,0-4 0,0-4 0,0 0 0,0-1 0,0-2 0,0 3 0,0-1 0,0-2 0,0 3 0,0-4 0,0 0 0,0 3 0,0-5 0,0 5 0,0-6 0,0 0 0,0 0 0,0-4 0,0 0 0,0 1 0,0-3 0,0-1 0</inkml:trace>
  <inkml:trace contextRef="#ctx0" brushRef="#br0" timeOffset="17780">10221 11796 24575,'0'14'0,"0"2"0,0 7 0,0-2 0,0 12 0,0-11 0,0 10 0,0-15 0,0 6 0,0-6 0,0 3 0,0-4 0,0-1 0,0-2 0,0-1 0,0 0 0,0 0 0,0-3 0,0 2 0,0-5 0,0 3 0,0-4 0,0 1 0,0-1 0,2 1 0,1-1 0,3-2 0,-1 2 0,1-5 0,-1 3 0,1-3 0,-1 0 0,3 0 0,2 0 0,2 0 0,-3 0 0,2 0 0,-2 0 0,3 0 0,4-3 0,-6 0 0,4-4 0,-4 2 0,2-2 0,-3-1 0,2 1 0,-4-2 0,4 3 0,-4-2 0,1 1 0,-2-4 0,-1 5 0,4-6 0,-3 6 0,3-6 0,-4 6 0,1-5 0,0 5 0,0-6 0,-3 6 0,2-6 0,-4 6 0,2-5 0,-3 2 0,0-4 0,0 1 0,0 0 0,0 0 0,0-4 0,0 0 0,0-1 0,0-2 0,0 6 0,0-6 0,0 6 0,0-2 0,0 3 0,0 0 0,0-1 0,0 1 0,0 3 0,0-2 0,0 2 0,0-1 0,0-1 0,0 5 0,0-3 0,-3 4 0,3-1 0,-5 1 0,2 2 0,-1-2 0,0 4 0,1-4 0,-3 5 0,1-5 0,-1 4 0,1-1 0,-4 2 0,3 0 0,-6 0 0,3 0 0,-3 0 0,0 0 0,0 0 0,0 0 0,0 0 0,-1 0 0,4 2 0,-2-1 0,5 1 0,-6 1 0,6-3 0,-3 5 0,4-4 0,-4 1 0,3 1 0,-5-3 0,5 5 0,-6-4 0,6 1 0,-3 1 0,4-3 0,-1 3 0,1-3 0,-1 2 0,1-1 0,-1 1 0,1-2 0,2 3 0,-2-3 0,5 5 0,-3-2 0,1 2 0,1 0 0,-1 1 0,2-1 0,0 0 0,0 1 0,0-1 0,0 1 0,0-1 0,0 0 0,0 1 0,0-1 0,0 1 0,0-1 0,0 1 0,0-1 0,0 1 0,0-1 0,0 0 0,0 1 0,0-1 0,0 1 0,0-3 0,0-1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05:26.645"/>
    </inkml:context>
    <inkml:brush xml:id="br0">
      <inkml:brushProperty name="width" value="0.05292" units="cm"/>
      <inkml:brushProperty name="height" value="0.05292" units="cm"/>
      <inkml:brushProperty name="color" value="#00FF00"/>
    </inkml:brush>
  </inkml:definitions>
  <inkml:trace contextRef="#ctx0" brushRef="#br0">17965 2991 24575,'-13'0'0,"-1"0"0,-1 0 0,2 0 0,-3 0 0,4 0 0,0 0 0,0 0 0,0 0 0,3 0 0,-3 0 0,3 0 0,0 0 0,-3 0 0,6 0 0,-2 0 0,2 0 0,1 0 0,-1 0 0,1 0 0,-1 0 0,1 0 0,-1 0 0,1 0 0,0 0 0,2 5 0,1 1 0,2 5 0,0 1 0,0 0 0,0 4 0,3-3 0,-3 2 0,6 1 0,-5-3 0,4 2 0,-4-3 0,4 0 0,-4 1 0,1-1 0,-2 0 0,0-3 0,0 2 0,0-5 0,0 3 0,0-4 0,0 0 0,3-1 0,0-2 0,5-5 0,1 3 0,3-6 0,0 3 0,0-1 0,3 2 0,-2 2 0,6 0 0,-2 0 0,-1 0 0,3 0 0,-6 5 0,11 8 0,-9 4 0,6 1 0,-8 1 0,-3-6 0,-1 3 0,-3-4 0,0 0 0,0 0 0,0 0 0,-3 0 0,3 0 0,-6-3 0,3 6 0,-3-5 0,0 6 0,0-4 0,0 0 0,-3 3 0,-6 1 0,-1 0 0,-5-1 0,3-6 0,0 0 0,-4-3 0,3-2 0,-2-2 0,-1-2 0,3 0 0,-6 0 0,3 0 0,-1 0 0,2 0 0,-1 0 0,3 0 0,1 0 0,3 0 0,4 0 0,-1 0 0,1 0 0,-1 0 0,3 0 0,1 0 0</inkml:trace>
  <inkml:trace contextRef="#ctx0" brushRef="#br0" timeOffset="969">17506 3842 24575,'5'-3'0,"4"0"0,11 3 0,5 0 0,18 0 0,-15 0 0,19 0 0,-21 0 0,17 0 0,-13 0 0,13 0 0,-13 0 0,3 0 0,-5 0 0,-3 0 0,3 0 0,-7-5 0,2 0 0,-3-5 0,-3 4 0,2-1 0,2 1 0,-3 0 0,3 2 0,-9-1 0,0 4 0,0-1 0,-3 2 0,3 0 0,-6 0 0,5 0 0,-5 0 0,3 0 0,-4 0 0,-2-3 0,-1 3 0,-2-2 0</inkml:trace>
  <inkml:trace contextRef="#ctx0" brushRef="#br0" timeOffset="2727">17945 4060 24575,'0'-8'0,"0"0"0,0-1 0,0 3 0,0-2 0,0 2 0,-2 3 0,1-5 0,-7 7 0,2-4 0,-7 2 0,1 2 0,3-2 0,-2 3 0,2 0 0,-4 0 0,1 0 0,0 0 0,0 0 0,-3 0 0,2 0 0,-6 6 0,6 1 0,-6 3 0,6 2 0,0-6 0,2 6 0,4-6 0,-1 5 0,2-2 0,2 3 0,-1 0 0,4 0 0,-4 0 0,4 1 0,-2-1 0,3 0 0,0 0 0,0-3 0,0 2 0,0-2 0,0 3 0,0 0 0,0 0 0,0 0 0,3 0 0,1 4 0,5-3 0,-3 2 0,6-5 0,-3 1 0,3-4 0,0 2 0,4-3 0,-3 0 0,2-2 0,-3-2 0,4-2 0,-3 0 0,2 0 0,-3 0 0,1-3 0,-1-6 0,1-5 0,-3-10 0,3-1 0,-5 0 0,3-3 0,-5 3 0,1 1 0,0 0 0,0 4 0,-1 0 0,-2 3 0,2 2 0,-6 5 0,3-1 0,-3 5 0,0-2 0,0 2 0,0 1 0,0 0 0,0 26 0,0 0 0,0 34 0,0-2-582,0-20 1,0 2 581,2 0 0,0 1 0,1 2 0,0 1 0,-1-1 0,1 0 0,1 1 0,0-1-358,-3-6 0,-1 0 358,3 2 0,-1 0 0,-2 23 0,0 0-188,0-7 188,0-10 0,0-7 0,0-12 1109,0-1-1109,0-11 751,0-1-751,0-2 0,0-3 0,0-1 0</inkml:trace>
  <inkml:trace contextRef="#ctx0" brushRef="#br0" timeOffset="4236">17612 7221 24575,'0'15'0,"0"4"0,0 6 0,0 4 0,0 4 0,0-3 0,0 3 0,0-4 0,0 0 0,0-4 0,0-1 0,0-8 0,0 3 0,0-9 0,0 5 0,0-6 0,0 2 0,0-2 0,0-1 0,0-2 0,0 2 0,0-2 0,0 6 0,0-6 0,0 5 0,3-2 0,-2 0 0,4 3 0,-2-6 0,1 2 0,0-2 0,-1-3 0,3-1 0,2-2 0,1 0 0,4 0 0,2 0 0,1 0 0,1 0 0,2 0 0,-6 0 0,6 0 0,-6 0 0,2 0 0,-6 0 0,2 0 0,-1 0 0,-1 0 0,2 0 0,-2 0 0,0 0 0,3 0 0,-3 0 0,3 0 0,0 0 0,-3 0 0,2 0 0,-4 2 0,1-1 0,-3 1 0,1 1 0,-3-2 0,-1 1 0</inkml:trace>
  <inkml:trace contextRef="#ctx0" brushRef="#br0" timeOffset="5553">17684 7527 24575,'15'13'0,"-5"6"0,5-5 0,-5 2 0,0 0 0,2-1 0,-3-5 0,2 9 0,0-9 0,-4 5 0,4-3 0,-4 0 0,2 0 0,-4-3 0,1 0 0,0-4 0,-1 1 0,-2-1 0,2 1 0,-5-1 0,5 0 0,-4 1 0,3-3 0,-3 1 0,4-1 0,-5 3 0,5-3 0,-4 2 0,1-2 0,1 0 0,-3 2 0,5-2 0,-4 2 0,3 0 0,-3 1 0,1-1 0,1 0 0,-3 0 0,3 1 0,-1-1 0,-1 1 0,4-1 0,-5 1 0,3-1 0,-1 0 0,-1 1 0,1-1 0,-2 1 0,2-1 0,-1 0 0,1 1 0,-2-1 0,3-2 0,-3 2 0,3-2 0,-3 2 0,2 1 0,-1-1 0,1-2 0,-2-1 0</inkml:trace>
  <inkml:trace contextRef="#ctx0" brushRef="#br0" timeOffset="6521">17419 8065 24575,'13'0'0,"1"0"0,10 0 0,5 0 0,-3 0 0,6 0 0,-7 0 0,9 0 0,-5 0 0,1 0 0,2 0 0,-10 0 0,10 0 0,-8 0 0,1 0 0,-1 0 0,-4 0 0,-4 0 0,0 0 0,-1 0 0,-2 0 0,2 0 0,1 0 0,-3 0 0,2 0 0,-3 0 0,0 0 0,1 0 0,-4 0 0,2 0 0,-2 0 0,3 0 0,-3 0 0,0 0 0,-1 3 0,-2-2 0,2 1 0,-2-2 0,-1 0 0,0 0 0,-2 0 0,-1 0 0</inkml:trace>
  <inkml:trace contextRef="#ctx0" brushRef="#br0" timeOffset="8344">17808 8242 24575,'0'-12'0,"0"1"0,0 3 0,0 1 0,0-4 0,-2 8 0,-3-2 0,-1 5 0,-5 0 0,5 0 0,-3 0 0,1 0 0,-2 3 0,-2 3 0,0 3 0,0 3 0,0 0 0,0 0 0,0-3 0,0 3 0,0-3 0,3 0 0,-3 2 0,6-4 0,-3 1 0,4-3 0,-1 1 0,3-1 0,1 1 0,0-1 0,1 0 0,-2 1 0,3 2 0,0 1 0,0 7 0,0-3 0,0 2 0,0-3 0,0 0 0,0 0 0,0-2 0,0-2 0,0-3 0,3 1 0,-3-1 0,5-2 0,-2 2 0,3-2 0,2 0 0,1 2 0,3-4 0,-3 4 0,3-4 0,-3 1 0,0-2 0,2 0 0,-5 0 0,6 0 0,-6 0 0,2 0 0,1 0 0,-3 0 0,2-3 0,-2 0 0,-1-5 0,1-1 0,0-3 0,-3-4 0,0 3 0,0-6 0,-2 3 0,2-1 0,-3-2 0,0 6 0,2-3 0,-1 7 0,2 1 0,-1 2 0,-1 1 0,1-1 0,1 19 0,1-3 0,6 25 0,-1 5 0,6 7-326,-10-17 0,0 1 326,7 26 0,-7-22 0,-1-1 0,5 20 0,-6-21 0,-1 0 0,1 19 0,-3 0 0,0-2 0,0-20 0,0-1 0,0-13 0,0-4 0,0-3 0,0-4 0,0-2 0,0 0 0</inkml:trace>
  <inkml:trace contextRef="#ctx0" brushRef="#br0" timeOffset="21137">17402 13717 24575,'0'-8'0,"3"-3"0,0 5 0,3-6 0,0 6 0,2-5 0,1 4 0,3-4 0,0 4 0,0-5 0,1 6 0,-4-3 0,2 3 0,-2 3 0,3 0 0,-3 3 0,3 0 0,-6 0 0,5 0 0,-2 0 0,3 0 0,-3 0 0,3 3 0,-3 3 0,3 3 0,0 7 0,1-3 0,-3 2 0,1-3 0,-4 4 0,2 0 0,0 0 0,-2 3 0,2-6 0,-3 3 0,-3-4 0,0 3 0,-3-2 0,0 3 0,0-4 0,0 0 0,0 0 0,-9 1 0,2-1 0,-12-2 0,6 1 0,-3-4 0,4 2 0,0-3 0,0 0 0,2-3 0,2 0 0,2-3 0,1 0 0,0 0 0,6 0 0,6 0 0,1 0 0,6 0 0,-8 0 0,3 0 0,-1 0 0,-2 0 0,2 0 0,1 0 0,-3 0 0,2 0 0,1 0 0,-3 0 0,5 0 0,-5 0 0,6 3 0,-3 0 0,0 3 0,2 0 0,-4 2 0,1 2 0,-1 2 0,-2-3 0,1 2 0,-3-2 0,0 3 0,-3-2 0,0 1 0,0-2 0,0 3 0,0 0 0,-5 0 0,-2-2 0,-9 2 0,0-5 0,-1 2 0,-2-3 0,3 1 0,-1-1 0,-2-2 0,3-2 0,-4-2 0,4 0 0,-3 0 0,2 0 0,1 0 0,0 0 0,4 0 0,0-2 0,3-2 0,-2 1 0,4-2 0,1 2 0,1-2 0,2 2 0,0-2 0,-1 4 0,3-1 0,-1 2 0</inkml:trace>
  <inkml:trace contextRef="#ctx0" brushRef="#br0" timeOffset="22284">17274 14342 24575,'22'0'0,"0"0"0,2 0 0,1 0 0,4 0 0,-1 0 0,-3 0 0,8 0 0,-8 0 0,9 0 0,-10 0 0,4 0 0,-10 0 0,4 0 0,-5 0 0,-1 0 0,-1 0 0,-2 0 0,-1 0 0,0 0 0,-3 0 0,2 0 0,-2 0 0,0 0 0,0 0 0,-4 0 0,1 0 0,-1 0 0,0 0 0,1 0 0,-1 0 0,1 0 0,-3 0 0,-1 0 0</inkml:trace>
  <inkml:trace contextRef="#ctx0" brushRef="#br0" timeOffset="24826">17626 14622 24575,'0'-15'0,"0"1"0,0 2 0,0-4 0,0-1 0,0-2 0,0 5 0,0-4 0,0 11 0,-3-8 0,3 8 0,-8-1 0,7 2 0,-6 3 0,1 1 0,0 2 0,-4 0 0,4 0 0,-6 0 0,3 3 0,-3 3 0,0 3 0,0 3 0,0 0 0,-1 0 0,1 0 0,3-3 0,0 3 0,3-3 0,1 0 0,-1 2 0,2-5 0,-1 6 0,4-3 0,-1 3 0,-1 0 0,2 0 0,-2 3 0,1-2 0,1 3 0,-2-4 0,3 0 0,0-3 0,0 2 0,0-2 0,0 4 0,0-4 0,0 2 0,0-5 0,0 5 0,0-4 0,0 4 0,0-5 0,0 2 0,0-2 0,0-1 0,0 1 0,0-1 0,3-2 0,0 0 0,2-3 0,1 0 0,-1 0 0,1 0 0,2 0 0,-2 0 0,5-6 0,-4-4 0,6-15 0,-5 3 0,3-15 0,-4 2 0,4-1 0,-2-7 0,1 13 0,-2 0 0,-2 10 0,0 5 0,0 2 0,0 4 0,0 1 0,-1 5 0,-2-2 0,1 4 0,-1 4 0,3 4 0,0 5 0,0 4 0,1 0 0,2 4 0,-2 0 0,6 3 0,-5-2 0,2 3 0,-4-8 0,1 3 0,-1-3 0,0 1 0,-2 2 0,-1-6 0,-3 2 0,0-3 0,0 0 0,0 0 0,0 4 0,0-3 0,0 2 0,0 1 0,0-3 0,0 2 0,0-3 0,0-3 0,0 3 0,0-6 0,0 2 0,0-2 0,0-1 0,0 0 0,0 1 0,0-1 0,0 1 0,2-3 0,-1 2 0,1-3 0,0 1 0,-1 2 0,4-5 0,-3 5 0,1-3 0,2 1 0,-4 2 0,3-2 0,-3 2 0,4 0 0,-5 1 0,3-1 0,-3-4 0,0 0 0,0-3 0</inkml:trace>
  <inkml:trace contextRef="#ctx0" brushRef="#br0" timeOffset="35696">17620 9852 24575,'-8'0'0,"-6"3"0,6 6 0,-7 5 0,7 6 0,-4 0 0,1 4 0,0-4 0,-2 4 0,9-7 0,-8 1 0,10-8 0,-6 9 0,7-12 0,-2 7 0,3-4 0,0 5 0,0 1 0,0 4 0,0 0 0,0 4 0,0-4 0,0 4 0,0-7 0,0-2 0,3-3 0,0 0 0,3-3 0,-1 0 0,1-4 0,0 4 0,2-3 0,1 3 0,0-4 0,3 4 0,-3-3 0,0 3 0,2-3 0,-2 0 0,0-1 0,0 1 0,-1-3 0,-2 2 0,6-4 0,-6 3 0,2-3 0,1 1 0,-3-2 0,2 0 0,-3 0 0,1 0 0,-1 0 0,1 0 0,-1 0 0,1 0 0,-1-5 0,-2-2 0,3-5 0,-6 0 0,3 0 0,-3 0 0,3 0 0,-3 0 0,3-1 0,-3 1 0,0 0 0,0 0 0,0 0 0,0 0 0,0 0 0,0 3 0,0-3 0,-3 3 0,0 0 0,-3-3 0,1 6 0,-4-2 0,0 2 0,-3 0 0,0 0 0,0 2 0,-4-1 0,3 4 0,-3-2 0,7 3 0,1 0 0,2 0 0,1 0 0,-1 0 0,1 0 0,-1 0 0,1 0 0,-1 0 0,1 2 0,0 1 0,-1 3 0,3-1 0,-2 1 0,2-1 0,-3 0 0,-2 1 0,2 0 0,-3-1 0,4 1 0,-1-1 0,1 1 0,2-1 0,-2 0 0,2 1 0,-2-3 0,2-1 0,0-2 0</inkml:trace>
  <inkml:trace contextRef="#ctx0" brushRef="#br0" timeOffset="36852">17260 10500 24575,'11'11'0,"7"1"0,1 8 0,9-7 0,-1 12 0,7-16 0,-3 6 0,12-11 0,3 3 0,-4-3 0,12 1 0,-14 2 0,6-6 0,-2 6 0,-10-6 0,4 2 0,-8-3 0,3 0 0,-8 0 0,-2 0 0,-3 0 0,-3 0 0,1 0 0,-5 0 0,3 0 0,-7 0 0,2 0 0,-5 0 0,3 0 0,-4 0 0,1 0 0,-1 0 0,0 0 0,-2 0 0,-1 0 0</inkml:trace>
  <inkml:trace contextRef="#ctx0" brushRef="#br0" timeOffset="39273">17764 10964 24575,'3'-17'0,"0"0"0,-3-3 0,0 1 0,0-4 0,0 5 0,0-1 0,0 9 0,0-1 0,0 5 0,0-2 0,-5 5 0,1 1 0,-7 2 0,2 0 0,0 0 0,-3 0 0,3 0 0,-3 0 0,-4 2 0,0 2 0,-4 3 0,0-1 0,4 1 0,0-1 0,4 0 0,0 0 0,3 0 0,0 2 0,3-1 0,1 1 0,-4-2 0,3 2 0,-3-1 0,0 1 0,0-2 0,0 0 0,0-1 0,1 1 0,4-1 0,-3 1 0,3 0 0,1-1 0,1 0 0,2 1 0,0-1 0,0 4 0,0 0 0,0 3 0,0 0 0,0 3 0,0 2 0,5-1 0,3 3 0,4-2 0,2 2 0,-2-2 0,1-2 0,-4-6 0,2 0 0,-5-3 0,3-1 0,-4 1 0,1-3 0,-1-1 0,0-2 0,1 0 0,-1 0 0,0 0 0,1 0 0,-1 0 0,1 0 0,2 0 0,-2 0 0,6-2 0,-6-2 0,5-4 0,-5 1 0,3-4 0,-3 2 0,-1 0 0,1-3 0,0 3 0,0-3 0,0 0 0,-2-1 0,-2 1 0,-2 0 0,0 0 0,0 0 0,0 3 0,0-3 0,0 6 0,0-5 0,0 4 0,0-1 0,0 2 0,0-2 0,0 2 0,0-3 0,3 4 0,-3-1 0,5 1 0,-4-1 0,4 1 0,-2-1 0,0 0 0,-1 1 0,0 2 0,-1-2 0,4 2 0,-3 0 0,1 3 0,-1 6 0,1 6 0,-2 4 0,2 8 0,-3 1 0,3 4 0,-2-1 0,2 1 0,-3-1 0,0-3 0,0-1 0,3-4 0,-2-4 0,2-3 0,-3-2 0,0-5 0,0 6 0,2-6 0,-1 2 0,1 1 0,1 0 0,-2 0 0,1 2 0,-2-2 0,0 3 0,3-3 0,-3 3 0,3-3 0,-3 3 0,0-3 0,3 2 0,-3-2 0,6 4 0,-6-1 0,3 0 0,0 0 0,-3-3 0,3-1 0,-1-2 0,-1-1 0,1 1 0,-2-1 0,3-2 0,-3 1 0,2-3 0,-2 1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04:38.559"/>
    </inkml:context>
    <inkml:brush xml:id="br0">
      <inkml:brushProperty name="width" value="0.05292" units="cm"/>
      <inkml:brushProperty name="height" value="0.05292" units="cm"/>
      <inkml:brushProperty name="color" value="#FF0000"/>
    </inkml:brush>
  </inkml:definitions>
  <inkml:trace contextRef="#ctx0" brushRef="#br0">10149 6360 24575,'0'14'0,"0"-5"0,0 9 0,0-5 0,0 7 0,0-3 0,0 2 0,0-3 0,0 4 0,0-4 0,0 3 0,0-3 0,0 4 0,3-4 0,-3 3 0,6-2 0,-5-1 0,5 3 0,-6-6 0,6 3 0,-5-4 0,4 0 0,-4 0 0,4 0 0,-2-3 0,0 2 0,2-2 0,-4 4 0,4-4 0,-4-1 0,1-3 0,1 1 0,-3-1 0,3 1 0,-1-3 0,-2 1 0,5-3 0,-2 1 0,2-2 0,0 0 0,0 0 0,1 0 0,2 0 0,1 0 0,3 0 0,0 0 0,0 0 0,-3-2 0,3 1 0,-3-1 0,0 2 0,-1 0 0,1 0 0,-3 0 0,2 0 0,0 0 0,-1 0 0,1-3 0,-3 3 0,1-3 0,-1 3 0,1 0 0,-1 0 0,1 0 0,-1 0 0,0 0 0,1 0 0,-1 0 0,0 0 0,0 0 0,0 0 0,0 0 0,0 0 0,0 0 0,1 0 0,-1 0 0,0 0 0,0 0 0,0 0 0,0 0 0,1 0 0,-1 0 0,-2-2 0,-1 2 0,-2-3 0</inkml:trace>
  <inkml:trace contextRef="#ctx0" brushRef="#br0" timeOffset="5448">10249 6604 24575,'0'8'0,"0"-1"0,0-1 0,0-1 0,-2-2 0,-1-1 0,-2-2 0,0 0 0,-1 0 0,1 0 0,0 0 0,-1 0 0,0 0 0,-2 3 0,2 0 0,-6 3 0,3 0 0,-3 0 0,0 0 0,3-1 0,0 1 0,1-3 0,4 2 0,-4-2 0,5 0 0,0 2 0,1-7 0,2 1 0,0-4 0,2 0 0,4-1 0,0 1 0,3-1 0,-4 3 0,0-2 0,1 4 0,-1-4 0,1 5 0,2-6 0,-2 3 0,3 0 0,-1-2 0,-2 4 0,3-4 0,-1 2 0,-2-1 0,6-1 0,-6 2 0,2-3 0,0 3 0,-1-2 0,1 4 0,-2-3 0,-1 3 0,0-2 0,1 1 0,-1 1 0,1-1 0,-1 2 0,1 0 0,-1 0 0,0 0 0,0 0 0,1 0 0,-1 0 0,1 0 0,-1 0 0,1 0 0,2 0 0,-2 0 0,3 0 0,-4 0 0,0 0 0,1 0 0,2 0 0,-2 2 0,3 1 0,-4 0 0,1 2 0,-1-2 0,1 0 0,-1 2 0,1-2 0,-1 0 0,-2 2 0,2-2 0,-2 3 0,2-1 0,1-2 0,-1 2 0,1-2 0,-3 2 0,2 1 0,-2-1 0,0 1 0,1-1 0,-1 1 0,1-1 0,0 0 0,-3 1 0,4-1 0,-5 1 0,3-1 0,-3 1 0,0-1 0,0 1 0,0-1 0,0 0 0,0 1 0,0-1 0,0 1 0,0-1 0,0 1 0,0-1 0,0 1 0,0-1 0,0 1 0,0-1 0,0 0 0,0 1 0,0-1 0,-3 1 0,3-1 0,-5 0 0,2-2 0,0 2 0,-2-2 0,2 3 0,-3-3 0,1 2 0,-1-5 0,3 5 0,-2-2 0,2 0 0,-5-1 0,2 1 0,-3-3 0,4 5 0,-1-4 0,-2 1 0,1-2 0,-1 0 0,-1 0 0,3 0 0,-2 0 0,-1 0 0,0 0 0,0 0 0,-3 0 0,3 0 0,0 0 0,-2 0 0,1 0 0,1 0 0,-2 0 0,1 0 0,-2 0 0,0 0 0,3 0 0,-2 0 0,1-2 0,1-2 0,1 1 0,-1-2 0,3 4 0,-2-4 0,2 5 0,3-5 0,-2 4 0,2-4 0,0 2 0,-1 1 0,3-3 0,-1 2 0,-1-3 0,3 1 0,-3-1 0,0-2 0,3-2 0,-3 1 0,0-2 0,3 1 0,-3-2 0,3 0 0,0 0 0,0 0 0,0 0 0,0 0 0,0-1 0,0 1 0,0 0 0,0 3 0,0-2 0,0 1 0,0-2 0,0 3 0,0-2 0,0 4 0,0-4 0,0 2 0,0 0 0,0-3 0,0 6 0,0-6 0,0 3 0,0 0 0,0-2 0,0 4 0,0-4 0,0 2 0,0-1 0,0-1 0,0 2 0,3-3 0,-3-1 0,6 1 0,-6 0 0,6 0 0,-6 0 0,5 3 0,-4-3 0,4 3 0,-4 0 0,4-3 0,-2 6 0,3-2 0,-3-1 0,2 3 0,-5-3 0,5 4 0,-2-1 0,3 3 0,-3-2 0,2 2 0,-2 0 0,2-2 0,0 2 0,1 0 0,-1-2 0,1 5 0,-1-5 0,1 2 0,-1-3 0,1 3 0,-1-2 0,1 2 0,-1 0 0,1-2 0,-1 2 0,0-3 0,1 3 0,-1-1 0,1 0 0,-1-1 0,1-1 0,-1 1 0,0 2 0,1-2 0,-1 2 0,1-3 0,-1 3 0,-2-2 0,2 2 0,-2 0 0,0-2 0,0 2 0,-1 0 0,1 1 0,0-1 0,1 3 0,-1-3 0,2 3 0,0 0 0,1 0 0,-1 0 0,0 0 0,1 0 0,-1 0 0,0 0 0,1 0 0,-1 0 0,0 0 0,0 0 0,0 0 0,0 0 0,0 0 0,0 0 0,1 0 0,-1 0 0,0 0 0,1 2 0,-1-1 0,1 2 0,-1-1 0,1 1 0,-1 0 0,0 2 0,1-5 0,-1 5 0,1-4 0,-1 3 0,0-3 0,1 4 0,-1-5 0,1 5 0,-1-4 0,0 3 0,0-1 0,-2 2 0,2-2 0,-5 1 0,5-3 0,-4 4 0,3-3 0,-3 3 0,4-2 0,-5 2 0,3-5 0,-3 2 0</inkml:trace>
  <inkml:trace contextRef="#ctx0" brushRef="#br0" timeOffset="7345">9831 7056 24575,'11'0'0,"0"0"0,-1 0 0,1 0 0,-2 0 0,3 0 0,0 0 0,0 0 0,0 0 0,0 0 0,0 0 0,0 0 0,4 0 0,-3 0 0,2 0 0,1 0 0,-3 0 0,6 0 0,-3 0 0,0 0 0,3 0 0,-2 0 0,2 0 0,5 0 0,-3 0 0,3-3 0,0-1 0,-3 0 0,7-2 0,-4-1 0,5-1 0,0-3 0,-4 1 0,3 2 0,-7-1 0,7-2 0,-8 4 0,8-4 0,-7 2 0,3 1 0,-8-2 0,3 4 0,-6 0 0,6-1 0,-6 1 0,3 2 0,-7-1 0,2 4 0,-2-4 0,0 5 0,3-3 0,-3 3 0,3-3 0,-3 2 0,2-1 0,-5 2 0,6 0 0,-6 0 0,2 0 0,-2 0 0,-1 0 0,1 0 0,-1 0 0,1 0 0,-1 0 0,0 0 0,1 0 0,-1 0 0,1 0 0,-1 0 0,1 0 0,-1 0 0,0 0 0,1 0 0,-1 0 0,1 0 0,-1 0 0,1 0 0,-3-3 0,-1 1 0,-2-1 0,0 0 0</inkml:trace>
  <inkml:trace contextRef="#ctx0" brushRef="#br0" timeOffset="8458">10136 7060 24575,'0'20'0,"0"0"0,0 0 0,0 3 0,0 2 0,0 4 0,0 4 0,0 2 0,0-1 0,0-1 0,0 1 0,0-4 0,0 8 0,0-13 0,0 8 0,0-8 0,0-1 0,0 4 0,0-7 0,0 3 0,0-4 0,0-4 0,0 3 0,0-6 0,0 3 0,0-4 0,0 0 0,0 0 0,0 9 0,0-14 0,0 1 0,0-11 0,0-3 0</inkml:trace>
  <inkml:trace contextRef="#ctx0" brushRef="#br0" timeOffset="10128">10399 7287 24575,'0'-4'0,"0"9"0,0 1 0,0 9 0,0-2 0,0-3 0,0 8 0,0-5 0,0 1 0,0 4 0,0-5 0,0 4 0,0 2 0,0-3 0,0 4 0,0 0 0,0 0 0,0 0 0,2-4 0,-1 3 0,4-6 0,-1 6 0,-1-6 0,3 2 0,-3-3 0,3 0 0,0-3 0,0 3 0,0-6 0,-1 2 0,1-2 0,-1-1 0,4-2 0,0 0 0,3-3 0,0 0 0,3 0 0,-2 0 0,3 0 0,-1-6 0,-2-1 0,3-6 0,-4 1 0,0-3 0,1-2 0,0-3 0,1 0 0,-4 0 0,2 1 0,-4-5 0,1 3 0,-1-7 0,-2 7 0,1-7 0,0 7 0,0-7 0,0 3 0,-3 0 0,3-3 0,-7 7 0,4-3 0,-4 5 0,0 2 0,0 1 0,0 4 0,0 0 0,0 0 0,0 3 0,0 0 0,0 4 0,0-1 0,0 1 0,-5-1 0,-2 0 0,-5 3 0,0-2 0,0 1 0,0 1 0,0-2 0,0 4 0,2-4 0,-1 4 0,5-1 0,-3 2 0,1 0 0,2 0 0,-3 0 0,1 0 0,-2 0 0,-2 2 0,0 4 0,0 1 0,0 4 0,0-4 0,0 5 0,2-6 0,-1 3 0,4-1 0,-1 2 0,2-1 0,0 2 0,0-2 0,-3 3 0,2 0 0,-1 0 0,2-3 0,0 3 0,0-6 0,0 2 0,1-2 0,2-1 0,-2 0 0,4 1 0,-1-1 0,2 1 0,0-1 0,0 1 0,-3-1 0,3 1 0,-3-1 0,3 0 0,0 1 0,0-1 0,0 1 0,0-1 0,0 3 0,0-2 0,0 2 0,0-3 0,0 1 0,0-1 0,0 0 0,0-2 0,0 0 0</inkml:trace>
  <inkml:trace contextRef="#ctx0" brushRef="#br0" timeOffset="12365">9925 10789 24575,'0'32'0,"0"-1"0,0 2 0,0-3 0,0 8 0,0-4 0,0 1 0,0-2 0,0-4 0,0-4 0,0 3 0,0 2 0,0-4 0,0 2 0,0-8 0,0-4 0,0 0 0,0-4 0,0-3 0,0 0 0,0-4 0,0 0 0,0 1 0,3-3 0,0-1 0,2-4 0,0-1 0,4 0 0,0-2 0,3 1 0,0-2 0,0 0 0,3 0 0,-2 0 0,6 2 0,-6-1 0,6 1 0,-6-2 0,2 2 0,1-2 0,-3 6 0,2-6 0,-3 3 0,0 0 0,0 0 0,-3 0 0,2 3 0,-5-3 0,6 3 0,-6 0 0,2 0 0,-2 0 0,-1 0 0,1 0 0,-1 0 0,0 0 0,0 0 0,-2-2 0,2 1 0,-2-1 0,2 2 0,0 0 0,0 0 0,-2 0 0,-1 0 0</inkml:trace>
  <inkml:trace contextRef="#ctx0" brushRef="#br0" timeOffset="13358">10130 11048 24575,'-3'7'0,"1"26"0,1 24 0,1 4 0,1-12 0,-2-19 0,2 1-388,-1 18 1,0 14 0,0-5 0,0-23 387,0-26 502,0-1-502,0 1 257,0-3-257,0 2 0,0-5 0,0 0 0</inkml:trace>
  <inkml:trace contextRef="#ctx0" brushRef="#br0" timeOffset="14560">9849 11557 24575,'12'0'0,"4"0"0,0 0 0,4 0 0,4 0 0,-3 0 0,6 0 0,-6 0 0,3 0 0,-1 0 0,-2 0 0,3 0 0,-4 0 0,3 0 0,-5 0 0,4 0 0,-5 0 0,-1-6 0,3 5 0,-6-7 0,6 4 0,-6 1 0,2-5 0,1 3 0,-3-1 0,2 0 0,-3 3 0,4-3 0,-6 2 0,5-2 0,-6 6 0,0-3 0,-1 3 0,-2 0 0,-1 0 0,1 0 0,-3-2 0,-1 1 0,-2-1 0</inkml:trace>
  <inkml:trace contextRef="#ctx0" brushRef="#br0" timeOffset="15740">10072 11667 24575,'-3'2'0,"0"5"0,3 9 0,0 12 0,0-6 0,0 15 0,0-11 0,0 7 0,0-4 0,0 5 0,0-12 0,0 10 0,0-15 0,0 7 0,0-4 0,0-4 0,0 0 0,0-1 0,0-2 0,0 3 0,0-1 0,0-2 0,0 3 0,0-4 0,0 0 0,0 3 0,0-5 0,0 5 0,0-6 0,0 0 0,0 0 0,0-4 0,0 0 0,0 1 0,0-3 0,0-1 0</inkml:trace>
  <inkml:trace contextRef="#ctx0" brushRef="#br0" timeOffset="17780">10221 11796 24575,'0'14'0,"0"2"0,0 7 0,0-2 0,0 12 0,0-11 0,0 10 0,0-15 0,0 6 0,0-6 0,0 3 0,0-4 0,0-1 0,0-2 0,0-1 0,0 0 0,0 0 0,0-3 0,0 2 0,0-5 0,0 3 0,0-4 0,0 1 0,0-1 0,2 1 0,1-1 0,3-2 0,-1 2 0,1-5 0,-1 3 0,1-3 0,-1 0 0,3 0 0,2 0 0,2 0 0,-3 0 0,2 0 0,-2 0 0,3 0 0,4-3 0,-6 0 0,4-4 0,-4 2 0,2-2 0,-3-1 0,2 1 0,-4-2 0,4 3 0,-4-2 0,1 1 0,-2-4 0,-1 5 0,4-6 0,-3 6 0,3-6 0,-4 6 0,1-5 0,0 5 0,0-6 0,-3 6 0,2-6 0,-4 6 0,2-5 0,-3 2 0,0-4 0,0 1 0,0 0 0,0 0 0,0-4 0,0 0 0,0-1 0,0-2 0,0 6 0,0-6 0,0 6 0,0-2 0,0 3 0,0 0 0,0-1 0,0 1 0,0 3 0,0-2 0,0 2 0,0-1 0,0-1 0,0 5 0,0-3 0,-3 4 0,3-1 0,-5 1 0,2 2 0,-1-2 0,0 4 0,1-4 0,-3 5 0,1-5 0,-1 4 0,1-1 0,-4 2 0,3 0 0,-6 0 0,3 0 0,-3 0 0,0 0 0,0 0 0,0 0 0,0 0 0,-1 0 0,4 2 0,-2-1 0,5 1 0,-6 1 0,6-3 0,-3 5 0,4-4 0,-4 1 0,3 1 0,-5-3 0,5 5 0,-6-4 0,6 1 0,-3 1 0,4-3 0,-1 3 0,1-3 0,-1 2 0,1-1 0,-1 1 0,1-2 0,2 3 0,-2-3 0,5 5 0,-3-2 0,1 2 0,1 0 0,-1 1 0,2-1 0,0 0 0,0 1 0,0-1 0,0 1 0,0-1 0,0 0 0,0 1 0,0-1 0,0 1 0,0-1 0,0 1 0,0-1 0,0 1 0,0-1 0,0 0 0,0 1 0,0-1 0,0 1 0,0-3 0,0-1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06:14.182"/>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11514 6017,'-32'-13,"-7"5,8-13,-13 3,16 6,-1-2,0 1,-1 0,1 3,0 1,-4-4,0 0,-15 3,14 1,0 0,-23 0,25 7,1-1,-22-1,17 4,-1 0,-18 0,20 0,0 0,4 0,1 0,-17 4,17-2,0 1,-17 5,17-4,-1 1,-21 3,-4 1,11-1,-4 4,9 0,-3 0,4 3,1-3,2 7,2-3,3 6,6-3,-6 7,12 0,-13 15,15-5,4-9,1 2,-5 23,7-18,1 1,-1 3,1 1,-1 3,0 1,-2 2,-1 1,2 0,1 0,-3 0,1-1,2-1,0-3,1-7,0-2,-1 4,1 1,0-1,0 0,-1 3,0 2,0 4,0-1,3-5,-1-1,-1 3,0 1,3-3,1 0,-3 9,1 1,2-7,0 0,0 11,-1 0,1-8,0 1,0 7,-1 0,1-6,0-1,0 3,0 0,0-3,-1-1,2-2,-1-1,-1 3,1-1,1-2,-1 0,0 0,0 1,-1 5,1 0,0-4,0-1,2 9,0 2,-2 0,1 0,3 0,0 1,0-14,-1 0,0 0,0 14,0-1,1 4,0-1,-1-3,0-2,1-2,2 0,-1-1,0-1,0-2,0 0,0-1,0 1,0 0,0 0,0-4,0 0,0 3,0 0,0-3,0 0,0 4,0 0,0-1,0-1,0-1,0-1,-1-8,2 2,1 11,1 1,-1-16,1 0,2 16,0 0,-1-12,1-1,2 3,0 1,0-4,0 0,3 3,-1-1,1-1,-1-2,-1-4,1-1,0 5,0-2,8 20,-10-21,0 1,1 0,1-1,0 26,4-1,-5-11,0 4,-3-8,2 3,-6-5,2 0,0-5,-2 4,6-3,-3-1,3-1,1 0,2-3,5 5,10 5,4-7,-11-9,3 0,22 11,-19-14,1 1,2-1,0-1,3 3,0 0,1-1,-1-1,-5-3,1-1,6 2,-1-1,14 13,-16-15,0 0,23 14,-2-5,-5-5,-6 0,-6-9,1 0,-8-4,6 0,-7 0,4 0,-1-3,-3 0,3-4,-3 0,3 0,1 0,6-15,-4-3,-2-13,1-5,1-11,0-2,-13 18,0-1,-2 6,-2-1,1-7,-1 0,2 4,-1-1,0-6,-1-1,0 3,-1 0,2-3,-1-1,-1-2,-1-1,2 4,-1-1,-2-6,0 0,2 6,1 0,-3-6,0 0,1-1,0-1,-1 2,-2-2,2-6,0 0,-1 4,0 0,1-4,0-1,-1 1,1 0,-3 3,0 0,2-3,0 1,-4 5,0 0,1-5,1 0,-3 2,0-1,1-2,-1 0,0-1,1 0,-1 0,0 0,3 1,0-1,-2-4,0 1,2 2,0 0,-2-2,-1-1,0 4,0 0,1 1,-1-1,1 0,-1 0,0 4,0 0,1 0,-1 1,0 6,0 1,2-3,0 0,-1 2,-1 1,3-4,-1 0,-2 1,0-1,2 0,1 0,-2-3,-1 0,3 2,-1 0,-1-2,-1-1,0 4,0 1,0-1,0 1,-2-1,-1 0,3 1,-1 0,-3-1,-1 0,3 2,-1-2,-2-3,0 0,0 3,0-1,0-5,0-1,0 6,0 2,0-5,0 1,0 4,0 0,0-2,0 2,0 8,0 1,-2-4,0 0,-4-4,0 1,3 10,0 1,-6-13,0 2,3-9,-3 21,1-1,3 1,0-1,-4-3,0 1,2 2,0 0,0-3,-1 1,-7-18,5-3,-5 11,6-7,-3 6,0 1,4 10,-6 0,6 10,-5 0,3 7,-3-2,1 6,-1-2,1 5,3 1,-3 1,6 1,-3-1,1 5,2-2,-3 2</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06:16.747"/>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18005 2577,'-42'0,"1"7,-3 6,-1 8,4-1,-7 4,-5 2,17-2,3-4,1 0,0 9,8-6,-1 2,0-2,1 1,2 5,0 2,-6 1,-1 0,1 5,-1 2,-5 4,-1 0,1 1,1 0,1 1,-1 1,1 0,1-2,11-12,0 0,-2 1,-2 2,2-3,3 0,1 1,-9 13,1 2,8-9,3-1,0-1,1 1,-1 3,1 1,1 0,1 0,-3 7,0 0,2-2,0-1,-1 7,0 0,-1-3,0 0,4 3,0 1,-3 4,1-1,2-2,0 0,0 2,0 1,0-4,0-1,1 1,-1 0,0 0,0-1,0 1,1 0,1-1,1 0,-3 5,1-1,4-2,0-1,0 4,1-1,2-4,1-1,2-1,0-2,0-10,0 0,0 12,0 0,0-12,0-1,1 15,2 1,4-9,1 1,2 3,2 1,6 2,1 1,-6-14,0 0,0 0,2 4,1 0,-2 1,0 0,0 1,0 1,1 0,0 0,0 1,-1 0,0 1,0-1,1-2,1-1,-1 0,-2-2,1 0,-1-1,1-2,1-1,-1 0,5 13,-1-2,0 1,1-2,0-6,0 0,-2-1,0 0,2-3,1 0,-2 0,1-1,0-1,0 1,0 1,0-2,-3-8,0 0,2 3,-1 0,10 20,-10-23,1-1,4 24,7-5,-14-12,4 0,-5-5,-3-5,3 4,-7-3,8 8,-7-3,6 4,-6-1,6-3,-6 7,6-7,-6 3,5-8,-5-1,3-8,-1-3,2-4,4-6,4 0,5-3,13-8,-11 0,15-11,-11 0,-6 0,2-1,22-13,-19 8,1-1,-5 6,1 0,4-6,0-1,0 1,1-1,3-3,1-1,-1 0,1 1,-1-1,1 1,-1 0,1-1,-1 1,1-1,0-2,-1 0,-2 3,-1 0,-2-1,-2 0,-2 3,-1 0,-2-1,0-2,1-2,0-1,0 0,0-1,1-4,0-2,-3 5,0 0,1-3,-2-1,-3-1,-1-1,2 0,0-1,-5-6,0-1,1 4,-1-1,-4-9,-3-2,1 8,-1-2,-3 10,0-1,-1-2,2-8,-1-3,0 0,-1 0,-1-1,0 1,0 1,0 1,0 0,-2-4,0 0,0 3,0 10,0 2,0-2,0-13,0-3,0 1,0 8,0 0,0 0,0-5,0-1,0 3,0 8,0 2,0-1,-1-1,-1-1,0 1,-3-12,-1 1,0 0,0 1,-2 3,0 0,0 1,1-1,-2-4,0 1,-1 2,-1 0,0-3,0 1,-2 2,-1 2,1 2,-1 2,-1-1,-1 1,1 3,0 0,0 4,0-1,-2 1,0 1,0 5,0 0,-2-2,0 0,-3 1,0 0,2-2,0 0,-5-2,0 1,9 10,-1 0,-6-5,0 0,-12-13,16 16,-1 0,1 7,1 1,-9-26,3 9,5 7,4 1,4 4,1 0,2-5,4 4,-3-3,6-1,-2 4,0-8,2 4,-6-5,3 4,-4 1,1 6,0-1,0 4,-3 1,2 4,-4 4,5-3,-4 8,4-4,-2 6,3 0,0 0,0 1,1 1,-4-1,3 2,-3 0,4-2,-4 1,3-1,-3-1,1 3,1-3,-2 1,1 1,1-1,-1-1,-1 2,0-4,2 7,1-2</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06:19.292"/>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17527 9669,'-57'0,"27"0,-1 0,0 0,-1 0,-3 0,-1 0,-5 6,0 2,2 0,0 4,-4 6,1 4,4 4,1 3,-5-1,2 3,8 2,2 2,-7 2,1 1,10-2,2 3,-3 1,2 1,3-2,1 0,0 2,3 0,4 2,1-1,-3-1,1 2,5 8,2 3,0-3,1 1,2-12,-1 2,2 1,-1 3,1 2,0-1,0-1,0-1,-1 1,-1 5,0 0,0-1,0-4,1-2,-1 1,2 0,0 0,0-3,-4 4,1-1,1 10,1-2,-2-15,0-1,1 19,0 2,-2-10,1-1,3 3,2 0,-1-6,1 0,2 1,0 1,0 3,0 1,0 7,0 0,0 1,0 1,1-18,1 1,0-1,1 18,0-1,0-13,0 0,0 3,-1-2,0-13,0-1,-1 16,-1 1,2-9,0-1,-2 3,0 0,2-3,1 1,-1-2,1 2,0 7,0 2,1 1,1 0,-2 4,0 0,-1-1,2 1,1 0,-1-1,-3-11,-1-2,3 5,-1-2,-2-11,0 0,0 7,0-1,0-5,0-1,2 1,0 1,1 2,0-2,5 17,-4-12,1-1,11 6,-7-11,1 1,10 8,-5-9,1-1,5 3,-6-5,1 0,8 12,5 5,-4-3,7-3,-7-5,7 5,-4-9,9 5,-4-9,6 0,2-4,-1-4,9 5,-4-12,6 7,-2-8,2 1,-2-1,2-3,-1-1,-19-4,0 1,28 3,-25-1,1 0,-4-2,0 0,4 1,-1 1,20 1,-21-3,0-1,14 4,-16-5,-1-1,17 2,8-4,-10 0,-8-3,11-17,-13-8,-11 5,0-3,0-1,-1-2,1-4,-1-2,2-2,0-1,0-2,1-1,-1 0,0 1,1-1,-1 0,1-2,0-1,-2 0,-1 0,0-3,0 0,-1-2,-2-1,-1-3,0-2,-6 16,0 0,-1 0,-3-2,-2-1,1 0,1 0,0 0,-1 1,-1-18,-2 1,1 17,-1 0,1 0,-2-1,0 0,-1 1,0-2,-2 1,1 0,0-2,0-1,0 1,-2 2,0 1,0-1,0-2,0 0,0-1,0 1,0-1,0-1,0-4,0-1,0 0,-2 0,1-1,-2 1,0-3,-2-1,0 1,0-1,-2 1,0 0,-1-1,-1 1,1 0,0 2,-1 0,1 1,0 0,0 0,0 1,0 5,0 0,0 0,2 1,0-1,0 1,-1 2,-1 1,2-1,0-16,-1-1,-3 1,-1 1,5 3,0 0,-3 4,-1 0,1-2,1-1,0-1,-1-1,-1 1,0-1,1-3,1 1,0 16,0 0,1-3,0 1,0 10,0 1,0-6,-1-1,1 4,0 0,-2 1,0-1,0-2,-1-1,0 5,0 0,-1-5,-1 0,1 9,1 1,-5-23,-8 2,9 3,-10-4,2-1,1 6,-2 1,0 8,-8-14,3 19,-6-16,11 21,-8-6,4 5,0 0,4 6,3 3,7 2,-6 6,6 1,-3 3,1-1,2 4,-6-3,2 5,-3-5,4 6,-3-3,3 3,-4 0,0 0,0 0,0 0,-4 0,-1 6,-3 2,-6 7,5-1,-2 4,3-6,6 5,-1-10,6 5,-2-5,6 2,-2-3,2 3,4-2,-2 4,2-2,-1 3,-1 0,4 0,-2 0,0 0,5 0,-4-2,5-2,0 0,-4 1,6 0,-4-2</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05:26.645"/>
    </inkml:context>
    <inkml:brush xml:id="br0">
      <inkml:brushProperty name="width" value="0.05292" units="cm"/>
      <inkml:brushProperty name="height" value="0.05292" units="cm"/>
      <inkml:brushProperty name="color" value="#00FF00"/>
    </inkml:brush>
  </inkml:definitions>
  <inkml:trace contextRef="#ctx0" brushRef="#br0">17965 2991 24575,'-13'0'0,"-1"0"0,-1 0 0,2 0 0,-3 0 0,4 0 0,0 0 0,0 0 0,0 0 0,3 0 0,-3 0 0,3 0 0,0 0 0,-3 0 0,6 0 0,-2 0 0,2 0 0,1 0 0,-1 0 0,1 0 0,-1 0 0,1 0 0,-1 0 0,1 0 0,0 0 0,2 5 0,1 1 0,2 5 0,0 1 0,0 0 0,0 4 0,3-3 0,-3 2 0,6 1 0,-5-3 0,4 2 0,-4-3 0,4 0 0,-4 1 0,1-1 0,-2 0 0,0-3 0,0 2 0,0-5 0,0 3 0,0-4 0,0 0 0,3-1 0,0-2 0,5-5 0,1 3 0,3-6 0,0 3 0,0-1 0,3 2 0,-2 2 0,6 0 0,-2 0 0,-1 0 0,3 0 0,-6 5 0,11 8 0,-9 4 0,6 1 0,-8 1 0,-3-6 0,-1 3 0,-3-4 0,0 0 0,0 0 0,0 0 0,-3 0 0,3 0 0,-6-3 0,3 6 0,-3-5 0,0 6 0,0-4 0,0 0 0,-3 3 0,-6 1 0,-1 0 0,-5-1 0,3-6 0,0 0 0,-4-3 0,3-2 0,-2-2 0,-1-2 0,3 0 0,-6 0 0,3 0 0,-1 0 0,2 0 0,-1 0 0,3 0 0,1 0 0,3 0 0,4 0 0,-1 0 0,1 0 0,-1 0 0,3 0 0,1 0 0</inkml:trace>
  <inkml:trace contextRef="#ctx0" brushRef="#br0" timeOffset="969">17506 3842 24575,'5'-3'0,"4"0"0,11 3 0,5 0 0,18 0 0,-15 0 0,19 0 0,-21 0 0,17 0 0,-13 0 0,13 0 0,-13 0 0,3 0 0,-5 0 0,-3 0 0,3 0 0,-7-5 0,2 0 0,-3-5 0,-3 4 0,2-1 0,2 1 0,-3 0 0,3 2 0,-9-1 0,0 4 0,0-1 0,-3 2 0,3 0 0,-6 0 0,5 0 0,-5 0 0,3 0 0,-4 0 0,-2-3 0,-1 3 0,-2-2 0</inkml:trace>
  <inkml:trace contextRef="#ctx0" brushRef="#br0" timeOffset="2727">17945 4060 24575,'0'-8'0,"0"0"0,0-1 0,0 3 0,0-2 0,0 2 0,-2 3 0,1-5 0,-7 7 0,2-4 0,-7 2 0,1 2 0,3-2 0,-2 3 0,2 0 0,-4 0 0,1 0 0,0 0 0,0 0 0,-3 0 0,2 0 0,-6 6 0,6 1 0,-6 3 0,6 2 0,0-6 0,2 6 0,4-6 0,-1 5 0,2-2 0,2 3 0,-1 0 0,4 0 0,-4 0 0,4 1 0,-2-1 0,3 0 0,0 0 0,0-3 0,0 2 0,0-2 0,0 3 0,0 0 0,0 0 0,0 0 0,3 0 0,1 4 0,5-3 0,-3 2 0,6-5 0,-3 1 0,3-4 0,0 2 0,4-3 0,-3 0 0,2-2 0,-3-2 0,4-2 0,-3 0 0,2 0 0,-3 0 0,1-3 0,-1-6 0,1-5 0,-3-10 0,3-1 0,-5 0 0,3-3 0,-5 3 0,1 1 0,0 0 0,0 4 0,-1 0 0,-2 3 0,2 2 0,-6 5 0,3-1 0,-3 5 0,0-2 0,0 2 0,0 1 0,0 0 0,0 26 0,0 0 0,0 34 0,0-2-582,0-20 1,0 2 581,2 0 0,0 1 0,1 2 0,0 1 0,-1-1 0,1 0 0,1 1 0,0-1-358,-3-6 0,-1 0 358,3 2 0,-1 0 0,-2 23 0,0 0-188,0-7 188,0-10 0,0-7 0,0-12 1109,0-1-1109,0-11 751,0-1-751,0-2 0,0-3 0,0-1 0</inkml:trace>
  <inkml:trace contextRef="#ctx0" brushRef="#br0" timeOffset="4236">17612 7221 24575,'0'15'0,"0"4"0,0 6 0,0 4 0,0 4 0,0-3 0,0 3 0,0-4 0,0 0 0,0-4 0,0-1 0,0-8 0,0 3 0,0-9 0,0 5 0,0-6 0,0 2 0,0-2 0,0-1 0,0-2 0,0 2 0,0-2 0,0 6 0,0-6 0,0 5 0,3-2 0,-2 0 0,4 3 0,-2-6 0,1 2 0,0-2 0,-1-3 0,3-1 0,2-2 0,1 0 0,4 0 0,2 0 0,1 0 0,1 0 0,2 0 0,-6 0 0,6 0 0,-6 0 0,2 0 0,-6 0 0,2 0 0,-1 0 0,-1 0 0,2 0 0,-2 0 0,0 0 0,3 0 0,-3 0 0,3 0 0,0 0 0,-3 0 0,2 0 0,-4 2 0,1-1 0,-3 1 0,1 1 0,-3-2 0,-1 1 0</inkml:trace>
  <inkml:trace contextRef="#ctx0" brushRef="#br0" timeOffset="5553">17684 7527 24575,'15'13'0,"-5"6"0,5-5 0,-5 2 0,0 0 0,2-1 0,-3-5 0,2 9 0,0-9 0,-4 5 0,4-3 0,-4 0 0,2 0 0,-4-3 0,1 0 0,0-4 0,-1 1 0,-2-1 0,2 1 0,-5-1 0,5 0 0,-4 1 0,3-3 0,-3 1 0,4-1 0,-5 3 0,5-3 0,-4 2 0,1-2 0,1 0 0,-3 2 0,5-2 0,-4 2 0,3 0 0,-3 1 0,1-1 0,1 0 0,-3 0 0,3 1 0,-1-1 0,-1 1 0,4-1 0,-5 1 0,3-1 0,-1 0 0,-1 1 0,1-1 0,-2 1 0,2-1 0,-1 0 0,1 1 0,-2-1 0,3-2 0,-3 2 0,3-2 0,-3 2 0,2 1 0,-1-1 0,1-2 0,-2-1 0</inkml:trace>
  <inkml:trace contextRef="#ctx0" brushRef="#br0" timeOffset="6521">17419 8065 24575,'13'0'0,"1"0"0,10 0 0,5 0 0,-3 0 0,6 0 0,-7 0 0,9 0 0,-5 0 0,1 0 0,2 0 0,-10 0 0,10 0 0,-8 0 0,1 0 0,-1 0 0,-4 0 0,-4 0 0,0 0 0,-1 0 0,-2 0 0,2 0 0,1 0 0,-3 0 0,2 0 0,-3 0 0,0 0 0,1 0 0,-4 0 0,2 0 0,-2 0 0,3 0 0,-3 0 0,0 0 0,-1 3 0,-2-2 0,2 1 0,-2-2 0,-1 0 0,0 0 0,-2 0 0,-1 0 0</inkml:trace>
  <inkml:trace contextRef="#ctx0" brushRef="#br0" timeOffset="8344">17808 8242 24575,'0'-12'0,"0"1"0,0 3 0,0 1 0,0-4 0,-2 8 0,-3-2 0,-1 5 0,-5 0 0,5 0 0,-3 0 0,1 0 0,-2 3 0,-2 3 0,0 3 0,0 3 0,0 0 0,0 0 0,0-3 0,0 3 0,0-3 0,3 0 0,-3 2 0,6-4 0,-3 1 0,4-3 0,-1 1 0,3-1 0,1 1 0,0-1 0,1 0 0,-2 1 0,3 2 0,0 1 0,0 7 0,0-3 0,0 2 0,0-3 0,0 0 0,0 0 0,0-2 0,0-2 0,0-3 0,3 1 0,-3-1 0,5-2 0,-2 2 0,3-2 0,2 0 0,1 2 0,3-4 0,-3 4 0,3-4 0,-3 1 0,0-2 0,2 0 0,-5 0 0,6 0 0,-6 0 0,2 0 0,1 0 0,-3 0 0,2-3 0,-2 0 0,-1-5 0,1-1 0,0-3 0,-3-4 0,0 3 0,0-6 0,-2 3 0,2-1 0,-3-2 0,0 6 0,2-3 0,-1 7 0,2 1 0,-1 2 0,-1 1 0,1-1 0,1 19 0,1-3 0,6 25 0,-1 5 0,6 7-326,-10-17 0,0 1 326,7 26 0,-7-22 0,-1-1 0,5 20 0,-6-21 0,-1 0 0,1 19 0,-3 0 0,0-2 0,0-20 0,0-1 0,0-13 0,0-4 0,0-3 0,0-4 0,0-2 0,0 0 0</inkml:trace>
  <inkml:trace contextRef="#ctx0" brushRef="#br0" timeOffset="21137">17402 13717 24575,'0'-8'0,"3"-3"0,0 5 0,3-6 0,0 6 0,2-5 0,1 4 0,3-4 0,0 4 0,0-5 0,1 6 0,-4-3 0,2 3 0,-2 3 0,3 0 0,-3 3 0,3 0 0,-6 0 0,5 0 0,-2 0 0,3 0 0,-3 0 0,3 3 0,-3 3 0,3 3 0,0 7 0,1-3 0,-3 2 0,1-3 0,-4 4 0,2 0 0,0 0 0,-2 3 0,2-6 0,-3 3 0,-3-4 0,0 3 0,-3-2 0,0 3 0,0-4 0,0 0 0,0 0 0,-9 1 0,2-1 0,-12-2 0,6 1 0,-3-4 0,4 2 0,0-3 0,0 0 0,2-3 0,2 0 0,2-3 0,1 0 0,0 0 0,6 0 0,6 0 0,1 0 0,6 0 0,-8 0 0,3 0 0,-1 0 0,-2 0 0,2 0 0,1 0 0,-3 0 0,2 0 0,1 0 0,-3 0 0,5 0 0,-5 0 0,6 3 0,-3 0 0,0 3 0,2 0 0,-4 2 0,1 2 0,-1 2 0,-2-3 0,1 2 0,-3-2 0,0 3 0,-3-2 0,0 1 0,0-2 0,0 3 0,0 0 0,-5 0 0,-2-2 0,-9 2 0,0-5 0,-1 2 0,-2-3 0,3 1 0,-1-1 0,-2-2 0,3-2 0,-4-2 0,4 0 0,-3 0 0,2 0 0,1 0 0,0 0 0,4 0 0,0-2 0,3-2 0,-2 1 0,4-2 0,1 2 0,1-2 0,2 2 0,0-2 0,-1 4 0,3-1 0,-1 2 0</inkml:trace>
  <inkml:trace contextRef="#ctx0" brushRef="#br0" timeOffset="22284">17274 14342 24575,'22'0'0,"0"0"0,2 0 0,1 0 0,4 0 0,-1 0 0,-3 0 0,8 0 0,-8 0 0,9 0 0,-10 0 0,4 0 0,-10 0 0,4 0 0,-5 0 0,-1 0 0,-1 0 0,-2 0 0,-1 0 0,0 0 0,-3 0 0,2 0 0,-2 0 0,0 0 0,0 0 0,-4 0 0,1 0 0,-1 0 0,0 0 0,1 0 0,-1 0 0,1 0 0,-3 0 0,-1 0 0</inkml:trace>
  <inkml:trace contextRef="#ctx0" brushRef="#br0" timeOffset="24826">17626 14622 24575,'0'-15'0,"0"1"0,0 2 0,0-4 0,0-1 0,0-2 0,0 5 0,0-4 0,0 11 0,-3-8 0,3 8 0,-8-1 0,7 2 0,-6 3 0,1 1 0,0 2 0,-4 0 0,4 0 0,-6 0 0,3 3 0,-3 3 0,0 3 0,0 3 0,0 0 0,-1 0 0,1 0 0,3-3 0,0 3 0,3-3 0,1 0 0,-1 2 0,2-5 0,-1 6 0,4-3 0,-1 3 0,-1 0 0,2 0 0,-2 3 0,1-2 0,1 3 0,-2-4 0,3 0 0,0-3 0,0 2 0,0-2 0,0 4 0,0-4 0,0 2 0,0-5 0,0 5 0,0-4 0,0 4 0,0-5 0,0 2 0,0-2 0,0-1 0,0 1 0,0-1 0,3-2 0,0 0 0,2-3 0,1 0 0,-1 0 0,1 0 0,2 0 0,-2 0 0,5-6 0,-4-4 0,6-15 0,-5 3 0,3-15 0,-4 2 0,4-1 0,-2-7 0,1 13 0,-2 0 0,-2 10 0,0 5 0,0 2 0,0 4 0,0 1 0,-1 5 0,-2-2 0,1 4 0,-1 4 0,3 4 0,0 5 0,0 4 0,1 0 0,2 4 0,-2 0 0,6 3 0,-5-2 0,2 3 0,-4-8 0,1 3 0,-1-3 0,0 1 0,-2 2 0,-1-6 0,-3 2 0,0-3 0,0 0 0,0 0 0,0 4 0,0-3 0,0 2 0,0 1 0,0-3 0,0 2 0,0-3 0,0-3 0,0 3 0,0-6 0,0 2 0,0-2 0,0-1 0,0 0 0,0 1 0,0-1 0,0 1 0,2-3 0,-1 2 0,1-3 0,0 1 0,-1 2 0,4-5 0,-3 5 0,1-3 0,2 1 0,-4 2 0,3-2 0,-3 2 0,4 0 0,-5 1 0,3-1 0,-3-4 0,0 0 0,0-3 0</inkml:trace>
  <inkml:trace contextRef="#ctx0" brushRef="#br0" timeOffset="35696">17620 9852 24575,'-8'0'0,"-6"3"0,6 6 0,-7 5 0,7 6 0,-4 0 0,1 4 0,0-4 0,-2 4 0,9-7 0,-8 1 0,10-8 0,-6 9 0,7-12 0,-2 7 0,3-4 0,0 5 0,0 1 0,0 4 0,0 0 0,0 4 0,0-4 0,0 4 0,0-7 0,0-2 0,3-3 0,0 0 0,3-3 0,-1 0 0,1-4 0,0 4 0,2-3 0,1 3 0,0-4 0,3 4 0,-3-3 0,0 3 0,2-3 0,-2 0 0,0-1 0,0 1 0,-1-3 0,-2 2 0,6-4 0,-6 3 0,2-3 0,1 1 0,-3-2 0,2 0 0,-3 0 0,1 0 0,-1 0 0,1 0 0,-1 0 0,1 0 0,-1-5 0,-2-2 0,3-5 0,-6 0 0,3 0 0,-3 0 0,3 0 0,-3 0 0,3-1 0,-3 1 0,0 0 0,0 0 0,0 0 0,0 0 0,0 0 0,0 3 0,0-3 0,-3 3 0,0 0 0,-3-3 0,1 6 0,-4-2 0,0 2 0,-3 0 0,0 0 0,0 2 0,-4-1 0,3 4 0,-3-2 0,7 3 0,1 0 0,2 0 0,1 0 0,-1 0 0,1 0 0,-1 0 0,1 0 0,-1 0 0,1 2 0,0 1 0,-1 3 0,3-1 0,-2 1 0,2-1 0,-3 0 0,-2 1 0,2 0 0,-3-1 0,4 1 0,-1-1 0,1 1 0,2-1 0,-2 0 0,2 1 0,-2-3 0,2-1 0,0-2 0</inkml:trace>
  <inkml:trace contextRef="#ctx0" brushRef="#br0" timeOffset="36852">17260 10500 24575,'11'11'0,"7"1"0,1 8 0,9-7 0,-1 12 0,7-16 0,-3 6 0,12-11 0,3 3 0,-4-3 0,12 1 0,-14 2 0,6-6 0,-2 6 0,-10-6 0,4 2 0,-8-3 0,3 0 0,-8 0 0,-2 0 0,-3 0 0,-3 0 0,1 0 0,-5 0 0,3 0 0,-7 0 0,2 0 0,-5 0 0,3 0 0,-4 0 0,1 0 0,-1 0 0,0 0 0,-2 0 0,-1 0 0</inkml:trace>
  <inkml:trace contextRef="#ctx0" brushRef="#br0" timeOffset="39273">17764 10964 24575,'3'-17'0,"0"0"0,-3-3 0,0 1 0,0-4 0,0 5 0,0-1 0,0 9 0,0-1 0,0 5 0,0-2 0,-5 5 0,1 1 0,-7 2 0,2 0 0,0 0 0,-3 0 0,3 0 0,-3 0 0,-4 2 0,0 2 0,-4 3 0,0-1 0,4 1 0,0-1 0,4 0 0,0 0 0,3 0 0,0 2 0,3-1 0,1 1 0,-4-2 0,3 2 0,-3-1 0,0 1 0,0-2 0,0 0 0,0-1 0,1 1 0,4-1 0,-3 1 0,3 0 0,1-1 0,1 0 0,2 1 0,0-1 0,0 4 0,0 0 0,0 3 0,0 0 0,0 3 0,0 2 0,5-1 0,3 3 0,4-2 0,2 2 0,-2-2 0,1-2 0,-4-6 0,2 0 0,-5-3 0,3-1 0,-4 1 0,1-3 0,-1-1 0,0-2 0,1 0 0,-1 0 0,0 0 0,1 0 0,-1 0 0,1 0 0,2 0 0,-2 0 0,6-2 0,-6-2 0,5-4 0,-5 1 0,3-4 0,-3 2 0,-1 0 0,1-3 0,0 3 0,0-3 0,0 0 0,-2-1 0,-2 1 0,-2 0 0,0 0 0,0 0 0,0 3 0,0-3 0,0 6 0,0-5 0,0 4 0,0-1 0,0 2 0,0-2 0,0 2 0,0-3 0,3 4 0,-3-1 0,5 1 0,-4-1 0,4 1 0,-2-1 0,0 0 0,-1 1 0,0 2 0,-1-2 0,4 2 0,-3 0 0,1 3 0,-1 6 0,1 6 0,-2 4 0,2 8 0,-3 1 0,3 4 0,-2-1 0,2 1 0,-3-1 0,0-3 0,0-1 0,3-4 0,-2-4 0,2-3 0,-3-2 0,0-5 0,0 6 0,2-6 0,-1 2 0,1 1 0,1 0 0,-2 0 0,1 2 0,-2-2 0,0 3 0,3-3 0,-3 3 0,3-3 0,-3 3 0,0-3 0,3 2 0,-3-2 0,6 4 0,-6-1 0,3 0 0,0 0 0,-3-3 0,3-1 0,-1-2 0,-1-1 0,1 1 0,-2-1 0,3-2 0,-3 1 0,2-3 0,-2 1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04:38.559"/>
    </inkml:context>
    <inkml:brush xml:id="br0">
      <inkml:brushProperty name="width" value="0.05292" units="cm"/>
      <inkml:brushProperty name="height" value="0.05292" units="cm"/>
      <inkml:brushProperty name="color" value="#FF0000"/>
    </inkml:brush>
  </inkml:definitions>
  <inkml:trace contextRef="#ctx0" brushRef="#br0">10149 6360 24575,'0'14'0,"0"-5"0,0 9 0,0-5 0,0 7 0,0-3 0,0 2 0,0-3 0,0 4 0,0-4 0,0 3 0,0-3 0,0 4 0,3-4 0,-3 3 0,6-2 0,-5-1 0,5 3 0,-6-6 0,6 3 0,-5-4 0,4 0 0,-4 0 0,4 0 0,-2-3 0,0 2 0,2-2 0,-4 4 0,4-4 0,-4-1 0,1-3 0,1 1 0,-3-1 0,3 1 0,-1-3 0,-2 1 0,5-3 0,-2 1 0,2-2 0,0 0 0,0 0 0,1 0 0,2 0 0,1 0 0,3 0 0,0 0 0,0 0 0,-3-2 0,3 1 0,-3-1 0,0 2 0,-1 0 0,1 0 0,-3 0 0,2 0 0,0 0 0,-1 0 0,1-3 0,-3 3 0,1-3 0,-1 3 0,1 0 0,-1 0 0,1 0 0,-1 0 0,0 0 0,1 0 0,-1 0 0,0 0 0,0 0 0,0 0 0,0 0 0,0 0 0,0 0 0,1 0 0,-1 0 0,0 0 0,0 0 0,0 0 0,0 0 0,1 0 0,-1 0 0,-2-2 0,-1 2 0,-2-3 0</inkml:trace>
  <inkml:trace contextRef="#ctx0" brushRef="#br0" timeOffset="5448">10249 6604 24575,'0'8'0,"0"-1"0,0-1 0,0-1 0,-2-2 0,-1-1 0,-2-2 0,0 0 0,-1 0 0,1 0 0,0 0 0,-1 0 0,0 0 0,-2 3 0,2 0 0,-6 3 0,3 0 0,-3 0 0,0 0 0,3-1 0,0 1 0,1-3 0,4 2 0,-4-2 0,5 0 0,0 2 0,1-7 0,2 1 0,0-4 0,2 0 0,4-1 0,0 1 0,3-1 0,-4 3 0,0-2 0,1 4 0,-1-4 0,1 5 0,2-6 0,-2 3 0,3 0 0,-1-2 0,-2 4 0,3-4 0,-1 2 0,-2-1 0,6-1 0,-6 2 0,2-3 0,0 3 0,-1-2 0,1 4 0,-2-3 0,-1 3 0,0-2 0,1 1 0,-1 1 0,1-1 0,-1 2 0,1 0 0,-1 0 0,0 0 0,0 0 0,1 0 0,-1 0 0,1 0 0,-1 0 0,1 0 0,2 0 0,-2 0 0,3 0 0,-4 0 0,0 0 0,1 0 0,2 0 0,-2 2 0,3 1 0,-4 0 0,1 2 0,-1-2 0,1 0 0,-1 2 0,1-2 0,-1 0 0,-2 2 0,2-2 0,-2 3 0,2-1 0,1-2 0,-1 2 0,1-2 0,-3 2 0,2 1 0,-2-1 0,0 1 0,1-1 0,-1 1 0,1-1 0,0 0 0,-3 1 0,4-1 0,-5 1 0,3-1 0,-3 1 0,0-1 0,0 1 0,0-1 0,0 0 0,0 1 0,0-1 0,0 1 0,0-1 0,0 1 0,0-1 0,0 1 0,0-1 0,0 1 0,0-1 0,0 0 0,0 1 0,0-1 0,-3 1 0,3-1 0,-5 0 0,2-2 0,0 2 0,-2-2 0,2 3 0,-3-3 0,1 2 0,-1-5 0,3 5 0,-2-2 0,2 0 0,-5-1 0,2 1 0,-3-3 0,4 5 0,-1-4 0,-2 1 0,1-2 0,-1 0 0,-1 0 0,3 0 0,-2 0 0,-1 0 0,0 0 0,0 0 0,-3 0 0,3 0 0,0 0 0,-2 0 0,1 0 0,1 0 0,-2 0 0,1 0 0,-2 0 0,0 0 0,3 0 0,-2 0 0,1-2 0,1-2 0,1 1 0,-1-2 0,3 4 0,-2-4 0,2 5 0,3-5 0,-2 4 0,2-4 0,0 2 0,-1 1 0,3-3 0,-1 2 0,-1-3 0,3 1 0,-3-1 0,0-2 0,3-2 0,-3 1 0,0-2 0,3 1 0,-3-2 0,3 0 0,0 0 0,0 0 0,0 0 0,0 0 0,0-1 0,0 1 0,0 0 0,0 3 0,0-2 0,0 1 0,0-2 0,0 3 0,0-2 0,0 4 0,0-4 0,0 2 0,0 0 0,0-3 0,0 6 0,0-6 0,0 3 0,0 0 0,0-2 0,0 4 0,0-4 0,0 2 0,0-1 0,0-1 0,0 2 0,3-3 0,-3-1 0,6 1 0,-6 0 0,6 0 0,-6 0 0,5 3 0,-4-3 0,4 3 0,-4 0 0,4-3 0,-2 6 0,3-2 0,-3-1 0,2 3 0,-5-3 0,5 4 0,-2-1 0,3 3 0,-3-2 0,2 2 0,-2 0 0,2-2 0,0 2 0,1 0 0,-1-2 0,1 5 0,-1-5 0,1 2 0,-1-3 0,1 3 0,-1-2 0,1 2 0,-1 0 0,1-2 0,-1 2 0,0-3 0,1 3 0,-1-1 0,1 0 0,-1-1 0,1-1 0,-1 1 0,0 2 0,1-2 0,-1 2 0,1-3 0,-1 3 0,-2-2 0,2 2 0,-2 0 0,0-2 0,0 2 0,-1 0 0,1 1 0,0-1 0,1 3 0,-1-3 0,2 3 0,0 0 0,1 0 0,-1 0 0,0 0 0,1 0 0,-1 0 0,0 0 0,1 0 0,-1 0 0,0 0 0,0 0 0,0 0 0,0 0 0,0 0 0,0 0 0,1 0 0,-1 0 0,0 0 0,1 2 0,-1-1 0,1 2 0,-1-1 0,1 1 0,-1 0 0,0 2 0,1-5 0,-1 5 0,1-4 0,-1 3 0,0-3 0,1 4 0,-1-5 0,1 5 0,-1-4 0,0 3 0,0-1 0,-2 2 0,2-2 0,-5 1 0,5-3 0,-4 4 0,3-3 0,-3 3 0,4-2 0,-5 2 0,3-5 0,-3 2 0</inkml:trace>
  <inkml:trace contextRef="#ctx0" brushRef="#br0" timeOffset="7345">9831 7056 24575,'11'0'0,"0"0"0,-1 0 0,1 0 0,-2 0 0,3 0 0,0 0 0,0 0 0,0 0 0,0 0 0,0 0 0,0 0 0,4 0 0,-3 0 0,2 0 0,1 0 0,-3 0 0,6 0 0,-3 0 0,0 0 0,3 0 0,-2 0 0,2 0 0,5 0 0,-3 0 0,3-3 0,0-1 0,-3 0 0,7-2 0,-4-1 0,5-1 0,0-3 0,-4 1 0,3 2 0,-7-1 0,7-2 0,-8 4 0,8-4 0,-7 2 0,3 1 0,-8-2 0,3 4 0,-6 0 0,6-1 0,-6 1 0,3 2 0,-7-1 0,2 4 0,-2-4 0,0 5 0,3-3 0,-3 3 0,3-3 0,-3 2 0,2-1 0,-5 2 0,6 0 0,-6 0 0,2 0 0,-2 0 0,-1 0 0,1 0 0,-1 0 0,1 0 0,-1 0 0,0 0 0,1 0 0,-1 0 0,1 0 0,-1 0 0,1 0 0,-1 0 0,0 0 0,1 0 0,-1 0 0,1 0 0,-1 0 0,1 0 0,-3-3 0,-1 1 0,-2-1 0,0 0 0</inkml:trace>
  <inkml:trace contextRef="#ctx0" brushRef="#br0" timeOffset="8458">10136 7060 24575,'0'20'0,"0"0"0,0 0 0,0 3 0,0 2 0,0 4 0,0 4 0,0 2 0,0-1 0,0-1 0,0 1 0,0-4 0,0 8 0,0-13 0,0 8 0,0-8 0,0-1 0,0 4 0,0-7 0,0 3 0,0-4 0,0-4 0,0 3 0,0-6 0,0 3 0,0-4 0,0 0 0,0 0 0,0 9 0,0-14 0,0 1 0,0-11 0,0-3 0</inkml:trace>
  <inkml:trace contextRef="#ctx0" brushRef="#br0" timeOffset="10128">10399 7287 24575,'0'-4'0,"0"9"0,0 1 0,0 9 0,0-2 0,0-3 0,0 8 0,0-5 0,0 1 0,0 4 0,0-5 0,0 4 0,0 2 0,0-3 0,0 4 0,0 0 0,0 0 0,0 0 0,2-4 0,-1 3 0,4-6 0,-1 6 0,-1-6 0,3 2 0,-3-3 0,3 0 0,0-3 0,0 3 0,0-6 0,-1 2 0,1-2 0,-1-1 0,4-2 0,0 0 0,3-3 0,0 0 0,3 0 0,-2 0 0,3 0 0,-1-6 0,-2-1 0,3-6 0,-4 1 0,0-3 0,1-2 0,0-3 0,1 0 0,-4 0 0,2 1 0,-4-5 0,1 3 0,-1-7 0,-2 7 0,1-7 0,0 7 0,0-7 0,0 3 0,-3 0 0,3-3 0,-7 7 0,4-3 0,-4 5 0,0 2 0,0 1 0,0 4 0,0 0 0,0 0 0,0 3 0,0 0 0,0 4 0,0-1 0,0 1 0,-5-1 0,-2 0 0,-5 3 0,0-2 0,0 1 0,0 1 0,0-2 0,0 4 0,2-4 0,-1 4 0,5-1 0,-3 2 0,1 0 0,2 0 0,-3 0 0,1 0 0,-2 0 0,-2 2 0,0 4 0,0 1 0,0 4 0,0-4 0,0 5 0,2-6 0,-1 3 0,4-1 0,-1 2 0,2-1 0,0 2 0,0-2 0,-3 3 0,2 0 0,-1 0 0,2-3 0,0 3 0,0-6 0,0 2 0,1-2 0,2-1 0,-2 0 0,4 1 0,-1-1 0,2 1 0,0-1 0,0 1 0,-3-1 0,3 1 0,-3-1 0,3 0 0,0 1 0,0-1 0,0 1 0,0-1 0,0 3 0,0-2 0,0 2 0,0-3 0,0 1 0,0-1 0,0 0 0,0-2 0,0 0 0</inkml:trace>
  <inkml:trace contextRef="#ctx0" brushRef="#br0" timeOffset="12365">9925 10789 24575,'0'32'0,"0"-1"0,0 2 0,0-3 0,0 8 0,0-4 0,0 1 0,0-2 0,0-4 0,0-4 0,0 3 0,0 2 0,0-4 0,0 2 0,0-8 0,0-4 0,0 0 0,0-4 0,0-3 0,0 0 0,0-4 0,0 0 0,0 1 0,3-3 0,0-1 0,2-4 0,0-1 0,4 0 0,0-2 0,3 1 0,0-2 0,0 0 0,3 0 0,-2 0 0,6 2 0,-6-1 0,6 1 0,-6-2 0,2 2 0,1-2 0,-3 6 0,2-6 0,-3 3 0,0 0 0,0 0 0,-3 0 0,2 3 0,-5-3 0,6 3 0,-6 0 0,2 0 0,-2 0 0,-1 0 0,1 0 0,-1 0 0,0 0 0,0 0 0,-2-2 0,2 1 0,-2-1 0,2 2 0,0 0 0,0 0 0,-2 0 0,-1 0 0</inkml:trace>
  <inkml:trace contextRef="#ctx0" brushRef="#br0" timeOffset="13358">10130 11048 24575,'-3'7'0,"1"26"0,1 24 0,1 4 0,1-12 0,-2-19 0,2 1-388,-1 18 1,0 14 0,0-5 0,0-23 387,0-26 502,0-1-502,0 1 257,0-3-257,0 2 0,0-5 0,0 0 0</inkml:trace>
  <inkml:trace contextRef="#ctx0" brushRef="#br0" timeOffset="14560">9849 11557 24575,'12'0'0,"4"0"0,0 0 0,4 0 0,4 0 0,-3 0 0,6 0 0,-6 0 0,3 0 0,-1 0 0,-2 0 0,3 0 0,-4 0 0,3 0 0,-5 0 0,4 0 0,-5 0 0,-1-6 0,3 5 0,-6-7 0,6 4 0,-6 1 0,2-5 0,1 3 0,-3-1 0,2 0 0,-3 3 0,4-3 0,-6 2 0,5-2 0,-6 6 0,0-3 0,-1 3 0,-2 0 0,-1 0 0,1 0 0,-3-2 0,-1 1 0,-2-1 0</inkml:trace>
  <inkml:trace contextRef="#ctx0" brushRef="#br0" timeOffset="15740">10072 11667 24575,'-3'2'0,"0"5"0,3 9 0,0 12 0,0-6 0,0 15 0,0-11 0,0 7 0,0-4 0,0 5 0,0-12 0,0 10 0,0-15 0,0 7 0,0-4 0,0-4 0,0 0 0,0-1 0,0-2 0,0 3 0,0-1 0,0-2 0,0 3 0,0-4 0,0 0 0,0 3 0,0-5 0,0 5 0,0-6 0,0 0 0,0 0 0,0-4 0,0 0 0,0 1 0,0-3 0,0-1 0</inkml:trace>
  <inkml:trace contextRef="#ctx0" brushRef="#br0" timeOffset="17780">10221 11796 24575,'0'14'0,"0"2"0,0 7 0,0-2 0,0 12 0,0-11 0,0 10 0,0-15 0,0 6 0,0-6 0,0 3 0,0-4 0,0-1 0,0-2 0,0-1 0,0 0 0,0 0 0,0-3 0,0 2 0,0-5 0,0 3 0,0-4 0,0 1 0,0-1 0,2 1 0,1-1 0,3-2 0,-1 2 0,1-5 0,-1 3 0,1-3 0,-1 0 0,3 0 0,2 0 0,2 0 0,-3 0 0,2 0 0,-2 0 0,3 0 0,4-3 0,-6 0 0,4-4 0,-4 2 0,2-2 0,-3-1 0,2 1 0,-4-2 0,4 3 0,-4-2 0,1 1 0,-2-4 0,-1 5 0,4-6 0,-3 6 0,3-6 0,-4 6 0,1-5 0,0 5 0,0-6 0,-3 6 0,2-6 0,-4 6 0,2-5 0,-3 2 0,0-4 0,0 1 0,0 0 0,0 0 0,0-4 0,0 0 0,0-1 0,0-2 0,0 6 0,0-6 0,0 6 0,0-2 0,0 3 0,0 0 0,0-1 0,0 1 0,0 3 0,0-2 0,0 2 0,0-1 0,0-1 0,0 5 0,0-3 0,-3 4 0,3-1 0,-5 1 0,2 2 0,-1-2 0,0 4 0,1-4 0,-3 5 0,1-5 0,-1 4 0,1-1 0,-4 2 0,3 0 0,-6 0 0,3 0 0,-3 0 0,0 0 0,0 0 0,0 0 0,0 0 0,-1 0 0,4 2 0,-2-1 0,5 1 0,-6 1 0,6-3 0,-3 5 0,4-4 0,-4 1 0,3 1 0,-5-3 0,5 5 0,-6-4 0,6 1 0,-3 1 0,4-3 0,-1 3 0,1-3 0,-1 2 0,1-1 0,-1 1 0,1-2 0,2 3 0,-2-3 0,5 5 0,-3-2 0,1 2 0,1 0 0,-1 1 0,2-1 0,0 0 0,0 1 0,0-1 0,0 1 0,0-1 0,0 0 0,0 1 0,0-1 0,0 1 0,0-1 0,0 1 0,0-1 0,0 1 0,0-1 0,0 0 0,0 1 0,0-1 0,0 1 0,0-3 0,0-1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05:26.645"/>
    </inkml:context>
    <inkml:brush xml:id="br0">
      <inkml:brushProperty name="width" value="0.05292" units="cm"/>
      <inkml:brushProperty name="height" value="0.05292" units="cm"/>
      <inkml:brushProperty name="color" value="#00FF00"/>
    </inkml:brush>
  </inkml:definitions>
  <inkml:trace contextRef="#ctx0" brushRef="#br0">17965 2991 24575,'-13'0'0,"-1"0"0,-1 0 0,2 0 0,-3 0 0,4 0 0,0 0 0,0 0 0,0 0 0,3 0 0,-3 0 0,3 0 0,0 0 0,-3 0 0,6 0 0,-2 0 0,2 0 0,1 0 0,-1 0 0,1 0 0,-1 0 0,1 0 0,-1 0 0,1 0 0,0 0 0,2 5 0,1 1 0,2 5 0,0 1 0,0 0 0,0 4 0,3-3 0,-3 2 0,6 1 0,-5-3 0,4 2 0,-4-3 0,4 0 0,-4 1 0,1-1 0,-2 0 0,0-3 0,0 2 0,0-5 0,0 3 0,0-4 0,0 0 0,3-1 0,0-2 0,5-5 0,1 3 0,3-6 0,0 3 0,0-1 0,3 2 0,-2 2 0,6 0 0,-2 0 0,-1 0 0,3 0 0,-6 5 0,11 8 0,-9 4 0,6 1 0,-8 1 0,-3-6 0,-1 3 0,-3-4 0,0 0 0,0 0 0,0 0 0,-3 0 0,3 0 0,-6-3 0,3 6 0,-3-5 0,0 6 0,0-4 0,0 0 0,-3 3 0,-6 1 0,-1 0 0,-5-1 0,3-6 0,0 0 0,-4-3 0,3-2 0,-2-2 0,-1-2 0,3 0 0,-6 0 0,3 0 0,-1 0 0,2 0 0,-1 0 0,3 0 0,1 0 0,3 0 0,4 0 0,-1 0 0,1 0 0,-1 0 0,3 0 0,1 0 0</inkml:trace>
  <inkml:trace contextRef="#ctx0" brushRef="#br0" timeOffset="969">17506 3842 24575,'5'-3'0,"4"0"0,11 3 0,5 0 0,18 0 0,-15 0 0,19 0 0,-21 0 0,17 0 0,-13 0 0,13 0 0,-13 0 0,3 0 0,-5 0 0,-3 0 0,3 0 0,-7-5 0,2 0 0,-3-5 0,-3 4 0,2-1 0,2 1 0,-3 0 0,3 2 0,-9-1 0,0 4 0,0-1 0,-3 2 0,3 0 0,-6 0 0,5 0 0,-5 0 0,3 0 0,-4 0 0,-2-3 0,-1 3 0,-2-2 0</inkml:trace>
  <inkml:trace contextRef="#ctx0" brushRef="#br0" timeOffset="2727">17945 4060 24575,'0'-8'0,"0"0"0,0-1 0,0 3 0,0-2 0,0 2 0,-2 3 0,1-5 0,-7 7 0,2-4 0,-7 2 0,1 2 0,3-2 0,-2 3 0,2 0 0,-4 0 0,1 0 0,0 0 0,0 0 0,-3 0 0,2 0 0,-6 6 0,6 1 0,-6 3 0,6 2 0,0-6 0,2 6 0,4-6 0,-1 5 0,2-2 0,2 3 0,-1 0 0,4 0 0,-4 0 0,4 1 0,-2-1 0,3 0 0,0 0 0,0-3 0,0 2 0,0-2 0,0 3 0,0 0 0,0 0 0,0 0 0,3 0 0,1 4 0,5-3 0,-3 2 0,6-5 0,-3 1 0,3-4 0,0 2 0,4-3 0,-3 0 0,2-2 0,-3-2 0,4-2 0,-3 0 0,2 0 0,-3 0 0,1-3 0,-1-6 0,1-5 0,-3-10 0,3-1 0,-5 0 0,3-3 0,-5 3 0,1 1 0,0 0 0,0 4 0,-1 0 0,-2 3 0,2 2 0,-6 5 0,3-1 0,-3 5 0,0-2 0,0 2 0,0 1 0,0 0 0,0 26 0,0 0 0,0 34 0,0-2-582,0-20 1,0 2 581,2 0 0,0 1 0,1 2 0,0 1 0,-1-1 0,1 0 0,1 1 0,0-1-358,-3-6 0,-1 0 358,3 2 0,-1 0 0,-2 23 0,0 0-188,0-7 188,0-10 0,0-7 0,0-12 1109,0-1-1109,0-11 751,0-1-751,0-2 0,0-3 0,0-1 0</inkml:trace>
  <inkml:trace contextRef="#ctx0" brushRef="#br0" timeOffset="4236">17612 7221 24575,'0'15'0,"0"4"0,0 6 0,0 4 0,0 4 0,0-3 0,0 3 0,0-4 0,0 0 0,0-4 0,0-1 0,0-8 0,0 3 0,0-9 0,0 5 0,0-6 0,0 2 0,0-2 0,0-1 0,0-2 0,0 2 0,0-2 0,0 6 0,0-6 0,0 5 0,3-2 0,-2 0 0,4 3 0,-2-6 0,1 2 0,0-2 0,-1-3 0,3-1 0,2-2 0,1 0 0,4 0 0,2 0 0,1 0 0,1 0 0,2 0 0,-6 0 0,6 0 0,-6 0 0,2 0 0,-6 0 0,2 0 0,-1 0 0,-1 0 0,2 0 0,-2 0 0,0 0 0,3 0 0,-3 0 0,3 0 0,0 0 0,-3 0 0,2 0 0,-4 2 0,1-1 0,-3 1 0,1 1 0,-3-2 0,-1 1 0</inkml:trace>
  <inkml:trace contextRef="#ctx0" brushRef="#br0" timeOffset="5553">17684 7527 24575,'15'13'0,"-5"6"0,5-5 0,-5 2 0,0 0 0,2-1 0,-3-5 0,2 9 0,0-9 0,-4 5 0,4-3 0,-4 0 0,2 0 0,-4-3 0,1 0 0,0-4 0,-1 1 0,-2-1 0,2 1 0,-5-1 0,5 0 0,-4 1 0,3-3 0,-3 1 0,4-1 0,-5 3 0,5-3 0,-4 2 0,1-2 0,1 0 0,-3 2 0,5-2 0,-4 2 0,3 0 0,-3 1 0,1-1 0,1 0 0,-3 0 0,3 1 0,-1-1 0,-1 1 0,4-1 0,-5 1 0,3-1 0,-1 0 0,-1 1 0,1-1 0,-2 1 0,2-1 0,-1 0 0,1 1 0,-2-1 0,3-2 0,-3 2 0,3-2 0,-3 2 0,2 1 0,-1-1 0,1-2 0,-2-1 0</inkml:trace>
  <inkml:trace contextRef="#ctx0" brushRef="#br0" timeOffset="6521">17419 8065 24575,'13'0'0,"1"0"0,10 0 0,5 0 0,-3 0 0,6 0 0,-7 0 0,9 0 0,-5 0 0,1 0 0,2 0 0,-10 0 0,10 0 0,-8 0 0,1 0 0,-1 0 0,-4 0 0,-4 0 0,0 0 0,-1 0 0,-2 0 0,2 0 0,1 0 0,-3 0 0,2 0 0,-3 0 0,0 0 0,1 0 0,-4 0 0,2 0 0,-2 0 0,3 0 0,-3 0 0,0 0 0,-1 3 0,-2-2 0,2 1 0,-2-2 0,-1 0 0,0 0 0,-2 0 0,-1 0 0</inkml:trace>
  <inkml:trace contextRef="#ctx0" brushRef="#br0" timeOffset="8344">17808 8242 24575,'0'-12'0,"0"1"0,0 3 0,0 1 0,0-4 0,-2 8 0,-3-2 0,-1 5 0,-5 0 0,5 0 0,-3 0 0,1 0 0,-2 3 0,-2 3 0,0 3 0,0 3 0,0 0 0,0 0 0,0-3 0,0 3 0,0-3 0,3 0 0,-3 2 0,6-4 0,-3 1 0,4-3 0,-1 1 0,3-1 0,1 1 0,0-1 0,1 0 0,-2 1 0,3 2 0,0 1 0,0 7 0,0-3 0,0 2 0,0-3 0,0 0 0,0 0 0,0-2 0,0-2 0,0-3 0,3 1 0,-3-1 0,5-2 0,-2 2 0,3-2 0,2 0 0,1 2 0,3-4 0,-3 4 0,3-4 0,-3 1 0,0-2 0,2 0 0,-5 0 0,6 0 0,-6 0 0,2 0 0,1 0 0,-3 0 0,2-3 0,-2 0 0,-1-5 0,1-1 0,0-3 0,-3-4 0,0 3 0,0-6 0,-2 3 0,2-1 0,-3-2 0,0 6 0,2-3 0,-1 7 0,2 1 0,-1 2 0,-1 1 0,1-1 0,1 19 0,1-3 0,6 25 0,-1 5 0,6 7-326,-10-17 0,0 1 326,7 26 0,-7-22 0,-1-1 0,5 20 0,-6-21 0,-1 0 0,1 19 0,-3 0 0,0-2 0,0-20 0,0-1 0,0-13 0,0-4 0,0-3 0,0-4 0,0-2 0,0 0 0</inkml:trace>
  <inkml:trace contextRef="#ctx0" brushRef="#br0" timeOffset="21137">17402 13717 24575,'0'-8'0,"3"-3"0,0 5 0,3-6 0,0 6 0,2-5 0,1 4 0,3-4 0,0 4 0,0-5 0,1 6 0,-4-3 0,2 3 0,-2 3 0,3 0 0,-3 3 0,3 0 0,-6 0 0,5 0 0,-2 0 0,3 0 0,-3 0 0,3 3 0,-3 3 0,3 3 0,0 7 0,1-3 0,-3 2 0,1-3 0,-4 4 0,2 0 0,0 0 0,-2 3 0,2-6 0,-3 3 0,-3-4 0,0 3 0,-3-2 0,0 3 0,0-4 0,0 0 0,0 0 0,-9 1 0,2-1 0,-12-2 0,6 1 0,-3-4 0,4 2 0,0-3 0,0 0 0,2-3 0,2 0 0,2-3 0,1 0 0,0 0 0,6 0 0,6 0 0,1 0 0,6 0 0,-8 0 0,3 0 0,-1 0 0,-2 0 0,2 0 0,1 0 0,-3 0 0,2 0 0,1 0 0,-3 0 0,5 0 0,-5 0 0,6 3 0,-3 0 0,0 3 0,2 0 0,-4 2 0,1 2 0,-1 2 0,-2-3 0,1 2 0,-3-2 0,0 3 0,-3-2 0,0 1 0,0-2 0,0 3 0,0 0 0,-5 0 0,-2-2 0,-9 2 0,0-5 0,-1 2 0,-2-3 0,3 1 0,-1-1 0,-2-2 0,3-2 0,-4-2 0,4 0 0,-3 0 0,2 0 0,1 0 0,0 0 0,4 0 0,0-2 0,3-2 0,-2 1 0,4-2 0,1 2 0,1-2 0,2 2 0,0-2 0,-1 4 0,3-1 0,-1 2 0</inkml:trace>
  <inkml:trace contextRef="#ctx0" brushRef="#br0" timeOffset="22284">17274 14342 24575,'22'0'0,"0"0"0,2 0 0,1 0 0,4 0 0,-1 0 0,-3 0 0,8 0 0,-8 0 0,9 0 0,-10 0 0,4 0 0,-10 0 0,4 0 0,-5 0 0,-1 0 0,-1 0 0,-2 0 0,-1 0 0,0 0 0,-3 0 0,2 0 0,-2 0 0,0 0 0,0 0 0,-4 0 0,1 0 0,-1 0 0,0 0 0,1 0 0,-1 0 0,1 0 0,-3 0 0,-1 0 0</inkml:trace>
  <inkml:trace contextRef="#ctx0" brushRef="#br0" timeOffset="24826">17626 14622 24575,'0'-15'0,"0"1"0,0 2 0,0-4 0,0-1 0,0-2 0,0 5 0,0-4 0,0 11 0,-3-8 0,3 8 0,-8-1 0,7 2 0,-6 3 0,1 1 0,0 2 0,-4 0 0,4 0 0,-6 0 0,3 3 0,-3 3 0,0 3 0,0 3 0,0 0 0,-1 0 0,1 0 0,3-3 0,0 3 0,3-3 0,1 0 0,-1 2 0,2-5 0,-1 6 0,4-3 0,-1 3 0,-1 0 0,2 0 0,-2 3 0,1-2 0,1 3 0,-2-4 0,3 0 0,0-3 0,0 2 0,0-2 0,0 4 0,0-4 0,0 2 0,0-5 0,0 5 0,0-4 0,0 4 0,0-5 0,0 2 0,0-2 0,0-1 0,0 1 0,0-1 0,3-2 0,0 0 0,2-3 0,1 0 0,-1 0 0,1 0 0,2 0 0,-2 0 0,5-6 0,-4-4 0,6-15 0,-5 3 0,3-15 0,-4 2 0,4-1 0,-2-7 0,1 13 0,-2 0 0,-2 10 0,0 5 0,0 2 0,0 4 0,0 1 0,-1 5 0,-2-2 0,1 4 0,-1 4 0,3 4 0,0 5 0,0 4 0,1 0 0,2 4 0,-2 0 0,6 3 0,-5-2 0,2 3 0,-4-8 0,1 3 0,-1-3 0,0 1 0,-2 2 0,-1-6 0,-3 2 0,0-3 0,0 0 0,0 0 0,0 4 0,0-3 0,0 2 0,0 1 0,0-3 0,0 2 0,0-3 0,0-3 0,0 3 0,0-6 0,0 2 0,0-2 0,0-1 0,0 0 0,0 1 0,0-1 0,0 1 0,2-3 0,-1 2 0,1-3 0,0 1 0,-1 2 0,4-5 0,-3 5 0,1-3 0,2 1 0,-4 2 0,3-2 0,-3 2 0,4 0 0,-5 1 0,3-1 0,-3-4 0,0 0 0,0-3 0</inkml:trace>
  <inkml:trace contextRef="#ctx0" brushRef="#br0" timeOffset="35696">17620 9852 24575,'-8'0'0,"-6"3"0,6 6 0,-7 5 0,7 6 0,-4 0 0,1 4 0,0-4 0,-2 4 0,9-7 0,-8 1 0,10-8 0,-6 9 0,7-12 0,-2 7 0,3-4 0,0 5 0,0 1 0,0 4 0,0 0 0,0 4 0,0-4 0,0 4 0,0-7 0,0-2 0,3-3 0,0 0 0,3-3 0,-1 0 0,1-4 0,0 4 0,2-3 0,1 3 0,0-4 0,3 4 0,-3-3 0,0 3 0,2-3 0,-2 0 0,0-1 0,0 1 0,-1-3 0,-2 2 0,6-4 0,-6 3 0,2-3 0,1 1 0,-3-2 0,2 0 0,-3 0 0,1 0 0,-1 0 0,1 0 0,-1 0 0,1 0 0,-1-5 0,-2-2 0,3-5 0,-6 0 0,3 0 0,-3 0 0,3 0 0,-3 0 0,3-1 0,-3 1 0,0 0 0,0 0 0,0 0 0,0 0 0,0 0 0,0 3 0,0-3 0,-3 3 0,0 0 0,-3-3 0,1 6 0,-4-2 0,0 2 0,-3 0 0,0 0 0,0 2 0,-4-1 0,3 4 0,-3-2 0,7 3 0,1 0 0,2 0 0,1 0 0,-1 0 0,1 0 0,-1 0 0,1 0 0,-1 0 0,1 2 0,0 1 0,-1 3 0,3-1 0,-2 1 0,2-1 0,-3 0 0,-2 1 0,2 0 0,-3-1 0,4 1 0,-1-1 0,1 1 0,2-1 0,-2 0 0,2 1 0,-2-3 0,2-1 0,0-2 0</inkml:trace>
  <inkml:trace contextRef="#ctx0" brushRef="#br0" timeOffset="36852">17260 10500 24575,'11'11'0,"7"1"0,1 8 0,9-7 0,-1 12 0,7-16 0,-3 6 0,12-11 0,3 3 0,-4-3 0,12 1 0,-14 2 0,6-6 0,-2 6 0,-10-6 0,4 2 0,-8-3 0,3 0 0,-8 0 0,-2 0 0,-3 0 0,-3 0 0,1 0 0,-5 0 0,3 0 0,-7 0 0,2 0 0,-5 0 0,3 0 0,-4 0 0,1 0 0,-1 0 0,0 0 0,-2 0 0,-1 0 0</inkml:trace>
  <inkml:trace contextRef="#ctx0" brushRef="#br0" timeOffset="39273">17764 10964 24575,'3'-17'0,"0"0"0,-3-3 0,0 1 0,0-4 0,0 5 0,0-1 0,0 9 0,0-1 0,0 5 0,0-2 0,-5 5 0,1 1 0,-7 2 0,2 0 0,0 0 0,-3 0 0,3 0 0,-3 0 0,-4 2 0,0 2 0,-4 3 0,0-1 0,4 1 0,0-1 0,4 0 0,0 0 0,3 0 0,0 2 0,3-1 0,1 1 0,-4-2 0,3 2 0,-3-1 0,0 1 0,0-2 0,0 0 0,0-1 0,1 1 0,4-1 0,-3 1 0,3 0 0,1-1 0,1 0 0,2 1 0,0-1 0,0 4 0,0 0 0,0 3 0,0 0 0,0 3 0,0 2 0,5-1 0,3 3 0,4-2 0,2 2 0,-2-2 0,1-2 0,-4-6 0,2 0 0,-5-3 0,3-1 0,-4 1 0,1-3 0,-1-1 0,0-2 0,1 0 0,-1 0 0,0 0 0,1 0 0,-1 0 0,1 0 0,2 0 0,-2 0 0,6-2 0,-6-2 0,5-4 0,-5 1 0,3-4 0,-3 2 0,-1 0 0,1-3 0,0 3 0,0-3 0,0 0 0,-2-1 0,-2 1 0,-2 0 0,0 0 0,0 0 0,0 3 0,0-3 0,0 6 0,0-5 0,0 4 0,0-1 0,0 2 0,0-2 0,0 2 0,0-3 0,3 4 0,-3-1 0,5 1 0,-4-1 0,4 1 0,-2-1 0,0 0 0,-1 1 0,0 2 0,-1-2 0,4 2 0,-3 0 0,1 3 0,-1 6 0,1 6 0,-2 4 0,2 8 0,-3 1 0,3 4 0,-2-1 0,2 1 0,-3-1 0,0-3 0,0-1 0,3-4 0,-2-4 0,2-3 0,-3-2 0,0-5 0,0 6 0,2-6 0,-1 2 0,1 1 0,1 0 0,-2 0 0,1 2 0,-2-2 0,0 3 0,3-3 0,-3 3 0,3-3 0,-3 3 0,0-3 0,3 2 0,-3-2 0,6 4 0,-6-1 0,3 0 0,0 0 0,-3-3 0,3-1 0,-1-2 0,-1-1 0,1 1 0,-2-1 0,3-2 0,-3 1 0,2-3 0,-2 1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07:05.23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9013 9682,'44'-28,"-16"9,2-2,1-2,1-2,6-5,0 0,-7 6,-1 0,4-2,0-1,3-3,2-1,5-2,-1 1,-5 2,-1 1,5-5,-2 1,-12 11,0 1,3-3,1 0,-2 1,0 1,0 0,0 1,-3 1,1-1,0-2,0 1,-2 3,0 1,-1-2,0 0,2 0,0 0,0 0,0-1,3-2,-1 0,-1 0,0 0,2 0,0 0,17-12,-21 13,0 1,21-10,-20 10,0 2,21-12,-2-2,-6 8,-4-3,-1 5,-4-1,1-3,-1 0,0-5,6-9,-9 12,10-17,-6 17,2-12,7 7,-3-3,-1 8,3-4,-7 9,6-4,-6 1,6-2,-7 1,4-4,-4 8,-1-7,0 7,0-3,1 4,-6 4,4-4,-5 8,6-7,-1 2,5-3,7-6,-6 8,10-12,-10 8,5-4,6-4,-7 8,7-9,-7 10,0-4,-1 4,0 1,0 3,0-3,-4 3,5-8,-4 4,4-4,-1 4,-3 1,2-1,-6 1,6-1,-6 1,3-1,-4 1,0-1,4 1,-7 0,6 0,-7 0,-1 4,-1 1,-6 5,1 3,-3 0,-2 4,-3 0,-3 2,0 2,1 2,-4 0,7 0,-4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07:07.22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16326 6451,'27'-7,"11"-17,-5 9,9-17,4 7,-2 0,4-9,3 8,-8-4,-13 14,0 1,10-6,-13 6,1 1,17-4,5-6,-18 12,0 1,0-1,0 1,0-3,0 2,-1 2,-1 1,-1-2,0 1,5 0,1 1,0 0,0-1,1 1,-2 0,25-5,-26 5,0 1,20-6,-18 5,-1-1,-2 2,-1-2,7-1,-1-1,-6 1,-1-1,-1 3,1-1,4-3,-2 0,4 0,6-1,0-1,-6-1,-3 5,0-1,20-13,0 2,-21 5,0 0,18-8,-23 7,0-1,-1 4,0 0,4-4,0-1,0 0,1 0,3 1,-1 1,-2-3,-1 2,23-8,-26 11,-1 0,19-5,-8 1,-1-1,11-5,-7 5,1 0,5-9,-15 15,0 0,-2 1,0-1,-3 1,1 0,5 1,-2 0,14-11,-14 9,1 1,11-7,-13 7,0-1,16-8,4-1,-8 1,9-6,-9 5,-10 7,0 1,8-4,-3 3,-1 0,0-3,-7 6,-1 0,14-10,4 1,1 3,3-3,-9 4,9-2,-9 0,4 4,0-5,-8 7,7-4,-9 2,1 2,-6-2,-1 3,-3 1,4 0,-1-1,-3 2,-1 2,-4-2,0 6,-4-5,3 4,-9 0,5 1,-9 2,3 1,-4-12,-2 13,-1-11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07:10.537"/>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1851 7412,'23'32,"-6"-6,-5-10,-5-7,1 2,-2-5,-3 3,6-4,-4 0,5 1,-2 1,-2-1,1 5,-4-5,0 4,-3-2,-5 1,-7-4,2-2,-7-3,8 0,-3 0,3 0,-3 0,3 0,-3 0,0-6,0-1,-1-8,0-2,3-6,0-2,2-4,1 0,3 0,1 0,3 4,0 1,0 8,0 0,0 4,0 3,0 0,0-1,12 6,-3-4,10 8,-3 0,5 11,1 1,5 15,-6-5,-1 7,0-7,-5 2,-1 1,-2-4,-4-1,1-1,-6-6,0 2,-3-3,0 1,0-4,-5 4,-5-5,-3 3,-6-5,6-2,-6 2,6-6,-3 3,4-3,0 0,0 0,0 0,0 0,-1 0,4-2,-3-8,5-3,-2-11,2-1,-1-8,4-2,0-4,4 5,0 0,0 5,0 8,0-2,3 13,3-5,3 11,3-1,0 5,4 0,-3 0,2 0,-3 0,0 0,0 5,0 2,-2 5,-2 0,-2 0,1 4,-1 0,0 4,1-1,0 1,-1 0,1 0,-1 0,1-1,0 1,-1-3,0 1,-2-5,-1 6,-3-6,0 3,0-7,0-1,0 3,0-4,-3 6,-3-7,-6 0,-5-3,-3-3,-4 0,-1 0,-4 0,-4 0,3 0,-3-4,4-3,4-3,-3-5,10 2,-1 0,6-2,1 1,5-5,-1 6,7-6,-2 3,3-4,0 0,0 0,0 0,0 0,3 0,4 0,6 3,0 2,6 1,-6 5,6-1,-6 7,6-3,-6 5,2-2,1 3,-3 0,6 0,-3 3,0 1,3 5,-6 0,7 8,-7-4,7 8,-6-5,3 5,-4-1,0 0,-2-1,1 1,-5 0,3-4,-4 0,0-7,-3 2,-1-5,-2 6,0-1,-5 2,-5-1,-6 0,-4-5,0 6,-4-6,3 3,-3-3,4-1,4-2,-3-1,6-3,-3 0,4 0,3 0,0 0,-1 0,-1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07:20.093"/>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9089 9895,'49'33,"-22"-15,0-1,20 13,1 3,1-7,-11 3,-10-14,0 0,17 16,-16-15,0 0,20 18,-5-9,-4 3,-4-5,-2 1,-6 2,2-1,-2 1,3 1,0-3,1 7,-1-7,0 3,4-4,-3 1,2-5,-3 4,-6-9,4 5,-9-6,8 1,-7 0,3-1,-4 1,0 3,0-3,1 3,-1-7,-4 2,3-5,-6 2,3 0,-4-2,0 1,0-2,0 0,3 0,-2 1,6-1,-3 0,8 1,-3 3,7-2,-3 5,4-5,4 6,-3-3,3 4,1 0,-4 0,8 0,-7 4,2-7,-3 6,-5-7,3 3,-7-1,2 1,1-4,-3 3,3-2,0-1,-3 3,3-6,-5 6,1-6,4 6,-3-3,3 4,-5-1,5 1,-3-1,8 5,-8 1,5-1,-1 4,-4-8,5 7,-1-2,2 3,3-2,1 2,3-2,1 3,4 0,13 7,-19-9,1-3,-2 0,-6-2,3-2,1 1,2 4,13 10,-5-5,0 4,-5-4,0-1,-4 0,-4 0,3 0,-3 3,4-2,6 12,-9-14,12 14,-13-16,9 7,-4 0,-2-6,-4 4,4-6,-9-1,5 4,-6-8,6 7,-5-6,5 6,-1 1,-2 1,3 3,-5-5,1 1,-4-1,-1 0,-5-5,1 3,-3-6,-1 2,-3-3,0-2,0-2,-1-3,3 3,-2-2,5 2,-2 1,0-3,2 3,-1-3,2 0,0 0,-3 0,2 0,-2-1,3 1,0 0,0 3,0-2,1 4,-1-4,0 2,0-1,0-1,-3 1,2-2,-7-2,1-2</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07:22.143"/>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16403 12743,'43'0,"1"4,1 1,2 6,8 6,-23-8,-2 1,24 14,-18-14,1 0,-4 5,-2 0,4-3,1 1,1 3,0 0,-5-4,0-1,6 5,-1 0,-2-2,1 1,5 5,1-1,-3-1,0-1,1 2,-1 0,0-2,-3 0,15 10,-18-11,-1-1,10 5,13 2,-5 2,-5-7,-1 3,-1-4,-3 0,15 5,-13-8,12 11,-14-11,9 7,-4 0,0-3,4 4,-9-2,4-2,-9 1,3 1,-8-3,7 6,-7-7,8 8,-7-4,7 4,-1 5,-1-3,0 6,0-2,-3-1,3 3,-5-3,0 0,0 2,0-6,0 7,4-7,7 8,-10-11,13 11,-14-12,14 9,1-5,-15-6,2 1,-6-5,-1 0,7 4,-1 0,19 12,0-4,-21-8,0 0,-3-2,-1 0,23 11,-21-10,1 1,-2-4,0-1,1 1,0 0,3 2,-1-2,15 7,5 4,1 1,-6-6,4 5,-9-9,9 5,-8-2,3-2,-10 1,-1-3,-4-1,0-2,1 5,-5-5,4 6,-5-4,6 4,-4 1,3 0,-3 2,3-6,-3 3,-2-4,-4-1,-4-3,3 2,-9-5,5 2,-9-3,2-3,3 2,-5-5,7 5,-4-1,2 1,1 1,4 1,-3-4,-1 0,-3-3</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2:07:24.865"/>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1792 9338,'-27'0,"5"0,11 6,1-2,-2 7,0-2,2 7,2-3,1 2,1-3,0 1,0-1,2-3,2 2,-1-2,2 0,-1 3,2-1,0-1,0 4,0-8,0 5,0-2,0 0,0 3,0-3,0 0,5 5,1-7,3 4,2-5,-4-1,4 1,-2 0,0 0,2-3,-4-1,4-2,-2 3,0-2,3 1,-3-2,0 0,2 0,1 0,-3 0,2 0,-2 0,-3-5,5-4,-4-7,2 0,-3 1,0-1,0 3,-2-6,-1 6,-3-6,0 2,0-2,0-1,0 0,0 0,0 0,0 4,0-3,0 5,-3 2,0 0,-3 6,0-2,-2 2,-1 0,-3 3,-1-3,1 6,0-3,0 3,0 0,0 0,0 0,2 0,2 0,-1 0,0 5,0 5,-3 3,5 6,-2-2,3-1,-1 0,1-4,0 0,3-3,-2-1,4 0,-2 1,3 2,0 1,0 0,0 0,0 0,3 0,3 0,4-3,2 2,0-1,3-1,-2 0,3-2,-4-1,0 0,-3-3,-1 0,3-3,-5 0,8 0,-6 0,1 0,2-3,-5 0,3-3,-2 0,-1 1,5 2,-5-4,-1-2,-2-3,-3-1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2:07:31.143"/>
    </inkml:context>
    <inkml:brush xml:id="br0">
      <inkml:brushProperty name="width" value="0.05292" units="cm"/>
      <inkml:brushProperty name="height" value="0.05292" units="cm"/>
      <inkml:brushProperty name="color" value="#0000FF"/>
    </inkml:brush>
  </inkml:definitions>
  <inkml:trace contextRef="#ctx0" brushRef="#br0">3042 6360 24575,'-15'0'0,"1"0"0,2 0 0,-4 0 0,6 0 0,-2 0 0,0 0 0,3 0 0,-6 0 0,4 0 0,1 0 0,3 0 0,1 0 0,1 0 0,-1 0 0,1 0 0,-1 3 0,0 3 0,1 0 0,-1 5 0,0-2 0,0 1 0,0 4 0,0-4 0,2 9 0,-2 2 0,2 3 0,-3 5 0,0 0 0,-1 0 0,4 0 0,1-4 0,3 2 0,0-2 0,0 4 0,0 0 0,0 0 0,0-1 0,3 1 0,5 5 0,7 0 0,1 1 0,3 2 0,-4-7 0,0 4 0,-1-5 0,-3-5 0,-1-3 0,-4-9 0,-1-3 0,1-4 0,-3 1 0,-1-1 0,1-2 0,0 0 0,2-3 0,6 0 0,-2 0 0,6-6 0,-3-1 0,0-5 0,0-3 0,1 2 0,-4-3 0,0 4 0,-3 0 0,0 3 0,0-3 0,0 3 0,-3 0 0,0 0 0,-3 1 0,0 2 0,0-3 0,0 4 0,0-4 0,0 3 0,0-3 0,0 4 0,0-1 0,-3 1 0,0-1 0,-6 3 0,3-2 0,-2 2 0,-1 0 0,0-2 0,0 2 0,-3-1 0,6 0 0,-5 3 0,4-4 0,-1 4 0,0-4 0,1 2 0,-1-3 0,2 3 0,1-2 0,-1 2 0,1-2 0,-1-1 0,1 1 0,-1 2 0,1-2 0,2 2 0,-2 0 0,4-2 0,-3 5 0,1-2 0,-2 2 0,0 0 0,2 0 0,0 0 0</inkml:trace>
  <inkml:trace contextRef="#ctx0" brushRef="#br0" timeOffset="1211">2496 7333 24575,'5'0'0,"6"0"0,15 0 0,3 0 0,-1 0 0,1 0 0,0 0 0,-1 0 0,-3 0 0,3 0 0,-8 0 0,13 0 0,-15 0 0,14 0 0,-18 0 0,13 0 0,-10 0 0,3 0 0,-1 0 0,-2 0 0,2 0 0,1 0 0,0 0 0,0 0 0,0 0 0,-1 0 0,-2 0 0,2 0 0,-6 0 0,6-3 0,-6 2 0,-1-2 0,-1 3 0,-4 0 0,1 0 0,-3 0 0,1 0 0,-1 0 0,-2-2 0,2 1 0,-2-1 0,2 2 0,0 0 0,1 0 0,-1 0 0,1 0 0,-1 0 0,1 0 0,-1 0 0,0 0 0,1 0 0,-1 0 0,1 0 0,-1 0 0,1 0 0,-1 0 0,1 0 0,-1 0 0,0 0 0,-2 0 0,0 0 0</inkml:trace>
  <inkml:trace contextRef="#ctx0" brushRef="#br0" timeOffset="2389">2716 7534 24575,'-2'12'0,"-1"1"0,3 11 0,0-3 0,0 16 0,0-10 0,0 16 0,0-13 0,-3 8 0,2-4 0,1 1 0,0-2 0,4-4 0,-4 0 0,0-5 0,0 0 0,0-7 0,0 2 0,0-7 0,0 1 0,0-2 0,0-5 0,0 3 0,0-4 0,0 4 0,0-3 0,0 2 0,0-2 0,0-1 0,0 0 0,0 1 0,0-1 0,0 0 0,0 1 0,0-1 0,0 1 0,0-1 0,0 0 0,-3-2 0,3-3 0,-2-3 0,4-5 0,-1 4 0,2-1 0</inkml:trace>
  <inkml:trace contextRef="#ctx0" brushRef="#br0" timeOffset="3946">2991 7761 24575,'-3'0'0,"1"3"0,2 9 0,0 9 0,0 3 0,0 10 0,-3 0 0,2 5 0,-3-4 0,4-2 0,0-4 0,0 0 0,0-4 0,0-5 0,0-1 0,0-6 0,0-1 0,0 0 0,0-3 0,0 0 0,0 2 0,0-5 0,0 3 0,3-4 0,3 3 0,3-1 0,3 2 0,0-3 0,3 0 0,-2-3 0,3 0 0,-4-3 0,0 0 0,0 0 0,3 0 0,-2-3 0,3-3 0,-4-3 0,0-7 0,5-1 0,-3-3 0,3-1 0,-7 1 0,3 0 0,-6 1 0,6-1 0,-6 3 0,2-2 0,-3 6 0,0-2 0,-2-1 0,-2 3 0,1-3 0,-2 4 0,2-3 0,-3 2 0,0-3 0,0 0 0,0 3 0,0-6 0,0 6 0,0-6 0,0 6 0,-3-2 0,-1 2 0,-2 1 0,0 0 0,0 3 0,0-2 0,1 5 0,-1-3 0,0 4 0,1-1 0,-1 0 0,-2 3 0,2-2 0,-3 5 0,1-3 0,1 3 0,-1-2 0,0 1 0,1-1 0,-1 2 0,-1 0 0,3 0 0,-5 0 0,2 0 0,-1 0 0,-1 0 0,5 0 0,-3-3 0,4 3 0,-1-3 0,1 3 0,2 2 0,1 1 0,2 3 0,0-1 0,0 0 0,-3-2 0,0-1 0,-5-2 0,4 0 0,-1 0 0</inkml:trace>
  <inkml:trace contextRef="#ctx0" brushRef="#br0" timeOffset="5011">3588 7087 24575,'2'-7'0,"9"8"0,0 9 0,10 3 0,-4 3 0,0 1 0,3 0 0,-2 4 0,3-3 0,-4-2 0,2-2 0,-3-2 0,4-1 0,0 1 0,-4-2 0,3-3 0,-2 4 0,-1-7 0,-1 6 0,-2-4 0,2 0 0,-2 0 0,2 0 0,-3 0 0,0 0 0,0-2 0,0 1 0,0-4 0,0 4 0,0-4 0,-3 4 0,3-2 0,-3 0 0,0 2 0,-1-4 0,-2 1 0,-1 0 0,-2-1 0,-1 2 0</inkml:trace>
  <inkml:trace contextRef="#ctx0" brushRef="#br0" timeOffset="6117">4047 7167 24575,'-8'3'0,"-3"0"0,2 5 0,0-1 0,-6 5 0,8-3 0,-12 4 0,6 0 0,-4-3 0,2 2 0,-1-2 0,0 2 0,-4 1 0,0 1 0,0-1 0,3 0 0,-2-3 0,6 1 0,-2-4 0,3 5 0,2-6 0,-1 3 0,5-4 0,-3 1 0,4-1 0,-1 1 0,1-1 0,-1 0 0,1 1 0,2-1 0,-2-2 0,5 1 0,-5-1 0,5 3 0,-5-4 0,2 3 0,-3-2 0,1 3 0,0-1 0,2-2 0,0-1 0</inkml:trace>
  <inkml:trace contextRef="#ctx0" brushRef="#br0" timeOffset="8487">5042 6397 24575,'-11'0'0,"-3"0"0,-3 0 0,-3 0 0,-4 0 0,3 0 0,-11 0 0,10 0 0,-11 0 0,13 0 0,-4 0 0,4 0 0,6 0 0,-1 0 0,9 0 0,-2 0 0,0 0 0,4 2 0,-1 1 0,5 2 0,0 1 0,0-1 0,3 7 0,1 2 0,5 5 0,-1 1 0,1 0 0,-2 4 0,8 15 0,-9-17 0,5 9 0,-11-23 0,0-2 0,0 3 0,0-1 0,0 1 0,0 2 0,0-2 0,0 0 0,0-4 0,0 0 0,2-2 0,4-3 0,3-3 0,6-4 0,1 4 0,4-3 0,0 2 0,0 1 0,4 0 0,-3 3 0,-1 0 0,-4 0 0,-4 0 0,-3 0 0,-1 0 0,-2 0 0,-1 0 0,0 0 0,1 0 0,-3 2 0,-1 1 0,-2 2 0,0 4 0,0 0 0,0 3 0,0 3 0,0-2 0,0 3 0,0-1 0,0-2 0,-2 3 0,-2-4 0,-2-3 0,-2-1 0,1-2 0,-4 0 0,-1 2 0,0-1 0,-3 1 0,3-2 0,0 0 0,-4 0 0,3 1 0,-2-1 0,2-3 0,1 0 0,0-1 0,0-1 0,0 2 0,0-3 0,3 0 0,1 0 0,5 2 0,-1-1 0,3 1 0,-1-2 0</inkml:trace>
  <inkml:trace contextRef="#ctx0" brushRef="#br0" timeOffset="9635">4528 7017 24575,'5'5'0,"1"0"0,9-5 0,5 0 0,1 0 0,10 0 0,-5 0 0,11 0 0,-11 0 0,11 3 0,-11 1 0,7 7 0,-4-3 0,0 5 0,0-5 0,-1 6 0,-3-6 0,-1 2 0,-8-1 0,3-2 0,-6 2 0,3-3 0,-7-3 0,2 0 0,-4-3 0,1 0 0,0 0 0,-1 0 0,1 0 0,-3 0 0,1 0 0,-1 0 0,1 0 0,-1 0 0,1 0 0,-1 0 0,-2 2 0,1-1 0,-1 4 0,0-2 0,2 2 0,-4-2 0,1 0 0</inkml:trace>
  <inkml:trace contextRef="#ctx0" brushRef="#br0" timeOffset="11578">4899 7581 24575,'0'-8'0,"0"0"0,0 3 0,0-1 0,0 1 0,0-1 0,0 1 0,-3-7 0,2 4 0,-7-6 0,4 7 0,-4-1 0,2 5 0,-2-2 0,-1 4 0,0-4 0,-3 4 0,3-1 0,-7 2 0,3 0 0,-2 0 0,-1 0 0,3 0 0,-2 0 0,2 0 0,1 0 0,3 0 0,1 0 0,2 0 0,1 0 0,-1 0 0,1 0 0,-1 0 0,1 0 0,2 2 0,1 1 0,2 6 0,0 3 0,0 17 0,0-2 0,0 11 0,0-9 0,0 0 0,3 4 0,-2-7 0,6 2 0,-4-8 0,4 0 0,-3-4 0,1 0 0,-4-4 0,4-3 0,-4-1 0,3-2 0,-3-1 0,4 1 0,-2-1 0,0 1 0,2-1 0,-2 0 0,2-2 0,1 2 0,-1-4 0,1 4 0,-1-5 0,0 3 0,1-3 0,-1 0 0,1 0 0,-1-3 0,1-3 0,0-6 0,0-1 0,0-6 0,1 2 0,-1-3 0,1 0 0,-3 4 0,1-3 0,-4 2 0,5 1 0,-5-3 0,1 6 0,1-3 0,-2 4 0,1 0 0,-2 0 0,3 3 0,-3 1 0,3 3 0,-3-1 0,0 1 0,0-4 0,0 3 0,0-5 0,0 4 0,0-4 0,0 2 0,0-3 0,0 2 0,0 2 0,0 2 0,0 1 0,0 4 0,0 4 0,3 14 0,1 0 0,3 11 0,-4-3 0,4 4 0,-3 4 0,0-7 0,0 6 0,-1-11 0,-3 7 0,3-8 0,-3 4 0,0-4 0,3 0 0,-2 0 0,2 0 0,-3 3 0,3-2 0,-2 7 0,2-7 0,2 26 0,-3-22 0,6 20 0,-7-28 0,1 5 0,-2-11 0,0 2 0,0-8 0,0 1 0,-4-8 0,3 3 0,-4-5 0</inkml:trace>
  <inkml:trace contextRef="#ctx0" brushRef="#br0" timeOffset="13163">2847 9026 24575,'0'21'0,"0"2"0,0 6 0,0 4 0,0-3 0,3 7 0,-2-11 0,9 6 0,-9-7 0,11-3 0,-8 0 0,5-9 0,-3 3 0,-2-4 0,1-3 0,-2 2 0,0-4 0,0 1 0,-3-3 0,0 4 0,2-3 0,-1 2 0,1-2 0,-2-1 0,0 1 0,0-1 0,0 1 0,0-1 0,0 1 0,3-1 0,-3 0 0,3 1 0,-3-1 0,0 1 0,2-3 0,1-1 0,2-2 0,0 0 0,1 0 0,2 0 0,5 0 0,0 0 0,6-3 0,-3 2 0,4-2 0,0 1 0,0 1 0,-4-2 0,3 3 0,-3 0 0,0 0 0,3 0 0,-6 0 0,6 0 0,-6 0 0,-1 0 0,0 0 0,-6 0 0,2 0 0,-2 0 0,-1 0 0,-2 0 0,0 0 0</inkml:trace>
  <inkml:trace contextRef="#ctx0" brushRef="#br0" timeOffset="14091">3115 9346 24575,'0'21'0,"0"-2"0,0 9 0,0-4 0,0 10 0,0-4 0,0 3 0,0 0 0,0-7 0,0 7 0,0-9 0,0-2 0,0-3 0,0-3 0,-2-4 0,1 1 0,-1-5 0,2 0 0,-6-2 0,5 6 0,-4-6 0,5 3 0,0-1 0,-3-2 0,3 5 0,-3-4 0,3 1 0,-2-3 0,1 1 0,-1-1 0,2 0 0,0 0 0,0 0 0,-3-2 0,0-1 0,0-2 0,1 0 0</inkml:trace>
  <inkml:trace contextRef="#ctx0" brushRef="#br0" timeOffset="15197">3565 9388 24575,'12'10'0,"0"2"0,1 1 0,-4-3 0,6 5 0,-5-9 0,6 6 0,-1-5 0,-2 5 0,2-6 0,-2 3 0,2-3 0,-5 3 0,5-2 0,-6-1 0,3 0 0,-2-3 0,-2 2 0,-3 1 0,1-1 0,2 1 0,-1 0 0,1-1 0,-3 1 0,4-1 0,-3 1 0,2-3 0,-2 2 0,-1-2 0,0 2 0,4 1 0,-3 0 0,2-3 0,-2 2 0,-1-5 0,-2 5 0,2-4 0,-2 1 0,0-6 0,-1-3 0,-2 1 0,0 1 0</inkml:trace>
  <inkml:trace contextRef="#ctx0" brushRef="#br0" timeOffset="16324">3876 9414 24575,'-8'0'0,"0"0"0,0 0 0,-2 0 0,-2 0 0,0 0 0,0 5 0,0-1 0,-4 5 0,6-3 0,-2 0 0,9-1 0,-5 1 0,7 0 0,-7-1 0,5 6 0,-3-2 0,-7 10 0,2-5 0,-9 6 0,7-7 0,1-2 0,3 1 0,1-4 0,4 1 0,-3-1 0,6-2 0,-1-1 0,2 1 0,0-1 0,-3-2 0,3 2 0,-3-2 0,3 2 0,-2 0 0,1-2 0,-1-1 0</inkml:trace>
  <inkml:trace contextRef="#ctx0" brushRef="#br0" timeOffset="18610">4452 9194 24575,'0'-8'0,"5"-2"0,2 3 0,8 1 0,-5-2 0,5 4 0,-6-5 0,7 3 0,-3 0 0,6 2 0,-6-1 0,6 4 0,-6-4 0,2 4 0,-3-2 0,0 3 0,0 0 0,0 0 0,0 0 0,-2 0 0,1 0 0,-2 0 0,0 0 0,2 0 0,-1 3 0,-1 0 0,2 3 0,-2 2 0,0 2 0,0-1 0,-3 6 0,0-8 0,0 8 0,0-6 0,-3 3 0,0 0 0,-3 0 0,0 5 0,0-6 0,0 5 0,-6-7 0,-4 4 0,-3-4 0,-2 3 0,-1-5 0,3 5 0,-8-3 0,7 1 0,-3-2 0,8-2 0,0 0 0,4-3 0,6-1 0,12-2 0,4 0 0,8 0 0,-5 0 0,0 0 0,0 0 0,0 0 0,-4 0 0,3 3 0,-6 1 0,2 4 0,-3 2 0,0 2 0,-2-3 0,-2 2 0,-2-4 0,-1 1 0,-2-3 0,2 1 0,-4-1 0,1 1 0,-2-1 0,3 0 0,-3 1 0,3-1 0,-1 1 0,1-1 0,0 1 0,2-1 0,-4 0 0,1 1 0,0-1 0,-1 1 0,1-1 0,-2 0 0,0 1 0,0-1 0,0 1 0,0-1 0,0 1 0,0-1 0,0 4 0,0-3 0,0 2 0,-2 0 0,-4-1 0,-7 2 0,0 0 0,-3-2 0,0 2 0,-2 2 0,1-3 0,0 3 0,4-8 0,4 2 0,-2-4 0,5 1 0,-3-2 0,1 0 0,1 0 0,-1 0 0,2 0 0,-2 0 0,2 0 0,-3 0 0,4 0 0,-1 0 0,0 0 0,1 0 0,0-2 0,-1 2 0,1-3 0,0 3 0,0 0 0,-1-2 0,1 1 0,-3-3 0,5 3 0,-2-1 0</inkml:trace>
  <inkml:trace contextRef="#ctx0" brushRef="#br0" timeOffset="19684">4502 9790 24575,'7'2'0,"2"1"0,6-3 0,-2 0 0,6 0 0,2 0 0,-4 0 0,10 3 0,-10-2 0,11 2 0,-7 0 0,3-2 0,-4 1 0,-1-2 0,1 3 0,-3-2 0,2 5 0,-7-3 0,4 1 0,-1 2 0,-2-3 0,3 1 0,-4 1 0,0-2 0,5 6 0,-7-5 0,3 3 0,-5-6 0,-2 3 0,0-3 0,-4 1 0</inkml:trace>
  <inkml:trace contextRef="#ctx0" brushRef="#br0" timeOffset="21715">4748 10127 24575,'0'-18'0,"0"2"0,0-7 0,0 6 0,0-7 0,0 0 0,0 7 0,0-6 0,0 13 0,0-5 0,-2 9 0,2-3 0,-5 6 0,-1 1 0,-2 2 0,-4 0 0,1 0 0,-5 0 0,3 0 0,-6 0 0,6 0 0,-2 2 0,2 2 0,1 2 0,3 0 0,1-1 0,2 1 0,1-1 0,2 0 0,0 1 0,0 2 0,3 1 0,-3 3 0,3 0 0,0 4 0,0 0 0,0 0 0,0 3 0,0-2 0,0 2 0,0 1 0,0-3 0,0 2 0,0-9 0,0 4 0,0-4 0,0-1 0,0-1 0,0-2 0,0-1 0,0 0 0,0 1 0,0-1 0,0 0 0,2 1 0,2-1 0,1 1 0,0-1 0,1 1 0,2-3 0,-2-1 0,3-2 0,-4 0 0,4 0 0,-3 0 0,2 0 0,1-5 0,0-2 0,0-8 0,3-2 0,-2 1 0,3-3 0,-1 6 0,-1-7 0,-3 7 0,-1-2 0,-2 6 0,1-3 0,0 6 0,0-2 0,-1 2 0,-2 1 0,-1-1 0,0 1 0,1 0 0,2-1 0,0 4 0,0-1 0,0 3 0,0 0 0,-2 3 0,2 2 0,-4 8 0,2 7 0,-3 5 0,3 4 0,-2 4 0,2 2 0,1 9 0,-4-4 0,8 4 0,-4 0 0,4-8 0,-4 2 0,3-9 0,-4-8 0,1 2 0,1-13 0,-4 5 0,4-6 0,-2 0 0,0-2 0,1-1 0,-3-1 0,4-2 0,-5 2 0,5-2 0,-4 0 0,1-1 0</inkml:trace>
  <inkml:trace contextRef="#ctx0" brushRef="#br0" timeOffset="23130">2703 9846 24575,'-2'-3'0,"7"1"0,15 2 0,0 0 0,29 0 0,-15 7 0,18-6 0,-14 13 0,-8-12 0,3 11 0,-4-8 0,-4 2 0,3 0 0,-7-6 0,2 2 0,-6-3 0,2 0 0,-6 0 0,2 0 0,-3 0 0,-3 0 0,3 0 0,-3 0 0,3 0 0,3 0 0,-2 0 0,3 0 0,-4 0 0,3 0 0,-2 0 0,0 0 0,-2 0 0,-5 0 0,3 0 0,-4 0 0,-2 0 0,-1 0 0</inkml:trace>
  <inkml:trace contextRef="#ctx0" brushRef="#br0" timeOffset="24076">2730 10039 24575,'0'22'0,"0"9"0,0-5 0,0 7 0,0-8 0,0 8 0,0-12 0,0 12 0,0-12 0,0 7 0,0-8 0,-3 4 0,2-7 0,-2 1 0,3-8 0,0 5 0,0-9 0,0 3 0,0-4 0,0 1 0,0-1 0,0 0 0,0 1 0,0-1 0,0 1 0,0-1 0,0-2 0,0-1 0</inkml:trace>
  <inkml:trace contextRef="#ctx0" brushRef="#br0" timeOffset="25575">2995 10177 24575,'-3'22'0,"-3"0"0,-5 2 0,0-3 0,1 3 0,3 0 0,4-5 0,-4 5 0,7-8 0,-3-1 0,3-3 0,0-3 0,0 3 0,0-3 0,0 2 0,0 1 0,0 0 0,0 0 0,2 0 0,4 0 0,4 0 0,-1-3 0,2 0 0,-2-4 0,3 1 0,0 0 0,-3 0 0,6-3 0,-5 0 0,6-3 0,-4 0 0,0 0 0,3 0 0,-2 0 0,6 0 0,-3 0 0,1 0 0,2 0 0,-6-6 0,2 2 0,-3-7 0,0 1 0,0-2 0,-2 0 0,-2 0 0,-2 0 0,1-4 0,-1 3 0,0-3 0,-3 1 0,0 2 0,-3-6 0,0 6 0,0-6 0,0 2 0,0-3 0,0 0 0,0 4 0,0-3 0,-3 6 0,-3-3 0,0 4 0,-3 0 0,0 0 0,3 3 0,-3-3 0,0 3 0,3 0 0,-3-2 0,1 4 0,1-2 0,-1 4 0,2-1 0,0 1 0,1 2 0,-1-2 0,1 4 0,-1-4 0,1 5 0,-1-3 0,-2 3 0,2 0 0,-3 0 0,1 0 0,-2 0 0,1 0 0,-2 0 0,2 0 0,-1 0 0,-1 3 0,5 0 0,-3 3 0,4-1 0,-1 0 0,1 1 0,-1-1 0,3 1 0,-2-1 0,4 1 0,-3-1 0,3 0 0,-2 1 0,1-1 0,1 1 0,-4-1 0,5 1 0,-5-1 0,2 0 0,0 1 0,-1-3 0,-2-1 0,2-2 0,-1 0 0</inkml:trace>
  <inkml:trace contextRef="#ctx0" brushRef="#br0" timeOffset="26884">5436 7210 24575,'16'0'0,"3"0"0,-2 0 0,2 0 0,5 0 0,-6 0 0,8 0 0,-8 0 0,2 0 0,-1 0 0,-3 0 0,-3 0 0,2 0 0,-9 0 0,3 0 0,-4 0 0,1 0 0,-3 0 0,-1 0 0</inkml:trace>
  <inkml:trace contextRef="#ctx0" brushRef="#br0" timeOffset="27889">5432 7326 24575,'10'0'0,"2"0"0,0 0 0,-3 0 0,2 0 0,-2 0 0,0 0 0,3 0 0,-6 0 0,5 0 0,-2 0 0,3 0 0,-1 0 0,1 0 0,-1 0 0,1 0 0,0 0 0,0 0 0,-2 0 0,1 0 0,-5 0 0,2 0 0,-2 2 0,-1-1 0,1 4 0,-1-5 0,1 3 0,-3-1 0,2-1 0,-5 1 0,3-2 0</inkml:trace>
  <inkml:trace contextRef="#ctx0" brushRef="#br0" timeOffset="29829">6241 6531 24575,'2'-8'0,"4"0"0,3 5 0,3-5 0,3 7 0,-2-5 0,6 6 0,-6 0 0,6 0 0,-3 0 0,1 0 0,2 0 0,-6 3 0,5 1 0,-5 2 0,0 0 0,-2 0 0,-4 2 0,1-1 0,-2 4 0,0-5 0,0 5 0,-3-1 0,-1 18 0,-2-12 0,0 21 0,0-26 0,-5 12 0,1-17 0,-4 5 0,3-5 0,-1-1 0,1-2 0,-1 0 0,-2-3 0,-4 0 0,2 0 0,-4 0 0,5 0 0,0 2 0,0-1 0,4 1 0,-1-2 0,1 0 0,2 2 0,-2-1 0,4 3 0,-1-1 0,4 0 0,1-1 0,5-2 0,2 0 0,2 0 0,3 3 0,-2-2 0,6 2 0,-6-1 0,6 2 0,-6 2 0,2 0 0,-3-2 0,0 1 0,-3-2 0,0 3 0,-4-1 0,1-2 0,-1 2 0,-2-2 0,0 3 0,-3-1 0,0 0 0,0 1 0,0 2 0,0 1 0,0 7 0,0-3 0,0 6 0,0-3 0,-6 0 0,2 3 0,-8-6 0,2 6 0,-2-6 0,-1 3 0,1-4 0,0 0 0,0-3 0,0 0 0,-3-1 0,6-4 0,-5 1 0,5-5 0,-1 0 0,-1 0 0,5 0 0,-6 0 0,6 0 0,-5 0 0,4-2 0,-1 1 0,2-4 0,1 2 0,-1 0 0,1-2 0,-1 2 0,1-3 0,-1 3 0,-2-4 0,2 6 0,-2-4 0,3 5 0,-1-3 0,-2 0 0,4 0 0,-1 0 0</inkml:trace>
  <inkml:trace contextRef="#ctx0" brushRef="#br0" timeOffset="31425">6841 6596 24575,'-3'8'0,"1"1"0,2 3 0,-5 0 0,3 7 0,-3-1 0,5 5 0,0-3 0,-3 4 0,2-3 0,-2 2 0,3-3 0,0-3 0,0 1 0,0-5 0,0 3 0,0-4 0,0 0 0,0-3 0,0 2 0,0-4 0,0 4 0,2-5 0,4 5 0,0-4 0,6 1 0,-3 1 0,3-3 0,0 3 0,0-3 0,0 0 0,0-3 0,-3 0 0,3-3 0,-3 0 0,3 0 0,0 0 0,0-3 0,0-3 0,0-3 0,0-3 0,1-4 0,-1 3 0,1-6 0,-1 6 0,-2-6 0,2 6 0,-5-6 0,2 3 0,-2-4 0,-1 0 0,1 0 0,-1 0 0,-2 3 0,-1 2 0,-3 0 0,0 2 0,0 2 0,0 2 0,-5 3 0,-2-2 0,-5 1 0,0-2 0,-4 0 0,3 2 0,-3-2 0,4 3 0,0 0 0,0-1 0,3 4 0,0-2 0,4 4 0,0-1 0,-1 2 0,1 0 0,0 0 0,-1 0 0,1 2 0,-4 2 0,3 1 0,-5 1 0,4-1 0,-1 1 0,2 0 0,1-1 0,-1 1 0,1-3 0,2 1 0,0-1 0,3 2 0,-2-2 0,-1-1 0,-9-2 0,8 0 0,-5 0 0</inkml:trace>
  <inkml:trace contextRef="#ctx0" brushRef="#br0" timeOffset="32636">6227 7210 24575,'15'0'0,"9"0"0,-2 0 0,19 0 0,-4 0 0,4 0 0,18 0 0,-29 0 0,2 0 0,0 0 0,1 0 0,17 0 0,-7 0 0,-2 0 0,3 0 0,-5 0 0,-5 0 0,0 0 0,-6 0 0,-3 0 0,-1 0 0,-4 0 0,-4 0 0,0 0 0,-7 0 0,2 0 0,-5 0 0,3 0 0,-1 0 0,-2 0 0,3 0 0,-4 0 0,1 0 0,2 0 0,-2 0 0,1 0 0,-4 0 0,0 0 0</inkml:trace>
  <inkml:trace contextRef="#ctx0" brushRef="#br0" timeOffset="34703">6522 7510 24575,'0'-18'0,"-3"2"0,0-3 0,-4 6 0,1-2 0,3-1 0,-5 6 0,6-2 0,-9 8 0,5 2 0,-5 2 0,2 0 0,-2 0 0,5 0 0,-6 0 0,3 0 0,2 2 0,-3 4 0,6 3 0,-5 3 0,0 4 0,2-3 0,-3 2 0,4-3 0,0 1 0,0-1 0,0 0 0,0 14 0,3-11 0,0 20 0,3-17 0,0 13 0,0-14 0,0 8 0,0-12 0,0 6 0,3-1 0,0-1 0,3 0 0,-3-8 0,2-1 0,-4-2 0,1-1 0,-2 1 0,3-3 0,0-1 0,-1-7 0,3-2 0,-1-2 0,1-3 0,1 3 0,3-6 0,4-7 0,1 0 0,-1-3 0,-1 9 0,-5-3 0,2 6 0,0-12 0,-2 11 0,2-7 0,-6 11 0,2 2 0,-4 2 0,1 1 0,1 2 0,-1 1 0,6 9 0,-2 4 0,3 8 0,-2 1 0,0 3 0,-1 2 0,2 9 0,-1-4 0,1 7 0,-1-2 0,-2 4 0,2 0 0,-3 0 0,4 0 0,-4-5 0,2-5 0,-5-1 0,4-13 0,-4 7 0,4-15 0,-5 8 0,3-9 0,-3 2 0,2-2 0,1-1 0,2 0 0,1 0 0,-4 0 0,3-2 0,-4 0 0,1-3 0</inkml:trace>
  <inkml:trace contextRef="#ctx0" brushRef="#br0" timeOffset="36375">6859 7732 24575,'0'24'0,"0"5"0,0 1 0,0 2 0,0 6 0,0-9 0,0 10 0,0-10 0,0-4 0,0-2 0,0-9 0,0 1 0,0-6 0,0 0 0,0-1 0,0-2 0,3-1 0,2 1 0,5 0 0,-1-1 0,2-1 0,-2 1 0,3-5 0,0 3 0,4-3 0,-3 0 0,2 0 0,-3 0 0,4 0 0,-3 0 0,2-5 0,1-3 0,-4-4 0,4-1 0,-6-2 0,1 2 0,-1-3 0,2 1 0,-2-2 0,-1 1 0,1-3 0,-3 3 0,5-4 0,-5 0 0,3 0 0,-3 0 0,-1 0 0,1 4 0,-1 0 0,0 4 0,-3 0 0,0 2 0,-3-1 0,0 2 0,0-3 0,0 0 0,0 2 0,-3-1 0,0 2 0,-6-3 0,2 2 0,-6-4 0,3 7 0,-5-4 0,3 5 0,0 0 0,0 0 0,0 0 0,-1 2 0,1-1 0,0 4 0,3-2 0,0 3 0,4 0 0,-1 0 0,1 0 0,-1 0 0,1 0 0,-1 0 0,1 3 0,-3 3 0,-2 0 0,1 6 0,0-6 0,1 3 0,1-4 0,1 1 0,1-1 0,2 1 0,0 2 0,-2-2 0,5 6 0,-5-6 0,4 5 0,-4-2 0,2 3 0,-3 0 0,2-2 0,-1-2 0,4-3 0,-3 1 0,3-1 0,-1 1 0,-1-1 0,3 0 0,-3 0 0,1 1 0,1-1 0,-4-2 0,5 2 0,-5-4 0,2 1 0,-5-2 0,4 0 0,-1 0 0</inkml:trace>
  <inkml:trace contextRef="#ctx0" brushRef="#br0" timeOffset="37748">5476 9645 24575,'9'0'0,"2"0"0,-2 3 0,0 0 0,3 3 0,8 2 0,-6-1 0,6 1 0,-8-2 0,-6-3 0,5 3 0,-5-3 0,3 0 0,-4 0 0,1-3 0,-3 2 0,1-1 0,-1 1 0,3-2 0,-1 0 0,0 2 0,0-1 0,0 1 0,1-2 0,-3 3 0,2-3 0,-2 3 0,0-1 0,-1-2 0,-2 3 0</inkml:trace>
  <inkml:trace contextRef="#ctx0" brushRef="#br0" timeOffset="39004">5487 9855 24575,'11'0'0,"1"0"0,3 0 0,-2 0 0,3 0 0,-4 0 0,0 0 0,-3 2 0,2-1 0,-5 1 0,5-2 0,-5 3 0,2-3 0,-2 3 0,-1-1 0,0-1 0,1 3 0,-1-3 0,0 1 0,-2 1 0,2-3 0,-2 5 0,2-4 0,-2 3 0,1-3 0,-3 3 0,1-3 0,-2 1 0</inkml:trace>
  <inkml:trace contextRef="#ctx0" brushRef="#br0" timeOffset="40355">6410 9330 24575,'0'23'0,"0"-2"0,0 15 0,0-9 0,0 20 0,0-17 0,0 3 0,0-4 0,0-1 0,0 1 0,0-4 0,0 3 0,0-11 0,0 6 0,0-13 0,0 9 0,0-12 0,0 4 0,0-5 0,0-1 0,-5-2 0,2-1 0,-2-2 0,3 0 0</inkml:trace>
  <inkml:trace contextRef="#ctx0" brushRef="#br0" timeOffset="41766">6482 9420 24575,'11'0'0,"4"0"0,-2 0 0,6-3 0,1 3 0,-2-9 0,5 8 0,-3-11 0,1 10 0,3-4 0,-4 6 0,-1 0 0,1 0 0,-4 0 0,3 0 0,-6 0 0,3 5 0,-7-1 0,-1 4 0,-2-2 0,-1 2 0,1-2 0,-3 9 0,0-5 0,-3 9 0,0-2 0,0 2 0,-12 20 0,4-18 0,-7 14 0,9-25 0,1-2 0,2-3 0,0 1 0,-2-1 0,4 1 0,-1-1 0,-1 1 0,0-1 0,0 0 0,-2 1 0,5-1 0,-5 1 0,4-1 0,-4 0 0,5 1 0,-3-1 0,6-2 0,3-1 0,2-2 0,8 0 0,-3 3 0,6-2 0,-6 1 0,6-2 0,-3 3 0,4-2 0,0 2 0,-1 0 0,1-2 0,0 4 0,0-4 0,0 2 0,-4-3 0,3 3 0,-6-2 0,3 2 0,-7-3 0,2 0 0,-5 2 0,3-1 0,-4 1 0,0-2 0,-2 0 0,-1 0 0</inkml:trace>
  <inkml:trace contextRef="#ctx0" brushRef="#br0" timeOffset="42953">6364 9892 24575,'18'0'0,"4"0"0,3 0 0,8 0 0,2 0 0,4 0 0,0 0 0,-5 0 0,9 4 0,-7 0 0,8 4 0,-10 0 0,0-1 0,-6 1 0,-3-2 0,-1 1 0,0 0 0,-3 0 0,3 0 0,-4-1 0,-1-2 0,-2 2 0,2-3 0,-7 1 0,7 2 0,-9-6 0,5 6 0,-9-5 0,3 1 0,-4-2 0,1 0 0,-1 0 0,-2 3 0,2-3 0,-5 2 0,3-2 0</inkml:trace>
  <inkml:trace contextRef="#ctx0" brushRef="#br0" timeOffset="45051">6590 10200 24575,'0'-19'0,"0"-2"0,0 4 0,0 1 0,0-3 0,-3 6 0,3 0 0,-3 1 0,1 9 0,-1-8 0,-3 10 0,1-4 0,-3 5 0,2 0 0,-5 0 0,2 0 0,0 0 0,-3 0 0,3 0 0,0 3 0,-3 3 0,6 0 0,-2 2 0,-1 0 0,5-1 0,-4 4 0,8-2 0,-6 3 0,5 4 0,-1 0 0,2 4 0,0-1 0,0 1 0,-3-3 0,2 2 0,-1-6 0,2 2 0,0-3 0,0-3 0,0 3 0,0-3 0,0 3 0,0-3 0,0 2 0,0-2 0,0 4 0,0-1 0,0-3 0,2 2 0,1-5 0,3 6 0,0-6 0,3 2 0,-3-2 0,2 0 0,-3-1 0,1-2 0,-1-1 0,0-2 0,1 0 0,-1-8 0,1 0 0,-2-11 0,1 2 0,-1-2 0,2-1 0,1 0 0,0 0 0,-4 0 0,3 3 0,-3 2 0,3 3 0,-2 0 0,1 2 0,-5 2 0,5 5 0,-4-2 0,1 2 0,-2-2 0,0 0 0,0-1 0,0 1 0,0 0 0,0-1 0,3 3 0,-3-2 0,5 4 0,-2-1 0,2 2 0,0 0 0,0 0 0,1 0 0,-1 2 0,1 8 0,0 0 0,0 9 0,1 1 0,0 5 0,0 4 0,0-1 0,-3 6 0,-1-5 0,-3 9 0,0-8 0,4 4 0,-4-6 0,4 1 0,-1-4 0,-3-1 0,3-8 0,0 3 0,-2-9 0,5 5 0,-6-9 0,5 3 0,-4-4 0,4 1 0,-5-1 0,5 0 0,-4 1 0,3-1 0,-3-2 0,1-1 0</inkml:trace>
  <inkml:trace contextRef="#ctx0" brushRef="#br0" timeOffset="46688">7004 10388 24575,'-3'17'0,"-1"1"0,-3 2 0,1-1 0,2 1 0,-2 4 0,5-3 0,-2-1 0,3 3 0,0-9 0,0 8 0,0-5 0,0 3 0,0-4 0,0 3 0,0-6 0,0 6 0,2-6 0,4 0 0,1-2 0,5-4 0,-3 2 0,3-3 0,0 0 0,0-3 0,0 0 0,4-3 0,-4 0 0,7 0 0,-2 0 0,3 0 0,-4-3 0,3-4 0,-3-3 0,4-3 0,0 0 0,1-5 0,-1 4 0,-3-2 0,-1 0 0,-4 3 0,1-3 0,-1 4 0,-3 0 0,0-1 0,-3 4 0,0-2 0,-3 5 0,-1-6 0,-2 3 0,0-7 0,0 3 0,0-10 0,0 6 0,-6-7 0,-1 0 0,-4 3 0,-2-3 0,3 8 0,0 0 0,1 4 0,1 2 0,1 2 0,-1 2 0,2 3 0,1 1 0,-1 2 0,1 0 0,-1 0 0,-2 0 0,-2 0 0,-5 0 0,2 0 0,-6 0 0,2 0 0,1 0 0,-3 0 0,6 2 0,-3-1 0,7 2 0,-2-1 0,4-1 0,-1 2 0,3-3 0,2 2 0,-2 1 0,4 2 0,-3-2 0,1 2 0,-3-2 0,1 2 0,-1 1 0,1-1 0,-1 1 0,1-3 0,-1 1 0,1-1 0,0 0 0,-1 2 0,1-2 0,0 0 0,-1 1 0,1-1 0,0 0 0,-1-1 0,1-2 0,-4 0 0,5 0 0,-1 0 0</inkml:trace>
  <inkml:trace contextRef="#ctx0" brushRef="#br0" timeOffset="54050">6383 11568 24575,'11'3'0,"-3"-1"0,3-2 0,-2 0 0,7 0 0,-3 0 0,6 0 0,-3 0 0,8 0 0,-3 0 0,6 0 0,-2 0 0,4 0 0,0 0 0,-1 0 0,1-3 0,0-1 0,-8-6 0,6 3 0,-10-5 0,7 1 0,-7-5 0,2 2 0,-2 1 0,4-4 0,-5 7 0,4-7 0,-4 4 0,1-3 0,3-2 0,-2-3 0,4-1 0,-1 1 0,5-2 0,-3 1 0,4-5 0,-5 5 0,0-4 0,0 4 0,-1 0 0,2-4 0,-2 3 0,3-7 0,-2 3 0,2-4 0,-1 0 0,0-1 0,1 1 0,-1 0 0,-3 0 0,2 0 0,-7 2 0,8-2 0,-8 2 0,3-1 0,2-14 0,-4 15 0,-3 0 0,-1 0 0,0 1 0,0-1 0,1-2 0,0-11 0,9-14-523,-9 6 523,3-1 0,-3 1 0,0-1 0,3 1 0,-7-1 0,7 1 0,-7 0 0,3-1 0,0 1 0,-5 19 0,0 0 0,6-13 0,-4 6 0,0-2 0,0-11 0,-1 14 0,-2-1 0,-1 6 0,-1 1 0,1-4 0,0 1 0,-1-2 0,1 1 0,0-4 0,-1 1 0,1 6 0,-1-1 0,-1-4 0,0 0 0,0-21 0,-3 23 0,0 1 0,0-24 0,0 7 0,0 12 0,0 5 0,0 14 0,0-28 0,-4 1-367,2 12 0,-1-1 367,-1 4 0,-1 1 0,1 0 0,-1 0 0,-2 0 0,1-1 0,1 0 0,0-1 0,-2-1 0,0-1 0,0 4 0,1-1 0,1-9 0,-1-1-626,-3 2 1,0 0 625,3 0 0,1-1-598,-5-14 1,0 1 597,4 17 0,1 1 0,-4-17 0,2 0-406,4 13 1,1 3 405,-2 8 0,0-2 0,1-11 0,0-1 0,1 11 0,-1 0 0,-1-4 0,0-2 0,1-6 0,0 2 0,-1 0 0,-1 3 0,1-1 0,-1-8 303,-4-9-303,1 6 0,0 7 0,0 5 0,-3 0 1133,2 5-1133,-2-4 1728,0 3-1728,2-9 0,-6 4 0,3-4 0,-4 5 971,4 0-971,-3 4 379,7 2-379,-5 8 0,2 1 0,-2 4 0,0 3 0,0 2 0,-2 2 0,-7-4 0,-3 2 0,0-3 0,-4 0 0,2-1 0,-3-1 0,-1-2 0,6 7 0,-4-3 0,8 4 0,-7 0 0,3 3 0,-4 1 0,0 2 0,0 1 0,-4-1 0,-2 4 0,-9-3 0,4 6 0,-4-6 0,-1 6 0,5-6 0,-4 6 0,5-2 0,0-1 0,0 3 0,5-5 0,-4 5 0,8-2 0,-3 3 0,4 0 0,4 0 0,-3 0 0,7 0 0,-7 3 0,7 7 0,-9 6 0,3 11 0,-4 0 0,3 4 0,-2 1 0,2-1 0,0 0 0,2-4 0,3 6 0,0-5 0,0 7 0,3-5 0,-2 4 0,7-4 0,-4 8 0,4-8 0,3 8 0,1-4 0,3 5 0,0 11 0,3-13 0,3-5 0,0 1 0,2 1 0,0-2 0,0 0 0,0 10 0,0 14 0,0 0 0,0-9 0,0 7 0,0-14 0,0 5 0,0-6 0,0 0 0,0-5 0,0 9 0,0-7 0,0 8 0,0-5 0,0 5 0,0-4 0,0 9 0,0-4 0,0 1 0,0-2 0,-3-5 0,-1 0 0,-4 0 0,3 5 0,-2-4 0,3 9 0,-1-9 0,-2 9 0,6-3 0,-3 4-470,0 6 470,3-4 0,-1-12 0,0 3 0,2-5 0,0 0-567,-2 6 1,0 0 566,2-5 0,-1-2 0,-1-3 0,0 1 0,0-2 0,0 4 0,-2 7 0,-1 9 0,0 1 0,0-6 0,-1 5 0,-1 1 0,1-3 0,-2 8 0,1-1 0,1-11 0,1-8 0,0-3 0,1 6 0,-1 5 0,2-6 0,0-8 0,1-2 0,-1 17 0,2-2 0,1-7 0,0 0 0,0 0 0,0 4 0,0-2 0,0 8 0,4-4 0,0 5 0,4 0 0,1 0 0,3 0 0,-3 0 0,3 1 0,-3-1 0,-1-5 0,0-1 0,-4-5 0,3-4 443,-7 3-443,7-8 1160,-6 3-1160,5-4 0,-2-1 0,3 1 0,3 0 0,2 0 0,3 4 0,-1-3 0,1 8 0,4-7 0,-3 3 0,-1-5 0,-1 0 0,-4-4 0,1-1 0,1-5 0,-2-2 0,3 1 0,-1-5 0,1 6 0,-1-6 0,5 7 0,-3-4 0,7 6 0,-4-1 0,1-1 0,-1 1 0,0-1 0,-3 0 0,0 1 0,-2-5 0,-2 3 0,3-6 0,-4 3 0,3-4 0,1 4 0,1-3 0,2 4 0,-4-5 0,0 0 0,0-3 0,0 2 0,-3-4 0,0 1 0,-4-2 0,1-1 0,-1-2 0,0 2 0,1-2 0,-1 0 0,0 2 0,1-2 0,2 2 0,-2 1 0,6 0 0,-3-1 0,0 1 0,-1 0 0,-2-3 0,-1 2 0,1-5 0,-1 3 0,-2-3 0,-1 0 0</inkml:trace>
  <inkml:trace contextRef="#ctx0" brushRef="#br0" timeOffset="55753">5977 12210 24575,'0'28'0,"0"2"0,0-6 0,0 5 0,0 4 0,0 2 0,0-1 0,0 4 0,0-8 0,0 3 0,0 0 0,0-7 0,0 3 0,0-6 0,0-2 0,0 0 0,0-6 0,0-3 0,0 0 0,0-3 0,0 0 0,0-4 0,0 1 0,0-1 0,2-2 0,1-1 0,3-2 0,2 0 0,-2 0 0,6 0 0,-3 0 0,3 0 0,3 0 0,2 0 0,2 0 0,1 0 0,0 0 0,4 0 0,-3 0 0,2 0 0,1 4 0,-3-4 0,7 7 0,-7-3 0,3 2 0,-5 1 0,-2-3 0,-2 1 0,-3-1 0,-3-1 0,0 2 0,-4-4 0,-2 1 0,0-2 0</inkml:trace>
  <inkml:trace contextRef="#ctx0" brushRef="#br0" timeOffset="56762">6214 12635 24575,'0'11'0,"0"4"0,0 1 0,0 4 0,0-4 0,0 3 0,0 1 0,0-5 0,0 7 0,0-15 0,0 7 0,0-7 0,0 4 0,0-5 0,0 5 0,0-1 0,0 2 0,0-3 0,0-1 0,0-3 0,0 1 0,0-1 0,0 0 0,0 3 0,0-3 0,0 6 0,0-2 0,0 3 0,0-3 0,0 2 0,0-4 0,0 1 0,0-3 0,0-2 0,0 0 0</inkml:trace>
  <inkml:trace contextRef="#ctx0" brushRef="#br0" timeOffset="58255">6447 12279 24575,'26'0'0,"-8"0"0,0 0 0,-5 0 0,7 0 0,-6 0 0,4 0 0,-5 3 0,4 3 0,2 5 0,-2 5 0,3-2 0,-3 6 0,-1-7 0,1 7 0,-4-7 0,4 7 0,-5-4 0,2 4 0,-2-3 0,1 2 0,-3-3 0,2 0 0,-5 0 0,2-4 0,-3 0 0,0 0 0,0-3 0,-3 0 0,-1-4 0,-2 1 0,0-1 0,0 3 0,0-1 0,0 1 0,-9 1 0,2-3 0,-12 7 0,2-6 0,-7 6 0,4-6 0,-4 6 0,7-6 0,2 5 0,2-2 0,4-1 0,0 2 0,4-2 0,-1 0 0,0 3 0,3-6 0,0 5 0,3-5 0,0 6 0,0-3 0,0 3 0,0 0 0,0-3 0,0 2 0,0-2 0,5 3 0,2-3 0,8-3 0,2-3 0,3-3 0,4 0 0,0 0 0,5 0 0,-4 0 0,3 0 0,-3 0 0,8 3 0,-7 1 0,0-1 0,-11 3 0,-3-3 0,0 3 0,-3-2 0,0 1 0,-4-5 0,1 3 0,-3-1 0,2-1 0,-5 1 0,3-2 0</inkml:trace>
  <inkml:trace contextRef="#ctx0" brushRef="#br0" timeOffset="59103">5995 13176 24575,'19'0'0,"1"0"0,24 0 0,-2 0 0,-9 0 0,1 0-945,25 0 945,-22 0 0,1 0 0,-4 0 0,1 0 0,20 0 0,0 0 0,-15 0 0,-2 0 0,7-1 0,-2 2 0,11 2 85,-14 2-85,1 3 0,-3 0 0,-16-4 0,1 2 0,-13-3 707,2 0-707,-7 0 153,1-3-153,-1 0 0,-2 0 0,-1 0 0</inkml:trace>
  <inkml:trace contextRef="#ctx0" brushRef="#br0" timeOffset="60941">6143 13587 24575,'0'-27'0,"0"4"0,0-1 0,0 4 0,0 0 0,0 4 0,-3-3 0,2 9 0,-4-5 0,2 9 0,-3 0 0,1 3 0,-1 3 0,-2 0 0,2 0 0,-3 0 0,1 0 0,1 0 0,-4 0 0,2 0 0,-3 0 0,-1 6 0,1-2 0,0 7 0,0-1 0,0-1 0,0 2 0,3-4 0,0 4 0,6-2 0,0 0 0,3 3 0,0 0 0,0 1 0,0 6 0,0-3 0,0 8 0,0-3 0,0 7 0,0-7 0,0 3 0,0-5 0,3-2 0,-3-2 0,6-3 0,-6-3 0,3 0 0,-3-4 0,0 1 0,0-1 0,3 1 0,-1-1 0,4 0 0,-1-2 0,1 2 0,-1-4 0,3 4 0,2-5 0,2 3 0,0-3 0,0 0 0,0 0 0,-3 0 0,-1 0 0,-2-9 0,0-2 0,1-13 0,0-1 0,0 1 0,0-4 0,0 7 0,-1-2 0,1 3 0,-1 3 0,3 5 0,-2 0 0,1 6 0,-2 0 0,0 1 0,-1 4 0,0-1 0,1 2 0,-1 0 0,1 0 0,-1 0 0,0 0 0,1 0 0,-1 2 0,-3 7 0,4 4 0,-6 11 0,6 1 0,-5 9 0,2-4 0,-3 7 0,0 3 0,0 0 0,0 4 0,0-5 0,0 5 0,0-4 0,0 4 0,0-5 0,0 0 0,0-5 0,0-5 0,0-1 0,0-7 0,0 3 0,0-4 0,0-4 0,0 3 0,0-6 0,0-1 0,0 0 0,0-6 0,0 2 0,0-2 0,0-3 0,0-1 0</inkml:trace>
  <inkml:trace contextRef="#ctx0" brushRef="#br0" timeOffset="62231">6651 13733 24575,'0'13'0,"0"5"0,0 6 0,0 5 0,0 4 0,0 2 0,0 0 0,0 2 0,0-7 0,0 8 0,0-8 0,0-1 0,0-1 0,0-8 0,0 4 0,0-8 0,0 0 0,6-7 0,-5 0 0,10-3 0,-5-1 0,7 1 0,-1 0 0,3-2 0,1-2 0,4-2 0,0 0 0,0 0 0,4-6 0,1-2 0,4-10 0,-3-1 0,0-4 0,-4 2 0,0-5 0,-3 0 0,-1-4 0,-7 1 0,4-5 0,-7 4 0,3-8 0,-4 4 0,1-18 0,-4 14 0,-1-9 0,-3 22 0,0-2 0,0 9 0,0-2 0,0 8 0,0 0 0,0 3 0,-2 1 0,-1 2 0,-3 3 0,-2-2 0,-1 4 0,-4-2 0,1 3 0,-3 0 0,-2 0 0,-3 0 0,-4 0 0,-1 0 0,-8 0 0,3 4 0,-3 0 0,4 3 0,4 0 0,4-1 0,6 1 0,3-1 0,5-1 0,-1 1 0,5-3 0,0 2 0,1-2 0,2 2 0,0 0 0,0 4 0,0 0 0,-3 3 0,2 0 0,-4 0 0,2-3 0,-3 0 0,0-4 0,3 1 0,-5-3 0,7-1 0,-4-2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B22DF5-9068-6A44-B8B0-4D6FF9BD1B41}" type="datetimeFigureOut">
              <a:rPr lang="en-US" smtClean="0"/>
              <a:t>12/2/20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15FC30-9CA0-A34B-A28F-7D2EE1718ABA}" type="slidenum">
              <a:rPr lang="en-US" smtClean="0"/>
              <a:t>‹#›</a:t>
            </a:fld>
            <a:endParaRPr lang="en-US"/>
          </a:p>
        </p:txBody>
      </p:sp>
    </p:spTree>
    <p:extLst>
      <p:ext uri="{BB962C8B-B14F-4D97-AF65-F5344CB8AC3E}">
        <p14:creationId xmlns:p14="http://schemas.microsoft.com/office/powerpoint/2010/main" val="2470762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833005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927116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D886FEB-C30F-884D-B970-268C6CFABA73}"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750069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D886FEB-C30F-884D-B970-268C6CFABA73}" type="datetimeFigureOut">
              <a:rPr lang="en-US" smtClean="0"/>
              <a:t>12/2/20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908494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3D886FEB-C30F-884D-B970-268C6CFABA73}" type="datetimeFigureOut">
              <a:rPr lang="en-US" smtClean="0"/>
              <a:t>12/2/20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2446420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3D886FEB-C30F-884D-B970-268C6CFABA73}" type="datetimeFigureOut">
              <a:rPr lang="en-US" smtClean="0"/>
              <a:t>12/2/20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4247870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886FEB-C30F-884D-B970-268C6CFABA73}" type="datetimeFigureOut">
              <a:rPr lang="en-US" smtClean="0"/>
              <a:t>12/2/20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1864819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D886FEB-C30F-884D-B970-268C6CFABA73}" type="datetimeFigureOut">
              <a:rPr lang="en-US" smtClean="0"/>
              <a:t>12/2/20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824687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D886FEB-C30F-884D-B970-268C6CFABA73}" type="datetimeFigureOut">
              <a:rPr lang="en-US" smtClean="0"/>
              <a:t>12/2/20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229706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284646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7581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886FEB-C30F-884D-B970-268C6CFABA73}" type="datetimeFigureOut">
              <a:rPr lang="en-US" smtClean="0"/>
              <a:t>12/2/20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6F8502-763A-2849-AE78-B1B4373B2844}" type="slidenum">
              <a:rPr lang="en-US" smtClean="0"/>
              <a:t>‹#›</a:t>
            </a:fld>
            <a:endParaRPr lang="en-US"/>
          </a:p>
        </p:txBody>
      </p:sp>
    </p:spTree>
    <p:extLst>
      <p:ext uri="{BB962C8B-B14F-4D97-AF65-F5344CB8AC3E}">
        <p14:creationId xmlns:p14="http://schemas.microsoft.com/office/powerpoint/2010/main" val="1705825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customXml" Target="../ink/ink1.xml"/><Relationship Id="rId18" Type="http://schemas.openxmlformats.org/officeDocument/2006/relationships/image" Target="../media/image14.png"/><Relationship Id="rId3" Type="http://schemas.openxmlformats.org/officeDocument/2006/relationships/image" Target="../media/image2.png"/><Relationship Id="rId21" Type="http://schemas.openxmlformats.org/officeDocument/2006/relationships/customXml" Target="../ink/ink5.xml"/><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customXml" Target="../ink/ink3.xml"/><Relationship Id="rId2" Type="http://schemas.openxmlformats.org/officeDocument/2006/relationships/image" Target="../media/image1.png"/><Relationship Id="rId16" Type="http://schemas.openxmlformats.org/officeDocument/2006/relationships/image" Target="../media/image13.png"/><Relationship Id="rId20"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17.png"/><Relationship Id="rId5" Type="http://schemas.openxmlformats.org/officeDocument/2006/relationships/image" Target="../media/image4.png"/><Relationship Id="rId15" Type="http://schemas.openxmlformats.org/officeDocument/2006/relationships/customXml" Target="../ink/ink2.xml"/><Relationship Id="rId23" Type="http://schemas.openxmlformats.org/officeDocument/2006/relationships/customXml" Target="../ink/ink6.xml"/><Relationship Id="rId10" Type="http://schemas.openxmlformats.org/officeDocument/2006/relationships/image" Target="../media/image9.png"/><Relationship Id="rId19" Type="http://schemas.openxmlformats.org/officeDocument/2006/relationships/customXml" Target="../ink/ink4.xml"/><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2.png"/><Relationship Id="rId22"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customXml" Target="../ink/ink7.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customXml" Target="../ink/ink9.xml"/><Relationship Id="rId18" Type="http://schemas.openxmlformats.org/officeDocument/2006/relationships/image" Target="../media/image36.png"/><Relationship Id="rId3" Type="http://schemas.openxmlformats.org/officeDocument/2006/relationships/image" Target="../media/image25.png"/><Relationship Id="rId21" Type="http://schemas.openxmlformats.org/officeDocument/2006/relationships/customXml" Target="../ink/ink13.xml"/><Relationship Id="rId7" Type="http://schemas.openxmlformats.org/officeDocument/2006/relationships/image" Target="../media/image29.png"/><Relationship Id="rId12" Type="http://schemas.openxmlformats.org/officeDocument/2006/relationships/image" Target="../media/image33.png"/><Relationship Id="rId17" Type="http://schemas.openxmlformats.org/officeDocument/2006/relationships/customXml" Target="../ink/ink11.xml"/><Relationship Id="rId2" Type="http://schemas.openxmlformats.org/officeDocument/2006/relationships/image" Target="../media/image24.png"/><Relationship Id="rId16" Type="http://schemas.openxmlformats.org/officeDocument/2006/relationships/image" Target="../media/image35.png"/><Relationship Id="rId20"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customXml" Target="../ink/ink8.xml"/><Relationship Id="rId24" Type="http://schemas.openxmlformats.org/officeDocument/2006/relationships/image" Target="../media/image39.png"/><Relationship Id="rId5" Type="http://schemas.openxmlformats.org/officeDocument/2006/relationships/image" Target="../media/image27.png"/><Relationship Id="rId15" Type="http://schemas.openxmlformats.org/officeDocument/2006/relationships/customXml" Target="../ink/ink10.xml"/><Relationship Id="rId23" Type="http://schemas.openxmlformats.org/officeDocument/2006/relationships/customXml" Target="../ink/ink14.xml"/><Relationship Id="rId10" Type="http://schemas.openxmlformats.org/officeDocument/2006/relationships/image" Target="../media/image32.png"/><Relationship Id="rId19" Type="http://schemas.openxmlformats.org/officeDocument/2006/relationships/customXml" Target="../ink/ink12.xml"/><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4.png"/><Relationship Id="rId22" Type="http://schemas.openxmlformats.org/officeDocument/2006/relationships/image" Target="../media/image38.png"/></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customXml" Target="../ink/ink15.xml"/><Relationship Id="rId12" Type="http://schemas.openxmlformats.org/officeDocument/2006/relationships/image" Target="../media/image47.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customXml" Target="../ink/ink17.xml"/><Relationship Id="rId5" Type="http://schemas.openxmlformats.org/officeDocument/2006/relationships/image" Target="../media/image43.png"/><Relationship Id="rId10" Type="http://schemas.openxmlformats.org/officeDocument/2006/relationships/image" Target="../media/image46.png"/><Relationship Id="rId4" Type="http://schemas.openxmlformats.org/officeDocument/2006/relationships/image" Target="../media/image42.png"/><Relationship Id="rId9" Type="http://schemas.openxmlformats.org/officeDocument/2006/relationships/customXml" Target="../ink/ink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6.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customXml" Target="../ink/ink19.xml"/><Relationship Id="rId5" Type="http://schemas.openxmlformats.org/officeDocument/2006/relationships/image" Target="../media/image55.png"/><Relationship Id="rId4" Type="http://schemas.openxmlformats.org/officeDocument/2006/relationships/customXml" Target="../ink/ink18.xml"/></Relationships>
</file>

<file path=ppt/slides/_rels/slide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customXml" Target="../ink/ink20.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customXml" Target="../ink/ink21.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customXml" Target="../ink/ink22.xml"/></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3.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customXml" Target="../ink/ink24.xml"/><Relationship Id="rId5" Type="http://schemas.openxmlformats.org/officeDocument/2006/relationships/image" Target="../media/image62.png"/><Relationship Id="rId4" Type="http://schemas.openxmlformats.org/officeDocument/2006/relationships/customXml" Target="../ink/ink23.xml"/></Relationships>
</file>

<file path=ppt/slides/_rels/slide17.xml.rels><?xml version="1.0" encoding="UTF-8" standalone="yes"?>
<Relationships xmlns="http://schemas.openxmlformats.org/package/2006/relationships"><Relationship Id="rId8" Type="http://schemas.openxmlformats.org/officeDocument/2006/relationships/customXml" Target="../ink/ink27.xml"/><Relationship Id="rId3" Type="http://schemas.openxmlformats.org/officeDocument/2006/relationships/image" Target="../media/image49.png"/><Relationship Id="rId7" Type="http://schemas.openxmlformats.org/officeDocument/2006/relationships/image" Target="../media/image63.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customXml" Target="../ink/ink26.xml"/><Relationship Id="rId11" Type="http://schemas.openxmlformats.org/officeDocument/2006/relationships/image" Target="../media/image65.png"/><Relationship Id="rId5" Type="http://schemas.openxmlformats.org/officeDocument/2006/relationships/image" Target="../media/image62.png"/><Relationship Id="rId10" Type="http://schemas.openxmlformats.org/officeDocument/2006/relationships/customXml" Target="../ink/ink28.xml"/><Relationship Id="rId4" Type="http://schemas.openxmlformats.org/officeDocument/2006/relationships/customXml" Target="../ink/ink25.xml"/><Relationship Id="rId9" Type="http://schemas.openxmlformats.org/officeDocument/2006/relationships/image" Target="../media/image64.png"/></Relationships>
</file>

<file path=ppt/slides/_rels/slide18.xml.rels><?xml version="1.0" encoding="UTF-8" standalone="yes"?>
<Relationships xmlns="http://schemas.openxmlformats.org/package/2006/relationships"><Relationship Id="rId8" Type="http://schemas.openxmlformats.org/officeDocument/2006/relationships/customXml" Target="../ink/ink31.xml"/><Relationship Id="rId3" Type="http://schemas.openxmlformats.org/officeDocument/2006/relationships/image" Target="../media/image49.png"/><Relationship Id="rId7" Type="http://schemas.openxmlformats.org/officeDocument/2006/relationships/image" Target="../media/image63.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customXml" Target="../ink/ink30.xml"/><Relationship Id="rId11" Type="http://schemas.openxmlformats.org/officeDocument/2006/relationships/image" Target="../media/image65.png"/><Relationship Id="rId5" Type="http://schemas.openxmlformats.org/officeDocument/2006/relationships/image" Target="../media/image62.png"/><Relationship Id="rId10" Type="http://schemas.openxmlformats.org/officeDocument/2006/relationships/customXml" Target="../ink/ink32.xml"/><Relationship Id="rId4" Type="http://schemas.openxmlformats.org/officeDocument/2006/relationships/customXml" Target="../ink/ink29.xml"/><Relationship Id="rId9" Type="http://schemas.openxmlformats.org/officeDocument/2006/relationships/image" Target="../media/image64.png"/></Relationships>
</file>

<file path=ppt/slides/_rels/slide1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8.png"/><Relationship Id="rId2" Type="http://schemas.openxmlformats.org/officeDocument/2006/relationships/customXml" Target="../ink/ink33.xml"/><Relationship Id="rId1" Type="http://schemas.openxmlformats.org/officeDocument/2006/relationships/slideLayout" Target="../slideLayouts/slideLayout2.xml"/><Relationship Id="rId6" Type="http://schemas.openxmlformats.org/officeDocument/2006/relationships/customXml" Target="../ink/ink35.xml"/><Relationship Id="rId5" Type="http://schemas.openxmlformats.org/officeDocument/2006/relationships/image" Target="../media/image67.png"/><Relationship Id="rId4" Type="http://schemas.openxmlformats.org/officeDocument/2006/relationships/customXml" Target="../ink/ink34.xml"/></Relationships>
</file>

<file path=ppt/slides/_rels/slide20.xml.rels><?xml version="1.0" encoding="UTF-8" standalone="yes"?>
<Relationships xmlns="http://schemas.openxmlformats.org/package/2006/relationships"><Relationship Id="rId8" Type="http://schemas.openxmlformats.org/officeDocument/2006/relationships/customXml" Target="../ink/ink39.xml"/><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customXml" Target="../ink/ink36.xml"/><Relationship Id="rId1" Type="http://schemas.openxmlformats.org/officeDocument/2006/relationships/slideLayout" Target="../slideLayouts/slideLayout2.xml"/><Relationship Id="rId6" Type="http://schemas.openxmlformats.org/officeDocument/2006/relationships/customXml" Target="../ink/ink38.xml"/><Relationship Id="rId5" Type="http://schemas.openxmlformats.org/officeDocument/2006/relationships/image" Target="../media/image67.png"/><Relationship Id="rId4" Type="http://schemas.openxmlformats.org/officeDocument/2006/relationships/customXml" Target="../ink/ink37.xml"/><Relationship Id="rId9" Type="http://schemas.openxmlformats.org/officeDocument/2006/relationships/image" Target="../media/image68.png"/></Relationships>
</file>

<file path=ppt/slides/_rels/slide21.xml.rels><?xml version="1.0" encoding="UTF-8" standalone="yes"?>
<Relationships xmlns="http://schemas.openxmlformats.org/package/2006/relationships"><Relationship Id="rId8" Type="http://schemas.openxmlformats.org/officeDocument/2006/relationships/customXml" Target="../ink/ink43.xml"/><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customXml" Target="../ink/ink40.xml"/><Relationship Id="rId1" Type="http://schemas.openxmlformats.org/officeDocument/2006/relationships/slideLayout" Target="../slideLayouts/slideLayout2.xml"/><Relationship Id="rId6" Type="http://schemas.openxmlformats.org/officeDocument/2006/relationships/customXml" Target="../ink/ink42.xml"/><Relationship Id="rId11" Type="http://schemas.openxmlformats.org/officeDocument/2006/relationships/image" Target="../media/image70.png"/><Relationship Id="rId5" Type="http://schemas.openxmlformats.org/officeDocument/2006/relationships/image" Target="../media/image67.png"/><Relationship Id="rId10" Type="http://schemas.openxmlformats.org/officeDocument/2006/relationships/customXml" Target="../ink/ink44.xml"/><Relationship Id="rId4" Type="http://schemas.openxmlformats.org/officeDocument/2006/relationships/customXml" Target="../ink/ink41.xml"/><Relationship Id="rId9" Type="http://schemas.openxmlformats.org/officeDocument/2006/relationships/image" Target="../media/image68.png"/></Relationships>
</file>

<file path=ppt/slides/_rels/slide22.xml.rels><?xml version="1.0" encoding="UTF-8" standalone="yes"?>
<Relationships xmlns="http://schemas.openxmlformats.org/package/2006/relationships"><Relationship Id="rId8" Type="http://schemas.openxmlformats.org/officeDocument/2006/relationships/customXml" Target="../ink/ink48.xml"/><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customXml" Target="../ink/ink45.xml"/><Relationship Id="rId1" Type="http://schemas.openxmlformats.org/officeDocument/2006/relationships/slideLayout" Target="../slideLayouts/slideLayout2.xml"/><Relationship Id="rId6" Type="http://schemas.openxmlformats.org/officeDocument/2006/relationships/customXml" Target="../ink/ink47.xml"/><Relationship Id="rId11" Type="http://schemas.openxmlformats.org/officeDocument/2006/relationships/image" Target="../media/image71.png"/><Relationship Id="rId5" Type="http://schemas.openxmlformats.org/officeDocument/2006/relationships/image" Target="../media/image67.png"/><Relationship Id="rId10" Type="http://schemas.openxmlformats.org/officeDocument/2006/relationships/customXml" Target="../ink/ink49.xml"/><Relationship Id="rId4" Type="http://schemas.openxmlformats.org/officeDocument/2006/relationships/customXml" Target="../ink/ink46.xml"/><Relationship Id="rId9" Type="http://schemas.openxmlformats.org/officeDocument/2006/relationships/image" Target="../media/image6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4.png"/><Relationship Id="rId2" Type="http://schemas.openxmlformats.org/officeDocument/2006/relationships/customXml" Target="../ink/ink50.xml"/><Relationship Id="rId1" Type="http://schemas.openxmlformats.org/officeDocument/2006/relationships/slideLayout" Target="../slideLayouts/slideLayout2.xml"/><Relationship Id="rId6" Type="http://schemas.openxmlformats.org/officeDocument/2006/relationships/customXml" Target="../ink/ink52.xml"/><Relationship Id="rId5" Type="http://schemas.openxmlformats.org/officeDocument/2006/relationships/image" Target="../media/image73.png"/><Relationship Id="rId4" Type="http://schemas.openxmlformats.org/officeDocument/2006/relationships/customXml" Target="../ink/ink5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customXml" Target="../ink/ink53.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78.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customXml" Target="../ink/ink55.xml"/><Relationship Id="rId5" Type="http://schemas.openxmlformats.org/officeDocument/2006/relationships/image" Target="../media/image77.png"/><Relationship Id="rId4" Type="http://schemas.openxmlformats.org/officeDocument/2006/relationships/customXml" Target="../ink/ink54.xml"/></Relationships>
</file>

<file path=ppt/slides/_rels/slide29.xml.rels><?xml version="1.0" encoding="UTF-8" standalone="yes"?>
<Relationships xmlns="http://schemas.openxmlformats.org/package/2006/relationships"><Relationship Id="rId8" Type="http://schemas.openxmlformats.org/officeDocument/2006/relationships/customXml" Target="../ink/ink58.xml"/><Relationship Id="rId13" Type="http://schemas.openxmlformats.org/officeDocument/2006/relationships/image" Target="../media/image78.png"/><Relationship Id="rId3" Type="http://schemas.openxmlformats.org/officeDocument/2006/relationships/image" Target="../media/image51.png"/><Relationship Id="rId7" Type="http://schemas.openxmlformats.org/officeDocument/2006/relationships/image" Target="../media/image79.png"/><Relationship Id="rId12" Type="http://schemas.openxmlformats.org/officeDocument/2006/relationships/customXml" Target="../ink/ink60.xml"/><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customXml" Target="../ink/ink57.xml"/><Relationship Id="rId11" Type="http://schemas.openxmlformats.org/officeDocument/2006/relationships/image" Target="../media/image81.png"/><Relationship Id="rId5" Type="http://schemas.openxmlformats.org/officeDocument/2006/relationships/image" Target="../media/image77.png"/><Relationship Id="rId10" Type="http://schemas.openxmlformats.org/officeDocument/2006/relationships/customXml" Target="../ink/ink59.xml"/><Relationship Id="rId4" Type="http://schemas.openxmlformats.org/officeDocument/2006/relationships/customXml" Target="../ink/ink56.xml"/><Relationship Id="rId9" Type="http://schemas.openxmlformats.org/officeDocument/2006/relationships/image" Target="../media/image80.png"/></Relationships>
</file>

<file path=ppt/slides/_rels/slide30.xml.rels><?xml version="1.0" encoding="UTF-8" standalone="yes"?>
<Relationships xmlns="http://schemas.openxmlformats.org/package/2006/relationships"><Relationship Id="rId8" Type="http://schemas.openxmlformats.org/officeDocument/2006/relationships/customXml" Target="../ink/ink63.xml"/><Relationship Id="rId13" Type="http://schemas.openxmlformats.org/officeDocument/2006/relationships/image" Target="../media/image84.png"/><Relationship Id="rId18" Type="http://schemas.openxmlformats.org/officeDocument/2006/relationships/customXml" Target="../ink/ink68.xml"/><Relationship Id="rId3" Type="http://schemas.openxmlformats.org/officeDocument/2006/relationships/image" Target="../media/image51.png"/><Relationship Id="rId21" Type="http://schemas.openxmlformats.org/officeDocument/2006/relationships/image" Target="../media/image88.png"/><Relationship Id="rId7" Type="http://schemas.openxmlformats.org/officeDocument/2006/relationships/image" Target="../media/image78.png"/><Relationship Id="rId12" Type="http://schemas.openxmlformats.org/officeDocument/2006/relationships/customXml" Target="../ink/ink65.xml"/><Relationship Id="rId17" Type="http://schemas.openxmlformats.org/officeDocument/2006/relationships/image" Target="../media/image86.png"/><Relationship Id="rId2" Type="http://schemas.openxmlformats.org/officeDocument/2006/relationships/image" Target="../media/image50.png"/><Relationship Id="rId16" Type="http://schemas.openxmlformats.org/officeDocument/2006/relationships/customXml" Target="../ink/ink67.xml"/><Relationship Id="rId20" Type="http://schemas.openxmlformats.org/officeDocument/2006/relationships/customXml" Target="../ink/ink69.xml"/><Relationship Id="rId1" Type="http://schemas.openxmlformats.org/officeDocument/2006/relationships/slideLayout" Target="../slideLayouts/slideLayout2.xml"/><Relationship Id="rId6" Type="http://schemas.openxmlformats.org/officeDocument/2006/relationships/customXml" Target="../ink/ink62.xml"/><Relationship Id="rId11" Type="http://schemas.openxmlformats.org/officeDocument/2006/relationships/image" Target="../media/image83.png"/><Relationship Id="rId5" Type="http://schemas.openxmlformats.org/officeDocument/2006/relationships/image" Target="../media/image77.png"/><Relationship Id="rId15" Type="http://schemas.openxmlformats.org/officeDocument/2006/relationships/image" Target="../media/image85.png"/><Relationship Id="rId10" Type="http://schemas.openxmlformats.org/officeDocument/2006/relationships/customXml" Target="../ink/ink64.xml"/><Relationship Id="rId19" Type="http://schemas.openxmlformats.org/officeDocument/2006/relationships/image" Target="../media/image87.png"/><Relationship Id="rId4" Type="http://schemas.openxmlformats.org/officeDocument/2006/relationships/customXml" Target="../ink/ink61.xml"/><Relationship Id="rId9" Type="http://schemas.openxmlformats.org/officeDocument/2006/relationships/image" Target="../media/image82.png"/><Relationship Id="rId14" Type="http://schemas.openxmlformats.org/officeDocument/2006/relationships/customXml" Target="../ink/ink6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Rectangle 2"/>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3DD15AE-8116-8344-95D1-B4EEFDA64312}"/>
              </a:ext>
            </a:extLst>
          </p:cNvPr>
          <p:cNvSpPr>
            <a:spLocks noGrp="1"/>
          </p:cNvSpPr>
          <p:nvPr>
            <p:ph type="ctrTitle"/>
          </p:nvPr>
        </p:nvSpPr>
        <p:spPr>
          <a:xfrm>
            <a:off x="685800" y="423862"/>
            <a:ext cx="7772400" cy="6065837"/>
          </a:xfrm>
        </p:spPr>
        <p:txBody>
          <a:bodyPr anchor="t">
            <a:normAutofit fontScale="90000"/>
          </a:bodyPr>
          <a:lstStyle/>
          <a:p>
            <a:r>
              <a:rPr lang="en-US" u="sng" dirty="0"/>
              <a:t>Year 10: Revision</a:t>
            </a:r>
            <a:br>
              <a:rPr lang="en-US" u="sng" dirty="0"/>
            </a:br>
            <a:r>
              <a:rPr lang="en-US" sz="4000" dirty="0"/>
              <a:t>Rules for todays lesson</a:t>
            </a:r>
            <a:br>
              <a:rPr lang="en-US" sz="4000" dirty="0"/>
            </a:br>
            <a:br>
              <a:rPr lang="en-US" sz="4000" dirty="0"/>
            </a:br>
            <a:r>
              <a:rPr lang="en-US" sz="4000" dirty="0"/>
              <a:t>Chat is ONLY for Maths discussion</a:t>
            </a:r>
            <a:br>
              <a:rPr lang="en-US" sz="4000" dirty="0"/>
            </a:br>
            <a:br>
              <a:rPr lang="en-US" sz="4000" dirty="0"/>
            </a:br>
            <a:r>
              <a:rPr lang="en-US" sz="4000" dirty="0"/>
              <a:t>It is to be used for asking or answering questions only</a:t>
            </a:r>
            <a:br>
              <a:rPr lang="en-US" sz="4000" dirty="0"/>
            </a:br>
            <a:r>
              <a:rPr lang="en-US" sz="4000" dirty="0"/>
              <a:t>Students incorrectly using the chat function will be removed from the lesson, reported and contact will be made with your parent/guardian</a:t>
            </a:r>
            <a:endParaRPr lang="en-US" u="sng" dirty="0"/>
          </a:p>
        </p:txBody>
      </p:sp>
    </p:spTree>
    <p:extLst>
      <p:ext uri="{BB962C8B-B14F-4D97-AF65-F5344CB8AC3E}">
        <p14:creationId xmlns:p14="http://schemas.microsoft.com/office/powerpoint/2010/main" val="2091209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5" name="Rectangle 4"/>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25F5B3-3E77-3744-8A29-657C4E177C7B}"/>
              </a:ext>
            </a:extLst>
          </p:cNvPr>
          <p:cNvSpPr>
            <a:spLocks noGrp="1"/>
          </p:cNvSpPr>
          <p:nvPr>
            <p:ph type="title"/>
          </p:nvPr>
        </p:nvSpPr>
        <p:spPr/>
        <p:txBody>
          <a:bodyPr/>
          <a:lstStyle/>
          <a:p>
            <a:pPr algn="ctr"/>
            <a:r>
              <a:rPr lang="en-US" dirty="0"/>
              <a:t>Chapter 2</a:t>
            </a:r>
          </a:p>
        </p:txBody>
      </p:sp>
      <p:sp>
        <p:nvSpPr>
          <p:cNvPr id="3" name="Content Placeholder 2">
            <a:extLst>
              <a:ext uri="{FF2B5EF4-FFF2-40B4-BE49-F238E27FC236}">
                <a16:creationId xmlns:a16="http://schemas.microsoft.com/office/drawing/2014/main" id="{E181C567-D48D-E545-AAD1-68D48EA8D0D0}"/>
              </a:ext>
            </a:extLst>
          </p:cNvPr>
          <p:cNvSpPr>
            <a:spLocks noGrp="1"/>
          </p:cNvSpPr>
          <p:nvPr>
            <p:ph idx="1"/>
          </p:nvPr>
        </p:nvSpPr>
        <p:spPr/>
        <p:txBody>
          <a:bodyPr/>
          <a:lstStyle/>
          <a:p>
            <a:pPr algn="ctr"/>
            <a:r>
              <a:rPr lang="en-US" dirty="0"/>
              <a:t>Simplifying expressions</a:t>
            </a:r>
          </a:p>
          <a:p>
            <a:pPr algn="ctr"/>
            <a:r>
              <a:rPr lang="en-US" dirty="0"/>
              <a:t>Expanding and </a:t>
            </a:r>
            <a:r>
              <a:rPr lang="en-US" dirty="0" err="1"/>
              <a:t>factorising</a:t>
            </a:r>
            <a:r>
              <a:rPr lang="en-US" dirty="0"/>
              <a:t> expressions</a:t>
            </a:r>
          </a:p>
        </p:txBody>
      </p:sp>
    </p:spTree>
    <p:extLst>
      <p:ext uri="{BB962C8B-B14F-4D97-AF65-F5344CB8AC3E}">
        <p14:creationId xmlns:p14="http://schemas.microsoft.com/office/powerpoint/2010/main" val="1458120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5" name="TextBox 4"/>
              <p:cNvSpPr txBox="1"/>
              <p:nvPr/>
            </p:nvSpPr>
            <p:spPr>
              <a:xfrm>
                <a:off x="149902" y="929168"/>
                <a:ext cx="1160574"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3 </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−5</m:t>
                      </m:r>
                    </m:oMath>
                  </m:oMathPara>
                </a14:m>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49902" y="929168"/>
                <a:ext cx="1160574" cy="430887"/>
              </a:xfrm>
              <a:prstGeom prst="rect">
                <a:avLst/>
              </a:prstGeom>
              <a:blipFill>
                <a:blip r:embed="rId2"/>
                <a:stretch>
                  <a:fillRect l="-7609" t="-5556" r="-6522"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60172" y="4039264"/>
                <a:ext cx="3158044"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d>
                        <m:dPr>
                          <m:ctrlP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e>
                      </m:d>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oMath>
                  </m:oMathPara>
                </a14:m>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560172" y="4039264"/>
                <a:ext cx="3158044" cy="430887"/>
              </a:xfrm>
              <a:prstGeom prst="rect">
                <a:avLst/>
              </a:prstGeom>
              <a:blipFill>
                <a:blip r:embed="rId3"/>
                <a:stretch>
                  <a:fillRect l="-2410" t="-2941" r="-3614" b="-35294"/>
                </a:stretch>
              </a:blipFill>
            </p:spPr>
            <p:txBody>
              <a:bodyPr/>
              <a:lstStyle/>
              <a:p>
                <a:r>
                  <a:rPr lang="en-US">
                    <a:noFill/>
                  </a:rPr>
                  <a:t> </a:t>
                </a:r>
              </a:p>
            </p:txBody>
          </p:sp>
        </mc:Fallback>
      </mc:AlternateContent>
      <p:sp>
        <p:nvSpPr>
          <p:cNvPr id="15" name="TextBox 14"/>
          <p:cNvSpPr txBox="1"/>
          <p:nvPr/>
        </p:nvSpPr>
        <p:spPr>
          <a:xfrm>
            <a:off x="2031022" y="544876"/>
            <a:ext cx="99373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Simplify:</a:t>
            </a:r>
          </a:p>
        </p:txBody>
      </p:sp>
      <p:sp>
        <p:nvSpPr>
          <p:cNvPr id="16" name="TextBox 15"/>
          <p:cNvSpPr txBox="1"/>
          <p:nvPr/>
        </p:nvSpPr>
        <p:spPr>
          <a:xfrm>
            <a:off x="5068412" y="583888"/>
            <a:ext cx="98777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Expand :</a:t>
            </a:r>
          </a:p>
        </p:txBody>
      </p:sp>
      <p:sp>
        <p:nvSpPr>
          <p:cNvPr id="17" name="TextBox 16">
            <a:extLst>
              <a:ext uri="{FF2B5EF4-FFF2-40B4-BE49-F238E27FC236}">
                <a16:creationId xmlns:a16="http://schemas.microsoft.com/office/drawing/2014/main" id="{8F0C3983-1D6B-DF43-A03B-A95DBDDB3234}"/>
              </a:ext>
            </a:extLst>
          </p:cNvPr>
          <p:cNvSpPr txBox="1"/>
          <p:nvPr/>
        </p:nvSpPr>
        <p:spPr>
          <a:xfrm>
            <a:off x="149902" y="3626703"/>
            <a:ext cx="214148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Expand and Simplify:</a:t>
            </a:r>
          </a:p>
        </p:txBody>
      </p:sp>
      <p:sp>
        <p:nvSpPr>
          <p:cNvPr id="18" name="TextBox 17">
            <a:extLst>
              <a:ext uri="{FF2B5EF4-FFF2-40B4-BE49-F238E27FC236}">
                <a16:creationId xmlns:a16="http://schemas.microsoft.com/office/drawing/2014/main" id="{3AB6B6FC-A290-DA47-83FD-0E62867DB3E8}"/>
              </a:ext>
            </a:extLst>
          </p:cNvPr>
          <p:cNvSpPr txBox="1"/>
          <p:nvPr/>
        </p:nvSpPr>
        <p:spPr>
          <a:xfrm>
            <a:off x="149902" y="552356"/>
            <a:ext cx="97597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Evaluate</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324EE5E9-1699-F94C-810A-E64FF7B8703D}"/>
                  </a:ext>
                </a:extLst>
              </p:cNvPr>
              <p:cNvSpPr txBox="1"/>
              <p:nvPr/>
            </p:nvSpPr>
            <p:spPr>
              <a:xfrm>
                <a:off x="150318" y="1632320"/>
                <a:ext cx="1428276"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−3 </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−5</m:t>
                      </m:r>
                    </m:oMath>
                  </m:oMathPara>
                </a14:m>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9" name="TextBox 18">
                <a:extLst>
                  <a:ext uri="{FF2B5EF4-FFF2-40B4-BE49-F238E27FC236}">
                    <a16:creationId xmlns:a16="http://schemas.microsoft.com/office/drawing/2014/main" id="{324EE5E9-1699-F94C-810A-E64FF7B8703D}"/>
                  </a:ext>
                </a:extLst>
              </p:cNvPr>
              <p:cNvSpPr txBox="1">
                <a:spLocks noRot="1" noChangeAspect="1" noMove="1" noResize="1" noEditPoints="1" noAdjustHandles="1" noChangeArrowheads="1" noChangeShapeType="1" noTextEdit="1"/>
              </p:cNvSpPr>
              <p:nvPr/>
            </p:nvSpPr>
            <p:spPr>
              <a:xfrm>
                <a:off x="150318" y="1632320"/>
                <a:ext cx="1428276" cy="430887"/>
              </a:xfrm>
              <a:prstGeom prst="rect">
                <a:avLst/>
              </a:prstGeom>
              <a:blipFill>
                <a:blip r:embed="rId4"/>
                <a:stretch>
                  <a:fillRect l="-1770" t="-8571" r="-5310" b="-3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A2D6D4C-714C-8A42-8F2A-322C79B14112}"/>
                  </a:ext>
                </a:extLst>
              </p:cNvPr>
              <p:cNvSpPr txBox="1"/>
              <p:nvPr/>
            </p:nvSpPr>
            <p:spPr>
              <a:xfrm>
                <a:off x="149902" y="2318223"/>
                <a:ext cx="1429109"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3 −</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(−5</m:t>
                    </m:r>
                  </m:oMath>
                </a14:m>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mc:Choice>
        <mc:Fallback xmlns="">
          <p:sp>
            <p:nvSpPr>
              <p:cNvPr id="20" name="TextBox 19">
                <a:extLst>
                  <a:ext uri="{FF2B5EF4-FFF2-40B4-BE49-F238E27FC236}">
                    <a16:creationId xmlns:a16="http://schemas.microsoft.com/office/drawing/2014/main" id="{3A2D6D4C-714C-8A42-8F2A-322C79B14112}"/>
                  </a:ext>
                </a:extLst>
              </p:cNvPr>
              <p:cNvSpPr txBox="1">
                <a:spLocks noRot="1" noChangeAspect="1" noMove="1" noResize="1" noEditPoints="1" noAdjustHandles="1" noChangeArrowheads="1" noChangeShapeType="1" noTextEdit="1"/>
              </p:cNvSpPr>
              <p:nvPr/>
            </p:nvSpPr>
            <p:spPr>
              <a:xfrm>
                <a:off x="149902" y="2318223"/>
                <a:ext cx="1429109" cy="430887"/>
              </a:xfrm>
              <a:prstGeom prst="rect">
                <a:avLst/>
              </a:prstGeom>
              <a:blipFill>
                <a:blip r:embed="rId5"/>
                <a:stretch>
                  <a:fillRect l="-9735" t="-25714" r="-14159" b="-4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397BFFC6-EB3A-CA42-9BCB-0ADB1313C22E}"/>
                  </a:ext>
                </a:extLst>
              </p:cNvPr>
              <p:cNvSpPr txBox="1"/>
              <p:nvPr/>
            </p:nvSpPr>
            <p:spPr>
              <a:xfrm>
                <a:off x="149902" y="3044263"/>
                <a:ext cx="1252779"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−3 </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5</m:t>
                      </m:r>
                    </m:oMath>
                  </m:oMathPara>
                </a14:m>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1" name="TextBox 20">
                <a:extLst>
                  <a:ext uri="{FF2B5EF4-FFF2-40B4-BE49-F238E27FC236}">
                    <a16:creationId xmlns:a16="http://schemas.microsoft.com/office/drawing/2014/main" id="{397BFFC6-EB3A-CA42-9BCB-0ADB1313C22E}"/>
                  </a:ext>
                </a:extLst>
              </p:cNvPr>
              <p:cNvSpPr txBox="1">
                <a:spLocks noRot="1" noChangeAspect="1" noMove="1" noResize="1" noEditPoints="1" noAdjustHandles="1" noChangeArrowheads="1" noChangeShapeType="1" noTextEdit="1"/>
              </p:cNvSpPr>
              <p:nvPr/>
            </p:nvSpPr>
            <p:spPr>
              <a:xfrm>
                <a:off x="149902" y="3044263"/>
                <a:ext cx="1252779" cy="430887"/>
              </a:xfrm>
              <a:prstGeom prst="rect">
                <a:avLst/>
              </a:prstGeom>
              <a:blipFill>
                <a:blip r:embed="rId6"/>
                <a:stretch>
                  <a:fillRect l="-2020" t="-8571" r="-7071" b="-3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CFF56D9-1DA2-EF4F-B4EB-979E507804A1}"/>
                  </a:ext>
                </a:extLst>
              </p:cNvPr>
              <p:cNvSpPr txBox="1"/>
              <p:nvPr/>
            </p:nvSpPr>
            <p:spPr>
              <a:xfrm>
                <a:off x="2162633" y="1002166"/>
                <a:ext cx="1362232"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 −5</m:t>
                      </m:r>
                    </m:oMath>
                  </m:oMathPara>
                </a14:m>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2" name="TextBox 21">
                <a:extLst>
                  <a:ext uri="{FF2B5EF4-FFF2-40B4-BE49-F238E27FC236}">
                    <a16:creationId xmlns:a16="http://schemas.microsoft.com/office/drawing/2014/main" id="{2CFF56D9-1DA2-EF4F-B4EB-979E507804A1}"/>
                  </a:ext>
                </a:extLst>
              </p:cNvPr>
              <p:cNvSpPr txBox="1">
                <a:spLocks noRot="1" noChangeAspect="1" noMove="1" noResize="1" noEditPoints="1" noAdjustHandles="1" noChangeArrowheads="1" noChangeShapeType="1" noTextEdit="1"/>
              </p:cNvSpPr>
              <p:nvPr/>
            </p:nvSpPr>
            <p:spPr>
              <a:xfrm>
                <a:off x="2162633" y="1002166"/>
                <a:ext cx="1362232" cy="430887"/>
              </a:xfrm>
              <a:prstGeom prst="rect">
                <a:avLst/>
              </a:prstGeom>
              <a:blipFill>
                <a:blip r:embed="rId7"/>
                <a:stretch>
                  <a:fillRect l="-5556" t="-8571" r="-6481" b="-3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535641A1-8E94-0245-9FCA-66896857C862}"/>
                  </a:ext>
                </a:extLst>
              </p:cNvPr>
              <p:cNvSpPr txBox="1"/>
              <p:nvPr/>
            </p:nvSpPr>
            <p:spPr>
              <a:xfrm>
                <a:off x="2163049" y="1705318"/>
                <a:ext cx="1831592"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 −5</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𝑥</m:t>
                      </m:r>
                    </m:oMath>
                  </m:oMathPara>
                </a14:m>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3" name="TextBox 22">
                <a:extLst>
                  <a:ext uri="{FF2B5EF4-FFF2-40B4-BE49-F238E27FC236}">
                    <a16:creationId xmlns:a16="http://schemas.microsoft.com/office/drawing/2014/main" id="{535641A1-8E94-0245-9FCA-66896857C862}"/>
                  </a:ext>
                </a:extLst>
              </p:cNvPr>
              <p:cNvSpPr txBox="1">
                <a:spLocks noRot="1" noChangeAspect="1" noMove="1" noResize="1" noEditPoints="1" noAdjustHandles="1" noChangeArrowheads="1" noChangeShapeType="1" noTextEdit="1"/>
              </p:cNvSpPr>
              <p:nvPr/>
            </p:nvSpPr>
            <p:spPr>
              <a:xfrm>
                <a:off x="2163049" y="1705318"/>
                <a:ext cx="1831592" cy="430887"/>
              </a:xfrm>
              <a:prstGeom prst="rect">
                <a:avLst/>
              </a:prstGeom>
              <a:blipFill>
                <a:blip r:embed="rId8"/>
                <a:stretch>
                  <a:fillRect l="-690" t="-8824" r="-4138" b="-382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A1363E1-4691-6C48-B4FA-DA3830472D9B}"/>
                  </a:ext>
                </a:extLst>
              </p:cNvPr>
              <p:cNvSpPr txBox="1"/>
              <p:nvPr/>
            </p:nvSpPr>
            <p:spPr>
              <a:xfrm>
                <a:off x="2162633" y="2391221"/>
                <a:ext cx="1337097"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𝑥</m:t>
                      </m:r>
                    </m:oMath>
                  </m:oMathPara>
                </a14:m>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4" name="TextBox 23">
                <a:extLst>
                  <a:ext uri="{FF2B5EF4-FFF2-40B4-BE49-F238E27FC236}">
                    <a16:creationId xmlns:a16="http://schemas.microsoft.com/office/drawing/2014/main" id="{DA1363E1-4691-6C48-B4FA-DA3830472D9B}"/>
                  </a:ext>
                </a:extLst>
              </p:cNvPr>
              <p:cNvSpPr txBox="1">
                <a:spLocks noRot="1" noChangeAspect="1" noMove="1" noResize="1" noEditPoints="1" noAdjustHandles="1" noChangeArrowheads="1" noChangeShapeType="1" noTextEdit="1"/>
              </p:cNvSpPr>
              <p:nvPr/>
            </p:nvSpPr>
            <p:spPr>
              <a:xfrm>
                <a:off x="2162633" y="2391221"/>
                <a:ext cx="1337097" cy="430887"/>
              </a:xfrm>
              <a:prstGeom prst="rect">
                <a:avLst/>
              </a:prstGeom>
              <a:blipFill>
                <a:blip r:embed="rId9"/>
                <a:stretch>
                  <a:fillRect l="-4717" r="-4717" b="-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95CA302-4C03-7F46-9320-E0FD291CEFD0}"/>
                  </a:ext>
                </a:extLst>
              </p:cNvPr>
              <p:cNvSpPr txBox="1"/>
              <p:nvPr/>
            </p:nvSpPr>
            <p:spPr>
              <a:xfrm>
                <a:off x="2162633" y="3117261"/>
                <a:ext cx="1549014"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GB"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5</m:t>
                      </m:r>
                      <m:r>
                        <m:rPr>
                          <m:sty m:val="p"/>
                        </m:rPr>
                        <a:rPr kumimoji="0" lang="en-GB"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x</m:t>
                      </m:r>
                    </m:oMath>
                  </m:oMathPara>
                </a14:m>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5" name="TextBox 24">
                <a:extLst>
                  <a:ext uri="{FF2B5EF4-FFF2-40B4-BE49-F238E27FC236}">
                    <a16:creationId xmlns:a16="http://schemas.microsoft.com/office/drawing/2014/main" id="{295CA302-4C03-7F46-9320-E0FD291CEFD0}"/>
                  </a:ext>
                </a:extLst>
              </p:cNvPr>
              <p:cNvSpPr txBox="1">
                <a:spLocks noRot="1" noChangeAspect="1" noMove="1" noResize="1" noEditPoints="1" noAdjustHandles="1" noChangeArrowheads="1" noChangeShapeType="1" noTextEdit="1"/>
              </p:cNvSpPr>
              <p:nvPr/>
            </p:nvSpPr>
            <p:spPr>
              <a:xfrm>
                <a:off x="2162633" y="3117261"/>
                <a:ext cx="1549014" cy="430887"/>
              </a:xfrm>
              <a:prstGeom prst="rect">
                <a:avLst/>
              </a:prstGeom>
              <a:blipFill>
                <a:blip r:embed="rId10"/>
                <a:stretch>
                  <a:fillRect l="-813" r="-4878" b="-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C0B1FDB-BD10-9B47-9733-FF1BAC0D8D97}"/>
                  </a:ext>
                </a:extLst>
              </p:cNvPr>
              <p:cNvSpPr txBox="1"/>
              <p:nvPr/>
            </p:nvSpPr>
            <p:spPr>
              <a:xfrm>
                <a:off x="5683558" y="1002166"/>
                <a:ext cx="1406347"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oMath>
                  </m:oMathPara>
                </a14:m>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TextBox 25">
                <a:extLst>
                  <a:ext uri="{FF2B5EF4-FFF2-40B4-BE49-F238E27FC236}">
                    <a16:creationId xmlns:a16="http://schemas.microsoft.com/office/drawing/2014/main" id="{DC0B1FDB-BD10-9B47-9733-FF1BAC0D8D97}"/>
                  </a:ext>
                </a:extLst>
              </p:cNvPr>
              <p:cNvSpPr txBox="1">
                <a:spLocks noRot="1" noChangeAspect="1" noMove="1" noResize="1" noEditPoints="1" noAdjustHandles="1" noChangeArrowheads="1" noChangeShapeType="1" noTextEdit="1"/>
              </p:cNvSpPr>
              <p:nvPr/>
            </p:nvSpPr>
            <p:spPr>
              <a:xfrm>
                <a:off x="5683558" y="1002166"/>
                <a:ext cx="1406347" cy="430887"/>
              </a:xfrm>
              <a:prstGeom prst="rect">
                <a:avLst/>
              </a:prstGeom>
              <a:blipFill>
                <a:blip r:embed="rId11"/>
                <a:stretch>
                  <a:fillRect l="-5357" r="-8036" b="-3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B2D4631-3BB6-BE41-A080-458E55C42815}"/>
                  </a:ext>
                </a:extLst>
              </p:cNvPr>
              <p:cNvSpPr txBox="1"/>
              <p:nvPr/>
            </p:nvSpPr>
            <p:spPr>
              <a:xfrm>
                <a:off x="5557432" y="2198726"/>
                <a:ext cx="1674048"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oMath>
                  </m:oMathPara>
                </a14:m>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7" name="TextBox 26">
                <a:extLst>
                  <a:ext uri="{FF2B5EF4-FFF2-40B4-BE49-F238E27FC236}">
                    <a16:creationId xmlns:a16="http://schemas.microsoft.com/office/drawing/2014/main" id="{8B2D4631-3BB6-BE41-A080-458E55C42815}"/>
                  </a:ext>
                </a:extLst>
              </p:cNvPr>
              <p:cNvSpPr txBox="1">
                <a:spLocks noRot="1" noChangeAspect="1" noMove="1" noResize="1" noEditPoints="1" noAdjustHandles="1" noChangeArrowheads="1" noChangeShapeType="1" noTextEdit="1"/>
              </p:cNvSpPr>
              <p:nvPr/>
            </p:nvSpPr>
            <p:spPr>
              <a:xfrm>
                <a:off x="5557432" y="2198726"/>
                <a:ext cx="1674048" cy="430887"/>
              </a:xfrm>
              <a:prstGeom prst="rect">
                <a:avLst/>
              </a:prstGeom>
              <a:blipFill>
                <a:blip r:embed="rId12"/>
                <a:stretch>
                  <a:fillRect l="-752" t="-2941" r="-6767" b="-35294"/>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3">
            <p14:nvContentPartPr>
              <p14:cNvPr id="28" name="Ink 27">
                <a:extLst>
                  <a:ext uri="{FF2B5EF4-FFF2-40B4-BE49-F238E27FC236}">
                    <a16:creationId xmlns:a16="http://schemas.microsoft.com/office/drawing/2014/main" id="{FFB5285B-3885-DA46-97C6-2E6361C29C2E}"/>
                  </a:ext>
                </a:extLst>
              </p14:cNvPr>
              <p14:cNvContentPartPr/>
              <p14:nvPr/>
            </p14:nvContentPartPr>
            <p14:xfrm>
              <a:off x="493200" y="1017720"/>
              <a:ext cx="1421280" cy="2363040"/>
            </p14:xfrm>
          </p:contentPart>
        </mc:Choice>
        <mc:Fallback xmlns="">
          <p:pic>
            <p:nvPicPr>
              <p:cNvPr id="28" name="Ink 27">
                <a:extLst>
                  <a:ext uri="{FF2B5EF4-FFF2-40B4-BE49-F238E27FC236}">
                    <a16:creationId xmlns:a16="http://schemas.microsoft.com/office/drawing/2014/main" id="{FFB5285B-3885-DA46-97C6-2E6361C29C2E}"/>
                  </a:ext>
                </a:extLst>
              </p:cNvPr>
              <p:cNvPicPr/>
              <p:nvPr/>
            </p:nvPicPr>
            <p:blipFill>
              <a:blip r:embed="rId14"/>
              <a:stretch>
                <a:fillRect/>
              </a:stretch>
            </p:blipFill>
            <p:spPr>
              <a:xfrm>
                <a:off x="483840" y="1008360"/>
                <a:ext cx="1440000" cy="23817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9" name="Ink 28">
                <a:extLst>
                  <a:ext uri="{FF2B5EF4-FFF2-40B4-BE49-F238E27FC236}">
                    <a16:creationId xmlns:a16="http://schemas.microsoft.com/office/drawing/2014/main" id="{AA50E550-7A7C-2440-913F-620D21DEE534}"/>
                  </a:ext>
                </a:extLst>
              </p14:cNvPr>
              <p14:cNvContentPartPr/>
              <p14:nvPr/>
            </p14:nvContentPartPr>
            <p14:xfrm>
              <a:off x="3564720" y="1078920"/>
              <a:ext cx="1359000" cy="2362320"/>
            </p14:xfrm>
          </p:contentPart>
        </mc:Choice>
        <mc:Fallback xmlns="">
          <p:pic>
            <p:nvPicPr>
              <p:cNvPr id="29" name="Ink 28">
                <a:extLst>
                  <a:ext uri="{FF2B5EF4-FFF2-40B4-BE49-F238E27FC236}">
                    <a16:creationId xmlns:a16="http://schemas.microsoft.com/office/drawing/2014/main" id="{AA50E550-7A7C-2440-913F-620D21DEE534}"/>
                  </a:ext>
                </a:extLst>
              </p:cNvPr>
              <p:cNvPicPr/>
              <p:nvPr/>
            </p:nvPicPr>
            <p:blipFill>
              <a:blip r:embed="rId16"/>
              <a:stretch>
                <a:fillRect/>
              </a:stretch>
            </p:blipFill>
            <p:spPr>
              <a:xfrm>
                <a:off x="3555360" y="1069560"/>
                <a:ext cx="1377720" cy="23810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0" name="Ink 29">
                <a:extLst>
                  <a:ext uri="{FF2B5EF4-FFF2-40B4-BE49-F238E27FC236}">
                    <a16:creationId xmlns:a16="http://schemas.microsoft.com/office/drawing/2014/main" id="{C3F5CFC7-5053-6249-B356-DC8EB35CAF4D}"/>
                  </a:ext>
                </a:extLst>
              </p14:cNvPr>
              <p14:cNvContentPartPr/>
              <p14:nvPr/>
            </p14:nvContentPartPr>
            <p14:xfrm>
              <a:off x="5759640" y="653040"/>
              <a:ext cx="1386000" cy="1434240"/>
            </p14:xfrm>
          </p:contentPart>
        </mc:Choice>
        <mc:Fallback xmlns="">
          <p:pic>
            <p:nvPicPr>
              <p:cNvPr id="30" name="Ink 29">
                <a:extLst>
                  <a:ext uri="{FF2B5EF4-FFF2-40B4-BE49-F238E27FC236}">
                    <a16:creationId xmlns:a16="http://schemas.microsoft.com/office/drawing/2014/main" id="{C3F5CFC7-5053-6249-B356-DC8EB35CAF4D}"/>
                  </a:ext>
                </a:extLst>
              </p:cNvPr>
              <p:cNvPicPr/>
              <p:nvPr/>
            </p:nvPicPr>
            <p:blipFill>
              <a:blip r:embed="rId18"/>
              <a:stretch>
                <a:fillRect/>
              </a:stretch>
            </p:blipFill>
            <p:spPr>
              <a:xfrm>
                <a:off x="5750280" y="643680"/>
                <a:ext cx="1404720" cy="14529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1" name="Ink 30">
                <a:extLst>
                  <a:ext uri="{FF2B5EF4-FFF2-40B4-BE49-F238E27FC236}">
                    <a16:creationId xmlns:a16="http://schemas.microsoft.com/office/drawing/2014/main" id="{A5B45313-3A54-CB4A-9955-BC08F33F7197}"/>
                  </a:ext>
                </a:extLst>
              </p14:cNvPr>
              <p14:cNvContentPartPr/>
              <p14:nvPr/>
            </p14:nvContentPartPr>
            <p14:xfrm>
              <a:off x="5227560" y="2596680"/>
              <a:ext cx="2447280" cy="727200"/>
            </p14:xfrm>
          </p:contentPart>
        </mc:Choice>
        <mc:Fallback xmlns="">
          <p:pic>
            <p:nvPicPr>
              <p:cNvPr id="31" name="Ink 30">
                <a:extLst>
                  <a:ext uri="{FF2B5EF4-FFF2-40B4-BE49-F238E27FC236}">
                    <a16:creationId xmlns:a16="http://schemas.microsoft.com/office/drawing/2014/main" id="{A5B45313-3A54-CB4A-9955-BC08F33F7197}"/>
                  </a:ext>
                </a:extLst>
              </p:cNvPr>
              <p:cNvPicPr/>
              <p:nvPr/>
            </p:nvPicPr>
            <p:blipFill>
              <a:blip r:embed="rId20"/>
              <a:stretch>
                <a:fillRect/>
              </a:stretch>
            </p:blipFill>
            <p:spPr>
              <a:xfrm>
                <a:off x="5218200" y="2587320"/>
                <a:ext cx="2466000" cy="7459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2" name="Ink 31">
                <a:extLst>
                  <a:ext uri="{FF2B5EF4-FFF2-40B4-BE49-F238E27FC236}">
                    <a16:creationId xmlns:a16="http://schemas.microsoft.com/office/drawing/2014/main" id="{A9BD2FA8-1C30-264E-8DC9-1A952D357563}"/>
                  </a:ext>
                </a:extLst>
              </p14:cNvPr>
              <p14:cNvContentPartPr/>
              <p14:nvPr/>
            </p14:nvContentPartPr>
            <p14:xfrm>
              <a:off x="708840" y="4151880"/>
              <a:ext cx="3417840" cy="1535040"/>
            </p14:xfrm>
          </p:contentPart>
        </mc:Choice>
        <mc:Fallback xmlns="">
          <p:pic>
            <p:nvPicPr>
              <p:cNvPr id="32" name="Ink 31">
                <a:extLst>
                  <a:ext uri="{FF2B5EF4-FFF2-40B4-BE49-F238E27FC236}">
                    <a16:creationId xmlns:a16="http://schemas.microsoft.com/office/drawing/2014/main" id="{A9BD2FA8-1C30-264E-8DC9-1A952D357563}"/>
                  </a:ext>
                </a:extLst>
              </p:cNvPr>
              <p:cNvPicPr/>
              <p:nvPr/>
            </p:nvPicPr>
            <p:blipFill>
              <a:blip r:embed="rId22"/>
              <a:stretch>
                <a:fillRect/>
              </a:stretch>
            </p:blipFill>
            <p:spPr>
              <a:xfrm>
                <a:off x="699480" y="4142520"/>
                <a:ext cx="3436560" cy="15537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3" name="Ink 32">
                <a:extLst>
                  <a:ext uri="{FF2B5EF4-FFF2-40B4-BE49-F238E27FC236}">
                    <a16:creationId xmlns:a16="http://schemas.microsoft.com/office/drawing/2014/main" id="{BC2C3428-587D-CB45-92EC-E904E35DBA53}"/>
                  </a:ext>
                </a:extLst>
              </p14:cNvPr>
              <p14:cNvContentPartPr/>
              <p14:nvPr/>
            </p14:nvContentPartPr>
            <p14:xfrm>
              <a:off x="787320" y="4970160"/>
              <a:ext cx="6478920" cy="924120"/>
            </p14:xfrm>
          </p:contentPart>
        </mc:Choice>
        <mc:Fallback xmlns="">
          <p:pic>
            <p:nvPicPr>
              <p:cNvPr id="33" name="Ink 32">
                <a:extLst>
                  <a:ext uri="{FF2B5EF4-FFF2-40B4-BE49-F238E27FC236}">
                    <a16:creationId xmlns:a16="http://schemas.microsoft.com/office/drawing/2014/main" id="{BC2C3428-587D-CB45-92EC-E904E35DBA53}"/>
                  </a:ext>
                </a:extLst>
              </p:cNvPr>
              <p:cNvPicPr/>
              <p:nvPr/>
            </p:nvPicPr>
            <p:blipFill>
              <a:blip r:embed="rId24"/>
              <a:stretch>
                <a:fillRect/>
              </a:stretch>
            </p:blipFill>
            <p:spPr>
              <a:xfrm>
                <a:off x="777960" y="4960800"/>
                <a:ext cx="6497640" cy="942840"/>
              </a:xfrm>
              <a:prstGeom prst="rect">
                <a:avLst/>
              </a:prstGeom>
            </p:spPr>
          </p:pic>
        </mc:Fallback>
      </mc:AlternateContent>
    </p:spTree>
    <p:extLst>
      <p:ext uri="{BB962C8B-B14F-4D97-AF65-F5344CB8AC3E}">
        <p14:creationId xmlns:p14="http://schemas.microsoft.com/office/powerpoint/2010/main" val="17190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2000" fill="hold"/>
                                        <p:tgtEl>
                                          <p:spTgt spid="28"/>
                                        </p:tgtEl>
                                        <p:attrNameLst>
                                          <p:attrName>drawProgress</p:attrName>
                                        </p:attrNameLst>
                                      </p:cBhvr>
                                      <p:tavLst>
                                        <p:tav tm="0">
                                          <p:val>
                                            <p:fltVal val="0"/>
                                          </p:val>
                                        </p:tav>
                                        <p:tav tm="100000">
                                          <p:val>
                                            <p:fltVal val="1"/>
                                          </p:val>
                                        </p:tav>
                                      </p:tavLst>
                                    </p:anim>
                                  </p:childTnLst>
                                </p:cTn>
                              </p:par>
                            </p:childTnLst>
                          </p:cTn>
                        </p:par>
                      </p:childTnLst>
                    </p:cTn>
                  </p:par>
                  <p:par>
                    <p:cTn id="8" fill="hold">
                      <p:stCondLst>
                        <p:cond delay="indefinite"/>
                      </p:stCondLst>
                      <p:childTnLst>
                        <p:par>
                          <p:cTn id="9" fill="hold">
                            <p:stCondLst>
                              <p:cond delay="0"/>
                            </p:stCondLst>
                            <p:childTnLst>
                              <p:par>
                                <p:cTn id="10" presetID="63"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2000" fill="hold"/>
                                        <p:tgtEl>
                                          <p:spTgt spid="29"/>
                                        </p:tgtEl>
                                        <p:attrNameLst>
                                          <p:attrName>drawProgress</p:attrName>
                                        </p:attrNameLst>
                                      </p:cBhvr>
                                      <p:tavLst>
                                        <p:tav tm="0">
                                          <p:val>
                                            <p:fltVal val="0"/>
                                          </p:val>
                                        </p:tav>
                                        <p:tav tm="100000">
                                          <p:val>
                                            <p:fltVal val="1"/>
                                          </p:val>
                                        </p:tav>
                                      </p:tavLst>
                                    </p:anim>
                                  </p:childTnLst>
                                </p:cTn>
                              </p:par>
                            </p:childTnLst>
                          </p:cTn>
                        </p:par>
                      </p:childTnLst>
                    </p:cTn>
                  </p:par>
                  <p:par>
                    <p:cTn id="13" fill="hold">
                      <p:stCondLst>
                        <p:cond delay="indefinite"/>
                      </p:stCondLst>
                      <p:childTnLst>
                        <p:par>
                          <p:cTn id="14" fill="hold">
                            <p:stCondLst>
                              <p:cond delay="0"/>
                            </p:stCondLst>
                            <p:childTnLst>
                              <p:par>
                                <p:cTn id="15" presetID="63"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2000" fill="hold"/>
                                        <p:tgtEl>
                                          <p:spTgt spid="30"/>
                                        </p:tgtEl>
                                        <p:attrNameLst>
                                          <p:attrName>drawProgress</p:attrName>
                                        </p:attrNameLst>
                                      </p:cBhvr>
                                      <p:tavLst>
                                        <p:tav tm="0">
                                          <p:val>
                                            <p:fltVal val="0"/>
                                          </p:val>
                                        </p:tav>
                                        <p:tav tm="100000">
                                          <p:val>
                                            <p:fltVal val="1"/>
                                          </p:val>
                                        </p:tav>
                                      </p:tavLst>
                                    </p:anim>
                                  </p:childTnLst>
                                </p:cTn>
                              </p:par>
                            </p:childTnLst>
                          </p:cTn>
                        </p:par>
                      </p:childTnLst>
                    </p:cTn>
                  </p:par>
                  <p:par>
                    <p:cTn id="18" fill="hold">
                      <p:stCondLst>
                        <p:cond delay="indefinite"/>
                      </p:stCondLst>
                      <p:childTnLst>
                        <p:par>
                          <p:cTn id="19" fill="hold">
                            <p:stCondLst>
                              <p:cond delay="0"/>
                            </p:stCondLst>
                            <p:childTnLst>
                              <p:par>
                                <p:cTn id="20" presetID="63"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2000" fill="hold"/>
                                        <p:tgtEl>
                                          <p:spTgt spid="31"/>
                                        </p:tgtEl>
                                        <p:attrNameLst>
                                          <p:attrName>drawProgress</p:attrName>
                                        </p:attrNameLst>
                                      </p:cBhvr>
                                      <p:tavLst>
                                        <p:tav tm="0">
                                          <p:val>
                                            <p:fltVal val="0"/>
                                          </p:val>
                                        </p:tav>
                                        <p:tav tm="100000">
                                          <p:val>
                                            <p:fltVal val="1"/>
                                          </p:val>
                                        </p:tav>
                                      </p:tavLst>
                                    </p:anim>
                                  </p:childTnLst>
                                </p:cTn>
                              </p:par>
                            </p:childTnLst>
                          </p:cTn>
                        </p:par>
                      </p:childTnLst>
                    </p:cTn>
                  </p:par>
                  <p:par>
                    <p:cTn id="23" fill="hold">
                      <p:stCondLst>
                        <p:cond delay="indefinite"/>
                      </p:stCondLst>
                      <p:childTnLst>
                        <p:par>
                          <p:cTn id="24" fill="hold">
                            <p:stCondLst>
                              <p:cond delay="0"/>
                            </p:stCondLst>
                            <p:childTnLst>
                              <p:par>
                                <p:cTn id="25" presetID="63"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2000" fill="hold"/>
                                        <p:tgtEl>
                                          <p:spTgt spid="32"/>
                                        </p:tgtEl>
                                        <p:attrNameLst>
                                          <p:attrName>drawProgress</p:attrName>
                                        </p:attrNameLst>
                                      </p:cBhvr>
                                      <p:tavLst>
                                        <p:tav tm="0">
                                          <p:val>
                                            <p:fltVal val="0"/>
                                          </p:val>
                                        </p:tav>
                                        <p:tav tm="100000">
                                          <p:val>
                                            <p:fltVal val="1"/>
                                          </p:val>
                                        </p:tav>
                                      </p:tavLst>
                                    </p:anim>
                                  </p:childTnLst>
                                </p:cTn>
                              </p:par>
                            </p:childTnLst>
                          </p:cTn>
                        </p:par>
                      </p:childTnLst>
                    </p:cTn>
                  </p:par>
                  <p:par>
                    <p:cTn id="28" fill="hold">
                      <p:stCondLst>
                        <p:cond delay="indefinite"/>
                      </p:stCondLst>
                      <p:childTnLst>
                        <p:par>
                          <p:cTn id="29" fill="hold">
                            <p:stCondLst>
                              <p:cond delay="0"/>
                            </p:stCondLst>
                            <p:childTnLst>
                              <p:par>
                                <p:cTn id="30" presetID="63" presetClass="entr" presetSubtype="0"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2000" fill="hold"/>
                                        <p:tgtEl>
                                          <p:spTgt spid="33"/>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430823"/>
            <a:ext cx="8889167" cy="4306071"/>
          </a:xfrm>
        </p:spPr>
        <p:txBody>
          <a:bodyPr anchor="t">
            <a:noAutofit/>
          </a:bodyPr>
          <a:lstStyle/>
          <a:p>
            <a:pPr algn="ctr"/>
            <a:r>
              <a:rPr lang="en-US" sz="2800" dirty="0"/>
              <a:t>Work out the answer and then type your answer in the chat.</a:t>
            </a:r>
            <a:br>
              <a:rPr lang="en-US" sz="2800" dirty="0"/>
            </a:br>
            <a:br>
              <a:rPr lang="en-US" sz="2800" dirty="0"/>
            </a:br>
            <a:br>
              <a:rPr lang="en-GB" sz="2800" dirty="0"/>
            </a:br>
            <a:br>
              <a:rPr lang="en-GB" sz="2800" dirty="0"/>
            </a:br>
            <a:br>
              <a:rPr lang="en-US" sz="2800" dirty="0"/>
            </a:br>
            <a:endParaRPr lang="en-US" sz="2800" dirty="0"/>
          </a:p>
        </p:txBody>
      </p:sp>
      <mc:AlternateContent xmlns:mc="http://schemas.openxmlformats.org/markup-compatibility/2006" xmlns:a14="http://schemas.microsoft.com/office/drawing/2010/main">
        <mc:Choice Requires="a14">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a:t>
                </a:r>
                <a14:m>
                  <m:oMath xmlns:m="http://schemas.openxmlformats.org/officeDocument/2006/math">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−13</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Rounded Rectangle 25">
                <a:extLst>
                  <a:ext uri="{FF2B5EF4-FFF2-40B4-BE49-F238E27FC236}">
                    <a16:creationId xmlns:a16="http://schemas.microsoft.com/office/drawing/2014/main" id="{11E091E3-59F6-2148-A902-5BD3A5DAC5BC}"/>
                  </a:ext>
                </a:extLst>
              </p:cNvPr>
              <p:cNvSpPr>
                <a:spLocks noRot="1" noChangeAspect="1" noMove="1" noResize="1" noEditPoints="1" noAdjustHandles="1" noChangeArrowheads="1" noChangeShapeType="1" noTextEdit="1"/>
              </p:cNvSpPr>
              <p:nvPr/>
            </p:nvSpPr>
            <p:spPr>
              <a:xfrm>
                <a:off x="336810" y="4736894"/>
                <a:ext cx="4100279" cy="899409"/>
              </a:xfrm>
              <a:prstGeom prst="roundRect">
                <a:avLst/>
              </a:prstGeom>
              <a:blipFill>
                <a:blip r:embed="rId2"/>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 </a:t>
                </a:r>
                <a14:m>
                  <m:oMath xmlns:m="http://schemas.openxmlformats.org/officeDocument/2006/math">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−13</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7" name="Rounded Rectangle 26">
                <a:extLst>
                  <a:ext uri="{FF2B5EF4-FFF2-40B4-BE49-F238E27FC236}">
                    <a16:creationId xmlns:a16="http://schemas.microsoft.com/office/drawing/2014/main" id="{0F101378-A915-DD4E-A438-2D3CF884AB8B}"/>
                  </a:ext>
                </a:extLst>
              </p:cNvPr>
              <p:cNvSpPr>
                <a:spLocks noRot="1" noChangeAspect="1" noMove="1" noResize="1" noEditPoints="1" noAdjustHandles="1" noChangeArrowheads="1" noChangeShapeType="1" noTextEdit="1"/>
              </p:cNvSpPr>
              <p:nvPr/>
            </p:nvSpPr>
            <p:spPr>
              <a:xfrm>
                <a:off x="4726261" y="4736894"/>
                <a:ext cx="4100279" cy="899409"/>
              </a:xfrm>
              <a:prstGeom prst="roundRect">
                <a:avLst/>
              </a:prstGeom>
              <a:blipFill>
                <a:blip r:embed="rId3"/>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14:m>
                  <m:oMath xmlns:m="http://schemas.openxmlformats.org/officeDocument/2006/math">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−7</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Rounded Rectangle 27">
                <a:extLst>
                  <a:ext uri="{FF2B5EF4-FFF2-40B4-BE49-F238E27FC236}">
                    <a16:creationId xmlns:a16="http://schemas.microsoft.com/office/drawing/2014/main" id="{BD1C9C53-260F-CB44-9DF7-750094F4B4C7}"/>
                  </a:ext>
                </a:extLst>
              </p:cNvPr>
              <p:cNvSpPr>
                <a:spLocks noRot="1" noChangeAspect="1" noMove="1" noResize="1" noEditPoints="1" noAdjustHandles="1" noChangeArrowheads="1" noChangeShapeType="1" noTextEdit="1"/>
              </p:cNvSpPr>
              <p:nvPr/>
            </p:nvSpPr>
            <p:spPr>
              <a:xfrm>
                <a:off x="336810" y="5753727"/>
                <a:ext cx="4100279" cy="899409"/>
              </a:xfrm>
              <a:prstGeom prst="roundRect">
                <a:avLst/>
              </a:prstGeom>
              <a:blipFill>
                <a:blip r:embed="rId4"/>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14:m>
                  <m:oMath xmlns:m="http://schemas.openxmlformats.org/officeDocument/2006/math">
                    <m:r>
                      <a:rPr kumimoji="0" lang="en-GB" sz="3600" b="0" i="0"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−7</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Rounded Rectangle 28">
                <a:extLst>
                  <a:ext uri="{FF2B5EF4-FFF2-40B4-BE49-F238E27FC236}">
                    <a16:creationId xmlns:a16="http://schemas.microsoft.com/office/drawing/2014/main" id="{82E6483A-4C39-894D-B7AE-4C01550E5B78}"/>
                  </a:ext>
                </a:extLst>
              </p:cNvPr>
              <p:cNvSpPr>
                <a:spLocks noRot="1" noChangeAspect="1" noMove="1" noResize="1" noEditPoints="1" noAdjustHandles="1" noChangeArrowheads="1" noChangeShapeType="1" noTextEdit="1"/>
              </p:cNvSpPr>
              <p:nvPr/>
            </p:nvSpPr>
            <p:spPr>
              <a:xfrm>
                <a:off x="4726261" y="5753727"/>
                <a:ext cx="4100279" cy="899409"/>
              </a:xfrm>
              <a:prstGeom prst="roundRect">
                <a:avLst/>
              </a:prstGeom>
              <a:blipFill>
                <a:blip r:embed="rId5"/>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841E1A0-ED44-B746-8C1F-52DA4D578BF4}"/>
                  </a:ext>
                </a:extLst>
              </p:cNvPr>
              <p:cNvSpPr txBox="1"/>
              <p:nvPr/>
            </p:nvSpPr>
            <p:spPr>
              <a:xfrm>
                <a:off x="2655177" y="2152971"/>
                <a:ext cx="4059573" cy="553998"/>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d>
                        <m:dPr>
                          <m:ctrlP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e>
                      </m:d>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oMath>
                  </m:oMathPara>
                </a14:m>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 name="TextBox 7">
                <a:extLst>
                  <a:ext uri="{FF2B5EF4-FFF2-40B4-BE49-F238E27FC236}">
                    <a16:creationId xmlns:a16="http://schemas.microsoft.com/office/drawing/2014/main" id="{9841E1A0-ED44-B746-8C1F-52DA4D578BF4}"/>
                  </a:ext>
                </a:extLst>
              </p:cNvPr>
              <p:cNvSpPr txBox="1">
                <a:spLocks noRot="1" noChangeAspect="1" noMove="1" noResize="1" noEditPoints="1" noAdjustHandles="1" noChangeArrowheads="1" noChangeShapeType="1" noTextEdit="1"/>
              </p:cNvSpPr>
              <p:nvPr/>
            </p:nvSpPr>
            <p:spPr>
              <a:xfrm>
                <a:off x="2655177" y="2152971"/>
                <a:ext cx="4059573" cy="553998"/>
              </a:xfrm>
              <a:prstGeom prst="rect">
                <a:avLst/>
              </a:prstGeom>
              <a:blipFill>
                <a:blip r:embed="rId6"/>
                <a:stretch>
                  <a:fillRect l="-2188" r="-3438" b="-33333"/>
                </a:stretch>
              </a:blipFill>
            </p:spPr>
            <p:txBody>
              <a:bodyPr/>
              <a:lstStyle/>
              <a:p>
                <a:r>
                  <a:rPr lang="en-US">
                    <a:noFill/>
                  </a:rPr>
                  <a:t> </a:t>
                </a:r>
              </a:p>
            </p:txBody>
          </p:sp>
        </mc:Fallback>
      </mc:AlternateContent>
    </p:spTree>
    <p:extLst>
      <p:ext uri="{BB962C8B-B14F-4D97-AF65-F5344CB8AC3E}">
        <p14:creationId xmlns:p14="http://schemas.microsoft.com/office/powerpoint/2010/main" val="2499660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430823"/>
            <a:ext cx="8889167" cy="4306071"/>
          </a:xfrm>
        </p:spPr>
        <p:txBody>
          <a:bodyPr anchor="t">
            <a:noAutofit/>
          </a:bodyPr>
          <a:lstStyle/>
          <a:p>
            <a:pPr algn="ctr"/>
            <a:r>
              <a:rPr lang="en-US" sz="2800" dirty="0"/>
              <a:t>Work out the answer and then type your answer in the chat.</a:t>
            </a:r>
            <a:br>
              <a:rPr lang="en-US" sz="2800" dirty="0"/>
            </a:br>
            <a:br>
              <a:rPr lang="en-US" sz="2800" dirty="0"/>
            </a:br>
            <a:br>
              <a:rPr lang="en-GB" sz="2800" dirty="0"/>
            </a:br>
            <a:br>
              <a:rPr lang="en-GB" sz="2800" dirty="0"/>
            </a:br>
            <a:br>
              <a:rPr lang="en-US" sz="2800" dirty="0"/>
            </a:br>
            <a:endParaRPr lang="en-US" sz="2800" dirty="0"/>
          </a:p>
        </p:txBody>
      </p:sp>
      <mc:AlternateContent xmlns:mc="http://schemas.openxmlformats.org/markup-compatibility/2006" xmlns:a14="http://schemas.microsoft.com/office/drawing/2010/main">
        <mc:Choice Requires="a14">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a:t>
                </a:r>
                <a14:m>
                  <m:oMath xmlns:m="http://schemas.openxmlformats.org/officeDocument/2006/math">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−13</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Rounded Rectangle 25">
                <a:extLst>
                  <a:ext uri="{FF2B5EF4-FFF2-40B4-BE49-F238E27FC236}">
                    <a16:creationId xmlns:a16="http://schemas.microsoft.com/office/drawing/2014/main" id="{11E091E3-59F6-2148-A902-5BD3A5DAC5BC}"/>
                  </a:ext>
                </a:extLst>
              </p:cNvPr>
              <p:cNvSpPr>
                <a:spLocks noRot="1" noChangeAspect="1" noMove="1" noResize="1" noEditPoints="1" noAdjustHandles="1" noChangeArrowheads="1" noChangeShapeType="1" noTextEdit="1"/>
              </p:cNvSpPr>
              <p:nvPr/>
            </p:nvSpPr>
            <p:spPr>
              <a:xfrm>
                <a:off x="336810" y="4736894"/>
                <a:ext cx="4100279" cy="899409"/>
              </a:xfrm>
              <a:prstGeom prst="roundRect">
                <a:avLst/>
              </a:prstGeom>
              <a:blipFill>
                <a:blip r:embed="rId2"/>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 </a:t>
                </a:r>
                <a14:m>
                  <m:oMath xmlns:m="http://schemas.openxmlformats.org/officeDocument/2006/math">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−13</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7" name="Rounded Rectangle 26">
                <a:extLst>
                  <a:ext uri="{FF2B5EF4-FFF2-40B4-BE49-F238E27FC236}">
                    <a16:creationId xmlns:a16="http://schemas.microsoft.com/office/drawing/2014/main" id="{0F101378-A915-DD4E-A438-2D3CF884AB8B}"/>
                  </a:ext>
                </a:extLst>
              </p:cNvPr>
              <p:cNvSpPr>
                <a:spLocks noRot="1" noChangeAspect="1" noMove="1" noResize="1" noEditPoints="1" noAdjustHandles="1" noChangeArrowheads="1" noChangeShapeType="1" noTextEdit="1"/>
              </p:cNvSpPr>
              <p:nvPr/>
            </p:nvSpPr>
            <p:spPr>
              <a:xfrm>
                <a:off x="4726261" y="4736894"/>
                <a:ext cx="4100279" cy="899409"/>
              </a:xfrm>
              <a:prstGeom prst="roundRect">
                <a:avLst/>
              </a:prstGeom>
              <a:blipFill>
                <a:blip r:embed="rId3"/>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14:m>
                  <m:oMath xmlns:m="http://schemas.openxmlformats.org/officeDocument/2006/math">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−7</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Rounded Rectangle 27">
                <a:extLst>
                  <a:ext uri="{FF2B5EF4-FFF2-40B4-BE49-F238E27FC236}">
                    <a16:creationId xmlns:a16="http://schemas.microsoft.com/office/drawing/2014/main" id="{BD1C9C53-260F-CB44-9DF7-750094F4B4C7}"/>
                  </a:ext>
                </a:extLst>
              </p:cNvPr>
              <p:cNvSpPr>
                <a:spLocks noRot="1" noChangeAspect="1" noMove="1" noResize="1" noEditPoints="1" noAdjustHandles="1" noChangeArrowheads="1" noChangeShapeType="1" noTextEdit="1"/>
              </p:cNvSpPr>
              <p:nvPr/>
            </p:nvSpPr>
            <p:spPr>
              <a:xfrm>
                <a:off x="336810" y="5753727"/>
                <a:ext cx="4100279" cy="899409"/>
              </a:xfrm>
              <a:prstGeom prst="roundRect">
                <a:avLst/>
              </a:prstGeom>
              <a:blipFill>
                <a:blip r:embed="rId4"/>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14:m>
                  <m:oMath xmlns:m="http://schemas.openxmlformats.org/officeDocument/2006/math">
                    <m:r>
                      <a:rPr kumimoji="0" lang="en-GB" sz="3600" b="0" i="0"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−7</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Rounded Rectangle 28">
                <a:extLst>
                  <a:ext uri="{FF2B5EF4-FFF2-40B4-BE49-F238E27FC236}">
                    <a16:creationId xmlns:a16="http://schemas.microsoft.com/office/drawing/2014/main" id="{82E6483A-4C39-894D-B7AE-4C01550E5B78}"/>
                  </a:ext>
                </a:extLst>
              </p:cNvPr>
              <p:cNvSpPr>
                <a:spLocks noRot="1" noChangeAspect="1" noMove="1" noResize="1" noEditPoints="1" noAdjustHandles="1" noChangeArrowheads="1" noChangeShapeType="1" noTextEdit="1"/>
              </p:cNvSpPr>
              <p:nvPr/>
            </p:nvSpPr>
            <p:spPr>
              <a:xfrm>
                <a:off x="4726261" y="5753727"/>
                <a:ext cx="4100279" cy="899409"/>
              </a:xfrm>
              <a:prstGeom prst="roundRect">
                <a:avLst/>
              </a:prstGeom>
              <a:blipFill>
                <a:blip r:embed="rId5"/>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841E1A0-ED44-B746-8C1F-52DA4D578BF4}"/>
                  </a:ext>
                </a:extLst>
              </p:cNvPr>
              <p:cNvSpPr txBox="1"/>
              <p:nvPr/>
            </p:nvSpPr>
            <p:spPr>
              <a:xfrm>
                <a:off x="2655177" y="2152971"/>
                <a:ext cx="4059573" cy="553998"/>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d>
                        <m:dPr>
                          <m:ctrlP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e>
                      </m:d>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oMath>
                  </m:oMathPara>
                </a14:m>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 name="TextBox 7">
                <a:extLst>
                  <a:ext uri="{FF2B5EF4-FFF2-40B4-BE49-F238E27FC236}">
                    <a16:creationId xmlns:a16="http://schemas.microsoft.com/office/drawing/2014/main" id="{9841E1A0-ED44-B746-8C1F-52DA4D578BF4}"/>
                  </a:ext>
                </a:extLst>
              </p:cNvPr>
              <p:cNvSpPr txBox="1">
                <a:spLocks noRot="1" noChangeAspect="1" noMove="1" noResize="1" noEditPoints="1" noAdjustHandles="1" noChangeArrowheads="1" noChangeShapeType="1" noTextEdit="1"/>
              </p:cNvSpPr>
              <p:nvPr/>
            </p:nvSpPr>
            <p:spPr>
              <a:xfrm>
                <a:off x="2655177" y="2152971"/>
                <a:ext cx="4059573" cy="553998"/>
              </a:xfrm>
              <a:prstGeom prst="rect">
                <a:avLst/>
              </a:prstGeom>
              <a:blipFill>
                <a:blip r:embed="rId6"/>
                <a:stretch>
                  <a:fillRect l="-2188" r="-3438" b="-33333"/>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D5C310DE-CD7C-834B-A01B-199150EA97EA}"/>
                  </a:ext>
                </a:extLst>
              </p14:cNvPr>
              <p14:cNvContentPartPr/>
              <p14:nvPr/>
            </p14:nvContentPartPr>
            <p14:xfrm>
              <a:off x="1424520" y="2099880"/>
              <a:ext cx="6707880" cy="4413960"/>
            </p14:xfrm>
          </p:contentPart>
        </mc:Choice>
        <mc:Fallback xmlns="">
          <p:pic>
            <p:nvPicPr>
              <p:cNvPr id="3" name="Ink 2">
                <a:extLst>
                  <a:ext uri="{FF2B5EF4-FFF2-40B4-BE49-F238E27FC236}">
                    <a16:creationId xmlns:a16="http://schemas.microsoft.com/office/drawing/2014/main" id="{D5C310DE-CD7C-834B-A01B-199150EA97EA}"/>
                  </a:ext>
                </a:extLst>
              </p:cNvPr>
              <p:cNvPicPr/>
              <p:nvPr/>
            </p:nvPicPr>
            <p:blipFill>
              <a:blip r:embed="rId8"/>
              <a:stretch>
                <a:fillRect/>
              </a:stretch>
            </p:blipFill>
            <p:spPr>
              <a:xfrm>
                <a:off x="1415160" y="2090520"/>
                <a:ext cx="6726600" cy="4432680"/>
              </a:xfrm>
              <a:prstGeom prst="rect">
                <a:avLst/>
              </a:prstGeom>
            </p:spPr>
          </p:pic>
        </mc:Fallback>
      </mc:AlternateContent>
    </p:spTree>
    <p:extLst>
      <p:ext uri="{BB962C8B-B14F-4D97-AF65-F5344CB8AC3E}">
        <p14:creationId xmlns:p14="http://schemas.microsoft.com/office/powerpoint/2010/main" val="1834931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5" name="TextBox 4"/>
              <p:cNvSpPr txBox="1"/>
              <p:nvPr/>
            </p:nvSpPr>
            <p:spPr>
              <a:xfrm>
                <a:off x="637888" y="979282"/>
                <a:ext cx="386324" cy="42094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2</m:t>
                      </m:r>
                    </m:oMath>
                  </m:oMathPara>
                </a14:m>
                <a:endParaRPr kumimoji="0" lang="en-GB"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637888" y="979282"/>
                <a:ext cx="386324" cy="420949"/>
              </a:xfrm>
              <a:prstGeom prst="rect">
                <a:avLst/>
              </a:prstGeom>
              <a:blipFill>
                <a:blip r:embed="rId2"/>
                <a:stretch>
                  <a:fillRect l="-25806" r="-12903"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60172" y="4039264"/>
                <a:ext cx="2532040"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d>
                        <m:dPr>
                          <m:ctrlP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e>
                      </m:d>
                    </m:oMath>
                  </m:oMathPara>
                </a14:m>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560172" y="4039264"/>
                <a:ext cx="2532040" cy="430887"/>
              </a:xfrm>
              <a:prstGeom prst="rect">
                <a:avLst/>
              </a:prstGeom>
              <a:blipFill>
                <a:blip r:embed="rId3"/>
                <a:stretch>
                  <a:fillRect l="-4500" t="-2941" b="-35294"/>
                </a:stretch>
              </a:blipFill>
            </p:spPr>
            <p:txBody>
              <a:bodyPr/>
              <a:lstStyle/>
              <a:p>
                <a:r>
                  <a:rPr lang="en-US">
                    <a:noFill/>
                  </a:rPr>
                  <a:t> </a:t>
                </a:r>
              </a:p>
            </p:txBody>
          </p:sp>
        </mc:Fallback>
      </mc:AlternateContent>
      <p:sp>
        <p:nvSpPr>
          <p:cNvPr id="15" name="TextBox 14"/>
          <p:cNvSpPr txBox="1"/>
          <p:nvPr/>
        </p:nvSpPr>
        <p:spPr>
          <a:xfrm>
            <a:off x="2031022" y="544876"/>
            <a:ext cx="99373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Simplify:</a:t>
            </a:r>
          </a:p>
        </p:txBody>
      </p:sp>
      <p:sp>
        <p:nvSpPr>
          <p:cNvPr id="16" name="TextBox 15"/>
          <p:cNvSpPr txBox="1"/>
          <p:nvPr/>
        </p:nvSpPr>
        <p:spPr>
          <a:xfrm>
            <a:off x="5068412" y="583888"/>
            <a:ext cx="98777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Expand :</a:t>
            </a:r>
          </a:p>
        </p:txBody>
      </p:sp>
      <p:sp>
        <p:nvSpPr>
          <p:cNvPr id="17" name="TextBox 16">
            <a:extLst>
              <a:ext uri="{FF2B5EF4-FFF2-40B4-BE49-F238E27FC236}">
                <a16:creationId xmlns:a16="http://schemas.microsoft.com/office/drawing/2014/main" id="{8F0C3983-1D6B-DF43-A03B-A95DBDDB3234}"/>
              </a:ext>
            </a:extLst>
          </p:cNvPr>
          <p:cNvSpPr txBox="1"/>
          <p:nvPr/>
        </p:nvSpPr>
        <p:spPr>
          <a:xfrm>
            <a:off x="149902" y="3626703"/>
            <a:ext cx="214148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Expand and Simplify:</a:t>
            </a:r>
          </a:p>
        </p:txBody>
      </p:sp>
      <p:sp>
        <p:nvSpPr>
          <p:cNvPr id="18" name="TextBox 17">
            <a:extLst>
              <a:ext uri="{FF2B5EF4-FFF2-40B4-BE49-F238E27FC236}">
                <a16:creationId xmlns:a16="http://schemas.microsoft.com/office/drawing/2014/main" id="{3AB6B6FC-A290-DA47-83FD-0E62867DB3E8}"/>
              </a:ext>
            </a:extLst>
          </p:cNvPr>
          <p:cNvSpPr txBox="1"/>
          <p:nvPr/>
        </p:nvSpPr>
        <p:spPr>
          <a:xfrm>
            <a:off x="149902" y="552356"/>
            <a:ext cx="97597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Evaluate</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C0B1FDB-BD10-9B47-9733-FF1BAC0D8D97}"/>
                  </a:ext>
                </a:extLst>
              </p:cNvPr>
              <p:cNvSpPr txBox="1"/>
              <p:nvPr/>
            </p:nvSpPr>
            <p:spPr>
              <a:xfrm>
                <a:off x="5683558" y="1002166"/>
                <a:ext cx="1409232"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oMath>
                  </m:oMathPara>
                </a14:m>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TextBox 25">
                <a:extLst>
                  <a:ext uri="{FF2B5EF4-FFF2-40B4-BE49-F238E27FC236}">
                    <a16:creationId xmlns:a16="http://schemas.microsoft.com/office/drawing/2014/main" id="{DC0B1FDB-BD10-9B47-9733-FF1BAC0D8D97}"/>
                  </a:ext>
                </a:extLst>
              </p:cNvPr>
              <p:cNvSpPr txBox="1">
                <a:spLocks noRot="1" noChangeAspect="1" noMove="1" noResize="1" noEditPoints="1" noAdjustHandles="1" noChangeArrowheads="1" noChangeShapeType="1" noTextEdit="1"/>
              </p:cNvSpPr>
              <p:nvPr/>
            </p:nvSpPr>
            <p:spPr>
              <a:xfrm>
                <a:off x="5683558" y="1002166"/>
                <a:ext cx="1409232" cy="430887"/>
              </a:xfrm>
              <a:prstGeom prst="rect">
                <a:avLst/>
              </a:prstGeom>
              <a:blipFill>
                <a:blip r:embed="rId4"/>
                <a:stretch>
                  <a:fillRect l="-2679" r="-8036" b="-3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B2D4631-3BB6-BE41-A080-458E55C42815}"/>
                  </a:ext>
                </a:extLst>
              </p:cNvPr>
              <p:cNvSpPr txBox="1"/>
              <p:nvPr/>
            </p:nvSpPr>
            <p:spPr>
              <a:xfrm>
                <a:off x="5557432" y="2198726"/>
                <a:ext cx="1608004" cy="43088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oMath>
                  </m:oMathPara>
                </a14:m>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7" name="TextBox 26">
                <a:extLst>
                  <a:ext uri="{FF2B5EF4-FFF2-40B4-BE49-F238E27FC236}">
                    <a16:creationId xmlns:a16="http://schemas.microsoft.com/office/drawing/2014/main" id="{8B2D4631-3BB6-BE41-A080-458E55C42815}"/>
                  </a:ext>
                </a:extLst>
              </p:cNvPr>
              <p:cNvSpPr txBox="1">
                <a:spLocks noRot="1" noChangeAspect="1" noMove="1" noResize="1" noEditPoints="1" noAdjustHandles="1" noChangeArrowheads="1" noChangeShapeType="1" noTextEdit="1"/>
              </p:cNvSpPr>
              <p:nvPr/>
            </p:nvSpPr>
            <p:spPr>
              <a:xfrm>
                <a:off x="5557432" y="2198726"/>
                <a:ext cx="1608004" cy="430887"/>
              </a:xfrm>
              <a:prstGeom prst="rect">
                <a:avLst/>
              </a:prstGeom>
              <a:blipFill>
                <a:blip r:embed="rId5"/>
                <a:stretch>
                  <a:fillRect l="-2362" t="-2941" r="-7874" b="-352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CECE5CB2-A617-4349-B988-DBF5BEE7AF66}"/>
                  </a:ext>
                </a:extLst>
              </p:cNvPr>
              <p:cNvSpPr txBox="1"/>
              <p:nvPr/>
            </p:nvSpPr>
            <p:spPr>
              <a:xfrm>
                <a:off x="637888" y="1769409"/>
                <a:ext cx="952184" cy="42094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2</m:t>
                      </m:r>
                    </m:oMath>
                  </m:oMathPara>
                </a14:m>
                <a:endParaRPr kumimoji="0" lang="en-GB"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CECE5CB2-A617-4349-B988-DBF5BEE7AF66}"/>
                  </a:ext>
                </a:extLst>
              </p:cNvPr>
              <p:cNvSpPr txBox="1">
                <a:spLocks noRot="1" noChangeAspect="1" noMove="1" noResize="1" noEditPoints="1" noAdjustHandles="1" noChangeArrowheads="1" noChangeShapeType="1" noTextEdit="1"/>
              </p:cNvSpPr>
              <p:nvPr/>
            </p:nvSpPr>
            <p:spPr>
              <a:xfrm>
                <a:off x="637888" y="1769409"/>
                <a:ext cx="952184" cy="420949"/>
              </a:xfrm>
              <a:prstGeom prst="rect">
                <a:avLst/>
              </a:prstGeom>
              <a:blipFill>
                <a:blip r:embed="rId6"/>
                <a:stretch>
                  <a:fillRect l="-14474" r="-5263" b="-382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0F18C7D-5468-7046-ACA0-605C81C4D045}"/>
                  </a:ext>
                </a:extLst>
              </p:cNvPr>
              <p:cNvSpPr txBox="1"/>
              <p:nvPr/>
            </p:nvSpPr>
            <p:spPr>
              <a:xfrm>
                <a:off x="637888" y="2629613"/>
                <a:ext cx="952184" cy="42094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ctrlP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e>
                      </m:d>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3</m:t>
                      </m:r>
                    </m:oMath>
                  </m:oMathPara>
                </a14:m>
                <a:endParaRPr kumimoji="0" lang="en-GB"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35" name="TextBox 34">
                <a:extLst>
                  <a:ext uri="{FF2B5EF4-FFF2-40B4-BE49-F238E27FC236}">
                    <a16:creationId xmlns:a16="http://schemas.microsoft.com/office/drawing/2014/main" id="{10F18C7D-5468-7046-ACA0-605C81C4D045}"/>
                  </a:ext>
                </a:extLst>
              </p:cNvPr>
              <p:cNvSpPr txBox="1">
                <a:spLocks noRot="1" noChangeAspect="1" noMove="1" noResize="1" noEditPoints="1" noAdjustHandles="1" noChangeArrowheads="1" noChangeShapeType="1" noTextEdit="1"/>
              </p:cNvSpPr>
              <p:nvPr/>
            </p:nvSpPr>
            <p:spPr>
              <a:xfrm>
                <a:off x="637888" y="2629613"/>
                <a:ext cx="952184" cy="420949"/>
              </a:xfrm>
              <a:prstGeom prst="rect">
                <a:avLst/>
              </a:prstGeom>
              <a:blipFill>
                <a:blip r:embed="rId7"/>
                <a:stretch>
                  <a:fillRect r="-5263" b="-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F36B9152-D422-A04C-8001-4837526CF71C}"/>
                  </a:ext>
                </a:extLst>
              </p:cNvPr>
              <p:cNvSpPr txBox="1"/>
              <p:nvPr/>
            </p:nvSpPr>
            <p:spPr>
              <a:xfrm>
                <a:off x="2352415" y="978648"/>
                <a:ext cx="871392" cy="42094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 </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𝑥</m:t>
                      </m:r>
                    </m:oMath>
                  </m:oMathPara>
                </a14:m>
                <a:endParaRPr kumimoji="0" lang="en-GB"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36" name="TextBox 35">
                <a:extLst>
                  <a:ext uri="{FF2B5EF4-FFF2-40B4-BE49-F238E27FC236}">
                    <a16:creationId xmlns:a16="http://schemas.microsoft.com/office/drawing/2014/main" id="{F36B9152-D422-A04C-8001-4837526CF71C}"/>
                  </a:ext>
                </a:extLst>
              </p:cNvPr>
              <p:cNvSpPr txBox="1">
                <a:spLocks noRot="1" noChangeAspect="1" noMove="1" noResize="1" noEditPoints="1" noAdjustHandles="1" noChangeArrowheads="1" noChangeShapeType="1" noTextEdit="1"/>
              </p:cNvSpPr>
              <p:nvPr/>
            </p:nvSpPr>
            <p:spPr>
              <a:xfrm>
                <a:off x="2352415" y="978648"/>
                <a:ext cx="871392" cy="420949"/>
              </a:xfrm>
              <a:prstGeom prst="rect">
                <a:avLst/>
              </a:prstGeom>
              <a:blipFill>
                <a:blip r:embed="rId8"/>
                <a:stretch>
                  <a:fillRect l="-7246" t="-8824" r="-5797" b="-41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3F7ED0C3-B4D7-9744-BD92-3EE84292F410}"/>
                  </a:ext>
                </a:extLst>
              </p:cNvPr>
              <p:cNvSpPr txBox="1"/>
              <p:nvPr/>
            </p:nvSpPr>
            <p:spPr>
              <a:xfrm>
                <a:off x="2352415" y="1768775"/>
                <a:ext cx="1268937" cy="42094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 3</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𝑥</m:t>
                      </m:r>
                    </m:oMath>
                  </m:oMathPara>
                </a14:m>
                <a:endParaRPr kumimoji="0" lang="en-GB"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37" name="TextBox 36">
                <a:extLst>
                  <a:ext uri="{FF2B5EF4-FFF2-40B4-BE49-F238E27FC236}">
                    <a16:creationId xmlns:a16="http://schemas.microsoft.com/office/drawing/2014/main" id="{3F7ED0C3-B4D7-9744-BD92-3EE84292F410}"/>
                  </a:ext>
                </a:extLst>
              </p:cNvPr>
              <p:cNvSpPr txBox="1">
                <a:spLocks noRot="1" noChangeAspect="1" noMove="1" noResize="1" noEditPoints="1" noAdjustHandles="1" noChangeArrowheads="1" noChangeShapeType="1" noTextEdit="1"/>
              </p:cNvSpPr>
              <p:nvPr/>
            </p:nvSpPr>
            <p:spPr>
              <a:xfrm>
                <a:off x="2352415" y="1768775"/>
                <a:ext cx="1268937" cy="420949"/>
              </a:xfrm>
              <a:prstGeom prst="rect">
                <a:avLst/>
              </a:prstGeom>
              <a:blipFill>
                <a:blip r:embed="rId9"/>
                <a:stretch>
                  <a:fillRect l="-6931" t="-5882" r="-5941" b="-41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02F08200-5634-D442-9EE0-568F7F66DCC2}"/>
                  </a:ext>
                </a:extLst>
              </p:cNvPr>
              <p:cNvSpPr txBox="1"/>
              <p:nvPr/>
            </p:nvSpPr>
            <p:spPr>
              <a:xfrm>
                <a:off x="2352415" y="2628979"/>
                <a:ext cx="1070165" cy="42094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 3</m:t>
                      </m:r>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𝑥</m:t>
                      </m:r>
                    </m:oMath>
                  </m:oMathPara>
                </a14:m>
                <a:endParaRPr kumimoji="0" lang="en-GB"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38" name="TextBox 37">
                <a:extLst>
                  <a:ext uri="{FF2B5EF4-FFF2-40B4-BE49-F238E27FC236}">
                    <a16:creationId xmlns:a16="http://schemas.microsoft.com/office/drawing/2014/main" id="{02F08200-5634-D442-9EE0-568F7F66DCC2}"/>
                  </a:ext>
                </a:extLst>
              </p:cNvPr>
              <p:cNvSpPr txBox="1">
                <a:spLocks noRot="1" noChangeAspect="1" noMove="1" noResize="1" noEditPoints="1" noAdjustHandles="1" noChangeArrowheads="1" noChangeShapeType="1" noTextEdit="1"/>
              </p:cNvSpPr>
              <p:nvPr/>
            </p:nvSpPr>
            <p:spPr>
              <a:xfrm>
                <a:off x="2352415" y="2628979"/>
                <a:ext cx="1070165" cy="420949"/>
              </a:xfrm>
              <a:prstGeom prst="rect">
                <a:avLst/>
              </a:prstGeom>
              <a:blipFill>
                <a:blip r:embed="rId10"/>
                <a:stretch>
                  <a:fillRect l="-5882" t="-5714" r="-7059" b="-40000"/>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1">
            <p14:nvContentPartPr>
              <p14:cNvPr id="3" name="Ink 2">
                <a:extLst>
                  <a:ext uri="{FF2B5EF4-FFF2-40B4-BE49-F238E27FC236}">
                    <a16:creationId xmlns:a16="http://schemas.microsoft.com/office/drawing/2014/main" id="{A5C3458C-3A76-D741-8E65-062205B07D6A}"/>
                  </a:ext>
                </a:extLst>
              </p14:cNvPr>
              <p14:cNvContentPartPr/>
              <p14:nvPr/>
            </p14:nvContentPartPr>
            <p14:xfrm>
              <a:off x="234720" y="986400"/>
              <a:ext cx="1696680" cy="2483280"/>
            </p14:xfrm>
          </p:contentPart>
        </mc:Choice>
        <mc:Fallback xmlns="">
          <p:pic>
            <p:nvPicPr>
              <p:cNvPr id="3" name="Ink 2">
                <a:extLst>
                  <a:ext uri="{FF2B5EF4-FFF2-40B4-BE49-F238E27FC236}">
                    <a16:creationId xmlns:a16="http://schemas.microsoft.com/office/drawing/2014/main" id="{A5C3458C-3A76-D741-8E65-062205B07D6A}"/>
                  </a:ext>
                </a:extLst>
              </p:cNvPr>
              <p:cNvPicPr/>
              <p:nvPr/>
            </p:nvPicPr>
            <p:blipFill>
              <a:blip r:embed="rId12"/>
              <a:stretch>
                <a:fillRect/>
              </a:stretch>
            </p:blipFill>
            <p:spPr>
              <a:xfrm>
                <a:off x="225360" y="977040"/>
                <a:ext cx="1715400" cy="2502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 name="Ink 3">
                <a:extLst>
                  <a:ext uri="{FF2B5EF4-FFF2-40B4-BE49-F238E27FC236}">
                    <a16:creationId xmlns:a16="http://schemas.microsoft.com/office/drawing/2014/main" id="{8FF4878A-50FC-D946-96D9-8CEB9D44068D}"/>
                  </a:ext>
                </a:extLst>
              </p14:cNvPr>
              <p14:cNvContentPartPr/>
              <p14:nvPr/>
            </p14:nvContentPartPr>
            <p14:xfrm>
              <a:off x="3452760" y="982080"/>
              <a:ext cx="1226520" cy="2005920"/>
            </p14:xfrm>
          </p:contentPart>
        </mc:Choice>
        <mc:Fallback xmlns="">
          <p:pic>
            <p:nvPicPr>
              <p:cNvPr id="4" name="Ink 3">
                <a:extLst>
                  <a:ext uri="{FF2B5EF4-FFF2-40B4-BE49-F238E27FC236}">
                    <a16:creationId xmlns:a16="http://schemas.microsoft.com/office/drawing/2014/main" id="{8FF4878A-50FC-D946-96D9-8CEB9D44068D}"/>
                  </a:ext>
                </a:extLst>
              </p:cNvPr>
              <p:cNvPicPr/>
              <p:nvPr/>
            </p:nvPicPr>
            <p:blipFill>
              <a:blip r:embed="rId14"/>
              <a:stretch>
                <a:fillRect/>
              </a:stretch>
            </p:blipFill>
            <p:spPr>
              <a:xfrm>
                <a:off x="3443400" y="972720"/>
                <a:ext cx="1245240" cy="20246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Ink 6">
                <a:extLst>
                  <a:ext uri="{FF2B5EF4-FFF2-40B4-BE49-F238E27FC236}">
                    <a16:creationId xmlns:a16="http://schemas.microsoft.com/office/drawing/2014/main" id="{28C37A89-67CC-A940-9FBB-A7BEDE8CAE5C}"/>
                  </a:ext>
                </a:extLst>
              </p14:cNvPr>
              <p14:cNvContentPartPr/>
              <p14:nvPr/>
            </p14:nvContentPartPr>
            <p14:xfrm>
              <a:off x="5775480" y="937800"/>
              <a:ext cx="1369800" cy="996480"/>
            </p14:xfrm>
          </p:contentPart>
        </mc:Choice>
        <mc:Fallback xmlns="">
          <p:pic>
            <p:nvPicPr>
              <p:cNvPr id="7" name="Ink 6">
                <a:extLst>
                  <a:ext uri="{FF2B5EF4-FFF2-40B4-BE49-F238E27FC236}">
                    <a16:creationId xmlns:a16="http://schemas.microsoft.com/office/drawing/2014/main" id="{28C37A89-67CC-A940-9FBB-A7BEDE8CAE5C}"/>
                  </a:ext>
                </a:extLst>
              </p:cNvPr>
              <p:cNvPicPr/>
              <p:nvPr/>
            </p:nvPicPr>
            <p:blipFill>
              <a:blip r:embed="rId16"/>
              <a:stretch>
                <a:fillRect/>
              </a:stretch>
            </p:blipFill>
            <p:spPr>
              <a:xfrm>
                <a:off x="5766120" y="928440"/>
                <a:ext cx="1388520" cy="1015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9" name="Ink 8">
                <a:extLst>
                  <a:ext uri="{FF2B5EF4-FFF2-40B4-BE49-F238E27FC236}">
                    <a16:creationId xmlns:a16="http://schemas.microsoft.com/office/drawing/2014/main" id="{376BF11E-75CA-A047-B5C2-9DF9D241252D}"/>
                  </a:ext>
                </a:extLst>
              </p14:cNvPr>
              <p14:cNvContentPartPr/>
              <p14:nvPr/>
            </p14:nvContentPartPr>
            <p14:xfrm>
              <a:off x="5655960" y="2556000"/>
              <a:ext cx="1747080" cy="892440"/>
            </p14:xfrm>
          </p:contentPart>
        </mc:Choice>
        <mc:Fallback xmlns="">
          <p:pic>
            <p:nvPicPr>
              <p:cNvPr id="9" name="Ink 8">
                <a:extLst>
                  <a:ext uri="{FF2B5EF4-FFF2-40B4-BE49-F238E27FC236}">
                    <a16:creationId xmlns:a16="http://schemas.microsoft.com/office/drawing/2014/main" id="{376BF11E-75CA-A047-B5C2-9DF9D241252D}"/>
                  </a:ext>
                </a:extLst>
              </p:cNvPr>
              <p:cNvPicPr/>
              <p:nvPr/>
            </p:nvPicPr>
            <p:blipFill>
              <a:blip r:embed="rId18"/>
              <a:stretch>
                <a:fillRect/>
              </a:stretch>
            </p:blipFill>
            <p:spPr>
              <a:xfrm>
                <a:off x="5646600" y="2546640"/>
                <a:ext cx="1765800" cy="9111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0" name="Ink 9">
                <a:extLst>
                  <a:ext uri="{FF2B5EF4-FFF2-40B4-BE49-F238E27FC236}">
                    <a16:creationId xmlns:a16="http://schemas.microsoft.com/office/drawing/2014/main" id="{0251C9F4-C7D4-3F44-B1DD-073C8A5966BA}"/>
                  </a:ext>
                </a:extLst>
              </p14:cNvPr>
              <p14:cNvContentPartPr/>
              <p14:nvPr/>
            </p14:nvContentPartPr>
            <p14:xfrm>
              <a:off x="818640" y="4416480"/>
              <a:ext cx="1999800" cy="1415160"/>
            </p14:xfrm>
          </p:contentPart>
        </mc:Choice>
        <mc:Fallback xmlns="">
          <p:pic>
            <p:nvPicPr>
              <p:cNvPr id="10" name="Ink 9">
                <a:extLst>
                  <a:ext uri="{FF2B5EF4-FFF2-40B4-BE49-F238E27FC236}">
                    <a16:creationId xmlns:a16="http://schemas.microsoft.com/office/drawing/2014/main" id="{0251C9F4-C7D4-3F44-B1DD-073C8A5966BA}"/>
                  </a:ext>
                </a:extLst>
              </p:cNvPr>
              <p:cNvPicPr/>
              <p:nvPr/>
            </p:nvPicPr>
            <p:blipFill>
              <a:blip r:embed="rId20"/>
              <a:stretch>
                <a:fillRect/>
              </a:stretch>
            </p:blipFill>
            <p:spPr>
              <a:xfrm>
                <a:off x="809280" y="4407120"/>
                <a:ext cx="2018520" cy="14338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1" name="Ink 10">
                <a:extLst>
                  <a:ext uri="{FF2B5EF4-FFF2-40B4-BE49-F238E27FC236}">
                    <a16:creationId xmlns:a16="http://schemas.microsoft.com/office/drawing/2014/main" id="{4587C8CE-84C4-2D45-AADE-B332F075E379}"/>
                  </a:ext>
                </a:extLst>
              </p14:cNvPr>
              <p14:cNvContentPartPr/>
              <p14:nvPr/>
            </p14:nvContentPartPr>
            <p14:xfrm>
              <a:off x="1080360" y="3945240"/>
              <a:ext cx="3786840" cy="1872720"/>
            </p14:xfrm>
          </p:contentPart>
        </mc:Choice>
        <mc:Fallback xmlns="">
          <p:pic>
            <p:nvPicPr>
              <p:cNvPr id="11" name="Ink 10">
                <a:extLst>
                  <a:ext uri="{FF2B5EF4-FFF2-40B4-BE49-F238E27FC236}">
                    <a16:creationId xmlns:a16="http://schemas.microsoft.com/office/drawing/2014/main" id="{4587C8CE-84C4-2D45-AADE-B332F075E379}"/>
                  </a:ext>
                </a:extLst>
              </p:cNvPr>
              <p:cNvPicPr/>
              <p:nvPr/>
            </p:nvPicPr>
            <p:blipFill>
              <a:blip r:embed="rId22"/>
              <a:stretch>
                <a:fillRect/>
              </a:stretch>
            </p:blipFill>
            <p:spPr>
              <a:xfrm>
                <a:off x="1071000" y="3935880"/>
                <a:ext cx="3805560" cy="1891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2" name="Ink 11">
                <a:extLst>
                  <a:ext uri="{FF2B5EF4-FFF2-40B4-BE49-F238E27FC236}">
                    <a16:creationId xmlns:a16="http://schemas.microsoft.com/office/drawing/2014/main" id="{E1AF1C1D-0FCF-BB4B-96FB-62D306432CC9}"/>
                  </a:ext>
                </a:extLst>
              </p14:cNvPr>
              <p14:cNvContentPartPr/>
              <p14:nvPr/>
            </p14:nvContentPartPr>
            <p14:xfrm>
              <a:off x="5199840" y="5287680"/>
              <a:ext cx="3178800" cy="563040"/>
            </p14:xfrm>
          </p:contentPart>
        </mc:Choice>
        <mc:Fallback xmlns="">
          <p:pic>
            <p:nvPicPr>
              <p:cNvPr id="12" name="Ink 11">
                <a:extLst>
                  <a:ext uri="{FF2B5EF4-FFF2-40B4-BE49-F238E27FC236}">
                    <a16:creationId xmlns:a16="http://schemas.microsoft.com/office/drawing/2014/main" id="{E1AF1C1D-0FCF-BB4B-96FB-62D306432CC9}"/>
                  </a:ext>
                </a:extLst>
              </p:cNvPr>
              <p:cNvPicPr/>
              <p:nvPr/>
            </p:nvPicPr>
            <p:blipFill>
              <a:blip r:embed="rId24"/>
              <a:stretch>
                <a:fillRect/>
              </a:stretch>
            </p:blipFill>
            <p:spPr>
              <a:xfrm>
                <a:off x="5190480" y="5278320"/>
                <a:ext cx="3197520" cy="581760"/>
              </a:xfrm>
              <a:prstGeom prst="rect">
                <a:avLst/>
              </a:prstGeom>
            </p:spPr>
          </p:pic>
        </mc:Fallback>
      </mc:AlternateContent>
    </p:spTree>
    <p:extLst>
      <p:ext uri="{BB962C8B-B14F-4D97-AF65-F5344CB8AC3E}">
        <p14:creationId xmlns:p14="http://schemas.microsoft.com/office/powerpoint/2010/main" val="1588920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drawProgress</p:attrName>
                                        </p:attrNameLst>
                                      </p:cBhvr>
                                      <p:tavLst>
                                        <p:tav tm="0">
                                          <p:val>
                                            <p:fltVal val="0"/>
                                          </p:val>
                                        </p:tav>
                                        <p:tav tm="100000">
                                          <p:val>
                                            <p:fltVal val="1"/>
                                          </p:val>
                                        </p:tav>
                                      </p:tavLst>
                                    </p:anim>
                                  </p:childTnLst>
                                </p:cTn>
                              </p:par>
                            </p:childTnLst>
                          </p:cTn>
                        </p:par>
                      </p:childTnLst>
                    </p:cTn>
                  </p:par>
                  <p:par>
                    <p:cTn id="8" fill="hold">
                      <p:stCondLst>
                        <p:cond delay="indefinite"/>
                      </p:stCondLst>
                      <p:childTnLst>
                        <p:par>
                          <p:cTn id="9" fill="hold">
                            <p:stCondLst>
                              <p:cond delay="0"/>
                            </p:stCondLst>
                            <p:childTnLst>
                              <p:par>
                                <p:cTn id="10" presetID="63"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2000" fill="hold"/>
                                        <p:tgtEl>
                                          <p:spTgt spid="4"/>
                                        </p:tgtEl>
                                        <p:attrNameLst>
                                          <p:attrName>drawProgress</p:attrName>
                                        </p:attrNameLst>
                                      </p:cBhvr>
                                      <p:tavLst>
                                        <p:tav tm="0">
                                          <p:val>
                                            <p:fltVal val="0"/>
                                          </p:val>
                                        </p:tav>
                                        <p:tav tm="100000">
                                          <p:val>
                                            <p:fltVal val="1"/>
                                          </p:val>
                                        </p:tav>
                                      </p:tavLst>
                                    </p:anim>
                                  </p:childTnLst>
                                </p:cTn>
                              </p:par>
                            </p:childTnLst>
                          </p:cTn>
                        </p:par>
                      </p:childTnLst>
                    </p:cTn>
                  </p:par>
                  <p:par>
                    <p:cTn id="13" fill="hold">
                      <p:stCondLst>
                        <p:cond delay="indefinite"/>
                      </p:stCondLst>
                      <p:childTnLst>
                        <p:par>
                          <p:cTn id="14" fill="hold">
                            <p:stCondLst>
                              <p:cond delay="0"/>
                            </p:stCondLst>
                            <p:childTnLst>
                              <p:par>
                                <p:cTn id="15" presetID="63"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2000" fill="hold"/>
                                        <p:tgtEl>
                                          <p:spTgt spid="7"/>
                                        </p:tgtEl>
                                        <p:attrNameLst>
                                          <p:attrName>drawProgress</p:attrName>
                                        </p:attrNameLst>
                                      </p:cBhvr>
                                      <p:tavLst>
                                        <p:tav tm="0">
                                          <p:val>
                                            <p:fltVal val="0"/>
                                          </p:val>
                                        </p:tav>
                                        <p:tav tm="100000">
                                          <p:val>
                                            <p:fltVal val="1"/>
                                          </p:val>
                                        </p:tav>
                                      </p:tavLst>
                                    </p:anim>
                                  </p:childTnLst>
                                </p:cTn>
                              </p:par>
                            </p:childTnLst>
                          </p:cTn>
                        </p:par>
                      </p:childTnLst>
                    </p:cTn>
                  </p:par>
                  <p:par>
                    <p:cTn id="18" fill="hold">
                      <p:stCondLst>
                        <p:cond delay="indefinite"/>
                      </p:stCondLst>
                      <p:childTnLst>
                        <p:par>
                          <p:cTn id="19" fill="hold">
                            <p:stCondLst>
                              <p:cond delay="0"/>
                            </p:stCondLst>
                            <p:childTnLst>
                              <p:par>
                                <p:cTn id="20" presetID="63"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2000" fill="hold"/>
                                        <p:tgtEl>
                                          <p:spTgt spid="9"/>
                                        </p:tgtEl>
                                        <p:attrNameLst>
                                          <p:attrName>drawProgress</p:attrName>
                                        </p:attrNameLst>
                                      </p:cBhvr>
                                      <p:tavLst>
                                        <p:tav tm="0">
                                          <p:val>
                                            <p:fltVal val="0"/>
                                          </p:val>
                                        </p:tav>
                                        <p:tav tm="100000">
                                          <p:val>
                                            <p:fltVal val="1"/>
                                          </p:val>
                                        </p:tav>
                                      </p:tavLst>
                                    </p:anim>
                                  </p:childTnLst>
                                </p:cTn>
                              </p:par>
                            </p:childTnLst>
                          </p:cTn>
                        </p:par>
                      </p:childTnLst>
                    </p:cTn>
                  </p:par>
                  <p:par>
                    <p:cTn id="23" fill="hold">
                      <p:stCondLst>
                        <p:cond delay="indefinite"/>
                      </p:stCondLst>
                      <p:childTnLst>
                        <p:par>
                          <p:cTn id="24" fill="hold">
                            <p:stCondLst>
                              <p:cond delay="0"/>
                            </p:stCondLst>
                            <p:childTnLst>
                              <p:par>
                                <p:cTn id="25" presetID="63"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2000" fill="hold"/>
                                        <p:tgtEl>
                                          <p:spTgt spid="10"/>
                                        </p:tgtEl>
                                        <p:attrNameLst>
                                          <p:attrName>drawProgress</p:attrName>
                                        </p:attrNameLst>
                                      </p:cBhvr>
                                      <p:tavLst>
                                        <p:tav tm="0">
                                          <p:val>
                                            <p:fltVal val="0"/>
                                          </p:val>
                                        </p:tav>
                                        <p:tav tm="100000">
                                          <p:val>
                                            <p:fltVal val="1"/>
                                          </p:val>
                                        </p:tav>
                                      </p:tavLst>
                                    </p:anim>
                                  </p:childTnLst>
                                </p:cTn>
                              </p:par>
                            </p:childTnLst>
                          </p:cTn>
                        </p:par>
                      </p:childTnLst>
                    </p:cTn>
                  </p:par>
                  <p:par>
                    <p:cTn id="28" fill="hold">
                      <p:stCondLst>
                        <p:cond delay="indefinite"/>
                      </p:stCondLst>
                      <p:childTnLst>
                        <p:par>
                          <p:cTn id="29" fill="hold">
                            <p:stCondLst>
                              <p:cond delay="0"/>
                            </p:stCondLst>
                            <p:childTnLst>
                              <p:par>
                                <p:cTn id="30" presetID="63"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2000" fill="hold"/>
                                        <p:tgtEl>
                                          <p:spTgt spid="11"/>
                                        </p:tgtEl>
                                        <p:attrNameLst>
                                          <p:attrName>drawProgress</p:attrName>
                                        </p:attrNameLst>
                                      </p:cBhvr>
                                      <p:tavLst>
                                        <p:tav tm="0">
                                          <p:val>
                                            <p:fltVal val="0"/>
                                          </p:val>
                                        </p:tav>
                                        <p:tav tm="100000">
                                          <p:val>
                                            <p:fltVal val="1"/>
                                          </p:val>
                                        </p:tav>
                                      </p:tavLst>
                                    </p:anim>
                                  </p:childTnLst>
                                </p:cTn>
                              </p:par>
                            </p:childTnLst>
                          </p:cTn>
                        </p:par>
                      </p:childTnLst>
                    </p:cTn>
                  </p:par>
                  <p:par>
                    <p:cTn id="33" fill="hold">
                      <p:stCondLst>
                        <p:cond delay="indefinite"/>
                      </p:stCondLst>
                      <p:childTnLst>
                        <p:par>
                          <p:cTn id="34" fill="hold">
                            <p:stCondLst>
                              <p:cond delay="0"/>
                            </p:stCondLst>
                            <p:childTnLst>
                              <p:par>
                                <p:cTn id="35" presetID="63"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2000" fill="hold"/>
                                        <p:tgtEl>
                                          <p:spTgt spid="12"/>
                                        </p:tgtEl>
                                        <p:attrNameLst>
                                          <p:attrName>drawProgress</p:attrName>
                                        </p:attrNameLst>
                                      </p:cBhvr>
                                      <p:tavLst>
                                        <p:tav tm="0">
                                          <p:val>
                                            <p:fltVal val="0"/>
                                          </p:val>
                                        </p:tav>
                                        <p:tav tm="100000">
                                          <p:val>
                                            <p:fltVal val="1"/>
                                          </p:val>
                                        </p:tav>
                                      </p:tavLst>
                                    </p:anim>
                                  </p:childTnLst>
                                </p:cTn>
                              </p:par>
                            </p:childTnLst>
                          </p:cTn>
                        </p:par>
                      </p:childTnLst>
                    </p:cTn>
                  </p:par>
                  <p:par>
                    <p:cTn id="38" fill="hold">
                      <p:stCondLst>
                        <p:cond delay="indefinite"/>
                      </p:stCondLst>
                      <p:childTnLst>
                        <p:par>
                          <p:cTn id="39" fill="hold">
                            <p:stCondLst>
                              <p:cond delay="0"/>
                            </p:stCondLst>
                            <p:childTnLst>
                              <p:par>
                                <p:cTn id="40" presetID="63"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2000" fill="hold"/>
                                        <p:tgtEl>
                                          <p:spTgt spid="12"/>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430823"/>
            <a:ext cx="8889167" cy="4306071"/>
          </a:xfrm>
        </p:spPr>
        <p:txBody>
          <a:bodyPr anchor="t">
            <a:noAutofit/>
          </a:bodyPr>
          <a:lstStyle/>
          <a:p>
            <a:pPr algn="ctr"/>
            <a:r>
              <a:rPr lang="en-US" sz="2800" dirty="0"/>
              <a:t>Work out the answer and then type your answer in the chat.</a:t>
            </a:r>
            <a:br>
              <a:rPr lang="en-US" sz="2800" dirty="0"/>
            </a:br>
            <a:br>
              <a:rPr lang="en-US" sz="2800" dirty="0"/>
            </a:br>
            <a:br>
              <a:rPr lang="en-GB" sz="2800" dirty="0"/>
            </a:br>
            <a:br>
              <a:rPr lang="en-GB" sz="2800" dirty="0"/>
            </a:br>
            <a:br>
              <a:rPr lang="en-US" sz="2800" dirty="0"/>
            </a:br>
            <a:endParaRPr lang="en-US" sz="2800" dirty="0"/>
          </a:p>
        </p:txBody>
      </p:sp>
      <mc:AlternateContent xmlns:mc="http://schemas.openxmlformats.org/markup-compatibility/2006" xmlns:a14="http://schemas.microsoft.com/office/drawing/2010/main">
        <mc:Choice Requires="a14">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a:t>
                </a:r>
                <a14:m>
                  <m:oMath xmlns:m="http://schemas.openxmlformats.org/officeDocument/2006/math">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Sup>
                      <m:sSupPr>
                        <m:ctrlP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pPr>
                      <m:e>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𝑥</m:t>
                        </m:r>
                      </m:e>
                      <m:sup>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p>
                    </m:sSup>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Rounded Rectangle 25">
                <a:extLst>
                  <a:ext uri="{FF2B5EF4-FFF2-40B4-BE49-F238E27FC236}">
                    <a16:creationId xmlns:a16="http://schemas.microsoft.com/office/drawing/2014/main" id="{11E091E3-59F6-2148-A902-5BD3A5DAC5BC}"/>
                  </a:ext>
                </a:extLst>
              </p:cNvPr>
              <p:cNvSpPr>
                <a:spLocks noRot="1" noChangeAspect="1" noMove="1" noResize="1" noEditPoints="1" noAdjustHandles="1" noChangeArrowheads="1" noChangeShapeType="1" noTextEdit="1"/>
              </p:cNvSpPr>
              <p:nvPr/>
            </p:nvSpPr>
            <p:spPr>
              <a:xfrm>
                <a:off x="336810" y="4736894"/>
                <a:ext cx="4100279" cy="899409"/>
              </a:xfrm>
              <a:prstGeom prst="roundRect">
                <a:avLst/>
              </a:prstGeom>
              <a:blipFill>
                <a:blip r:embed="rId2"/>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a:t>
                </a:r>
                <a14:m>
                  <m:oMath xmlns:m="http://schemas.openxmlformats.org/officeDocument/2006/math">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3</m:t>
                    </m:r>
                    <m:sSup>
                      <m:sSupPr>
                        <m:ctrlP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ctrlPr>
                      </m:sSupPr>
                      <m:e>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𝑥</m:t>
                        </m:r>
                      </m:e>
                      <m:sup>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2</m:t>
                        </m:r>
                      </m:sup>
                    </m:sSup>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−13</m:t>
                    </m:r>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−7</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7" name="Rounded Rectangle 26">
                <a:extLst>
                  <a:ext uri="{FF2B5EF4-FFF2-40B4-BE49-F238E27FC236}">
                    <a16:creationId xmlns:a16="http://schemas.microsoft.com/office/drawing/2014/main" id="{0F101378-A915-DD4E-A438-2D3CF884AB8B}"/>
                  </a:ext>
                </a:extLst>
              </p:cNvPr>
              <p:cNvSpPr>
                <a:spLocks noRot="1" noChangeAspect="1" noMove="1" noResize="1" noEditPoints="1" noAdjustHandles="1" noChangeArrowheads="1" noChangeShapeType="1" noTextEdit="1"/>
              </p:cNvSpPr>
              <p:nvPr/>
            </p:nvSpPr>
            <p:spPr>
              <a:xfrm>
                <a:off x="4726261" y="4736894"/>
                <a:ext cx="4100279" cy="899409"/>
              </a:xfrm>
              <a:prstGeom prst="roundRect">
                <a:avLst/>
              </a:prstGeom>
              <a:blipFill>
                <a:blip r:embed="rId3"/>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a:t>
                </a:r>
                <a14:m>
                  <m:oMath xmlns:m="http://schemas.openxmlformats.org/officeDocument/2006/math">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3</m:t>
                    </m:r>
                    <m:sSup>
                      <m:sSupPr>
                        <m:ctrlP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ctrlPr>
                      </m:sSupPr>
                      <m:e>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𝑥</m:t>
                        </m:r>
                      </m:e>
                      <m:sup>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2</m:t>
                        </m:r>
                      </m:sup>
                    </m:sSup>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+17</m:t>
                    </m:r>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−10</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Rounded Rectangle 27">
                <a:extLst>
                  <a:ext uri="{FF2B5EF4-FFF2-40B4-BE49-F238E27FC236}">
                    <a16:creationId xmlns:a16="http://schemas.microsoft.com/office/drawing/2014/main" id="{BD1C9C53-260F-CB44-9DF7-750094F4B4C7}"/>
                  </a:ext>
                </a:extLst>
              </p:cNvPr>
              <p:cNvSpPr>
                <a:spLocks noRot="1" noChangeAspect="1" noMove="1" noResize="1" noEditPoints="1" noAdjustHandles="1" noChangeArrowheads="1" noChangeShapeType="1" noTextEdit="1"/>
              </p:cNvSpPr>
              <p:nvPr/>
            </p:nvSpPr>
            <p:spPr>
              <a:xfrm>
                <a:off x="336810" y="5753727"/>
                <a:ext cx="4100279" cy="899409"/>
              </a:xfrm>
              <a:prstGeom prst="roundRect">
                <a:avLst/>
              </a:prstGeom>
              <a:blipFill>
                <a:blip r:embed="rId4"/>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a:t>
                </a:r>
                <a14:m>
                  <m:oMath xmlns:m="http://schemas.openxmlformats.org/officeDocument/2006/math">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3</m:t>
                    </m:r>
                    <m:sSup>
                      <m:sSupPr>
                        <m:ctrlP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ctrlPr>
                      </m:sSupPr>
                      <m:e>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𝑥</m:t>
                        </m:r>
                      </m:e>
                      <m:sup>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2</m:t>
                        </m:r>
                      </m:sup>
                    </m:sSup>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−10</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Rounded Rectangle 28">
                <a:extLst>
                  <a:ext uri="{FF2B5EF4-FFF2-40B4-BE49-F238E27FC236}">
                    <a16:creationId xmlns:a16="http://schemas.microsoft.com/office/drawing/2014/main" id="{82E6483A-4C39-894D-B7AE-4C01550E5B78}"/>
                  </a:ext>
                </a:extLst>
              </p:cNvPr>
              <p:cNvSpPr>
                <a:spLocks noRot="1" noChangeAspect="1" noMove="1" noResize="1" noEditPoints="1" noAdjustHandles="1" noChangeArrowheads="1" noChangeShapeType="1" noTextEdit="1"/>
              </p:cNvSpPr>
              <p:nvPr/>
            </p:nvSpPr>
            <p:spPr>
              <a:xfrm>
                <a:off x="4726261" y="5753727"/>
                <a:ext cx="4100279" cy="899409"/>
              </a:xfrm>
              <a:prstGeom prst="roundRect">
                <a:avLst/>
              </a:prstGeom>
              <a:blipFill>
                <a:blip r:embed="rId5"/>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841E1A0-ED44-B746-8C1F-52DA4D578BF4}"/>
                  </a:ext>
                </a:extLst>
              </p:cNvPr>
              <p:cNvSpPr txBox="1"/>
              <p:nvPr/>
            </p:nvSpPr>
            <p:spPr>
              <a:xfrm>
                <a:off x="2655177" y="2152971"/>
                <a:ext cx="3254865" cy="553998"/>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ctrlP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e>
                      </m:d>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oMath>
                  </m:oMathPara>
                </a14:m>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 name="TextBox 7">
                <a:extLst>
                  <a:ext uri="{FF2B5EF4-FFF2-40B4-BE49-F238E27FC236}">
                    <a16:creationId xmlns:a16="http://schemas.microsoft.com/office/drawing/2014/main" id="{9841E1A0-ED44-B746-8C1F-52DA4D578BF4}"/>
                  </a:ext>
                </a:extLst>
              </p:cNvPr>
              <p:cNvSpPr txBox="1">
                <a:spLocks noRot="1" noChangeAspect="1" noMove="1" noResize="1" noEditPoints="1" noAdjustHandles="1" noChangeArrowheads="1" noChangeShapeType="1" noTextEdit="1"/>
              </p:cNvSpPr>
              <p:nvPr/>
            </p:nvSpPr>
            <p:spPr>
              <a:xfrm>
                <a:off x="2655177" y="2152971"/>
                <a:ext cx="3254865" cy="553998"/>
              </a:xfrm>
              <a:prstGeom prst="rect">
                <a:avLst/>
              </a:prstGeom>
              <a:blipFill>
                <a:blip r:embed="rId6"/>
                <a:stretch>
                  <a:fillRect r="-4280" b="-33333"/>
                </a:stretch>
              </a:blipFill>
            </p:spPr>
            <p:txBody>
              <a:bodyPr/>
              <a:lstStyle/>
              <a:p>
                <a:r>
                  <a:rPr lang="en-US">
                    <a:noFill/>
                  </a:rPr>
                  <a:t> </a:t>
                </a:r>
              </a:p>
            </p:txBody>
          </p:sp>
        </mc:Fallback>
      </mc:AlternateContent>
    </p:spTree>
    <p:extLst>
      <p:ext uri="{BB962C8B-B14F-4D97-AF65-F5344CB8AC3E}">
        <p14:creationId xmlns:p14="http://schemas.microsoft.com/office/powerpoint/2010/main" val="509657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430823"/>
            <a:ext cx="8889167" cy="4306071"/>
          </a:xfrm>
        </p:spPr>
        <p:txBody>
          <a:bodyPr anchor="t">
            <a:noAutofit/>
          </a:bodyPr>
          <a:lstStyle/>
          <a:p>
            <a:pPr algn="ctr"/>
            <a:r>
              <a:rPr lang="en-US" sz="2800" dirty="0"/>
              <a:t>Work out the answer and then type your answer in the chat.</a:t>
            </a:r>
            <a:br>
              <a:rPr lang="en-US" sz="2800" dirty="0"/>
            </a:br>
            <a:br>
              <a:rPr lang="en-US" sz="2800" dirty="0"/>
            </a:br>
            <a:br>
              <a:rPr lang="en-GB" sz="2800" dirty="0"/>
            </a:br>
            <a:br>
              <a:rPr lang="en-GB" sz="2800" dirty="0"/>
            </a:br>
            <a:br>
              <a:rPr lang="en-US" sz="2800" dirty="0"/>
            </a:br>
            <a:endParaRPr lang="en-US" sz="2800" dirty="0"/>
          </a:p>
        </p:txBody>
      </p:sp>
      <mc:AlternateContent xmlns:mc="http://schemas.openxmlformats.org/markup-compatibility/2006" xmlns:a14="http://schemas.microsoft.com/office/drawing/2010/main">
        <mc:Choice Requires="a14">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a:t>
                </a:r>
                <a14:m>
                  <m:oMath xmlns:m="http://schemas.openxmlformats.org/officeDocument/2006/math">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3</m:t>
                    </m:r>
                    <m:sSup>
                      <m:sSupPr>
                        <m:ctrlP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pPr>
                      <m:e>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𝑥</m:t>
                        </m:r>
                      </m:e>
                      <m:sup>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sup>
                    </m:sSup>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−13</m:t>
                    </m:r>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−10</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Rounded Rectangle 25">
                <a:extLst>
                  <a:ext uri="{FF2B5EF4-FFF2-40B4-BE49-F238E27FC236}">
                    <a16:creationId xmlns:a16="http://schemas.microsoft.com/office/drawing/2014/main" id="{11E091E3-59F6-2148-A902-5BD3A5DAC5BC}"/>
                  </a:ext>
                </a:extLst>
              </p:cNvPr>
              <p:cNvSpPr>
                <a:spLocks noRot="1" noChangeAspect="1" noMove="1" noResize="1" noEditPoints="1" noAdjustHandles="1" noChangeArrowheads="1" noChangeShapeType="1" noTextEdit="1"/>
              </p:cNvSpPr>
              <p:nvPr/>
            </p:nvSpPr>
            <p:spPr>
              <a:xfrm>
                <a:off x="336810" y="4736894"/>
                <a:ext cx="4100279" cy="899409"/>
              </a:xfrm>
              <a:prstGeom prst="roundRect">
                <a:avLst/>
              </a:prstGeom>
              <a:blipFill>
                <a:blip r:embed="rId2"/>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a:t>
                </a:r>
                <a14:m>
                  <m:oMath xmlns:m="http://schemas.openxmlformats.org/officeDocument/2006/math">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3</m:t>
                    </m:r>
                    <m:sSup>
                      <m:sSupPr>
                        <m:ctrlP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ctrlPr>
                      </m:sSupPr>
                      <m:e>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𝑥</m:t>
                        </m:r>
                      </m:e>
                      <m:sup>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2</m:t>
                        </m:r>
                      </m:sup>
                    </m:sSup>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−13</m:t>
                    </m:r>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−7</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7" name="Rounded Rectangle 26">
                <a:extLst>
                  <a:ext uri="{FF2B5EF4-FFF2-40B4-BE49-F238E27FC236}">
                    <a16:creationId xmlns:a16="http://schemas.microsoft.com/office/drawing/2014/main" id="{0F101378-A915-DD4E-A438-2D3CF884AB8B}"/>
                  </a:ext>
                </a:extLst>
              </p:cNvPr>
              <p:cNvSpPr>
                <a:spLocks noRot="1" noChangeAspect="1" noMove="1" noResize="1" noEditPoints="1" noAdjustHandles="1" noChangeArrowheads="1" noChangeShapeType="1" noTextEdit="1"/>
              </p:cNvSpPr>
              <p:nvPr/>
            </p:nvSpPr>
            <p:spPr>
              <a:xfrm>
                <a:off x="4726261" y="4736894"/>
                <a:ext cx="4100279" cy="899409"/>
              </a:xfrm>
              <a:prstGeom prst="roundRect">
                <a:avLst/>
              </a:prstGeom>
              <a:blipFill>
                <a:blip r:embed="rId3"/>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a:t>
                </a:r>
                <a14:m>
                  <m:oMath xmlns:m="http://schemas.openxmlformats.org/officeDocument/2006/math">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3</m:t>
                    </m:r>
                    <m:sSup>
                      <m:sSupPr>
                        <m:ctrlP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ctrlPr>
                      </m:sSupPr>
                      <m:e>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𝑥</m:t>
                        </m:r>
                      </m:e>
                      <m:sup>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2</m:t>
                        </m:r>
                      </m:sup>
                    </m:sSup>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+17</m:t>
                    </m:r>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−10</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Rounded Rectangle 27">
                <a:extLst>
                  <a:ext uri="{FF2B5EF4-FFF2-40B4-BE49-F238E27FC236}">
                    <a16:creationId xmlns:a16="http://schemas.microsoft.com/office/drawing/2014/main" id="{BD1C9C53-260F-CB44-9DF7-750094F4B4C7}"/>
                  </a:ext>
                </a:extLst>
              </p:cNvPr>
              <p:cNvSpPr>
                <a:spLocks noRot="1" noChangeAspect="1" noMove="1" noResize="1" noEditPoints="1" noAdjustHandles="1" noChangeArrowheads="1" noChangeShapeType="1" noTextEdit="1"/>
              </p:cNvSpPr>
              <p:nvPr/>
            </p:nvSpPr>
            <p:spPr>
              <a:xfrm>
                <a:off x="336810" y="5753727"/>
                <a:ext cx="4100279" cy="899409"/>
              </a:xfrm>
              <a:prstGeom prst="roundRect">
                <a:avLst/>
              </a:prstGeom>
              <a:blipFill>
                <a:blip r:embed="rId4"/>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a:t>
                </a:r>
                <a14:m>
                  <m:oMath xmlns:m="http://schemas.openxmlformats.org/officeDocument/2006/math">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3</m:t>
                    </m:r>
                    <m:sSup>
                      <m:sSupPr>
                        <m:ctrlP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ctrlPr>
                      </m:sSupPr>
                      <m:e>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𝑥</m:t>
                        </m:r>
                      </m:e>
                      <m:sup>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2</m:t>
                        </m:r>
                      </m:sup>
                    </m:sSup>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6</m:t>
                    </m:r>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rPr>
                      <m:t>−10</m:t>
                    </m:r>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Rounded Rectangle 28">
                <a:extLst>
                  <a:ext uri="{FF2B5EF4-FFF2-40B4-BE49-F238E27FC236}">
                    <a16:creationId xmlns:a16="http://schemas.microsoft.com/office/drawing/2014/main" id="{82E6483A-4C39-894D-B7AE-4C01550E5B78}"/>
                  </a:ext>
                </a:extLst>
              </p:cNvPr>
              <p:cNvSpPr>
                <a:spLocks noRot="1" noChangeAspect="1" noMove="1" noResize="1" noEditPoints="1" noAdjustHandles="1" noChangeArrowheads="1" noChangeShapeType="1" noTextEdit="1"/>
              </p:cNvSpPr>
              <p:nvPr/>
            </p:nvSpPr>
            <p:spPr>
              <a:xfrm>
                <a:off x="4726261" y="5753727"/>
                <a:ext cx="4100279" cy="899409"/>
              </a:xfrm>
              <a:prstGeom prst="roundRect">
                <a:avLst/>
              </a:prstGeom>
              <a:blipFill>
                <a:blip r:embed="rId5"/>
                <a:stretch>
                  <a:fillRect b="-8000"/>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841E1A0-ED44-B746-8C1F-52DA4D578BF4}"/>
                  </a:ext>
                </a:extLst>
              </p:cNvPr>
              <p:cNvSpPr txBox="1"/>
              <p:nvPr/>
            </p:nvSpPr>
            <p:spPr>
              <a:xfrm>
                <a:off x="2655177" y="2152971"/>
                <a:ext cx="3254865" cy="553998"/>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ctrlP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e>
                      </m:d>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oMath>
                  </m:oMathPara>
                </a14:m>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 name="TextBox 7">
                <a:extLst>
                  <a:ext uri="{FF2B5EF4-FFF2-40B4-BE49-F238E27FC236}">
                    <a16:creationId xmlns:a16="http://schemas.microsoft.com/office/drawing/2014/main" id="{9841E1A0-ED44-B746-8C1F-52DA4D578BF4}"/>
                  </a:ext>
                </a:extLst>
              </p:cNvPr>
              <p:cNvSpPr txBox="1">
                <a:spLocks noRot="1" noChangeAspect="1" noMove="1" noResize="1" noEditPoints="1" noAdjustHandles="1" noChangeArrowheads="1" noChangeShapeType="1" noTextEdit="1"/>
              </p:cNvSpPr>
              <p:nvPr/>
            </p:nvSpPr>
            <p:spPr>
              <a:xfrm>
                <a:off x="2655177" y="2152971"/>
                <a:ext cx="3254865" cy="553998"/>
              </a:xfrm>
              <a:prstGeom prst="rect">
                <a:avLst/>
              </a:prstGeom>
              <a:blipFill>
                <a:blip r:embed="rId6"/>
                <a:stretch>
                  <a:fillRect r="-4280" b="-33333"/>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5B3400F9-2886-B240-B49A-0034FC350B74}"/>
                  </a:ext>
                </a:extLst>
              </p14:cNvPr>
              <p14:cNvContentPartPr/>
              <p14:nvPr/>
            </p14:nvContentPartPr>
            <p14:xfrm>
              <a:off x="2786400" y="1753560"/>
              <a:ext cx="2628360" cy="1786680"/>
            </p14:xfrm>
          </p:contentPart>
        </mc:Choice>
        <mc:Fallback xmlns="">
          <p:pic>
            <p:nvPicPr>
              <p:cNvPr id="3" name="Ink 2">
                <a:extLst>
                  <a:ext uri="{FF2B5EF4-FFF2-40B4-BE49-F238E27FC236}">
                    <a16:creationId xmlns:a16="http://schemas.microsoft.com/office/drawing/2014/main" id="{5B3400F9-2886-B240-B49A-0034FC350B74}"/>
                  </a:ext>
                </a:extLst>
              </p:cNvPr>
              <p:cNvPicPr/>
              <p:nvPr/>
            </p:nvPicPr>
            <p:blipFill>
              <a:blip r:embed="rId8"/>
              <a:stretch>
                <a:fillRect/>
              </a:stretch>
            </p:blipFill>
            <p:spPr>
              <a:xfrm>
                <a:off x="2777040" y="1744200"/>
                <a:ext cx="2647080" cy="1805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06D30EE1-AEA2-0D47-B96D-66F6B1E59A96}"/>
                  </a:ext>
                </a:extLst>
              </p14:cNvPr>
              <p14:cNvContentPartPr/>
              <p14:nvPr/>
            </p14:nvContentPartPr>
            <p14:xfrm>
              <a:off x="3777120" y="2648880"/>
              <a:ext cx="3311280" cy="892440"/>
            </p14:xfrm>
          </p:contentPart>
        </mc:Choice>
        <mc:Fallback xmlns="">
          <p:pic>
            <p:nvPicPr>
              <p:cNvPr id="4" name="Ink 3">
                <a:extLst>
                  <a:ext uri="{FF2B5EF4-FFF2-40B4-BE49-F238E27FC236}">
                    <a16:creationId xmlns:a16="http://schemas.microsoft.com/office/drawing/2014/main" id="{06D30EE1-AEA2-0D47-B96D-66F6B1E59A96}"/>
                  </a:ext>
                </a:extLst>
              </p:cNvPr>
              <p:cNvPicPr/>
              <p:nvPr/>
            </p:nvPicPr>
            <p:blipFill>
              <a:blip r:embed="rId10"/>
              <a:stretch>
                <a:fillRect/>
              </a:stretch>
            </p:blipFill>
            <p:spPr>
              <a:xfrm>
                <a:off x="3767760" y="2639520"/>
                <a:ext cx="3330000" cy="911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 4">
                <a:extLst>
                  <a:ext uri="{FF2B5EF4-FFF2-40B4-BE49-F238E27FC236}">
                    <a16:creationId xmlns:a16="http://schemas.microsoft.com/office/drawing/2014/main" id="{148B37A9-9F9B-4E4A-A3F1-10E8225DCE3B}"/>
                  </a:ext>
                </a:extLst>
              </p14:cNvPr>
              <p14:cNvContentPartPr/>
              <p14:nvPr/>
            </p14:nvContentPartPr>
            <p14:xfrm>
              <a:off x="538200" y="3853080"/>
              <a:ext cx="6516720" cy="1761120"/>
            </p14:xfrm>
          </p:contentPart>
        </mc:Choice>
        <mc:Fallback xmlns="">
          <p:pic>
            <p:nvPicPr>
              <p:cNvPr id="5" name="Ink 4">
                <a:extLst>
                  <a:ext uri="{FF2B5EF4-FFF2-40B4-BE49-F238E27FC236}">
                    <a16:creationId xmlns:a16="http://schemas.microsoft.com/office/drawing/2014/main" id="{148B37A9-9F9B-4E4A-A3F1-10E8225DCE3B}"/>
                  </a:ext>
                </a:extLst>
              </p:cNvPr>
              <p:cNvPicPr/>
              <p:nvPr/>
            </p:nvPicPr>
            <p:blipFill>
              <a:blip r:embed="rId12"/>
              <a:stretch>
                <a:fillRect/>
              </a:stretch>
            </p:blipFill>
            <p:spPr>
              <a:xfrm>
                <a:off x="528840" y="3843720"/>
                <a:ext cx="6535440" cy="1779840"/>
              </a:xfrm>
              <a:prstGeom prst="rect">
                <a:avLst/>
              </a:prstGeom>
            </p:spPr>
          </p:pic>
        </mc:Fallback>
      </mc:AlternateContent>
    </p:spTree>
    <p:extLst>
      <p:ext uri="{BB962C8B-B14F-4D97-AF65-F5344CB8AC3E}">
        <p14:creationId xmlns:p14="http://schemas.microsoft.com/office/powerpoint/2010/main" val="299027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drawProgress</p:attrName>
                                        </p:attrNameLst>
                                      </p:cBhvr>
                                      <p:tavLst>
                                        <p:tav tm="0">
                                          <p:val>
                                            <p:fltVal val="0"/>
                                          </p:val>
                                        </p:tav>
                                        <p:tav tm="100000">
                                          <p:val>
                                            <p:fltVal val="1"/>
                                          </p:val>
                                        </p:tav>
                                      </p:tavLst>
                                    </p:anim>
                                  </p:childTnLst>
                                </p:cTn>
                              </p:par>
                            </p:childTnLst>
                          </p:cTn>
                        </p:par>
                      </p:childTnLst>
                    </p:cTn>
                  </p:par>
                  <p:par>
                    <p:cTn id="8" fill="hold">
                      <p:stCondLst>
                        <p:cond delay="indefinite"/>
                      </p:stCondLst>
                      <p:childTnLst>
                        <p:par>
                          <p:cTn id="9" fill="hold">
                            <p:stCondLst>
                              <p:cond delay="0"/>
                            </p:stCondLst>
                            <p:childTnLst>
                              <p:par>
                                <p:cTn id="10" presetID="63"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2000" fill="hold"/>
                                        <p:tgtEl>
                                          <p:spTgt spid="4"/>
                                        </p:tgtEl>
                                        <p:attrNameLst>
                                          <p:attrName>drawProgress</p:attrName>
                                        </p:attrNameLst>
                                      </p:cBhvr>
                                      <p:tavLst>
                                        <p:tav tm="0">
                                          <p:val>
                                            <p:fltVal val="0"/>
                                          </p:val>
                                        </p:tav>
                                        <p:tav tm="100000">
                                          <p:val>
                                            <p:fltVal val="1"/>
                                          </p:val>
                                        </p:tav>
                                      </p:tavLst>
                                    </p:anim>
                                  </p:childTnLst>
                                </p:cTn>
                              </p:par>
                            </p:childTnLst>
                          </p:cTn>
                        </p:par>
                      </p:childTnLst>
                    </p:cTn>
                  </p:par>
                  <p:par>
                    <p:cTn id="13" fill="hold">
                      <p:stCondLst>
                        <p:cond delay="indefinite"/>
                      </p:stCondLst>
                      <p:childTnLst>
                        <p:par>
                          <p:cTn id="14" fill="hold">
                            <p:stCondLst>
                              <p:cond delay="0"/>
                            </p:stCondLst>
                            <p:childTnLst>
                              <p:par>
                                <p:cTn id="15" presetID="63"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2000" fill="hold"/>
                                        <p:tgtEl>
                                          <p:spTgt spid="5"/>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5" name="Rectangle 4"/>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225F5B3-3E77-3744-8A29-657C4E177C7B}"/>
              </a:ext>
            </a:extLst>
          </p:cNvPr>
          <p:cNvSpPr>
            <a:spLocks noGrp="1"/>
          </p:cNvSpPr>
          <p:nvPr>
            <p:ph type="title"/>
          </p:nvPr>
        </p:nvSpPr>
        <p:spPr/>
        <p:txBody>
          <a:bodyPr/>
          <a:lstStyle/>
          <a:p>
            <a:pPr algn="ctr"/>
            <a:r>
              <a:rPr lang="en-US" dirty="0"/>
              <a:t>Chapter 7</a:t>
            </a:r>
          </a:p>
        </p:txBody>
      </p:sp>
      <p:sp>
        <p:nvSpPr>
          <p:cNvPr id="3" name="Content Placeholder 2">
            <a:extLst>
              <a:ext uri="{FF2B5EF4-FFF2-40B4-BE49-F238E27FC236}">
                <a16:creationId xmlns:a16="http://schemas.microsoft.com/office/drawing/2014/main" id="{E181C567-D48D-E545-AAD1-68D48EA8D0D0}"/>
              </a:ext>
            </a:extLst>
          </p:cNvPr>
          <p:cNvSpPr>
            <a:spLocks noGrp="1"/>
          </p:cNvSpPr>
          <p:nvPr>
            <p:ph idx="1"/>
          </p:nvPr>
        </p:nvSpPr>
        <p:spPr/>
        <p:txBody>
          <a:bodyPr/>
          <a:lstStyle/>
          <a:p>
            <a:pPr algn="ctr"/>
            <a:r>
              <a:rPr lang="en-US" dirty="0"/>
              <a:t>Area of 2D shapes</a:t>
            </a:r>
          </a:p>
          <a:p>
            <a:pPr algn="ctr"/>
            <a:r>
              <a:rPr lang="en-US" dirty="0"/>
              <a:t>Transformations</a:t>
            </a:r>
          </a:p>
          <a:p>
            <a:pPr algn="ctr"/>
            <a:r>
              <a:rPr lang="en-US" dirty="0"/>
              <a:t>Bearings</a:t>
            </a:r>
          </a:p>
        </p:txBody>
      </p:sp>
    </p:spTree>
    <p:extLst>
      <p:ext uri="{BB962C8B-B14F-4D97-AF65-F5344CB8AC3E}">
        <p14:creationId xmlns:p14="http://schemas.microsoft.com/office/powerpoint/2010/main" val="2218556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E1E0FBB-A22B-0046-9976-FB612FD51C9F}"/>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5B5C2FF5-3B16-FD48-8ABD-CBC0DC286CBD}"/>
              </a:ext>
            </a:extLst>
          </p:cNvPr>
          <p:cNvPicPr>
            <a:picLocks noChangeAspect="1"/>
          </p:cNvPicPr>
          <p:nvPr/>
        </p:nvPicPr>
        <p:blipFill rotWithShape="1">
          <a:blip r:embed="rId2"/>
          <a:srcRect t="17532"/>
          <a:stretch/>
        </p:blipFill>
        <p:spPr>
          <a:xfrm>
            <a:off x="379098" y="1125345"/>
            <a:ext cx="4527813" cy="5171075"/>
          </a:xfrm>
          <a:prstGeom prst="rect">
            <a:avLst/>
          </a:prstGeom>
        </p:spPr>
      </p:pic>
      <p:sp>
        <p:nvSpPr>
          <p:cNvPr id="6" name="Rectangle 5">
            <a:extLst>
              <a:ext uri="{FF2B5EF4-FFF2-40B4-BE49-F238E27FC236}">
                <a16:creationId xmlns:a16="http://schemas.microsoft.com/office/drawing/2014/main" id="{7D93C9BE-A906-E644-8C8C-D5D0ED6391C7}"/>
              </a:ext>
            </a:extLst>
          </p:cNvPr>
          <p:cNvSpPr/>
          <p:nvPr/>
        </p:nvSpPr>
        <p:spPr>
          <a:xfrm>
            <a:off x="0" y="237891"/>
            <a:ext cx="8976946" cy="369332"/>
          </a:xfrm>
          <a:prstGeom prst="rect">
            <a:avLst/>
          </a:prstGeom>
        </p:spPr>
        <p:txBody>
          <a:bodyPr wrap="square">
            <a:spAutoFit/>
          </a:bodyPr>
          <a:lstStyle/>
          <a:p>
            <a:pPr algn="ctr"/>
            <a:r>
              <a:rPr lang="en-US" b="1" dirty="0"/>
              <a:t>How many vertices are invariant when the transformations to the right are applied?</a:t>
            </a:r>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9D5184F2-B3E3-1D44-8CD5-3FB8F8F19A70}"/>
                  </a:ext>
                </a:extLst>
              </p:cNvPr>
              <p:cNvGraphicFramePr>
                <a:graphicFrameLocks noGrp="1"/>
              </p:cNvGraphicFramePr>
              <p:nvPr>
                <p:extLst>
                  <p:ext uri="{D42A27DB-BD31-4B8C-83A1-F6EECF244321}">
                    <p14:modId xmlns:p14="http://schemas.microsoft.com/office/powerpoint/2010/main" val="1520104716"/>
                  </p:ext>
                </p:extLst>
              </p:nvPr>
            </p:nvGraphicFramePr>
            <p:xfrm>
              <a:off x="4958862" y="947243"/>
              <a:ext cx="3806040" cy="5485498"/>
            </p:xfrm>
            <a:graphic>
              <a:graphicData uri="http://schemas.openxmlformats.org/drawingml/2006/table">
                <a:tbl>
                  <a:tblPr firstRow="1" bandRow="1">
                    <a:tableStyleId>{5C22544A-7EE6-4342-B048-85BDC9FD1C3A}</a:tableStyleId>
                  </a:tblPr>
                  <a:tblGrid>
                    <a:gridCol w="3806040">
                      <a:extLst>
                        <a:ext uri="{9D8B030D-6E8A-4147-A177-3AD203B41FA5}">
                          <a16:colId xmlns:a16="http://schemas.microsoft.com/office/drawing/2014/main" val="610269833"/>
                        </a:ext>
                      </a:extLst>
                    </a:gridCol>
                  </a:tblGrid>
                  <a:tr h="1376911">
                    <a:tc>
                      <a:txBody>
                        <a:bodyPr/>
                        <a:lstStyle/>
                        <a:p>
                          <a:pPr algn="ctr"/>
                          <a:r>
                            <a:rPr lang="en-US" sz="2800" b="1" dirty="0">
                              <a:solidFill>
                                <a:schemeClr val="tx1"/>
                              </a:solidFill>
                            </a:rPr>
                            <a:t>Translate using</a:t>
                          </a:r>
                          <a:r>
                            <a:rPr lang="en-US" sz="2800" b="1" baseline="0" dirty="0">
                              <a:solidFill>
                                <a:schemeClr val="tx1"/>
                              </a:solidFill>
                            </a:rPr>
                            <a:t> the vector</a:t>
                          </a:r>
                          <a:r>
                            <a:rPr lang="en-US" sz="2800" b="1" dirty="0">
                              <a:solidFill>
                                <a:schemeClr val="tx1"/>
                              </a:solidFill>
                            </a:rPr>
                            <a:t>  </a:t>
                          </a:r>
                          <a14:m>
                            <m:oMath xmlns:m="http://schemas.openxmlformats.org/officeDocument/2006/math">
                              <m:d>
                                <m:dPr>
                                  <m:begChr m:val="["/>
                                  <m:endChr m:val="]"/>
                                  <m:ctrlPr>
                                    <a:rPr lang="en-US" sz="2800" b="1" i="1" smtClean="0">
                                      <a:solidFill>
                                        <a:schemeClr val="tx1"/>
                                      </a:solidFill>
                                      <a:latin typeface="Cambria Math" panose="02040503050406030204" pitchFamily="18" charset="0"/>
                                    </a:rPr>
                                  </m:ctrlPr>
                                </m:dPr>
                                <m:e>
                                  <m:eqArr>
                                    <m:eqArrPr>
                                      <m:ctrlPr>
                                        <a:rPr lang="en-GB" sz="2800" b="1" i="1" smtClean="0">
                                          <a:solidFill>
                                            <a:schemeClr val="tx1"/>
                                          </a:solidFill>
                                          <a:latin typeface="Cambria Math" panose="02040503050406030204" pitchFamily="18" charset="0"/>
                                        </a:rPr>
                                      </m:ctrlPr>
                                    </m:eqArrPr>
                                    <m:e>
                                      <m:r>
                                        <a:rPr lang="en-GB" sz="2800" b="1" i="1" smtClean="0">
                                          <a:solidFill>
                                            <a:schemeClr val="tx1"/>
                                          </a:solidFill>
                                          <a:latin typeface="Cambria Math" panose="02040503050406030204" pitchFamily="18" charset="0"/>
                                        </a:rPr>
                                        <m:t>𝟎</m:t>
                                      </m:r>
                                    </m:e>
                                    <m:e>
                                      <m:r>
                                        <a:rPr lang="en-GB" sz="2800" b="1" i="1" smtClean="0">
                                          <a:solidFill>
                                            <a:schemeClr val="tx1"/>
                                          </a:solidFill>
                                          <a:latin typeface="Cambria Math" panose="02040503050406030204" pitchFamily="18" charset="0"/>
                                        </a:rPr>
                                        <m:t>−</m:t>
                                      </m:r>
                                      <m:r>
                                        <a:rPr lang="en-GB" sz="2800" b="1" i="1" smtClean="0">
                                          <a:solidFill>
                                            <a:schemeClr val="tx1"/>
                                          </a:solidFill>
                                          <a:latin typeface="Cambria Math" panose="02040503050406030204" pitchFamily="18" charset="0"/>
                                        </a:rPr>
                                        <m:t>𝟑</m:t>
                                      </m:r>
                                    </m:e>
                                  </m:eqArr>
                                </m:e>
                              </m:d>
                            </m:oMath>
                          </a14:m>
                          <a:endParaRPr lang="en-US" sz="28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512249666"/>
                      </a:ext>
                    </a:extLst>
                  </a:tr>
                  <a:tr h="1044444">
                    <a:tc>
                      <a:txBody>
                        <a:bodyPr/>
                        <a:lstStyle/>
                        <a:p>
                          <a:pPr algn="ctr"/>
                          <a:r>
                            <a:rPr lang="en-US" sz="2800" b="1" dirty="0">
                              <a:solidFill>
                                <a:schemeClr val="tx1"/>
                              </a:solidFill>
                            </a:rPr>
                            <a:t>Reflection in the line </a:t>
                          </a:r>
                          <a14:m>
                            <m:oMath xmlns:m="http://schemas.openxmlformats.org/officeDocument/2006/math">
                              <m:r>
                                <a:rPr lang="en-GB" sz="2800" b="1" i="1" smtClean="0">
                                  <a:solidFill>
                                    <a:schemeClr val="tx1"/>
                                  </a:solidFill>
                                  <a:latin typeface="Cambria Math" panose="02040503050406030204" pitchFamily="18" charset="0"/>
                                </a:rPr>
                                <m:t>𝒚</m:t>
                              </m:r>
                              <m:r>
                                <a:rPr lang="en-GB" sz="2800" b="1" i="1" smtClean="0">
                                  <a:solidFill>
                                    <a:schemeClr val="tx1"/>
                                  </a:solidFill>
                                  <a:latin typeface="Cambria Math" panose="02040503050406030204" pitchFamily="18" charset="0"/>
                                </a:rPr>
                                <m:t>=</m:t>
                              </m:r>
                              <m:r>
                                <a:rPr lang="en-GB" sz="2800" b="1" i="1" smtClean="0">
                                  <a:solidFill>
                                    <a:schemeClr val="tx1"/>
                                  </a:solidFill>
                                  <a:latin typeface="Cambria Math" panose="02040503050406030204" pitchFamily="18" charset="0"/>
                                </a:rPr>
                                <m:t>𝟒</m:t>
                              </m:r>
                            </m:oMath>
                          </a14:m>
                          <a:endParaRPr lang="en-US" sz="28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1494230"/>
                      </a:ext>
                    </a:extLst>
                  </a:tr>
                  <a:tr h="152782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rPr>
                            <a:t>Rotate </a:t>
                          </a:r>
                          <a14:m>
                            <m:oMath xmlns:m="http://schemas.openxmlformats.org/officeDocument/2006/math">
                              <m:sSup>
                                <m:sSupPr>
                                  <m:ctrlPr>
                                    <a:rPr lang="en-GB" sz="2800" b="1" i="1" smtClean="0">
                                      <a:solidFill>
                                        <a:schemeClr val="tx1"/>
                                      </a:solidFill>
                                      <a:latin typeface="Cambria Math" panose="02040503050406030204" pitchFamily="18" charset="0"/>
                                    </a:rPr>
                                  </m:ctrlPr>
                                </m:sSupPr>
                                <m:e>
                                  <m:r>
                                    <a:rPr lang="en-GB" sz="2800" b="1" i="1" smtClean="0">
                                      <a:solidFill>
                                        <a:schemeClr val="tx1"/>
                                      </a:solidFill>
                                      <a:latin typeface="Cambria Math" panose="02040503050406030204" pitchFamily="18" charset="0"/>
                                    </a:rPr>
                                    <m:t>𝟗𝟎</m:t>
                                  </m:r>
                                </m:e>
                                <m:sup>
                                  <m:r>
                                    <a:rPr lang="en-GB" sz="2800" b="1" i="1" smtClean="0">
                                      <a:solidFill>
                                        <a:schemeClr val="tx1"/>
                                      </a:solidFill>
                                      <a:latin typeface="Cambria Math" panose="02040503050406030204" pitchFamily="18" charset="0"/>
                                    </a:rPr>
                                    <m:t>𝒐</m:t>
                                  </m:r>
                                </m:sup>
                              </m:sSup>
                            </m:oMath>
                          </a14:m>
                          <a:r>
                            <a:rPr lang="en-US" sz="2800" b="1" dirty="0">
                              <a:solidFill>
                                <a:schemeClr val="tx1"/>
                              </a:solidFill>
                            </a:rPr>
                            <a:t> anticlockwise about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rPr>
                            <a:t>(3, 2)</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53534514"/>
                      </a:ext>
                    </a:extLst>
                  </a:tr>
                  <a:tr h="1527824">
                    <a:tc>
                      <a:txBody>
                        <a:bodyPr/>
                        <a:lstStyle/>
                        <a:p>
                          <a:pPr algn="ctr"/>
                          <a:r>
                            <a:rPr lang="en-US" sz="2800" b="1" dirty="0">
                              <a:solidFill>
                                <a:schemeClr val="tx1"/>
                              </a:solidFill>
                            </a:rPr>
                            <a:t>Enlarge using a SF = </a:t>
                          </a:r>
                          <a14:m>
                            <m:oMath xmlns:m="http://schemas.openxmlformats.org/officeDocument/2006/math">
                              <m:f>
                                <m:fPr>
                                  <m:ctrlPr>
                                    <a:rPr lang="en-US" sz="2800" b="1" i="1" dirty="0" smtClean="0">
                                      <a:solidFill>
                                        <a:schemeClr val="tx1"/>
                                      </a:solidFill>
                                      <a:latin typeface="Cambria Math" panose="02040503050406030204" pitchFamily="18" charset="0"/>
                                    </a:rPr>
                                  </m:ctrlPr>
                                </m:fPr>
                                <m:num>
                                  <m:r>
                                    <a:rPr lang="en-GB" sz="2800" b="1" i="1" dirty="0" smtClean="0">
                                      <a:solidFill>
                                        <a:schemeClr val="tx1"/>
                                      </a:solidFill>
                                      <a:latin typeface="Cambria Math" panose="02040503050406030204" pitchFamily="18" charset="0"/>
                                    </a:rPr>
                                    <m:t>𝟏</m:t>
                                  </m:r>
                                </m:num>
                                <m:den>
                                  <m:r>
                                    <a:rPr lang="en-GB" sz="2800" b="1" i="1" dirty="0" smtClean="0">
                                      <a:solidFill>
                                        <a:schemeClr val="tx1"/>
                                      </a:solidFill>
                                      <a:latin typeface="Cambria Math" panose="02040503050406030204" pitchFamily="18" charset="0"/>
                                    </a:rPr>
                                    <m:t>𝟐</m:t>
                                  </m:r>
                                </m:den>
                              </m:f>
                            </m:oMath>
                          </a14:m>
                          <a:r>
                            <a:rPr lang="en-US" sz="2800" b="1" dirty="0">
                              <a:solidFill>
                                <a:schemeClr val="tx1"/>
                              </a:solidFill>
                            </a:rPr>
                            <a:t> from </a:t>
                          </a:r>
                        </a:p>
                        <a:p>
                          <a:pPr algn="ctr"/>
                          <a:r>
                            <a:rPr lang="en-US" sz="2800" b="1" dirty="0">
                              <a:solidFill>
                                <a:schemeClr val="tx1"/>
                              </a:solidFill>
                            </a:rPr>
                            <a:t>(4, 4)</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29216638"/>
                      </a:ext>
                    </a:extLst>
                  </a:tr>
                </a:tbl>
              </a:graphicData>
            </a:graphic>
          </p:graphicFrame>
        </mc:Choice>
        <mc:Fallback xmlns="">
          <p:graphicFrame>
            <p:nvGraphicFramePr>
              <p:cNvPr id="7" name="Table 6">
                <a:extLst>
                  <a:ext uri="{FF2B5EF4-FFF2-40B4-BE49-F238E27FC236}">
                    <a16:creationId xmlns:a16="http://schemas.microsoft.com/office/drawing/2014/main" id="{9D5184F2-B3E3-1D44-8CD5-3FB8F8F19A70}"/>
                  </a:ext>
                </a:extLst>
              </p:cNvPr>
              <p:cNvGraphicFramePr>
                <a:graphicFrameLocks noGrp="1"/>
              </p:cNvGraphicFramePr>
              <p:nvPr>
                <p:extLst>
                  <p:ext uri="{D42A27DB-BD31-4B8C-83A1-F6EECF244321}">
                    <p14:modId xmlns:p14="http://schemas.microsoft.com/office/powerpoint/2010/main" val="1520104716"/>
                  </p:ext>
                </p:extLst>
              </p:nvPr>
            </p:nvGraphicFramePr>
            <p:xfrm>
              <a:off x="4958862" y="947243"/>
              <a:ext cx="3806040" cy="5485498"/>
            </p:xfrm>
            <a:graphic>
              <a:graphicData uri="http://schemas.openxmlformats.org/drawingml/2006/table">
                <a:tbl>
                  <a:tblPr firstRow="1" bandRow="1">
                    <a:tableStyleId>{5C22544A-7EE6-4342-B048-85BDC9FD1C3A}</a:tableStyleId>
                  </a:tblPr>
                  <a:tblGrid>
                    <a:gridCol w="3806040">
                      <a:extLst>
                        <a:ext uri="{9D8B030D-6E8A-4147-A177-3AD203B41FA5}">
                          <a16:colId xmlns:a16="http://schemas.microsoft.com/office/drawing/2014/main" val="610269833"/>
                        </a:ext>
                      </a:extLst>
                    </a:gridCol>
                  </a:tblGrid>
                  <a:tr h="1376911">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917" r="-332" b="-310092"/>
                          </a:stretch>
                        </a:blipFill>
                      </a:tcPr>
                    </a:tc>
                    <a:extLst>
                      <a:ext uri="{0D108BD9-81ED-4DB2-BD59-A6C34878D82A}">
                        <a16:rowId xmlns:a16="http://schemas.microsoft.com/office/drawing/2014/main" val="512249666"/>
                      </a:ext>
                    </a:extLst>
                  </a:tr>
                  <a:tr h="104444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134146" r="-332" b="-312195"/>
                          </a:stretch>
                        </a:blipFill>
                      </a:tcPr>
                    </a:tc>
                    <a:extLst>
                      <a:ext uri="{0D108BD9-81ED-4DB2-BD59-A6C34878D82A}">
                        <a16:rowId xmlns:a16="http://schemas.microsoft.com/office/drawing/2014/main" val="251494230"/>
                      </a:ext>
                    </a:extLst>
                  </a:tr>
                  <a:tr h="152782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158678" r="-332" b="-111570"/>
                          </a:stretch>
                        </a:blipFill>
                      </a:tcPr>
                    </a:tc>
                    <a:extLst>
                      <a:ext uri="{0D108BD9-81ED-4DB2-BD59-A6C34878D82A}">
                        <a16:rowId xmlns:a16="http://schemas.microsoft.com/office/drawing/2014/main" val="953534514"/>
                      </a:ext>
                    </a:extLst>
                  </a:tr>
                  <a:tr h="1536319">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258678" r="-332" b="-11570"/>
                          </a:stretch>
                        </a:blipFill>
                      </a:tcPr>
                    </a:tc>
                    <a:extLst>
                      <a:ext uri="{0D108BD9-81ED-4DB2-BD59-A6C34878D82A}">
                        <a16:rowId xmlns:a16="http://schemas.microsoft.com/office/drawing/2014/main" val="2929216638"/>
                      </a:ext>
                    </a:extLst>
                  </a:tr>
                </a:tbl>
              </a:graphicData>
            </a:graphic>
          </p:graphicFrame>
        </mc:Fallback>
      </mc:AlternateContent>
    </p:spTree>
    <p:extLst>
      <p:ext uri="{BB962C8B-B14F-4D97-AF65-F5344CB8AC3E}">
        <p14:creationId xmlns:p14="http://schemas.microsoft.com/office/powerpoint/2010/main" val="3174387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E1E0FBB-A22B-0046-9976-FB612FD51C9F}"/>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5B5C2FF5-3B16-FD48-8ABD-CBC0DC286CBD}"/>
              </a:ext>
            </a:extLst>
          </p:cNvPr>
          <p:cNvPicPr>
            <a:picLocks noChangeAspect="1"/>
          </p:cNvPicPr>
          <p:nvPr/>
        </p:nvPicPr>
        <p:blipFill rotWithShape="1">
          <a:blip r:embed="rId2"/>
          <a:srcRect t="17532"/>
          <a:stretch/>
        </p:blipFill>
        <p:spPr>
          <a:xfrm>
            <a:off x="379098" y="1125345"/>
            <a:ext cx="4527813" cy="5171075"/>
          </a:xfrm>
          <a:prstGeom prst="rect">
            <a:avLst/>
          </a:prstGeom>
        </p:spPr>
      </p:pic>
      <p:sp>
        <p:nvSpPr>
          <p:cNvPr id="6" name="Rectangle 5">
            <a:extLst>
              <a:ext uri="{FF2B5EF4-FFF2-40B4-BE49-F238E27FC236}">
                <a16:creationId xmlns:a16="http://schemas.microsoft.com/office/drawing/2014/main" id="{7D93C9BE-A906-E644-8C8C-D5D0ED6391C7}"/>
              </a:ext>
            </a:extLst>
          </p:cNvPr>
          <p:cNvSpPr/>
          <p:nvPr/>
        </p:nvSpPr>
        <p:spPr>
          <a:xfrm>
            <a:off x="0" y="237891"/>
            <a:ext cx="8976946" cy="369332"/>
          </a:xfrm>
          <a:prstGeom prst="rect">
            <a:avLst/>
          </a:prstGeom>
        </p:spPr>
        <p:txBody>
          <a:bodyPr wrap="square">
            <a:spAutoFit/>
          </a:bodyPr>
          <a:lstStyle/>
          <a:p>
            <a:pPr algn="ctr"/>
            <a:r>
              <a:rPr lang="en-US" b="1" dirty="0"/>
              <a:t>How many vertices are invariant when the transformations to the right are applied?</a:t>
            </a:r>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9D5184F2-B3E3-1D44-8CD5-3FB8F8F19A70}"/>
                  </a:ext>
                </a:extLst>
              </p:cNvPr>
              <p:cNvGraphicFramePr>
                <a:graphicFrameLocks noGrp="1"/>
              </p:cNvGraphicFramePr>
              <p:nvPr/>
            </p:nvGraphicFramePr>
            <p:xfrm>
              <a:off x="4958862" y="947243"/>
              <a:ext cx="3806040" cy="5485498"/>
            </p:xfrm>
            <a:graphic>
              <a:graphicData uri="http://schemas.openxmlformats.org/drawingml/2006/table">
                <a:tbl>
                  <a:tblPr firstRow="1" bandRow="1">
                    <a:tableStyleId>{5C22544A-7EE6-4342-B048-85BDC9FD1C3A}</a:tableStyleId>
                  </a:tblPr>
                  <a:tblGrid>
                    <a:gridCol w="3806040">
                      <a:extLst>
                        <a:ext uri="{9D8B030D-6E8A-4147-A177-3AD203B41FA5}">
                          <a16:colId xmlns:a16="http://schemas.microsoft.com/office/drawing/2014/main" val="610269833"/>
                        </a:ext>
                      </a:extLst>
                    </a:gridCol>
                  </a:tblGrid>
                  <a:tr h="1376911">
                    <a:tc>
                      <a:txBody>
                        <a:bodyPr/>
                        <a:lstStyle/>
                        <a:p>
                          <a:pPr algn="ctr"/>
                          <a:r>
                            <a:rPr lang="en-US" sz="2800" b="1" dirty="0">
                              <a:solidFill>
                                <a:schemeClr val="tx1"/>
                              </a:solidFill>
                            </a:rPr>
                            <a:t>Translate using</a:t>
                          </a:r>
                          <a:r>
                            <a:rPr lang="en-US" sz="2800" b="1" baseline="0" dirty="0">
                              <a:solidFill>
                                <a:schemeClr val="tx1"/>
                              </a:solidFill>
                            </a:rPr>
                            <a:t> the vector</a:t>
                          </a:r>
                          <a:r>
                            <a:rPr lang="en-US" sz="2800" b="1" dirty="0">
                              <a:solidFill>
                                <a:schemeClr val="tx1"/>
                              </a:solidFill>
                            </a:rPr>
                            <a:t>  </a:t>
                          </a:r>
                          <a14:m>
                            <m:oMath xmlns:m="http://schemas.openxmlformats.org/officeDocument/2006/math">
                              <m:d>
                                <m:dPr>
                                  <m:begChr m:val="["/>
                                  <m:endChr m:val="]"/>
                                  <m:ctrlPr>
                                    <a:rPr lang="en-US" sz="2800" b="1" i="1" smtClean="0">
                                      <a:solidFill>
                                        <a:schemeClr val="tx1"/>
                                      </a:solidFill>
                                      <a:latin typeface="Cambria Math" panose="02040503050406030204" pitchFamily="18" charset="0"/>
                                    </a:rPr>
                                  </m:ctrlPr>
                                </m:dPr>
                                <m:e>
                                  <m:eqArr>
                                    <m:eqArrPr>
                                      <m:ctrlPr>
                                        <a:rPr lang="en-GB" sz="2800" b="1" i="1" smtClean="0">
                                          <a:solidFill>
                                            <a:schemeClr val="tx1"/>
                                          </a:solidFill>
                                          <a:latin typeface="Cambria Math" panose="02040503050406030204" pitchFamily="18" charset="0"/>
                                        </a:rPr>
                                      </m:ctrlPr>
                                    </m:eqArrPr>
                                    <m:e>
                                      <m:r>
                                        <a:rPr lang="en-GB" sz="2800" b="1" i="1" smtClean="0">
                                          <a:solidFill>
                                            <a:schemeClr val="tx1"/>
                                          </a:solidFill>
                                          <a:latin typeface="Cambria Math" panose="02040503050406030204" pitchFamily="18" charset="0"/>
                                        </a:rPr>
                                        <m:t>𝟎</m:t>
                                      </m:r>
                                    </m:e>
                                    <m:e>
                                      <m:r>
                                        <a:rPr lang="en-GB" sz="2800" b="1" i="1" smtClean="0">
                                          <a:solidFill>
                                            <a:schemeClr val="tx1"/>
                                          </a:solidFill>
                                          <a:latin typeface="Cambria Math" panose="02040503050406030204" pitchFamily="18" charset="0"/>
                                        </a:rPr>
                                        <m:t>−</m:t>
                                      </m:r>
                                      <m:r>
                                        <a:rPr lang="en-GB" sz="2800" b="1" i="1" smtClean="0">
                                          <a:solidFill>
                                            <a:schemeClr val="tx1"/>
                                          </a:solidFill>
                                          <a:latin typeface="Cambria Math" panose="02040503050406030204" pitchFamily="18" charset="0"/>
                                        </a:rPr>
                                        <m:t>𝟑</m:t>
                                      </m:r>
                                    </m:e>
                                  </m:eqArr>
                                </m:e>
                              </m:d>
                            </m:oMath>
                          </a14:m>
                          <a:endParaRPr lang="en-US" sz="28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512249666"/>
                      </a:ext>
                    </a:extLst>
                  </a:tr>
                  <a:tr h="1044444">
                    <a:tc>
                      <a:txBody>
                        <a:bodyPr/>
                        <a:lstStyle/>
                        <a:p>
                          <a:pPr algn="ctr"/>
                          <a:r>
                            <a:rPr lang="en-US" sz="2800" b="1" dirty="0">
                              <a:solidFill>
                                <a:schemeClr val="tx1"/>
                              </a:solidFill>
                            </a:rPr>
                            <a:t>Reflection in the line </a:t>
                          </a:r>
                          <a14:m>
                            <m:oMath xmlns:m="http://schemas.openxmlformats.org/officeDocument/2006/math">
                              <m:r>
                                <a:rPr lang="en-GB" sz="2800" b="1" i="1" smtClean="0">
                                  <a:solidFill>
                                    <a:schemeClr val="tx1"/>
                                  </a:solidFill>
                                  <a:latin typeface="Cambria Math" panose="02040503050406030204" pitchFamily="18" charset="0"/>
                                </a:rPr>
                                <m:t>𝒚</m:t>
                              </m:r>
                              <m:r>
                                <a:rPr lang="en-GB" sz="2800" b="1" i="1" smtClean="0">
                                  <a:solidFill>
                                    <a:schemeClr val="tx1"/>
                                  </a:solidFill>
                                  <a:latin typeface="Cambria Math" panose="02040503050406030204" pitchFamily="18" charset="0"/>
                                </a:rPr>
                                <m:t>=</m:t>
                              </m:r>
                              <m:r>
                                <a:rPr lang="en-GB" sz="2800" b="1" i="1" smtClean="0">
                                  <a:solidFill>
                                    <a:schemeClr val="tx1"/>
                                  </a:solidFill>
                                  <a:latin typeface="Cambria Math" panose="02040503050406030204" pitchFamily="18" charset="0"/>
                                </a:rPr>
                                <m:t>𝟒</m:t>
                              </m:r>
                            </m:oMath>
                          </a14:m>
                          <a:endParaRPr lang="en-US" sz="28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1494230"/>
                      </a:ext>
                    </a:extLst>
                  </a:tr>
                  <a:tr h="152782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rPr>
                            <a:t>Rotate </a:t>
                          </a:r>
                          <a14:m>
                            <m:oMath xmlns:m="http://schemas.openxmlformats.org/officeDocument/2006/math">
                              <m:sSup>
                                <m:sSupPr>
                                  <m:ctrlPr>
                                    <a:rPr lang="en-GB" sz="2800" b="1" i="1" smtClean="0">
                                      <a:solidFill>
                                        <a:schemeClr val="tx1"/>
                                      </a:solidFill>
                                      <a:latin typeface="Cambria Math" panose="02040503050406030204" pitchFamily="18" charset="0"/>
                                    </a:rPr>
                                  </m:ctrlPr>
                                </m:sSupPr>
                                <m:e>
                                  <m:r>
                                    <a:rPr lang="en-GB" sz="2800" b="1" i="1" smtClean="0">
                                      <a:solidFill>
                                        <a:schemeClr val="tx1"/>
                                      </a:solidFill>
                                      <a:latin typeface="Cambria Math" panose="02040503050406030204" pitchFamily="18" charset="0"/>
                                    </a:rPr>
                                    <m:t>𝟗𝟎</m:t>
                                  </m:r>
                                </m:e>
                                <m:sup>
                                  <m:r>
                                    <a:rPr lang="en-GB" sz="2800" b="1" i="1" smtClean="0">
                                      <a:solidFill>
                                        <a:schemeClr val="tx1"/>
                                      </a:solidFill>
                                      <a:latin typeface="Cambria Math" panose="02040503050406030204" pitchFamily="18" charset="0"/>
                                    </a:rPr>
                                    <m:t>𝒐</m:t>
                                  </m:r>
                                </m:sup>
                              </m:sSup>
                            </m:oMath>
                          </a14:m>
                          <a:r>
                            <a:rPr lang="en-US" sz="2800" b="1" dirty="0">
                              <a:solidFill>
                                <a:schemeClr val="tx1"/>
                              </a:solidFill>
                            </a:rPr>
                            <a:t> anticlockwise about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rPr>
                            <a:t>(3, 2)</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53534514"/>
                      </a:ext>
                    </a:extLst>
                  </a:tr>
                  <a:tr h="1527824">
                    <a:tc>
                      <a:txBody>
                        <a:bodyPr/>
                        <a:lstStyle/>
                        <a:p>
                          <a:pPr algn="ctr"/>
                          <a:r>
                            <a:rPr lang="en-US" sz="2800" b="1" dirty="0">
                              <a:solidFill>
                                <a:schemeClr val="tx1"/>
                              </a:solidFill>
                            </a:rPr>
                            <a:t>Enlarge using a SF = </a:t>
                          </a:r>
                          <a14:m>
                            <m:oMath xmlns:m="http://schemas.openxmlformats.org/officeDocument/2006/math">
                              <m:f>
                                <m:fPr>
                                  <m:ctrlPr>
                                    <a:rPr lang="en-US" sz="2800" b="1" i="1" dirty="0" smtClean="0">
                                      <a:solidFill>
                                        <a:schemeClr val="tx1"/>
                                      </a:solidFill>
                                      <a:latin typeface="Cambria Math" panose="02040503050406030204" pitchFamily="18" charset="0"/>
                                    </a:rPr>
                                  </m:ctrlPr>
                                </m:fPr>
                                <m:num>
                                  <m:r>
                                    <a:rPr lang="en-GB" sz="2800" b="1" i="1" dirty="0" smtClean="0">
                                      <a:solidFill>
                                        <a:schemeClr val="tx1"/>
                                      </a:solidFill>
                                      <a:latin typeface="Cambria Math" panose="02040503050406030204" pitchFamily="18" charset="0"/>
                                    </a:rPr>
                                    <m:t>𝟏</m:t>
                                  </m:r>
                                </m:num>
                                <m:den>
                                  <m:r>
                                    <a:rPr lang="en-GB" sz="2800" b="1" i="1" dirty="0" smtClean="0">
                                      <a:solidFill>
                                        <a:schemeClr val="tx1"/>
                                      </a:solidFill>
                                      <a:latin typeface="Cambria Math" panose="02040503050406030204" pitchFamily="18" charset="0"/>
                                    </a:rPr>
                                    <m:t>𝟐</m:t>
                                  </m:r>
                                </m:den>
                              </m:f>
                            </m:oMath>
                          </a14:m>
                          <a:r>
                            <a:rPr lang="en-US" sz="2800" b="1" dirty="0">
                              <a:solidFill>
                                <a:schemeClr val="tx1"/>
                              </a:solidFill>
                            </a:rPr>
                            <a:t> from </a:t>
                          </a:r>
                        </a:p>
                        <a:p>
                          <a:pPr algn="ctr"/>
                          <a:r>
                            <a:rPr lang="en-US" sz="2800" b="1" dirty="0">
                              <a:solidFill>
                                <a:schemeClr val="tx1"/>
                              </a:solidFill>
                            </a:rPr>
                            <a:t>(4, 4)</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29216638"/>
                      </a:ext>
                    </a:extLst>
                  </a:tr>
                </a:tbl>
              </a:graphicData>
            </a:graphic>
          </p:graphicFrame>
        </mc:Choice>
        <mc:Fallback xmlns="">
          <p:graphicFrame>
            <p:nvGraphicFramePr>
              <p:cNvPr id="7" name="Table 6">
                <a:extLst>
                  <a:ext uri="{FF2B5EF4-FFF2-40B4-BE49-F238E27FC236}">
                    <a16:creationId xmlns:a16="http://schemas.microsoft.com/office/drawing/2014/main" id="{9D5184F2-B3E3-1D44-8CD5-3FB8F8F19A70}"/>
                  </a:ext>
                </a:extLst>
              </p:cNvPr>
              <p:cNvGraphicFramePr>
                <a:graphicFrameLocks noGrp="1"/>
              </p:cNvGraphicFramePr>
              <p:nvPr/>
            </p:nvGraphicFramePr>
            <p:xfrm>
              <a:off x="4958862" y="947243"/>
              <a:ext cx="3806040" cy="5485498"/>
            </p:xfrm>
            <a:graphic>
              <a:graphicData uri="http://schemas.openxmlformats.org/drawingml/2006/table">
                <a:tbl>
                  <a:tblPr firstRow="1" bandRow="1">
                    <a:tableStyleId>{5C22544A-7EE6-4342-B048-85BDC9FD1C3A}</a:tableStyleId>
                  </a:tblPr>
                  <a:tblGrid>
                    <a:gridCol w="3806040">
                      <a:extLst>
                        <a:ext uri="{9D8B030D-6E8A-4147-A177-3AD203B41FA5}">
                          <a16:colId xmlns:a16="http://schemas.microsoft.com/office/drawing/2014/main" val="610269833"/>
                        </a:ext>
                      </a:extLst>
                    </a:gridCol>
                  </a:tblGrid>
                  <a:tr h="1376911">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917" r="-332" b="-310092"/>
                          </a:stretch>
                        </a:blipFill>
                      </a:tcPr>
                    </a:tc>
                    <a:extLst>
                      <a:ext uri="{0D108BD9-81ED-4DB2-BD59-A6C34878D82A}">
                        <a16:rowId xmlns:a16="http://schemas.microsoft.com/office/drawing/2014/main" val="512249666"/>
                      </a:ext>
                    </a:extLst>
                  </a:tr>
                  <a:tr h="104444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134146" r="-332" b="-312195"/>
                          </a:stretch>
                        </a:blipFill>
                      </a:tcPr>
                    </a:tc>
                    <a:extLst>
                      <a:ext uri="{0D108BD9-81ED-4DB2-BD59-A6C34878D82A}">
                        <a16:rowId xmlns:a16="http://schemas.microsoft.com/office/drawing/2014/main" val="251494230"/>
                      </a:ext>
                    </a:extLst>
                  </a:tr>
                  <a:tr h="152782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158678" r="-332" b="-111570"/>
                          </a:stretch>
                        </a:blipFill>
                      </a:tcPr>
                    </a:tc>
                    <a:extLst>
                      <a:ext uri="{0D108BD9-81ED-4DB2-BD59-A6C34878D82A}">
                        <a16:rowId xmlns:a16="http://schemas.microsoft.com/office/drawing/2014/main" val="953534514"/>
                      </a:ext>
                    </a:extLst>
                  </a:tr>
                  <a:tr h="1536319">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258678" r="-332" b="-11570"/>
                          </a:stretch>
                        </a:blipFill>
                      </a:tcPr>
                    </a:tc>
                    <a:extLst>
                      <a:ext uri="{0D108BD9-81ED-4DB2-BD59-A6C34878D82A}">
                        <a16:rowId xmlns:a16="http://schemas.microsoft.com/office/drawing/2014/main" val="2929216638"/>
                      </a:ext>
                    </a:extLst>
                  </a:tr>
                </a:tbl>
              </a:graphicData>
            </a:graphic>
          </p:graphicFrame>
        </mc:Fallback>
      </mc:AlternateContent>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A35EEB6D-C136-FA4A-8683-A58212BE671E}"/>
                  </a:ext>
                </a:extLst>
              </p14:cNvPr>
              <p14:cNvContentPartPr/>
              <p14:nvPr/>
            </p14:nvContentPartPr>
            <p14:xfrm>
              <a:off x="803880" y="1783440"/>
              <a:ext cx="7508520" cy="4303800"/>
            </p14:xfrm>
          </p:contentPart>
        </mc:Choice>
        <mc:Fallback xmlns="">
          <p:pic>
            <p:nvPicPr>
              <p:cNvPr id="2" name="Ink 1">
                <a:extLst>
                  <a:ext uri="{FF2B5EF4-FFF2-40B4-BE49-F238E27FC236}">
                    <a16:creationId xmlns:a16="http://schemas.microsoft.com/office/drawing/2014/main" id="{A35EEB6D-C136-FA4A-8683-A58212BE671E}"/>
                  </a:ext>
                </a:extLst>
              </p:cNvPr>
              <p:cNvPicPr/>
              <p:nvPr/>
            </p:nvPicPr>
            <p:blipFill>
              <a:blip r:embed="rId5"/>
              <a:stretch>
                <a:fillRect/>
              </a:stretch>
            </p:blipFill>
            <p:spPr>
              <a:xfrm>
                <a:off x="794520" y="1774080"/>
                <a:ext cx="7527240" cy="4322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61D3F4EE-BFD0-8043-BD4D-AE33BC7FA285}"/>
                  </a:ext>
                </a:extLst>
              </p14:cNvPr>
              <p14:cNvContentPartPr/>
              <p14:nvPr/>
            </p14:nvContentPartPr>
            <p14:xfrm>
              <a:off x="8492040" y="1903680"/>
              <a:ext cx="192600" cy="270720"/>
            </p14:xfrm>
          </p:contentPart>
        </mc:Choice>
        <mc:Fallback xmlns="">
          <p:pic>
            <p:nvPicPr>
              <p:cNvPr id="3" name="Ink 2">
                <a:extLst>
                  <a:ext uri="{FF2B5EF4-FFF2-40B4-BE49-F238E27FC236}">
                    <a16:creationId xmlns:a16="http://schemas.microsoft.com/office/drawing/2014/main" id="{61D3F4EE-BFD0-8043-BD4D-AE33BC7FA285}"/>
                  </a:ext>
                </a:extLst>
              </p:cNvPr>
              <p:cNvPicPr/>
              <p:nvPr/>
            </p:nvPicPr>
            <p:blipFill>
              <a:blip r:embed="rId7"/>
              <a:stretch>
                <a:fillRect/>
              </a:stretch>
            </p:blipFill>
            <p:spPr>
              <a:xfrm>
                <a:off x="8482680" y="1894320"/>
                <a:ext cx="211320" cy="289440"/>
              </a:xfrm>
              <a:prstGeom prst="rect">
                <a:avLst/>
              </a:prstGeom>
            </p:spPr>
          </p:pic>
        </mc:Fallback>
      </mc:AlternateContent>
    </p:spTree>
    <p:extLst>
      <p:ext uri="{BB962C8B-B14F-4D97-AF65-F5344CB8AC3E}">
        <p14:creationId xmlns:p14="http://schemas.microsoft.com/office/powerpoint/2010/main" val="2383921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E1E0FBB-A22B-0046-9976-FB612FD51C9F}"/>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5B5C2FF5-3B16-FD48-8ABD-CBC0DC286CBD}"/>
              </a:ext>
            </a:extLst>
          </p:cNvPr>
          <p:cNvPicPr>
            <a:picLocks noChangeAspect="1"/>
          </p:cNvPicPr>
          <p:nvPr/>
        </p:nvPicPr>
        <p:blipFill rotWithShape="1">
          <a:blip r:embed="rId2"/>
          <a:srcRect t="17532"/>
          <a:stretch/>
        </p:blipFill>
        <p:spPr>
          <a:xfrm>
            <a:off x="379098" y="1125345"/>
            <a:ext cx="4527813" cy="5171075"/>
          </a:xfrm>
          <a:prstGeom prst="rect">
            <a:avLst/>
          </a:prstGeom>
        </p:spPr>
      </p:pic>
      <p:sp>
        <p:nvSpPr>
          <p:cNvPr id="6" name="Rectangle 5">
            <a:extLst>
              <a:ext uri="{FF2B5EF4-FFF2-40B4-BE49-F238E27FC236}">
                <a16:creationId xmlns:a16="http://schemas.microsoft.com/office/drawing/2014/main" id="{7D93C9BE-A906-E644-8C8C-D5D0ED6391C7}"/>
              </a:ext>
            </a:extLst>
          </p:cNvPr>
          <p:cNvSpPr/>
          <p:nvPr/>
        </p:nvSpPr>
        <p:spPr>
          <a:xfrm>
            <a:off x="0" y="237891"/>
            <a:ext cx="8976946" cy="369332"/>
          </a:xfrm>
          <a:prstGeom prst="rect">
            <a:avLst/>
          </a:prstGeom>
        </p:spPr>
        <p:txBody>
          <a:bodyPr wrap="square">
            <a:spAutoFit/>
          </a:bodyPr>
          <a:lstStyle/>
          <a:p>
            <a:pPr algn="ctr"/>
            <a:r>
              <a:rPr lang="en-US" b="1" dirty="0"/>
              <a:t>How many vertices are invariant when the transformations to the right are applied?</a:t>
            </a:r>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9D5184F2-B3E3-1D44-8CD5-3FB8F8F19A70}"/>
                  </a:ext>
                </a:extLst>
              </p:cNvPr>
              <p:cNvGraphicFramePr>
                <a:graphicFrameLocks noGrp="1"/>
              </p:cNvGraphicFramePr>
              <p:nvPr/>
            </p:nvGraphicFramePr>
            <p:xfrm>
              <a:off x="4958862" y="947243"/>
              <a:ext cx="3806040" cy="5485498"/>
            </p:xfrm>
            <a:graphic>
              <a:graphicData uri="http://schemas.openxmlformats.org/drawingml/2006/table">
                <a:tbl>
                  <a:tblPr firstRow="1" bandRow="1">
                    <a:tableStyleId>{5C22544A-7EE6-4342-B048-85BDC9FD1C3A}</a:tableStyleId>
                  </a:tblPr>
                  <a:tblGrid>
                    <a:gridCol w="3806040">
                      <a:extLst>
                        <a:ext uri="{9D8B030D-6E8A-4147-A177-3AD203B41FA5}">
                          <a16:colId xmlns:a16="http://schemas.microsoft.com/office/drawing/2014/main" val="610269833"/>
                        </a:ext>
                      </a:extLst>
                    </a:gridCol>
                  </a:tblGrid>
                  <a:tr h="1376911">
                    <a:tc>
                      <a:txBody>
                        <a:bodyPr/>
                        <a:lstStyle/>
                        <a:p>
                          <a:pPr algn="ctr"/>
                          <a:r>
                            <a:rPr lang="en-US" sz="2800" b="1" dirty="0">
                              <a:solidFill>
                                <a:schemeClr val="tx1"/>
                              </a:solidFill>
                            </a:rPr>
                            <a:t>Translate using</a:t>
                          </a:r>
                          <a:r>
                            <a:rPr lang="en-US" sz="2800" b="1" baseline="0" dirty="0">
                              <a:solidFill>
                                <a:schemeClr val="tx1"/>
                              </a:solidFill>
                            </a:rPr>
                            <a:t> the vector</a:t>
                          </a:r>
                          <a:r>
                            <a:rPr lang="en-US" sz="2800" b="1" dirty="0">
                              <a:solidFill>
                                <a:schemeClr val="tx1"/>
                              </a:solidFill>
                            </a:rPr>
                            <a:t>  </a:t>
                          </a:r>
                          <a14:m>
                            <m:oMath xmlns:m="http://schemas.openxmlformats.org/officeDocument/2006/math">
                              <m:d>
                                <m:dPr>
                                  <m:begChr m:val="["/>
                                  <m:endChr m:val="]"/>
                                  <m:ctrlPr>
                                    <a:rPr lang="en-US" sz="2800" b="1" i="1" smtClean="0">
                                      <a:solidFill>
                                        <a:schemeClr val="tx1"/>
                                      </a:solidFill>
                                      <a:latin typeface="Cambria Math" panose="02040503050406030204" pitchFamily="18" charset="0"/>
                                    </a:rPr>
                                  </m:ctrlPr>
                                </m:dPr>
                                <m:e>
                                  <m:eqArr>
                                    <m:eqArrPr>
                                      <m:ctrlPr>
                                        <a:rPr lang="en-GB" sz="2800" b="1" i="1" smtClean="0">
                                          <a:solidFill>
                                            <a:schemeClr val="tx1"/>
                                          </a:solidFill>
                                          <a:latin typeface="Cambria Math" panose="02040503050406030204" pitchFamily="18" charset="0"/>
                                        </a:rPr>
                                      </m:ctrlPr>
                                    </m:eqArrPr>
                                    <m:e>
                                      <m:r>
                                        <a:rPr lang="en-GB" sz="2800" b="1" i="1" smtClean="0">
                                          <a:solidFill>
                                            <a:schemeClr val="tx1"/>
                                          </a:solidFill>
                                          <a:latin typeface="Cambria Math" panose="02040503050406030204" pitchFamily="18" charset="0"/>
                                        </a:rPr>
                                        <m:t>𝟎</m:t>
                                      </m:r>
                                    </m:e>
                                    <m:e>
                                      <m:r>
                                        <a:rPr lang="en-GB" sz="2800" b="1" i="1" smtClean="0">
                                          <a:solidFill>
                                            <a:schemeClr val="tx1"/>
                                          </a:solidFill>
                                          <a:latin typeface="Cambria Math" panose="02040503050406030204" pitchFamily="18" charset="0"/>
                                        </a:rPr>
                                        <m:t>−</m:t>
                                      </m:r>
                                      <m:r>
                                        <a:rPr lang="en-GB" sz="2800" b="1" i="1" smtClean="0">
                                          <a:solidFill>
                                            <a:schemeClr val="tx1"/>
                                          </a:solidFill>
                                          <a:latin typeface="Cambria Math" panose="02040503050406030204" pitchFamily="18" charset="0"/>
                                        </a:rPr>
                                        <m:t>𝟑</m:t>
                                      </m:r>
                                    </m:e>
                                  </m:eqArr>
                                </m:e>
                              </m:d>
                            </m:oMath>
                          </a14:m>
                          <a:endParaRPr lang="en-US" sz="28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512249666"/>
                      </a:ext>
                    </a:extLst>
                  </a:tr>
                  <a:tr h="1044444">
                    <a:tc>
                      <a:txBody>
                        <a:bodyPr/>
                        <a:lstStyle/>
                        <a:p>
                          <a:pPr algn="ctr"/>
                          <a:r>
                            <a:rPr lang="en-US" sz="2800" b="1" dirty="0">
                              <a:solidFill>
                                <a:schemeClr val="tx1"/>
                              </a:solidFill>
                            </a:rPr>
                            <a:t>Reflection in the line </a:t>
                          </a:r>
                          <a14:m>
                            <m:oMath xmlns:m="http://schemas.openxmlformats.org/officeDocument/2006/math">
                              <m:r>
                                <a:rPr lang="en-GB" sz="2800" b="1" i="1" smtClean="0">
                                  <a:solidFill>
                                    <a:schemeClr val="tx1"/>
                                  </a:solidFill>
                                  <a:latin typeface="Cambria Math" panose="02040503050406030204" pitchFamily="18" charset="0"/>
                                </a:rPr>
                                <m:t>𝒚</m:t>
                              </m:r>
                              <m:r>
                                <a:rPr lang="en-GB" sz="2800" b="1" i="1" smtClean="0">
                                  <a:solidFill>
                                    <a:schemeClr val="tx1"/>
                                  </a:solidFill>
                                  <a:latin typeface="Cambria Math" panose="02040503050406030204" pitchFamily="18" charset="0"/>
                                </a:rPr>
                                <m:t>=</m:t>
                              </m:r>
                              <m:r>
                                <a:rPr lang="en-GB" sz="2800" b="1" i="1" smtClean="0">
                                  <a:solidFill>
                                    <a:schemeClr val="tx1"/>
                                  </a:solidFill>
                                  <a:latin typeface="Cambria Math" panose="02040503050406030204" pitchFamily="18" charset="0"/>
                                </a:rPr>
                                <m:t>𝟒</m:t>
                              </m:r>
                            </m:oMath>
                          </a14:m>
                          <a:endParaRPr lang="en-US" sz="28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1494230"/>
                      </a:ext>
                    </a:extLst>
                  </a:tr>
                  <a:tr h="152782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rPr>
                            <a:t>Rotate </a:t>
                          </a:r>
                          <a14:m>
                            <m:oMath xmlns:m="http://schemas.openxmlformats.org/officeDocument/2006/math">
                              <m:sSup>
                                <m:sSupPr>
                                  <m:ctrlPr>
                                    <a:rPr lang="en-GB" sz="2800" b="1" i="1" smtClean="0">
                                      <a:solidFill>
                                        <a:schemeClr val="tx1"/>
                                      </a:solidFill>
                                      <a:latin typeface="Cambria Math" panose="02040503050406030204" pitchFamily="18" charset="0"/>
                                    </a:rPr>
                                  </m:ctrlPr>
                                </m:sSupPr>
                                <m:e>
                                  <m:r>
                                    <a:rPr lang="en-GB" sz="2800" b="1" i="1" smtClean="0">
                                      <a:solidFill>
                                        <a:schemeClr val="tx1"/>
                                      </a:solidFill>
                                      <a:latin typeface="Cambria Math" panose="02040503050406030204" pitchFamily="18" charset="0"/>
                                    </a:rPr>
                                    <m:t>𝟗𝟎</m:t>
                                  </m:r>
                                </m:e>
                                <m:sup>
                                  <m:r>
                                    <a:rPr lang="en-GB" sz="2800" b="1" i="1" smtClean="0">
                                      <a:solidFill>
                                        <a:schemeClr val="tx1"/>
                                      </a:solidFill>
                                      <a:latin typeface="Cambria Math" panose="02040503050406030204" pitchFamily="18" charset="0"/>
                                    </a:rPr>
                                    <m:t>𝒐</m:t>
                                  </m:r>
                                </m:sup>
                              </m:sSup>
                            </m:oMath>
                          </a14:m>
                          <a:r>
                            <a:rPr lang="en-US" sz="2800" b="1" dirty="0">
                              <a:solidFill>
                                <a:schemeClr val="tx1"/>
                              </a:solidFill>
                            </a:rPr>
                            <a:t> anticlockwise about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rPr>
                            <a:t>(3, 2)</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53534514"/>
                      </a:ext>
                    </a:extLst>
                  </a:tr>
                  <a:tr h="1527824">
                    <a:tc>
                      <a:txBody>
                        <a:bodyPr/>
                        <a:lstStyle/>
                        <a:p>
                          <a:pPr algn="ctr"/>
                          <a:r>
                            <a:rPr lang="en-US" sz="2800" b="1" dirty="0">
                              <a:solidFill>
                                <a:schemeClr val="tx1"/>
                              </a:solidFill>
                            </a:rPr>
                            <a:t>Enlarge using a SF = </a:t>
                          </a:r>
                          <a14:m>
                            <m:oMath xmlns:m="http://schemas.openxmlformats.org/officeDocument/2006/math">
                              <m:f>
                                <m:fPr>
                                  <m:ctrlPr>
                                    <a:rPr lang="en-US" sz="2800" b="1" i="1" dirty="0" smtClean="0">
                                      <a:solidFill>
                                        <a:schemeClr val="tx1"/>
                                      </a:solidFill>
                                      <a:latin typeface="Cambria Math" panose="02040503050406030204" pitchFamily="18" charset="0"/>
                                    </a:rPr>
                                  </m:ctrlPr>
                                </m:fPr>
                                <m:num>
                                  <m:r>
                                    <a:rPr lang="en-GB" sz="2800" b="1" i="1" dirty="0" smtClean="0">
                                      <a:solidFill>
                                        <a:schemeClr val="tx1"/>
                                      </a:solidFill>
                                      <a:latin typeface="Cambria Math" panose="02040503050406030204" pitchFamily="18" charset="0"/>
                                    </a:rPr>
                                    <m:t>𝟏</m:t>
                                  </m:r>
                                </m:num>
                                <m:den>
                                  <m:r>
                                    <a:rPr lang="en-GB" sz="2800" b="1" i="1" dirty="0" smtClean="0">
                                      <a:solidFill>
                                        <a:schemeClr val="tx1"/>
                                      </a:solidFill>
                                      <a:latin typeface="Cambria Math" panose="02040503050406030204" pitchFamily="18" charset="0"/>
                                    </a:rPr>
                                    <m:t>𝟐</m:t>
                                  </m:r>
                                </m:den>
                              </m:f>
                            </m:oMath>
                          </a14:m>
                          <a:r>
                            <a:rPr lang="en-US" sz="2800" b="1" dirty="0">
                              <a:solidFill>
                                <a:schemeClr val="tx1"/>
                              </a:solidFill>
                            </a:rPr>
                            <a:t> from </a:t>
                          </a:r>
                        </a:p>
                        <a:p>
                          <a:pPr algn="ctr"/>
                          <a:r>
                            <a:rPr lang="en-US" sz="2800" b="1" dirty="0">
                              <a:solidFill>
                                <a:schemeClr val="tx1"/>
                              </a:solidFill>
                            </a:rPr>
                            <a:t>(4, 4)</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29216638"/>
                      </a:ext>
                    </a:extLst>
                  </a:tr>
                </a:tbl>
              </a:graphicData>
            </a:graphic>
          </p:graphicFrame>
        </mc:Choice>
        <mc:Fallback xmlns="">
          <p:graphicFrame>
            <p:nvGraphicFramePr>
              <p:cNvPr id="7" name="Table 6">
                <a:extLst>
                  <a:ext uri="{FF2B5EF4-FFF2-40B4-BE49-F238E27FC236}">
                    <a16:creationId xmlns:a16="http://schemas.microsoft.com/office/drawing/2014/main" id="{9D5184F2-B3E3-1D44-8CD5-3FB8F8F19A70}"/>
                  </a:ext>
                </a:extLst>
              </p:cNvPr>
              <p:cNvGraphicFramePr>
                <a:graphicFrameLocks noGrp="1"/>
              </p:cNvGraphicFramePr>
              <p:nvPr/>
            </p:nvGraphicFramePr>
            <p:xfrm>
              <a:off x="4958862" y="947243"/>
              <a:ext cx="3806040" cy="5485498"/>
            </p:xfrm>
            <a:graphic>
              <a:graphicData uri="http://schemas.openxmlformats.org/drawingml/2006/table">
                <a:tbl>
                  <a:tblPr firstRow="1" bandRow="1">
                    <a:tableStyleId>{5C22544A-7EE6-4342-B048-85BDC9FD1C3A}</a:tableStyleId>
                  </a:tblPr>
                  <a:tblGrid>
                    <a:gridCol w="3806040">
                      <a:extLst>
                        <a:ext uri="{9D8B030D-6E8A-4147-A177-3AD203B41FA5}">
                          <a16:colId xmlns:a16="http://schemas.microsoft.com/office/drawing/2014/main" val="610269833"/>
                        </a:ext>
                      </a:extLst>
                    </a:gridCol>
                  </a:tblGrid>
                  <a:tr h="1376911">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917" r="-332" b="-310092"/>
                          </a:stretch>
                        </a:blipFill>
                      </a:tcPr>
                    </a:tc>
                    <a:extLst>
                      <a:ext uri="{0D108BD9-81ED-4DB2-BD59-A6C34878D82A}">
                        <a16:rowId xmlns:a16="http://schemas.microsoft.com/office/drawing/2014/main" val="512249666"/>
                      </a:ext>
                    </a:extLst>
                  </a:tr>
                  <a:tr h="104444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134146" r="-332" b="-312195"/>
                          </a:stretch>
                        </a:blipFill>
                      </a:tcPr>
                    </a:tc>
                    <a:extLst>
                      <a:ext uri="{0D108BD9-81ED-4DB2-BD59-A6C34878D82A}">
                        <a16:rowId xmlns:a16="http://schemas.microsoft.com/office/drawing/2014/main" val="251494230"/>
                      </a:ext>
                    </a:extLst>
                  </a:tr>
                  <a:tr h="152782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158678" r="-332" b="-111570"/>
                          </a:stretch>
                        </a:blipFill>
                      </a:tcPr>
                    </a:tc>
                    <a:extLst>
                      <a:ext uri="{0D108BD9-81ED-4DB2-BD59-A6C34878D82A}">
                        <a16:rowId xmlns:a16="http://schemas.microsoft.com/office/drawing/2014/main" val="953534514"/>
                      </a:ext>
                    </a:extLst>
                  </a:tr>
                  <a:tr h="1536319">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258678" r="-332" b="-11570"/>
                          </a:stretch>
                        </a:blipFill>
                      </a:tcPr>
                    </a:tc>
                    <a:extLst>
                      <a:ext uri="{0D108BD9-81ED-4DB2-BD59-A6C34878D82A}">
                        <a16:rowId xmlns:a16="http://schemas.microsoft.com/office/drawing/2014/main" val="2929216638"/>
                      </a:ext>
                    </a:extLst>
                  </a:tr>
                </a:tbl>
              </a:graphicData>
            </a:graphic>
          </p:graphicFrame>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DDFC1B39-E146-194E-963B-07AA277D6F8B}"/>
                  </a:ext>
                </a:extLst>
              </p14:cNvPr>
              <p14:cNvContentPartPr/>
              <p14:nvPr/>
            </p14:nvContentPartPr>
            <p14:xfrm>
              <a:off x="624960" y="1890360"/>
              <a:ext cx="7886880" cy="1340280"/>
            </p14:xfrm>
          </p:contentPart>
        </mc:Choice>
        <mc:Fallback xmlns="">
          <p:pic>
            <p:nvPicPr>
              <p:cNvPr id="3" name="Ink 2">
                <a:extLst>
                  <a:ext uri="{FF2B5EF4-FFF2-40B4-BE49-F238E27FC236}">
                    <a16:creationId xmlns:a16="http://schemas.microsoft.com/office/drawing/2014/main" id="{DDFC1B39-E146-194E-963B-07AA277D6F8B}"/>
                  </a:ext>
                </a:extLst>
              </p:cNvPr>
              <p:cNvPicPr/>
              <p:nvPr/>
            </p:nvPicPr>
            <p:blipFill>
              <a:blip r:embed="rId5"/>
              <a:stretch>
                <a:fillRect/>
              </a:stretch>
            </p:blipFill>
            <p:spPr>
              <a:xfrm>
                <a:off x="615600" y="1881000"/>
                <a:ext cx="7905600" cy="1359000"/>
              </a:xfrm>
              <a:prstGeom prst="rect">
                <a:avLst/>
              </a:prstGeom>
            </p:spPr>
          </p:pic>
        </mc:Fallback>
      </mc:AlternateContent>
    </p:spTree>
    <p:extLst>
      <p:ext uri="{BB962C8B-B14F-4D97-AF65-F5344CB8AC3E}">
        <p14:creationId xmlns:p14="http://schemas.microsoft.com/office/powerpoint/2010/main" val="3106785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E1E0FBB-A22B-0046-9976-FB612FD51C9F}"/>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5B5C2FF5-3B16-FD48-8ABD-CBC0DC286CBD}"/>
              </a:ext>
            </a:extLst>
          </p:cNvPr>
          <p:cNvPicPr>
            <a:picLocks noChangeAspect="1"/>
          </p:cNvPicPr>
          <p:nvPr/>
        </p:nvPicPr>
        <p:blipFill rotWithShape="1">
          <a:blip r:embed="rId2"/>
          <a:srcRect t="17532"/>
          <a:stretch/>
        </p:blipFill>
        <p:spPr>
          <a:xfrm>
            <a:off x="379098" y="1125345"/>
            <a:ext cx="4527813" cy="5171075"/>
          </a:xfrm>
          <a:prstGeom prst="rect">
            <a:avLst/>
          </a:prstGeom>
        </p:spPr>
      </p:pic>
      <p:sp>
        <p:nvSpPr>
          <p:cNvPr id="6" name="Rectangle 5">
            <a:extLst>
              <a:ext uri="{FF2B5EF4-FFF2-40B4-BE49-F238E27FC236}">
                <a16:creationId xmlns:a16="http://schemas.microsoft.com/office/drawing/2014/main" id="{7D93C9BE-A906-E644-8C8C-D5D0ED6391C7}"/>
              </a:ext>
            </a:extLst>
          </p:cNvPr>
          <p:cNvSpPr/>
          <p:nvPr/>
        </p:nvSpPr>
        <p:spPr>
          <a:xfrm>
            <a:off x="0" y="237891"/>
            <a:ext cx="8976946" cy="369332"/>
          </a:xfrm>
          <a:prstGeom prst="rect">
            <a:avLst/>
          </a:prstGeom>
        </p:spPr>
        <p:txBody>
          <a:bodyPr wrap="square">
            <a:spAutoFit/>
          </a:bodyPr>
          <a:lstStyle/>
          <a:p>
            <a:pPr algn="ctr"/>
            <a:r>
              <a:rPr lang="en-US" b="1" dirty="0"/>
              <a:t>How many vertices are invariant when the transformations to the right are applied?</a:t>
            </a:r>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9D5184F2-B3E3-1D44-8CD5-3FB8F8F19A70}"/>
                  </a:ext>
                </a:extLst>
              </p:cNvPr>
              <p:cNvGraphicFramePr>
                <a:graphicFrameLocks noGrp="1"/>
              </p:cNvGraphicFramePr>
              <p:nvPr/>
            </p:nvGraphicFramePr>
            <p:xfrm>
              <a:off x="4958862" y="947243"/>
              <a:ext cx="3806040" cy="5485498"/>
            </p:xfrm>
            <a:graphic>
              <a:graphicData uri="http://schemas.openxmlformats.org/drawingml/2006/table">
                <a:tbl>
                  <a:tblPr firstRow="1" bandRow="1">
                    <a:tableStyleId>{5C22544A-7EE6-4342-B048-85BDC9FD1C3A}</a:tableStyleId>
                  </a:tblPr>
                  <a:tblGrid>
                    <a:gridCol w="3806040">
                      <a:extLst>
                        <a:ext uri="{9D8B030D-6E8A-4147-A177-3AD203B41FA5}">
                          <a16:colId xmlns:a16="http://schemas.microsoft.com/office/drawing/2014/main" val="610269833"/>
                        </a:ext>
                      </a:extLst>
                    </a:gridCol>
                  </a:tblGrid>
                  <a:tr h="1376911">
                    <a:tc>
                      <a:txBody>
                        <a:bodyPr/>
                        <a:lstStyle/>
                        <a:p>
                          <a:pPr algn="ctr"/>
                          <a:r>
                            <a:rPr lang="en-US" sz="2800" b="1" dirty="0">
                              <a:solidFill>
                                <a:schemeClr val="tx1"/>
                              </a:solidFill>
                            </a:rPr>
                            <a:t>Translate using</a:t>
                          </a:r>
                          <a:r>
                            <a:rPr lang="en-US" sz="2800" b="1" baseline="0" dirty="0">
                              <a:solidFill>
                                <a:schemeClr val="tx1"/>
                              </a:solidFill>
                            </a:rPr>
                            <a:t> the vector</a:t>
                          </a:r>
                          <a:r>
                            <a:rPr lang="en-US" sz="2800" b="1" dirty="0">
                              <a:solidFill>
                                <a:schemeClr val="tx1"/>
                              </a:solidFill>
                            </a:rPr>
                            <a:t>  </a:t>
                          </a:r>
                          <a14:m>
                            <m:oMath xmlns:m="http://schemas.openxmlformats.org/officeDocument/2006/math">
                              <m:d>
                                <m:dPr>
                                  <m:begChr m:val="["/>
                                  <m:endChr m:val="]"/>
                                  <m:ctrlPr>
                                    <a:rPr lang="en-US" sz="2800" b="1" i="1" smtClean="0">
                                      <a:solidFill>
                                        <a:schemeClr val="tx1"/>
                                      </a:solidFill>
                                      <a:latin typeface="Cambria Math" panose="02040503050406030204" pitchFamily="18" charset="0"/>
                                    </a:rPr>
                                  </m:ctrlPr>
                                </m:dPr>
                                <m:e>
                                  <m:eqArr>
                                    <m:eqArrPr>
                                      <m:ctrlPr>
                                        <a:rPr lang="en-GB" sz="2800" b="1" i="1" smtClean="0">
                                          <a:solidFill>
                                            <a:schemeClr val="tx1"/>
                                          </a:solidFill>
                                          <a:latin typeface="Cambria Math" panose="02040503050406030204" pitchFamily="18" charset="0"/>
                                        </a:rPr>
                                      </m:ctrlPr>
                                    </m:eqArrPr>
                                    <m:e>
                                      <m:r>
                                        <a:rPr lang="en-GB" sz="2800" b="1" i="1" smtClean="0">
                                          <a:solidFill>
                                            <a:schemeClr val="tx1"/>
                                          </a:solidFill>
                                          <a:latin typeface="Cambria Math" panose="02040503050406030204" pitchFamily="18" charset="0"/>
                                        </a:rPr>
                                        <m:t>𝟎</m:t>
                                      </m:r>
                                    </m:e>
                                    <m:e>
                                      <m:r>
                                        <a:rPr lang="en-GB" sz="2800" b="1" i="1" smtClean="0">
                                          <a:solidFill>
                                            <a:schemeClr val="tx1"/>
                                          </a:solidFill>
                                          <a:latin typeface="Cambria Math" panose="02040503050406030204" pitchFamily="18" charset="0"/>
                                        </a:rPr>
                                        <m:t>−</m:t>
                                      </m:r>
                                      <m:r>
                                        <a:rPr lang="en-GB" sz="2800" b="1" i="1" smtClean="0">
                                          <a:solidFill>
                                            <a:schemeClr val="tx1"/>
                                          </a:solidFill>
                                          <a:latin typeface="Cambria Math" panose="02040503050406030204" pitchFamily="18" charset="0"/>
                                        </a:rPr>
                                        <m:t>𝟑</m:t>
                                      </m:r>
                                    </m:e>
                                  </m:eqArr>
                                </m:e>
                              </m:d>
                            </m:oMath>
                          </a14:m>
                          <a:endParaRPr lang="en-US" sz="28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512249666"/>
                      </a:ext>
                    </a:extLst>
                  </a:tr>
                  <a:tr h="1044444">
                    <a:tc>
                      <a:txBody>
                        <a:bodyPr/>
                        <a:lstStyle/>
                        <a:p>
                          <a:pPr algn="ctr"/>
                          <a:r>
                            <a:rPr lang="en-US" sz="2800" b="1" dirty="0">
                              <a:solidFill>
                                <a:schemeClr val="tx1"/>
                              </a:solidFill>
                            </a:rPr>
                            <a:t>Reflection in the line </a:t>
                          </a:r>
                          <a14:m>
                            <m:oMath xmlns:m="http://schemas.openxmlformats.org/officeDocument/2006/math">
                              <m:r>
                                <a:rPr lang="en-GB" sz="2800" b="1" i="1" smtClean="0">
                                  <a:solidFill>
                                    <a:schemeClr val="tx1"/>
                                  </a:solidFill>
                                  <a:latin typeface="Cambria Math" panose="02040503050406030204" pitchFamily="18" charset="0"/>
                                </a:rPr>
                                <m:t>𝒚</m:t>
                              </m:r>
                              <m:r>
                                <a:rPr lang="en-GB" sz="2800" b="1" i="1" smtClean="0">
                                  <a:solidFill>
                                    <a:schemeClr val="tx1"/>
                                  </a:solidFill>
                                  <a:latin typeface="Cambria Math" panose="02040503050406030204" pitchFamily="18" charset="0"/>
                                </a:rPr>
                                <m:t>=</m:t>
                              </m:r>
                              <m:r>
                                <a:rPr lang="en-GB" sz="2800" b="1" i="1" smtClean="0">
                                  <a:solidFill>
                                    <a:schemeClr val="tx1"/>
                                  </a:solidFill>
                                  <a:latin typeface="Cambria Math" panose="02040503050406030204" pitchFamily="18" charset="0"/>
                                </a:rPr>
                                <m:t>𝟒</m:t>
                              </m:r>
                            </m:oMath>
                          </a14:m>
                          <a:endParaRPr lang="en-US" sz="28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1494230"/>
                      </a:ext>
                    </a:extLst>
                  </a:tr>
                  <a:tr h="152782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rPr>
                            <a:t>Rotate </a:t>
                          </a:r>
                          <a14:m>
                            <m:oMath xmlns:m="http://schemas.openxmlformats.org/officeDocument/2006/math">
                              <m:sSup>
                                <m:sSupPr>
                                  <m:ctrlPr>
                                    <a:rPr lang="en-GB" sz="2800" b="1" i="1" smtClean="0">
                                      <a:solidFill>
                                        <a:schemeClr val="tx1"/>
                                      </a:solidFill>
                                      <a:latin typeface="Cambria Math" panose="02040503050406030204" pitchFamily="18" charset="0"/>
                                    </a:rPr>
                                  </m:ctrlPr>
                                </m:sSupPr>
                                <m:e>
                                  <m:r>
                                    <a:rPr lang="en-GB" sz="2800" b="1" i="1" smtClean="0">
                                      <a:solidFill>
                                        <a:schemeClr val="tx1"/>
                                      </a:solidFill>
                                      <a:latin typeface="Cambria Math" panose="02040503050406030204" pitchFamily="18" charset="0"/>
                                    </a:rPr>
                                    <m:t>𝟗𝟎</m:t>
                                  </m:r>
                                </m:e>
                                <m:sup>
                                  <m:r>
                                    <a:rPr lang="en-GB" sz="2800" b="1" i="1" smtClean="0">
                                      <a:solidFill>
                                        <a:schemeClr val="tx1"/>
                                      </a:solidFill>
                                      <a:latin typeface="Cambria Math" panose="02040503050406030204" pitchFamily="18" charset="0"/>
                                    </a:rPr>
                                    <m:t>𝒐</m:t>
                                  </m:r>
                                </m:sup>
                              </m:sSup>
                            </m:oMath>
                          </a14:m>
                          <a:r>
                            <a:rPr lang="en-US" sz="2800" b="1" dirty="0">
                              <a:solidFill>
                                <a:schemeClr val="tx1"/>
                              </a:solidFill>
                            </a:rPr>
                            <a:t> anticlockwise about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rPr>
                            <a:t>(3, 2)</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53534514"/>
                      </a:ext>
                    </a:extLst>
                  </a:tr>
                  <a:tr h="1527824">
                    <a:tc>
                      <a:txBody>
                        <a:bodyPr/>
                        <a:lstStyle/>
                        <a:p>
                          <a:pPr algn="ctr"/>
                          <a:r>
                            <a:rPr lang="en-US" sz="2800" b="1" dirty="0">
                              <a:solidFill>
                                <a:schemeClr val="tx1"/>
                              </a:solidFill>
                            </a:rPr>
                            <a:t>Enlarge using a SF = </a:t>
                          </a:r>
                          <a14:m>
                            <m:oMath xmlns:m="http://schemas.openxmlformats.org/officeDocument/2006/math">
                              <m:f>
                                <m:fPr>
                                  <m:ctrlPr>
                                    <a:rPr lang="en-US" sz="2800" b="1" i="1" dirty="0" smtClean="0">
                                      <a:solidFill>
                                        <a:schemeClr val="tx1"/>
                                      </a:solidFill>
                                      <a:latin typeface="Cambria Math" panose="02040503050406030204" pitchFamily="18" charset="0"/>
                                    </a:rPr>
                                  </m:ctrlPr>
                                </m:fPr>
                                <m:num>
                                  <m:r>
                                    <a:rPr lang="en-GB" sz="2800" b="1" i="1" dirty="0" smtClean="0">
                                      <a:solidFill>
                                        <a:schemeClr val="tx1"/>
                                      </a:solidFill>
                                      <a:latin typeface="Cambria Math" panose="02040503050406030204" pitchFamily="18" charset="0"/>
                                    </a:rPr>
                                    <m:t>𝟏</m:t>
                                  </m:r>
                                </m:num>
                                <m:den>
                                  <m:r>
                                    <a:rPr lang="en-GB" sz="2800" b="1" i="1" dirty="0" smtClean="0">
                                      <a:solidFill>
                                        <a:schemeClr val="tx1"/>
                                      </a:solidFill>
                                      <a:latin typeface="Cambria Math" panose="02040503050406030204" pitchFamily="18" charset="0"/>
                                    </a:rPr>
                                    <m:t>𝟐</m:t>
                                  </m:r>
                                </m:den>
                              </m:f>
                            </m:oMath>
                          </a14:m>
                          <a:r>
                            <a:rPr lang="en-US" sz="2800" b="1" dirty="0">
                              <a:solidFill>
                                <a:schemeClr val="tx1"/>
                              </a:solidFill>
                            </a:rPr>
                            <a:t> from </a:t>
                          </a:r>
                        </a:p>
                        <a:p>
                          <a:pPr algn="ctr"/>
                          <a:r>
                            <a:rPr lang="en-US" sz="2800" b="1" dirty="0">
                              <a:solidFill>
                                <a:schemeClr val="tx1"/>
                              </a:solidFill>
                            </a:rPr>
                            <a:t>(4, 4)</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29216638"/>
                      </a:ext>
                    </a:extLst>
                  </a:tr>
                </a:tbl>
              </a:graphicData>
            </a:graphic>
          </p:graphicFrame>
        </mc:Choice>
        <mc:Fallback xmlns="">
          <p:graphicFrame>
            <p:nvGraphicFramePr>
              <p:cNvPr id="7" name="Table 6">
                <a:extLst>
                  <a:ext uri="{FF2B5EF4-FFF2-40B4-BE49-F238E27FC236}">
                    <a16:creationId xmlns:a16="http://schemas.microsoft.com/office/drawing/2014/main" id="{9D5184F2-B3E3-1D44-8CD5-3FB8F8F19A70}"/>
                  </a:ext>
                </a:extLst>
              </p:cNvPr>
              <p:cNvGraphicFramePr>
                <a:graphicFrameLocks noGrp="1"/>
              </p:cNvGraphicFramePr>
              <p:nvPr/>
            </p:nvGraphicFramePr>
            <p:xfrm>
              <a:off x="4958862" y="947243"/>
              <a:ext cx="3806040" cy="5485498"/>
            </p:xfrm>
            <a:graphic>
              <a:graphicData uri="http://schemas.openxmlformats.org/drawingml/2006/table">
                <a:tbl>
                  <a:tblPr firstRow="1" bandRow="1">
                    <a:tableStyleId>{5C22544A-7EE6-4342-B048-85BDC9FD1C3A}</a:tableStyleId>
                  </a:tblPr>
                  <a:tblGrid>
                    <a:gridCol w="3806040">
                      <a:extLst>
                        <a:ext uri="{9D8B030D-6E8A-4147-A177-3AD203B41FA5}">
                          <a16:colId xmlns:a16="http://schemas.microsoft.com/office/drawing/2014/main" val="610269833"/>
                        </a:ext>
                      </a:extLst>
                    </a:gridCol>
                  </a:tblGrid>
                  <a:tr h="1376911">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917" r="-332" b="-310092"/>
                          </a:stretch>
                        </a:blipFill>
                      </a:tcPr>
                    </a:tc>
                    <a:extLst>
                      <a:ext uri="{0D108BD9-81ED-4DB2-BD59-A6C34878D82A}">
                        <a16:rowId xmlns:a16="http://schemas.microsoft.com/office/drawing/2014/main" val="512249666"/>
                      </a:ext>
                    </a:extLst>
                  </a:tr>
                  <a:tr h="104444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134146" r="-332" b="-312195"/>
                          </a:stretch>
                        </a:blipFill>
                      </a:tcPr>
                    </a:tc>
                    <a:extLst>
                      <a:ext uri="{0D108BD9-81ED-4DB2-BD59-A6C34878D82A}">
                        <a16:rowId xmlns:a16="http://schemas.microsoft.com/office/drawing/2014/main" val="251494230"/>
                      </a:ext>
                    </a:extLst>
                  </a:tr>
                  <a:tr h="152782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158678" r="-332" b="-111570"/>
                          </a:stretch>
                        </a:blipFill>
                      </a:tcPr>
                    </a:tc>
                    <a:extLst>
                      <a:ext uri="{0D108BD9-81ED-4DB2-BD59-A6C34878D82A}">
                        <a16:rowId xmlns:a16="http://schemas.microsoft.com/office/drawing/2014/main" val="953534514"/>
                      </a:ext>
                    </a:extLst>
                  </a:tr>
                  <a:tr h="1536319">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258678" r="-332" b="-11570"/>
                          </a:stretch>
                        </a:blipFill>
                      </a:tcPr>
                    </a:tc>
                    <a:extLst>
                      <a:ext uri="{0D108BD9-81ED-4DB2-BD59-A6C34878D82A}">
                        <a16:rowId xmlns:a16="http://schemas.microsoft.com/office/drawing/2014/main" val="2929216638"/>
                      </a:ext>
                    </a:extLst>
                  </a:tr>
                </a:tbl>
              </a:graphicData>
            </a:graphic>
          </p:graphicFrame>
        </mc:Fallback>
      </mc:AlternateContent>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3B510E05-D2F2-5E44-9014-81D90C32AF75}"/>
                  </a:ext>
                </a:extLst>
              </p14:cNvPr>
              <p14:cNvContentPartPr/>
              <p14:nvPr/>
            </p14:nvContentPartPr>
            <p14:xfrm>
              <a:off x="2234520" y="2997000"/>
              <a:ext cx="5917320" cy="3733560"/>
            </p14:xfrm>
          </p:contentPart>
        </mc:Choice>
        <mc:Fallback xmlns="">
          <p:pic>
            <p:nvPicPr>
              <p:cNvPr id="2" name="Ink 1">
                <a:extLst>
                  <a:ext uri="{FF2B5EF4-FFF2-40B4-BE49-F238E27FC236}">
                    <a16:creationId xmlns:a16="http://schemas.microsoft.com/office/drawing/2014/main" id="{3B510E05-D2F2-5E44-9014-81D90C32AF75}"/>
                  </a:ext>
                </a:extLst>
              </p:cNvPr>
              <p:cNvPicPr/>
              <p:nvPr/>
            </p:nvPicPr>
            <p:blipFill>
              <a:blip r:embed="rId5"/>
              <a:stretch>
                <a:fillRect/>
              </a:stretch>
            </p:blipFill>
            <p:spPr>
              <a:xfrm>
                <a:off x="2225160" y="2987640"/>
                <a:ext cx="5936040" cy="3752280"/>
              </a:xfrm>
              <a:prstGeom prst="rect">
                <a:avLst/>
              </a:prstGeom>
            </p:spPr>
          </p:pic>
        </mc:Fallback>
      </mc:AlternateContent>
    </p:spTree>
    <p:extLst>
      <p:ext uri="{BB962C8B-B14F-4D97-AF65-F5344CB8AC3E}">
        <p14:creationId xmlns:p14="http://schemas.microsoft.com/office/powerpoint/2010/main" val="1609644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E1E0FBB-A22B-0046-9976-FB612FD51C9F}"/>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5B5C2FF5-3B16-FD48-8ABD-CBC0DC286CBD}"/>
              </a:ext>
            </a:extLst>
          </p:cNvPr>
          <p:cNvPicPr>
            <a:picLocks noChangeAspect="1"/>
          </p:cNvPicPr>
          <p:nvPr/>
        </p:nvPicPr>
        <p:blipFill rotWithShape="1">
          <a:blip r:embed="rId2"/>
          <a:srcRect t="17532"/>
          <a:stretch/>
        </p:blipFill>
        <p:spPr>
          <a:xfrm>
            <a:off x="379098" y="1125345"/>
            <a:ext cx="4527813" cy="5171075"/>
          </a:xfrm>
          <a:prstGeom prst="rect">
            <a:avLst/>
          </a:prstGeom>
        </p:spPr>
      </p:pic>
      <p:sp>
        <p:nvSpPr>
          <p:cNvPr id="6" name="Rectangle 5">
            <a:extLst>
              <a:ext uri="{FF2B5EF4-FFF2-40B4-BE49-F238E27FC236}">
                <a16:creationId xmlns:a16="http://schemas.microsoft.com/office/drawing/2014/main" id="{7D93C9BE-A906-E644-8C8C-D5D0ED6391C7}"/>
              </a:ext>
            </a:extLst>
          </p:cNvPr>
          <p:cNvSpPr/>
          <p:nvPr/>
        </p:nvSpPr>
        <p:spPr>
          <a:xfrm>
            <a:off x="0" y="237891"/>
            <a:ext cx="8976946" cy="369332"/>
          </a:xfrm>
          <a:prstGeom prst="rect">
            <a:avLst/>
          </a:prstGeom>
        </p:spPr>
        <p:txBody>
          <a:bodyPr wrap="square">
            <a:spAutoFit/>
          </a:bodyPr>
          <a:lstStyle/>
          <a:p>
            <a:pPr algn="ctr"/>
            <a:r>
              <a:rPr lang="en-US" b="1" dirty="0"/>
              <a:t>How many vertices are invariant when the transformations to the right are applied?</a:t>
            </a:r>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9D5184F2-B3E3-1D44-8CD5-3FB8F8F19A70}"/>
                  </a:ext>
                </a:extLst>
              </p:cNvPr>
              <p:cNvGraphicFramePr>
                <a:graphicFrameLocks noGrp="1"/>
              </p:cNvGraphicFramePr>
              <p:nvPr/>
            </p:nvGraphicFramePr>
            <p:xfrm>
              <a:off x="4958862" y="947243"/>
              <a:ext cx="3806040" cy="5485498"/>
            </p:xfrm>
            <a:graphic>
              <a:graphicData uri="http://schemas.openxmlformats.org/drawingml/2006/table">
                <a:tbl>
                  <a:tblPr firstRow="1" bandRow="1">
                    <a:tableStyleId>{5C22544A-7EE6-4342-B048-85BDC9FD1C3A}</a:tableStyleId>
                  </a:tblPr>
                  <a:tblGrid>
                    <a:gridCol w="3806040">
                      <a:extLst>
                        <a:ext uri="{9D8B030D-6E8A-4147-A177-3AD203B41FA5}">
                          <a16:colId xmlns:a16="http://schemas.microsoft.com/office/drawing/2014/main" val="610269833"/>
                        </a:ext>
                      </a:extLst>
                    </a:gridCol>
                  </a:tblGrid>
                  <a:tr h="1376911">
                    <a:tc>
                      <a:txBody>
                        <a:bodyPr/>
                        <a:lstStyle/>
                        <a:p>
                          <a:pPr algn="ctr"/>
                          <a:r>
                            <a:rPr lang="en-US" sz="2800" b="1" dirty="0">
                              <a:solidFill>
                                <a:schemeClr val="tx1"/>
                              </a:solidFill>
                            </a:rPr>
                            <a:t>Translate using</a:t>
                          </a:r>
                          <a:r>
                            <a:rPr lang="en-US" sz="2800" b="1" baseline="0" dirty="0">
                              <a:solidFill>
                                <a:schemeClr val="tx1"/>
                              </a:solidFill>
                            </a:rPr>
                            <a:t> the vector</a:t>
                          </a:r>
                          <a:r>
                            <a:rPr lang="en-US" sz="2800" b="1" dirty="0">
                              <a:solidFill>
                                <a:schemeClr val="tx1"/>
                              </a:solidFill>
                            </a:rPr>
                            <a:t>  </a:t>
                          </a:r>
                          <a14:m>
                            <m:oMath xmlns:m="http://schemas.openxmlformats.org/officeDocument/2006/math">
                              <m:d>
                                <m:dPr>
                                  <m:begChr m:val="["/>
                                  <m:endChr m:val="]"/>
                                  <m:ctrlPr>
                                    <a:rPr lang="en-US" sz="2800" b="1" i="1" smtClean="0">
                                      <a:solidFill>
                                        <a:schemeClr val="tx1"/>
                                      </a:solidFill>
                                      <a:latin typeface="Cambria Math" panose="02040503050406030204" pitchFamily="18" charset="0"/>
                                    </a:rPr>
                                  </m:ctrlPr>
                                </m:dPr>
                                <m:e>
                                  <m:eqArr>
                                    <m:eqArrPr>
                                      <m:ctrlPr>
                                        <a:rPr lang="en-GB" sz="2800" b="1" i="1" smtClean="0">
                                          <a:solidFill>
                                            <a:schemeClr val="tx1"/>
                                          </a:solidFill>
                                          <a:latin typeface="Cambria Math" panose="02040503050406030204" pitchFamily="18" charset="0"/>
                                        </a:rPr>
                                      </m:ctrlPr>
                                    </m:eqArrPr>
                                    <m:e>
                                      <m:r>
                                        <a:rPr lang="en-GB" sz="2800" b="1" i="1" smtClean="0">
                                          <a:solidFill>
                                            <a:schemeClr val="tx1"/>
                                          </a:solidFill>
                                          <a:latin typeface="Cambria Math" panose="02040503050406030204" pitchFamily="18" charset="0"/>
                                        </a:rPr>
                                        <m:t>𝟎</m:t>
                                      </m:r>
                                    </m:e>
                                    <m:e>
                                      <m:r>
                                        <a:rPr lang="en-GB" sz="2800" b="1" i="1" smtClean="0">
                                          <a:solidFill>
                                            <a:schemeClr val="tx1"/>
                                          </a:solidFill>
                                          <a:latin typeface="Cambria Math" panose="02040503050406030204" pitchFamily="18" charset="0"/>
                                        </a:rPr>
                                        <m:t>−</m:t>
                                      </m:r>
                                      <m:r>
                                        <a:rPr lang="en-GB" sz="2800" b="1" i="1" smtClean="0">
                                          <a:solidFill>
                                            <a:schemeClr val="tx1"/>
                                          </a:solidFill>
                                          <a:latin typeface="Cambria Math" panose="02040503050406030204" pitchFamily="18" charset="0"/>
                                        </a:rPr>
                                        <m:t>𝟑</m:t>
                                      </m:r>
                                    </m:e>
                                  </m:eqArr>
                                </m:e>
                              </m:d>
                            </m:oMath>
                          </a14:m>
                          <a:endParaRPr lang="en-US" sz="28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512249666"/>
                      </a:ext>
                    </a:extLst>
                  </a:tr>
                  <a:tr h="1044444">
                    <a:tc>
                      <a:txBody>
                        <a:bodyPr/>
                        <a:lstStyle/>
                        <a:p>
                          <a:pPr algn="ctr"/>
                          <a:r>
                            <a:rPr lang="en-US" sz="2800" b="1" dirty="0">
                              <a:solidFill>
                                <a:schemeClr val="tx1"/>
                              </a:solidFill>
                            </a:rPr>
                            <a:t>Reflection in the line </a:t>
                          </a:r>
                          <a14:m>
                            <m:oMath xmlns:m="http://schemas.openxmlformats.org/officeDocument/2006/math">
                              <m:r>
                                <a:rPr lang="en-GB" sz="2800" b="1" i="1" smtClean="0">
                                  <a:solidFill>
                                    <a:schemeClr val="tx1"/>
                                  </a:solidFill>
                                  <a:latin typeface="Cambria Math" panose="02040503050406030204" pitchFamily="18" charset="0"/>
                                </a:rPr>
                                <m:t>𝒚</m:t>
                              </m:r>
                              <m:r>
                                <a:rPr lang="en-GB" sz="2800" b="1" i="1" smtClean="0">
                                  <a:solidFill>
                                    <a:schemeClr val="tx1"/>
                                  </a:solidFill>
                                  <a:latin typeface="Cambria Math" panose="02040503050406030204" pitchFamily="18" charset="0"/>
                                </a:rPr>
                                <m:t>=</m:t>
                              </m:r>
                              <m:r>
                                <a:rPr lang="en-GB" sz="2800" b="1" i="1" smtClean="0">
                                  <a:solidFill>
                                    <a:schemeClr val="tx1"/>
                                  </a:solidFill>
                                  <a:latin typeface="Cambria Math" panose="02040503050406030204" pitchFamily="18" charset="0"/>
                                </a:rPr>
                                <m:t>𝟒</m:t>
                              </m:r>
                            </m:oMath>
                          </a14:m>
                          <a:endParaRPr lang="en-US" sz="28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1494230"/>
                      </a:ext>
                    </a:extLst>
                  </a:tr>
                  <a:tr h="152782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rPr>
                            <a:t>Rotate </a:t>
                          </a:r>
                          <a14:m>
                            <m:oMath xmlns:m="http://schemas.openxmlformats.org/officeDocument/2006/math">
                              <m:sSup>
                                <m:sSupPr>
                                  <m:ctrlPr>
                                    <a:rPr lang="en-GB" sz="2800" b="1" i="1" smtClean="0">
                                      <a:solidFill>
                                        <a:schemeClr val="tx1"/>
                                      </a:solidFill>
                                      <a:latin typeface="Cambria Math" panose="02040503050406030204" pitchFamily="18" charset="0"/>
                                    </a:rPr>
                                  </m:ctrlPr>
                                </m:sSupPr>
                                <m:e>
                                  <m:r>
                                    <a:rPr lang="en-GB" sz="2800" b="1" i="1" smtClean="0">
                                      <a:solidFill>
                                        <a:schemeClr val="tx1"/>
                                      </a:solidFill>
                                      <a:latin typeface="Cambria Math" panose="02040503050406030204" pitchFamily="18" charset="0"/>
                                    </a:rPr>
                                    <m:t>𝟗𝟎</m:t>
                                  </m:r>
                                </m:e>
                                <m:sup>
                                  <m:r>
                                    <a:rPr lang="en-GB" sz="2800" b="1" i="1" smtClean="0">
                                      <a:solidFill>
                                        <a:schemeClr val="tx1"/>
                                      </a:solidFill>
                                      <a:latin typeface="Cambria Math" panose="02040503050406030204" pitchFamily="18" charset="0"/>
                                    </a:rPr>
                                    <m:t>𝒐</m:t>
                                  </m:r>
                                </m:sup>
                              </m:sSup>
                            </m:oMath>
                          </a14:m>
                          <a:r>
                            <a:rPr lang="en-US" sz="2800" b="1" dirty="0">
                              <a:solidFill>
                                <a:schemeClr val="tx1"/>
                              </a:solidFill>
                            </a:rPr>
                            <a:t> anticlockwise about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rPr>
                            <a:t>(3, 2)</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53534514"/>
                      </a:ext>
                    </a:extLst>
                  </a:tr>
                  <a:tr h="1527824">
                    <a:tc>
                      <a:txBody>
                        <a:bodyPr/>
                        <a:lstStyle/>
                        <a:p>
                          <a:pPr algn="ctr"/>
                          <a:r>
                            <a:rPr lang="en-US" sz="2800" b="1" dirty="0">
                              <a:solidFill>
                                <a:schemeClr val="tx1"/>
                              </a:solidFill>
                            </a:rPr>
                            <a:t>Enlarge using a SF = </a:t>
                          </a:r>
                          <a14:m>
                            <m:oMath xmlns:m="http://schemas.openxmlformats.org/officeDocument/2006/math">
                              <m:f>
                                <m:fPr>
                                  <m:ctrlPr>
                                    <a:rPr lang="en-US" sz="2800" b="1" i="1" dirty="0" smtClean="0">
                                      <a:solidFill>
                                        <a:schemeClr val="tx1"/>
                                      </a:solidFill>
                                      <a:latin typeface="Cambria Math" panose="02040503050406030204" pitchFamily="18" charset="0"/>
                                    </a:rPr>
                                  </m:ctrlPr>
                                </m:fPr>
                                <m:num>
                                  <m:r>
                                    <a:rPr lang="en-GB" sz="2800" b="1" i="1" dirty="0" smtClean="0">
                                      <a:solidFill>
                                        <a:schemeClr val="tx1"/>
                                      </a:solidFill>
                                      <a:latin typeface="Cambria Math" panose="02040503050406030204" pitchFamily="18" charset="0"/>
                                    </a:rPr>
                                    <m:t>𝟏</m:t>
                                  </m:r>
                                </m:num>
                                <m:den>
                                  <m:r>
                                    <a:rPr lang="en-GB" sz="2800" b="1" i="1" dirty="0" smtClean="0">
                                      <a:solidFill>
                                        <a:schemeClr val="tx1"/>
                                      </a:solidFill>
                                      <a:latin typeface="Cambria Math" panose="02040503050406030204" pitchFamily="18" charset="0"/>
                                    </a:rPr>
                                    <m:t>𝟐</m:t>
                                  </m:r>
                                </m:den>
                              </m:f>
                            </m:oMath>
                          </a14:m>
                          <a:r>
                            <a:rPr lang="en-US" sz="2800" b="1" dirty="0">
                              <a:solidFill>
                                <a:schemeClr val="tx1"/>
                              </a:solidFill>
                            </a:rPr>
                            <a:t> from </a:t>
                          </a:r>
                        </a:p>
                        <a:p>
                          <a:pPr algn="ctr"/>
                          <a:r>
                            <a:rPr lang="en-US" sz="2800" b="1" dirty="0">
                              <a:solidFill>
                                <a:schemeClr val="tx1"/>
                              </a:solidFill>
                            </a:rPr>
                            <a:t>(4, 4)</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29216638"/>
                      </a:ext>
                    </a:extLst>
                  </a:tr>
                </a:tbl>
              </a:graphicData>
            </a:graphic>
          </p:graphicFrame>
        </mc:Choice>
        <mc:Fallback xmlns="">
          <p:graphicFrame>
            <p:nvGraphicFramePr>
              <p:cNvPr id="7" name="Table 6">
                <a:extLst>
                  <a:ext uri="{FF2B5EF4-FFF2-40B4-BE49-F238E27FC236}">
                    <a16:creationId xmlns:a16="http://schemas.microsoft.com/office/drawing/2014/main" id="{9D5184F2-B3E3-1D44-8CD5-3FB8F8F19A70}"/>
                  </a:ext>
                </a:extLst>
              </p:cNvPr>
              <p:cNvGraphicFramePr>
                <a:graphicFrameLocks noGrp="1"/>
              </p:cNvGraphicFramePr>
              <p:nvPr/>
            </p:nvGraphicFramePr>
            <p:xfrm>
              <a:off x="4958862" y="947243"/>
              <a:ext cx="3806040" cy="5485498"/>
            </p:xfrm>
            <a:graphic>
              <a:graphicData uri="http://schemas.openxmlformats.org/drawingml/2006/table">
                <a:tbl>
                  <a:tblPr firstRow="1" bandRow="1">
                    <a:tableStyleId>{5C22544A-7EE6-4342-B048-85BDC9FD1C3A}</a:tableStyleId>
                  </a:tblPr>
                  <a:tblGrid>
                    <a:gridCol w="3806040">
                      <a:extLst>
                        <a:ext uri="{9D8B030D-6E8A-4147-A177-3AD203B41FA5}">
                          <a16:colId xmlns:a16="http://schemas.microsoft.com/office/drawing/2014/main" val="610269833"/>
                        </a:ext>
                      </a:extLst>
                    </a:gridCol>
                  </a:tblGrid>
                  <a:tr h="1376911">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917" r="-332" b="-310092"/>
                          </a:stretch>
                        </a:blipFill>
                      </a:tcPr>
                    </a:tc>
                    <a:extLst>
                      <a:ext uri="{0D108BD9-81ED-4DB2-BD59-A6C34878D82A}">
                        <a16:rowId xmlns:a16="http://schemas.microsoft.com/office/drawing/2014/main" val="512249666"/>
                      </a:ext>
                    </a:extLst>
                  </a:tr>
                  <a:tr h="104444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134146" r="-332" b="-312195"/>
                          </a:stretch>
                        </a:blipFill>
                      </a:tcPr>
                    </a:tc>
                    <a:extLst>
                      <a:ext uri="{0D108BD9-81ED-4DB2-BD59-A6C34878D82A}">
                        <a16:rowId xmlns:a16="http://schemas.microsoft.com/office/drawing/2014/main" val="251494230"/>
                      </a:ext>
                    </a:extLst>
                  </a:tr>
                  <a:tr h="152782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158678" r="-332" b="-111570"/>
                          </a:stretch>
                        </a:blipFill>
                      </a:tcPr>
                    </a:tc>
                    <a:extLst>
                      <a:ext uri="{0D108BD9-81ED-4DB2-BD59-A6C34878D82A}">
                        <a16:rowId xmlns:a16="http://schemas.microsoft.com/office/drawing/2014/main" val="953534514"/>
                      </a:ext>
                    </a:extLst>
                  </a:tr>
                  <a:tr h="1536319">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32" t="-258678" r="-332" b="-11570"/>
                          </a:stretch>
                        </a:blipFill>
                      </a:tcPr>
                    </a:tc>
                    <a:extLst>
                      <a:ext uri="{0D108BD9-81ED-4DB2-BD59-A6C34878D82A}">
                        <a16:rowId xmlns:a16="http://schemas.microsoft.com/office/drawing/2014/main" val="2929216638"/>
                      </a:ext>
                    </a:extLst>
                  </a:tr>
                </a:tbl>
              </a:graphicData>
            </a:graphic>
          </p:graphicFrame>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CE6A5A79-A682-F640-9B70-F8CB974AA832}"/>
                  </a:ext>
                </a:extLst>
              </p14:cNvPr>
              <p14:cNvContentPartPr/>
              <p14:nvPr/>
            </p14:nvContentPartPr>
            <p14:xfrm>
              <a:off x="2693520" y="2274480"/>
              <a:ext cx="5409360" cy="3863520"/>
            </p14:xfrm>
          </p:contentPart>
        </mc:Choice>
        <mc:Fallback xmlns="">
          <p:pic>
            <p:nvPicPr>
              <p:cNvPr id="3" name="Ink 2">
                <a:extLst>
                  <a:ext uri="{FF2B5EF4-FFF2-40B4-BE49-F238E27FC236}">
                    <a16:creationId xmlns:a16="http://schemas.microsoft.com/office/drawing/2014/main" id="{CE6A5A79-A682-F640-9B70-F8CB974AA832}"/>
                  </a:ext>
                </a:extLst>
              </p:cNvPr>
              <p:cNvPicPr/>
              <p:nvPr/>
            </p:nvPicPr>
            <p:blipFill>
              <a:blip r:embed="rId5"/>
              <a:stretch>
                <a:fillRect/>
              </a:stretch>
            </p:blipFill>
            <p:spPr>
              <a:xfrm>
                <a:off x="2684160" y="2265120"/>
                <a:ext cx="5428080" cy="3882240"/>
              </a:xfrm>
              <a:prstGeom prst="rect">
                <a:avLst/>
              </a:prstGeom>
            </p:spPr>
          </p:pic>
        </mc:Fallback>
      </mc:AlternateContent>
    </p:spTree>
    <p:extLst>
      <p:ext uri="{BB962C8B-B14F-4D97-AF65-F5344CB8AC3E}">
        <p14:creationId xmlns:p14="http://schemas.microsoft.com/office/powerpoint/2010/main" val="3738773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987328-DD6E-4940-926C-98C11267730E}"/>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4350742E-AB52-FE4F-A330-890A943EF7DE}"/>
                  </a:ext>
                </a:extLst>
              </p:cNvPr>
              <p:cNvGraphicFramePr>
                <a:graphicFrameLocks noGrp="1"/>
              </p:cNvGraphicFramePr>
              <p:nvPr>
                <p:extLst>
                  <p:ext uri="{D42A27DB-BD31-4B8C-83A1-F6EECF244321}">
                    <p14:modId xmlns:p14="http://schemas.microsoft.com/office/powerpoint/2010/main" val="4196895133"/>
                  </p:ext>
                </p:extLst>
              </p:nvPr>
            </p:nvGraphicFramePr>
            <p:xfrm>
              <a:off x="363415" y="3863943"/>
              <a:ext cx="8487507" cy="2709245"/>
            </p:xfrm>
            <a:graphic>
              <a:graphicData uri="http://schemas.openxmlformats.org/drawingml/2006/table">
                <a:tbl>
                  <a:tblPr firstRow="1" bandRow="1">
                    <a:tableStyleId>{5C22544A-7EE6-4342-B048-85BDC9FD1C3A}</a:tableStyleId>
                  </a:tblPr>
                  <a:tblGrid>
                    <a:gridCol w="6013939">
                      <a:extLst>
                        <a:ext uri="{9D8B030D-6E8A-4147-A177-3AD203B41FA5}">
                          <a16:colId xmlns:a16="http://schemas.microsoft.com/office/drawing/2014/main" val="1295972655"/>
                        </a:ext>
                      </a:extLst>
                    </a:gridCol>
                    <a:gridCol w="832338">
                      <a:extLst>
                        <a:ext uri="{9D8B030D-6E8A-4147-A177-3AD203B41FA5}">
                          <a16:colId xmlns:a16="http://schemas.microsoft.com/office/drawing/2014/main" val="2716783172"/>
                        </a:ext>
                      </a:extLst>
                    </a:gridCol>
                    <a:gridCol w="820616">
                      <a:extLst>
                        <a:ext uri="{9D8B030D-6E8A-4147-A177-3AD203B41FA5}">
                          <a16:colId xmlns:a16="http://schemas.microsoft.com/office/drawing/2014/main" val="1141239830"/>
                        </a:ext>
                      </a:extLst>
                    </a:gridCol>
                    <a:gridCol w="820614">
                      <a:extLst>
                        <a:ext uri="{9D8B030D-6E8A-4147-A177-3AD203B41FA5}">
                          <a16:colId xmlns:a16="http://schemas.microsoft.com/office/drawing/2014/main" val="4268829081"/>
                        </a:ext>
                      </a:extLst>
                    </a:gridCol>
                  </a:tblGrid>
                  <a:tr h="676937">
                    <a:tc>
                      <a:txBody>
                        <a:bodyPr/>
                        <a:lstStyle/>
                        <a:p>
                          <a:pPr algn="ctr"/>
                          <a:r>
                            <a:rPr lang="en-US" sz="2400" b="1" dirty="0">
                              <a:solidFill>
                                <a:schemeClr val="tx1"/>
                              </a:solidFill>
                            </a:rPr>
                            <a:t>Transformation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A</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B</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768327"/>
                      </a:ext>
                    </a:extLst>
                  </a:tr>
                  <a:tr h="676937">
                    <a:tc>
                      <a:txBody>
                        <a:bodyPr/>
                        <a:lstStyle/>
                        <a:p>
                          <a:pPr algn="ctr"/>
                          <a:r>
                            <a:rPr lang="en-GB" sz="2400" b="1" dirty="0">
                              <a:solidFill>
                                <a:schemeClr val="tx1"/>
                              </a:solidFill>
                            </a:rPr>
                            <a:t>1.) </a:t>
                          </a:r>
                          <a14:m>
                            <m:oMath xmlns:m="http://schemas.openxmlformats.org/officeDocument/2006/math">
                              <m:r>
                                <a:rPr lang="en-GB" sz="2400" b="1" i="1" smtClean="0">
                                  <a:solidFill>
                                    <a:schemeClr val="tx1"/>
                                  </a:solidFill>
                                  <a:latin typeface="Cambria Math" panose="02040503050406030204" pitchFamily="18" charset="0"/>
                                </a:rPr>
                                <m:t>𝑹𝒆𝒇𝒍𝒆𝒄𝒕𝒊𝒐𝒏</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𝒊𝒏</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𝒕𝒉𝒆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𝒍𝒊𝒏𝒆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𝒚</m:t>
                              </m:r>
                              <m:r>
                                <a:rPr lang="en-GB" sz="2400" b="1" i="1" smtClean="0">
                                  <a:solidFill>
                                    <a:schemeClr val="tx1"/>
                                  </a:solidFill>
                                  <a:latin typeface="Cambria Math" panose="02040503050406030204" pitchFamily="18" charset="0"/>
                                </a:rPr>
                                <m:t>=−</m:t>
                              </m:r>
                              <m:r>
                                <a:rPr lang="en-GB" sz="2400" b="1" i="1" smtClean="0">
                                  <a:solidFill>
                                    <a:schemeClr val="tx1"/>
                                  </a:solidFill>
                                  <a:latin typeface="Cambria Math" panose="02040503050406030204" pitchFamily="18" charset="0"/>
                                </a:rPr>
                                <m:t>𝟏</m:t>
                              </m:r>
                            </m:oMath>
                          </a14:m>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9188341"/>
                      </a:ext>
                    </a:extLst>
                  </a:tr>
                  <a:tr h="676937">
                    <a:tc>
                      <a:txBody>
                        <a:bodyPr/>
                        <a:lstStyle/>
                        <a:p>
                          <a:pPr algn="ctr"/>
                          <a:r>
                            <a:rPr lang="en-GB" sz="2400" b="1" dirty="0">
                              <a:solidFill>
                                <a:schemeClr val="tx1"/>
                              </a:solidFill>
                            </a:rPr>
                            <a:t>2.) </a:t>
                          </a:r>
                          <a14:m>
                            <m:oMath xmlns:m="http://schemas.openxmlformats.org/officeDocument/2006/math">
                              <m:r>
                                <a:rPr lang="en-GB" sz="2400" b="1" i="1" smtClean="0">
                                  <a:solidFill>
                                    <a:schemeClr val="tx1"/>
                                  </a:solidFill>
                                  <a:latin typeface="Cambria Math" panose="02040503050406030204" pitchFamily="18" charset="0"/>
                                </a:rPr>
                                <m:t>𝑹𝒐𝒕𝒂𝒕𝒆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𝟗𝟎</m:t>
                              </m:r>
                              <m:r>
                                <a:rPr lang="en-GB" sz="2400" b="1" i="1" smtClean="0">
                                  <a:solidFill>
                                    <a:schemeClr val="tx1"/>
                                  </a:solidFill>
                                  <a:latin typeface="Cambria Math" panose="02040503050406030204" pitchFamily="18" charset="0"/>
                                  <a:ea typeface="Cambria Math" panose="02040503050406030204" pitchFamily="18" charset="0"/>
                                </a:rPr>
                                <m:t>°</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𝒄𝒍𝒐𝒄𝒌𝒘𝒊𝒔𝒆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𝒂𝒃𝒐𝒖𝒕</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𝟐</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𝟐</m:t>
                              </m:r>
                              <m:r>
                                <a:rPr lang="en-GB" sz="2400" b="1" i="1" smtClean="0">
                                  <a:solidFill>
                                    <a:schemeClr val="tx1"/>
                                  </a:solidFill>
                                  <a:latin typeface="Cambria Math" panose="02040503050406030204" pitchFamily="18" charset="0"/>
                                </a:rPr>
                                <m:t>)</m:t>
                              </m:r>
                            </m:oMath>
                          </a14:m>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8116783"/>
                      </a:ext>
                    </a:extLst>
                  </a:tr>
                  <a:tr h="676937">
                    <a:tc>
                      <a:txBody>
                        <a:bodyPr/>
                        <a:lstStyle/>
                        <a:p>
                          <a:pPr algn="ctr"/>
                          <a:r>
                            <a:rPr lang="en-GB" sz="2400" b="1" dirty="0">
                              <a:solidFill>
                                <a:schemeClr val="tx1"/>
                              </a:solidFill>
                            </a:rPr>
                            <a:t>3.) </a:t>
                          </a:r>
                          <a14:m>
                            <m:oMath xmlns:m="http://schemas.openxmlformats.org/officeDocument/2006/math">
                              <m:r>
                                <a:rPr lang="en-GB" sz="2400" b="1" i="1" smtClean="0">
                                  <a:solidFill>
                                    <a:schemeClr val="tx1"/>
                                  </a:solidFill>
                                  <a:latin typeface="Cambria Math" panose="02040503050406030204" pitchFamily="18" charset="0"/>
                                </a:rPr>
                                <m:t>𝑻𝒓𝒂𝒏𝒔𝒍𝒂𝒕𝒆</m:t>
                              </m:r>
                              <m:r>
                                <a:rPr lang="en-GB" sz="2400" b="1" i="1" smtClean="0">
                                  <a:solidFill>
                                    <a:schemeClr val="tx1"/>
                                  </a:solidFill>
                                  <a:latin typeface="Cambria Math" panose="02040503050406030204" pitchFamily="18" charset="0"/>
                                </a:rPr>
                                <m:t> </m:t>
                              </m:r>
                              <m:d>
                                <m:dPr>
                                  <m:ctrlPr>
                                    <a:rPr lang="en-GB" sz="2400" b="1" i="1" smtClean="0">
                                      <a:solidFill>
                                        <a:schemeClr val="tx1"/>
                                      </a:solidFill>
                                      <a:latin typeface="Cambria Math" panose="02040503050406030204" pitchFamily="18" charset="0"/>
                                    </a:rPr>
                                  </m:ctrlPr>
                                </m:dPr>
                                <m:e>
                                  <m:eqArr>
                                    <m:eqArrPr>
                                      <m:ctrlPr>
                                        <a:rPr lang="en-GB" sz="2400" b="1" i="1" smtClean="0">
                                          <a:solidFill>
                                            <a:schemeClr val="tx1"/>
                                          </a:solidFill>
                                          <a:latin typeface="Cambria Math" panose="02040503050406030204" pitchFamily="18" charset="0"/>
                                        </a:rPr>
                                      </m:ctrlPr>
                                    </m:eqArrPr>
                                    <m:e>
                                      <m:r>
                                        <a:rPr lang="en-GB" sz="2400" b="1" i="1" smtClean="0">
                                          <a:solidFill>
                                            <a:schemeClr val="tx1"/>
                                          </a:solidFill>
                                          <a:latin typeface="Cambria Math" panose="02040503050406030204" pitchFamily="18" charset="0"/>
                                        </a:rPr>
                                        <m:t>𝟎</m:t>
                                      </m:r>
                                    </m:e>
                                    <m:e>
                                      <m:r>
                                        <a:rPr lang="en-GB" sz="2400" b="1" i="1" smtClean="0">
                                          <a:solidFill>
                                            <a:schemeClr val="tx1"/>
                                          </a:solidFill>
                                          <a:latin typeface="Cambria Math" panose="02040503050406030204" pitchFamily="18" charset="0"/>
                                        </a:rPr>
                                        <m:t>−</m:t>
                                      </m:r>
                                      <m:r>
                                        <a:rPr lang="en-GB" sz="2400" b="1" i="1" smtClean="0">
                                          <a:solidFill>
                                            <a:schemeClr val="tx1"/>
                                          </a:solidFill>
                                          <a:latin typeface="Cambria Math" panose="02040503050406030204" pitchFamily="18" charset="0"/>
                                        </a:rPr>
                                        <m:t>𝟑</m:t>
                                      </m:r>
                                    </m:e>
                                  </m:eqArr>
                                </m:e>
                              </m:d>
                            </m:oMath>
                          </a14:m>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1F7"/>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9241896"/>
                      </a:ext>
                    </a:extLst>
                  </a:tr>
                </a:tbl>
              </a:graphicData>
            </a:graphic>
          </p:graphicFrame>
        </mc:Choice>
        <mc:Fallback xmlns="">
          <p:graphicFrame>
            <p:nvGraphicFramePr>
              <p:cNvPr id="5" name="Table 4">
                <a:extLst>
                  <a:ext uri="{FF2B5EF4-FFF2-40B4-BE49-F238E27FC236}">
                    <a16:creationId xmlns:a16="http://schemas.microsoft.com/office/drawing/2014/main" id="{4350742E-AB52-FE4F-A330-890A943EF7DE}"/>
                  </a:ext>
                </a:extLst>
              </p:cNvPr>
              <p:cNvGraphicFramePr>
                <a:graphicFrameLocks noGrp="1"/>
              </p:cNvGraphicFramePr>
              <p:nvPr>
                <p:extLst>
                  <p:ext uri="{D42A27DB-BD31-4B8C-83A1-F6EECF244321}">
                    <p14:modId xmlns:p14="http://schemas.microsoft.com/office/powerpoint/2010/main" val="4196895133"/>
                  </p:ext>
                </p:extLst>
              </p:nvPr>
            </p:nvGraphicFramePr>
            <p:xfrm>
              <a:off x="363415" y="3863943"/>
              <a:ext cx="8487507" cy="2709245"/>
            </p:xfrm>
            <a:graphic>
              <a:graphicData uri="http://schemas.openxmlformats.org/drawingml/2006/table">
                <a:tbl>
                  <a:tblPr firstRow="1" bandRow="1">
                    <a:tableStyleId>{5C22544A-7EE6-4342-B048-85BDC9FD1C3A}</a:tableStyleId>
                  </a:tblPr>
                  <a:tblGrid>
                    <a:gridCol w="6013939">
                      <a:extLst>
                        <a:ext uri="{9D8B030D-6E8A-4147-A177-3AD203B41FA5}">
                          <a16:colId xmlns:a16="http://schemas.microsoft.com/office/drawing/2014/main" val="1295972655"/>
                        </a:ext>
                      </a:extLst>
                    </a:gridCol>
                    <a:gridCol w="832338">
                      <a:extLst>
                        <a:ext uri="{9D8B030D-6E8A-4147-A177-3AD203B41FA5}">
                          <a16:colId xmlns:a16="http://schemas.microsoft.com/office/drawing/2014/main" val="2716783172"/>
                        </a:ext>
                      </a:extLst>
                    </a:gridCol>
                    <a:gridCol w="820616">
                      <a:extLst>
                        <a:ext uri="{9D8B030D-6E8A-4147-A177-3AD203B41FA5}">
                          <a16:colId xmlns:a16="http://schemas.microsoft.com/office/drawing/2014/main" val="1141239830"/>
                        </a:ext>
                      </a:extLst>
                    </a:gridCol>
                    <a:gridCol w="820614">
                      <a:extLst>
                        <a:ext uri="{9D8B030D-6E8A-4147-A177-3AD203B41FA5}">
                          <a16:colId xmlns:a16="http://schemas.microsoft.com/office/drawing/2014/main" val="4268829081"/>
                        </a:ext>
                      </a:extLst>
                    </a:gridCol>
                  </a:tblGrid>
                  <a:tr h="676937">
                    <a:tc>
                      <a:txBody>
                        <a:bodyPr/>
                        <a:lstStyle/>
                        <a:p>
                          <a:pPr algn="ctr"/>
                          <a:r>
                            <a:rPr lang="en-US" sz="2400" b="1" dirty="0">
                              <a:solidFill>
                                <a:schemeClr val="tx1"/>
                              </a:solidFill>
                            </a:rPr>
                            <a:t>Transformation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A</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B</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768327"/>
                      </a:ext>
                    </a:extLst>
                  </a:tr>
                  <a:tr h="676937">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1" t="-100000" r="-41561" b="-209259"/>
                          </a:stretch>
                        </a:blip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9188341"/>
                      </a:ext>
                    </a:extLst>
                  </a:tr>
                  <a:tr h="676937">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1" t="-203774" r="-41561" b="-113208"/>
                          </a:stretch>
                        </a:blip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8116783"/>
                      </a:ext>
                    </a:extLst>
                  </a:tr>
                  <a:tr h="67843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1" t="-298148" r="-41561" b="-11111"/>
                          </a:stretch>
                        </a:blip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9241896"/>
                      </a:ext>
                    </a:extLst>
                  </a:tr>
                </a:tbl>
              </a:graphicData>
            </a:graphic>
          </p:graphicFrame>
        </mc:Fallback>
      </mc:AlternateContent>
      <p:pic>
        <p:nvPicPr>
          <p:cNvPr id="8" name="Picture 7">
            <a:extLst>
              <a:ext uri="{FF2B5EF4-FFF2-40B4-BE49-F238E27FC236}">
                <a16:creationId xmlns:a16="http://schemas.microsoft.com/office/drawing/2014/main" id="{5EEB8639-0E1A-D84F-9890-E63E7A61A435}"/>
              </a:ext>
            </a:extLst>
          </p:cNvPr>
          <p:cNvPicPr>
            <a:picLocks noChangeAspect="1"/>
          </p:cNvPicPr>
          <p:nvPr/>
        </p:nvPicPr>
        <p:blipFill>
          <a:blip r:embed="rId3"/>
          <a:stretch>
            <a:fillRect/>
          </a:stretch>
        </p:blipFill>
        <p:spPr>
          <a:xfrm>
            <a:off x="2896306" y="909600"/>
            <a:ext cx="2736633" cy="2883477"/>
          </a:xfrm>
          <a:prstGeom prst="rect">
            <a:avLst/>
          </a:prstGeom>
        </p:spPr>
      </p:pic>
      <p:sp>
        <p:nvSpPr>
          <p:cNvPr id="9" name="Rectangle 8">
            <a:extLst>
              <a:ext uri="{FF2B5EF4-FFF2-40B4-BE49-F238E27FC236}">
                <a16:creationId xmlns:a16="http://schemas.microsoft.com/office/drawing/2014/main" id="{0DA70465-47B7-6845-A14C-E4E33F2D7D24}"/>
              </a:ext>
            </a:extLst>
          </p:cNvPr>
          <p:cNvSpPr/>
          <p:nvPr/>
        </p:nvSpPr>
        <p:spPr>
          <a:xfrm>
            <a:off x="597878" y="149469"/>
            <a:ext cx="7913076" cy="830997"/>
          </a:xfrm>
          <a:prstGeom prst="rect">
            <a:avLst/>
          </a:prstGeom>
        </p:spPr>
        <p:txBody>
          <a:bodyPr wrap="square">
            <a:spAutoFit/>
          </a:bodyPr>
          <a:lstStyle/>
          <a:p>
            <a:pPr algn="ctr"/>
            <a:r>
              <a:rPr lang="en-US" sz="2400" b="1" dirty="0"/>
              <a:t>Tick the box for the vertices that are invariant when the transformations to the right are applied to the shape ABC?</a:t>
            </a:r>
          </a:p>
        </p:txBody>
      </p:sp>
    </p:spTree>
    <p:extLst>
      <p:ext uri="{BB962C8B-B14F-4D97-AF65-F5344CB8AC3E}">
        <p14:creationId xmlns:p14="http://schemas.microsoft.com/office/powerpoint/2010/main" val="1482696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987328-DD6E-4940-926C-98C11267730E}"/>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4350742E-AB52-FE4F-A330-890A943EF7DE}"/>
                  </a:ext>
                </a:extLst>
              </p:cNvPr>
              <p:cNvGraphicFramePr>
                <a:graphicFrameLocks noGrp="1"/>
              </p:cNvGraphicFramePr>
              <p:nvPr/>
            </p:nvGraphicFramePr>
            <p:xfrm>
              <a:off x="363415" y="3863943"/>
              <a:ext cx="8487507" cy="2709245"/>
            </p:xfrm>
            <a:graphic>
              <a:graphicData uri="http://schemas.openxmlformats.org/drawingml/2006/table">
                <a:tbl>
                  <a:tblPr firstRow="1" bandRow="1">
                    <a:tableStyleId>{5C22544A-7EE6-4342-B048-85BDC9FD1C3A}</a:tableStyleId>
                  </a:tblPr>
                  <a:tblGrid>
                    <a:gridCol w="6013939">
                      <a:extLst>
                        <a:ext uri="{9D8B030D-6E8A-4147-A177-3AD203B41FA5}">
                          <a16:colId xmlns:a16="http://schemas.microsoft.com/office/drawing/2014/main" val="1295972655"/>
                        </a:ext>
                      </a:extLst>
                    </a:gridCol>
                    <a:gridCol w="832338">
                      <a:extLst>
                        <a:ext uri="{9D8B030D-6E8A-4147-A177-3AD203B41FA5}">
                          <a16:colId xmlns:a16="http://schemas.microsoft.com/office/drawing/2014/main" val="2716783172"/>
                        </a:ext>
                      </a:extLst>
                    </a:gridCol>
                    <a:gridCol w="820616">
                      <a:extLst>
                        <a:ext uri="{9D8B030D-6E8A-4147-A177-3AD203B41FA5}">
                          <a16:colId xmlns:a16="http://schemas.microsoft.com/office/drawing/2014/main" val="1141239830"/>
                        </a:ext>
                      </a:extLst>
                    </a:gridCol>
                    <a:gridCol w="820614">
                      <a:extLst>
                        <a:ext uri="{9D8B030D-6E8A-4147-A177-3AD203B41FA5}">
                          <a16:colId xmlns:a16="http://schemas.microsoft.com/office/drawing/2014/main" val="4268829081"/>
                        </a:ext>
                      </a:extLst>
                    </a:gridCol>
                  </a:tblGrid>
                  <a:tr h="676937">
                    <a:tc>
                      <a:txBody>
                        <a:bodyPr/>
                        <a:lstStyle/>
                        <a:p>
                          <a:pPr algn="ctr"/>
                          <a:r>
                            <a:rPr lang="en-US" sz="2400" b="1" dirty="0">
                              <a:solidFill>
                                <a:schemeClr val="tx1"/>
                              </a:solidFill>
                            </a:rPr>
                            <a:t>Transformation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A</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B</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768327"/>
                      </a:ext>
                    </a:extLst>
                  </a:tr>
                  <a:tr h="676937">
                    <a:tc>
                      <a:txBody>
                        <a:bodyPr/>
                        <a:lstStyle/>
                        <a:p>
                          <a:pPr algn="ctr"/>
                          <a:r>
                            <a:rPr lang="en-GB" sz="2400" b="1" dirty="0">
                              <a:solidFill>
                                <a:schemeClr val="tx1"/>
                              </a:solidFill>
                            </a:rPr>
                            <a:t>1.) </a:t>
                          </a:r>
                          <a14:m>
                            <m:oMath xmlns:m="http://schemas.openxmlformats.org/officeDocument/2006/math">
                              <m:r>
                                <a:rPr lang="en-GB" sz="2400" b="1" i="1" smtClean="0">
                                  <a:solidFill>
                                    <a:schemeClr val="tx1"/>
                                  </a:solidFill>
                                  <a:latin typeface="Cambria Math" panose="02040503050406030204" pitchFamily="18" charset="0"/>
                                </a:rPr>
                                <m:t>𝑹𝒆𝒇𝒍𝒆𝒄𝒕𝒊𝒐𝒏</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𝒊𝒏</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𝒕𝒉𝒆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𝒍𝒊𝒏𝒆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𝒚</m:t>
                              </m:r>
                              <m:r>
                                <a:rPr lang="en-GB" sz="2400" b="1" i="1" smtClean="0">
                                  <a:solidFill>
                                    <a:schemeClr val="tx1"/>
                                  </a:solidFill>
                                  <a:latin typeface="Cambria Math" panose="02040503050406030204" pitchFamily="18" charset="0"/>
                                </a:rPr>
                                <m:t>=−</m:t>
                              </m:r>
                              <m:r>
                                <a:rPr lang="en-GB" sz="2400" b="1" i="1" smtClean="0">
                                  <a:solidFill>
                                    <a:schemeClr val="tx1"/>
                                  </a:solidFill>
                                  <a:latin typeface="Cambria Math" panose="02040503050406030204" pitchFamily="18" charset="0"/>
                                </a:rPr>
                                <m:t>𝟏</m:t>
                              </m:r>
                            </m:oMath>
                          </a14:m>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9188341"/>
                      </a:ext>
                    </a:extLst>
                  </a:tr>
                  <a:tr h="676937">
                    <a:tc>
                      <a:txBody>
                        <a:bodyPr/>
                        <a:lstStyle/>
                        <a:p>
                          <a:pPr algn="ctr"/>
                          <a:r>
                            <a:rPr lang="en-GB" sz="2400" b="1" dirty="0">
                              <a:solidFill>
                                <a:schemeClr val="tx1"/>
                              </a:solidFill>
                            </a:rPr>
                            <a:t>2.) </a:t>
                          </a:r>
                          <a14:m>
                            <m:oMath xmlns:m="http://schemas.openxmlformats.org/officeDocument/2006/math">
                              <m:r>
                                <a:rPr lang="en-GB" sz="2400" b="1" i="1" smtClean="0">
                                  <a:solidFill>
                                    <a:schemeClr val="tx1"/>
                                  </a:solidFill>
                                  <a:latin typeface="Cambria Math" panose="02040503050406030204" pitchFamily="18" charset="0"/>
                                </a:rPr>
                                <m:t>𝑹𝒐𝒕𝒂𝒕𝒆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𝟗𝟎</m:t>
                              </m:r>
                              <m:r>
                                <a:rPr lang="en-GB" sz="2400" b="1" i="1" smtClean="0">
                                  <a:solidFill>
                                    <a:schemeClr val="tx1"/>
                                  </a:solidFill>
                                  <a:latin typeface="Cambria Math" panose="02040503050406030204" pitchFamily="18" charset="0"/>
                                  <a:ea typeface="Cambria Math" panose="02040503050406030204" pitchFamily="18" charset="0"/>
                                </a:rPr>
                                <m:t>°</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𝒄𝒍𝒐𝒄𝒌𝒘𝒊𝒔𝒆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𝒂𝒃𝒐𝒖𝒕</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𝟐</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𝟐</m:t>
                              </m:r>
                              <m:r>
                                <a:rPr lang="en-GB" sz="2400" b="1" i="1" smtClean="0">
                                  <a:solidFill>
                                    <a:schemeClr val="tx1"/>
                                  </a:solidFill>
                                  <a:latin typeface="Cambria Math" panose="02040503050406030204" pitchFamily="18" charset="0"/>
                                </a:rPr>
                                <m:t>)</m:t>
                              </m:r>
                            </m:oMath>
                          </a14:m>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8116783"/>
                      </a:ext>
                    </a:extLst>
                  </a:tr>
                  <a:tr h="676937">
                    <a:tc>
                      <a:txBody>
                        <a:bodyPr/>
                        <a:lstStyle/>
                        <a:p>
                          <a:pPr algn="ctr"/>
                          <a:r>
                            <a:rPr lang="en-GB" sz="2400" b="1" dirty="0">
                              <a:solidFill>
                                <a:schemeClr val="tx1"/>
                              </a:solidFill>
                            </a:rPr>
                            <a:t>3.) </a:t>
                          </a:r>
                          <a14:m>
                            <m:oMath xmlns:m="http://schemas.openxmlformats.org/officeDocument/2006/math">
                              <m:r>
                                <a:rPr lang="en-GB" sz="2400" b="1" i="1" smtClean="0">
                                  <a:solidFill>
                                    <a:schemeClr val="tx1"/>
                                  </a:solidFill>
                                  <a:latin typeface="Cambria Math" panose="02040503050406030204" pitchFamily="18" charset="0"/>
                                </a:rPr>
                                <m:t>𝑻𝒓𝒂𝒏𝒔𝒍𝒂𝒕𝒆</m:t>
                              </m:r>
                              <m:r>
                                <a:rPr lang="en-GB" sz="2400" b="1" i="1" smtClean="0">
                                  <a:solidFill>
                                    <a:schemeClr val="tx1"/>
                                  </a:solidFill>
                                  <a:latin typeface="Cambria Math" panose="02040503050406030204" pitchFamily="18" charset="0"/>
                                </a:rPr>
                                <m:t> </m:t>
                              </m:r>
                              <m:d>
                                <m:dPr>
                                  <m:ctrlPr>
                                    <a:rPr lang="en-GB" sz="2400" b="1" i="1" smtClean="0">
                                      <a:solidFill>
                                        <a:schemeClr val="tx1"/>
                                      </a:solidFill>
                                      <a:latin typeface="Cambria Math" panose="02040503050406030204" pitchFamily="18" charset="0"/>
                                    </a:rPr>
                                  </m:ctrlPr>
                                </m:dPr>
                                <m:e>
                                  <m:eqArr>
                                    <m:eqArrPr>
                                      <m:ctrlPr>
                                        <a:rPr lang="en-GB" sz="2400" b="1" i="1" smtClean="0">
                                          <a:solidFill>
                                            <a:schemeClr val="tx1"/>
                                          </a:solidFill>
                                          <a:latin typeface="Cambria Math" panose="02040503050406030204" pitchFamily="18" charset="0"/>
                                        </a:rPr>
                                      </m:ctrlPr>
                                    </m:eqArrPr>
                                    <m:e>
                                      <m:r>
                                        <a:rPr lang="en-GB" sz="2400" b="1" i="1" smtClean="0">
                                          <a:solidFill>
                                            <a:schemeClr val="tx1"/>
                                          </a:solidFill>
                                          <a:latin typeface="Cambria Math" panose="02040503050406030204" pitchFamily="18" charset="0"/>
                                        </a:rPr>
                                        <m:t>𝟎</m:t>
                                      </m:r>
                                    </m:e>
                                    <m:e>
                                      <m:r>
                                        <a:rPr lang="en-GB" sz="2400" b="1" i="1" smtClean="0">
                                          <a:solidFill>
                                            <a:schemeClr val="tx1"/>
                                          </a:solidFill>
                                          <a:latin typeface="Cambria Math" panose="02040503050406030204" pitchFamily="18" charset="0"/>
                                        </a:rPr>
                                        <m:t>−</m:t>
                                      </m:r>
                                      <m:r>
                                        <a:rPr lang="en-GB" sz="2400" b="1" i="1" smtClean="0">
                                          <a:solidFill>
                                            <a:schemeClr val="tx1"/>
                                          </a:solidFill>
                                          <a:latin typeface="Cambria Math" panose="02040503050406030204" pitchFamily="18" charset="0"/>
                                        </a:rPr>
                                        <m:t>𝟑</m:t>
                                      </m:r>
                                    </m:e>
                                  </m:eqArr>
                                </m:e>
                              </m:d>
                            </m:oMath>
                          </a14:m>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1F7"/>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9241896"/>
                      </a:ext>
                    </a:extLst>
                  </a:tr>
                </a:tbl>
              </a:graphicData>
            </a:graphic>
          </p:graphicFrame>
        </mc:Choice>
        <mc:Fallback xmlns="">
          <p:graphicFrame>
            <p:nvGraphicFramePr>
              <p:cNvPr id="5" name="Table 4">
                <a:extLst>
                  <a:ext uri="{FF2B5EF4-FFF2-40B4-BE49-F238E27FC236}">
                    <a16:creationId xmlns:a16="http://schemas.microsoft.com/office/drawing/2014/main" id="{4350742E-AB52-FE4F-A330-890A943EF7DE}"/>
                  </a:ext>
                </a:extLst>
              </p:cNvPr>
              <p:cNvGraphicFramePr>
                <a:graphicFrameLocks noGrp="1"/>
              </p:cNvGraphicFramePr>
              <p:nvPr/>
            </p:nvGraphicFramePr>
            <p:xfrm>
              <a:off x="363415" y="3863943"/>
              <a:ext cx="8487507" cy="2709245"/>
            </p:xfrm>
            <a:graphic>
              <a:graphicData uri="http://schemas.openxmlformats.org/drawingml/2006/table">
                <a:tbl>
                  <a:tblPr firstRow="1" bandRow="1">
                    <a:tableStyleId>{5C22544A-7EE6-4342-B048-85BDC9FD1C3A}</a:tableStyleId>
                  </a:tblPr>
                  <a:tblGrid>
                    <a:gridCol w="6013939">
                      <a:extLst>
                        <a:ext uri="{9D8B030D-6E8A-4147-A177-3AD203B41FA5}">
                          <a16:colId xmlns:a16="http://schemas.microsoft.com/office/drawing/2014/main" val="1295972655"/>
                        </a:ext>
                      </a:extLst>
                    </a:gridCol>
                    <a:gridCol w="832338">
                      <a:extLst>
                        <a:ext uri="{9D8B030D-6E8A-4147-A177-3AD203B41FA5}">
                          <a16:colId xmlns:a16="http://schemas.microsoft.com/office/drawing/2014/main" val="2716783172"/>
                        </a:ext>
                      </a:extLst>
                    </a:gridCol>
                    <a:gridCol w="820616">
                      <a:extLst>
                        <a:ext uri="{9D8B030D-6E8A-4147-A177-3AD203B41FA5}">
                          <a16:colId xmlns:a16="http://schemas.microsoft.com/office/drawing/2014/main" val="1141239830"/>
                        </a:ext>
                      </a:extLst>
                    </a:gridCol>
                    <a:gridCol w="820614">
                      <a:extLst>
                        <a:ext uri="{9D8B030D-6E8A-4147-A177-3AD203B41FA5}">
                          <a16:colId xmlns:a16="http://schemas.microsoft.com/office/drawing/2014/main" val="4268829081"/>
                        </a:ext>
                      </a:extLst>
                    </a:gridCol>
                  </a:tblGrid>
                  <a:tr h="676937">
                    <a:tc>
                      <a:txBody>
                        <a:bodyPr/>
                        <a:lstStyle/>
                        <a:p>
                          <a:pPr algn="ctr"/>
                          <a:r>
                            <a:rPr lang="en-US" sz="2400" b="1" dirty="0">
                              <a:solidFill>
                                <a:schemeClr val="tx1"/>
                              </a:solidFill>
                            </a:rPr>
                            <a:t>Transformation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A</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B</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768327"/>
                      </a:ext>
                    </a:extLst>
                  </a:tr>
                  <a:tr h="676937">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1" t="-100000" r="-41561" b="-209259"/>
                          </a:stretch>
                        </a:blip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9188341"/>
                      </a:ext>
                    </a:extLst>
                  </a:tr>
                  <a:tr h="676937">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1" t="-203774" r="-41561" b="-113208"/>
                          </a:stretch>
                        </a:blip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8116783"/>
                      </a:ext>
                    </a:extLst>
                  </a:tr>
                  <a:tr h="67843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1" t="-298148" r="-41561" b="-11111"/>
                          </a:stretch>
                        </a:blip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9241896"/>
                      </a:ext>
                    </a:extLst>
                  </a:tr>
                </a:tbl>
              </a:graphicData>
            </a:graphic>
          </p:graphicFrame>
        </mc:Fallback>
      </mc:AlternateContent>
      <p:pic>
        <p:nvPicPr>
          <p:cNvPr id="8" name="Picture 7">
            <a:extLst>
              <a:ext uri="{FF2B5EF4-FFF2-40B4-BE49-F238E27FC236}">
                <a16:creationId xmlns:a16="http://schemas.microsoft.com/office/drawing/2014/main" id="{5EEB8639-0E1A-D84F-9890-E63E7A61A435}"/>
              </a:ext>
            </a:extLst>
          </p:cNvPr>
          <p:cNvPicPr>
            <a:picLocks noChangeAspect="1"/>
          </p:cNvPicPr>
          <p:nvPr/>
        </p:nvPicPr>
        <p:blipFill>
          <a:blip r:embed="rId3"/>
          <a:stretch>
            <a:fillRect/>
          </a:stretch>
        </p:blipFill>
        <p:spPr>
          <a:xfrm>
            <a:off x="2896306" y="909600"/>
            <a:ext cx="2736633" cy="2883477"/>
          </a:xfrm>
          <a:prstGeom prst="rect">
            <a:avLst/>
          </a:prstGeom>
        </p:spPr>
      </p:pic>
      <p:sp>
        <p:nvSpPr>
          <p:cNvPr id="9" name="Rectangle 8">
            <a:extLst>
              <a:ext uri="{FF2B5EF4-FFF2-40B4-BE49-F238E27FC236}">
                <a16:creationId xmlns:a16="http://schemas.microsoft.com/office/drawing/2014/main" id="{0DA70465-47B7-6845-A14C-E4E33F2D7D24}"/>
              </a:ext>
            </a:extLst>
          </p:cNvPr>
          <p:cNvSpPr/>
          <p:nvPr/>
        </p:nvSpPr>
        <p:spPr>
          <a:xfrm>
            <a:off x="597878" y="149469"/>
            <a:ext cx="7913076" cy="830997"/>
          </a:xfrm>
          <a:prstGeom prst="rect">
            <a:avLst/>
          </a:prstGeom>
        </p:spPr>
        <p:txBody>
          <a:bodyPr wrap="square">
            <a:spAutoFit/>
          </a:bodyPr>
          <a:lstStyle/>
          <a:p>
            <a:pPr algn="ctr"/>
            <a:r>
              <a:rPr lang="en-US" sz="2400" b="1" dirty="0"/>
              <a:t>Tick the box for the vertices that are invariant when the transformations to the right are applied to the shape ABC?</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68090BF0-47C2-5F41-B307-4F77A80A869A}"/>
                  </a:ext>
                </a:extLst>
              </p14:cNvPr>
              <p14:cNvContentPartPr/>
              <p14:nvPr/>
            </p14:nvContentPartPr>
            <p14:xfrm>
              <a:off x="3112560" y="3429720"/>
              <a:ext cx="2172960" cy="39600"/>
            </p14:xfrm>
          </p:contentPart>
        </mc:Choice>
        <mc:Fallback xmlns="">
          <p:pic>
            <p:nvPicPr>
              <p:cNvPr id="2" name="Ink 1">
                <a:extLst>
                  <a:ext uri="{FF2B5EF4-FFF2-40B4-BE49-F238E27FC236}">
                    <a16:creationId xmlns:a16="http://schemas.microsoft.com/office/drawing/2014/main" id="{68090BF0-47C2-5F41-B307-4F77A80A869A}"/>
                  </a:ext>
                </a:extLst>
              </p:cNvPr>
              <p:cNvPicPr/>
              <p:nvPr/>
            </p:nvPicPr>
            <p:blipFill>
              <a:blip r:embed="rId5"/>
              <a:stretch>
                <a:fillRect/>
              </a:stretch>
            </p:blipFill>
            <p:spPr>
              <a:xfrm>
                <a:off x="3096720" y="3366360"/>
                <a:ext cx="22042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8D69C1FB-62EF-3B42-B570-815886E8C587}"/>
                  </a:ext>
                </a:extLst>
              </p14:cNvPr>
              <p14:cNvContentPartPr/>
              <p14:nvPr/>
            </p14:nvContentPartPr>
            <p14:xfrm>
              <a:off x="6675840" y="4574880"/>
              <a:ext cx="1173960" cy="424080"/>
            </p14:xfrm>
          </p:contentPart>
        </mc:Choice>
        <mc:Fallback xmlns="">
          <p:pic>
            <p:nvPicPr>
              <p:cNvPr id="3" name="Ink 2">
                <a:extLst>
                  <a:ext uri="{FF2B5EF4-FFF2-40B4-BE49-F238E27FC236}">
                    <a16:creationId xmlns:a16="http://schemas.microsoft.com/office/drawing/2014/main" id="{8D69C1FB-62EF-3B42-B570-815886E8C587}"/>
                  </a:ext>
                </a:extLst>
              </p:cNvPr>
              <p:cNvPicPr/>
              <p:nvPr/>
            </p:nvPicPr>
            <p:blipFill>
              <a:blip r:embed="rId7"/>
              <a:stretch>
                <a:fillRect/>
              </a:stretch>
            </p:blipFill>
            <p:spPr>
              <a:xfrm>
                <a:off x="6666480" y="4565520"/>
                <a:ext cx="1192680" cy="442800"/>
              </a:xfrm>
              <a:prstGeom prst="rect">
                <a:avLst/>
              </a:prstGeom>
            </p:spPr>
          </p:pic>
        </mc:Fallback>
      </mc:AlternateContent>
    </p:spTree>
    <p:extLst>
      <p:ext uri="{BB962C8B-B14F-4D97-AF65-F5344CB8AC3E}">
        <p14:creationId xmlns:p14="http://schemas.microsoft.com/office/powerpoint/2010/main" val="308690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987328-DD6E-4940-926C-98C11267730E}"/>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4350742E-AB52-FE4F-A330-890A943EF7DE}"/>
                  </a:ext>
                </a:extLst>
              </p:cNvPr>
              <p:cNvGraphicFramePr>
                <a:graphicFrameLocks noGrp="1"/>
              </p:cNvGraphicFramePr>
              <p:nvPr/>
            </p:nvGraphicFramePr>
            <p:xfrm>
              <a:off x="363415" y="3863943"/>
              <a:ext cx="8487507" cy="2709245"/>
            </p:xfrm>
            <a:graphic>
              <a:graphicData uri="http://schemas.openxmlformats.org/drawingml/2006/table">
                <a:tbl>
                  <a:tblPr firstRow="1" bandRow="1">
                    <a:tableStyleId>{5C22544A-7EE6-4342-B048-85BDC9FD1C3A}</a:tableStyleId>
                  </a:tblPr>
                  <a:tblGrid>
                    <a:gridCol w="6013939">
                      <a:extLst>
                        <a:ext uri="{9D8B030D-6E8A-4147-A177-3AD203B41FA5}">
                          <a16:colId xmlns:a16="http://schemas.microsoft.com/office/drawing/2014/main" val="1295972655"/>
                        </a:ext>
                      </a:extLst>
                    </a:gridCol>
                    <a:gridCol w="832338">
                      <a:extLst>
                        <a:ext uri="{9D8B030D-6E8A-4147-A177-3AD203B41FA5}">
                          <a16:colId xmlns:a16="http://schemas.microsoft.com/office/drawing/2014/main" val="2716783172"/>
                        </a:ext>
                      </a:extLst>
                    </a:gridCol>
                    <a:gridCol w="820616">
                      <a:extLst>
                        <a:ext uri="{9D8B030D-6E8A-4147-A177-3AD203B41FA5}">
                          <a16:colId xmlns:a16="http://schemas.microsoft.com/office/drawing/2014/main" val="1141239830"/>
                        </a:ext>
                      </a:extLst>
                    </a:gridCol>
                    <a:gridCol w="820614">
                      <a:extLst>
                        <a:ext uri="{9D8B030D-6E8A-4147-A177-3AD203B41FA5}">
                          <a16:colId xmlns:a16="http://schemas.microsoft.com/office/drawing/2014/main" val="4268829081"/>
                        </a:ext>
                      </a:extLst>
                    </a:gridCol>
                  </a:tblGrid>
                  <a:tr h="676937">
                    <a:tc>
                      <a:txBody>
                        <a:bodyPr/>
                        <a:lstStyle/>
                        <a:p>
                          <a:pPr algn="ctr"/>
                          <a:r>
                            <a:rPr lang="en-US" sz="2400" b="1" dirty="0">
                              <a:solidFill>
                                <a:schemeClr val="tx1"/>
                              </a:solidFill>
                            </a:rPr>
                            <a:t>Transformation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A</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B</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768327"/>
                      </a:ext>
                    </a:extLst>
                  </a:tr>
                  <a:tr h="676937">
                    <a:tc>
                      <a:txBody>
                        <a:bodyPr/>
                        <a:lstStyle/>
                        <a:p>
                          <a:pPr algn="ctr"/>
                          <a:r>
                            <a:rPr lang="en-GB" sz="2400" b="1" dirty="0">
                              <a:solidFill>
                                <a:schemeClr val="tx1"/>
                              </a:solidFill>
                            </a:rPr>
                            <a:t>1.) </a:t>
                          </a:r>
                          <a14:m>
                            <m:oMath xmlns:m="http://schemas.openxmlformats.org/officeDocument/2006/math">
                              <m:r>
                                <a:rPr lang="en-GB" sz="2400" b="1" i="1" smtClean="0">
                                  <a:solidFill>
                                    <a:schemeClr val="tx1"/>
                                  </a:solidFill>
                                  <a:latin typeface="Cambria Math" panose="02040503050406030204" pitchFamily="18" charset="0"/>
                                </a:rPr>
                                <m:t>𝑹𝒆𝒇𝒍𝒆𝒄𝒕𝒊𝒐𝒏</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𝒊𝒏</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𝒕𝒉𝒆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𝒍𝒊𝒏𝒆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𝒚</m:t>
                              </m:r>
                              <m:r>
                                <a:rPr lang="en-GB" sz="2400" b="1" i="1" smtClean="0">
                                  <a:solidFill>
                                    <a:schemeClr val="tx1"/>
                                  </a:solidFill>
                                  <a:latin typeface="Cambria Math" panose="02040503050406030204" pitchFamily="18" charset="0"/>
                                </a:rPr>
                                <m:t>=−</m:t>
                              </m:r>
                              <m:r>
                                <a:rPr lang="en-GB" sz="2400" b="1" i="1" smtClean="0">
                                  <a:solidFill>
                                    <a:schemeClr val="tx1"/>
                                  </a:solidFill>
                                  <a:latin typeface="Cambria Math" panose="02040503050406030204" pitchFamily="18" charset="0"/>
                                </a:rPr>
                                <m:t>𝟏</m:t>
                              </m:r>
                            </m:oMath>
                          </a14:m>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9188341"/>
                      </a:ext>
                    </a:extLst>
                  </a:tr>
                  <a:tr h="676937">
                    <a:tc>
                      <a:txBody>
                        <a:bodyPr/>
                        <a:lstStyle/>
                        <a:p>
                          <a:pPr algn="ctr"/>
                          <a:r>
                            <a:rPr lang="en-GB" sz="2400" b="1" dirty="0">
                              <a:solidFill>
                                <a:schemeClr val="tx1"/>
                              </a:solidFill>
                            </a:rPr>
                            <a:t>2.) </a:t>
                          </a:r>
                          <a14:m>
                            <m:oMath xmlns:m="http://schemas.openxmlformats.org/officeDocument/2006/math">
                              <m:r>
                                <a:rPr lang="en-GB" sz="2400" b="1" i="1" smtClean="0">
                                  <a:solidFill>
                                    <a:schemeClr val="tx1"/>
                                  </a:solidFill>
                                  <a:latin typeface="Cambria Math" panose="02040503050406030204" pitchFamily="18" charset="0"/>
                                </a:rPr>
                                <m:t>𝑹𝒐𝒕𝒂𝒕𝒆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𝟗𝟎</m:t>
                              </m:r>
                              <m:r>
                                <a:rPr lang="en-GB" sz="2400" b="1" i="1" smtClean="0">
                                  <a:solidFill>
                                    <a:schemeClr val="tx1"/>
                                  </a:solidFill>
                                  <a:latin typeface="Cambria Math" panose="02040503050406030204" pitchFamily="18" charset="0"/>
                                  <a:ea typeface="Cambria Math" panose="02040503050406030204" pitchFamily="18" charset="0"/>
                                </a:rPr>
                                <m:t>°</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𝒄𝒍𝒐𝒄𝒌𝒘𝒊𝒔𝒆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𝒂𝒃𝒐𝒖𝒕</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𝟐</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𝟐</m:t>
                              </m:r>
                              <m:r>
                                <a:rPr lang="en-GB" sz="2400" b="1" i="1" smtClean="0">
                                  <a:solidFill>
                                    <a:schemeClr val="tx1"/>
                                  </a:solidFill>
                                  <a:latin typeface="Cambria Math" panose="02040503050406030204" pitchFamily="18" charset="0"/>
                                </a:rPr>
                                <m:t>)</m:t>
                              </m:r>
                            </m:oMath>
                          </a14:m>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8116783"/>
                      </a:ext>
                    </a:extLst>
                  </a:tr>
                  <a:tr h="676937">
                    <a:tc>
                      <a:txBody>
                        <a:bodyPr/>
                        <a:lstStyle/>
                        <a:p>
                          <a:pPr algn="ctr"/>
                          <a:r>
                            <a:rPr lang="en-GB" sz="2400" b="1" dirty="0">
                              <a:solidFill>
                                <a:schemeClr val="tx1"/>
                              </a:solidFill>
                            </a:rPr>
                            <a:t>3.) </a:t>
                          </a:r>
                          <a14:m>
                            <m:oMath xmlns:m="http://schemas.openxmlformats.org/officeDocument/2006/math">
                              <m:r>
                                <a:rPr lang="en-GB" sz="2400" b="1" i="1" smtClean="0">
                                  <a:solidFill>
                                    <a:schemeClr val="tx1"/>
                                  </a:solidFill>
                                  <a:latin typeface="Cambria Math" panose="02040503050406030204" pitchFamily="18" charset="0"/>
                                </a:rPr>
                                <m:t>𝑻𝒓𝒂𝒏𝒔𝒍𝒂𝒕𝒆</m:t>
                              </m:r>
                              <m:r>
                                <a:rPr lang="en-GB" sz="2400" b="1" i="1" smtClean="0">
                                  <a:solidFill>
                                    <a:schemeClr val="tx1"/>
                                  </a:solidFill>
                                  <a:latin typeface="Cambria Math" panose="02040503050406030204" pitchFamily="18" charset="0"/>
                                </a:rPr>
                                <m:t> </m:t>
                              </m:r>
                              <m:d>
                                <m:dPr>
                                  <m:ctrlPr>
                                    <a:rPr lang="en-GB" sz="2400" b="1" i="1" smtClean="0">
                                      <a:solidFill>
                                        <a:schemeClr val="tx1"/>
                                      </a:solidFill>
                                      <a:latin typeface="Cambria Math" panose="02040503050406030204" pitchFamily="18" charset="0"/>
                                    </a:rPr>
                                  </m:ctrlPr>
                                </m:dPr>
                                <m:e>
                                  <m:eqArr>
                                    <m:eqArrPr>
                                      <m:ctrlPr>
                                        <a:rPr lang="en-GB" sz="2400" b="1" i="1" smtClean="0">
                                          <a:solidFill>
                                            <a:schemeClr val="tx1"/>
                                          </a:solidFill>
                                          <a:latin typeface="Cambria Math" panose="02040503050406030204" pitchFamily="18" charset="0"/>
                                        </a:rPr>
                                      </m:ctrlPr>
                                    </m:eqArrPr>
                                    <m:e>
                                      <m:r>
                                        <a:rPr lang="en-GB" sz="2400" b="1" i="1" smtClean="0">
                                          <a:solidFill>
                                            <a:schemeClr val="tx1"/>
                                          </a:solidFill>
                                          <a:latin typeface="Cambria Math" panose="02040503050406030204" pitchFamily="18" charset="0"/>
                                        </a:rPr>
                                        <m:t>𝟎</m:t>
                                      </m:r>
                                    </m:e>
                                    <m:e>
                                      <m:r>
                                        <a:rPr lang="en-GB" sz="2400" b="1" i="1" smtClean="0">
                                          <a:solidFill>
                                            <a:schemeClr val="tx1"/>
                                          </a:solidFill>
                                          <a:latin typeface="Cambria Math" panose="02040503050406030204" pitchFamily="18" charset="0"/>
                                        </a:rPr>
                                        <m:t>−</m:t>
                                      </m:r>
                                      <m:r>
                                        <a:rPr lang="en-GB" sz="2400" b="1" i="1" smtClean="0">
                                          <a:solidFill>
                                            <a:schemeClr val="tx1"/>
                                          </a:solidFill>
                                          <a:latin typeface="Cambria Math" panose="02040503050406030204" pitchFamily="18" charset="0"/>
                                        </a:rPr>
                                        <m:t>𝟑</m:t>
                                      </m:r>
                                    </m:e>
                                  </m:eqArr>
                                </m:e>
                              </m:d>
                            </m:oMath>
                          </a14:m>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1F7"/>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9241896"/>
                      </a:ext>
                    </a:extLst>
                  </a:tr>
                </a:tbl>
              </a:graphicData>
            </a:graphic>
          </p:graphicFrame>
        </mc:Choice>
        <mc:Fallback xmlns="">
          <p:graphicFrame>
            <p:nvGraphicFramePr>
              <p:cNvPr id="5" name="Table 4">
                <a:extLst>
                  <a:ext uri="{FF2B5EF4-FFF2-40B4-BE49-F238E27FC236}">
                    <a16:creationId xmlns:a16="http://schemas.microsoft.com/office/drawing/2014/main" id="{4350742E-AB52-FE4F-A330-890A943EF7DE}"/>
                  </a:ext>
                </a:extLst>
              </p:cNvPr>
              <p:cNvGraphicFramePr>
                <a:graphicFrameLocks noGrp="1"/>
              </p:cNvGraphicFramePr>
              <p:nvPr/>
            </p:nvGraphicFramePr>
            <p:xfrm>
              <a:off x="363415" y="3863943"/>
              <a:ext cx="8487507" cy="2709245"/>
            </p:xfrm>
            <a:graphic>
              <a:graphicData uri="http://schemas.openxmlformats.org/drawingml/2006/table">
                <a:tbl>
                  <a:tblPr firstRow="1" bandRow="1">
                    <a:tableStyleId>{5C22544A-7EE6-4342-B048-85BDC9FD1C3A}</a:tableStyleId>
                  </a:tblPr>
                  <a:tblGrid>
                    <a:gridCol w="6013939">
                      <a:extLst>
                        <a:ext uri="{9D8B030D-6E8A-4147-A177-3AD203B41FA5}">
                          <a16:colId xmlns:a16="http://schemas.microsoft.com/office/drawing/2014/main" val="1295972655"/>
                        </a:ext>
                      </a:extLst>
                    </a:gridCol>
                    <a:gridCol w="832338">
                      <a:extLst>
                        <a:ext uri="{9D8B030D-6E8A-4147-A177-3AD203B41FA5}">
                          <a16:colId xmlns:a16="http://schemas.microsoft.com/office/drawing/2014/main" val="2716783172"/>
                        </a:ext>
                      </a:extLst>
                    </a:gridCol>
                    <a:gridCol w="820616">
                      <a:extLst>
                        <a:ext uri="{9D8B030D-6E8A-4147-A177-3AD203B41FA5}">
                          <a16:colId xmlns:a16="http://schemas.microsoft.com/office/drawing/2014/main" val="1141239830"/>
                        </a:ext>
                      </a:extLst>
                    </a:gridCol>
                    <a:gridCol w="820614">
                      <a:extLst>
                        <a:ext uri="{9D8B030D-6E8A-4147-A177-3AD203B41FA5}">
                          <a16:colId xmlns:a16="http://schemas.microsoft.com/office/drawing/2014/main" val="4268829081"/>
                        </a:ext>
                      </a:extLst>
                    </a:gridCol>
                  </a:tblGrid>
                  <a:tr h="676937">
                    <a:tc>
                      <a:txBody>
                        <a:bodyPr/>
                        <a:lstStyle/>
                        <a:p>
                          <a:pPr algn="ctr"/>
                          <a:r>
                            <a:rPr lang="en-US" sz="2400" b="1" dirty="0">
                              <a:solidFill>
                                <a:schemeClr val="tx1"/>
                              </a:solidFill>
                            </a:rPr>
                            <a:t>Transformation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A</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B</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768327"/>
                      </a:ext>
                    </a:extLst>
                  </a:tr>
                  <a:tr h="676937">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1" t="-100000" r="-41561" b="-209259"/>
                          </a:stretch>
                        </a:blip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9188341"/>
                      </a:ext>
                    </a:extLst>
                  </a:tr>
                  <a:tr h="676937">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1" t="-203774" r="-41561" b="-113208"/>
                          </a:stretch>
                        </a:blip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8116783"/>
                      </a:ext>
                    </a:extLst>
                  </a:tr>
                  <a:tr h="67843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1" t="-298148" r="-41561" b="-11111"/>
                          </a:stretch>
                        </a:blip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9241896"/>
                      </a:ext>
                    </a:extLst>
                  </a:tr>
                </a:tbl>
              </a:graphicData>
            </a:graphic>
          </p:graphicFrame>
        </mc:Fallback>
      </mc:AlternateContent>
      <p:pic>
        <p:nvPicPr>
          <p:cNvPr id="8" name="Picture 7">
            <a:extLst>
              <a:ext uri="{FF2B5EF4-FFF2-40B4-BE49-F238E27FC236}">
                <a16:creationId xmlns:a16="http://schemas.microsoft.com/office/drawing/2014/main" id="{5EEB8639-0E1A-D84F-9890-E63E7A61A435}"/>
              </a:ext>
            </a:extLst>
          </p:cNvPr>
          <p:cNvPicPr>
            <a:picLocks noChangeAspect="1"/>
          </p:cNvPicPr>
          <p:nvPr/>
        </p:nvPicPr>
        <p:blipFill>
          <a:blip r:embed="rId3"/>
          <a:stretch>
            <a:fillRect/>
          </a:stretch>
        </p:blipFill>
        <p:spPr>
          <a:xfrm>
            <a:off x="2896306" y="909600"/>
            <a:ext cx="2736633" cy="2883477"/>
          </a:xfrm>
          <a:prstGeom prst="rect">
            <a:avLst/>
          </a:prstGeom>
        </p:spPr>
      </p:pic>
      <p:sp>
        <p:nvSpPr>
          <p:cNvPr id="9" name="Rectangle 8">
            <a:extLst>
              <a:ext uri="{FF2B5EF4-FFF2-40B4-BE49-F238E27FC236}">
                <a16:creationId xmlns:a16="http://schemas.microsoft.com/office/drawing/2014/main" id="{0DA70465-47B7-6845-A14C-E4E33F2D7D24}"/>
              </a:ext>
            </a:extLst>
          </p:cNvPr>
          <p:cNvSpPr/>
          <p:nvPr/>
        </p:nvSpPr>
        <p:spPr>
          <a:xfrm>
            <a:off x="597878" y="149469"/>
            <a:ext cx="7913076" cy="830997"/>
          </a:xfrm>
          <a:prstGeom prst="rect">
            <a:avLst/>
          </a:prstGeom>
        </p:spPr>
        <p:txBody>
          <a:bodyPr wrap="square">
            <a:spAutoFit/>
          </a:bodyPr>
          <a:lstStyle/>
          <a:p>
            <a:pPr algn="ctr"/>
            <a:r>
              <a:rPr lang="en-US" sz="2400" b="1" dirty="0"/>
              <a:t>Tick the box for the vertices that are invariant when the transformations to the right are applied to the shape ABC?</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68090BF0-47C2-5F41-B307-4F77A80A869A}"/>
                  </a:ext>
                </a:extLst>
              </p14:cNvPr>
              <p14:cNvContentPartPr/>
              <p14:nvPr/>
            </p14:nvContentPartPr>
            <p14:xfrm>
              <a:off x="3112560" y="3429720"/>
              <a:ext cx="2172960" cy="39600"/>
            </p14:xfrm>
          </p:contentPart>
        </mc:Choice>
        <mc:Fallback xmlns="">
          <p:pic>
            <p:nvPicPr>
              <p:cNvPr id="2" name="Ink 1">
                <a:extLst>
                  <a:ext uri="{FF2B5EF4-FFF2-40B4-BE49-F238E27FC236}">
                    <a16:creationId xmlns:a16="http://schemas.microsoft.com/office/drawing/2014/main" id="{68090BF0-47C2-5F41-B307-4F77A80A869A}"/>
                  </a:ext>
                </a:extLst>
              </p:cNvPr>
              <p:cNvPicPr/>
              <p:nvPr/>
            </p:nvPicPr>
            <p:blipFill>
              <a:blip r:embed="rId5"/>
              <a:stretch>
                <a:fillRect/>
              </a:stretch>
            </p:blipFill>
            <p:spPr>
              <a:xfrm>
                <a:off x="3096720" y="3366360"/>
                <a:ext cx="22042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8D69C1FB-62EF-3B42-B570-815886E8C587}"/>
                  </a:ext>
                </a:extLst>
              </p14:cNvPr>
              <p14:cNvContentPartPr/>
              <p14:nvPr/>
            </p14:nvContentPartPr>
            <p14:xfrm>
              <a:off x="6675840" y="4574880"/>
              <a:ext cx="1173960" cy="424080"/>
            </p14:xfrm>
          </p:contentPart>
        </mc:Choice>
        <mc:Fallback xmlns="">
          <p:pic>
            <p:nvPicPr>
              <p:cNvPr id="3" name="Ink 2">
                <a:extLst>
                  <a:ext uri="{FF2B5EF4-FFF2-40B4-BE49-F238E27FC236}">
                    <a16:creationId xmlns:a16="http://schemas.microsoft.com/office/drawing/2014/main" id="{8D69C1FB-62EF-3B42-B570-815886E8C587}"/>
                  </a:ext>
                </a:extLst>
              </p:cNvPr>
              <p:cNvPicPr/>
              <p:nvPr/>
            </p:nvPicPr>
            <p:blipFill>
              <a:blip r:embed="rId7"/>
              <a:stretch>
                <a:fillRect/>
              </a:stretch>
            </p:blipFill>
            <p:spPr>
              <a:xfrm>
                <a:off x="6666480" y="4565520"/>
                <a:ext cx="1192680" cy="442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67668CB3-474C-8B4D-95C2-B4C7EB28CD18}"/>
                  </a:ext>
                </a:extLst>
              </p14:cNvPr>
              <p14:cNvContentPartPr/>
              <p14:nvPr/>
            </p14:nvContentPartPr>
            <p14:xfrm>
              <a:off x="5227560" y="1289520"/>
              <a:ext cx="184320" cy="195120"/>
            </p14:xfrm>
          </p:contentPart>
        </mc:Choice>
        <mc:Fallback xmlns="">
          <p:pic>
            <p:nvPicPr>
              <p:cNvPr id="4" name="Ink 3">
                <a:extLst>
                  <a:ext uri="{FF2B5EF4-FFF2-40B4-BE49-F238E27FC236}">
                    <a16:creationId xmlns:a16="http://schemas.microsoft.com/office/drawing/2014/main" id="{67668CB3-474C-8B4D-95C2-B4C7EB28CD18}"/>
                  </a:ext>
                </a:extLst>
              </p:cNvPr>
              <p:cNvPicPr/>
              <p:nvPr/>
            </p:nvPicPr>
            <p:blipFill>
              <a:blip r:embed="rId9"/>
              <a:stretch>
                <a:fillRect/>
              </a:stretch>
            </p:blipFill>
            <p:spPr>
              <a:xfrm>
                <a:off x="5211720" y="1226160"/>
                <a:ext cx="215640" cy="321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08231D86-F1C7-2345-9778-38713A7FF5C0}"/>
                  </a:ext>
                </a:extLst>
              </p14:cNvPr>
              <p14:cNvContentPartPr/>
              <p14:nvPr/>
            </p14:nvContentPartPr>
            <p14:xfrm>
              <a:off x="8256600" y="5329440"/>
              <a:ext cx="395280" cy="423720"/>
            </p14:xfrm>
          </p:contentPart>
        </mc:Choice>
        <mc:Fallback xmlns="">
          <p:pic>
            <p:nvPicPr>
              <p:cNvPr id="7" name="Ink 6">
                <a:extLst>
                  <a:ext uri="{FF2B5EF4-FFF2-40B4-BE49-F238E27FC236}">
                    <a16:creationId xmlns:a16="http://schemas.microsoft.com/office/drawing/2014/main" id="{08231D86-F1C7-2345-9778-38713A7FF5C0}"/>
                  </a:ext>
                </a:extLst>
              </p:cNvPr>
              <p:cNvPicPr/>
              <p:nvPr/>
            </p:nvPicPr>
            <p:blipFill>
              <a:blip r:embed="rId11"/>
              <a:stretch>
                <a:fillRect/>
              </a:stretch>
            </p:blipFill>
            <p:spPr>
              <a:xfrm>
                <a:off x="8247240" y="5320080"/>
                <a:ext cx="414000" cy="442440"/>
              </a:xfrm>
              <a:prstGeom prst="rect">
                <a:avLst/>
              </a:prstGeom>
            </p:spPr>
          </p:pic>
        </mc:Fallback>
      </mc:AlternateContent>
    </p:spTree>
    <p:extLst>
      <p:ext uri="{BB962C8B-B14F-4D97-AF65-F5344CB8AC3E}">
        <p14:creationId xmlns:p14="http://schemas.microsoft.com/office/powerpoint/2010/main" val="3704446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987328-DD6E-4940-926C-98C11267730E}"/>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4350742E-AB52-FE4F-A330-890A943EF7DE}"/>
                  </a:ext>
                </a:extLst>
              </p:cNvPr>
              <p:cNvGraphicFramePr>
                <a:graphicFrameLocks noGrp="1"/>
              </p:cNvGraphicFramePr>
              <p:nvPr/>
            </p:nvGraphicFramePr>
            <p:xfrm>
              <a:off x="363415" y="3863943"/>
              <a:ext cx="8487507" cy="2709245"/>
            </p:xfrm>
            <a:graphic>
              <a:graphicData uri="http://schemas.openxmlformats.org/drawingml/2006/table">
                <a:tbl>
                  <a:tblPr firstRow="1" bandRow="1">
                    <a:tableStyleId>{5C22544A-7EE6-4342-B048-85BDC9FD1C3A}</a:tableStyleId>
                  </a:tblPr>
                  <a:tblGrid>
                    <a:gridCol w="6013939">
                      <a:extLst>
                        <a:ext uri="{9D8B030D-6E8A-4147-A177-3AD203B41FA5}">
                          <a16:colId xmlns:a16="http://schemas.microsoft.com/office/drawing/2014/main" val="1295972655"/>
                        </a:ext>
                      </a:extLst>
                    </a:gridCol>
                    <a:gridCol w="832338">
                      <a:extLst>
                        <a:ext uri="{9D8B030D-6E8A-4147-A177-3AD203B41FA5}">
                          <a16:colId xmlns:a16="http://schemas.microsoft.com/office/drawing/2014/main" val="2716783172"/>
                        </a:ext>
                      </a:extLst>
                    </a:gridCol>
                    <a:gridCol w="820616">
                      <a:extLst>
                        <a:ext uri="{9D8B030D-6E8A-4147-A177-3AD203B41FA5}">
                          <a16:colId xmlns:a16="http://schemas.microsoft.com/office/drawing/2014/main" val="1141239830"/>
                        </a:ext>
                      </a:extLst>
                    </a:gridCol>
                    <a:gridCol w="820614">
                      <a:extLst>
                        <a:ext uri="{9D8B030D-6E8A-4147-A177-3AD203B41FA5}">
                          <a16:colId xmlns:a16="http://schemas.microsoft.com/office/drawing/2014/main" val="4268829081"/>
                        </a:ext>
                      </a:extLst>
                    </a:gridCol>
                  </a:tblGrid>
                  <a:tr h="676937">
                    <a:tc>
                      <a:txBody>
                        <a:bodyPr/>
                        <a:lstStyle/>
                        <a:p>
                          <a:pPr algn="ctr"/>
                          <a:r>
                            <a:rPr lang="en-US" sz="2400" b="1" dirty="0">
                              <a:solidFill>
                                <a:schemeClr val="tx1"/>
                              </a:solidFill>
                            </a:rPr>
                            <a:t>Transformation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A</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B</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768327"/>
                      </a:ext>
                    </a:extLst>
                  </a:tr>
                  <a:tr h="676937">
                    <a:tc>
                      <a:txBody>
                        <a:bodyPr/>
                        <a:lstStyle/>
                        <a:p>
                          <a:pPr algn="ctr"/>
                          <a:r>
                            <a:rPr lang="en-GB" sz="2400" b="1" dirty="0">
                              <a:solidFill>
                                <a:schemeClr val="tx1"/>
                              </a:solidFill>
                            </a:rPr>
                            <a:t>1.) </a:t>
                          </a:r>
                          <a14:m>
                            <m:oMath xmlns:m="http://schemas.openxmlformats.org/officeDocument/2006/math">
                              <m:r>
                                <a:rPr lang="en-GB" sz="2400" b="1" i="1" smtClean="0">
                                  <a:solidFill>
                                    <a:schemeClr val="tx1"/>
                                  </a:solidFill>
                                  <a:latin typeface="Cambria Math" panose="02040503050406030204" pitchFamily="18" charset="0"/>
                                </a:rPr>
                                <m:t>𝑹𝒆𝒇𝒍𝒆𝒄𝒕𝒊𝒐𝒏</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𝒊𝒏</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𝒕𝒉𝒆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𝒍𝒊𝒏𝒆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𝒚</m:t>
                              </m:r>
                              <m:r>
                                <a:rPr lang="en-GB" sz="2400" b="1" i="1" smtClean="0">
                                  <a:solidFill>
                                    <a:schemeClr val="tx1"/>
                                  </a:solidFill>
                                  <a:latin typeface="Cambria Math" panose="02040503050406030204" pitchFamily="18" charset="0"/>
                                </a:rPr>
                                <m:t>=−</m:t>
                              </m:r>
                              <m:r>
                                <a:rPr lang="en-GB" sz="2400" b="1" i="1" smtClean="0">
                                  <a:solidFill>
                                    <a:schemeClr val="tx1"/>
                                  </a:solidFill>
                                  <a:latin typeface="Cambria Math" panose="02040503050406030204" pitchFamily="18" charset="0"/>
                                </a:rPr>
                                <m:t>𝟏</m:t>
                              </m:r>
                            </m:oMath>
                          </a14:m>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9188341"/>
                      </a:ext>
                    </a:extLst>
                  </a:tr>
                  <a:tr h="676937">
                    <a:tc>
                      <a:txBody>
                        <a:bodyPr/>
                        <a:lstStyle/>
                        <a:p>
                          <a:pPr algn="ctr"/>
                          <a:r>
                            <a:rPr lang="en-GB" sz="2400" b="1" dirty="0">
                              <a:solidFill>
                                <a:schemeClr val="tx1"/>
                              </a:solidFill>
                            </a:rPr>
                            <a:t>2.) </a:t>
                          </a:r>
                          <a14:m>
                            <m:oMath xmlns:m="http://schemas.openxmlformats.org/officeDocument/2006/math">
                              <m:r>
                                <a:rPr lang="en-GB" sz="2400" b="1" i="1" smtClean="0">
                                  <a:solidFill>
                                    <a:schemeClr val="tx1"/>
                                  </a:solidFill>
                                  <a:latin typeface="Cambria Math" panose="02040503050406030204" pitchFamily="18" charset="0"/>
                                </a:rPr>
                                <m:t>𝑹𝒐𝒕𝒂𝒕𝒆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𝟗𝟎</m:t>
                              </m:r>
                              <m:r>
                                <a:rPr lang="en-GB" sz="2400" b="1" i="1" smtClean="0">
                                  <a:solidFill>
                                    <a:schemeClr val="tx1"/>
                                  </a:solidFill>
                                  <a:latin typeface="Cambria Math" panose="02040503050406030204" pitchFamily="18" charset="0"/>
                                  <a:ea typeface="Cambria Math" panose="02040503050406030204" pitchFamily="18" charset="0"/>
                                </a:rPr>
                                <m:t>°</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𝒄𝒍𝒐𝒄𝒌𝒘𝒊𝒔𝒆</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𝒂𝒃𝒐𝒖𝒕</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𝟐</m:t>
                              </m:r>
                              <m:r>
                                <a:rPr lang="en-GB" sz="2400" b="1" i="1" smtClean="0">
                                  <a:solidFill>
                                    <a:schemeClr val="tx1"/>
                                  </a:solidFill>
                                  <a:latin typeface="Cambria Math" panose="02040503050406030204" pitchFamily="18" charset="0"/>
                                </a:rPr>
                                <m:t>, </m:t>
                              </m:r>
                              <m:r>
                                <a:rPr lang="en-GB" sz="2400" b="1" i="1" smtClean="0">
                                  <a:solidFill>
                                    <a:schemeClr val="tx1"/>
                                  </a:solidFill>
                                  <a:latin typeface="Cambria Math" panose="02040503050406030204" pitchFamily="18" charset="0"/>
                                </a:rPr>
                                <m:t>𝟐</m:t>
                              </m:r>
                              <m:r>
                                <a:rPr lang="en-GB" sz="2400" b="1" i="1" smtClean="0">
                                  <a:solidFill>
                                    <a:schemeClr val="tx1"/>
                                  </a:solidFill>
                                  <a:latin typeface="Cambria Math" panose="02040503050406030204" pitchFamily="18" charset="0"/>
                                </a:rPr>
                                <m:t>)</m:t>
                              </m:r>
                            </m:oMath>
                          </a14:m>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8116783"/>
                      </a:ext>
                    </a:extLst>
                  </a:tr>
                  <a:tr h="676937">
                    <a:tc>
                      <a:txBody>
                        <a:bodyPr/>
                        <a:lstStyle/>
                        <a:p>
                          <a:pPr algn="ctr"/>
                          <a:r>
                            <a:rPr lang="en-GB" sz="2400" b="1" dirty="0">
                              <a:solidFill>
                                <a:schemeClr val="tx1"/>
                              </a:solidFill>
                            </a:rPr>
                            <a:t>3.) </a:t>
                          </a:r>
                          <a14:m>
                            <m:oMath xmlns:m="http://schemas.openxmlformats.org/officeDocument/2006/math">
                              <m:r>
                                <a:rPr lang="en-GB" sz="2400" b="1" i="1" smtClean="0">
                                  <a:solidFill>
                                    <a:schemeClr val="tx1"/>
                                  </a:solidFill>
                                  <a:latin typeface="Cambria Math" panose="02040503050406030204" pitchFamily="18" charset="0"/>
                                </a:rPr>
                                <m:t>𝑻𝒓𝒂𝒏𝒔𝒍𝒂𝒕𝒆</m:t>
                              </m:r>
                              <m:r>
                                <a:rPr lang="en-GB" sz="2400" b="1" i="1" smtClean="0">
                                  <a:solidFill>
                                    <a:schemeClr val="tx1"/>
                                  </a:solidFill>
                                  <a:latin typeface="Cambria Math" panose="02040503050406030204" pitchFamily="18" charset="0"/>
                                </a:rPr>
                                <m:t> </m:t>
                              </m:r>
                              <m:d>
                                <m:dPr>
                                  <m:ctrlPr>
                                    <a:rPr lang="en-GB" sz="2400" b="1" i="1" smtClean="0">
                                      <a:solidFill>
                                        <a:schemeClr val="tx1"/>
                                      </a:solidFill>
                                      <a:latin typeface="Cambria Math" panose="02040503050406030204" pitchFamily="18" charset="0"/>
                                    </a:rPr>
                                  </m:ctrlPr>
                                </m:dPr>
                                <m:e>
                                  <m:eqArr>
                                    <m:eqArrPr>
                                      <m:ctrlPr>
                                        <a:rPr lang="en-GB" sz="2400" b="1" i="1" smtClean="0">
                                          <a:solidFill>
                                            <a:schemeClr val="tx1"/>
                                          </a:solidFill>
                                          <a:latin typeface="Cambria Math" panose="02040503050406030204" pitchFamily="18" charset="0"/>
                                        </a:rPr>
                                      </m:ctrlPr>
                                    </m:eqArrPr>
                                    <m:e>
                                      <m:r>
                                        <a:rPr lang="en-GB" sz="2400" b="1" i="1" smtClean="0">
                                          <a:solidFill>
                                            <a:schemeClr val="tx1"/>
                                          </a:solidFill>
                                          <a:latin typeface="Cambria Math" panose="02040503050406030204" pitchFamily="18" charset="0"/>
                                        </a:rPr>
                                        <m:t>𝟎</m:t>
                                      </m:r>
                                    </m:e>
                                    <m:e>
                                      <m:r>
                                        <a:rPr lang="en-GB" sz="2400" b="1" i="1" smtClean="0">
                                          <a:solidFill>
                                            <a:schemeClr val="tx1"/>
                                          </a:solidFill>
                                          <a:latin typeface="Cambria Math" panose="02040503050406030204" pitchFamily="18" charset="0"/>
                                        </a:rPr>
                                        <m:t>−</m:t>
                                      </m:r>
                                      <m:r>
                                        <a:rPr lang="en-GB" sz="2400" b="1" i="1" smtClean="0">
                                          <a:solidFill>
                                            <a:schemeClr val="tx1"/>
                                          </a:solidFill>
                                          <a:latin typeface="Cambria Math" panose="02040503050406030204" pitchFamily="18" charset="0"/>
                                        </a:rPr>
                                        <m:t>𝟑</m:t>
                                      </m:r>
                                    </m:e>
                                  </m:eqArr>
                                </m:e>
                              </m:d>
                            </m:oMath>
                          </a14:m>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1F7"/>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9241896"/>
                      </a:ext>
                    </a:extLst>
                  </a:tr>
                </a:tbl>
              </a:graphicData>
            </a:graphic>
          </p:graphicFrame>
        </mc:Choice>
        <mc:Fallback xmlns="">
          <p:graphicFrame>
            <p:nvGraphicFramePr>
              <p:cNvPr id="5" name="Table 4">
                <a:extLst>
                  <a:ext uri="{FF2B5EF4-FFF2-40B4-BE49-F238E27FC236}">
                    <a16:creationId xmlns:a16="http://schemas.microsoft.com/office/drawing/2014/main" id="{4350742E-AB52-FE4F-A330-890A943EF7DE}"/>
                  </a:ext>
                </a:extLst>
              </p:cNvPr>
              <p:cNvGraphicFramePr>
                <a:graphicFrameLocks noGrp="1"/>
              </p:cNvGraphicFramePr>
              <p:nvPr/>
            </p:nvGraphicFramePr>
            <p:xfrm>
              <a:off x="363415" y="3863943"/>
              <a:ext cx="8487507" cy="2709245"/>
            </p:xfrm>
            <a:graphic>
              <a:graphicData uri="http://schemas.openxmlformats.org/drawingml/2006/table">
                <a:tbl>
                  <a:tblPr firstRow="1" bandRow="1">
                    <a:tableStyleId>{5C22544A-7EE6-4342-B048-85BDC9FD1C3A}</a:tableStyleId>
                  </a:tblPr>
                  <a:tblGrid>
                    <a:gridCol w="6013939">
                      <a:extLst>
                        <a:ext uri="{9D8B030D-6E8A-4147-A177-3AD203B41FA5}">
                          <a16:colId xmlns:a16="http://schemas.microsoft.com/office/drawing/2014/main" val="1295972655"/>
                        </a:ext>
                      </a:extLst>
                    </a:gridCol>
                    <a:gridCol w="832338">
                      <a:extLst>
                        <a:ext uri="{9D8B030D-6E8A-4147-A177-3AD203B41FA5}">
                          <a16:colId xmlns:a16="http://schemas.microsoft.com/office/drawing/2014/main" val="2716783172"/>
                        </a:ext>
                      </a:extLst>
                    </a:gridCol>
                    <a:gridCol w="820616">
                      <a:extLst>
                        <a:ext uri="{9D8B030D-6E8A-4147-A177-3AD203B41FA5}">
                          <a16:colId xmlns:a16="http://schemas.microsoft.com/office/drawing/2014/main" val="1141239830"/>
                        </a:ext>
                      </a:extLst>
                    </a:gridCol>
                    <a:gridCol w="820614">
                      <a:extLst>
                        <a:ext uri="{9D8B030D-6E8A-4147-A177-3AD203B41FA5}">
                          <a16:colId xmlns:a16="http://schemas.microsoft.com/office/drawing/2014/main" val="4268829081"/>
                        </a:ext>
                      </a:extLst>
                    </a:gridCol>
                  </a:tblGrid>
                  <a:tr h="676937">
                    <a:tc>
                      <a:txBody>
                        <a:bodyPr/>
                        <a:lstStyle/>
                        <a:p>
                          <a:pPr algn="ctr"/>
                          <a:r>
                            <a:rPr lang="en-US" sz="2400" b="1" dirty="0">
                              <a:solidFill>
                                <a:schemeClr val="tx1"/>
                              </a:solidFill>
                            </a:rPr>
                            <a:t>Transformation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A</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B</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0768327"/>
                      </a:ext>
                    </a:extLst>
                  </a:tr>
                  <a:tr h="676937">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1" t="-100000" r="-41561" b="-209259"/>
                          </a:stretch>
                        </a:blip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9188341"/>
                      </a:ext>
                    </a:extLst>
                  </a:tr>
                  <a:tr h="676937">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1" t="-203774" r="-41561" b="-113208"/>
                          </a:stretch>
                        </a:blip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8116783"/>
                      </a:ext>
                    </a:extLst>
                  </a:tr>
                  <a:tr h="678434">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1" t="-298148" r="-41561" b="-11111"/>
                          </a:stretch>
                        </a:blip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9241896"/>
                      </a:ext>
                    </a:extLst>
                  </a:tr>
                </a:tbl>
              </a:graphicData>
            </a:graphic>
          </p:graphicFrame>
        </mc:Fallback>
      </mc:AlternateContent>
      <p:pic>
        <p:nvPicPr>
          <p:cNvPr id="8" name="Picture 7">
            <a:extLst>
              <a:ext uri="{FF2B5EF4-FFF2-40B4-BE49-F238E27FC236}">
                <a16:creationId xmlns:a16="http://schemas.microsoft.com/office/drawing/2014/main" id="{5EEB8639-0E1A-D84F-9890-E63E7A61A435}"/>
              </a:ext>
            </a:extLst>
          </p:cNvPr>
          <p:cNvPicPr>
            <a:picLocks noChangeAspect="1"/>
          </p:cNvPicPr>
          <p:nvPr/>
        </p:nvPicPr>
        <p:blipFill>
          <a:blip r:embed="rId3"/>
          <a:stretch>
            <a:fillRect/>
          </a:stretch>
        </p:blipFill>
        <p:spPr>
          <a:xfrm>
            <a:off x="2896306" y="909600"/>
            <a:ext cx="2736633" cy="2883477"/>
          </a:xfrm>
          <a:prstGeom prst="rect">
            <a:avLst/>
          </a:prstGeom>
        </p:spPr>
      </p:pic>
      <p:sp>
        <p:nvSpPr>
          <p:cNvPr id="9" name="Rectangle 8">
            <a:extLst>
              <a:ext uri="{FF2B5EF4-FFF2-40B4-BE49-F238E27FC236}">
                <a16:creationId xmlns:a16="http://schemas.microsoft.com/office/drawing/2014/main" id="{0DA70465-47B7-6845-A14C-E4E33F2D7D24}"/>
              </a:ext>
            </a:extLst>
          </p:cNvPr>
          <p:cNvSpPr/>
          <p:nvPr/>
        </p:nvSpPr>
        <p:spPr>
          <a:xfrm>
            <a:off x="597878" y="149469"/>
            <a:ext cx="7913076" cy="830997"/>
          </a:xfrm>
          <a:prstGeom prst="rect">
            <a:avLst/>
          </a:prstGeom>
        </p:spPr>
        <p:txBody>
          <a:bodyPr wrap="square">
            <a:spAutoFit/>
          </a:bodyPr>
          <a:lstStyle/>
          <a:p>
            <a:pPr algn="ctr"/>
            <a:r>
              <a:rPr lang="en-US" sz="2400" b="1" dirty="0"/>
              <a:t>Tick the box for the vertices that are invariant when the transformations to the right are applied to the shape ABC?</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68090BF0-47C2-5F41-B307-4F77A80A869A}"/>
                  </a:ext>
                </a:extLst>
              </p14:cNvPr>
              <p14:cNvContentPartPr/>
              <p14:nvPr/>
            </p14:nvContentPartPr>
            <p14:xfrm>
              <a:off x="3112560" y="3429720"/>
              <a:ext cx="2172960" cy="39600"/>
            </p14:xfrm>
          </p:contentPart>
        </mc:Choice>
        <mc:Fallback xmlns="">
          <p:pic>
            <p:nvPicPr>
              <p:cNvPr id="2" name="Ink 1">
                <a:extLst>
                  <a:ext uri="{FF2B5EF4-FFF2-40B4-BE49-F238E27FC236}">
                    <a16:creationId xmlns:a16="http://schemas.microsoft.com/office/drawing/2014/main" id="{68090BF0-47C2-5F41-B307-4F77A80A869A}"/>
                  </a:ext>
                </a:extLst>
              </p:cNvPr>
              <p:cNvPicPr/>
              <p:nvPr/>
            </p:nvPicPr>
            <p:blipFill>
              <a:blip r:embed="rId5"/>
              <a:stretch>
                <a:fillRect/>
              </a:stretch>
            </p:blipFill>
            <p:spPr>
              <a:xfrm>
                <a:off x="3096720" y="3366360"/>
                <a:ext cx="22042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8D69C1FB-62EF-3B42-B570-815886E8C587}"/>
                  </a:ext>
                </a:extLst>
              </p14:cNvPr>
              <p14:cNvContentPartPr/>
              <p14:nvPr/>
            </p14:nvContentPartPr>
            <p14:xfrm>
              <a:off x="6675840" y="4574880"/>
              <a:ext cx="1173960" cy="424080"/>
            </p14:xfrm>
          </p:contentPart>
        </mc:Choice>
        <mc:Fallback xmlns="">
          <p:pic>
            <p:nvPicPr>
              <p:cNvPr id="3" name="Ink 2">
                <a:extLst>
                  <a:ext uri="{FF2B5EF4-FFF2-40B4-BE49-F238E27FC236}">
                    <a16:creationId xmlns:a16="http://schemas.microsoft.com/office/drawing/2014/main" id="{8D69C1FB-62EF-3B42-B570-815886E8C587}"/>
                  </a:ext>
                </a:extLst>
              </p:cNvPr>
              <p:cNvPicPr/>
              <p:nvPr/>
            </p:nvPicPr>
            <p:blipFill>
              <a:blip r:embed="rId7"/>
              <a:stretch>
                <a:fillRect/>
              </a:stretch>
            </p:blipFill>
            <p:spPr>
              <a:xfrm>
                <a:off x="6666480" y="4565520"/>
                <a:ext cx="1192680" cy="442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67668CB3-474C-8B4D-95C2-B4C7EB28CD18}"/>
                  </a:ext>
                </a:extLst>
              </p14:cNvPr>
              <p14:cNvContentPartPr/>
              <p14:nvPr/>
            </p14:nvContentPartPr>
            <p14:xfrm>
              <a:off x="5227560" y="1289520"/>
              <a:ext cx="184320" cy="195120"/>
            </p14:xfrm>
          </p:contentPart>
        </mc:Choice>
        <mc:Fallback xmlns="">
          <p:pic>
            <p:nvPicPr>
              <p:cNvPr id="4" name="Ink 3">
                <a:extLst>
                  <a:ext uri="{FF2B5EF4-FFF2-40B4-BE49-F238E27FC236}">
                    <a16:creationId xmlns:a16="http://schemas.microsoft.com/office/drawing/2014/main" id="{67668CB3-474C-8B4D-95C2-B4C7EB28CD18}"/>
                  </a:ext>
                </a:extLst>
              </p:cNvPr>
              <p:cNvPicPr/>
              <p:nvPr/>
            </p:nvPicPr>
            <p:blipFill>
              <a:blip r:embed="rId9"/>
              <a:stretch>
                <a:fillRect/>
              </a:stretch>
            </p:blipFill>
            <p:spPr>
              <a:xfrm>
                <a:off x="5211720" y="1226160"/>
                <a:ext cx="215640" cy="321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08231D86-F1C7-2345-9778-38713A7FF5C0}"/>
                  </a:ext>
                </a:extLst>
              </p14:cNvPr>
              <p14:cNvContentPartPr/>
              <p14:nvPr/>
            </p14:nvContentPartPr>
            <p14:xfrm>
              <a:off x="8256600" y="5329440"/>
              <a:ext cx="395280" cy="423720"/>
            </p14:xfrm>
          </p:contentPart>
        </mc:Choice>
        <mc:Fallback xmlns="">
          <p:pic>
            <p:nvPicPr>
              <p:cNvPr id="7" name="Ink 6">
                <a:extLst>
                  <a:ext uri="{FF2B5EF4-FFF2-40B4-BE49-F238E27FC236}">
                    <a16:creationId xmlns:a16="http://schemas.microsoft.com/office/drawing/2014/main" id="{08231D86-F1C7-2345-9778-38713A7FF5C0}"/>
                  </a:ext>
                </a:extLst>
              </p:cNvPr>
              <p:cNvPicPr/>
              <p:nvPr/>
            </p:nvPicPr>
            <p:blipFill>
              <a:blip r:embed="rId11"/>
              <a:stretch>
                <a:fillRect/>
              </a:stretch>
            </p:blipFill>
            <p:spPr>
              <a:xfrm>
                <a:off x="8247240" y="5320080"/>
                <a:ext cx="414000" cy="442440"/>
              </a:xfrm>
              <a:prstGeom prst="rect">
                <a:avLst/>
              </a:prstGeom>
            </p:spPr>
          </p:pic>
        </mc:Fallback>
      </mc:AlternateContent>
    </p:spTree>
    <p:extLst>
      <p:ext uri="{BB962C8B-B14F-4D97-AF65-F5344CB8AC3E}">
        <p14:creationId xmlns:p14="http://schemas.microsoft.com/office/powerpoint/2010/main" val="3551637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987328-DD6E-4940-926C-98C11267730E}"/>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3" name="Table 23">
            <a:extLst>
              <a:ext uri="{FF2B5EF4-FFF2-40B4-BE49-F238E27FC236}">
                <a16:creationId xmlns:a16="http://schemas.microsoft.com/office/drawing/2014/main" id="{0D037216-E64E-2E45-BDBF-694421BCFEE6}"/>
              </a:ext>
            </a:extLst>
          </p:cNvPr>
          <p:cNvGraphicFramePr>
            <a:graphicFrameLocks noGrp="1"/>
          </p:cNvGraphicFramePr>
          <p:nvPr>
            <p:extLst>
              <p:ext uri="{D42A27DB-BD31-4B8C-83A1-F6EECF244321}">
                <p14:modId xmlns:p14="http://schemas.microsoft.com/office/powerpoint/2010/main" val="450134591"/>
              </p:ext>
            </p:extLst>
          </p:nvPr>
        </p:nvGraphicFramePr>
        <p:xfrm>
          <a:off x="167054" y="149469"/>
          <a:ext cx="8809892" cy="6576646"/>
        </p:xfrm>
        <a:graphic>
          <a:graphicData uri="http://schemas.openxmlformats.org/drawingml/2006/table">
            <a:tbl>
              <a:tblPr firstRow="1" bandRow="1">
                <a:tableStyleId>{5C22544A-7EE6-4342-B048-85BDC9FD1C3A}</a:tableStyleId>
              </a:tblPr>
              <a:tblGrid>
                <a:gridCol w="4404946">
                  <a:extLst>
                    <a:ext uri="{9D8B030D-6E8A-4147-A177-3AD203B41FA5}">
                      <a16:colId xmlns:a16="http://schemas.microsoft.com/office/drawing/2014/main" val="3980388509"/>
                    </a:ext>
                  </a:extLst>
                </a:gridCol>
                <a:gridCol w="4404946">
                  <a:extLst>
                    <a:ext uri="{9D8B030D-6E8A-4147-A177-3AD203B41FA5}">
                      <a16:colId xmlns:a16="http://schemas.microsoft.com/office/drawing/2014/main" val="3826865325"/>
                    </a:ext>
                  </a:extLst>
                </a:gridCol>
              </a:tblGrid>
              <a:tr h="328832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4433773"/>
                  </a:ext>
                </a:extLst>
              </a:tr>
              <a:tr h="3288323">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83001"/>
                  </a:ext>
                </a:extLst>
              </a:tr>
            </a:tbl>
          </a:graphicData>
        </a:graphic>
      </p:graphicFrame>
      <p:cxnSp>
        <p:nvCxnSpPr>
          <p:cNvPr id="31" name="Straight Arrow Connector 30">
            <a:extLst>
              <a:ext uri="{FF2B5EF4-FFF2-40B4-BE49-F238E27FC236}">
                <a16:creationId xmlns:a16="http://schemas.microsoft.com/office/drawing/2014/main" id="{132ABB59-6AB5-1F4F-BAD6-8A6AF963E28C}"/>
              </a:ext>
            </a:extLst>
          </p:cNvPr>
          <p:cNvCxnSpPr/>
          <p:nvPr/>
        </p:nvCxnSpPr>
        <p:spPr>
          <a:xfrm flipV="1">
            <a:off x="1019907" y="574432"/>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E3406C1-5120-DC4A-AA73-13FD38477DB4}"/>
              </a:ext>
            </a:extLst>
          </p:cNvPr>
          <p:cNvCxnSpPr>
            <a:cxnSpLocks/>
          </p:cNvCxnSpPr>
          <p:nvPr/>
        </p:nvCxnSpPr>
        <p:spPr>
          <a:xfrm flipV="1">
            <a:off x="1019907" y="1465451"/>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Arc 32">
            <a:extLst>
              <a:ext uri="{FF2B5EF4-FFF2-40B4-BE49-F238E27FC236}">
                <a16:creationId xmlns:a16="http://schemas.microsoft.com/office/drawing/2014/main" id="{167A3404-E059-F24B-AC4A-F88651FB0B73}"/>
              </a:ext>
            </a:extLst>
          </p:cNvPr>
          <p:cNvSpPr/>
          <p:nvPr/>
        </p:nvSpPr>
        <p:spPr>
          <a:xfrm>
            <a:off x="694615" y="1827650"/>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EDE104C-210F-3C47-B3A4-8F04D315D2F6}"/>
              </a:ext>
            </a:extLst>
          </p:cNvPr>
          <p:cNvSpPr/>
          <p:nvPr/>
        </p:nvSpPr>
        <p:spPr>
          <a:xfrm>
            <a:off x="1222627" y="1340866"/>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dirty="0">
                <a:solidFill>
                  <a:prstClr val="black"/>
                </a:solidFill>
                <a:latin typeface="Calibri" panose="020F0502020204030204"/>
              </a:rPr>
              <a:t>8</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3128CB7C-2AB2-6C41-A632-FF74FC78ED86}"/>
              </a:ext>
            </a:extLst>
          </p:cNvPr>
          <p:cNvSpPr/>
          <p:nvPr/>
        </p:nvSpPr>
        <p:spPr>
          <a:xfrm>
            <a:off x="3449420" y="1173063"/>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6BD8F803-D462-C04B-B64C-927070E4ED16}"/>
              </a:ext>
            </a:extLst>
          </p:cNvPr>
          <p:cNvSpPr/>
          <p:nvPr/>
        </p:nvSpPr>
        <p:spPr>
          <a:xfrm>
            <a:off x="674747" y="1900420"/>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4" name="Straight Arrow Connector 43">
            <a:extLst>
              <a:ext uri="{FF2B5EF4-FFF2-40B4-BE49-F238E27FC236}">
                <a16:creationId xmlns:a16="http://schemas.microsoft.com/office/drawing/2014/main" id="{A3CEFC67-AEED-4244-9350-6A639CE7EFAA}"/>
              </a:ext>
            </a:extLst>
          </p:cNvPr>
          <p:cNvCxnSpPr/>
          <p:nvPr/>
        </p:nvCxnSpPr>
        <p:spPr>
          <a:xfrm flipV="1">
            <a:off x="5604374" y="511784"/>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0C3BD78-CDD3-1B41-AE5E-9F71D7894480}"/>
              </a:ext>
            </a:extLst>
          </p:cNvPr>
          <p:cNvCxnSpPr>
            <a:cxnSpLocks/>
          </p:cNvCxnSpPr>
          <p:nvPr/>
        </p:nvCxnSpPr>
        <p:spPr>
          <a:xfrm flipV="1">
            <a:off x="5604374" y="1402803"/>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Arc 45">
            <a:extLst>
              <a:ext uri="{FF2B5EF4-FFF2-40B4-BE49-F238E27FC236}">
                <a16:creationId xmlns:a16="http://schemas.microsoft.com/office/drawing/2014/main" id="{97B5616C-CC38-CE47-95B4-6A183BFAF158}"/>
              </a:ext>
            </a:extLst>
          </p:cNvPr>
          <p:cNvSpPr/>
          <p:nvPr/>
        </p:nvSpPr>
        <p:spPr>
          <a:xfrm>
            <a:off x="5279082" y="1765002"/>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C44AB40-26C3-DA48-8406-5ECA4BCBDA4D}"/>
              </a:ext>
            </a:extLst>
          </p:cNvPr>
          <p:cNvSpPr/>
          <p:nvPr/>
        </p:nvSpPr>
        <p:spPr>
          <a:xfrm>
            <a:off x="5807094" y="1278218"/>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dirty="0">
                <a:solidFill>
                  <a:prstClr val="black"/>
                </a:solidFill>
                <a:latin typeface="Calibri" panose="020F0502020204030204"/>
              </a:rPr>
              <a:t>8</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FE4E4C83-A3E2-4C49-B5AE-FFEAFDE599B1}"/>
              </a:ext>
            </a:extLst>
          </p:cNvPr>
          <p:cNvSpPr/>
          <p:nvPr/>
        </p:nvSpPr>
        <p:spPr>
          <a:xfrm>
            <a:off x="8033887" y="1110415"/>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59874A01-BF7E-3742-AEE0-3175469E99F5}"/>
              </a:ext>
            </a:extLst>
          </p:cNvPr>
          <p:cNvSpPr/>
          <p:nvPr/>
        </p:nvSpPr>
        <p:spPr>
          <a:xfrm>
            <a:off x="5259214" y="1837772"/>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0" name="Straight Arrow Connector 49">
            <a:extLst>
              <a:ext uri="{FF2B5EF4-FFF2-40B4-BE49-F238E27FC236}">
                <a16:creationId xmlns:a16="http://schemas.microsoft.com/office/drawing/2014/main" id="{F8D32257-8FEA-9F42-B0C8-33814C958F8D}"/>
              </a:ext>
            </a:extLst>
          </p:cNvPr>
          <p:cNvCxnSpPr/>
          <p:nvPr/>
        </p:nvCxnSpPr>
        <p:spPr>
          <a:xfrm flipV="1">
            <a:off x="1107879" y="3911477"/>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58EEBEE-558A-6B4B-B22C-47761D9C9034}"/>
              </a:ext>
            </a:extLst>
          </p:cNvPr>
          <p:cNvCxnSpPr>
            <a:cxnSpLocks/>
          </p:cNvCxnSpPr>
          <p:nvPr/>
        </p:nvCxnSpPr>
        <p:spPr>
          <a:xfrm flipV="1">
            <a:off x="1107879" y="4802496"/>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Arc 51">
            <a:extLst>
              <a:ext uri="{FF2B5EF4-FFF2-40B4-BE49-F238E27FC236}">
                <a16:creationId xmlns:a16="http://schemas.microsoft.com/office/drawing/2014/main" id="{6D13AFFA-B147-F64B-A88A-190B4A88C42C}"/>
              </a:ext>
            </a:extLst>
          </p:cNvPr>
          <p:cNvSpPr/>
          <p:nvPr/>
        </p:nvSpPr>
        <p:spPr>
          <a:xfrm>
            <a:off x="782587" y="5164695"/>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AF8C5E37-FAF8-9645-85BA-71FE10E8D732}"/>
              </a:ext>
            </a:extLst>
          </p:cNvPr>
          <p:cNvSpPr/>
          <p:nvPr/>
        </p:nvSpPr>
        <p:spPr>
          <a:xfrm>
            <a:off x="1310599" y="4677911"/>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dirty="0">
                <a:solidFill>
                  <a:prstClr val="black"/>
                </a:solidFill>
                <a:latin typeface="Calibri" panose="020F0502020204030204"/>
              </a:rPr>
              <a:t>8</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2FCBA043-91A4-3F40-B419-CBCA64A4077F}"/>
              </a:ext>
            </a:extLst>
          </p:cNvPr>
          <p:cNvSpPr/>
          <p:nvPr/>
        </p:nvSpPr>
        <p:spPr>
          <a:xfrm>
            <a:off x="3537392" y="4510108"/>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EE42C5A4-F897-D74E-BD5C-CA9975B05F2F}"/>
              </a:ext>
            </a:extLst>
          </p:cNvPr>
          <p:cNvSpPr/>
          <p:nvPr/>
        </p:nvSpPr>
        <p:spPr>
          <a:xfrm>
            <a:off x="762719" y="5237465"/>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6" name="Straight Arrow Connector 55">
            <a:extLst>
              <a:ext uri="{FF2B5EF4-FFF2-40B4-BE49-F238E27FC236}">
                <a16:creationId xmlns:a16="http://schemas.microsoft.com/office/drawing/2014/main" id="{618821BC-1CF3-3141-8CA2-36CE77BD261D}"/>
              </a:ext>
            </a:extLst>
          </p:cNvPr>
          <p:cNvCxnSpPr/>
          <p:nvPr/>
        </p:nvCxnSpPr>
        <p:spPr>
          <a:xfrm flipV="1">
            <a:off x="5604374" y="3786892"/>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B981FBE-28D2-914D-9F1A-5A90E93E6C68}"/>
              </a:ext>
            </a:extLst>
          </p:cNvPr>
          <p:cNvCxnSpPr>
            <a:cxnSpLocks/>
          </p:cNvCxnSpPr>
          <p:nvPr/>
        </p:nvCxnSpPr>
        <p:spPr>
          <a:xfrm flipV="1">
            <a:off x="5604374" y="4677911"/>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Arc 57">
            <a:extLst>
              <a:ext uri="{FF2B5EF4-FFF2-40B4-BE49-F238E27FC236}">
                <a16:creationId xmlns:a16="http://schemas.microsoft.com/office/drawing/2014/main" id="{8D1E4AAD-D990-2049-8B98-EE66C2367FD8}"/>
              </a:ext>
            </a:extLst>
          </p:cNvPr>
          <p:cNvSpPr/>
          <p:nvPr/>
        </p:nvSpPr>
        <p:spPr>
          <a:xfrm>
            <a:off x="5279082" y="5040110"/>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E8B4A91E-823C-814F-8999-CA2738DB39BE}"/>
              </a:ext>
            </a:extLst>
          </p:cNvPr>
          <p:cNvSpPr/>
          <p:nvPr/>
        </p:nvSpPr>
        <p:spPr>
          <a:xfrm>
            <a:off x="5807094" y="4553326"/>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dirty="0">
                <a:solidFill>
                  <a:prstClr val="black"/>
                </a:solidFill>
                <a:latin typeface="Calibri" panose="020F0502020204030204"/>
              </a:rPr>
              <a:t>8</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ED6C81CB-83D9-C74D-8ECD-E6C637070D0D}"/>
              </a:ext>
            </a:extLst>
          </p:cNvPr>
          <p:cNvSpPr/>
          <p:nvPr/>
        </p:nvSpPr>
        <p:spPr>
          <a:xfrm>
            <a:off x="8033887" y="4385523"/>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3EACB0E2-8E3A-3446-8343-EF8A9835515D}"/>
              </a:ext>
            </a:extLst>
          </p:cNvPr>
          <p:cNvSpPr/>
          <p:nvPr/>
        </p:nvSpPr>
        <p:spPr>
          <a:xfrm>
            <a:off x="5259214" y="5112880"/>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2" name="Straight Arrow Connector 61">
            <a:extLst>
              <a:ext uri="{FF2B5EF4-FFF2-40B4-BE49-F238E27FC236}">
                <a16:creationId xmlns:a16="http://schemas.microsoft.com/office/drawing/2014/main" id="{CDB3535C-FE79-ED4A-AB22-11BEB6CB8F48}"/>
              </a:ext>
            </a:extLst>
          </p:cNvPr>
          <p:cNvCxnSpPr>
            <a:cxnSpLocks/>
          </p:cNvCxnSpPr>
          <p:nvPr/>
        </p:nvCxnSpPr>
        <p:spPr>
          <a:xfrm flipV="1">
            <a:off x="8092273" y="3598985"/>
            <a:ext cx="0" cy="10979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64" name="Ink 63">
                <a:extLst>
                  <a:ext uri="{FF2B5EF4-FFF2-40B4-BE49-F238E27FC236}">
                    <a16:creationId xmlns:a16="http://schemas.microsoft.com/office/drawing/2014/main" id="{0854D219-6FF7-B84F-9D77-B79E13982BFB}"/>
                  </a:ext>
                </a:extLst>
              </p14:cNvPr>
              <p14:cNvContentPartPr/>
              <p14:nvPr/>
            </p14:nvContentPartPr>
            <p14:xfrm>
              <a:off x="952920" y="747360"/>
              <a:ext cx="95760" cy="1397160"/>
            </p14:xfrm>
          </p:contentPart>
        </mc:Choice>
        <mc:Fallback xmlns="">
          <p:pic>
            <p:nvPicPr>
              <p:cNvPr id="64" name="Ink 63">
                <a:extLst>
                  <a:ext uri="{FF2B5EF4-FFF2-40B4-BE49-F238E27FC236}">
                    <a16:creationId xmlns:a16="http://schemas.microsoft.com/office/drawing/2014/main" id="{0854D219-6FF7-B84F-9D77-B79E13982BFB}"/>
                  </a:ext>
                </a:extLst>
              </p:cNvPr>
              <p:cNvPicPr/>
              <p:nvPr/>
            </p:nvPicPr>
            <p:blipFill>
              <a:blip r:embed="rId3"/>
              <a:stretch>
                <a:fillRect/>
              </a:stretch>
            </p:blipFill>
            <p:spPr>
              <a:xfrm>
                <a:off x="937080" y="684000"/>
                <a:ext cx="127080" cy="1523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5" name="Ink 64">
                <a:extLst>
                  <a:ext uri="{FF2B5EF4-FFF2-40B4-BE49-F238E27FC236}">
                    <a16:creationId xmlns:a16="http://schemas.microsoft.com/office/drawing/2014/main" id="{4D75E47E-2336-D241-98FE-6D5883370540}"/>
                  </a:ext>
                </a:extLst>
              </p14:cNvPr>
              <p14:cNvContentPartPr/>
              <p14:nvPr/>
            </p14:nvContentPartPr>
            <p14:xfrm>
              <a:off x="870840" y="265680"/>
              <a:ext cx="187560" cy="269640"/>
            </p14:xfrm>
          </p:contentPart>
        </mc:Choice>
        <mc:Fallback xmlns="">
          <p:pic>
            <p:nvPicPr>
              <p:cNvPr id="65" name="Ink 64">
                <a:extLst>
                  <a:ext uri="{FF2B5EF4-FFF2-40B4-BE49-F238E27FC236}">
                    <a16:creationId xmlns:a16="http://schemas.microsoft.com/office/drawing/2014/main" id="{4D75E47E-2336-D241-98FE-6D5883370540}"/>
                  </a:ext>
                </a:extLst>
              </p:cNvPr>
              <p:cNvPicPr/>
              <p:nvPr/>
            </p:nvPicPr>
            <p:blipFill>
              <a:blip r:embed="rId5"/>
              <a:stretch>
                <a:fillRect/>
              </a:stretch>
            </p:blipFill>
            <p:spPr>
              <a:xfrm>
                <a:off x="861480" y="256320"/>
                <a:ext cx="20628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6" name="Ink 65">
                <a:extLst>
                  <a:ext uri="{FF2B5EF4-FFF2-40B4-BE49-F238E27FC236}">
                    <a16:creationId xmlns:a16="http://schemas.microsoft.com/office/drawing/2014/main" id="{3441B143-DB08-1449-BE01-1075633E73CE}"/>
                  </a:ext>
                </a:extLst>
              </p14:cNvPr>
              <p14:cNvContentPartPr/>
              <p14:nvPr/>
            </p14:nvContentPartPr>
            <p14:xfrm>
              <a:off x="1680840" y="1902960"/>
              <a:ext cx="1734120" cy="970560"/>
            </p14:xfrm>
          </p:contentPart>
        </mc:Choice>
        <mc:Fallback xmlns="">
          <p:pic>
            <p:nvPicPr>
              <p:cNvPr id="66" name="Ink 65">
                <a:extLst>
                  <a:ext uri="{FF2B5EF4-FFF2-40B4-BE49-F238E27FC236}">
                    <a16:creationId xmlns:a16="http://schemas.microsoft.com/office/drawing/2014/main" id="{3441B143-DB08-1449-BE01-1075633E73CE}"/>
                  </a:ext>
                </a:extLst>
              </p:cNvPr>
              <p:cNvPicPr/>
              <p:nvPr/>
            </p:nvPicPr>
            <p:blipFill>
              <a:blip r:embed="rId7"/>
              <a:stretch>
                <a:fillRect/>
              </a:stretch>
            </p:blipFill>
            <p:spPr>
              <a:xfrm>
                <a:off x="1671480" y="1893600"/>
                <a:ext cx="1752840" cy="989280"/>
              </a:xfrm>
              <a:prstGeom prst="rect">
                <a:avLst/>
              </a:prstGeom>
            </p:spPr>
          </p:pic>
        </mc:Fallback>
      </mc:AlternateContent>
    </p:spTree>
    <p:extLst>
      <p:ext uri="{BB962C8B-B14F-4D97-AF65-F5344CB8AC3E}">
        <p14:creationId xmlns:p14="http://schemas.microsoft.com/office/powerpoint/2010/main" val="3089273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987328-DD6E-4940-926C-98C11267730E}"/>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3" name="Table 23">
            <a:extLst>
              <a:ext uri="{FF2B5EF4-FFF2-40B4-BE49-F238E27FC236}">
                <a16:creationId xmlns:a16="http://schemas.microsoft.com/office/drawing/2014/main" id="{0D037216-E64E-2E45-BDBF-694421BCFEE6}"/>
              </a:ext>
            </a:extLst>
          </p:cNvPr>
          <p:cNvGraphicFramePr>
            <a:graphicFrameLocks noGrp="1"/>
          </p:cNvGraphicFramePr>
          <p:nvPr/>
        </p:nvGraphicFramePr>
        <p:xfrm>
          <a:off x="167054" y="149469"/>
          <a:ext cx="8809892" cy="6576646"/>
        </p:xfrm>
        <a:graphic>
          <a:graphicData uri="http://schemas.openxmlformats.org/drawingml/2006/table">
            <a:tbl>
              <a:tblPr firstRow="1" bandRow="1">
                <a:tableStyleId>{5C22544A-7EE6-4342-B048-85BDC9FD1C3A}</a:tableStyleId>
              </a:tblPr>
              <a:tblGrid>
                <a:gridCol w="4404946">
                  <a:extLst>
                    <a:ext uri="{9D8B030D-6E8A-4147-A177-3AD203B41FA5}">
                      <a16:colId xmlns:a16="http://schemas.microsoft.com/office/drawing/2014/main" val="3980388509"/>
                    </a:ext>
                  </a:extLst>
                </a:gridCol>
                <a:gridCol w="4404946">
                  <a:extLst>
                    <a:ext uri="{9D8B030D-6E8A-4147-A177-3AD203B41FA5}">
                      <a16:colId xmlns:a16="http://schemas.microsoft.com/office/drawing/2014/main" val="3826865325"/>
                    </a:ext>
                  </a:extLst>
                </a:gridCol>
              </a:tblGrid>
              <a:tr h="328832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4433773"/>
                  </a:ext>
                </a:extLst>
              </a:tr>
              <a:tr h="3288323">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83001"/>
                  </a:ext>
                </a:extLst>
              </a:tr>
            </a:tbl>
          </a:graphicData>
        </a:graphic>
      </p:graphicFrame>
      <p:cxnSp>
        <p:nvCxnSpPr>
          <p:cNvPr id="31" name="Straight Arrow Connector 30">
            <a:extLst>
              <a:ext uri="{FF2B5EF4-FFF2-40B4-BE49-F238E27FC236}">
                <a16:creationId xmlns:a16="http://schemas.microsoft.com/office/drawing/2014/main" id="{132ABB59-6AB5-1F4F-BAD6-8A6AF963E28C}"/>
              </a:ext>
            </a:extLst>
          </p:cNvPr>
          <p:cNvCxnSpPr/>
          <p:nvPr/>
        </p:nvCxnSpPr>
        <p:spPr>
          <a:xfrm flipV="1">
            <a:off x="1019907" y="574432"/>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E3406C1-5120-DC4A-AA73-13FD38477DB4}"/>
              </a:ext>
            </a:extLst>
          </p:cNvPr>
          <p:cNvCxnSpPr>
            <a:cxnSpLocks/>
          </p:cNvCxnSpPr>
          <p:nvPr/>
        </p:nvCxnSpPr>
        <p:spPr>
          <a:xfrm flipV="1">
            <a:off x="1019907" y="1465451"/>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Arc 32">
            <a:extLst>
              <a:ext uri="{FF2B5EF4-FFF2-40B4-BE49-F238E27FC236}">
                <a16:creationId xmlns:a16="http://schemas.microsoft.com/office/drawing/2014/main" id="{167A3404-E059-F24B-AC4A-F88651FB0B73}"/>
              </a:ext>
            </a:extLst>
          </p:cNvPr>
          <p:cNvSpPr/>
          <p:nvPr/>
        </p:nvSpPr>
        <p:spPr>
          <a:xfrm>
            <a:off x="694615" y="1827650"/>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EDE104C-210F-3C47-B3A4-8F04D315D2F6}"/>
              </a:ext>
            </a:extLst>
          </p:cNvPr>
          <p:cNvSpPr/>
          <p:nvPr/>
        </p:nvSpPr>
        <p:spPr>
          <a:xfrm>
            <a:off x="1222627" y="1340866"/>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80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3128CB7C-2AB2-6C41-A632-FF74FC78ED86}"/>
              </a:ext>
            </a:extLst>
          </p:cNvPr>
          <p:cNvSpPr/>
          <p:nvPr/>
        </p:nvSpPr>
        <p:spPr>
          <a:xfrm>
            <a:off x="3449420" y="1173063"/>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6BD8F803-D462-C04B-B64C-927070E4ED16}"/>
              </a:ext>
            </a:extLst>
          </p:cNvPr>
          <p:cNvSpPr/>
          <p:nvPr/>
        </p:nvSpPr>
        <p:spPr>
          <a:xfrm>
            <a:off x="674747" y="1900420"/>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4" name="Straight Arrow Connector 43">
            <a:extLst>
              <a:ext uri="{FF2B5EF4-FFF2-40B4-BE49-F238E27FC236}">
                <a16:creationId xmlns:a16="http://schemas.microsoft.com/office/drawing/2014/main" id="{A3CEFC67-AEED-4244-9350-6A639CE7EFAA}"/>
              </a:ext>
            </a:extLst>
          </p:cNvPr>
          <p:cNvCxnSpPr/>
          <p:nvPr/>
        </p:nvCxnSpPr>
        <p:spPr>
          <a:xfrm flipV="1">
            <a:off x="5604374" y="511784"/>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0C3BD78-CDD3-1B41-AE5E-9F71D7894480}"/>
              </a:ext>
            </a:extLst>
          </p:cNvPr>
          <p:cNvCxnSpPr>
            <a:cxnSpLocks/>
          </p:cNvCxnSpPr>
          <p:nvPr/>
        </p:nvCxnSpPr>
        <p:spPr>
          <a:xfrm flipV="1">
            <a:off x="5604374" y="1402803"/>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Arc 45">
            <a:extLst>
              <a:ext uri="{FF2B5EF4-FFF2-40B4-BE49-F238E27FC236}">
                <a16:creationId xmlns:a16="http://schemas.microsoft.com/office/drawing/2014/main" id="{97B5616C-CC38-CE47-95B4-6A183BFAF158}"/>
              </a:ext>
            </a:extLst>
          </p:cNvPr>
          <p:cNvSpPr/>
          <p:nvPr/>
        </p:nvSpPr>
        <p:spPr>
          <a:xfrm>
            <a:off x="5279082" y="1765002"/>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C44AB40-26C3-DA48-8406-5ECA4BCBDA4D}"/>
              </a:ext>
            </a:extLst>
          </p:cNvPr>
          <p:cNvSpPr/>
          <p:nvPr/>
        </p:nvSpPr>
        <p:spPr>
          <a:xfrm>
            <a:off x="5807094" y="1278218"/>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80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FE4E4C83-A3E2-4C49-B5AE-FFEAFDE599B1}"/>
              </a:ext>
            </a:extLst>
          </p:cNvPr>
          <p:cNvSpPr/>
          <p:nvPr/>
        </p:nvSpPr>
        <p:spPr>
          <a:xfrm>
            <a:off x="8033887" y="1110415"/>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59874A01-BF7E-3742-AEE0-3175469E99F5}"/>
              </a:ext>
            </a:extLst>
          </p:cNvPr>
          <p:cNvSpPr/>
          <p:nvPr/>
        </p:nvSpPr>
        <p:spPr>
          <a:xfrm>
            <a:off x="5259214" y="1837772"/>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0" name="Straight Arrow Connector 49">
            <a:extLst>
              <a:ext uri="{FF2B5EF4-FFF2-40B4-BE49-F238E27FC236}">
                <a16:creationId xmlns:a16="http://schemas.microsoft.com/office/drawing/2014/main" id="{F8D32257-8FEA-9F42-B0C8-33814C958F8D}"/>
              </a:ext>
            </a:extLst>
          </p:cNvPr>
          <p:cNvCxnSpPr/>
          <p:nvPr/>
        </p:nvCxnSpPr>
        <p:spPr>
          <a:xfrm flipV="1">
            <a:off x="1107879" y="3911477"/>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58EEBEE-558A-6B4B-B22C-47761D9C9034}"/>
              </a:ext>
            </a:extLst>
          </p:cNvPr>
          <p:cNvCxnSpPr>
            <a:cxnSpLocks/>
          </p:cNvCxnSpPr>
          <p:nvPr/>
        </p:nvCxnSpPr>
        <p:spPr>
          <a:xfrm flipV="1">
            <a:off x="1107879" y="4802496"/>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Arc 51">
            <a:extLst>
              <a:ext uri="{FF2B5EF4-FFF2-40B4-BE49-F238E27FC236}">
                <a16:creationId xmlns:a16="http://schemas.microsoft.com/office/drawing/2014/main" id="{6D13AFFA-B147-F64B-A88A-190B4A88C42C}"/>
              </a:ext>
            </a:extLst>
          </p:cNvPr>
          <p:cNvSpPr/>
          <p:nvPr/>
        </p:nvSpPr>
        <p:spPr>
          <a:xfrm>
            <a:off x="782587" y="5164695"/>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AF8C5E37-FAF8-9645-85BA-71FE10E8D732}"/>
              </a:ext>
            </a:extLst>
          </p:cNvPr>
          <p:cNvSpPr/>
          <p:nvPr/>
        </p:nvSpPr>
        <p:spPr>
          <a:xfrm>
            <a:off x="1310599" y="4677911"/>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80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2FCBA043-91A4-3F40-B419-CBCA64A4077F}"/>
              </a:ext>
            </a:extLst>
          </p:cNvPr>
          <p:cNvSpPr/>
          <p:nvPr/>
        </p:nvSpPr>
        <p:spPr>
          <a:xfrm>
            <a:off x="3537392" y="4510108"/>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EE42C5A4-F897-D74E-BD5C-CA9975B05F2F}"/>
              </a:ext>
            </a:extLst>
          </p:cNvPr>
          <p:cNvSpPr/>
          <p:nvPr/>
        </p:nvSpPr>
        <p:spPr>
          <a:xfrm>
            <a:off x="762719" y="5237465"/>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6" name="Straight Arrow Connector 55">
            <a:extLst>
              <a:ext uri="{FF2B5EF4-FFF2-40B4-BE49-F238E27FC236}">
                <a16:creationId xmlns:a16="http://schemas.microsoft.com/office/drawing/2014/main" id="{618821BC-1CF3-3141-8CA2-36CE77BD261D}"/>
              </a:ext>
            </a:extLst>
          </p:cNvPr>
          <p:cNvCxnSpPr/>
          <p:nvPr/>
        </p:nvCxnSpPr>
        <p:spPr>
          <a:xfrm flipV="1">
            <a:off x="5604374" y="3786892"/>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B981FBE-28D2-914D-9F1A-5A90E93E6C68}"/>
              </a:ext>
            </a:extLst>
          </p:cNvPr>
          <p:cNvCxnSpPr>
            <a:cxnSpLocks/>
          </p:cNvCxnSpPr>
          <p:nvPr/>
        </p:nvCxnSpPr>
        <p:spPr>
          <a:xfrm flipV="1">
            <a:off x="5604374" y="4677911"/>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Arc 57">
            <a:extLst>
              <a:ext uri="{FF2B5EF4-FFF2-40B4-BE49-F238E27FC236}">
                <a16:creationId xmlns:a16="http://schemas.microsoft.com/office/drawing/2014/main" id="{8D1E4AAD-D990-2049-8B98-EE66C2367FD8}"/>
              </a:ext>
            </a:extLst>
          </p:cNvPr>
          <p:cNvSpPr/>
          <p:nvPr/>
        </p:nvSpPr>
        <p:spPr>
          <a:xfrm>
            <a:off x="5279082" y="5040110"/>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E8B4A91E-823C-814F-8999-CA2738DB39BE}"/>
              </a:ext>
            </a:extLst>
          </p:cNvPr>
          <p:cNvSpPr/>
          <p:nvPr/>
        </p:nvSpPr>
        <p:spPr>
          <a:xfrm>
            <a:off x="5807094" y="4553326"/>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80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ED6C81CB-83D9-C74D-8ECD-E6C637070D0D}"/>
              </a:ext>
            </a:extLst>
          </p:cNvPr>
          <p:cNvSpPr/>
          <p:nvPr/>
        </p:nvSpPr>
        <p:spPr>
          <a:xfrm>
            <a:off x="8033887" y="4385523"/>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3EACB0E2-8E3A-3446-8343-EF8A9835515D}"/>
              </a:ext>
            </a:extLst>
          </p:cNvPr>
          <p:cNvSpPr/>
          <p:nvPr/>
        </p:nvSpPr>
        <p:spPr>
          <a:xfrm>
            <a:off x="5259214" y="5112880"/>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2" name="Straight Arrow Connector 61">
            <a:extLst>
              <a:ext uri="{FF2B5EF4-FFF2-40B4-BE49-F238E27FC236}">
                <a16:creationId xmlns:a16="http://schemas.microsoft.com/office/drawing/2014/main" id="{CDB3535C-FE79-ED4A-AB22-11BEB6CB8F48}"/>
              </a:ext>
            </a:extLst>
          </p:cNvPr>
          <p:cNvCxnSpPr>
            <a:cxnSpLocks/>
          </p:cNvCxnSpPr>
          <p:nvPr/>
        </p:nvCxnSpPr>
        <p:spPr>
          <a:xfrm flipV="1">
            <a:off x="8092273" y="3598985"/>
            <a:ext cx="0" cy="10979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64" name="Ink 63">
                <a:extLst>
                  <a:ext uri="{FF2B5EF4-FFF2-40B4-BE49-F238E27FC236}">
                    <a16:creationId xmlns:a16="http://schemas.microsoft.com/office/drawing/2014/main" id="{0854D219-6FF7-B84F-9D77-B79E13982BFB}"/>
                  </a:ext>
                </a:extLst>
              </p14:cNvPr>
              <p14:cNvContentPartPr/>
              <p14:nvPr/>
            </p14:nvContentPartPr>
            <p14:xfrm>
              <a:off x="952920" y="747360"/>
              <a:ext cx="95760" cy="1397160"/>
            </p14:xfrm>
          </p:contentPart>
        </mc:Choice>
        <mc:Fallback xmlns="">
          <p:pic>
            <p:nvPicPr>
              <p:cNvPr id="64" name="Ink 63">
                <a:extLst>
                  <a:ext uri="{FF2B5EF4-FFF2-40B4-BE49-F238E27FC236}">
                    <a16:creationId xmlns:a16="http://schemas.microsoft.com/office/drawing/2014/main" id="{0854D219-6FF7-B84F-9D77-B79E13982BFB}"/>
                  </a:ext>
                </a:extLst>
              </p:cNvPr>
              <p:cNvPicPr/>
              <p:nvPr/>
            </p:nvPicPr>
            <p:blipFill>
              <a:blip r:embed="rId3"/>
              <a:stretch>
                <a:fillRect/>
              </a:stretch>
            </p:blipFill>
            <p:spPr>
              <a:xfrm>
                <a:off x="937080" y="684000"/>
                <a:ext cx="127080" cy="1523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5" name="Ink 64">
                <a:extLst>
                  <a:ext uri="{FF2B5EF4-FFF2-40B4-BE49-F238E27FC236}">
                    <a16:creationId xmlns:a16="http://schemas.microsoft.com/office/drawing/2014/main" id="{4D75E47E-2336-D241-98FE-6D5883370540}"/>
                  </a:ext>
                </a:extLst>
              </p14:cNvPr>
              <p14:cNvContentPartPr/>
              <p14:nvPr/>
            </p14:nvContentPartPr>
            <p14:xfrm>
              <a:off x="870840" y="265680"/>
              <a:ext cx="187560" cy="269640"/>
            </p14:xfrm>
          </p:contentPart>
        </mc:Choice>
        <mc:Fallback xmlns="">
          <p:pic>
            <p:nvPicPr>
              <p:cNvPr id="65" name="Ink 64">
                <a:extLst>
                  <a:ext uri="{FF2B5EF4-FFF2-40B4-BE49-F238E27FC236}">
                    <a16:creationId xmlns:a16="http://schemas.microsoft.com/office/drawing/2014/main" id="{4D75E47E-2336-D241-98FE-6D5883370540}"/>
                  </a:ext>
                </a:extLst>
              </p:cNvPr>
              <p:cNvPicPr/>
              <p:nvPr/>
            </p:nvPicPr>
            <p:blipFill>
              <a:blip r:embed="rId5"/>
              <a:stretch>
                <a:fillRect/>
              </a:stretch>
            </p:blipFill>
            <p:spPr>
              <a:xfrm>
                <a:off x="861480" y="256320"/>
                <a:ext cx="20628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73E675D9-C615-C94C-B47A-1FCFA6B5C3B6}"/>
                  </a:ext>
                </a:extLst>
              </p14:cNvPr>
              <p14:cNvContentPartPr/>
              <p14:nvPr/>
            </p14:nvContentPartPr>
            <p14:xfrm>
              <a:off x="5700240" y="945360"/>
              <a:ext cx="3003480" cy="2054880"/>
            </p14:xfrm>
          </p:contentPart>
        </mc:Choice>
        <mc:Fallback xmlns="">
          <p:pic>
            <p:nvPicPr>
              <p:cNvPr id="2" name="Ink 1">
                <a:extLst>
                  <a:ext uri="{FF2B5EF4-FFF2-40B4-BE49-F238E27FC236}">
                    <a16:creationId xmlns:a16="http://schemas.microsoft.com/office/drawing/2014/main" id="{73E675D9-C615-C94C-B47A-1FCFA6B5C3B6}"/>
                  </a:ext>
                </a:extLst>
              </p:cNvPr>
              <p:cNvPicPr/>
              <p:nvPr/>
            </p:nvPicPr>
            <p:blipFill>
              <a:blip r:embed="rId7"/>
              <a:stretch>
                <a:fillRect/>
              </a:stretch>
            </p:blipFill>
            <p:spPr>
              <a:xfrm>
                <a:off x="5690880" y="936000"/>
                <a:ext cx="3022200" cy="2073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7" name="Ink 36">
                <a:extLst>
                  <a:ext uri="{FF2B5EF4-FFF2-40B4-BE49-F238E27FC236}">
                    <a16:creationId xmlns:a16="http://schemas.microsoft.com/office/drawing/2014/main" id="{76ABD846-6B1C-8048-BB22-C8A674C2C4CF}"/>
                  </a:ext>
                </a:extLst>
              </p14:cNvPr>
              <p14:cNvContentPartPr/>
              <p14:nvPr/>
            </p14:nvContentPartPr>
            <p14:xfrm>
              <a:off x="1680840" y="1902960"/>
              <a:ext cx="1734120" cy="970560"/>
            </p14:xfrm>
          </p:contentPart>
        </mc:Choice>
        <mc:Fallback xmlns="">
          <p:pic>
            <p:nvPicPr>
              <p:cNvPr id="37" name="Ink 36">
                <a:extLst>
                  <a:ext uri="{FF2B5EF4-FFF2-40B4-BE49-F238E27FC236}">
                    <a16:creationId xmlns:a16="http://schemas.microsoft.com/office/drawing/2014/main" id="{76ABD846-6B1C-8048-BB22-C8A674C2C4CF}"/>
                  </a:ext>
                </a:extLst>
              </p:cNvPr>
              <p:cNvPicPr/>
              <p:nvPr/>
            </p:nvPicPr>
            <p:blipFill>
              <a:blip r:embed="rId9"/>
              <a:stretch>
                <a:fillRect/>
              </a:stretch>
            </p:blipFill>
            <p:spPr>
              <a:xfrm>
                <a:off x="1671480" y="1893600"/>
                <a:ext cx="1752840" cy="989280"/>
              </a:xfrm>
              <a:prstGeom prst="rect">
                <a:avLst/>
              </a:prstGeom>
            </p:spPr>
          </p:pic>
        </mc:Fallback>
      </mc:AlternateContent>
    </p:spTree>
    <p:extLst>
      <p:ext uri="{BB962C8B-B14F-4D97-AF65-F5344CB8AC3E}">
        <p14:creationId xmlns:p14="http://schemas.microsoft.com/office/powerpoint/2010/main" val="2554856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987328-DD6E-4940-926C-98C11267730E}"/>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3" name="Table 23">
            <a:extLst>
              <a:ext uri="{FF2B5EF4-FFF2-40B4-BE49-F238E27FC236}">
                <a16:creationId xmlns:a16="http://schemas.microsoft.com/office/drawing/2014/main" id="{0D037216-E64E-2E45-BDBF-694421BCFEE6}"/>
              </a:ext>
            </a:extLst>
          </p:cNvPr>
          <p:cNvGraphicFramePr>
            <a:graphicFrameLocks noGrp="1"/>
          </p:cNvGraphicFramePr>
          <p:nvPr/>
        </p:nvGraphicFramePr>
        <p:xfrm>
          <a:off x="167054" y="149469"/>
          <a:ext cx="8809892" cy="6576646"/>
        </p:xfrm>
        <a:graphic>
          <a:graphicData uri="http://schemas.openxmlformats.org/drawingml/2006/table">
            <a:tbl>
              <a:tblPr firstRow="1" bandRow="1">
                <a:tableStyleId>{5C22544A-7EE6-4342-B048-85BDC9FD1C3A}</a:tableStyleId>
              </a:tblPr>
              <a:tblGrid>
                <a:gridCol w="4404946">
                  <a:extLst>
                    <a:ext uri="{9D8B030D-6E8A-4147-A177-3AD203B41FA5}">
                      <a16:colId xmlns:a16="http://schemas.microsoft.com/office/drawing/2014/main" val="3980388509"/>
                    </a:ext>
                  </a:extLst>
                </a:gridCol>
                <a:gridCol w="4404946">
                  <a:extLst>
                    <a:ext uri="{9D8B030D-6E8A-4147-A177-3AD203B41FA5}">
                      <a16:colId xmlns:a16="http://schemas.microsoft.com/office/drawing/2014/main" val="3826865325"/>
                    </a:ext>
                  </a:extLst>
                </a:gridCol>
              </a:tblGrid>
              <a:tr h="328832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4433773"/>
                  </a:ext>
                </a:extLst>
              </a:tr>
              <a:tr h="3288323">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83001"/>
                  </a:ext>
                </a:extLst>
              </a:tr>
            </a:tbl>
          </a:graphicData>
        </a:graphic>
      </p:graphicFrame>
      <p:cxnSp>
        <p:nvCxnSpPr>
          <p:cNvPr id="31" name="Straight Arrow Connector 30">
            <a:extLst>
              <a:ext uri="{FF2B5EF4-FFF2-40B4-BE49-F238E27FC236}">
                <a16:creationId xmlns:a16="http://schemas.microsoft.com/office/drawing/2014/main" id="{132ABB59-6AB5-1F4F-BAD6-8A6AF963E28C}"/>
              </a:ext>
            </a:extLst>
          </p:cNvPr>
          <p:cNvCxnSpPr/>
          <p:nvPr/>
        </p:nvCxnSpPr>
        <p:spPr>
          <a:xfrm flipV="1">
            <a:off x="1019907" y="574432"/>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E3406C1-5120-DC4A-AA73-13FD38477DB4}"/>
              </a:ext>
            </a:extLst>
          </p:cNvPr>
          <p:cNvCxnSpPr>
            <a:cxnSpLocks/>
          </p:cNvCxnSpPr>
          <p:nvPr/>
        </p:nvCxnSpPr>
        <p:spPr>
          <a:xfrm flipV="1">
            <a:off x="1019907" y="1465451"/>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Arc 32">
            <a:extLst>
              <a:ext uri="{FF2B5EF4-FFF2-40B4-BE49-F238E27FC236}">
                <a16:creationId xmlns:a16="http://schemas.microsoft.com/office/drawing/2014/main" id="{167A3404-E059-F24B-AC4A-F88651FB0B73}"/>
              </a:ext>
            </a:extLst>
          </p:cNvPr>
          <p:cNvSpPr/>
          <p:nvPr/>
        </p:nvSpPr>
        <p:spPr>
          <a:xfrm>
            <a:off x="694615" y="1827650"/>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EDE104C-210F-3C47-B3A4-8F04D315D2F6}"/>
              </a:ext>
            </a:extLst>
          </p:cNvPr>
          <p:cNvSpPr/>
          <p:nvPr/>
        </p:nvSpPr>
        <p:spPr>
          <a:xfrm>
            <a:off x="1222627" y="1340866"/>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80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3128CB7C-2AB2-6C41-A632-FF74FC78ED86}"/>
              </a:ext>
            </a:extLst>
          </p:cNvPr>
          <p:cNvSpPr/>
          <p:nvPr/>
        </p:nvSpPr>
        <p:spPr>
          <a:xfrm>
            <a:off x="3449420" y="1173063"/>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6BD8F803-D462-C04B-B64C-927070E4ED16}"/>
              </a:ext>
            </a:extLst>
          </p:cNvPr>
          <p:cNvSpPr/>
          <p:nvPr/>
        </p:nvSpPr>
        <p:spPr>
          <a:xfrm>
            <a:off x="674747" y="1900420"/>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4" name="Straight Arrow Connector 43">
            <a:extLst>
              <a:ext uri="{FF2B5EF4-FFF2-40B4-BE49-F238E27FC236}">
                <a16:creationId xmlns:a16="http://schemas.microsoft.com/office/drawing/2014/main" id="{A3CEFC67-AEED-4244-9350-6A639CE7EFAA}"/>
              </a:ext>
            </a:extLst>
          </p:cNvPr>
          <p:cNvCxnSpPr/>
          <p:nvPr/>
        </p:nvCxnSpPr>
        <p:spPr>
          <a:xfrm flipV="1">
            <a:off x="5604374" y="511784"/>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0C3BD78-CDD3-1B41-AE5E-9F71D7894480}"/>
              </a:ext>
            </a:extLst>
          </p:cNvPr>
          <p:cNvCxnSpPr>
            <a:cxnSpLocks/>
          </p:cNvCxnSpPr>
          <p:nvPr/>
        </p:nvCxnSpPr>
        <p:spPr>
          <a:xfrm flipV="1">
            <a:off x="5604374" y="1402803"/>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Arc 45">
            <a:extLst>
              <a:ext uri="{FF2B5EF4-FFF2-40B4-BE49-F238E27FC236}">
                <a16:creationId xmlns:a16="http://schemas.microsoft.com/office/drawing/2014/main" id="{97B5616C-CC38-CE47-95B4-6A183BFAF158}"/>
              </a:ext>
            </a:extLst>
          </p:cNvPr>
          <p:cNvSpPr/>
          <p:nvPr/>
        </p:nvSpPr>
        <p:spPr>
          <a:xfrm>
            <a:off x="5279082" y="1765002"/>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C44AB40-26C3-DA48-8406-5ECA4BCBDA4D}"/>
              </a:ext>
            </a:extLst>
          </p:cNvPr>
          <p:cNvSpPr/>
          <p:nvPr/>
        </p:nvSpPr>
        <p:spPr>
          <a:xfrm>
            <a:off x="5807094" y="1278218"/>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80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FE4E4C83-A3E2-4C49-B5AE-FFEAFDE599B1}"/>
              </a:ext>
            </a:extLst>
          </p:cNvPr>
          <p:cNvSpPr/>
          <p:nvPr/>
        </p:nvSpPr>
        <p:spPr>
          <a:xfrm>
            <a:off x="8033887" y="1110415"/>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59874A01-BF7E-3742-AEE0-3175469E99F5}"/>
              </a:ext>
            </a:extLst>
          </p:cNvPr>
          <p:cNvSpPr/>
          <p:nvPr/>
        </p:nvSpPr>
        <p:spPr>
          <a:xfrm>
            <a:off x="5259214" y="1837772"/>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0" name="Straight Arrow Connector 49">
            <a:extLst>
              <a:ext uri="{FF2B5EF4-FFF2-40B4-BE49-F238E27FC236}">
                <a16:creationId xmlns:a16="http://schemas.microsoft.com/office/drawing/2014/main" id="{F8D32257-8FEA-9F42-B0C8-33814C958F8D}"/>
              </a:ext>
            </a:extLst>
          </p:cNvPr>
          <p:cNvCxnSpPr/>
          <p:nvPr/>
        </p:nvCxnSpPr>
        <p:spPr>
          <a:xfrm flipV="1">
            <a:off x="1107879" y="3911477"/>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58EEBEE-558A-6B4B-B22C-47761D9C9034}"/>
              </a:ext>
            </a:extLst>
          </p:cNvPr>
          <p:cNvCxnSpPr>
            <a:cxnSpLocks/>
          </p:cNvCxnSpPr>
          <p:nvPr/>
        </p:nvCxnSpPr>
        <p:spPr>
          <a:xfrm flipV="1">
            <a:off x="1107879" y="4802496"/>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Arc 51">
            <a:extLst>
              <a:ext uri="{FF2B5EF4-FFF2-40B4-BE49-F238E27FC236}">
                <a16:creationId xmlns:a16="http://schemas.microsoft.com/office/drawing/2014/main" id="{6D13AFFA-B147-F64B-A88A-190B4A88C42C}"/>
              </a:ext>
            </a:extLst>
          </p:cNvPr>
          <p:cNvSpPr/>
          <p:nvPr/>
        </p:nvSpPr>
        <p:spPr>
          <a:xfrm>
            <a:off x="782587" y="5164695"/>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AF8C5E37-FAF8-9645-85BA-71FE10E8D732}"/>
              </a:ext>
            </a:extLst>
          </p:cNvPr>
          <p:cNvSpPr/>
          <p:nvPr/>
        </p:nvSpPr>
        <p:spPr>
          <a:xfrm>
            <a:off x="1310599" y="4677911"/>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80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2FCBA043-91A4-3F40-B419-CBCA64A4077F}"/>
              </a:ext>
            </a:extLst>
          </p:cNvPr>
          <p:cNvSpPr/>
          <p:nvPr/>
        </p:nvSpPr>
        <p:spPr>
          <a:xfrm>
            <a:off x="3537392" y="4510108"/>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EE42C5A4-F897-D74E-BD5C-CA9975B05F2F}"/>
              </a:ext>
            </a:extLst>
          </p:cNvPr>
          <p:cNvSpPr/>
          <p:nvPr/>
        </p:nvSpPr>
        <p:spPr>
          <a:xfrm>
            <a:off x="762719" y="5237465"/>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6" name="Straight Arrow Connector 55">
            <a:extLst>
              <a:ext uri="{FF2B5EF4-FFF2-40B4-BE49-F238E27FC236}">
                <a16:creationId xmlns:a16="http://schemas.microsoft.com/office/drawing/2014/main" id="{618821BC-1CF3-3141-8CA2-36CE77BD261D}"/>
              </a:ext>
            </a:extLst>
          </p:cNvPr>
          <p:cNvCxnSpPr/>
          <p:nvPr/>
        </p:nvCxnSpPr>
        <p:spPr>
          <a:xfrm flipV="1">
            <a:off x="5604374" y="3786892"/>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B981FBE-28D2-914D-9F1A-5A90E93E6C68}"/>
              </a:ext>
            </a:extLst>
          </p:cNvPr>
          <p:cNvCxnSpPr>
            <a:cxnSpLocks/>
          </p:cNvCxnSpPr>
          <p:nvPr/>
        </p:nvCxnSpPr>
        <p:spPr>
          <a:xfrm flipV="1">
            <a:off x="5604374" y="4677911"/>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Arc 57">
            <a:extLst>
              <a:ext uri="{FF2B5EF4-FFF2-40B4-BE49-F238E27FC236}">
                <a16:creationId xmlns:a16="http://schemas.microsoft.com/office/drawing/2014/main" id="{8D1E4AAD-D990-2049-8B98-EE66C2367FD8}"/>
              </a:ext>
            </a:extLst>
          </p:cNvPr>
          <p:cNvSpPr/>
          <p:nvPr/>
        </p:nvSpPr>
        <p:spPr>
          <a:xfrm>
            <a:off x="5279082" y="5040110"/>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E8B4A91E-823C-814F-8999-CA2738DB39BE}"/>
              </a:ext>
            </a:extLst>
          </p:cNvPr>
          <p:cNvSpPr/>
          <p:nvPr/>
        </p:nvSpPr>
        <p:spPr>
          <a:xfrm>
            <a:off x="5807094" y="4553326"/>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80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ED6C81CB-83D9-C74D-8ECD-E6C637070D0D}"/>
              </a:ext>
            </a:extLst>
          </p:cNvPr>
          <p:cNvSpPr/>
          <p:nvPr/>
        </p:nvSpPr>
        <p:spPr>
          <a:xfrm>
            <a:off x="8033887" y="4385523"/>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3EACB0E2-8E3A-3446-8343-EF8A9835515D}"/>
              </a:ext>
            </a:extLst>
          </p:cNvPr>
          <p:cNvSpPr/>
          <p:nvPr/>
        </p:nvSpPr>
        <p:spPr>
          <a:xfrm>
            <a:off x="5259214" y="5112880"/>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2" name="Straight Arrow Connector 61">
            <a:extLst>
              <a:ext uri="{FF2B5EF4-FFF2-40B4-BE49-F238E27FC236}">
                <a16:creationId xmlns:a16="http://schemas.microsoft.com/office/drawing/2014/main" id="{CDB3535C-FE79-ED4A-AB22-11BEB6CB8F48}"/>
              </a:ext>
            </a:extLst>
          </p:cNvPr>
          <p:cNvCxnSpPr>
            <a:cxnSpLocks/>
          </p:cNvCxnSpPr>
          <p:nvPr/>
        </p:nvCxnSpPr>
        <p:spPr>
          <a:xfrm flipV="1">
            <a:off x="8092273" y="3598985"/>
            <a:ext cx="0" cy="10979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64" name="Ink 63">
                <a:extLst>
                  <a:ext uri="{FF2B5EF4-FFF2-40B4-BE49-F238E27FC236}">
                    <a16:creationId xmlns:a16="http://schemas.microsoft.com/office/drawing/2014/main" id="{0854D219-6FF7-B84F-9D77-B79E13982BFB}"/>
                  </a:ext>
                </a:extLst>
              </p14:cNvPr>
              <p14:cNvContentPartPr/>
              <p14:nvPr/>
            </p14:nvContentPartPr>
            <p14:xfrm>
              <a:off x="952920" y="747360"/>
              <a:ext cx="95760" cy="1397160"/>
            </p14:xfrm>
          </p:contentPart>
        </mc:Choice>
        <mc:Fallback xmlns="">
          <p:pic>
            <p:nvPicPr>
              <p:cNvPr id="64" name="Ink 63">
                <a:extLst>
                  <a:ext uri="{FF2B5EF4-FFF2-40B4-BE49-F238E27FC236}">
                    <a16:creationId xmlns:a16="http://schemas.microsoft.com/office/drawing/2014/main" id="{0854D219-6FF7-B84F-9D77-B79E13982BFB}"/>
                  </a:ext>
                </a:extLst>
              </p:cNvPr>
              <p:cNvPicPr/>
              <p:nvPr/>
            </p:nvPicPr>
            <p:blipFill>
              <a:blip r:embed="rId3"/>
              <a:stretch>
                <a:fillRect/>
              </a:stretch>
            </p:blipFill>
            <p:spPr>
              <a:xfrm>
                <a:off x="937080" y="684000"/>
                <a:ext cx="127080" cy="1523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5" name="Ink 64">
                <a:extLst>
                  <a:ext uri="{FF2B5EF4-FFF2-40B4-BE49-F238E27FC236}">
                    <a16:creationId xmlns:a16="http://schemas.microsoft.com/office/drawing/2014/main" id="{4D75E47E-2336-D241-98FE-6D5883370540}"/>
                  </a:ext>
                </a:extLst>
              </p14:cNvPr>
              <p14:cNvContentPartPr/>
              <p14:nvPr/>
            </p14:nvContentPartPr>
            <p14:xfrm>
              <a:off x="870840" y="265680"/>
              <a:ext cx="187560" cy="269640"/>
            </p14:xfrm>
          </p:contentPart>
        </mc:Choice>
        <mc:Fallback xmlns="">
          <p:pic>
            <p:nvPicPr>
              <p:cNvPr id="65" name="Ink 64">
                <a:extLst>
                  <a:ext uri="{FF2B5EF4-FFF2-40B4-BE49-F238E27FC236}">
                    <a16:creationId xmlns:a16="http://schemas.microsoft.com/office/drawing/2014/main" id="{4D75E47E-2336-D241-98FE-6D5883370540}"/>
                  </a:ext>
                </a:extLst>
              </p:cNvPr>
              <p:cNvPicPr/>
              <p:nvPr/>
            </p:nvPicPr>
            <p:blipFill>
              <a:blip r:embed="rId5"/>
              <a:stretch>
                <a:fillRect/>
              </a:stretch>
            </p:blipFill>
            <p:spPr>
              <a:xfrm>
                <a:off x="861480" y="256320"/>
                <a:ext cx="20628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73E675D9-C615-C94C-B47A-1FCFA6B5C3B6}"/>
                  </a:ext>
                </a:extLst>
              </p14:cNvPr>
              <p14:cNvContentPartPr/>
              <p14:nvPr/>
            </p14:nvContentPartPr>
            <p14:xfrm>
              <a:off x="5700240" y="945360"/>
              <a:ext cx="3003480" cy="2054880"/>
            </p14:xfrm>
          </p:contentPart>
        </mc:Choice>
        <mc:Fallback xmlns="">
          <p:pic>
            <p:nvPicPr>
              <p:cNvPr id="2" name="Ink 1">
                <a:extLst>
                  <a:ext uri="{FF2B5EF4-FFF2-40B4-BE49-F238E27FC236}">
                    <a16:creationId xmlns:a16="http://schemas.microsoft.com/office/drawing/2014/main" id="{73E675D9-C615-C94C-B47A-1FCFA6B5C3B6}"/>
                  </a:ext>
                </a:extLst>
              </p:cNvPr>
              <p:cNvPicPr/>
              <p:nvPr/>
            </p:nvPicPr>
            <p:blipFill>
              <a:blip r:embed="rId7"/>
              <a:stretch>
                <a:fillRect/>
              </a:stretch>
            </p:blipFill>
            <p:spPr>
              <a:xfrm>
                <a:off x="5690880" y="936000"/>
                <a:ext cx="3022200" cy="2073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7" name="Ink 36">
                <a:extLst>
                  <a:ext uri="{FF2B5EF4-FFF2-40B4-BE49-F238E27FC236}">
                    <a16:creationId xmlns:a16="http://schemas.microsoft.com/office/drawing/2014/main" id="{76ABD846-6B1C-8048-BB22-C8A674C2C4CF}"/>
                  </a:ext>
                </a:extLst>
              </p14:cNvPr>
              <p14:cNvContentPartPr/>
              <p14:nvPr/>
            </p14:nvContentPartPr>
            <p14:xfrm>
              <a:off x="1680840" y="1902960"/>
              <a:ext cx="1734120" cy="970560"/>
            </p14:xfrm>
          </p:contentPart>
        </mc:Choice>
        <mc:Fallback xmlns="">
          <p:pic>
            <p:nvPicPr>
              <p:cNvPr id="37" name="Ink 36">
                <a:extLst>
                  <a:ext uri="{FF2B5EF4-FFF2-40B4-BE49-F238E27FC236}">
                    <a16:creationId xmlns:a16="http://schemas.microsoft.com/office/drawing/2014/main" id="{76ABD846-6B1C-8048-BB22-C8A674C2C4CF}"/>
                  </a:ext>
                </a:extLst>
              </p:cNvPr>
              <p:cNvPicPr/>
              <p:nvPr/>
            </p:nvPicPr>
            <p:blipFill>
              <a:blip r:embed="rId9"/>
              <a:stretch>
                <a:fillRect/>
              </a:stretch>
            </p:blipFill>
            <p:spPr>
              <a:xfrm>
                <a:off x="1671480" y="1893600"/>
                <a:ext cx="1752840" cy="9892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 name="Ink 3">
                <a:extLst>
                  <a:ext uri="{FF2B5EF4-FFF2-40B4-BE49-F238E27FC236}">
                    <a16:creationId xmlns:a16="http://schemas.microsoft.com/office/drawing/2014/main" id="{581DDC94-3360-B24C-82AB-EBC23A00E724}"/>
                  </a:ext>
                </a:extLst>
              </p14:cNvPr>
              <p14:cNvContentPartPr/>
              <p14:nvPr/>
            </p14:nvContentPartPr>
            <p14:xfrm>
              <a:off x="2031120" y="5236560"/>
              <a:ext cx="1655640" cy="1230480"/>
            </p14:xfrm>
          </p:contentPart>
        </mc:Choice>
        <mc:Fallback xmlns="">
          <p:pic>
            <p:nvPicPr>
              <p:cNvPr id="4" name="Ink 3">
                <a:extLst>
                  <a:ext uri="{FF2B5EF4-FFF2-40B4-BE49-F238E27FC236}">
                    <a16:creationId xmlns:a16="http://schemas.microsoft.com/office/drawing/2014/main" id="{581DDC94-3360-B24C-82AB-EBC23A00E724}"/>
                  </a:ext>
                </a:extLst>
              </p:cNvPr>
              <p:cNvPicPr/>
              <p:nvPr/>
            </p:nvPicPr>
            <p:blipFill>
              <a:blip r:embed="rId11"/>
              <a:stretch>
                <a:fillRect/>
              </a:stretch>
            </p:blipFill>
            <p:spPr>
              <a:xfrm>
                <a:off x="2021760" y="5227200"/>
                <a:ext cx="1674360" cy="1249200"/>
              </a:xfrm>
              <a:prstGeom prst="rect">
                <a:avLst/>
              </a:prstGeom>
            </p:spPr>
          </p:pic>
        </mc:Fallback>
      </mc:AlternateContent>
    </p:spTree>
    <p:extLst>
      <p:ext uri="{BB962C8B-B14F-4D97-AF65-F5344CB8AC3E}">
        <p14:creationId xmlns:p14="http://schemas.microsoft.com/office/powerpoint/2010/main" val="2177780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987328-DD6E-4940-926C-98C11267730E}"/>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3" name="Table 23">
            <a:extLst>
              <a:ext uri="{FF2B5EF4-FFF2-40B4-BE49-F238E27FC236}">
                <a16:creationId xmlns:a16="http://schemas.microsoft.com/office/drawing/2014/main" id="{0D037216-E64E-2E45-BDBF-694421BCFEE6}"/>
              </a:ext>
            </a:extLst>
          </p:cNvPr>
          <p:cNvGraphicFramePr>
            <a:graphicFrameLocks noGrp="1"/>
          </p:cNvGraphicFramePr>
          <p:nvPr/>
        </p:nvGraphicFramePr>
        <p:xfrm>
          <a:off x="167054" y="149469"/>
          <a:ext cx="8809892" cy="6576646"/>
        </p:xfrm>
        <a:graphic>
          <a:graphicData uri="http://schemas.openxmlformats.org/drawingml/2006/table">
            <a:tbl>
              <a:tblPr firstRow="1" bandRow="1">
                <a:tableStyleId>{5C22544A-7EE6-4342-B048-85BDC9FD1C3A}</a:tableStyleId>
              </a:tblPr>
              <a:tblGrid>
                <a:gridCol w="4404946">
                  <a:extLst>
                    <a:ext uri="{9D8B030D-6E8A-4147-A177-3AD203B41FA5}">
                      <a16:colId xmlns:a16="http://schemas.microsoft.com/office/drawing/2014/main" val="3980388509"/>
                    </a:ext>
                  </a:extLst>
                </a:gridCol>
                <a:gridCol w="4404946">
                  <a:extLst>
                    <a:ext uri="{9D8B030D-6E8A-4147-A177-3AD203B41FA5}">
                      <a16:colId xmlns:a16="http://schemas.microsoft.com/office/drawing/2014/main" val="3826865325"/>
                    </a:ext>
                  </a:extLst>
                </a:gridCol>
              </a:tblGrid>
              <a:tr h="328832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4433773"/>
                  </a:ext>
                </a:extLst>
              </a:tr>
              <a:tr h="3288323">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83001"/>
                  </a:ext>
                </a:extLst>
              </a:tr>
            </a:tbl>
          </a:graphicData>
        </a:graphic>
      </p:graphicFrame>
      <p:cxnSp>
        <p:nvCxnSpPr>
          <p:cNvPr id="31" name="Straight Arrow Connector 30">
            <a:extLst>
              <a:ext uri="{FF2B5EF4-FFF2-40B4-BE49-F238E27FC236}">
                <a16:creationId xmlns:a16="http://schemas.microsoft.com/office/drawing/2014/main" id="{132ABB59-6AB5-1F4F-BAD6-8A6AF963E28C}"/>
              </a:ext>
            </a:extLst>
          </p:cNvPr>
          <p:cNvCxnSpPr/>
          <p:nvPr/>
        </p:nvCxnSpPr>
        <p:spPr>
          <a:xfrm flipV="1">
            <a:off x="1019907" y="574432"/>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E3406C1-5120-DC4A-AA73-13FD38477DB4}"/>
              </a:ext>
            </a:extLst>
          </p:cNvPr>
          <p:cNvCxnSpPr>
            <a:cxnSpLocks/>
          </p:cNvCxnSpPr>
          <p:nvPr/>
        </p:nvCxnSpPr>
        <p:spPr>
          <a:xfrm flipV="1">
            <a:off x="1019907" y="1465451"/>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Arc 32">
            <a:extLst>
              <a:ext uri="{FF2B5EF4-FFF2-40B4-BE49-F238E27FC236}">
                <a16:creationId xmlns:a16="http://schemas.microsoft.com/office/drawing/2014/main" id="{167A3404-E059-F24B-AC4A-F88651FB0B73}"/>
              </a:ext>
            </a:extLst>
          </p:cNvPr>
          <p:cNvSpPr/>
          <p:nvPr/>
        </p:nvSpPr>
        <p:spPr>
          <a:xfrm>
            <a:off x="694615" y="1827650"/>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EDE104C-210F-3C47-B3A4-8F04D315D2F6}"/>
              </a:ext>
            </a:extLst>
          </p:cNvPr>
          <p:cNvSpPr/>
          <p:nvPr/>
        </p:nvSpPr>
        <p:spPr>
          <a:xfrm>
            <a:off x="1222627" y="1340866"/>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80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3128CB7C-2AB2-6C41-A632-FF74FC78ED86}"/>
              </a:ext>
            </a:extLst>
          </p:cNvPr>
          <p:cNvSpPr/>
          <p:nvPr/>
        </p:nvSpPr>
        <p:spPr>
          <a:xfrm>
            <a:off x="3449420" y="1173063"/>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6BD8F803-D462-C04B-B64C-927070E4ED16}"/>
              </a:ext>
            </a:extLst>
          </p:cNvPr>
          <p:cNvSpPr/>
          <p:nvPr/>
        </p:nvSpPr>
        <p:spPr>
          <a:xfrm>
            <a:off x="674747" y="1900420"/>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4" name="Straight Arrow Connector 43">
            <a:extLst>
              <a:ext uri="{FF2B5EF4-FFF2-40B4-BE49-F238E27FC236}">
                <a16:creationId xmlns:a16="http://schemas.microsoft.com/office/drawing/2014/main" id="{A3CEFC67-AEED-4244-9350-6A639CE7EFAA}"/>
              </a:ext>
            </a:extLst>
          </p:cNvPr>
          <p:cNvCxnSpPr/>
          <p:nvPr/>
        </p:nvCxnSpPr>
        <p:spPr>
          <a:xfrm flipV="1">
            <a:off x="5604374" y="511784"/>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0C3BD78-CDD3-1B41-AE5E-9F71D7894480}"/>
              </a:ext>
            </a:extLst>
          </p:cNvPr>
          <p:cNvCxnSpPr>
            <a:cxnSpLocks/>
          </p:cNvCxnSpPr>
          <p:nvPr/>
        </p:nvCxnSpPr>
        <p:spPr>
          <a:xfrm flipV="1">
            <a:off x="5604374" y="1402803"/>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Arc 45">
            <a:extLst>
              <a:ext uri="{FF2B5EF4-FFF2-40B4-BE49-F238E27FC236}">
                <a16:creationId xmlns:a16="http://schemas.microsoft.com/office/drawing/2014/main" id="{97B5616C-CC38-CE47-95B4-6A183BFAF158}"/>
              </a:ext>
            </a:extLst>
          </p:cNvPr>
          <p:cNvSpPr/>
          <p:nvPr/>
        </p:nvSpPr>
        <p:spPr>
          <a:xfrm>
            <a:off x="5279082" y="1765002"/>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DC44AB40-26C3-DA48-8406-5ECA4BCBDA4D}"/>
              </a:ext>
            </a:extLst>
          </p:cNvPr>
          <p:cNvSpPr/>
          <p:nvPr/>
        </p:nvSpPr>
        <p:spPr>
          <a:xfrm>
            <a:off x="5807094" y="1278218"/>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80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FE4E4C83-A3E2-4C49-B5AE-FFEAFDE599B1}"/>
              </a:ext>
            </a:extLst>
          </p:cNvPr>
          <p:cNvSpPr/>
          <p:nvPr/>
        </p:nvSpPr>
        <p:spPr>
          <a:xfrm>
            <a:off x="8033887" y="1110415"/>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59874A01-BF7E-3742-AEE0-3175469E99F5}"/>
              </a:ext>
            </a:extLst>
          </p:cNvPr>
          <p:cNvSpPr/>
          <p:nvPr/>
        </p:nvSpPr>
        <p:spPr>
          <a:xfrm>
            <a:off x="5259214" y="1837772"/>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0" name="Straight Arrow Connector 49">
            <a:extLst>
              <a:ext uri="{FF2B5EF4-FFF2-40B4-BE49-F238E27FC236}">
                <a16:creationId xmlns:a16="http://schemas.microsoft.com/office/drawing/2014/main" id="{F8D32257-8FEA-9F42-B0C8-33814C958F8D}"/>
              </a:ext>
            </a:extLst>
          </p:cNvPr>
          <p:cNvCxnSpPr/>
          <p:nvPr/>
        </p:nvCxnSpPr>
        <p:spPr>
          <a:xfrm flipV="1">
            <a:off x="1107879" y="3911477"/>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58EEBEE-558A-6B4B-B22C-47761D9C9034}"/>
              </a:ext>
            </a:extLst>
          </p:cNvPr>
          <p:cNvCxnSpPr>
            <a:cxnSpLocks/>
          </p:cNvCxnSpPr>
          <p:nvPr/>
        </p:nvCxnSpPr>
        <p:spPr>
          <a:xfrm flipV="1">
            <a:off x="1107879" y="4802496"/>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Arc 51">
            <a:extLst>
              <a:ext uri="{FF2B5EF4-FFF2-40B4-BE49-F238E27FC236}">
                <a16:creationId xmlns:a16="http://schemas.microsoft.com/office/drawing/2014/main" id="{6D13AFFA-B147-F64B-A88A-190B4A88C42C}"/>
              </a:ext>
            </a:extLst>
          </p:cNvPr>
          <p:cNvSpPr/>
          <p:nvPr/>
        </p:nvSpPr>
        <p:spPr>
          <a:xfrm>
            <a:off x="782587" y="5164695"/>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AF8C5E37-FAF8-9645-85BA-71FE10E8D732}"/>
              </a:ext>
            </a:extLst>
          </p:cNvPr>
          <p:cNvSpPr/>
          <p:nvPr/>
        </p:nvSpPr>
        <p:spPr>
          <a:xfrm>
            <a:off x="1310599" y="4677911"/>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80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2FCBA043-91A4-3F40-B419-CBCA64A4077F}"/>
              </a:ext>
            </a:extLst>
          </p:cNvPr>
          <p:cNvSpPr/>
          <p:nvPr/>
        </p:nvSpPr>
        <p:spPr>
          <a:xfrm>
            <a:off x="3537392" y="4510108"/>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EE42C5A4-F897-D74E-BD5C-CA9975B05F2F}"/>
              </a:ext>
            </a:extLst>
          </p:cNvPr>
          <p:cNvSpPr/>
          <p:nvPr/>
        </p:nvSpPr>
        <p:spPr>
          <a:xfrm>
            <a:off x="762719" y="5237465"/>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6" name="Straight Arrow Connector 55">
            <a:extLst>
              <a:ext uri="{FF2B5EF4-FFF2-40B4-BE49-F238E27FC236}">
                <a16:creationId xmlns:a16="http://schemas.microsoft.com/office/drawing/2014/main" id="{618821BC-1CF3-3141-8CA2-36CE77BD261D}"/>
              </a:ext>
            </a:extLst>
          </p:cNvPr>
          <p:cNvCxnSpPr/>
          <p:nvPr/>
        </p:nvCxnSpPr>
        <p:spPr>
          <a:xfrm flipV="1">
            <a:off x="5604374" y="3786892"/>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B981FBE-28D2-914D-9F1A-5A90E93E6C68}"/>
              </a:ext>
            </a:extLst>
          </p:cNvPr>
          <p:cNvCxnSpPr>
            <a:cxnSpLocks/>
          </p:cNvCxnSpPr>
          <p:nvPr/>
        </p:nvCxnSpPr>
        <p:spPr>
          <a:xfrm flipV="1">
            <a:off x="5604374" y="4677911"/>
            <a:ext cx="2487899" cy="6798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Arc 57">
            <a:extLst>
              <a:ext uri="{FF2B5EF4-FFF2-40B4-BE49-F238E27FC236}">
                <a16:creationId xmlns:a16="http://schemas.microsoft.com/office/drawing/2014/main" id="{8D1E4AAD-D990-2049-8B98-EE66C2367FD8}"/>
              </a:ext>
            </a:extLst>
          </p:cNvPr>
          <p:cNvSpPr/>
          <p:nvPr/>
        </p:nvSpPr>
        <p:spPr>
          <a:xfrm>
            <a:off x="5279082" y="5040110"/>
            <a:ext cx="650582" cy="855784"/>
          </a:xfrm>
          <a:prstGeom prst="arc">
            <a:avLst>
              <a:gd name="adj1" fmla="val 16200000"/>
              <a:gd name="adj2" fmla="val 19573475"/>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E8B4A91E-823C-814F-8999-CA2738DB39BE}"/>
              </a:ext>
            </a:extLst>
          </p:cNvPr>
          <p:cNvSpPr/>
          <p:nvPr/>
        </p:nvSpPr>
        <p:spPr>
          <a:xfrm>
            <a:off x="5807094" y="4553326"/>
            <a:ext cx="678392"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80</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ED6C81CB-83D9-C74D-8ECD-E6C637070D0D}"/>
              </a:ext>
            </a:extLst>
          </p:cNvPr>
          <p:cNvSpPr/>
          <p:nvPr/>
        </p:nvSpPr>
        <p:spPr>
          <a:xfrm>
            <a:off x="8033887" y="4385523"/>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3EACB0E2-8E3A-3446-8343-EF8A9835515D}"/>
              </a:ext>
            </a:extLst>
          </p:cNvPr>
          <p:cNvSpPr/>
          <p:nvPr/>
        </p:nvSpPr>
        <p:spPr>
          <a:xfrm>
            <a:off x="5259214" y="5112880"/>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2" name="Straight Arrow Connector 61">
            <a:extLst>
              <a:ext uri="{FF2B5EF4-FFF2-40B4-BE49-F238E27FC236}">
                <a16:creationId xmlns:a16="http://schemas.microsoft.com/office/drawing/2014/main" id="{CDB3535C-FE79-ED4A-AB22-11BEB6CB8F48}"/>
              </a:ext>
            </a:extLst>
          </p:cNvPr>
          <p:cNvCxnSpPr>
            <a:cxnSpLocks/>
          </p:cNvCxnSpPr>
          <p:nvPr/>
        </p:nvCxnSpPr>
        <p:spPr>
          <a:xfrm flipV="1">
            <a:off x="8092273" y="3598985"/>
            <a:ext cx="0" cy="10979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64" name="Ink 63">
                <a:extLst>
                  <a:ext uri="{FF2B5EF4-FFF2-40B4-BE49-F238E27FC236}">
                    <a16:creationId xmlns:a16="http://schemas.microsoft.com/office/drawing/2014/main" id="{0854D219-6FF7-B84F-9D77-B79E13982BFB}"/>
                  </a:ext>
                </a:extLst>
              </p14:cNvPr>
              <p14:cNvContentPartPr/>
              <p14:nvPr/>
            </p14:nvContentPartPr>
            <p14:xfrm>
              <a:off x="952920" y="747360"/>
              <a:ext cx="95760" cy="1397160"/>
            </p14:xfrm>
          </p:contentPart>
        </mc:Choice>
        <mc:Fallback xmlns="">
          <p:pic>
            <p:nvPicPr>
              <p:cNvPr id="64" name="Ink 63">
                <a:extLst>
                  <a:ext uri="{FF2B5EF4-FFF2-40B4-BE49-F238E27FC236}">
                    <a16:creationId xmlns:a16="http://schemas.microsoft.com/office/drawing/2014/main" id="{0854D219-6FF7-B84F-9D77-B79E13982BFB}"/>
                  </a:ext>
                </a:extLst>
              </p:cNvPr>
              <p:cNvPicPr/>
              <p:nvPr/>
            </p:nvPicPr>
            <p:blipFill>
              <a:blip r:embed="rId3"/>
              <a:stretch>
                <a:fillRect/>
              </a:stretch>
            </p:blipFill>
            <p:spPr>
              <a:xfrm>
                <a:off x="937080" y="684000"/>
                <a:ext cx="127080" cy="1523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5" name="Ink 64">
                <a:extLst>
                  <a:ext uri="{FF2B5EF4-FFF2-40B4-BE49-F238E27FC236}">
                    <a16:creationId xmlns:a16="http://schemas.microsoft.com/office/drawing/2014/main" id="{4D75E47E-2336-D241-98FE-6D5883370540}"/>
                  </a:ext>
                </a:extLst>
              </p14:cNvPr>
              <p14:cNvContentPartPr/>
              <p14:nvPr/>
            </p14:nvContentPartPr>
            <p14:xfrm>
              <a:off x="870840" y="265680"/>
              <a:ext cx="187560" cy="269640"/>
            </p14:xfrm>
          </p:contentPart>
        </mc:Choice>
        <mc:Fallback xmlns="">
          <p:pic>
            <p:nvPicPr>
              <p:cNvPr id="65" name="Ink 64">
                <a:extLst>
                  <a:ext uri="{FF2B5EF4-FFF2-40B4-BE49-F238E27FC236}">
                    <a16:creationId xmlns:a16="http://schemas.microsoft.com/office/drawing/2014/main" id="{4D75E47E-2336-D241-98FE-6D5883370540}"/>
                  </a:ext>
                </a:extLst>
              </p:cNvPr>
              <p:cNvPicPr/>
              <p:nvPr/>
            </p:nvPicPr>
            <p:blipFill>
              <a:blip r:embed="rId5"/>
              <a:stretch>
                <a:fillRect/>
              </a:stretch>
            </p:blipFill>
            <p:spPr>
              <a:xfrm>
                <a:off x="861480" y="256320"/>
                <a:ext cx="20628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73E675D9-C615-C94C-B47A-1FCFA6B5C3B6}"/>
                  </a:ext>
                </a:extLst>
              </p14:cNvPr>
              <p14:cNvContentPartPr/>
              <p14:nvPr/>
            </p14:nvContentPartPr>
            <p14:xfrm>
              <a:off x="5700240" y="945360"/>
              <a:ext cx="3003480" cy="2054880"/>
            </p14:xfrm>
          </p:contentPart>
        </mc:Choice>
        <mc:Fallback xmlns="">
          <p:pic>
            <p:nvPicPr>
              <p:cNvPr id="2" name="Ink 1">
                <a:extLst>
                  <a:ext uri="{FF2B5EF4-FFF2-40B4-BE49-F238E27FC236}">
                    <a16:creationId xmlns:a16="http://schemas.microsoft.com/office/drawing/2014/main" id="{73E675D9-C615-C94C-B47A-1FCFA6B5C3B6}"/>
                  </a:ext>
                </a:extLst>
              </p:cNvPr>
              <p:cNvPicPr/>
              <p:nvPr/>
            </p:nvPicPr>
            <p:blipFill>
              <a:blip r:embed="rId7"/>
              <a:stretch>
                <a:fillRect/>
              </a:stretch>
            </p:blipFill>
            <p:spPr>
              <a:xfrm>
                <a:off x="5690880" y="936000"/>
                <a:ext cx="3022200" cy="2073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7" name="Ink 36">
                <a:extLst>
                  <a:ext uri="{FF2B5EF4-FFF2-40B4-BE49-F238E27FC236}">
                    <a16:creationId xmlns:a16="http://schemas.microsoft.com/office/drawing/2014/main" id="{76ABD846-6B1C-8048-BB22-C8A674C2C4CF}"/>
                  </a:ext>
                </a:extLst>
              </p14:cNvPr>
              <p14:cNvContentPartPr/>
              <p14:nvPr/>
            </p14:nvContentPartPr>
            <p14:xfrm>
              <a:off x="1680840" y="1902960"/>
              <a:ext cx="1734120" cy="970560"/>
            </p14:xfrm>
          </p:contentPart>
        </mc:Choice>
        <mc:Fallback xmlns="">
          <p:pic>
            <p:nvPicPr>
              <p:cNvPr id="37" name="Ink 36">
                <a:extLst>
                  <a:ext uri="{FF2B5EF4-FFF2-40B4-BE49-F238E27FC236}">
                    <a16:creationId xmlns:a16="http://schemas.microsoft.com/office/drawing/2014/main" id="{76ABD846-6B1C-8048-BB22-C8A674C2C4CF}"/>
                  </a:ext>
                </a:extLst>
              </p:cNvPr>
              <p:cNvPicPr/>
              <p:nvPr/>
            </p:nvPicPr>
            <p:blipFill>
              <a:blip r:embed="rId9"/>
              <a:stretch>
                <a:fillRect/>
              </a:stretch>
            </p:blipFill>
            <p:spPr>
              <a:xfrm>
                <a:off x="1671480" y="1893600"/>
                <a:ext cx="1752840" cy="9892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 name="Ink 2">
                <a:extLst>
                  <a:ext uri="{FF2B5EF4-FFF2-40B4-BE49-F238E27FC236}">
                    <a16:creationId xmlns:a16="http://schemas.microsoft.com/office/drawing/2014/main" id="{49A59D2C-F3B0-E04F-BB13-07E170ABF10D}"/>
                  </a:ext>
                </a:extLst>
              </p14:cNvPr>
              <p14:cNvContentPartPr/>
              <p14:nvPr/>
            </p14:nvContentPartPr>
            <p14:xfrm>
              <a:off x="1783080" y="4111200"/>
              <a:ext cx="6807960" cy="2253240"/>
            </p14:xfrm>
          </p:contentPart>
        </mc:Choice>
        <mc:Fallback xmlns="">
          <p:pic>
            <p:nvPicPr>
              <p:cNvPr id="3" name="Ink 2">
                <a:extLst>
                  <a:ext uri="{FF2B5EF4-FFF2-40B4-BE49-F238E27FC236}">
                    <a16:creationId xmlns:a16="http://schemas.microsoft.com/office/drawing/2014/main" id="{49A59D2C-F3B0-E04F-BB13-07E170ABF10D}"/>
                  </a:ext>
                </a:extLst>
              </p:cNvPr>
              <p:cNvPicPr/>
              <p:nvPr/>
            </p:nvPicPr>
            <p:blipFill>
              <a:blip r:embed="rId11"/>
              <a:stretch>
                <a:fillRect/>
              </a:stretch>
            </p:blipFill>
            <p:spPr>
              <a:xfrm>
                <a:off x="1773720" y="4101840"/>
                <a:ext cx="6826680" cy="2271960"/>
              </a:xfrm>
              <a:prstGeom prst="rect">
                <a:avLst/>
              </a:prstGeom>
            </p:spPr>
          </p:pic>
        </mc:Fallback>
      </mc:AlternateContent>
    </p:spTree>
    <p:extLst>
      <p:ext uri="{BB962C8B-B14F-4D97-AF65-F5344CB8AC3E}">
        <p14:creationId xmlns:p14="http://schemas.microsoft.com/office/powerpoint/2010/main" val="1884123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987328-DD6E-4940-926C-98C11267730E}"/>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DA70465-47B7-6845-A14C-E4E33F2D7D24}"/>
              </a:ext>
            </a:extLst>
          </p:cNvPr>
          <p:cNvSpPr/>
          <p:nvPr/>
        </p:nvSpPr>
        <p:spPr>
          <a:xfrm>
            <a:off x="597878" y="149469"/>
            <a:ext cx="7913076"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The bearing of B from A is 108</a:t>
            </a:r>
            <a:r>
              <a:rPr kumimoji="0" lang="en-US" sz="24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Find the bearing of A from B</a:t>
            </a:r>
          </a:p>
        </p:txBody>
      </p:sp>
      <p:sp>
        <p:nvSpPr>
          <p:cNvPr id="10" name="Rounded Rectangle 9">
            <a:extLst>
              <a:ext uri="{FF2B5EF4-FFF2-40B4-BE49-F238E27FC236}">
                <a16:creationId xmlns:a16="http://schemas.microsoft.com/office/drawing/2014/main" id="{95F393D1-7C83-6F48-A55F-258F9B07598B}"/>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288</a:t>
            </a:r>
            <a:r>
              <a:rPr kumimoji="0" lang="en-US" sz="3600" b="0" i="1"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ounded Rectangle 10">
            <a:extLst>
              <a:ext uri="{FF2B5EF4-FFF2-40B4-BE49-F238E27FC236}">
                <a16:creationId xmlns:a16="http://schemas.microsoft.com/office/drawing/2014/main" id="{D4621DC2-3D11-1D4F-8F2B-EA542CF4E40E}"/>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72</a:t>
            </a:r>
            <a:r>
              <a:rPr kumimoji="0" lang="en-US" sz="3600" b="0" i="1"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ounded Rectangle 11">
            <a:extLst>
              <a:ext uri="{FF2B5EF4-FFF2-40B4-BE49-F238E27FC236}">
                <a16:creationId xmlns:a16="http://schemas.microsoft.com/office/drawing/2014/main" id="{56CDB169-8F44-2248-88A2-02DFA3C2F3D1}"/>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252</a:t>
            </a:r>
            <a:r>
              <a:rPr kumimoji="0" lang="en-US" sz="3600" b="0" i="1"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ounded Rectangle 12">
            <a:extLst>
              <a:ext uri="{FF2B5EF4-FFF2-40B4-BE49-F238E27FC236}">
                <a16:creationId xmlns:a16="http://schemas.microsoft.com/office/drawing/2014/main" id="{E1F306C0-DDC5-0548-BF74-21F95E8E235C}"/>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108</a:t>
            </a:r>
            <a:r>
              <a:rPr kumimoji="0" lang="en-US" sz="3600" b="0" i="1"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5" name="Straight Arrow Connector 14">
            <a:extLst>
              <a:ext uri="{FF2B5EF4-FFF2-40B4-BE49-F238E27FC236}">
                <a16:creationId xmlns:a16="http://schemas.microsoft.com/office/drawing/2014/main" id="{425AD27D-26BE-3F4A-BEED-6FB582EC84B4}"/>
              </a:ext>
            </a:extLst>
          </p:cNvPr>
          <p:cNvCxnSpPr/>
          <p:nvPr/>
        </p:nvCxnSpPr>
        <p:spPr>
          <a:xfrm flipV="1">
            <a:off x="2157046" y="1453662"/>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708C3AF-6D4A-F54A-8CEF-AB2129C83110}"/>
              </a:ext>
            </a:extLst>
          </p:cNvPr>
          <p:cNvCxnSpPr/>
          <p:nvPr/>
        </p:nvCxnSpPr>
        <p:spPr>
          <a:xfrm flipV="1">
            <a:off x="5122985" y="2239108"/>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C25FB08-E789-1548-9C06-9C4A6AF6B5ED}"/>
              </a:ext>
            </a:extLst>
          </p:cNvPr>
          <p:cNvCxnSpPr/>
          <p:nvPr/>
        </p:nvCxnSpPr>
        <p:spPr>
          <a:xfrm>
            <a:off x="2157046" y="3024554"/>
            <a:ext cx="3001108" cy="7971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79085B02-DDE6-434B-826F-8CD8A4CF0A31}"/>
              </a:ext>
            </a:extLst>
          </p:cNvPr>
          <p:cNvSpPr/>
          <p:nvPr/>
        </p:nvSpPr>
        <p:spPr>
          <a:xfrm>
            <a:off x="5122985" y="3588048"/>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81C47BC-30B7-504B-B0E1-CCB82EB9C110}"/>
              </a:ext>
            </a:extLst>
          </p:cNvPr>
          <p:cNvSpPr/>
          <p:nvPr/>
        </p:nvSpPr>
        <p:spPr>
          <a:xfrm>
            <a:off x="1776717" y="2838363"/>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Arc 20">
            <a:extLst>
              <a:ext uri="{FF2B5EF4-FFF2-40B4-BE49-F238E27FC236}">
                <a16:creationId xmlns:a16="http://schemas.microsoft.com/office/drawing/2014/main" id="{65A28462-DB5F-C74B-999B-B8C8FD217176}"/>
              </a:ext>
            </a:extLst>
          </p:cNvPr>
          <p:cNvSpPr/>
          <p:nvPr/>
        </p:nvSpPr>
        <p:spPr>
          <a:xfrm>
            <a:off x="1831754" y="2706880"/>
            <a:ext cx="650582" cy="855784"/>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B5A48379-160D-AE4F-9AC5-46548111639E}"/>
              </a:ext>
            </a:extLst>
          </p:cNvPr>
          <p:cNvSpPr/>
          <p:nvPr/>
        </p:nvSpPr>
        <p:spPr>
          <a:xfrm>
            <a:off x="2366240" y="2512691"/>
            <a:ext cx="861134"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108</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3192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987328-DD6E-4940-926C-98C11267730E}"/>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DA70465-47B7-6845-A14C-E4E33F2D7D24}"/>
              </a:ext>
            </a:extLst>
          </p:cNvPr>
          <p:cNvSpPr/>
          <p:nvPr/>
        </p:nvSpPr>
        <p:spPr>
          <a:xfrm>
            <a:off x="597878" y="149469"/>
            <a:ext cx="7913076"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The bearing of B from A is 108</a:t>
            </a:r>
            <a:r>
              <a:rPr kumimoji="0" lang="en-US" sz="24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Find the bearing of A from B</a:t>
            </a:r>
          </a:p>
        </p:txBody>
      </p:sp>
      <p:sp>
        <p:nvSpPr>
          <p:cNvPr id="10" name="Rounded Rectangle 9">
            <a:extLst>
              <a:ext uri="{FF2B5EF4-FFF2-40B4-BE49-F238E27FC236}">
                <a16:creationId xmlns:a16="http://schemas.microsoft.com/office/drawing/2014/main" id="{95F393D1-7C83-6F48-A55F-258F9B07598B}"/>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288</a:t>
            </a:r>
            <a:r>
              <a:rPr kumimoji="0" lang="en-US" sz="3600" b="0" i="1"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ounded Rectangle 10">
            <a:extLst>
              <a:ext uri="{FF2B5EF4-FFF2-40B4-BE49-F238E27FC236}">
                <a16:creationId xmlns:a16="http://schemas.microsoft.com/office/drawing/2014/main" id="{D4621DC2-3D11-1D4F-8F2B-EA542CF4E40E}"/>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72</a:t>
            </a:r>
            <a:r>
              <a:rPr kumimoji="0" lang="en-US" sz="3600" b="0" i="1"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ounded Rectangle 11">
            <a:extLst>
              <a:ext uri="{FF2B5EF4-FFF2-40B4-BE49-F238E27FC236}">
                <a16:creationId xmlns:a16="http://schemas.microsoft.com/office/drawing/2014/main" id="{56CDB169-8F44-2248-88A2-02DFA3C2F3D1}"/>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252</a:t>
            </a:r>
            <a:r>
              <a:rPr kumimoji="0" lang="en-US" sz="3600" b="0" i="1"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ounded Rectangle 12">
            <a:extLst>
              <a:ext uri="{FF2B5EF4-FFF2-40B4-BE49-F238E27FC236}">
                <a16:creationId xmlns:a16="http://schemas.microsoft.com/office/drawing/2014/main" id="{E1F306C0-DDC5-0548-BF74-21F95E8E235C}"/>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108</a:t>
            </a:r>
            <a:r>
              <a:rPr kumimoji="0" lang="en-US" sz="3600" b="0" i="1"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5" name="Straight Arrow Connector 14">
            <a:extLst>
              <a:ext uri="{FF2B5EF4-FFF2-40B4-BE49-F238E27FC236}">
                <a16:creationId xmlns:a16="http://schemas.microsoft.com/office/drawing/2014/main" id="{425AD27D-26BE-3F4A-BEED-6FB582EC84B4}"/>
              </a:ext>
            </a:extLst>
          </p:cNvPr>
          <p:cNvCxnSpPr/>
          <p:nvPr/>
        </p:nvCxnSpPr>
        <p:spPr>
          <a:xfrm flipV="1">
            <a:off x="2157046" y="1453662"/>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708C3AF-6D4A-F54A-8CEF-AB2129C83110}"/>
              </a:ext>
            </a:extLst>
          </p:cNvPr>
          <p:cNvCxnSpPr/>
          <p:nvPr/>
        </p:nvCxnSpPr>
        <p:spPr>
          <a:xfrm flipV="1">
            <a:off x="5122985" y="2239108"/>
            <a:ext cx="0" cy="15708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C25FB08-E789-1548-9C06-9C4A6AF6B5ED}"/>
              </a:ext>
            </a:extLst>
          </p:cNvPr>
          <p:cNvCxnSpPr/>
          <p:nvPr/>
        </p:nvCxnSpPr>
        <p:spPr>
          <a:xfrm>
            <a:off x="2157046" y="3024554"/>
            <a:ext cx="3001108" cy="7971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79085B02-DDE6-434B-826F-8CD8A4CF0A31}"/>
              </a:ext>
            </a:extLst>
          </p:cNvPr>
          <p:cNvSpPr/>
          <p:nvPr/>
        </p:nvSpPr>
        <p:spPr>
          <a:xfrm>
            <a:off x="5122985" y="3588048"/>
            <a:ext cx="415498"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81C47BC-30B7-504B-B0E1-CCB82EB9C110}"/>
              </a:ext>
            </a:extLst>
          </p:cNvPr>
          <p:cNvSpPr/>
          <p:nvPr/>
        </p:nvSpPr>
        <p:spPr>
          <a:xfrm>
            <a:off x="1776717" y="2838363"/>
            <a:ext cx="4331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Arc 20">
            <a:extLst>
              <a:ext uri="{FF2B5EF4-FFF2-40B4-BE49-F238E27FC236}">
                <a16:creationId xmlns:a16="http://schemas.microsoft.com/office/drawing/2014/main" id="{65A28462-DB5F-C74B-999B-B8C8FD217176}"/>
              </a:ext>
            </a:extLst>
          </p:cNvPr>
          <p:cNvSpPr/>
          <p:nvPr/>
        </p:nvSpPr>
        <p:spPr>
          <a:xfrm>
            <a:off x="1831754" y="2706880"/>
            <a:ext cx="650582" cy="855784"/>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B5A48379-160D-AE4F-9AC5-46548111639E}"/>
              </a:ext>
            </a:extLst>
          </p:cNvPr>
          <p:cNvSpPr/>
          <p:nvPr/>
        </p:nvSpPr>
        <p:spPr>
          <a:xfrm>
            <a:off x="2366240" y="2512691"/>
            <a:ext cx="861134"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108</a:t>
            </a:r>
            <a:r>
              <a:rPr kumimoji="0" lang="en-US" sz="2800" b="1" i="0" u="none" strike="noStrike" kern="1200" cap="none" spc="0" normalizeH="0" baseline="30000" noProof="0" dirty="0">
                <a:ln>
                  <a:noFill/>
                </a:ln>
                <a:solidFill>
                  <a:prstClr val="black"/>
                </a:solidFill>
                <a:effectLst/>
                <a:uLnTx/>
                <a:uFillTx/>
                <a:latin typeface="Calibri" panose="020F0502020204030204"/>
                <a:ea typeface="+mn-ea"/>
                <a:cs typeface="+mn-cs"/>
              </a:rPr>
              <a:t>o</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B4BF7627-6244-8C49-95BF-1E07B6868B17}"/>
                  </a:ext>
                </a:extLst>
              </p14:cNvPr>
              <p14:cNvContentPartPr/>
              <p14:nvPr/>
            </p14:nvContentPartPr>
            <p14:xfrm>
              <a:off x="5112360" y="2434320"/>
              <a:ext cx="99000" cy="1398600"/>
            </p14:xfrm>
          </p:contentPart>
        </mc:Choice>
        <mc:Fallback xmlns="">
          <p:pic>
            <p:nvPicPr>
              <p:cNvPr id="2" name="Ink 1">
                <a:extLst>
                  <a:ext uri="{FF2B5EF4-FFF2-40B4-BE49-F238E27FC236}">
                    <a16:creationId xmlns:a16="http://schemas.microsoft.com/office/drawing/2014/main" id="{B4BF7627-6244-8C49-95BF-1E07B6868B17}"/>
                  </a:ext>
                </a:extLst>
              </p:cNvPr>
              <p:cNvPicPr/>
              <p:nvPr/>
            </p:nvPicPr>
            <p:blipFill>
              <a:blip r:embed="rId3"/>
              <a:stretch>
                <a:fillRect/>
              </a:stretch>
            </p:blipFill>
            <p:spPr>
              <a:xfrm>
                <a:off x="5096520" y="2370960"/>
                <a:ext cx="130320" cy="15253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6B113381-DBBD-8B4B-B721-57F0895586F3}"/>
                  </a:ext>
                </a:extLst>
              </p14:cNvPr>
              <p14:cNvContentPartPr/>
              <p14:nvPr/>
            </p14:nvContentPartPr>
            <p14:xfrm>
              <a:off x="2066400" y="1621080"/>
              <a:ext cx="88560" cy="1405800"/>
            </p14:xfrm>
          </p:contentPart>
        </mc:Choice>
        <mc:Fallback xmlns="">
          <p:pic>
            <p:nvPicPr>
              <p:cNvPr id="3" name="Ink 2">
                <a:extLst>
                  <a:ext uri="{FF2B5EF4-FFF2-40B4-BE49-F238E27FC236}">
                    <a16:creationId xmlns:a16="http://schemas.microsoft.com/office/drawing/2014/main" id="{6B113381-DBBD-8B4B-B721-57F0895586F3}"/>
                  </a:ext>
                </a:extLst>
              </p:cNvPr>
              <p:cNvPicPr/>
              <p:nvPr/>
            </p:nvPicPr>
            <p:blipFill>
              <a:blip r:embed="rId5"/>
              <a:stretch>
                <a:fillRect/>
              </a:stretch>
            </p:blipFill>
            <p:spPr>
              <a:xfrm>
                <a:off x="2050560" y="1557720"/>
                <a:ext cx="119880" cy="1532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27441CC8-AA3E-7947-88BB-9FABCFAF85CC}"/>
                  </a:ext>
                </a:extLst>
              </p14:cNvPr>
              <p14:cNvContentPartPr/>
              <p14:nvPr/>
            </p14:nvContentPartPr>
            <p14:xfrm>
              <a:off x="4402440" y="2746440"/>
              <a:ext cx="3058560" cy="1595880"/>
            </p14:xfrm>
          </p:contentPart>
        </mc:Choice>
        <mc:Fallback xmlns="">
          <p:pic>
            <p:nvPicPr>
              <p:cNvPr id="4" name="Ink 3">
                <a:extLst>
                  <a:ext uri="{FF2B5EF4-FFF2-40B4-BE49-F238E27FC236}">
                    <a16:creationId xmlns:a16="http://schemas.microsoft.com/office/drawing/2014/main" id="{27441CC8-AA3E-7947-88BB-9FABCFAF85CC}"/>
                  </a:ext>
                </a:extLst>
              </p:cNvPr>
              <p:cNvPicPr/>
              <p:nvPr/>
            </p:nvPicPr>
            <p:blipFill>
              <a:blip r:embed="rId7"/>
              <a:stretch>
                <a:fillRect/>
              </a:stretch>
            </p:blipFill>
            <p:spPr>
              <a:xfrm>
                <a:off x="4393080" y="2737080"/>
                <a:ext cx="3077280" cy="1614600"/>
              </a:xfrm>
              <a:prstGeom prst="rect">
                <a:avLst/>
              </a:prstGeom>
            </p:spPr>
          </p:pic>
        </mc:Fallback>
      </mc:AlternateContent>
    </p:spTree>
    <p:extLst>
      <p:ext uri="{BB962C8B-B14F-4D97-AF65-F5344CB8AC3E}">
        <p14:creationId xmlns:p14="http://schemas.microsoft.com/office/powerpoint/2010/main" val="2114983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5" name="Rectangle 4"/>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225F5B3-3E77-3744-8A29-657C4E177C7B}"/>
              </a:ext>
            </a:extLst>
          </p:cNvPr>
          <p:cNvSpPr>
            <a:spLocks noGrp="1"/>
          </p:cNvSpPr>
          <p:nvPr>
            <p:ph type="title"/>
          </p:nvPr>
        </p:nvSpPr>
        <p:spPr/>
        <p:txBody>
          <a:bodyPr/>
          <a:lstStyle/>
          <a:p>
            <a:pPr algn="ctr"/>
            <a:r>
              <a:rPr lang="en-US" dirty="0"/>
              <a:t>Chapter 8</a:t>
            </a:r>
          </a:p>
        </p:txBody>
      </p:sp>
      <p:sp>
        <p:nvSpPr>
          <p:cNvPr id="3" name="Content Placeholder 2">
            <a:extLst>
              <a:ext uri="{FF2B5EF4-FFF2-40B4-BE49-F238E27FC236}">
                <a16:creationId xmlns:a16="http://schemas.microsoft.com/office/drawing/2014/main" id="{E181C567-D48D-E545-AAD1-68D48EA8D0D0}"/>
              </a:ext>
            </a:extLst>
          </p:cNvPr>
          <p:cNvSpPr>
            <a:spLocks noGrp="1"/>
          </p:cNvSpPr>
          <p:nvPr>
            <p:ph idx="1"/>
          </p:nvPr>
        </p:nvSpPr>
        <p:spPr/>
        <p:txBody>
          <a:bodyPr/>
          <a:lstStyle/>
          <a:p>
            <a:pPr algn="ctr"/>
            <a:r>
              <a:rPr lang="en-US" dirty="0"/>
              <a:t>Probability events</a:t>
            </a:r>
          </a:p>
          <a:p>
            <a:pPr algn="ctr"/>
            <a:r>
              <a:rPr lang="en-US" dirty="0"/>
              <a:t>Mutually Exclusive events</a:t>
            </a:r>
          </a:p>
          <a:p>
            <a:pPr algn="ctr"/>
            <a:r>
              <a:rPr lang="en-US" dirty="0"/>
              <a:t>Theoretical Probability</a:t>
            </a:r>
          </a:p>
        </p:txBody>
      </p:sp>
    </p:spTree>
    <p:extLst>
      <p:ext uri="{BB962C8B-B14F-4D97-AF65-F5344CB8AC3E}">
        <p14:creationId xmlns:p14="http://schemas.microsoft.com/office/powerpoint/2010/main" val="50435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F77C57C-9DED-734E-AC35-051ED8A7C6D0}"/>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D1B6AA7-AA56-C94A-9A9C-6C89C36EBEC0}"/>
              </a:ext>
            </a:extLst>
          </p:cNvPr>
          <p:cNvPicPr>
            <a:picLocks noChangeAspect="1"/>
          </p:cNvPicPr>
          <p:nvPr/>
        </p:nvPicPr>
        <p:blipFill>
          <a:blip r:embed="rId2"/>
          <a:stretch>
            <a:fillRect/>
          </a:stretch>
        </p:blipFill>
        <p:spPr>
          <a:xfrm>
            <a:off x="1552331" y="172915"/>
            <a:ext cx="7320085" cy="6081929"/>
          </a:xfrm>
          <a:prstGeom prst="rect">
            <a:avLst/>
          </a:prstGeom>
        </p:spPr>
      </p:pic>
      <p:pic>
        <p:nvPicPr>
          <p:cNvPr id="7" name="Picture 6" descr="A picture containing text, indoor, plant, screenshot&#10;&#10;Description automatically generated">
            <a:extLst>
              <a:ext uri="{FF2B5EF4-FFF2-40B4-BE49-F238E27FC236}">
                <a16:creationId xmlns:a16="http://schemas.microsoft.com/office/drawing/2014/main" id="{82B48C5E-E285-8E4C-9355-7A483EA89528}"/>
              </a:ext>
            </a:extLst>
          </p:cNvPr>
          <p:cNvPicPr>
            <a:picLocks noChangeAspect="1"/>
          </p:cNvPicPr>
          <p:nvPr/>
        </p:nvPicPr>
        <p:blipFill>
          <a:blip r:embed="rId3"/>
          <a:stretch>
            <a:fillRect/>
          </a:stretch>
        </p:blipFill>
        <p:spPr>
          <a:xfrm>
            <a:off x="271584" y="255953"/>
            <a:ext cx="5068448" cy="1936261"/>
          </a:xfrm>
          <a:prstGeom prst="rect">
            <a:avLst/>
          </a:prstGeom>
        </p:spPr>
      </p:pic>
    </p:spTree>
    <p:extLst>
      <p:ext uri="{BB962C8B-B14F-4D97-AF65-F5344CB8AC3E}">
        <p14:creationId xmlns:p14="http://schemas.microsoft.com/office/powerpoint/2010/main" val="1064173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F77C57C-9DED-734E-AC35-051ED8A7C6D0}"/>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D1B6AA7-AA56-C94A-9A9C-6C89C36EBEC0}"/>
              </a:ext>
            </a:extLst>
          </p:cNvPr>
          <p:cNvPicPr>
            <a:picLocks noChangeAspect="1"/>
          </p:cNvPicPr>
          <p:nvPr/>
        </p:nvPicPr>
        <p:blipFill>
          <a:blip r:embed="rId2"/>
          <a:stretch>
            <a:fillRect/>
          </a:stretch>
        </p:blipFill>
        <p:spPr>
          <a:xfrm>
            <a:off x="1552331" y="172915"/>
            <a:ext cx="7320085" cy="6081929"/>
          </a:xfrm>
          <a:prstGeom prst="rect">
            <a:avLst/>
          </a:prstGeom>
        </p:spPr>
      </p:pic>
      <p:pic>
        <p:nvPicPr>
          <p:cNvPr id="7" name="Picture 6" descr="A picture containing text, indoor, plant, screenshot&#10;&#10;Description automatically generated">
            <a:extLst>
              <a:ext uri="{FF2B5EF4-FFF2-40B4-BE49-F238E27FC236}">
                <a16:creationId xmlns:a16="http://schemas.microsoft.com/office/drawing/2014/main" id="{82B48C5E-E285-8E4C-9355-7A483EA89528}"/>
              </a:ext>
            </a:extLst>
          </p:cNvPr>
          <p:cNvPicPr>
            <a:picLocks noChangeAspect="1"/>
          </p:cNvPicPr>
          <p:nvPr/>
        </p:nvPicPr>
        <p:blipFill>
          <a:blip r:embed="rId3"/>
          <a:stretch>
            <a:fillRect/>
          </a:stretch>
        </p:blipFill>
        <p:spPr>
          <a:xfrm>
            <a:off x="271584" y="255953"/>
            <a:ext cx="5068448" cy="1936261"/>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E0AA233-E3CD-BD4E-BBC8-05731085B26C}"/>
                  </a:ext>
                </a:extLst>
              </p14:cNvPr>
              <p14:cNvContentPartPr/>
              <p14:nvPr/>
            </p14:nvContentPartPr>
            <p14:xfrm>
              <a:off x="3539160" y="2202840"/>
              <a:ext cx="382680" cy="2206800"/>
            </p14:xfrm>
          </p:contentPart>
        </mc:Choice>
        <mc:Fallback xmlns="">
          <p:pic>
            <p:nvPicPr>
              <p:cNvPr id="2" name="Ink 1">
                <a:extLst>
                  <a:ext uri="{FF2B5EF4-FFF2-40B4-BE49-F238E27FC236}">
                    <a16:creationId xmlns:a16="http://schemas.microsoft.com/office/drawing/2014/main" id="{4E0AA233-E3CD-BD4E-BBC8-05731085B26C}"/>
                  </a:ext>
                </a:extLst>
              </p:cNvPr>
              <p:cNvPicPr/>
              <p:nvPr/>
            </p:nvPicPr>
            <p:blipFill>
              <a:blip r:embed="rId5"/>
              <a:stretch>
                <a:fillRect/>
              </a:stretch>
            </p:blipFill>
            <p:spPr>
              <a:xfrm>
                <a:off x="3529800" y="2193480"/>
                <a:ext cx="401400" cy="2225520"/>
              </a:xfrm>
              <a:prstGeom prst="rect">
                <a:avLst/>
              </a:prstGeom>
            </p:spPr>
          </p:pic>
        </mc:Fallback>
      </mc:AlternateContent>
    </p:spTree>
    <p:extLst>
      <p:ext uri="{BB962C8B-B14F-4D97-AF65-F5344CB8AC3E}">
        <p14:creationId xmlns:p14="http://schemas.microsoft.com/office/powerpoint/2010/main" val="736132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F77C57C-9DED-734E-AC35-051ED8A7C6D0}"/>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D1B6AA7-AA56-C94A-9A9C-6C89C36EBEC0}"/>
              </a:ext>
            </a:extLst>
          </p:cNvPr>
          <p:cNvPicPr>
            <a:picLocks noChangeAspect="1"/>
          </p:cNvPicPr>
          <p:nvPr/>
        </p:nvPicPr>
        <p:blipFill>
          <a:blip r:embed="rId2"/>
          <a:stretch>
            <a:fillRect/>
          </a:stretch>
        </p:blipFill>
        <p:spPr>
          <a:xfrm>
            <a:off x="1552331" y="172915"/>
            <a:ext cx="7320085" cy="6081929"/>
          </a:xfrm>
          <a:prstGeom prst="rect">
            <a:avLst/>
          </a:prstGeom>
        </p:spPr>
      </p:pic>
      <p:pic>
        <p:nvPicPr>
          <p:cNvPr id="7" name="Picture 6" descr="A picture containing text, indoor, plant, screenshot&#10;&#10;Description automatically generated">
            <a:extLst>
              <a:ext uri="{FF2B5EF4-FFF2-40B4-BE49-F238E27FC236}">
                <a16:creationId xmlns:a16="http://schemas.microsoft.com/office/drawing/2014/main" id="{82B48C5E-E285-8E4C-9355-7A483EA89528}"/>
              </a:ext>
            </a:extLst>
          </p:cNvPr>
          <p:cNvPicPr>
            <a:picLocks noChangeAspect="1"/>
          </p:cNvPicPr>
          <p:nvPr/>
        </p:nvPicPr>
        <p:blipFill>
          <a:blip r:embed="rId3"/>
          <a:stretch>
            <a:fillRect/>
          </a:stretch>
        </p:blipFill>
        <p:spPr>
          <a:xfrm>
            <a:off x="271584" y="255953"/>
            <a:ext cx="5068448" cy="1936261"/>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E0AA233-E3CD-BD4E-BBC8-05731085B26C}"/>
                  </a:ext>
                </a:extLst>
              </p14:cNvPr>
              <p14:cNvContentPartPr/>
              <p14:nvPr/>
            </p14:nvContentPartPr>
            <p14:xfrm>
              <a:off x="3539160" y="2202840"/>
              <a:ext cx="382680" cy="2206800"/>
            </p14:xfrm>
          </p:contentPart>
        </mc:Choice>
        <mc:Fallback xmlns="">
          <p:pic>
            <p:nvPicPr>
              <p:cNvPr id="2" name="Ink 1">
                <a:extLst>
                  <a:ext uri="{FF2B5EF4-FFF2-40B4-BE49-F238E27FC236}">
                    <a16:creationId xmlns:a16="http://schemas.microsoft.com/office/drawing/2014/main" id="{4E0AA233-E3CD-BD4E-BBC8-05731085B26C}"/>
                  </a:ext>
                </a:extLst>
              </p:cNvPr>
              <p:cNvPicPr/>
              <p:nvPr/>
            </p:nvPicPr>
            <p:blipFill>
              <a:blip r:embed="rId5"/>
              <a:stretch>
                <a:fillRect/>
              </a:stretch>
            </p:blipFill>
            <p:spPr>
              <a:xfrm>
                <a:off x="3529800" y="2193480"/>
                <a:ext cx="401400" cy="2225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E5C7FAF2-DEC3-D141-AD39-C5A08F893B46}"/>
                  </a:ext>
                </a:extLst>
              </p14:cNvPr>
              <p14:cNvContentPartPr/>
              <p14:nvPr/>
            </p14:nvContentPartPr>
            <p14:xfrm>
              <a:off x="6213600" y="1076760"/>
              <a:ext cx="348840" cy="4333320"/>
            </p14:xfrm>
          </p:contentPart>
        </mc:Choice>
        <mc:Fallback xmlns="">
          <p:pic>
            <p:nvPicPr>
              <p:cNvPr id="9" name="Ink 8">
                <a:extLst>
                  <a:ext uri="{FF2B5EF4-FFF2-40B4-BE49-F238E27FC236}">
                    <a16:creationId xmlns:a16="http://schemas.microsoft.com/office/drawing/2014/main" id="{E5C7FAF2-DEC3-D141-AD39-C5A08F893B46}"/>
                  </a:ext>
                </a:extLst>
              </p:cNvPr>
              <p:cNvPicPr/>
              <p:nvPr/>
            </p:nvPicPr>
            <p:blipFill>
              <a:blip r:embed="rId7"/>
              <a:stretch>
                <a:fillRect/>
              </a:stretch>
            </p:blipFill>
            <p:spPr>
              <a:xfrm>
                <a:off x="6204240" y="1067400"/>
                <a:ext cx="367560" cy="4352040"/>
              </a:xfrm>
              <a:prstGeom prst="rect">
                <a:avLst/>
              </a:prstGeom>
            </p:spPr>
          </p:pic>
        </mc:Fallback>
      </mc:AlternateContent>
    </p:spTree>
    <p:extLst>
      <p:ext uri="{BB962C8B-B14F-4D97-AF65-F5344CB8AC3E}">
        <p14:creationId xmlns:p14="http://schemas.microsoft.com/office/powerpoint/2010/main" val="33117495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F77C57C-9DED-734E-AC35-051ED8A7C6D0}"/>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D1B6AA7-AA56-C94A-9A9C-6C89C36EBEC0}"/>
              </a:ext>
            </a:extLst>
          </p:cNvPr>
          <p:cNvPicPr>
            <a:picLocks noChangeAspect="1"/>
          </p:cNvPicPr>
          <p:nvPr/>
        </p:nvPicPr>
        <p:blipFill>
          <a:blip r:embed="rId2"/>
          <a:stretch>
            <a:fillRect/>
          </a:stretch>
        </p:blipFill>
        <p:spPr>
          <a:xfrm>
            <a:off x="1552331" y="172915"/>
            <a:ext cx="7320085" cy="6081929"/>
          </a:xfrm>
          <a:prstGeom prst="rect">
            <a:avLst/>
          </a:prstGeom>
        </p:spPr>
      </p:pic>
      <p:pic>
        <p:nvPicPr>
          <p:cNvPr id="7" name="Picture 6" descr="A picture containing text, indoor, plant, screenshot&#10;&#10;Description automatically generated">
            <a:extLst>
              <a:ext uri="{FF2B5EF4-FFF2-40B4-BE49-F238E27FC236}">
                <a16:creationId xmlns:a16="http://schemas.microsoft.com/office/drawing/2014/main" id="{82B48C5E-E285-8E4C-9355-7A483EA89528}"/>
              </a:ext>
            </a:extLst>
          </p:cNvPr>
          <p:cNvPicPr>
            <a:picLocks noChangeAspect="1"/>
          </p:cNvPicPr>
          <p:nvPr/>
        </p:nvPicPr>
        <p:blipFill>
          <a:blip r:embed="rId3"/>
          <a:stretch>
            <a:fillRect/>
          </a:stretch>
        </p:blipFill>
        <p:spPr>
          <a:xfrm>
            <a:off x="271584" y="255953"/>
            <a:ext cx="5068448" cy="1936261"/>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E0AA233-E3CD-BD4E-BBC8-05731085B26C}"/>
                  </a:ext>
                </a:extLst>
              </p14:cNvPr>
              <p14:cNvContentPartPr/>
              <p14:nvPr/>
            </p14:nvContentPartPr>
            <p14:xfrm>
              <a:off x="3539160" y="2202840"/>
              <a:ext cx="382680" cy="2206800"/>
            </p14:xfrm>
          </p:contentPart>
        </mc:Choice>
        <mc:Fallback xmlns="">
          <p:pic>
            <p:nvPicPr>
              <p:cNvPr id="2" name="Ink 1">
                <a:extLst>
                  <a:ext uri="{FF2B5EF4-FFF2-40B4-BE49-F238E27FC236}">
                    <a16:creationId xmlns:a16="http://schemas.microsoft.com/office/drawing/2014/main" id="{4E0AA233-E3CD-BD4E-BBC8-05731085B26C}"/>
                  </a:ext>
                </a:extLst>
              </p:cNvPr>
              <p:cNvPicPr/>
              <p:nvPr/>
            </p:nvPicPr>
            <p:blipFill>
              <a:blip r:embed="rId5"/>
              <a:stretch>
                <a:fillRect/>
              </a:stretch>
            </p:blipFill>
            <p:spPr>
              <a:xfrm>
                <a:off x="3529800" y="2193480"/>
                <a:ext cx="401400" cy="2225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1E0114CE-A09B-C845-BE4C-E26208F0C70F}"/>
                  </a:ext>
                </a:extLst>
              </p14:cNvPr>
              <p14:cNvContentPartPr/>
              <p14:nvPr/>
            </p14:nvContentPartPr>
            <p14:xfrm>
              <a:off x="3336120" y="2093040"/>
              <a:ext cx="867240" cy="2502000"/>
            </p14:xfrm>
          </p:contentPart>
        </mc:Choice>
        <mc:Fallback xmlns="">
          <p:pic>
            <p:nvPicPr>
              <p:cNvPr id="3" name="Ink 2">
                <a:extLst>
                  <a:ext uri="{FF2B5EF4-FFF2-40B4-BE49-F238E27FC236}">
                    <a16:creationId xmlns:a16="http://schemas.microsoft.com/office/drawing/2014/main" id="{1E0114CE-A09B-C845-BE4C-E26208F0C70F}"/>
                  </a:ext>
                </a:extLst>
              </p:cNvPr>
              <p:cNvPicPr/>
              <p:nvPr/>
            </p:nvPicPr>
            <p:blipFill>
              <a:blip r:embed="rId7"/>
              <a:stretch>
                <a:fillRect/>
              </a:stretch>
            </p:blipFill>
            <p:spPr>
              <a:xfrm>
                <a:off x="3320280" y="2029680"/>
                <a:ext cx="898560" cy="2628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4F21E483-34AE-1941-AF69-FB2EFCB15607}"/>
                  </a:ext>
                </a:extLst>
              </p14:cNvPr>
              <p14:cNvContentPartPr/>
              <p14:nvPr/>
            </p14:nvContentPartPr>
            <p14:xfrm>
              <a:off x="5891400" y="927720"/>
              <a:ext cx="986400" cy="2385360"/>
            </p14:xfrm>
          </p:contentPart>
        </mc:Choice>
        <mc:Fallback xmlns="">
          <p:pic>
            <p:nvPicPr>
              <p:cNvPr id="4" name="Ink 3">
                <a:extLst>
                  <a:ext uri="{FF2B5EF4-FFF2-40B4-BE49-F238E27FC236}">
                    <a16:creationId xmlns:a16="http://schemas.microsoft.com/office/drawing/2014/main" id="{4F21E483-34AE-1941-AF69-FB2EFCB15607}"/>
                  </a:ext>
                </a:extLst>
              </p:cNvPr>
              <p:cNvPicPr/>
              <p:nvPr/>
            </p:nvPicPr>
            <p:blipFill>
              <a:blip r:embed="rId9"/>
              <a:stretch>
                <a:fillRect/>
              </a:stretch>
            </p:blipFill>
            <p:spPr>
              <a:xfrm>
                <a:off x="5875560" y="864360"/>
                <a:ext cx="1017720" cy="2512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Ink 5">
                <a:extLst>
                  <a:ext uri="{FF2B5EF4-FFF2-40B4-BE49-F238E27FC236}">
                    <a16:creationId xmlns:a16="http://schemas.microsoft.com/office/drawing/2014/main" id="{95CAFCB2-DC2D-6F45-94E9-9879DFA06AB7}"/>
                  </a:ext>
                </a:extLst>
              </p14:cNvPr>
              <p14:cNvContentPartPr/>
              <p14:nvPr/>
            </p14:nvContentPartPr>
            <p14:xfrm>
              <a:off x="5866920" y="3379320"/>
              <a:ext cx="919440" cy="2239200"/>
            </p14:xfrm>
          </p:contentPart>
        </mc:Choice>
        <mc:Fallback xmlns="">
          <p:pic>
            <p:nvPicPr>
              <p:cNvPr id="6" name="Ink 5">
                <a:extLst>
                  <a:ext uri="{FF2B5EF4-FFF2-40B4-BE49-F238E27FC236}">
                    <a16:creationId xmlns:a16="http://schemas.microsoft.com/office/drawing/2014/main" id="{95CAFCB2-DC2D-6F45-94E9-9879DFA06AB7}"/>
                  </a:ext>
                </a:extLst>
              </p:cNvPr>
              <p:cNvPicPr/>
              <p:nvPr/>
            </p:nvPicPr>
            <p:blipFill>
              <a:blip r:embed="rId11"/>
              <a:stretch>
                <a:fillRect/>
              </a:stretch>
            </p:blipFill>
            <p:spPr>
              <a:xfrm>
                <a:off x="5851080" y="3315960"/>
                <a:ext cx="950760" cy="2365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E5C7FAF2-DEC3-D141-AD39-C5A08F893B46}"/>
                  </a:ext>
                </a:extLst>
              </p14:cNvPr>
              <p14:cNvContentPartPr/>
              <p14:nvPr/>
            </p14:nvContentPartPr>
            <p14:xfrm>
              <a:off x="6213600" y="1076760"/>
              <a:ext cx="348840" cy="4333320"/>
            </p14:xfrm>
          </p:contentPart>
        </mc:Choice>
        <mc:Fallback xmlns="">
          <p:pic>
            <p:nvPicPr>
              <p:cNvPr id="9" name="Ink 8">
                <a:extLst>
                  <a:ext uri="{FF2B5EF4-FFF2-40B4-BE49-F238E27FC236}">
                    <a16:creationId xmlns:a16="http://schemas.microsoft.com/office/drawing/2014/main" id="{E5C7FAF2-DEC3-D141-AD39-C5A08F893B46}"/>
                  </a:ext>
                </a:extLst>
              </p:cNvPr>
              <p:cNvPicPr/>
              <p:nvPr/>
            </p:nvPicPr>
            <p:blipFill>
              <a:blip r:embed="rId13"/>
              <a:stretch>
                <a:fillRect/>
              </a:stretch>
            </p:blipFill>
            <p:spPr>
              <a:xfrm>
                <a:off x="6204240" y="1067400"/>
                <a:ext cx="367560" cy="4352040"/>
              </a:xfrm>
              <a:prstGeom prst="rect">
                <a:avLst/>
              </a:prstGeom>
            </p:spPr>
          </p:pic>
        </mc:Fallback>
      </mc:AlternateContent>
    </p:spTree>
    <p:extLst>
      <p:ext uri="{BB962C8B-B14F-4D97-AF65-F5344CB8AC3E}">
        <p14:creationId xmlns:p14="http://schemas.microsoft.com/office/powerpoint/2010/main" val="2460914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F77C57C-9DED-734E-AC35-051ED8A7C6D0}"/>
              </a:ext>
            </a:extLst>
          </p:cNvPr>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D1B6AA7-AA56-C94A-9A9C-6C89C36EBEC0}"/>
              </a:ext>
            </a:extLst>
          </p:cNvPr>
          <p:cNvPicPr>
            <a:picLocks noChangeAspect="1"/>
          </p:cNvPicPr>
          <p:nvPr/>
        </p:nvPicPr>
        <p:blipFill>
          <a:blip r:embed="rId2"/>
          <a:stretch>
            <a:fillRect/>
          </a:stretch>
        </p:blipFill>
        <p:spPr>
          <a:xfrm>
            <a:off x="1552331" y="172915"/>
            <a:ext cx="7320085" cy="6081929"/>
          </a:xfrm>
          <a:prstGeom prst="rect">
            <a:avLst/>
          </a:prstGeom>
        </p:spPr>
      </p:pic>
      <p:pic>
        <p:nvPicPr>
          <p:cNvPr id="7" name="Picture 6" descr="A picture containing text, indoor, plant, screenshot&#10;&#10;Description automatically generated">
            <a:extLst>
              <a:ext uri="{FF2B5EF4-FFF2-40B4-BE49-F238E27FC236}">
                <a16:creationId xmlns:a16="http://schemas.microsoft.com/office/drawing/2014/main" id="{82B48C5E-E285-8E4C-9355-7A483EA89528}"/>
              </a:ext>
            </a:extLst>
          </p:cNvPr>
          <p:cNvPicPr>
            <a:picLocks noChangeAspect="1"/>
          </p:cNvPicPr>
          <p:nvPr/>
        </p:nvPicPr>
        <p:blipFill>
          <a:blip r:embed="rId3"/>
          <a:stretch>
            <a:fillRect/>
          </a:stretch>
        </p:blipFill>
        <p:spPr>
          <a:xfrm>
            <a:off x="271584" y="255953"/>
            <a:ext cx="5068448" cy="1936261"/>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E0AA233-E3CD-BD4E-BBC8-05731085B26C}"/>
                  </a:ext>
                </a:extLst>
              </p14:cNvPr>
              <p14:cNvContentPartPr/>
              <p14:nvPr/>
            </p14:nvContentPartPr>
            <p14:xfrm>
              <a:off x="3539160" y="2202840"/>
              <a:ext cx="382680" cy="2206800"/>
            </p14:xfrm>
          </p:contentPart>
        </mc:Choice>
        <mc:Fallback xmlns="">
          <p:pic>
            <p:nvPicPr>
              <p:cNvPr id="2" name="Ink 1">
                <a:extLst>
                  <a:ext uri="{FF2B5EF4-FFF2-40B4-BE49-F238E27FC236}">
                    <a16:creationId xmlns:a16="http://schemas.microsoft.com/office/drawing/2014/main" id="{4E0AA233-E3CD-BD4E-BBC8-05731085B26C}"/>
                  </a:ext>
                </a:extLst>
              </p:cNvPr>
              <p:cNvPicPr/>
              <p:nvPr/>
            </p:nvPicPr>
            <p:blipFill>
              <a:blip r:embed="rId5"/>
              <a:stretch>
                <a:fillRect/>
              </a:stretch>
            </p:blipFill>
            <p:spPr>
              <a:xfrm>
                <a:off x="3529800" y="2193480"/>
                <a:ext cx="401400" cy="2225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E5C7FAF2-DEC3-D141-AD39-C5A08F893B46}"/>
                  </a:ext>
                </a:extLst>
              </p14:cNvPr>
              <p14:cNvContentPartPr/>
              <p14:nvPr/>
            </p14:nvContentPartPr>
            <p14:xfrm>
              <a:off x="6213600" y="1076760"/>
              <a:ext cx="348840" cy="4333320"/>
            </p14:xfrm>
          </p:contentPart>
        </mc:Choice>
        <mc:Fallback xmlns="">
          <p:pic>
            <p:nvPicPr>
              <p:cNvPr id="9" name="Ink 8">
                <a:extLst>
                  <a:ext uri="{FF2B5EF4-FFF2-40B4-BE49-F238E27FC236}">
                    <a16:creationId xmlns:a16="http://schemas.microsoft.com/office/drawing/2014/main" id="{E5C7FAF2-DEC3-D141-AD39-C5A08F893B46}"/>
                  </a:ext>
                </a:extLst>
              </p:cNvPr>
              <p:cNvPicPr/>
              <p:nvPr/>
            </p:nvPicPr>
            <p:blipFill>
              <a:blip r:embed="rId7"/>
              <a:stretch>
                <a:fillRect/>
              </a:stretch>
            </p:blipFill>
            <p:spPr>
              <a:xfrm>
                <a:off x="6204240" y="1067400"/>
                <a:ext cx="367560" cy="4352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7DE11EBA-268B-1745-971D-9450253ACF52}"/>
                  </a:ext>
                </a:extLst>
              </p14:cNvPr>
              <p14:cNvContentPartPr/>
              <p14:nvPr/>
            </p14:nvContentPartPr>
            <p14:xfrm>
              <a:off x="3244680" y="2373120"/>
              <a:ext cx="1503000" cy="1112760"/>
            </p14:xfrm>
          </p:contentPart>
        </mc:Choice>
        <mc:Fallback xmlns="">
          <p:pic>
            <p:nvPicPr>
              <p:cNvPr id="10" name="Ink 9">
                <a:extLst>
                  <a:ext uri="{FF2B5EF4-FFF2-40B4-BE49-F238E27FC236}">
                    <a16:creationId xmlns:a16="http://schemas.microsoft.com/office/drawing/2014/main" id="{7DE11EBA-268B-1745-971D-9450253ACF52}"/>
                  </a:ext>
                </a:extLst>
              </p:cNvPr>
              <p:cNvPicPr/>
              <p:nvPr/>
            </p:nvPicPr>
            <p:blipFill>
              <a:blip r:embed="rId9"/>
              <a:stretch>
                <a:fillRect/>
              </a:stretch>
            </p:blipFill>
            <p:spPr>
              <a:xfrm>
                <a:off x="3228840" y="2309760"/>
                <a:ext cx="1534320" cy="1239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9E447355-D28D-DA4E-B887-D6CF6CFF2AAB}"/>
                  </a:ext>
                </a:extLst>
              </p14:cNvPr>
              <p14:cNvContentPartPr/>
              <p14:nvPr/>
            </p14:nvContentPartPr>
            <p14:xfrm>
              <a:off x="5877360" y="1492920"/>
              <a:ext cx="1690560" cy="829800"/>
            </p14:xfrm>
          </p:contentPart>
        </mc:Choice>
        <mc:Fallback xmlns="">
          <p:pic>
            <p:nvPicPr>
              <p:cNvPr id="11" name="Ink 10">
                <a:extLst>
                  <a:ext uri="{FF2B5EF4-FFF2-40B4-BE49-F238E27FC236}">
                    <a16:creationId xmlns:a16="http://schemas.microsoft.com/office/drawing/2014/main" id="{9E447355-D28D-DA4E-B887-D6CF6CFF2AAB}"/>
                  </a:ext>
                </a:extLst>
              </p:cNvPr>
              <p:cNvPicPr/>
              <p:nvPr/>
            </p:nvPicPr>
            <p:blipFill>
              <a:blip r:embed="rId11"/>
              <a:stretch>
                <a:fillRect/>
              </a:stretch>
            </p:blipFill>
            <p:spPr>
              <a:xfrm>
                <a:off x="5861520" y="1429560"/>
                <a:ext cx="1721880" cy="956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6595E2C1-4DA5-A248-A08E-211D512D3873}"/>
                  </a:ext>
                </a:extLst>
              </p14:cNvPr>
              <p14:cNvContentPartPr/>
              <p14:nvPr/>
            </p14:nvContentPartPr>
            <p14:xfrm>
              <a:off x="589320" y="2609640"/>
              <a:ext cx="153720" cy="147240"/>
            </p14:xfrm>
          </p:contentPart>
        </mc:Choice>
        <mc:Fallback xmlns="">
          <p:pic>
            <p:nvPicPr>
              <p:cNvPr id="12" name="Ink 11">
                <a:extLst>
                  <a:ext uri="{FF2B5EF4-FFF2-40B4-BE49-F238E27FC236}">
                    <a16:creationId xmlns:a16="http://schemas.microsoft.com/office/drawing/2014/main" id="{6595E2C1-4DA5-A248-A08E-211D512D3873}"/>
                  </a:ext>
                </a:extLst>
              </p:cNvPr>
              <p:cNvPicPr/>
              <p:nvPr/>
            </p:nvPicPr>
            <p:blipFill>
              <a:blip r:embed="rId13"/>
              <a:stretch>
                <a:fillRect/>
              </a:stretch>
            </p:blipFill>
            <p:spPr>
              <a:xfrm>
                <a:off x="573480" y="2546280"/>
                <a:ext cx="18504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C0A7C9AD-4C7C-E048-A430-E3797EDFF5A9}"/>
                  </a:ext>
                </a:extLst>
              </p14:cNvPr>
              <p14:cNvContentPartPr/>
              <p14:nvPr/>
            </p14:nvContentPartPr>
            <p14:xfrm>
              <a:off x="3272040" y="3562200"/>
              <a:ext cx="1493640" cy="1001520"/>
            </p14:xfrm>
          </p:contentPart>
        </mc:Choice>
        <mc:Fallback xmlns="">
          <p:pic>
            <p:nvPicPr>
              <p:cNvPr id="13" name="Ink 12">
                <a:extLst>
                  <a:ext uri="{FF2B5EF4-FFF2-40B4-BE49-F238E27FC236}">
                    <a16:creationId xmlns:a16="http://schemas.microsoft.com/office/drawing/2014/main" id="{C0A7C9AD-4C7C-E048-A430-E3797EDFF5A9}"/>
                  </a:ext>
                </a:extLst>
              </p:cNvPr>
              <p:cNvPicPr/>
              <p:nvPr/>
            </p:nvPicPr>
            <p:blipFill>
              <a:blip r:embed="rId15"/>
              <a:stretch>
                <a:fillRect/>
              </a:stretch>
            </p:blipFill>
            <p:spPr>
              <a:xfrm>
                <a:off x="3256200" y="3498840"/>
                <a:ext cx="1524960" cy="11282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Ink 13">
                <a:extLst>
                  <a:ext uri="{FF2B5EF4-FFF2-40B4-BE49-F238E27FC236}">
                    <a16:creationId xmlns:a16="http://schemas.microsoft.com/office/drawing/2014/main" id="{8B64CA1A-38BF-A34C-BD52-8B7889F9CD1D}"/>
                  </a:ext>
                </a:extLst>
              </p14:cNvPr>
              <p14:cNvContentPartPr/>
              <p14:nvPr/>
            </p14:nvContentPartPr>
            <p14:xfrm>
              <a:off x="5905080" y="4587480"/>
              <a:ext cx="1690200" cy="846000"/>
            </p14:xfrm>
          </p:contentPart>
        </mc:Choice>
        <mc:Fallback xmlns="">
          <p:pic>
            <p:nvPicPr>
              <p:cNvPr id="14" name="Ink 13">
                <a:extLst>
                  <a:ext uri="{FF2B5EF4-FFF2-40B4-BE49-F238E27FC236}">
                    <a16:creationId xmlns:a16="http://schemas.microsoft.com/office/drawing/2014/main" id="{8B64CA1A-38BF-A34C-BD52-8B7889F9CD1D}"/>
                  </a:ext>
                </a:extLst>
              </p:cNvPr>
              <p:cNvPicPr/>
              <p:nvPr/>
            </p:nvPicPr>
            <p:blipFill>
              <a:blip r:embed="rId17"/>
              <a:stretch>
                <a:fillRect/>
              </a:stretch>
            </p:blipFill>
            <p:spPr>
              <a:xfrm>
                <a:off x="5889240" y="4524120"/>
                <a:ext cx="1721520" cy="9727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5" name="Ink 14">
                <a:extLst>
                  <a:ext uri="{FF2B5EF4-FFF2-40B4-BE49-F238E27FC236}">
                    <a16:creationId xmlns:a16="http://schemas.microsoft.com/office/drawing/2014/main" id="{EDF9EBE3-5947-794D-A029-8011770ED1BD}"/>
                  </a:ext>
                </a:extLst>
              </p14:cNvPr>
              <p14:cNvContentPartPr/>
              <p14:nvPr/>
            </p14:nvContentPartPr>
            <p14:xfrm>
              <a:off x="591480" y="3349080"/>
              <a:ext cx="91800" cy="132840"/>
            </p14:xfrm>
          </p:contentPart>
        </mc:Choice>
        <mc:Fallback xmlns="">
          <p:pic>
            <p:nvPicPr>
              <p:cNvPr id="15" name="Ink 14">
                <a:extLst>
                  <a:ext uri="{FF2B5EF4-FFF2-40B4-BE49-F238E27FC236}">
                    <a16:creationId xmlns:a16="http://schemas.microsoft.com/office/drawing/2014/main" id="{EDF9EBE3-5947-794D-A029-8011770ED1BD}"/>
                  </a:ext>
                </a:extLst>
              </p:cNvPr>
              <p:cNvPicPr/>
              <p:nvPr/>
            </p:nvPicPr>
            <p:blipFill>
              <a:blip r:embed="rId19"/>
              <a:stretch>
                <a:fillRect/>
              </a:stretch>
            </p:blipFill>
            <p:spPr>
              <a:xfrm>
                <a:off x="575640" y="3285720"/>
                <a:ext cx="12312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F11714D5-B613-6A49-8579-8302EB50686B}"/>
                  </a:ext>
                </a:extLst>
              </p14:cNvPr>
              <p14:cNvContentPartPr/>
              <p14:nvPr/>
            </p14:nvContentPartPr>
            <p14:xfrm>
              <a:off x="898560" y="2210040"/>
              <a:ext cx="1948680" cy="2958120"/>
            </p14:xfrm>
          </p:contentPart>
        </mc:Choice>
        <mc:Fallback xmlns="">
          <p:pic>
            <p:nvPicPr>
              <p:cNvPr id="16" name="Ink 15">
                <a:extLst>
                  <a:ext uri="{FF2B5EF4-FFF2-40B4-BE49-F238E27FC236}">
                    <a16:creationId xmlns:a16="http://schemas.microsoft.com/office/drawing/2014/main" id="{F11714D5-B613-6A49-8579-8302EB50686B}"/>
                  </a:ext>
                </a:extLst>
              </p:cNvPr>
              <p:cNvPicPr/>
              <p:nvPr/>
            </p:nvPicPr>
            <p:blipFill>
              <a:blip r:embed="rId21"/>
              <a:stretch>
                <a:fillRect/>
              </a:stretch>
            </p:blipFill>
            <p:spPr>
              <a:xfrm>
                <a:off x="889200" y="2200680"/>
                <a:ext cx="1967400" cy="2976840"/>
              </a:xfrm>
              <a:prstGeom prst="rect">
                <a:avLst/>
              </a:prstGeom>
            </p:spPr>
          </p:pic>
        </mc:Fallback>
      </mc:AlternateContent>
    </p:spTree>
    <p:extLst>
      <p:ext uri="{BB962C8B-B14F-4D97-AF65-F5344CB8AC3E}">
        <p14:creationId xmlns:p14="http://schemas.microsoft.com/office/powerpoint/2010/main" val="21148996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2D25DC4684597469283AF7CE95107EC" ma:contentTypeVersion="13" ma:contentTypeDescription="Create a new document." ma:contentTypeScope="" ma:versionID="a3f19efe11da6786b2ab79042a380811">
  <xsd:schema xmlns:xsd="http://www.w3.org/2001/XMLSchema" xmlns:xs="http://www.w3.org/2001/XMLSchema" xmlns:p="http://schemas.microsoft.com/office/2006/metadata/properties" xmlns:ns3="c81e9e3d-467c-4f61-82b9-682188d4a895" xmlns:ns4="98eff340-d4c8-42ef-ae25-89e39a86986e" targetNamespace="http://schemas.microsoft.com/office/2006/metadata/properties" ma:root="true" ma:fieldsID="fdd4d18bf765334d50170757056672a9" ns3:_="" ns4:_="">
    <xsd:import namespace="c81e9e3d-467c-4f61-82b9-682188d4a895"/>
    <xsd:import namespace="98eff340-d4c8-42ef-ae25-89e39a86986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1e9e3d-467c-4f61-82b9-682188d4a89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8eff340-d4c8-42ef-ae25-89e39a86986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0A1A22-CC53-45D1-8E03-2FE7A6A56133}">
  <ds:schemaRefs>
    <ds:schemaRef ds:uri="c81e9e3d-467c-4f61-82b9-682188d4a895"/>
    <ds:schemaRef ds:uri="http://purl.org/dc/terms/"/>
    <ds:schemaRef ds:uri="http://schemas.microsoft.com/office/2006/metadata/properties"/>
    <ds:schemaRef ds:uri="http://schemas.microsoft.com/office/2006/documentManagement/types"/>
    <ds:schemaRef ds:uri="http://purl.org/dc/elements/1.1/"/>
    <ds:schemaRef ds:uri="http://www.w3.org/XML/1998/namespace"/>
    <ds:schemaRef ds:uri="http://schemas.microsoft.com/office/infopath/2007/PartnerControls"/>
    <ds:schemaRef ds:uri="http://schemas.openxmlformats.org/package/2006/metadata/core-properties"/>
    <ds:schemaRef ds:uri="98eff340-d4c8-42ef-ae25-89e39a86986e"/>
    <ds:schemaRef ds:uri="http://purl.org/dc/dcmitype/"/>
  </ds:schemaRefs>
</ds:datastoreItem>
</file>

<file path=customXml/itemProps2.xml><?xml version="1.0" encoding="utf-8"?>
<ds:datastoreItem xmlns:ds="http://schemas.openxmlformats.org/officeDocument/2006/customXml" ds:itemID="{5D642AA4-B907-4DD7-A2DF-1BA8970CC5CA}">
  <ds:schemaRefs>
    <ds:schemaRef ds:uri="http://schemas.microsoft.com/sharepoint/v3/contenttype/forms"/>
  </ds:schemaRefs>
</ds:datastoreItem>
</file>

<file path=customXml/itemProps3.xml><?xml version="1.0" encoding="utf-8"?>
<ds:datastoreItem xmlns:ds="http://schemas.openxmlformats.org/officeDocument/2006/customXml" ds:itemID="{1C2DBCB0-051F-4F6D-9A5E-763E7E9036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1e9e3d-467c-4f61-82b9-682188d4a895"/>
    <ds:schemaRef ds:uri="98eff340-d4c8-42ef-ae25-89e39a8698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3974</TotalTime>
  <Words>1007</Words>
  <Application>Microsoft Macintosh PowerPoint</Application>
  <PresentationFormat>On-screen Show (4:3)</PresentationFormat>
  <Paragraphs>199</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Cambria Math</vt:lpstr>
      <vt:lpstr>Office Theme</vt:lpstr>
      <vt:lpstr>Year 10: Revision Rules for todays lesson  Chat is ONLY for Maths discussion  It is to be used for asking or answering questions only Students incorrectly using the chat function will be removed from the lesson, reported and contact will be made with your parent/guardian</vt:lpstr>
      <vt:lpstr>Chapter 2</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vt:lpstr>
      <vt:lpstr>Chapter 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Chapter 8</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Konstantine H</dc:creator>
  <cp:lastModifiedBy>Konstantine H</cp:lastModifiedBy>
  <cp:revision>48</cp:revision>
  <dcterms:created xsi:type="dcterms:W3CDTF">2020-11-09T10:57:34Z</dcterms:created>
  <dcterms:modified xsi:type="dcterms:W3CDTF">2020-12-02T11:29:56Z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0x010100F2D25DC4684597469283AF7CE95107EC</vt:lpwstr>
  </property>
</Properties>
</file>