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6.xml" ContentType="application/inkml+xml"/>
  <Override PartName="/ppt/ink/ink17.xml" ContentType="application/inkml+xml"/>
  <Override PartName="/ppt/ink/ink18.xml" ContentType="application/inkml+xml"/>
  <Override PartName="/ppt/notesSlides/notesSlide4.xml" ContentType="application/vnd.openxmlformats-officedocument.presentationml.notesSlide+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notesSlides/notesSlide5.xml" ContentType="application/vnd.openxmlformats-officedocument.presentationml.notesSlide+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notesSlides/notesSlide6.xml" ContentType="application/vnd.openxmlformats-officedocument.presentationml.notesSlide+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notesSlides/notesSlide7.xml" ContentType="application/vnd.openxmlformats-officedocument.presentationml.notesSlide+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notesSlides/notesSlide8.xml" ContentType="application/vnd.openxmlformats-officedocument.presentationml.notesSlide+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sldIdLst>
    <p:sldId id="258" r:id="rId2"/>
    <p:sldId id="257" r:id="rId3"/>
    <p:sldId id="259" r:id="rId4"/>
    <p:sldId id="260" r:id="rId5"/>
    <p:sldId id="262" r:id="rId6"/>
    <p:sldId id="261" r:id="rId7"/>
    <p:sldId id="263" r:id="rId8"/>
    <p:sldId id="264" r:id="rId9"/>
    <p:sldId id="265" r:id="rId10"/>
    <p:sldId id="256" r:id="rId11"/>
    <p:sldId id="267" r:id="rId12"/>
    <p:sldId id="268" r:id="rId13"/>
    <p:sldId id="269" r:id="rId14"/>
    <p:sldId id="270" r:id="rId15"/>
    <p:sldId id="271" r:id="rId16"/>
    <p:sldId id="272" r:id="rId17"/>
    <p:sldId id="273" r:id="rId18"/>
    <p:sldId id="274" r:id="rId19"/>
    <p:sldId id="276" r:id="rId20"/>
    <p:sldId id="275" r:id="rId21"/>
    <p:sldId id="278" r:id="rId22"/>
    <p:sldId id="279" r:id="rId23"/>
    <p:sldId id="266"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68"/>
    <p:restoredTop sz="94637"/>
  </p:normalViewPr>
  <p:slideViewPr>
    <p:cSldViewPr snapToGrid="0" snapToObjects="1">
      <p:cViewPr>
        <p:scale>
          <a:sx n="85" d="100"/>
          <a:sy n="85" d="100"/>
        </p:scale>
        <p:origin x="1048" y="6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15:13.00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3961 11504,'-4'38,"1"-6,-8 1,0-7,-5 11,4-2,-2 4,8-4,-8 2,6-2,-4-1,-2-1,6-4,-6 0,3 0,0-1,-3 1,6-4,-6 3,4-3,-2 0,2 3,0-8,3 8,-6-7,5 3,-2-1,1-2,1 3,-5 0,6-3,-4 2,1 1,3-3,-4 7,5-8,-2 8,1-3,0 4,0 0,0-1,-1 1,1 0,0 0,0 0,0-4,-1 2,1-2,0 0,0-1,1-4,2 3,-2-2,2 7,-3-3,3 0,-2 2,2-2,-4 4,1 0,3-1,-2 1,2-4,0 3,-2-4,2 1,0 2,-2-2,5 4,-5-1,2 1,0 0,-3 3,6-2,-5 3,5-4,-5-1,5 1,-6-4,7 3,-6-3,5 0,-2 2,-1-2,4 4,-4 0,1 0,2 4,-2-3,3 8,-3-4,2 5,-3-4,4 3,0-4,0 5,0-1,0 1,0 0,0-1,0 1,0 0,0-5,0 3,0-2,0-1,0-1,0-4,0 0,0-1,0-3,0-1,-3 0,2-3,-2 7,3-8,-3 4,2 0,-5 1,5 0,-5 3,5-4,-5 1,5 3,-5-7,5 7,-2-3,0 4,-1-1,-3-3,3 3,-2-4,-1 5,-1 0,-3-1,1 1,2-1,-6 1,3 0,-1 4,-1-3,1 8,-3-8,-1 8,-2-4,5 1,-5 3,6-8,1 3,0 0,4-3,-1 3,1-4,0-4,0 3,3-4,-2 1,5 3,-5-7,5 6,-5-6,6 6,-6-6,5 7,-2-8,0 8,2-3,-5 0,2 3,0-3,-3 4,7-1,-7-3,3 3,-3-3,3 4,-2 4,2-7,-4 6,-2-7,2 4,-2-4,0 2,2-6,-2 7,3-8,0 4,1-4,2-4,-2 0,5-4,-4 0,4 0,-1-3,-1 2,2-4,-1 4,2-2,0 0,0 2,0-2,0 3,0 1,0-1,0 0,0 0,0 3,0-2,0 6,0-2,0-1,0 3,0-3,0 1,0 1,0-5,0 6,0-6,0 6,0-2,0-1,0 3,0-6,0 6,0-6,0 6,0-6,2 6,-1-6,5 2,-6-3,3 0,0 0,-3 0,5-3,-4 2,1-5,1 6,-2-4,1 1,1 5,-3-8,5 5,-4-1,4-3,-5 6,5-2,-4 1,2 0,-3-1,2-2,-1 0,2 2,-3-2,0-1,0 4,0-3,0 8,0-1,0 4,0-3,-3-2,2-3,-1-3,2 2,-3-3,3 1,21-7,-6 0,20-5,-12 3,2 0,4 0,0 0,-1 0,6 4,-4-3,8 5,-8-5,3 6,-4-3,-5 0,4 2,-7-5,3 5,0-2,-4 0,1 2,-2-6,-3 6,4-5,-4 4,3-1,-6-1,3 3,-1-5,-2 4,3-4,-1 1,-2 1,3-2,-1 4,-2-4,6 2,-6-3,6 0,-3 0,4 0,0 0,0 0,-4 0,3 0,-3 0,4 0,0 0,0 0,-1 0,5 0,-3 0,7 0,-3 0,3-3,1-1,0 0,4-3,-3 6,3-6,1 7,-4-4,8 1,-8 2,7-6,-7 6,4-2,-6-1,1 4,-1-4,1 4,4-3,-3 2,4-6,-5 6,4-5,-3 2,3-1,1-1,-5 2,9-1,-8-1,3 5,-4-5,0 5,0-6,-1 7,1-7,-4 6,2-5,-2 5,4-5,-1 5,1-5,0 5,4-3,-3 1,8 3,-5-7,6 6,0-2,0-1,-1 3,-3-2,3 3,-8 0,-1 0,-1 0,-3 0,-1 0,4 0,-7 0,7 0,-3 0,3 0,1 0,0 0,4 3,-3-2,8 3,-8-1,4-2,-6 5,1-5,0 2,-4-3,2 0,-6 0,3 0,-5 0,1 0,-4 0,0 0,-4 0,-3 0,2 0,-40 6,8-1,-29 5,12-2,4-1,-10-2,4 2,-9-7,9 4,-9-4,3 0,1 0,-4 4,4-3,-5 2,14-2,-1-2,-18 1,18 0,2 0,-10 0,1 0,-13 0,18 0,-11 0,21 0,0-3,0 2,0-5,0 2,4 0,-3-3,3 3,-3-3,3 0,-3 0,7 0,-7 3,7-2,-7 5,7-5,-7 6,7-6,-2 5,-1-2,3 0,-3 2,0-2,-1 3,-4 0,4 0,-3 0,3 0,-3 0,-15-2,-18-1,-2-2,11 2,11-1,1 1,-13-1,-11 1,2-1,16 0,2-3,-1 2,0 1,-4-4,4 7,-5-6,4 2,2 1,0-3,4 6,-4-3,10 1,-4 2,8-2,0-1,-11 0,-18 0,30-3,0 7,4-4,-2 1,-3 2,0-5,-3 5,0-2,3 0,-4 2,5-2,1 3,3 0,1 0,4 0,0 0,4 0,-3 0,6 0,-3 0,7 0,-2 0,4 0,-3 0,1 0,1 0,-5 0,7 2,-6-2,6-15,1-2,3-9,5-5,1 3,1-6,-2-4,0 8,-2-3,2-1,1 4,-4-8,7 4,-6-10,6-2,-3 1,5-4,-5 9,3-3,-6 4,6 4,-7-3,4 4,-1-1,-2-3,5 8,-5-3,2 4,0 1,-2-1,2 1,-3-1,3 4,-2-3,5-1,-2-1,4-4,-1 6,0-6,0 4,1-3,-1 8,0-3,0 7,3-7,-3 7,7-7,-6 3,5-3,-5-6,6 4,-2-7,-1 2,4-4,-3 0,0 0,2 4,-2-2,0 2,3-4,-7 5,3-4,0 3,-2-4,2 0,0 0,-2-5,3 4,-6 9,0 1,3-8,0-1,0 0,0 4,0 2,-1-1,1-7,6-4,-5-4,4 9,-5 0,2 2,-4 8,1-3,-1 4,-3 4,-1 1,-3 0,0 3,0 1,0 1,0 2,0 1,0 0,0 1,0 2,0 0,0 2,0 2,0 0,0-2,0 2,0 0,0-1,22 17,-8-7,19 14,-13-10,0 1,3-4,-2 5,7-5,-3 2,4-3,0 0,4 0,1 0,5 0,0 0,0 0,0 0,0 0,0 0,0 0,0 0,-1 0,1 0,0 0,0 0,5 0,-3 0,3 0,0 0,-4 0,9 0,-9 0,0 0,-2 0,-8 0,3 0,-4 0,-1 0,1-4,4 0,-3-3,8 2,-8-1,8 5,-8-5,7 5,-2-6,-1 6,4-2,-4-1,1 4,3-7,-9 6,1-6,-3 3,-2 1,0-4,-1 7,-1-7,-2 7,7-7,-3 3,0-3,3 0,-4 3,5-2,-4 2,3-3,-7 0,3 3,-5-2,-2 5,2-5,-3 3,0-1,3-2,-2 5,-1-4,3 4,-6-5,6 6,-9-3,5 0,-9 3,5-3,-3 3,-33 0,5 0,-28 0,5 0,8 0,-9 0,4 0,6 0,0 0,10 0,0-6,7 5,-2-5,3 6,-13-4,7 3,-20-6,5 6,-13-3,-6 4,-1 0,23 0,-1 0,2 0,1 0,-26 0,28 0,0 0,-22 0,-6 0,3 0,5 0,5 0,1 0,9 0,-3 0,8 0,-3 0,4 0,-5 0,4 0,-3-3,-1-1,4-3,-3-1,4 1,0-1,0-2,4 5,-3-4,3 5,-3-4,-1 1,4 0,-3 0,7 0,-7 0,7 0,-6 3,6-2,-2 5,3-5,0 6,0-3,3 0,-2 2,3-1,-1 2,2 0,6 0,-3 0,4 0,-1 0,-2 0,3 0,2 9,24 1,1 5,28 1,-6-7,14 7,-24-11,1 0,6 2,1-1,2 2,3-1,5-1,0-1,-3 2,1 1,5 0,1-1,-3-1,0 0,0 4,0 0,1-4,-3-1,-11 2,-1 0,4-2,0 0,19 3,-22-3,1 0,-6 0,0-1,0-1,-1-1,0 0,-1 0,22-2,3 0,-5 0,0 0,-5 0,-1 0,-5 0,0 0,0 0,-5 0,4 0,-9 0,9 0,-3 0,-1 0,4 0,-8 0,7 0,-7 0,4 0,-6-3,1 2,-4-2,-1 3,0-4,-4 4,4-4,-4 1,4 3,-7-3,6 0,-7 2,1-2,-2 3,-3 0,0 0,-3 0,2 0,-41 0,14 0,-38-3,20 2,-10-3,-2 4,16 0,-2 0,-26 0,23 0,1 0,2 0,1 0,-1 0,1 0,-4 0,1 0,-1 0,-1 0,-2 0,0 0,0 0,0 0,0 0,0 0,-4 0,1 0,10 0,1 0,-7 0,1 0,-16 0,21 0,-1 0,0 0,1 0,-27 0,2 0,6 0,4 0,-3 0,4 0,0 0,0 0,1 0,8 0,-7 0,9 0,-1 0,2 0,4 0,4 0,-3 0,7 0,-3-3,0-1,7 1,-6-4,10 7,-6-6,6 5,-2-2,-1 0,0 2,-1-2,-2 0,3 3,-4-6,3 5,-1-2,1 0,1 2,-3-2,6 1,-6 1,6-2,-6 3,3 0,-1 0,-2 0,6-2,-3 1,4-2,0 3,0 0,3 0,-2 0,4 0,-4 0,-1 0,2 0,-1 0,1 0,3 0,-7 0,8-19,1-4,6-18,3-3,4 4,-3-9,2-8,-4 25,0-1,1-5,1-1,-2-3,-1 1,3 2,-1-1,-4-4,1-2,3 4,1-1,-4-2,-1-1,2-4,0 1,0 14,0 0,-2-8,1 0,2-17,-1 22,0-1,-1 4,-1 0,2 3,1 1,0-25,2 6,0-1,2 1,-2-1,3 6,0-10,0 9,1-5,-1 2,0 8,-4-3,3 5,-3 5,4-4,-4 8,3-3,-3 4,3 0,0 0,0 0,1-4,-1 3,0-4,1 5,2 0,2-4,-1 3,3-4,-6 9,2-3,-3 3,0-3,1-1,-1 4,0-3,-1 7,1-3,0 8,-4-3,2 6,-4-3,4 4,-4 3,2-2,-3 4,0-4,0 2,2 1,-1-6,1 4,-2-2,0 4,3-1,-2 1,3 36,-3-1,0 5,0 5,-1-6,0 1,0 7,0 5,0-2,0 4,0 0,0 3,0 1,0 0,0-1,1 0,-2 2,0-6,0 1,-1 0,0-1,-2 3,0-2,-1 3,2-3,0 3,-1 1,-1-2,-2 8,-2-1,2-3,2-9,2-1,-1-1,-5 19,1-3,3-17,1 0,-1 5,0 0,0-8,0-2,3-1,-1-1,-4 13,6 3,-6-10,3-4,0-2,-3-4,3 0,0-1,-2-3,5-1,-5-4,5-1,-5 1,6 0,-6 0,5 0,-5-4,3 3,-4-6,1 6,0-6,-3 2,2 1,-2-4,-1 7,3-6,-5 6,2-2,-1 3,-1-1,1 1,1 0,0 4,1-3,1 2,1 1,1 5,2 1,-1 8,2-3,0 4,2 0,-6 0,6 0,-6 0,3 0,-4 0,0 5,0-4,0 4,0 0,-4 1,2 5,-2 0,0 0,3 0,-7 0,6 6,-6-4,3 4,0-6,-3-4,3 3,-2-9,2 9,-2-9,8-9,0-1,-6 9,5-7,-1 1,-4 9,0 14,-3-6,7 1,-4 4,5-3,-1 3,-3-5,2 6,2-5,0 5,3-6,1-5,-4-1,8 0,-4-4,4 3,0-4,0 1,0-1,0 0,0-5,0 4,0 1,0 1,4 4,0-5,4 5,0-3,-4 3,3-5,-6-5,6 4,-6-4,5 1,-5 3,2-8,-3 7,0-5,0 1,0 13,0-13,0-2,0 3,0-9,-3-1,3-8,-6 3,3-9,-1 5,-1-9,4 5,-4-2,5 0,-5 1,4-3,-7 6,7-3,-7 2,5-1,0-5,-2 5,2-3,-1 1,0 1,3-2,-4 1,4 1,-3-1,3-1,-1 2,2-1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15:19.83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3602 13936,'3'-55,"0"20,0 2,-2 5,2-8,-2 0,-1 0,0 3,0 0,0-8,0-9,0 9,0-7,0 12,0 0,0-1,0 7,0-4,0-4,4 8,0-3,3 4,0 0,0 4,3 1,-3 4,2 4,-2 0,-2 7,1 1,-1 2,5 3,0 18,2 2,-2 21,-3-3,1 4,0 4,0 2,0 0,-3-1,-2 0,-3-4,0 4,0-9,0-2,0-4,0-4,0-1,0-8,0-3,0-2,-2-5,-9-28,6 5,-1-11,1-3,5-11,0 12,0-2,0 0,0 0,0 0,0 0,0-6,0 1,4-17,-3 18,3 0,8-18,-7 21,0-2,4 3,-1 1,2-26,-4 26,0 1,3-22,-1-3,1 4,-1 1,0 0,0 4,1-3,-1 4,0 0,0 1,0 5,-1 5,0 0,1 5,-1 5,-1 0,1 4,-1 3,-2 2,1 3,-1-4,2 3,1-6,-1 6,0-3,-3 1,3 2,-3-3,0 4,0 0,0 0,-3 0,3 2,-3 2,0-3,-8 41,0-12,-1 13,0 4,-7 16,5-20,0 1,1 1,1 0,-4 2,-1 0,2 2,0 0,0 2,0-2,1-7,0 0,2 6,-1 0,-11 18,11-20,1 1,0-4,0 0,0 7,0 0,2-6,0 1,-1 5,1 0,0-3,0-1,-1 19,3-19,1-1,-5 19,5-21,-1 1,-7 25,2-6,-1-11,6-7,-1-8,5-5,-4-4,4-7,-2-1,3 2,0-3,0-33,0-3,2 0,0-4,2 2,1 0,2-1,1-1,4-8,0-1,-1-4,-1 0,3-4,0-1,-2-6,0-1,2 4,0-1,-1-3,-1 1,-1 16,0 1,0-7,-1 1,-3 12,-1 1,2-3,-1 1,3-22,-1 18,-1 9,-1 10,-2 7,-1 5,-1 42,-2-5,1 4,0 4,0-5,-2 0,1 5,0 3,0 2,0 1,0 2,0 1,0 3,0 0,1 5,-2 0,0 1,-2-1,-2 3,-1 0,-2-3,-1 0,-1 0,-1-2,3-10,0-2,-1 5,-1-2,3-14,0 0,-2 6,0-1,-5 18,2 3,4-20,4 3,-2-13,5-1,-5-4,5-1,-2 1,3-3,0-2,-2-3,1 0,-2-3,3 2,0-3,0 1,-9-30,7-5,-4-3,0-2,4-1,3 0,-3-5,0-3,1-5,2-2,-1-7,0 0,0 0,0 0,0-4,0 1,0 4,0 1,0-2,0 0,-1 5,2 1,0-2,2 1,-1 8,1 0,4-4,1 0,1 6,1 0,0-3,1 1,-2 9,0 0,3-13,0 2,-2-8,2 11,0-1,1-11,-4 24,-1-1,6-27,1 11,-6 1,2 5,-3 4,-1 6,0 1,0 7,-3 0,-1 2,-3 6,0-2,0 6,0 0,0 43,-4-5,2 8,-1 3,-3-8,-2 1,1 8,-1 1,-2 0,0 1,0 5,-1 3,0 2,1 2,1 2,0 3,2-17,-1 2,1 0,3-1,0 1,0 0,-3 2,-1 1,0 0,2-1,0 1,-1-1,2-2,-1 1,-1-2,0-1,-1-1,2-3,1 7,-1-2,-6 4,0-3,6-11,0-1,-5 6,0-1,4-6,0-1,-10 20,5-12,1-9,1-7,3-3,0 0,2-4,1-1,-2 1,2-3,-1 2,4-3,-4-3,4 3,-4-6,5 8,-3-8,3 5,-2 0,1-4,-1 7,2-5,0 0,0 2,0-2,0 0,0 3,-3-4,3 1,-3-38,3 1,0-8,0-2,0-21,0 22,0-1,0 0,0-1,2 1,0-2,1-8,0 0,4 1,1 0,0-6,1-2,1-2,2-1,1 0,1 0,-5 17,1-1,0 0,1 1,0 0,0 0,-1 2,-1 0,1 0,5-15,1 0,-5 0,0 3,-1 15,-1 2,1-10,-1 2,5-12,-7 20,0-1,0 4,-1-1,3-25,3 1,-3 6,3-1,-4 6,1-4,-2 13,1-7,2 17,-2-6,2 11,-4 0,1 2,-4 9,3-5,-5 9,1-5,-2 2,3 36,-3-2,2 7,-1 3,-5-1,-1 2,-1 5,0 3,-4 9,-1 2,-3 3,0 1,6-16,1 2,-2 0,-2 0,-1 0,1 0,1 0,1 0,-2 0,0-1,-1 1,1-1,1-2,0-1,1 0,-1-1,1-1,0 0,-2 20,0-3,2-17,-1-1,2 9,0-1,-8 9,9-17,0 0,0-6,0-2,-9 23,2 1,2-14,-3 4,6-5,-2 0,0-5,3 4,-3-4,3 1,1-2,-1 0,1-3,-1 4,4-6,-2 6,2-5,-1 5,-1-1,5 1,-3 1,1 8,-2-7,1 7,-3-4,2 0,-3 0,1-1,-1-3,0 3,1-8,-1 3,1-4,0 4,-4-3,3 3,-3 1,4-4,-1 8,1-9,-1 5,1-1,-1-3,4 3,1-4,0-4,2 3,-2-8,3 4,0 0,-3-3,2 7,-2-3,0-1,0 4,-1-3,-3 4,3 0,-3-1,0 1,-1 0,1 0,0 0,-1 4,1 1,-1 5,4 0,-4 5,8-4,-8 4,7-5,-6 0,7 0,-7 0,6 5,-6-4,2 4,1-5,-3 0,6 0,-6 0,6 0,-6 0,6 6,-6-5,3 4,-4-5,0 5,0-4,-3 4,2-5,-2-5,3 4,1-8,-5 8,8-3,-7 4,7-5,-4 4,1-8,-1 8,4-8,-3 8,6-9,-6 9,6-8,-6 4,7-1,-4 1,4 1,-3 3,2-4,-2 5,3 0,-4 0,3 0,-2 5,3-4,-4 9,0-9,-1 4,-2-5,3-4,-4-2,1-4,3-5,-2 0,5-7,-5 2,5-10,-4 6,4-9,-2 3,3 2,-2-5,1 8,-1-6,2 1,-3 1,3-2,-3 3</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15:29.378"/>
    </inkml:context>
    <inkml:brush xml:id="br0">
      <inkml:brushProperty name="width" value="0.05292" units="cm"/>
      <inkml:brushProperty name="height" value="0.05292" units="cm"/>
      <inkml:brushProperty name="color" value="#FF0000"/>
    </inkml:brush>
  </inkml:definitions>
  <inkml:trace contextRef="#ctx0" brushRef="#br0">3021 16990 24575,'14'0'0,"0"0"0,-5 0 0,2 0 0,-2 3 0,3 0 0,-3 3 0,2 0 0,-2-1 0,3 1 0,0 0 0,1 0 0,-1 1 0,0-1 0,0 0 0,3 3 0,-2-2 0,6 5 0,-6-5 0,6 5 0,-6-5 0,2 2 0,1-2 0,-3-1 0,2 3 0,-3-3 0,0 3 0,0-3 0,-2 0 0,1 0 0,-5-1 0,5 1 0,-5 0 0,6 0 0,-6-1 0,5 1 0,-5-1 0,6 4 0,-6-3 0,5 6 0,-4-3 0,1 0 0,1 2 0,-3-2 0,3 3 0,-3 0 0,0-3 0,-1 3 0,4-3 0,-2 3 0,1-3 0,-2 2 0,0-2 0,-1 0 0,1 3 0,0-6 0,0 2 0,-1 1 0,4-3 0,-3 5 0,3-4 0,-3 1 0,-1 1 0,1-3 0,0 5 0,-1-5 0,1 3 0,-3-1 0,2-2 0,-5 6 0,3-3 0,-3 0 0,0 2 0,0-2 0,0 3 0,0 0 0,0 0 0,0 1 0,0-1 0,0 0 0,0 0 0,-3-3 0,3-1 0,-5-2 0,4-1 0,-4 0 0,5 1 0,-3-5 0,-2-5 0,4-2 0,-8-5 0,3 2 0,0-3 0,-3-3 0,0 2 0,2-6 0,-2 3 0,-1-4 0,3 0 0,-6 0 0,6 4 0,-3-3 0,1 2 0,2 1 0,-2 0 0,2 0 0,1 6 0,-3-5 0,3 6 0,-3-3 0,3 3 0,0-2 0,1 4 0,-4-1 0,2-1 0,-1 2 0,-1-1 0,2-1 0,-1 3 0,-1-3 0,3 3 0,-6 0 0,6 1 0,-2-1 0,-1 0 0,3 1 0,-2-1 0,2-3 0,-3 3 0,2-6 0,-1 6 0,2-6 0,0 6 0,1-2 0,-1-1 0,0 3 0,0-3 0,1 1 0,-1 2 0,0-3 0,-2 3 0,1 1 0,-1-1 0,2-2 0,1 4 0,-4-4 0,3 5 0,-6-3 0,3 0 0,-3 0 0,3 2 0,-3 2 0,3-1 0,-3 2 0,0-4 0,3 4 0,-3-2 0,3 1 0,0 1 0,-2-2 0,4 3 0,-4 0 0,5 0 0,-6-2 0,6 1 0,-5-2 0,4 3 0,-4-3 0,5 3 0,-3-3 0,4 1 0,-1 1 0,1-4 0,-1 5 0,3-5 0,1 4 0,2-1 0</inkml:trace>
  <inkml:trace contextRef="#ctx0" brushRef="#br0" timeOffset="2761">3550 13832 24575,'11'-3'0,"-1"1"0,6 2 0,-1 0 0,-2 0 0,6 0 0,-2 0 0,2 0 0,-2 0 0,1 6 0,-1-2 0,3 8 0,-4-2 0,3 3 0,-6-1 0,6 2 0,-6-2 0,2 0 0,-3-2 0,-2-2 0,1-2 0,-5 0 0,2-1 0,-2 1 0,-1-1 0,1 1 0,-1-1 0,0 0 0,1 1 0,-1-1 0,1 1 0,2-3 0,-2 1 0,3 0 0,-4 1 0,1 0 0,-1 4 0,1 0 0,0 3 0,0 0 0,0 4 0,-2 0 0,-1 4 0,0 0 0,-3-1 0,3 1 0,-3 0 0,0-4 0,0 3 0,0-6 0,0 3 0,0-4 0,0-3 0,0-1 0,0 1 0,0-3 0,0 2 0,0-2 0,0-1 0,0 1 0,0-1 0,3 0 0,-3 1 0,5-1 0,-4 0 0,4 1 0,-2-1 0,0 1 0,1-3 0,-3 2 0,4-5 0,-5 5 0,3-7 0,-6-4 0,0-4 0,-3-4 0,-3 2 0,2-4 0,-2 0 0,-1-4 0,3 3 0,-6-2 0,6 3 0,-2-1 0,2 2 0,1-1 0,0 3 0,0-3 0,2 7 0,-1-2 0,1 2 0,-4-4 0,1 1 0,-2 0 0,3 0 0,-3 3 0,2-3 0,-4 5 0,4-1 0,-4-1 0,5 3 0,-6-3 0,6 4 0,-5-1 0,4 0 0,-4 0 0,5 0 0,-6-2 0,3 1 0,-3-4 0,0 4 0,0-2 0,0 3 0,-1-3 0,4 3 0,1 0 0,-1 1 0,3 4 0,-2-4 0,2 4 0,1-1 0,-1-1 0,1 3 0,-1-3 0,1 3 0,-1-2 0,1 1 0,-4-1 0,3 2 0,-2 0 0,2 0 0,1 0 0,-1 0 0,1 0 0,-1 0 0,1 0 0,-1 0 0,3 0 0,1 0 0</inkml:trace>
  <inkml:trace contextRef="#ctx0" brushRef="#br0" timeOffset="5503">4265 13481 24575,'-9'0'0,"-1"0"0,3 0 0,-1 0 0,-1 0 0,3 0 0,-2 0 0,-1 0 0,3 0 0,-3 0 0,4 0 0,-1 0 0,1 0 0,-1 0 0,1 0 0,-1 0 0,1 0 0,-1 0 0,3 2 0,-2 1 0,2 0 0,-2 2 0,2-2 0,-2 2 0,2 1 0,-3-1 0,1 1 0,-1-1 0,1 1 0,-1-1 0,3 0 0,-2-2 0,5 2 0,-5-2 0,4 3 0,-1-1 0,2 0 0,0 0 0,0 1 0,0-1 0,0 0 0,0 1 0,0-1 0,0 0 0,0 1 0,0-1 0,0 0 0,2-2 0,1 2 0,2-2 0,1 3 0,-1-1 0,0 0 0,1-2 0,-1 2 0,0-5 0,1 3 0,-1-3 0,1 2 0,-1-1 0,1 1 0,2 1 0,1-2 0,0 1 0,3-2 0,-3 3 0,3-2 0,0 1 0,0 1 0,0-2 0,0 4 0,0-2 0,0 1 0,0 1 0,-3-2 0,3 3 0,-6 0 0,2-1 0,0 1 0,-1 0 0,1-1 0,-3 1 0,1-1 0,-1 1 0,-2-1 0,0 0 0,-1 0 0,-1 1 0,1-1 0,-2 1 0,0-1 0,0 1 0,0-1 0,0 1 0,0-1 0,0 3 0,-2-2 0,-1 3 0,-6-3 0,3-1 0,-5 1 0,4-1 0,-4 1 0,5 0 0,-6-3 0,3 0 0,0-3 0,-3 0 0,3 0 0,0 0 0,-2 0 0,4 0 0,-4 0 0,2 0 0,0 0 0,-3 0 0,6 0 0,-2 0 0,2 0 0,1 0 0,-1 0 0,1 0 0,-1 0 0,3-3 0,1 0 0,2-2 0,0-1 0,0 1 0,0-1 0,0-2 0,0 2 0,3-6 0,0 3 0,3 0 0,0-3 0,2 6 0,-1-3 0,2 1 0,-4 1 0,4-4 0,-3 5 0,2-6 0,1 6 0,-2-6 0,1 6 0,-2-3 0,-1 4 0,1-1 0,-3 1 0,1-1 0,-3 1 0,1-1 0,1 1 0,-2-1 0,1 1 0,-2-1 0,2 1 0,-1-1 0,1 1 0,-2 0 0,0 0 0,0-1 0,0 1 0,0 0 0,0 0 0,0-1 0,0 1 0,0-1 0,0 1 0,0-1 0,-2 3 0,-1-2 0,0 2 0,-2-2 0,2-1 0,-3 1 0,1 2 0,2-2 0,-2 2 0,2 0 0,-2-2 0,0 4 0,-1-1 0,1 2 0,0 0 0,3-2 0,-3 1 0,2-1 0,0 2 0,0 0 0</inkml:trace>
  <inkml:trace contextRef="#ctx0" brushRef="#br0" timeOffset="7743">4517 13438 24575,'12'-11'0,"-2"-1"0,6 2 0,-1 1 0,2 0 0,-1 1 0,3-1 0,-6 3 0,2-1 0,-2 1 0,-1 3 0,0-3 0,-3 6 0,-1-3 0,1 3 0,-3 0 0,2 0 0,-3 0 0,1 0 0,-1 0 0,1 0 0,-1 0 0,1 0 0,-1 0 0,1 0 0,-1 0 0,0 0 0,1 0 0,-3 2 0,-1 1 0,-2 3 0,0-1 0,0 0 0,0 1 0,0 2 0,0 1 0,0 4 0,0-1 0,0 0 0,-6 3 0,2-2 0,-9 6 0,4-6 0,-4 6 0,0-6 0,3 2 0,-1-5 0,4 1 0,-1-4 0,2 4 0,0-5 0,0 5 0,0-5 0,1 3 0,2-1 0,-2-2 0,1 6 0,-1-6 0,-1 2 0,3-2 0,-2 2 0,2-2 0,-1 3 0,-1-4 0,5 0 0,-5 1 0,4-1 0,-4 1 0,5-1 0,-2 0 0,-1 1 0,3-1 0,-5 1 0,4 2 0,-1-2 0,-1 5 0,0-5 0,-1 6 0,-1-6 0,5 5 0,-5-5 0,4 3 0,-3-4 0,3 1 0,3-4 0,4 1 0,5-6 0,2 0 0,-1-1 0,0-1 0,0 1 0,0-2 0,0 3 0,-3-2 0,2 1 0,-2-1 0,0 1 0,3-1 0,-3 1 0,0-2 0,2 3 0,-5-2 0,6 5 0,-6-5 0,2 4 0,1-4 0,-3 4 0,2-1 0,-2 2 0,-1-3 0,0 3 0,1-3 0,-1 3 0,1-2 0,-1 1 0,0-1 0,0 2 0,1 0 0,-1 0 0,0 0 0,0 0 0,0 0 0,-2 0 0,-1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15:13.00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3961 11504,'-4'38,"1"-6,-8 1,0-7,-5 11,4-2,-2 4,8-4,-8 2,6-2,-4-1,-2-1,6-4,-6 0,3 0,0-1,-3 1,6-4,-6 3,4-3,-2 0,2 3,0-8,3 8,-6-7,5 3,-2-1,1-2,1 3,-5 0,6-3,-4 2,1 1,3-3,-4 7,5-8,-2 8,1-3,0 4,0 0,0-1,-1 1,1 0,0 0,0 0,0-4,-1 2,1-2,0 0,0-1,1-4,2 3,-2-2,2 7,-3-3,3 0,-2 2,2-2,-4 4,1 0,3-1,-2 1,2-4,0 3,-2-4,2 1,0 2,-2-2,5 4,-5-1,2 1,0 0,-3 3,6-2,-5 3,5-4,-5-1,5 1,-6-4,7 3,-6-3,5 0,-2 2,-1-2,4 4,-4 0,1 0,2 4,-2-3,3 8,-3-4,2 5,-3-4,4 3,0-4,0 5,0-1,0 1,0 0,0-1,0 1,0 0,0-5,0 3,0-2,0-1,0-1,0-4,0 0,0-1,0-3,0-1,-3 0,2-3,-2 7,3-8,-3 4,2 0,-5 1,5 0,-5 3,5-4,-5 1,5 3,-5-7,5 7,-2-3,0 4,-1-1,-3-3,3 3,-2-4,-1 5,-1 0,-3-1,1 1,2-1,-6 1,3 0,-1 4,-1-3,1 8,-3-8,-1 8,-2-4,5 1,-5 3,6-8,1 3,0 0,4-3,-1 3,1-4,0-4,0 3,3-4,-2 1,5 3,-5-7,5 6,-5-6,6 6,-6-6,5 7,-2-8,0 8,2-3,-5 0,2 3,0-3,-3 4,7-1,-7-3,3 3,-3-3,3 4,-2 4,2-7,-4 6,-2-7,2 4,-2-4,0 2,2-6,-2 7,3-8,0 4,1-4,2-4,-2 0,5-4,-4 0,4 0,-1-3,-1 2,2-4,-1 4,2-2,0 0,0 2,0-2,0 3,0 1,0-1,0 0,0 0,0 3,0-2,0 6,0-2,0-1,0 3,0-3,0 1,0 1,0-5,0 6,0-6,0 6,0-2,0-1,0 3,0-6,0 6,0-6,0 6,0-6,2 6,-1-6,5 2,-6-3,3 0,0 0,-3 0,5-3,-4 2,1-5,1 6,-2-4,1 1,1 5,-3-8,5 5,-4-1,4-3,-5 6,5-2,-4 1,2 0,-3-1,2-2,-1 0,2 2,-3-2,0-1,0 4,0-3,0 8,0-1,0 4,0-3,-3-2,2-3,-1-3,2 2,-3-3,3 1,21-7,-6 0,20-5,-12 3,2 0,4 0,0 0,-1 0,6 4,-4-3,8 5,-8-5,3 6,-4-3,-5 0,4 2,-7-5,3 5,0-2,-4 0,1 2,-2-6,-3 6,4-5,-4 4,3-1,-6-1,3 3,-1-5,-2 4,3-4,-1 1,-2 1,3-2,-1 4,-2-4,6 2,-6-3,6 0,-3 0,4 0,0 0,0 0,-4 0,3 0,-3 0,4 0,0 0,0 0,-1 0,5 0,-3 0,7 0,-3 0,3-3,1-1,0 0,4-3,-3 6,3-6,1 7,-4-4,8 1,-8 2,7-6,-7 6,4-2,-6-1,1 4,-1-4,1 4,4-3,-3 2,4-6,-5 6,4-5,-3 2,3-1,1-1,-5 2,9-1,-8-1,3 5,-4-5,0 5,0-6,-1 7,1-7,-4 6,2-5,-2 5,4-5,-1 5,1-5,0 5,4-3,-3 1,8 3,-5-7,6 6,0-2,0-1,-1 3,-3-2,3 3,-8 0,-1 0,-1 0,-3 0,-1 0,4 0,-7 0,7 0,-3 0,3 0,1 0,0 0,4 3,-3-2,8 3,-8-1,4-2,-6 5,1-5,0 2,-4-3,2 0,-6 0,3 0,-5 0,1 0,-4 0,0 0,-4 0,-3 0,2 0,-40 6,8-1,-29 5,12-2,4-1,-10-2,4 2,-9-7,9 4,-9-4,3 0,1 0,-4 4,4-3,-5 2,14-2,-1-2,-18 1,18 0,2 0,-10 0,1 0,-13 0,18 0,-11 0,21 0,0-3,0 2,0-5,0 2,4 0,-3-3,3 3,-3-3,3 0,-3 0,7 0,-7 3,7-2,-7 5,7-5,-7 6,7-6,-2 5,-1-2,3 0,-3 2,0-2,-1 3,-4 0,4 0,-3 0,3 0,-3 0,-15-2,-18-1,-2-2,11 2,11-1,1 1,-13-1,-11 1,2-1,16 0,2-3,-1 2,0 1,-4-4,4 7,-5-6,4 2,2 1,0-3,4 6,-4-3,10 1,-4 2,8-2,0-1,-11 0,-18 0,30-3,0 7,4-4,-2 1,-3 2,0-5,-3 5,0-2,3 0,-4 2,5-2,1 3,3 0,1 0,4 0,0 0,4 0,-3 0,6 0,-3 0,7 0,-2 0,4 0,-3 0,1 0,1 0,-5 0,7 2,-6-2,6-15,1-2,3-9,5-5,1 3,1-6,-2-4,0 8,-2-3,2-1,1 4,-4-8,7 4,-6-10,6-2,-3 1,5-4,-5 9,3-3,-6 4,6 4,-7-3,4 4,-1-1,-2-3,5 8,-5-3,2 4,0 1,-2-1,2 1,-3-1,3 4,-2-3,5-1,-2-1,4-4,-1 6,0-6,0 4,1-3,-1 8,0-3,0 7,3-7,-3 7,7-7,-6 3,5-3,-5-6,6 4,-2-7,-1 2,4-4,-3 0,0 0,2 4,-2-2,0 2,3-4,-7 5,3-4,0 3,-2-4,2 0,0 0,-2-5,3 4,-6 9,0 1,3-8,0-1,0 0,0 4,0 2,-1-1,1-7,6-4,-5-4,4 9,-5 0,2 2,-4 8,1-3,-1 4,-3 4,-1 1,-3 0,0 3,0 1,0 1,0 2,0 1,0 0,0 1,0 2,0 0,0 2,0 2,0 0,0-2,0 2,0 0,0-1,22 17,-8-7,19 14,-13-10,0 1,3-4,-2 5,7-5,-3 2,4-3,0 0,4 0,1 0,5 0,0 0,0 0,0 0,0 0,0 0,0 0,0 0,-1 0,1 0,0 0,0 0,5 0,-3 0,3 0,0 0,-4 0,9 0,-9 0,0 0,-2 0,-8 0,3 0,-4 0,-1 0,1-4,4 0,-3-3,8 2,-8-1,8 5,-8-5,7 5,-2-6,-1 6,4-2,-4-1,1 4,3-7,-9 6,1-6,-3 3,-2 1,0-4,-1 7,-1-7,-2 7,7-7,-3 3,0-3,3 0,-4 3,5-2,-4 2,3-3,-7 0,3 3,-5-2,-2 5,2-5,-3 3,0-1,3-2,-2 5,-1-4,3 4,-6-5,6 6,-9-3,5 0,-9 3,5-3,-3 3,-33 0,5 0,-28 0,5 0,8 0,-9 0,4 0,6 0,0 0,10 0,0-6,7 5,-2-5,3 6,-13-4,7 3,-20-6,5 6,-13-3,-6 4,-1 0,23 0,-1 0,2 0,1 0,-26 0,28 0,0 0,-22 0,-6 0,3 0,5 0,5 0,1 0,9 0,-3 0,8 0,-3 0,4 0,-5 0,4 0,-3-3,-1-1,4-3,-3-1,4 1,0-1,0-2,4 5,-3-4,3 5,-3-4,-1 1,4 0,-3 0,7 0,-7 0,7 0,-6 3,6-2,-2 5,3-5,0 6,0-3,3 0,-2 2,3-1,-1 2,2 0,6 0,-3 0,4 0,-1 0,-2 0,3 0,2 9,24 1,1 5,28 1,-6-7,14 7,-24-11,1 0,6 2,1-1,2 2,3-1,5-1,0-1,-3 2,1 1,5 0,1-1,-3-1,0 0,0 4,0 0,1-4,-3-1,-11 2,-1 0,4-2,0 0,19 3,-22-3,1 0,-6 0,0-1,0-1,-1-1,0 0,-1 0,22-2,3 0,-5 0,0 0,-5 0,-1 0,-5 0,0 0,0 0,-5 0,4 0,-9 0,9 0,-3 0,-1 0,4 0,-8 0,7 0,-7 0,4 0,-6-3,1 2,-4-2,-1 3,0-4,-4 4,4-4,-4 1,4 3,-7-3,6 0,-7 2,1-2,-2 3,-3 0,0 0,-3 0,2 0,-41 0,14 0,-38-3,20 2,-10-3,-2 4,16 0,-2 0,-26 0,23 0,1 0,2 0,1 0,-1 0,1 0,-4 0,1 0,-1 0,-1 0,-2 0,0 0,0 0,0 0,0 0,0 0,-4 0,1 0,10 0,1 0,-7 0,1 0,-16 0,21 0,-1 0,0 0,1 0,-27 0,2 0,6 0,4 0,-3 0,4 0,0 0,0 0,1 0,8 0,-7 0,9 0,-1 0,2 0,4 0,4 0,-3 0,7 0,-3-3,0-1,7 1,-6-4,10 7,-6-6,6 5,-2-2,-1 0,0 2,-1-2,-2 0,3 3,-4-6,3 5,-1-2,1 0,1 2,-3-2,6 1,-6 1,6-2,-6 3,3 0,-1 0,-2 0,6-2,-3 1,4-2,0 3,0 0,3 0,-2 0,4 0,-4 0,-1 0,2 0,-1 0,1 0,3 0,-7 0,8-19,1-4,6-18,3-3,4 4,-3-9,2-8,-4 25,0-1,1-5,1-1,-2-3,-1 1,3 2,-1-1,-4-4,1-2,3 4,1-1,-4-2,-1-1,2-4,0 1,0 14,0 0,-2-8,1 0,2-17,-1 22,0-1,-1 4,-1 0,2 3,1 1,0-25,2 6,0-1,2 1,-2-1,3 6,0-10,0 9,1-5,-1 2,0 8,-4-3,3 5,-3 5,4-4,-4 8,3-3,-3 4,3 0,0 0,0 0,1-4,-1 3,0-4,1 5,2 0,2-4,-1 3,3-4,-6 9,2-3,-3 3,0-3,1-1,-1 4,0-3,-1 7,1-3,0 8,-4-3,2 6,-4-3,4 4,-4 3,2-2,-3 4,0-4,0 2,2 1,-1-6,1 4,-2-2,0 4,3-1,-2 1,3 36,-3-1,0 5,0 5,-1-6,0 1,0 7,0 5,0-2,0 4,0 0,0 3,0 1,0 0,0-1,1 0,-2 2,0-6,0 1,-1 0,0-1,-2 3,0-2,-1 3,2-3,0 3,-1 1,-1-2,-2 8,-2-1,2-3,2-9,2-1,-1-1,-5 19,1-3,3-17,1 0,-1 5,0 0,0-8,0-2,3-1,-1-1,-4 13,6 3,-6-10,3-4,0-2,-3-4,3 0,0-1,-2-3,5-1,-5-4,5-1,-5 1,6 0,-6 0,5 0,-5-4,3 3,-4-6,1 6,0-6,-3 2,2 1,-2-4,-1 7,3-6,-5 6,2-2,-1 3,-1-1,1 1,1 0,0 4,1-3,1 2,1 1,1 5,2 1,-1 8,2-3,0 4,2 0,-6 0,6 0,-6 0,3 0,-4 0,0 5,0-4,0 4,0 0,-4 1,2 5,-2 0,0 0,3 0,-7 0,6 6,-6-4,3 4,0-6,-3-4,3 3,-2-9,2 9,-2-9,8-9,0-1,-6 9,5-7,-1 1,-4 9,0 14,-3-6,7 1,-4 4,5-3,-1 3,-3-5,2 6,2-5,0 5,3-6,1-5,-4-1,8 0,-4-4,4 3,0-4,0 1,0-1,0 0,0-5,0 4,0 1,0 1,4 4,0-5,4 5,0-3,-4 3,3-5,-6-5,6 4,-6-4,5 1,-5 3,2-8,-3 7,0-5,0 1,0 13,0-13,0-2,0 3,0-9,-3-1,3-8,-6 3,3-9,-1 5,-1-9,4 5,-4-2,5 0,-5 1,4-3,-7 6,7-3,-7 2,5-1,0-5,-2 5,2-3,-1 1,0 1,3-2,-4 1,4 1,-3-1,3-1,-1 2,2-1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15:19.83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3602 13936,'3'-55,"0"20,0 2,-2 5,2-8,-2 0,-1 0,0 3,0 0,0-8,0-9,0 9,0-7,0 12,0 0,0-1,0 7,0-4,0-4,4 8,0-3,3 4,0 0,0 4,3 1,-3 4,2 4,-2 0,-2 7,1 1,-1 2,5 3,0 18,2 2,-2 21,-3-3,1 4,0 4,0 2,0 0,-3-1,-2 0,-3-4,0 4,0-9,0-2,0-4,0-4,0-1,0-8,0-3,0-2,-2-5,-9-28,6 5,-1-11,1-3,5-11,0 12,0-2,0 0,0 0,0 0,0 0,0-6,0 1,4-17,-3 18,3 0,8-18,-7 21,0-2,4 3,-1 1,2-26,-4 26,0 1,3-22,-1-3,1 4,-1 1,0 0,0 4,1-3,-1 4,0 0,0 1,0 5,-1 5,0 0,1 5,-1 5,-1 0,1 4,-1 3,-2 2,1 3,-1-4,2 3,1-6,-1 6,0-3,-3 1,3 2,-3-3,0 4,0 0,0 0,-3 0,3 2,-3 2,0-3,-8 41,0-12,-1 13,0 4,-7 16,5-20,0 1,1 1,1 0,-4 2,-1 0,2 2,0 0,0 2,0-2,1-7,0 0,2 6,-1 0,-11 18,11-20,1 1,0-4,0 0,0 7,0 0,2-6,0 1,-1 5,1 0,0-3,0-1,-1 19,3-19,1-1,-5 19,5-21,-1 1,-7 25,2-6,-1-11,6-7,-1-8,5-5,-4-4,4-7,-2-1,3 2,0-3,0-33,0-3,2 0,0-4,2 2,1 0,2-1,1-1,4-8,0-1,-1-4,-1 0,3-4,0-1,-2-6,0-1,2 4,0-1,-1-3,-1 1,-1 16,0 1,0-7,-1 1,-3 12,-1 1,2-3,-1 1,3-22,-1 18,-1 9,-1 10,-2 7,-1 5,-1 42,-2-5,1 4,0 4,0-5,-2 0,1 5,0 3,0 2,0 1,0 2,0 1,0 3,0 0,1 5,-2 0,0 1,-2-1,-2 3,-1 0,-2-3,-1 0,-1 0,-1-2,3-10,0-2,-1 5,-1-2,3-14,0 0,-2 6,0-1,-5 18,2 3,4-20,4 3,-2-13,5-1,-5-4,5-1,-2 1,3-3,0-2,-2-3,1 0,-2-3,3 2,0-3,0 1,-9-30,7-5,-4-3,0-2,4-1,3 0,-3-5,0-3,1-5,2-2,-1-7,0 0,0 0,0 0,0-4,0 1,0 4,0 1,0-2,0 0,-1 5,2 1,0-2,2 1,-1 8,1 0,4-4,1 0,1 6,1 0,0-3,1 1,-2 9,0 0,3-13,0 2,-2-8,2 11,0-1,1-11,-4 24,-1-1,6-27,1 11,-6 1,2 5,-3 4,-1 6,0 1,0 7,-3 0,-1 2,-3 6,0-2,0 6,0 0,0 43,-4-5,2 8,-1 3,-3-8,-2 1,1 8,-1 1,-2 0,0 1,0 5,-1 3,0 2,1 2,1 2,0 3,2-17,-1 2,1 0,3-1,0 1,0 0,-3 2,-1 1,0 0,2-1,0 1,-1-1,2-2,-1 1,-1-2,0-1,-1-1,2-3,1 7,-1-2,-6 4,0-3,6-11,0-1,-5 6,0-1,4-6,0-1,-10 20,5-12,1-9,1-7,3-3,0 0,2-4,1-1,-2 1,2-3,-1 2,4-3,-4-3,4 3,-4-6,5 8,-3-8,3 5,-2 0,1-4,-1 7,2-5,0 0,0 2,0-2,0 0,0 3,-3-4,3 1,-3-38,3 1,0-8,0-2,0-21,0 22,0-1,0 0,0-1,2 1,0-2,1-8,0 0,4 1,1 0,0-6,1-2,1-2,2-1,1 0,1 0,-5 17,1-1,0 0,1 1,0 0,0 0,-1 2,-1 0,1 0,5-15,1 0,-5 0,0 3,-1 15,-1 2,1-10,-1 2,5-12,-7 20,0-1,0 4,-1-1,3-25,3 1,-3 6,3-1,-4 6,1-4,-2 13,1-7,2 17,-2-6,2 11,-4 0,1 2,-4 9,3-5,-5 9,1-5,-2 2,3 36,-3-2,2 7,-1 3,-5-1,-1 2,-1 5,0 3,-4 9,-1 2,-3 3,0 1,6-16,1 2,-2 0,-2 0,-1 0,1 0,1 0,1 0,-2 0,0-1,-1 1,1-1,1-2,0-1,1 0,-1-1,1-1,0 0,-2 20,0-3,2-17,-1-1,2 9,0-1,-8 9,9-17,0 0,0-6,0-2,-9 23,2 1,2-14,-3 4,6-5,-2 0,0-5,3 4,-3-4,3 1,1-2,-1 0,1-3,-1 4,4-6,-2 6,2-5,-1 5,-1-1,5 1,-3 1,1 8,-2-7,1 7,-3-4,2 0,-3 0,1-1,-1-3,0 3,1-8,-1 3,1-4,0 4,-4-3,3 3,-3 1,4-4,-1 8,1-9,-1 5,1-1,-1-3,4 3,1-4,0-4,2 3,-2-8,3 4,0 0,-3-3,2 7,-2-3,0-1,0 4,-1-3,-3 4,3 0,-3-1,0 1,-1 0,1 0,0 0,-1 4,1 1,-1 5,4 0,-4 5,8-4,-8 4,7-5,-6 0,7 0,-7 0,6 5,-6-4,2 4,1-5,-3 0,6 0,-6 0,6 0,-6 0,6 6,-6-5,3 4,-4-5,0 5,0-4,-3 4,2-5,-2-5,3 4,1-8,-5 8,8-3,-7 4,7-5,-4 4,1-8,-1 8,4-8,-3 8,6-9,-6 9,6-8,-6 4,7-1,-4 1,4 1,-3 3,2-4,-2 5,3 0,-4 0,3 0,-2 5,3-4,-4 9,0-9,-1 4,-2-5,3-4,-4-2,1-4,3-5,-2 0,5-7,-5 2,5-10,-4 6,4-9,-2 3,3 2,-2-5,1 8,-1-6,2 1,-3 1,3-2,-3 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15:29.378"/>
    </inkml:context>
    <inkml:brush xml:id="br0">
      <inkml:brushProperty name="width" value="0.05292" units="cm"/>
      <inkml:brushProperty name="height" value="0.05292" units="cm"/>
      <inkml:brushProperty name="color" value="#FF0000"/>
    </inkml:brush>
  </inkml:definitions>
  <inkml:trace contextRef="#ctx0" brushRef="#br0">3021 16990 24575,'14'0'0,"0"0"0,-5 0 0,2 0 0,-2 3 0,3 0 0,-3 3 0,2 0 0,-2-1 0,3 1 0,0 0 0,1 0 0,-1 1 0,0-1 0,0 0 0,3 3 0,-2-2 0,6 5 0,-6-5 0,6 5 0,-6-5 0,2 2 0,1-2 0,-3-1 0,2 3 0,-3-3 0,0 3 0,0-3 0,-2 0 0,1 0 0,-5-1 0,5 1 0,-5 0 0,6 0 0,-6-1 0,5 1 0,-5-1 0,6 4 0,-6-3 0,5 6 0,-4-3 0,1 0 0,1 2 0,-3-2 0,3 3 0,-3 0 0,0-3 0,-1 3 0,4-3 0,-2 3 0,1-3 0,-2 2 0,0-2 0,-1 0 0,1 3 0,0-6 0,0 2 0,-1 1 0,4-3 0,-3 5 0,3-4 0,-3 1 0,-1 1 0,1-3 0,0 5 0,-1-5 0,1 3 0,-3-1 0,2-2 0,-5 6 0,3-3 0,-3 0 0,0 2 0,0-2 0,0 3 0,0 0 0,0 0 0,0 1 0,0-1 0,0 0 0,0 0 0,-3-3 0,3-1 0,-5-2 0,4-1 0,-4 0 0,5 1 0,-3-5 0,-2-5 0,4-2 0,-8-5 0,3 2 0,0-3 0,-3-3 0,0 2 0,2-6 0,-2 3 0,-1-4 0,3 0 0,-6 0 0,6 4 0,-3-3 0,1 2 0,2 1 0,-2 0 0,2 0 0,1 6 0,-3-5 0,3 6 0,-3-3 0,3 3 0,0-2 0,1 4 0,-4-1 0,2-1 0,-1 2 0,-1-1 0,2-1 0,-1 3 0,-1-3 0,3 3 0,-6 0 0,6 1 0,-2-1 0,-1 0 0,3 1 0,-2-1 0,2-3 0,-3 3 0,2-6 0,-1 6 0,2-6 0,0 6 0,1-2 0,-1-1 0,0 3 0,0-3 0,1 1 0,-1 2 0,0-3 0,-2 3 0,1 1 0,-1-1 0,2-2 0,1 4 0,-4-4 0,3 5 0,-6-3 0,3 0 0,-3 0 0,3 2 0,-3 2 0,3-1 0,-3 2 0,0-4 0,3 4 0,-3-2 0,3 1 0,0 1 0,-2-2 0,4 3 0,-4 0 0,5 0 0,-6-2 0,6 1 0,-5-2 0,4 3 0,-4-3 0,5 3 0,-3-3 0,4 1 0,-1 1 0,1-4 0,-1 5 0,3-5 0,1 4 0,2-1 0</inkml:trace>
  <inkml:trace contextRef="#ctx0" brushRef="#br0" timeOffset="2761">3550 13832 24575,'11'-3'0,"-1"1"0,6 2 0,-1 0 0,-2 0 0,6 0 0,-2 0 0,2 0 0,-2 0 0,1 6 0,-1-2 0,3 8 0,-4-2 0,3 3 0,-6-1 0,6 2 0,-6-2 0,2 0 0,-3-2 0,-2-2 0,1-2 0,-5 0 0,2-1 0,-2 1 0,-1-1 0,1 1 0,-1-1 0,0 0 0,1 1 0,-1-1 0,1 1 0,2-3 0,-2 1 0,3 0 0,-4 1 0,1 0 0,-1 4 0,1 0 0,0 3 0,0 0 0,0 4 0,-2 0 0,-1 4 0,0 0 0,-3-1 0,3 1 0,-3 0 0,0-4 0,0 3 0,0-6 0,0 3 0,0-4 0,0-3 0,0-1 0,0 1 0,0-3 0,0 2 0,0-2 0,0-1 0,0 1 0,0-1 0,3 0 0,-3 1 0,5-1 0,-4 0 0,4 1 0,-2-1 0,0 1 0,1-3 0,-3 2 0,4-5 0,-5 5 0,3-7 0,-6-4 0,0-4 0,-3-4 0,-3 2 0,2-4 0,-2 0 0,-1-4 0,3 3 0,-6-2 0,6 3 0,-2-1 0,2 2 0,1-1 0,0 3 0,0-3 0,2 7 0,-1-2 0,1 2 0,-4-4 0,1 1 0,-2 0 0,3 0 0,-3 3 0,2-3 0,-4 5 0,4-1 0,-4-1 0,5 3 0,-6-3 0,6 4 0,-5-1 0,4 0 0,-4 0 0,5 0 0,-6-2 0,3 1 0,-3-4 0,0 4 0,0-2 0,0 3 0,-1-3 0,4 3 0,1 0 0,-1 1 0,3 4 0,-2-4 0,2 4 0,1-1 0,-1-1 0,1 3 0,-1-3 0,1 3 0,-1-2 0,1 1 0,-4-1 0,3 2 0,-2 0 0,2 0 0,1 0 0,-1 0 0,1 0 0,-1 0 0,1 0 0,-1 0 0,3 0 0,1 0 0</inkml:trace>
  <inkml:trace contextRef="#ctx0" brushRef="#br0" timeOffset="5503">4265 13481 24575,'-9'0'0,"-1"0"0,3 0 0,-1 0 0,-1 0 0,3 0 0,-2 0 0,-1 0 0,3 0 0,-3 0 0,4 0 0,-1 0 0,1 0 0,-1 0 0,1 0 0,-1 0 0,1 0 0,-1 0 0,3 2 0,-2 1 0,2 0 0,-2 2 0,2-2 0,-2 2 0,2 1 0,-3-1 0,1 1 0,-1-1 0,1 1 0,-1-1 0,3 0 0,-2-2 0,5 2 0,-5-2 0,4 3 0,-1-1 0,2 0 0,0 0 0,0 1 0,0-1 0,0 0 0,0 1 0,0-1 0,0 0 0,0 1 0,0-1 0,0 0 0,2-2 0,1 2 0,2-2 0,1 3 0,-1-1 0,0 0 0,1-2 0,-1 2 0,0-5 0,1 3 0,-1-3 0,1 2 0,-1-1 0,1 1 0,2 1 0,1-2 0,0 1 0,3-2 0,-3 3 0,3-2 0,0 1 0,0 1 0,0-2 0,0 4 0,0-2 0,0 1 0,0 1 0,-3-2 0,3 3 0,-6 0 0,2-1 0,0 1 0,-1 0 0,1-1 0,-3 1 0,1-1 0,-1 1 0,-2-1 0,0 0 0,-1 0 0,-1 1 0,1-1 0,-2 1 0,0-1 0,0 1 0,0-1 0,0 1 0,0-1 0,0 3 0,-2-2 0,-1 3 0,-6-3 0,3-1 0,-5 1 0,4-1 0,-4 1 0,5 0 0,-6-3 0,3 0 0,0-3 0,-3 0 0,3 0 0,0 0 0,-2 0 0,4 0 0,-4 0 0,2 0 0,0 0 0,-3 0 0,6 0 0,-2 0 0,2 0 0,1 0 0,-1 0 0,1 0 0,-1 0 0,3-3 0,1 0 0,2-2 0,0-1 0,0 1 0,0-1 0,0-2 0,0 2 0,3-6 0,0 3 0,3 0 0,0-3 0,2 6 0,-1-3 0,2 1 0,-4 1 0,4-4 0,-3 5 0,2-6 0,1 6 0,-2-6 0,1 6 0,-2-3 0,-1 4 0,1-1 0,-3 1 0,1-1 0,-3 1 0,1-1 0,1 1 0,-2-1 0,1 1 0,-2-1 0,2 1 0,-1-1 0,1 1 0,-2 0 0,0 0 0,0-1 0,0 1 0,0 0 0,0 0 0,0-1 0,0 1 0,0-1 0,0 1 0,0-1 0,-2 3 0,-1-2 0,0 2 0,-2-2 0,2-1 0,-3 1 0,1 2 0,2-2 0,-2 2 0,2 0 0,-2-2 0,0 4 0,-1-1 0,1 2 0,0 0 0,3-2 0,-3 1 0,2-1 0,0 2 0,0 0 0</inkml:trace>
  <inkml:trace contextRef="#ctx0" brushRef="#br0" timeOffset="7743">4517 13438 24575,'12'-11'0,"-2"-1"0,6 2 0,-1 1 0,2 0 0,-1 1 0,3-1 0,-6 3 0,2-1 0,-2 1 0,-1 3 0,0-3 0,-3 6 0,-1-3 0,1 3 0,-3 0 0,2 0 0,-3 0 0,1 0 0,-1 0 0,1 0 0,-1 0 0,1 0 0,-1 0 0,1 0 0,-1 0 0,0 0 0,1 0 0,-3 2 0,-1 1 0,-2 3 0,0-1 0,0 0 0,0 1 0,0 2 0,0 1 0,0 4 0,0-1 0,0 0 0,-6 3 0,2-2 0,-9 6 0,4-6 0,-4 6 0,0-6 0,3 2 0,-1-5 0,4 1 0,-1-4 0,2 4 0,0-5 0,0 5 0,0-5 0,1 3 0,2-1 0,-2-2 0,1 6 0,-1-6 0,-1 2 0,3-2 0,-2 2 0,2-2 0,-1 3 0,-1-4 0,5 0 0,-5 1 0,4-1 0,-4 1 0,5-1 0,-2 0 0,-1 1 0,3-1 0,-5 1 0,4 2 0,-1-2 0,-1 5 0,0-5 0,-1 6 0,-1-6 0,5 5 0,-5-5 0,4 3 0,-3-4 0,3 1 0,3-4 0,4 1 0,5-6 0,2 0 0,-1-1 0,0-1 0,0 1 0,0-2 0,0 3 0,-3-2 0,2 1 0,-2-1 0,0 1 0,3-1 0,-3 1 0,0-2 0,2 3 0,-5-2 0,6 5 0,-6-5 0,2 4 0,1-4 0,-3 4 0,2-1 0,-2 2 0,-1-3 0,0 3 0,1-3 0,-1 3 0,1-2 0,-1 1 0,0-1 0,0 2 0,1 0 0,-1 0 0,0 0 0,0 0 0,0 0 0,-2 0 0,-1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16:56.412"/>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13289 12167,'19'22,"2"-1,-14-12,5 3,-3-3,2 2,-4-1,4 2,-4 0,1-3,-2 2,3-2,-3 0,3 3,-4-3,2 3,-1 0,0 0,0 0,0 0,0 0,0 0,3 4,-2-3,2 6,-3-6,1 5,-1-5,0 6,1-2,-1 3,1-1,0 1,0 4,-1 1,2 4,-1-1,0-3,0 3,0-3,0 4,3-1,1-3,0 3,2-3,-2 4,3-1,1 1,-1-4,0 3,4-3,-7 1,6-2,-7-4,3-1,1 1,-5-4,4 3,-4-6,1 3,2-4,-6 0,6 0,-6 0,6 0,-6 0,6 0,-3 0,1 0,1 0,-2 0,4 0,2 1,-2-1,2 1,2 3,-4-3,8 8,-8-5,7 2,-2 2,2-2,2 3,0 1,-1-1,0-3,0 3,0-4,0 5,0-1,-3 0,3 0,-7-1,6-2,-6 1,2-2,-3 3,0-4,0 0,-1-1,0-2,5 7,-4-7,4 3,-5 0,1 0,0 1,-3 2,2-3,-2 4,0-4,3 3,-3-2,0-1,2 3,-2-6,3 6,-4-6,3 2,-2 1,2-3,1 2,-1 1,1-3,0 6,-1-6,4 3,-3-1,3-1,-3 5,-1-6,5 6,-4-5,4 5,-1-5,-2 5,2-2,-4-1,2 3,-2-3,-2 4,3 0,-3 0,4 3,-1-2,5 8,-3-4,7 6,-2-1,3 0,0 1,-4-5,3 4,-3-4,0 1,2-2,-7-5,4 5,-5-8,0 6,-3-7,2 1,-5 2,2-3,-3 0,1 7,-1-5,5 10,-4-4,7 5,-6 0,6-1,-4-3,1-1,1-4,-4 0,1-4,0 0,-2-4,1-3,1 2,-3-2,6 1,-6 1,6-2,0 4,1-1,3 1,-1-1,-1 4,5-2,-2 2,-1-3,0-1,0 5,-3-4,3 3,-4-4,-2 0,1 0,-2 0,1 0,2 4,-3-3,4 6,-3-3,2 4,-2-4,3 3,0-3,0 1,-3 2,1-6,-4-1,2 0,-4-3,1 0,0-1,-1-2,1 2,-1 0,-1 1,1 2,-2-5,0 4,2-2,-2 1,-20-25,8 1,-23-19,14 9,-1 0,-2 3,7-2,-3 3,3 1,4 4,-2 0,5 4,-4 0,4 0,-4 0,4-1,-5 1,2-3,1 2,-3-3,2 0,-2 3,-1-2,1 3,2-1,-1 1,4 0,-4 0,4 0,-5 0,5-4,-4 3,4-2,-5-1,2 0,-1-4,-1 0,5 3,-7-6,4 6,-1-7,-2 0,2-1,-3 0,0-3,0 3,0-4,-5-1,0 0,-5-2,1 1,4 5,-4-4,4 4,-4-5,4 5,-2 0,7 6,-3-1,4 2,-1-1,1 0,0-4,-1 3,-4-8,2 0,-2-2,2-7,2 8,-1-3,4 4,-3 4,7 1,-3 4,4 4,-4-3,3 6,-2-6,-1 3,1-1,-2-2,-1 3,2-4,-4-4,0-1,-4-5,3 1,-8-5,8 4,-7-8,2 4,-3-1,0-3,0 6,4 2,-4 0,9 9,-7-4,6 4,-2 1,3-4,1 3,-1-3,0 0,1 3,-1-7,-3 7,1-7,-1 2,2-3,-3-1,3 5,-4-4,6 8,-5-8,3 8,-6-5,7 6,-7-2,3 2,0-1,-2 3,2-2,1 3,-3-4,2 4,1-3,-3 5,6-4,-5 5,1-6,2 7,-6-12,5 6,-7-11,6 4,-4-1,3-2,0 3,-3-5,6 2,-6-2,6 2,-6-2,2 0,-3 0,-1-4,1 3,3-6,-2 6,2-6,-4 6,1-3,4 9,-4-4,9 8,-7 0,7 3,-2 6,4 0,-4 1,3 2,-2 0,-1-2,0 2,-4 0,3-2,-2 5,3-5,-1 2,-2 0,6-2,-2 5,3-2,2 0,2 3,2-3,0 4,39 24,-7 4,6 2,3 3,-9-3,-1 1,5 9,1 1,-2-4,1 2,5 8,-1 0,-1-2,-2 0,1 2,0 0,-1-3,-1 1,-4 0,0 0,2-2,-1 0,-4 2,-1-1,3-1,-2-1,-3 1,0-1,1 0,0-1,-2 0,1 0,1 3,1 0,-2-5,0 0,4 3,0 0,-4-2,-1 1,5-2,-1 0,-3 2,-1-1,-1-7,0-1,1 2,-2-1,9 23,-11-24,0-1,10 24,-1-1,-4-9,0-1,-1-1,-4-8,3 4,-3-6,-1 1,0 0,1 4,0-3,0 4,-1-6,1 1,-1 5,1-4,0 3,-1-4,5 1,0 0,1 4,2-2,-2 6,7-6,-3 7,3-7,0 2,2 2,2-3,-2 6,-8-17,0 0,2 11,-3-10,2 0,2 9,8 5,2 4,-6-9,-1 4,-3-5,-2-4,-3-2,-3-5,-2 0,-2-3,-2 1,2-5,-5 3,1-4,-2 0,0 0,0-3,0-1,-3 15,-1-3,2 16,0-8,3 1,0-4,4 13,1-7,4 13,3-5,-3 0,3-5,-1-3,-3-4,2-5,-4-2,-3-1,2-2,-4-1,3 0,-4-4,4 0,-4 0,2 0,0 0,-3-3,3 2,-1-4,-1 1,1-2,-3-1,3 3,-2-2,2 2,0 0,-2-2,5-1,-5 0,2-2,1 3,2 0,-1-1,4 1,-8-3,2 3,3-3,-4 2,4 0,-1 1,-3 0,4-1,-2 1,-3 0,5 0,-2-1,0 1,3 0,-3 0,0 0,2 0,-2-1,1 4,1-2,-2 4,1-4,-2 1,-3-3,3 3,-2-2,2 2,0 0,-2-4,4 5,-4-5,2 4,0-3,-2 1,4-1,-3 1,3-1,-2 1,1-3,1-1,-18-21,0 5,-19-22,7 11,-9-6,8-3,-6-2,4-3,-5-1,3 0,-3 0,5 1,4 5,-4-4,4 7,-1-3,2 4,4 5,3 1,-2 0,6 7,-3-6,1 10,2-3,-2 4,6 0,-3 3,6 0,-7 2,1-2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17:06.577"/>
    </inkml:context>
    <inkml:brush xml:id="br0">
      <inkml:brushProperty name="width" value="0.05292" units="cm"/>
      <inkml:brushProperty name="height" value="0.05292" units="cm"/>
      <inkml:brushProperty name="color" value="#FF0000"/>
    </inkml:brush>
  </inkml:definitions>
  <inkml:trace contextRef="#ctx0" brushRef="#br0">14291 13833 24575,'-8'0'0,"-3"0"0,3 0 0,-2 0 0,0 0 0,0 0 0,1 0 0,1 3 0,-1 0 0,0 3 0,0 2 0,0-1 0,0 1 0,3-2 0,-2 0 0,2-1 0,0 4 0,1-3 0,-1 2 0,0 0 0,3-1 0,-2 4 0,1-5 0,-2 5 0,1-5 0,-1 6 0,0-6 0,0 5 0,3-5 0,-2 6 0,2-6 0,-1 5 0,-1-5 0,5 6 0,-5-3 0,1 3 0,1 3 0,-3-2 0,3 3 0,0-1 0,-3-2 0,3 3 0,-3-1 0,0-5 0,2 5 0,-1-6 0,2 0 0,-1-1 0,-1 1 0,5-3 0,-6 5 0,6-4 0,-6 4 0,5-5 0,-4 2 0,5 1 0,-3-3 0,3 2 0,0-2 0,-2 2 0,1-2 0,-2 6 0,3-6 0,0 5 0,-3-2 0,3 0 0,-3 3 0,3-6 0,0 2 0,-3 1 0,3-3 0,-3 2 0,3-2 0,0 2 0,0-2 0,0 3 0,0-1 0,0-2 0,0 2 0,0-2 0,0-1 0,0 1 0,0-1 0,0 0 0,0 0 0,2-2 0,-1 2 0,4-5 0,-2 5 0,2-2 0,0 3 0,1-1 0,-1 1 0,1-1 0,-1 1 0,4-1 0,-3 1 0,2 0 0,1-1 0,-3 1 0,2 0 0,-2-1 0,-1 0 0,1 1 0,-1-1 0,1 1 0,-1-1 0,0 1 0,-1-1 0,0 1 0,-1-1 0,3 0 0,-3 1 0,2-1 0,-2 1 0,0-1 0,2 1 0,-2-1 0,2 1 0,-2-1 0,2 0 0,-2 1 0,2-1 0,1 1 0,-1-1 0,1 4 0,2-3 0,2 5 0,2-4 0,0 5 0,0-3 0,0 0 0,0 3 0,0-3 0,4 1 0,-3 1 0,2-4 0,-3 4 0,4-4 0,-4 5 0,4-5 0,-1 2 0,-2-3 0,3 0 0,-4 3 0,0-3 0,3 3 0,-2-3 0,3 1 0,-7 1 0,2-1 0,-1 2 0,-1-3 0,2 0 0,-5-1 0,6 1 0,-6 0 0,3 2 0,-4-2 0,1 3 0,-1-4 0,3 1 0,-1-1 0,1 1 0,0 0 0,-1-1 0,4 1 0,-2 0 0,3 0 0,0 0 0,0 0 0,4 0 0,-3-2 0,5 2 0,-5-3 0,6 1 0,-2 1 0,3-4 0,-4 2 0,3-3 0,-3 0 0,1 0 0,2 0 0,-6 0 0,6 0 0,-7 0 0,7 0 0,-6 0 0,3 0 0,-1 0 0,-2 0 0,2 0 0,-2 0 0,-1 0 0,0 0 0,0 0 0,0 0 0,-3 0 0,2-3 0,-5 2 0,3-1 0,-4-1 0,1 3 0,-1-3 0,1 1 0,-1 1 0,0-4 0,-4 5 0,-5-2 0,-5 2 0,-11 0 0,3 3 0,-11 0 0,-1 1 0,-1 3 0,-8-7 0,8 4 0,-4-4 0,5 0 0,1 0 0,3 0 0,-3 0 0,7 0 0,-7 0 0,7 0 0,-2 0 0,3-6 0,0 1 0,4-7 0,0 5 0,1-5 0,2 3 0,0-1 0,2-1 0,5 5 0,-3-3 0,4 4 0,-1-1 0,1 1 0,-1-1 0,1 0 0,-1 3 0,1-1 0,-1 0 0,1-1 0,-1 2 0,1-2 0,-1 2 0,1-2 0,-1 1 0,1 0 0,-1 0 0,-2-1 0,1-1 0,-4-3 0,5 3 0,-6-3 0,6 1 0,-5 1 0,1-4 0,1 4 0,-2-4 0,4 2 0,-4-1 0,4-1 0,-2 1 0,3-2 0,-3 0 0,3 3 0,-3-3 0,6 3 0,-2 0 0,1-2 0,1 4 0,-2-1 0,4-1 0,-4 3 0,5-2 0,-5 2 0,4-2 0,-1 1 0,-1-4 0,2 5 0,-4-6 0,4 3 0,-1-3 0,-1 0 0,2 3 0,-4-3 0,4 3 0,-4-3 0,4 0 0,-4 0 0,4 0 0,-5-4 0,6 3 0,-3-3 0,3 1 0,0-2 0,0 1 0,0-3 0,0 2 0,0 1 0,0-3 0,0 6 0,0-3 0,0 1 0,0 2 0,0-3 0,0 4 0,0 0 0,0 0 0,0-4 0,0 3 0,0-3 0,0 4 0,0-3 0,0 2 0,0-3 0,0 4 0,0-4 0,0 3 0,0-2 0,0 3 0,-3 0 0,2-1 0,-2 1 0,3 0 0,0 0 0,0 0 0,0 0 0,0 2 0,0-1 0,0 2 0,0-3 0,0 2 0,0-1 0,0 2 0,0 0 0,0-3 0,0 6 0,0-3 0,0 1 0,0 2 0,0-6 0,0 6 0,3-2 0,-3-1 0,5 3 0,-4-3 0,1 4 0,1-1 0,-3 1 0,3-1 0,-1 1 0,-1-1 0,1 1 0,1-1 0,-3 1 0,5-1 0,-4 1 0,4-1 0,-5 1 0,5 2 0,-4-2 0,3 2 0,-3-3 0,3 3 0,-3 3 0,2 6 0,-3 3 0,0 7 0,-3 0 0,-1 4 0,-3 0 0,1-1 0,-1 1 0,0 0 0,0 3 0,1-5 0,2 4 0,-2-5 0,3-1 0,-1 0 0,2-4 0,-1-3 0,2 2 0,-1-5 0,2 6 0,0-3 0,0 0 0,0 2 0,0-2 0,0 0 0,0 3 0,0-3 0,0 3 0,0 3 0,0-2 0,0 6 0,0-6 0,0 3 0,0-1 0,0-2 0,0 3 0,0-4 0,0-3 0,0 2 0,-2-5 0,1 6 0,-2-6 0,1 5 0,1-5 0,-4 6 0,4-3 0,-5 3 0,6 0 0,-6 4 0,5-4 0,-2 4 0,0-1 0,3-2 0,-3 3 0,3-1 0,0-2 0,0 3 0,0-1 0,0-2 0,0 6 0,0-2 0,3 2 0,0 1 0,7 0 0,0 0 0,3 0 0,1 0 0,-1-1 0,-3-2 0,2 2 0,-2-6 0,-1-1 0,3 0 0,-3-6 0,0 5 0,2-4 0,-1 2 0,2-1 0,-3-1 0,2 2 0,-2-1 0,3-1 0,1 1 0,-4 1 0,2-2 0,-1 2 0,2-3 0,0 0 0,-3-1 0,6 2 0,-5-2 0,5 4 0,-3-2 0,4 2 0,-3-3 0,6 1 0,-3-1 0,0 0 0,3 4 0,-2-3 0,7 3 0,-4-4 0,4-2 0,0-1 0,1 0 0,3-2 0,1 6 0,0-7 0,0 4 0,-5-2 0,4-1 0,-7 2 0,3-3 0,-4 0 0,-1 0 0,-2 0 0,-2 0 0,-3 0 0,0 0 0,0 0 0,1 0 0,-4 0 0,-1 0 0,-3 0 0,1 0 0,2 0 0,-2 0 0,3 0 0,-4 0 0,1 0 0,-1 0 0,1 0 0,-1 0 0,3 0 0,-2-2 0,6-2 0,-6 1 0,2-2 0,-2 4 0,-1-1 0,0 2 0,-6 0 0,-3 3 0,-11 0 0,2 3 0,-6 1 0,3 2 0,-4-1 0,0 1 0,0-2 0,0-1 0,-4-2 0,3-1 0,-3 0 0,0-2 0,-1 1 0,0-2 0,-2 0 0,6 0 0,-7 0 0,7 0 0,-7 0 0,7-5 0,-7 0 0,7-8 0,-2 3 0,2-7 0,1 2 0,-6-6 0,8 7 0,-7-7 0,12 7 0,-7-6 0,6 7 0,-2-4 0,4 5 0,2 0 0,-1 0 0,1 0 0,-2-1 0,0 1 0,3 3 0,-2-2 0,1 2 0,-2-4 0,0 4 0,0-3 0,3 3 0,-3 0 0,3-3 0,-3 5 0,-1-4 0,1 4 0,0-2 0,3 0 0,-3 3 0,3-6 0,-1 3 0,-1-1 0,4-1 0,-2 4 0,3-4 0,-2 2 0,1-1 0,-1-1 0,4 2 0,-1 0 0,2-3 0,-3 6 0,0-5 0,3 1 0,-2-2 0,1 0 0,1 0 0,-2 0 0,4 0 0,-4 0 0,4-1 0,-5-2 0,3 2 0,-1-3 0,-1 4 0,4-3 0,-4 4 0,2-3 0,-1 4 0,-1-2 0,2 0 0,-1 0 0,-1 0 0,4 0 0,-4-1 0,4 1 0,-5 0 0,6 0 0,-3 0 0,1 3 0,1-3 0,-1 6 0,2-5 0,0 1 0,0 1 0,0-2 0,0 2 0,0 0 0,0-3 0,0 3 0,0-7 0,0 3 0,0-2 0,0 3 0,0 3 0,0-3 0,0 3 0,0 0 0,0 0 0,0 4 0,0-4 0,0 3 0,0-2 0,0 0 0,2 2 0,-1-2 0,3 2 0,-1 1 0,3-4 0,0 3 0,0-5 0,-1 4 0,1-4 0,-1 5 0,1-6 0,0 6 0,0-5 0,-1 4 0,1-4 0,3 4 0,-2-4 0,1 2 0,-2-1 0,0 2 0,2-1 0,-2 3 0,3-5 0,-4 4 0,4-1 0,-3-1 0,3 3 0,-3-3 0,-1 4 0,0-1 0,1 3 0,-1-2 0,1 5 0,-3-5 0,1 4 0,-3 1 0,1 3 0,-2 2 0,0 0 0,-3 4 0,0 0 0,-3 3 0,0 0 0,0 0 0,-3 0 0,2 0 0,-2 0 0,3 0 0,0 0 0,0-3 0,0 3 0,1-6 0,2 2 0,-2-2 0,4 2 0,-4-2 0,4 3 0,-3-4 0,3 0 0,-1 1 0,-1-1 0,2 1 0,-1-1 0,2 1 0,0 2 0,0 1 0,-3 3 0,3 0 0,-3 0 0,3 0 0,0 4 0,-3-3 0,3 2 0,-3 1 0,3-3 0,0 6 0,-3-6 0,2 6 0,-1-3 0,2 4 0,0 0 0,0 0 0,0-1 0,0 1 0,0 0 0,0 4 0,0-3 0,0 3 0,0-5 0,3 5 0,1-3 0,0 3 0,1-8 0,-4 3 0,2-6 0,-3 3 0,2-7 0,-1 2 0,1-5 0,-2 3 0,0-4 0,0 0 0,0 1 0,0-1 0,0 1 0,0-1 0,0 1 0,0-1 0,0 1 0,0-1 0,2-2 0,-1-1 0,1-2 0</inkml:trace>
  <inkml:trace contextRef="#ctx0" brushRef="#br0" timeOffset="6051">13434 13559 24575,'-8'0'0,"-3"0"0,2 0 0,-3 0 0,0 0 0,-4 0 0,3 0 0,1 0 0,-3 0 0,5 0 0,-6 0 0,4 0 0,0 0 0,0 0 0,2 0 0,-1-3 0,5 3 0,-3-3 0,4 3 0,-1 0 0,1 0 0,0 0 0,0 0 0,2 4 0,0 0 0,3 9 0,0-3 0,0 6 0,0 0 0,3-4 0,-2 4 0,1-4 0,-2 0 0,3 0 0,-2-3 0,1 3 0,-2-6 0,0 2 0,0-3 0,0 1 0,0-1 0,0 1 0,0-1 0,0 0 0,0 0 0,0 0 0,0 0 0,0 1 0,0-1 0,3-2 0,0-1 0,2-2 0,0 0 0,1 0 0,-1 0 0,1 0 0,2 0 0,1 0 0,3 0 0,0 0 0,0 0 0,1 0 0,-1 0 0,0-2 0,0 1 0,0-2 0,0 3 0,0 0 0,0 0 0,-3 0 0,2 0 0,-4 0 0,1 0 0,-3 0 0,1 0 0,-1 0 0,1 0 0,-1 0 0,1 3 0,-1 0 0,1 2 0,-1 4 0,1 0 0,-2 3 0,-2-3 0,1 6 0,-2-5 0,2 5 0,-3-3 0,0 0 0,0 0 0,0 4 0,0-3 0,0 2 0,0-3 0,0 0 0,0-3 0,0 3 0,-3-3 0,0 0 0,-3-1 0,-2-2 0,1-1 0,-1 1 0,2-1 0,-2 1 0,2 0 0,-6 0 0,6-3 0,-5 2 0,5-4 0,-6 4 0,6-4 0,-6 1 0,6-2 0,-2 0 0,-1 0 0,3 0 0,-5 0 0,4 0 0,-4 0 0,5 0 0,-3 0 0,4 0 0,-1 0 0,-2 0 0,4-2 0,-4 1 0,5-4 0,-2 3 0,2-1 0,0 0 0</inkml:trace>
  <inkml:trace contextRef="#ctx0" brushRef="#br0" timeOffset="8169">13585 13657 24575,'-5'0'0,"13"0"0,-2 0 0,16 0 0,-9 0 0,10 0 0,-10 0 0,14 0 0,-9 0 0,5 0 0,-3 0 0,0 0 0,-4 0 0,3 0 0,-9 0 0,5 0 0,-6 0 0,0 0 0,0 0 0,-4 0 0,1 0 0,-1 0 0,0 0 0,1 0 0,-1-5 0,1 4 0,-3-6 0,1 6 0,-3-4 0,1 2 0,1 0 0,-3-1 0,5 1 0,-5-3 0,5 1 0,-4 0 0,1 4 0,-5 4 0,2 3 0,-4 3 0,2-4 0,-3 4 0,1-3 0,-1 5 0,-3-2 0,3 3 0,-3 0 0,3 0 0,-1 0 0,2-2 0,-1 1 0,0-2 0,0 0 0,3 2 0,-3-1 0,3-1 0,-3 2 0,0-2 0,3 3 0,-2 0 0,1 0 0,-2 0 0,0 0 0,0 0 0,0 0 0,0 1 0,0-1 0,-1 0 0,4-3 0,-2 2 0,1-2 0,1 3 0,-3 0 0,3-3 0,0 0 0,-2-1 0,4-2 0,-2 3 0,1-4 0,1 1 0,-1-1 0,2 0 0,0 1 0,0-1 0,0 1 0,0-1 0,0 4 0,0-3 0,0 2 0,0-2 0,0-1 0,0 0 0,-3 1 0,3-1 0,-3 1 0,3-1 0,0 0 0,0 1 0,0-1 0,0 1 0,0-1 0,0 0 0,0-2 0,0-1 0</inkml:trace>
  <inkml:trace contextRef="#ctx0" brushRef="#br0" timeOffset="18011">11962 13794 24575,'7'0'0,"0"0"0,17 0 0,-1 0 0,2 0 0,4 0 0,0 0 0,0 0 0,-4 0 0,2 0 0,-6 6 0,3 1 0,-4 10 0,0-3 0,2 7 0,-2-7 0,1 7 0,-4-8 0,-1 4 0,-4-5 0,-3-3 0,0 2 0,-3-2 0,0 0 0,-1 0 0,1-4 0,-1 3 0,1-1 0,0 1 0,-3-3 0,1 1 0,-3 2 0,1-1 0,1 4 0,-2-5 0,2 5 0,-3-1 0,0 2 0,0 0 0,0 0 0,0 0 0,0 0 0,0 0 0,0 0 0,0 0 0,0 0 0,0 0 0,0 4 0,0-3 0,0 2 0,0-3 0,-3 0 0,2 0 0,-4-3 0,4 0 0,-1-4 0,2 1 0,-3-3 0,3 1 0,-3-1 0,3 2 0,0 0 0,0 1 0,0-1 0,0 1 0,0-1 0,0 1 0,0-1 0,0 0 0,0 0 0,0-2 0,0-1 0</inkml:trace>
  <inkml:trace contextRef="#ctx0" brushRef="#br0" timeOffset="22683">12471 13356 24575,'-8'0'0,"-3"0"0,5 0 0,-2 0 0,2 0 0,-2 0 0,1 0 0,-1 0 0,2 0 0,1 0 0,-1 0 0,-2 0 0,2 0 0,-3 0 0,6 2 0,-2 1 0,2 2 0,-2 1 0,-1-1 0,1 1 0,1-1 0,0 1 0,0-1 0,1 1 0,-2-1 0,2 0 0,0 1 0,-2-1 0,2 1 0,0-1 0,1 1 0,-1-1 0,3 0 0,-2 1 0,2-1 0,0 0 0,0 0 0,0 1 0,0-1 0,0 1 0,0-1 0,2 1 0,1-1 0,3 1 0,-1-1 0,0 1 0,4-3 0,0 2 0,3-5 0,-3 5 0,2-4 0,-1 1 0,2-2 0,0 0 0,-3 0 0,2 0 0,-5 0 0,6 0 0,-6 0 0,2 0 0,1 0 0,-3 0 0,5 0 0,-5 0 0,3 0 0,-1 0 0,-2 0 0,6 0 0,-6 3 0,2 0 0,-2 2 0,-1 1 0,0-1 0,1 4 0,0 0 0,0 6 0,0-2 0,1 6 0,-4-3 0,0 4 0,-3 0 0,0 4 0,0-3 0,0 3 0,0-1 0,0-2 0,-3 3 0,-3-4 0,-2-4 0,-4 0 0,6-7 0,-6 0 0,9-4 0,-5 1 0,5-1 0,0-6 0,3-3 0,9-8 0,6-5 0,6-1 0,4 0 0,-4 1 0,4-1 0,-5 4 0,-3 0 0,-1 5 0,-7 3 0,-1 0 0,-2 1 0,-1 2 0,0-2 0,-2 2 0,-5 0 0,-2 1 0,-4-1 0,0 3 0,2-3 0,-3 3 0,4 0 0,-1 0 0,1 0 0,-1 0 0,1 0 0,0 0 0,0 0 0,0 0 0,-2 0 0,1 0 0,-1 0 0,4 3 0,-2-3 0,2 5 0,-2-4 0,2 3 0,-2-3 0,5 4 0,-5-5 0,5 5 0,-3-2 0,1 2 0,1 0 0,-1 1 0,0-1 0,1 0 0,-1 0 0,2 0 0,0 1 0,0-1 0,0 0 0,-3 0 0,3 0 0,-3 1 0,1-4 0,2 3 0,-5-4 0,2 4 0,-3-5 0,1 3 0,-1-3 0,-2 2 0,2-1 0,-3 2 0,4-3 0,-1 0 0,1 0 0,-4 0 0,3 0 0,-2 0 0,2 0 0,1 0 0,-1 0 0,1 0 0,-4 0 0,3 0 0,-2 0 0,2 0 0,1-3 0,-1 3 0,1-5 0,-1 4 0,1-4 0,0 2 0,-1 0 0,3-1 0,-2 3 0,2-4 0,0 2 0,-2-2 0,5-1 0,-3 1 0,3 0 0,0-1 0,0-2 0,0-2 0,0-2 0,0 0 0,3 0 0,1-4 0,2 3 0,3-2 0,-3 6 0,3-3 0,-1 6 0,-1-3 0,1 3 0,-2 1 0,-1-1 0,-2 1 0,2 2 0,-4-2 0,3 2 0,-3-2 0,3 2 0,-3-2 0,3 2 0,-1-2 0,2 0 0,1 2 0,-4-2 0,3 4 0,-2-4 0,3 5 0,-1-5 0,0 2 0,1-3 0,-1 1 0,1-1 0,-1 1 0,1-1 0,-1 1 0,1 2 0,-1-2 0,0 2 0,1-3 0,-3 1 0,2 2 0,-5-2 0,5 2 0,-4-3 0,1 1 0,1-1 0,-3 0 0,3-2 0,-3 2 0,0-3 0,0 4 0,0-1 0,0 1 0,0-1 0,0 1 0,0-1 0,0 1 0,0-1 0,-6-2 0,2 2 0,-7-6 0,2 6 0,-3-6 0,0 5 0,-1-1 0,4 2 0,-2 0 0,2 3 0,0 0 0,-3 3 0,3-3 0,0 3 0,-3-3 0,3 3 0,-3 0 0,3 0 0,-2 0 0,1 0 0,1 0 0,-2 0 0,5 0 0,-3 0 0,4 0 0,-1 0 0,1 0 0,-1 0 0,1 0 0,0 0 0,-1 2 0,4-1 0,-1 1 0</inkml:trace>
  <inkml:trace contextRef="#ctx0" brushRef="#br0" timeOffset="25036">12631 13338 24575,'8'0'0,"3"-3"0,-5 3 0,9-6 0,-8 5 0,11-2 0,-11-2 0,8 4 0,-6-8 0,3 9 0,-3-3 0,3 3 0,-6 0 0,5 0 0,-5 0 0,3 0 0,-4 0 0,1 0 0,-1 0 0,1 0 0,-1 0 0,0 2 0,1 2 0,-1 1 0,1 0 0,-1 1 0,1 2 0,-1-2 0,-1 6 0,-2-6 0,0 2 0,-1-2 0,2-1 0,-3 4 0,0-3 0,2 2 0,-1-3 0,1 1 0,-2-1 0,0 4 0,0-3 0,0 2 0,0 1 0,0-3 0,0 2 0,0 1 0,0-3 0,0 5 0,0-5 0,0 6 0,0-6 0,0 2 0,0 1 0,0 0 0,-2 0 0,-5 2 0,1-5 0,-5 6 0,2-6 0,-1 3 0,-1-1 0,2-1 0,0 1 0,-3-2 0,6 0 0,-2-1 0,2 1 0,0-1 0,-2 4 0,2-3 0,-3 5 0,3-5 0,0 6 0,-2-3 0,-2 3 0,1 0 0,-3 0 0,3 0 0,-3 0 0,0-3 0,2 3 0,2-6 0,2 3 0,0-4 0,1 1 0,-1-1 0,3 0 0,1 0 0,2 0 0,0 1 0,0-1 0,0 0 0,0 1 0,0-1 0,0 0 0,0 0 0,2-2 0,1-3 0,5-3 0,-2 0 0,6-3 0,-3 3 0,3-3 0,0 0 0,0-1 0,0 4 0,0-2 0,0 1 0,0-2 0,3 3 0,-2-3 0,3 3 0,-4 0 0,0-3 0,0 3 0,0-1 0,0 2 0,-3 2 0,2 0 0,-5-3 0,6 3 0,-6-3 0,2 3 0,-2 0 0,2 0 0,-2 0 0,3 0 0,-4 0 0,1 0 0,-1 0 0,0 0 0,1 0 0,-1 0 0,0 0 0,0 0 0,-2 2 0,-1 1 0,1 0 0,-3 2 0,2-2 0,-2 2 0,0-2 0,0-1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15:13.00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3961 11504,'-4'38,"1"-6,-8 1,0-7,-5 11,4-2,-2 4,8-4,-8 2,6-2,-4-1,-2-1,6-4,-6 0,3 0,0-1,-3 1,6-4,-6 3,4-3,-2 0,2 3,0-8,3 8,-6-7,5 3,-2-1,1-2,1 3,-5 0,6-3,-4 2,1 1,3-3,-4 7,5-8,-2 8,1-3,0 4,0 0,0-1,-1 1,1 0,0 0,0 0,0-4,-1 2,1-2,0 0,0-1,1-4,2 3,-2-2,2 7,-3-3,3 0,-2 2,2-2,-4 4,1 0,3-1,-2 1,2-4,0 3,-2-4,2 1,0 2,-2-2,5 4,-5-1,2 1,0 0,-3 3,6-2,-5 3,5-4,-5-1,5 1,-6-4,7 3,-6-3,5 0,-2 2,-1-2,4 4,-4 0,1 0,2 4,-2-3,3 8,-3-4,2 5,-3-4,4 3,0-4,0 5,0-1,0 1,0 0,0-1,0 1,0 0,0-5,0 3,0-2,0-1,0-1,0-4,0 0,0-1,0-3,0-1,-3 0,2-3,-2 7,3-8,-3 4,2 0,-5 1,5 0,-5 3,5-4,-5 1,5 3,-5-7,5 7,-2-3,0 4,-1-1,-3-3,3 3,-2-4,-1 5,-1 0,-3-1,1 1,2-1,-6 1,3 0,-1 4,-1-3,1 8,-3-8,-1 8,-2-4,5 1,-5 3,6-8,1 3,0 0,4-3,-1 3,1-4,0-4,0 3,3-4,-2 1,5 3,-5-7,5 6,-5-6,6 6,-6-6,5 7,-2-8,0 8,2-3,-5 0,2 3,0-3,-3 4,7-1,-7-3,3 3,-3-3,3 4,-2 4,2-7,-4 6,-2-7,2 4,-2-4,0 2,2-6,-2 7,3-8,0 4,1-4,2-4,-2 0,5-4,-4 0,4 0,-1-3,-1 2,2-4,-1 4,2-2,0 0,0 2,0-2,0 3,0 1,0-1,0 0,0 0,0 3,0-2,0 6,0-2,0-1,0 3,0-3,0 1,0 1,0-5,0 6,0-6,0 6,0-2,0-1,0 3,0-6,0 6,0-6,0 6,0-6,2 6,-1-6,5 2,-6-3,3 0,0 0,-3 0,5-3,-4 2,1-5,1 6,-2-4,1 1,1 5,-3-8,5 5,-4-1,4-3,-5 6,5-2,-4 1,2 0,-3-1,2-2,-1 0,2 2,-3-2,0-1,0 4,0-3,0 8,0-1,0 4,0-3,-3-2,2-3,-1-3,2 2,-3-3,3 1,21-7,-6 0,20-5,-12 3,2 0,4 0,0 0,-1 0,6 4,-4-3,8 5,-8-5,3 6,-4-3,-5 0,4 2,-7-5,3 5,0-2,-4 0,1 2,-2-6,-3 6,4-5,-4 4,3-1,-6-1,3 3,-1-5,-2 4,3-4,-1 1,-2 1,3-2,-1 4,-2-4,6 2,-6-3,6 0,-3 0,4 0,0 0,0 0,-4 0,3 0,-3 0,4 0,0 0,0 0,-1 0,5 0,-3 0,7 0,-3 0,3-3,1-1,0 0,4-3,-3 6,3-6,1 7,-4-4,8 1,-8 2,7-6,-7 6,4-2,-6-1,1 4,-1-4,1 4,4-3,-3 2,4-6,-5 6,4-5,-3 2,3-1,1-1,-5 2,9-1,-8-1,3 5,-4-5,0 5,0-6,-1 7,1-7,-4 6,2-5,-2 5,4-5,-1 5,1-5,0 5,4-3,-3 1,8 3,-5-7,6 6,0-2,0-1,-1 3,-3-2,3 3,-8 0,-1 0,-1 0,-3 0,-1 0,4 0,-7 0,7 0,-3 0,3 0,1 0,0 0,4 3,-3-2,8 3,-8-1,4-2,-6 5,1-5,0 2,-4-3,2 0,-6 0,3 0,-5 0,1 0,-4 0,0 0,-4 0,-3 0,2 0,-40 6,8-1,-29 5,12-2,4-1,-10-2,4 2,-9-7,9 4,-9-4,3 0,1 0,-4 4,4-3,-5 2,14-2,-1-2,-18 1,18 0,2 0,-10 0,1 0,-13 0,18 0,-11 0,21 0,0-3,0 2,0-5,0 2,4 0,-3-3,3 3,-3-3,3 0,-3 0,7 0,-7 3,7-2,-7 5,7-5,-7 6,7-6,-2 5,-1-2,3 0,-3 2,0-2,-1 3,-4 0,4 0,-3 0,3 0,-3 0,-15-2,-18-1,-2-2,11 2,11-1,1 1,-13-1,-11 1,2-1,16 0,2-3,-1 2,0 1,-4-4,4 7,-5-6,4 2,2 1,0-3,4 6,-4-3,10 1,-4 2,8-2,0-1,-11 0,-18 0,30-3,0 7,4-4,-2 1,-3 2,0-5,-3 5,0-2,3 0,-4 2,5-2,1 3,3 0,1 0,4 0,0 0,4 0,-3 0,6 0,-3 0,7 0,-2 0,4 0,-3 0,1 0,1 0,-5 0,7 2,-6-2,6-15,1-2,3-9,5-5,1 3,1-6,-2-4,0 8,-2-3,2-1,1 4,-4-8,7 4,-6-10,6-2,-3 1,5-4,-5 9,3-3,-6 4,6 4,-7-3,4 4,-1-1,-2-3,5 8,-5-3,2 4,0 1,-2-1,2 1,-3-1,3 4,-2-3,5-1,-2-1,4-4,-1 6,0-6,0 4,1-3,-1 8,0-3,0 7,3-7,-3 7,7-7,-6 3,5-3,-5-6,6 4,-2-7,-1 2,4-4,-3 0,0 0,2 4,-2-2,0 2,3-4,-7 5,3-4,0 3,-2-4,2 0,0 0,-2-5,3 4,-6 9,0 1,3-8,0-1,0 0,0 4,0 2,-1-1,1-7,6-4,-5-4,4 9,-5 0,2 2,-4 8,1-3,-1 4,-3 4,-1 1,-3 0,0 3,0 1,0 1,0 2,0 1,0 0,0 1,0 2,0 0,0 2,0 2,0 0,0-2,0 2,0 0,0-1,22 17,-8-7,19 14,-13-10,0 1,3-4,-2 5,7-5,-3 2,4-3,0 0,4 0,1 0,5 0,0 0,0 0,0 0,0 0,0 0,0 0,0 0,-1 0,1 0,0 0,0 0,5 0,-3 0,3 0,0 0,-4 0,9 0,-9 0,0 0,-2 0,-8 0,3 0,-4 0,-1 0,1-4,4 0,-3-3,8 2,-8-1,8 5,-8-5,7 5,-2-6,-1 6,4-2,-4-1,1 4,3-7,-9 6,1-6,-3 3,-2 1,0-4,-1 7,-1-7,-2 7,7-7,-3 3,0-3,3 0,-4 3,5-2,-4 2,3-3,-7 0,3 3,-5-2,-2 5,2-5,-3 3,0-1,3-2,-2 5,-1-4,3 4,-6-5,6 6,-9-3,5 0,-9 3,5-3,-3 3,-33 0,5 0,-28 0,5 0,8 0,-9 0,4 0,6 0,0 0,10 0,0-6,7 5,-2-5,3 6,-13-4,7 3,-20-6,5 6,-13-3,-6 4,-1 0,23 0,-1 0,2 0,1 0,-26 0,28 0,0 0,-22 0,-6 0,3 0,5 0,5 0,1 0,9 0,-3 0,8 0,-3 0,4 0,-5 0,4 0,-3-3,-1-1,4-3,-3-1,4 1,0-1,0-2,4 5,-3-4,3 5,-3-4,-1 1,4 0,-3 0,7 0,-7 0,7 0,-6 3,6-2,-2 5,3-5,0 6,0-3,3 0,-2 2,3-1,-1 2,2 0,6 0,-3 0,4 0,-1 0,-2 0,3 0,2 9,24 1,1 5,28 1,-6-7,14 7,-24-11,1 0,6 2,1-1,2 2,3-1,5-1,0-1,-3 2,1 1,5 0,1-1,-3-1,0 0,0 4,0 0,1-4,-3-1,-11 2,-1 0,4-2,0 0,19 3,-22-3,1 0,-6 0,0-1,0-1,-1-1,0 0,-1 0,22-2,3 0,-5 0,0 0,-5 0,-1 0,-5 0,0 0,0 0,-5 0,4 0,-9 0,9 0,-3 0,-1 0,4 0,-8 0,7 0,-7 0,4 0,-6-3,1 2,-4-2,-1 3,0-4,-4 4,4-4,-4 1,4 3,-7-3,6 0,-7 2,1-2,-2 3,-3 0,0 0,-3 0,2 0,-41 0,14 0,-38-3,20 2,-10-3,-2 4,16 0,-2 0,-26 0,23 0,1 0,2 0,1 0,-1 0,1 0,-4 0,1 0,-1 0,-1 0,-2 0,0 0,0 0,0 0,0 0,0 0,-4 0,1 0,10 0,1 0,-7 0,1 0,-16 0,21 0,-1 0,0 0,1 0,-27 0,2 0,6 0,4 0,-3 0,4 0,0 0,0 0,1 0,8 0,-7 0,9 0,-1 0,2 0,4 0,4 0,-3 0,7 0,-3-3,0-1,7 1,-6-4,10 7,-6-6,6 5,-2-2,-1 0,0 2,-1-2,-2 0,3 3,-4-6,3 5,-1-2,1 0,1 2,-3-2,6 1,-6 1,6-2,-6 3,3 0,-1 0,-2 0,6-2,-3 1,4-2,0 3,0 0,3 0,-2 0,4 0,-4 0,-1 0,2 0,-1 0,1 0,3 0,-7 0,8-19,1-4,6-18,3-3,4 4,-3-9,2-8,-4 25,0-1,1-5,1-1,-2-3,-1 1,3 2,-1-1,-4-4,1-2,3 4,1-1,-4-2,-1-1,2-4,0 1,0 14,0 0,-2-8,1 0,2-17,-1 22,0-1,-1 4,-1 0,2 3,1 1,0-25,2 6,0-1,2 1,-2-1,3 6,0-10,0 9,1-5,-1 2,0 8,-4-3,3 5,-3 5,4-4,-4 8,3-3,-3 4,3 0,0 0,0 0,1-4,-1 3,0-4,1 5,2 0,2-4,-1 3,3-4,-6 9,2-3,-3 3,0-3,1-1,-1 4,0-3,-1 7,1-3,0 8,-4-3,2 6,-4-3,4 4,-4 3,2-2,-3 4,0-4,0 2,2 1,-1-6,1 4,-2-2,0 4,3-1,-2 1,3 36,-3-1,0 5,0 5,-1-6,0 1,0 7,0 5,0-2,0 4,0 0,0 3,0 1,0 0,0-1,1 0,-2 2,0-6,0 1,-1 0,0-1,-2 3,0-2,-1 3,2-3,0 3,-1 1,-1-2,-2 8,-2-1,2-3,2-9,2-1,-1-1,-5 19,1-3,3-17,1 0,-1 5,0 0,0-8,0-2,3-1,-1-1,-4 13,6 3,-6-10,3-4,0-2,-3-4,3 0,0-1,-2-3,5-1,-5-4,5-1,-5 1,6 0,-6 0,5 0,-5-4,3 3,-4-6,1 6,0-6,-3 2,2 1,-2-4,-1 7,3-6,-5 6,2-2,-1 3,-1-1,1 1,1 0,0 4,1-3,1 2,1 1,1 5,2 1,-1 8,2-3,0 4,2 0,-6 0,6 0,-6 0,3 0,-4 0,0 5,0-4,0 4,0 0,-4 1,2 5,-2 0,0 0,3 0,-7 0,6 6,-6-4,3 4,0-6,-3-4,3 3,-2-9,2 9,-2-9,8-9,0-1,-6 9,5-7,-1 1,-4 9,0 14,-3-6,7 1,-4 4,5-3,-1 3,-3-5,2 6,2-5,0 5,3-6,1-5,-4-1,8 0,-4-4,4 3,0-4,0 1,0-1,0 0,0-5,0 4,0 1,0 1,4 4,0-5,4 5,0-3,-4 3,3-5,-6-5,6 4,-6-4,5 1,-5 3,2-8,-3 7,0-5,0 1,0 13,0-13,0-2,0 3,0-9,-3-1,3-8,-6 3,3-9,-1 5,-1-9,4 5,-4-2,5 0,-5 1,4-3,-7 6,7-3,-7 2,5-1,0-5,-2 5,2-3,-1 1,0 1,3-2,-4 1,4 1,-3-1,3-1,-1 2,2-1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15:19.83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3602 13936,'3'-55,"0"20,0 2,-2 5,2-8,-2 0,-1 0,0 3,0 0,0-8,0-9,0 9,0-7,0 12,0 0,0-1,0 7,0-4,0-4,4 8,0-3,3 4,0 0,0 4,3 1,-3 4,2 4,-2 0,-2 7,1 1,-1 2,5 3,0 18,2 2,-2 21,-3-3,1 4,0 4,0 2,0 0,-3-1,-2 0,-3-4,0 4,0-9,0-2,0-4,0-4,0-1,0-8,0-3,0-2,-2-5,-9-28,6 5,-1-11,1-3,5-11,0 12,0-2,0 0,0 0,0 0,0 0,0-6,0 1,4-17,-3 18,3 0,8-18,-7 21,0-2,4 3,-1 1,2-26,-4 26,0 1,3-22,-1-3,1 4,-1 1,0 0,0 4,1-3,-1 4,0 0,0 1,0 5,-1 5,0 0,1 5,-1 5,-1 0,1 4,-1 3,-2 2,1 3,-1-4,2 3,1-6,-1 6,0-3,-3 1,3 2,-3-3,0 4,0 0,0 0,-3 0,3 2,-3 2,0-3,-8 41,0-12,-1 13,0 4,-7 16,5-20,0 1,1 1,1 0,-4 2,-1 0,2 2,0 0,0 2,0-2,1-7,0 0,2 6,-1 0,-11 18,11-20,1 1,0-4,0 0,0 7,0 0,2-6,0 1,-1 5,1 0,0-3,0-1,-1 19,3-19,1-1,-5 19,5-21,-1 1,-7 25,2-6,-1-11,6-7,-1-8,5-5,-4-4,4-7,-2-1,3 2,0-3,0-33,0-3,2 0,0-4,2 2,1 0,2-1,1-1,4-8,0-1,-1-4,-1 0,3-4,0-1,-2-6,0-1,2 4,0-1,-1-3,-1 1,-1 16,0 1,0-7,-1 1,-3 12,-1 1,2-3,-1 1,3-22,-1 18,-1 9,-1 10,-2 7,-1 5,-1 42,-2-5,1 4,0 4,0-5,-2 0,1 5,0 3,0 2,0 1,0 2,0 1,0 3,0 0,1 5,-2 0,0 1,-2-1,-2 3,-1 0,-2-3,-1 0,-1 0,-1-2,3-10,0-2,-1 5,-1-2,3-14,0 0,-2 6,0-1,-5 18,2 3,4-20,4 3,-2-13,5-1,-5-4,5-1,-2 1,3-3,0-2,-2-3,1 0,-2-3,3 2,0-3,0 1,-9-30,7-5,-4-3,0-2,4-1,3 0,-3-5,0-3,1-5,2-2,-1-7,0 0,0 0,0 0,0-4,0 1,0 4,0 1,0-2,0 0,-1 5,2 1,0-2,2 1,-1 8,1 0,4-4,1 0,1 6,1 0,0-3,1 1,-2 9,0 0,3-13,0 2,-2-8,2 11,0-1,1-11,-4 24,-1-1,6-27,1 11,-6 1,2 5,-3 4,-1 6,0 1,0 7,-3 0,-1 2,-3 6,0-2,0 6,0 0,0 43,-4-5,2 8,-1 3,-3-8,-2 1,1 8,-1 1,-2 0,0 1,0 5,-1 3,0 2,1 2,1 2,0 3,2-17,-1 2,1 0,3-1,0 1,0 0,-3 2,-1 1,0 0,2-1,0 1,-1-1,2-2,-1 1,-1-2,0-1,-1-1,2-3,1 7,-1-2,-6 4,0-3,6-11,0-1,-5 6,0-1,4-6,0-1,-10 20,5-12,1-9,1-7,3-3,0 0,2-4,1-1,-2 1,2-3,-1 2,4-3,-4-3,4 3,-4-6,5 8,-3-8,3 5,-2 0,1-4,-1 7,2-5,0 0,0 2,0-2,0 0,0 3,-3-4,3 1,-3-38,3 1,0-8,0-2,0-21,0 22,0-1,0 0,0-1,2 1,0-2,1-8,0 0,4 1,1 0,0-6,1-2,1-2,2-1,1 0,1 0,-5 17,1-1,0 0,1 1,0 0,0 0,-1 2,-1 0,1 0,5-15,1 0,-5 0,0 3,-1 15,-1 2,1-10,-1 2,5-12,-7 20,0-1,0 4,-1-1,3-25,3 1,-3 6,3-1,-4 6,1-4,-2 13,1-7,2 17,-2-6,2 11,-4 0,1 2,-4 9,3-5,-5 9,1-5,-2 2,3 36,-3-2,2 7,-1 3,-5-1,-1 2,-1 5,0 3,-4 9,-1 2,-3 3,0 1,6-16,1 2,-2 0,-2 0,-1 0,1 0,1 0,1 0,-2 0,0-1,-1 1,1-1,1-2,0-1,1 0,-1-1,1-1,0 0,-2 20,0-3,2-17,-1-1,2 9,0-1,-8 9,9-17,0 0,0-6,0-2,-9 23,2 1,2-14,-3 4,6-5,-2 0,0-5,3 4,-3-4,3 1,1-2,-1 0,1-3,-1 4,4-6,-2 6,2-5,-1 5,-1-1,5 1,-3 1,1 8,-2-7,1 7,-3-4,2 0,-3 0,1-1,-1-3,0 3,1-8,-1 3,1-4,0 4,-4-3,3 3,-3 1,4-4,-1 8,1-9,-1 5,1-1,-1-3,4 3,1-4,0-4,2 3,-2-8,3 4,0 0,-3-3,2 7,-2-3,0-1,0 4,-1-3,-3 4,3 0,-3-1,0 1,-1 0,1 0,0 0,-1 4,1 1,-1 5,4 0,-4 5,8-4,-8 4,7-5,-6 0,7 0,-7 0,6 5,-6-4,2 4,1-5,-3 0,6 0,-6 0,6 0,-6 0,6 6,-6-5,3 4,-4-5,0 5,0-4,-3 4,2-5,-2-5,3 4,1-8,-5 8,8-3,-7 4,7-5,-4 4,1-8,-1 8,4-8,-3 8,6-9,-6 9,6-8,-6 4,7-1,-4 1,4 1,-3 3,2-4,-2 5,3 0,-4 0,3 0,-2 5,3-4,-4 9,0-9,-1 4,-2-5,3-4,-4-2,1-4,3-5,-2 0,5-7,-5 2,5-10,-4 6,4-9,-2 3,3 2,-2-5,1 8,-1-6,2 1,-3 1,3-2,-3 3</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15:29.378"/>
    </inkml:context>
    <inkml:brush xml:id="br0">
      <inkml:brushProperty name="width" value="0.05292" units="cm"/>
      <inkml:brushProperty name="height" value="0.05292" units="cm"/>
      <inkml:brushProperty name="color" value="#FF0000"/>
    </inkml:brush>
  </inkml:definitions>
  <inkml:trace contextRef="#ctx0" brushRef="#br0">3021 16990 24575,'14'0'0,"0"0"0,-5 0 0,2 0 0,-2 3 0,3 0 0,-3 3 0,2 0 0,-2-1 0,3 1 0,0 0 0,1 0 0,-1 1 0,0-1 0,0 0 0,3 3 0,-2-2 0,6 5 0,-6-5 0,6 5 0,-6-5 0,2 2 0,1-2 0,-3-1 0,2 3 0,-3-3 0,0 3 0,0-3 0,-2 0 0,1 0 0,-5-1 0,5 1 0,-5 0 0,6 0 0,-6-1 0,5 1 0,-5-1 0,6 4 0,-6-3 0,5 6 0,-4-3 0,1 0 0,1 2 0,-3-2 0,3 3 0,-3 0 0,0-3 0,-1 3 0,4-3 0,-2 3 0,1-3 0,-2 2 0,0-2 0,-1 0 0,1 3 0,0-6 0,0 2 0,-1 1 0,4-3 0,-3 5 0,3-4 0,-3 1 0,-1 1 0,1-3 0,0 5 0,-1-5 0,1 3 0,-3-1 0,2-2 0,-5 6 0,3-3 0,-3 0 0,0 2 0,0-2 0,0 3 0,0 0 0,0 0 0,0 1 0,0-1 0,0 0 0,0 0 0,-3-3 0,3-1 0,-5-2 0,4-1 0,-4 0 0,5 1 0,-3-5 0,-2-5 0,4-2 0,-8-5 0,3 2 0,0-3 0,-3-3 0,0 2 0,2-6 0,-2 3 0,-1-4 0,3 0 0,-6 0 0,6 4 0,-3-3 0,1 2 0,2 1 0,-2 0 0,2 0 0,1 6 0,-3-5 0,3 6 0,-3-3 0,3 3 0,0-2 0,1 4 0,-4-1 0,2-1 0,-1 2 0,-1-1 0,2-1 0,-1 3 0,-1-3 0,3 3 0,-6 0 0,6 1 0,-2-1 0,-1 0 0,3 1 0,-2-1 0,2-3 0,-3 3 0,2-6 0,-1 6 0,2-6 0,0 6 0,1-2 0,-1-1 0,0 3 0,0-3 0,1 1 0,-1 2 0,0-3 0,-2 3 0,1 1 0,-1-1 0,2-2 0,1 4 0,-4-4 0,3 5 0,-6-3 0,3 0 0,-3 0 0,3 2 0,-3 2 0,3-1 0,-3 2 0,0-4 0,3 4 0,-3-2 0,3 1 0,0 1 0,-2-2 0,4 3 0,-4 0 0,5 0 0,-6-2 0,6 1 0,-5-2 0,4 3 0,-4-3 0,5 3 0,-3-3 0,4 1 0,-1 1 0,1-4 0,-1 5 0,3-5 0,1 4 0,2-1 0</inkml:trace>
  <inkml:trace contextRef="#ctx0" brushRef="#br0" timeOffset="2761">3550 13832 24575,'11'-3'0,"-1"1"0,6 2 0,-1 0 0,-2 0 0,6 0 0,-2 0 0,2 0 0,-2 0 0,1 6 0,-1-2 0,3 8 0,-4-2 0,3 3 0,-6-1 0,6 2 0,-6-2 0,2 0 0,-3-2 0,-2-2 0,1-2 0,-5 0 0,2-1 0,-2 1 0,-1-1 0,1 1 0,-1-1 0,0 0 0,1 1 0,-1-1 0,1 1 0,2-3 0,-2 1 0,3 0 0,-4 1 0,1 0 0,-1 4 0,1 0 0,0 3 0,0 0 0,0 4 0,-2 0 0,-1 4 0,0 0 0,-3-1 0,3 1 0,-3 0 0,0-4 0,0 3 0,0-6 0,0 3 0,0-4 0,0-3 0,0-1 0,0 1 0,0-3 0,0 2 0,0-2 0,0-1 0,0 1 0,0-1 0,3 0 0,-3 1 0,5-1 0,-4 0 0,4 1 0,-2-1 0,0 1 0,1-3 0,-3 2 0,4-5 0,-5 5 0,3-7 0,-6-4 0,0-4 0,-3-4 0,-3 2 0,2-4 0,-2 0 0,-1-4 0,3 3 0,-6-2 0,6 3 0,-2-1 0,2 2 0,1-1 0,0 3 0,0-3 0,2 7 0,-1-2 0,1 2 0,-4-4 0,1 1 0,-2 0 0,3 0 0,-3 3 0,2-3 0,-4 5 0,4-1 0,-4-1 0,5 3 0,-6-3 0,6 4 0,-5-1 0,4 0 0,-4 0 0,5 0 0,-6-2 0,3 1 0,-3-4 0,0 4 0,0-2 0,0 3 0,-1-3 0,4 3 0,1 0 0,-1 1 0,3 4 0,-2-4 0,2 4 0,1-1 0,-1-1 0,1 3 0,-1-3 0,1 3 0,-1-2 0,1 1 0,-4-1 0,3 2 0,-2 0 0,2 0 0,1 0 0,-1 0 0,1 0 0,-1 0 0,1 0 0,-1 0 0,3 0 0,1 0 0</inkml:trace>
  <inkml:trace contextRef="#ctx0" brushRef="#br0" timeOffset="5503">4265 13481 24575,'-9'0'0,"-1"0"0,3 0 0,-1 0 0,-1 0 0,3 0 0,-2 0 0,-1 0 0,3 0 0,-3 0 0,4 0 0,-1 0 0,1 0 0,-1 0 0,1 0 0,-1 0 0,1 0 0,-1 0 0,3 2 0,-2 1 0,2 0 0,-2 2 0,2-2 0,-2 2 0,2 1 0,-3-1 0,1 1 0,-1-1 0,1 1 0,-1-1 0,3 0 0,-2-2 0,5 2 0,-5-2 0,4 3 0,-1-1 0,2 0 0,0 0 0,0 1 0,0-1 0,0 0 0,0 1 0,0-1 0,0 0 0,0 1 0,0-1 0,0 0 0,2-2 0,1 2 0,2-2 0,1 3 0,-1-1 0,0 0 0,1-2 0,-1 2 0,0-5 0,1 3 0,-1-3 0,1 2 0,-1-1 0,1 1 0,2 1 0,1-2 0,0 1 0,3-2 0,-3 3 0,3-2 0,0 1 0,0 1 0,0-2 0,0 4 0,0-2 0,0 1 0,0 1 0,-3-2 0,3 3 0,-6 0 0,2-1 0,0 1 0,-1 0 0,1-1 0,-3 1 0,1-1 0,-1 1 0,-2-1 0,0 0 0,-1 0 0,-1 1 0,1-1 0,-2 1 0,0-1 0,0 1 0,0-1 0,0 1 0,0-1 0,0 3 0,-2-2 0,-1 3 0,-6-3 0,3-1 0,-5 1 0,4-1 0,-4 1 0,5 0 0,-6-3 0,3 0 0,0-3 0,-3 0 0,3 0 0,0 0 0,-2 0 0,4 0 0,-4 0 0,2 0 0,0 0 0,-3 0 0,6 0 0,-2 0 0,2 0 0,1 0 0,-1 0 0,1 0 0,-1 0 0,3-3 0,1 0 0,2-2 0,0-1 0,0 1 0,0-1 0,0-2 0,0 2 0,3-6 0,0 3 0,3 0 0,0-3 0,2 6 0,-1-3 0,2 1 0,-4 1 0,4-4 0,-3 5 0,2-6 0,1 6 0,-2-6 0,1 6 0,-2-3 0,-1 4 0,1-1 0,-3 1 0,1-1 0,-3 1 0,1-1 0,1 1 0,-2-1 0,1 1 0,-2-1 0,2 1 0,-1-1 0,1 1 0,-2 0 0,0 0 0,0-1 0,0 1 0,0 0 0,0 0 0,0-1 0,0 1 0,0-1 0,0 1 0,0-1 0,-2 3 0,-1-2 0,0 2 0,-2-2 0,2-1 0,-3 1 0,1 2 0,2-2 0,-2 2 0,2 0 0,-2-2 0,0 4 0,-1-1 0,1 2 0,0 0 0,3-2 0,-3 1 0,2-1 0,0 2 0,0 0 0</inkml:trace>
  <inkml:trace contextRef="#ctx0" brushRef="#br0" timeOffset="7743">4517 13438 24575,'12'-11'0,"-2"-1"0,6 2 0,-1 1 0,2 0 0,-1 1 0,3-1 0,-6 3 0,2-1 0,-2 1 0,-1 3 0,0-3 0,-3 6 0,-1-3 0,1 3 0,-3 0 0,2 0 0,-3 0 0,1 0 0,-1 0 0,1 0 0,-1 0 0,1 0 0,-1 0 0,1 0 0,-1 0 0,0 0 0,1 0 0,-3 2 0,-1 1 0,-2 3 0,0-1 0,0 0 0,0 1 0,0 2 0,0 1 0,0 4 0,0-1 0,0 0 0,-6 3 0,2-2 0,-9 6 0,4-6 0,-4 6 0,0-6 0,3 2 0,-1-5 0,4 1 0,-1-4 0,2 4 0,0-5 0,0 5 0,0-5 0,1 3 0,2-1 0,-2-2 0,1 6 0,-1-6 0,-1 2 0,3-2 0,-2 2 0,2-2 0,-1 3 0,-1-4 0,5 0 0,-5 1 0,4-1 0,-4 1 0,5-1 0,-2 0 0,-1 1 0,3-1 0,-5 1 0,4 2 0,-1-2 0,-1 5 0,0-5 0,-1 6 0,-1-6 0,5 5 0,-5-5 0,4 3 0,-3-4 0,3 1 0,3-4 0,4 1 0,5-6 0,2 0 0,-1-1 0,0-1 0,0 1 0,0-2 0,0 3 0,-3-2 0,2 1 0,-2-1 0,0 1 0,3-1 0,-3 1 0,0-2 0,2 3 0,-5-2 0,6 5 0,-6-5 0,2 4 0,1-4 0,-3 4 0,2-1 0,-2 2 0,-1-3 0,0 3 0,1-3 0,-1 3 0,1-2 0,-1 1 0,0-1 0,0 2 0,1 0 0,-1 0 0,0 0 0,0 0 0,0 0 0,-2 0 0,-1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16:56.412"/>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13289 12167,'19'22,"2"-1,-14-12,5 3,-3-3,2 2,-4-1,4 2,-4 0,1-3,-2 2,3-2,-3 0,3 3,-4-3,2 3,-1 0,0 0,0 0,0 0,0 0,0 0,3 4,-2-3,2 6,-3-6,1 5,-1-5,0 6,1-2,-1 3,1-1,0 1,0 4,-1 1,2 4,-1-1,0-3,0 3,0-3,0 4,3-1,1-3,0 3,2-3,-2 4,3-1,1 1,-1-4,0 3,4-3,-7 1,6-2,-7-4,3-1,1 1,-5-4,4 3,-4-6,1 3,2-4,-6 0,6 0,-6 0,6 0,-6 0,6 0,-3 0,1 0,1 0,-2 0,4 0,2 1,-2-1,2 1,2 3,-4-3,8 8,-8-5,7 2,-2 2,2-2,2 3,0 1,-1-1,0-3,0 3,0-4,0 5,0-1,-3 0,3 0,-7-1,6-2,-6 1,2-2,-3 3,0-4,0 0,-1-1,0-2,5 7,-4-7,4 3,-5 0,1 0,0 1,-3 2,2-3,-2 4,0-4,3 3,-3-2,0-1,2 3,-2-6,3 6,-4-6,3 2,-2 1,2-3,1 2,-1 1,1-3,0 6,-1-6,4 3,-3-1,3-1,-3 5,-1-6,5 6,-4-5,4 5,-1-5,-2 5,2-2,-4-1,2 3,-2-3,-2 4,3 0,-3 0,4 3,-1-2,5 8,-3-4,7 6,-2-1,3 0,0 1,-4-5,3 4,-3-4,0 1,2-2,-7-5,4 5,-5-8,0 6,-3-7,2 1,-5 2,2-3,-3 0,1 7,-1-5,5 10,-4-4,7 5,-6 0,6-1,-4-3,1-1,1-4,-4 0,1-4,0 0,-2-4,1-3,1 2,-3-2,6 1,-6 1,6-2,0 4,1-1,3 1,-1-1,-1 4,5-2,-2 2,-1-3,0-1,0 5,-3-4,3 3,-4-4,-2 0,1 0,-2 0,1 0,2 4,-3-3,4 6,-3-3,2 4,-2-4,3 3,0-3,0 1,-3 2,1-6,-4-1,2 0,-4-3,1 0,0-1,-1-2,1 2,-1 0,-1 1,1 2,-2-5,0 4,2-2,-2 1,-20-25,8 1,-23-19,14 9,-1 0,-2 3,7-2,-3 3,3 1,4 4,-2 0,5 4,-4 0,4 0,-4 0,4-1,-5 1,2-3,1 2,-3-3,2 0,-2 3,-1-2,1 3,2-1,-1 1,4 0,-4 0,4 0,-5 0,5-4,-4 3,4-2,-5-1,2 0,-1-4,-1 0,5 3,-7-6,4 6,-1-7,-2 0,2-1,-3 0,0-3,0 3,0-4,-5-1,0 0,-5-2,1 1,4 5,-4-4,4 4,-4-5,4 5,-2 0,7 6,-3-1,4 2,-1-1,1 0,0-4,-1 3,-4-8,2 0,-2-2,2-7,2 8,-1-3,4 4,-3 4,7 1,-3 4,4 4,-4-3,3 6,-2-6,-1 3,1-1,-2-2,-1 3,2-4,-4-4,0-1,-4-5,3 1,-8-5,8 4,-7-8,2 4,-3-1,0-3,0 6,4 2,-4 0,9 9,-7-4,6 4,-2 1,3-4,1 3,-1-3,0 0,1 3,-1-7,-3 7,1-7,-1 2,2-3,-3-1,3 5,-4-4,6 8,-5-8,3 8,-6-5,7 6,-7-2,3 2,0-1,-2 3,2-2,1 3,-3-4,2 4,1-3,-3 5,6-4,-5 5,1-6,2 7,-6-12,5 6,-7-11,6 4,-4-1,3-2,0 3,-3-5,6 2,-6-2,6 2,-6-2,2 0,-3 0,-1-4,1 3,3-6,-2 6,2-6,-4 6,1-3,4 9,-4-4,9 8,-7 0,7 3,-2 6,4 0,-4 1,3 2,-2 0,-1-2,0 2,-4 0,3-2,-2 5,3-5,-1 2,-2 0,6-2,-2 5,3-2,2 0,2 3,2-3,0 4,39 24,-7 4,6 2,3 3,-9-3,-1 1,5 9,1 1,-2-4,1 2,5 8,-1 0,-1-2,-2 0,1 2,0 0,-1-3,-1 1,-4 0,0 0,2-2,-1 0,-4 2,-1-1,3-1,-2-1,-3 1,0-1,1 0,0-1,-2 0,1 0,1 3,1 0,-2-5,0 0,4 3,0 0,-4-2,-1 1,5-2,-1 0,-3 2,-1-1,-1-7,0-1,1 2,-2-1,9 23,-11-24,0-1,10 24,-1-1,-4-9,0-1,-1-1,-4-8,3 4,-3-6,-1 1,0 0,1 4,0-3,0 4,-1-6,1 1,-1 5,1-4,0 3,-1-4,5 1,0 0,1 4,2-2,-2 6,7-6,-3 7,3-7,0 2,2 2,2-3,-2 6,-8-17,0 0,2 11,-3-10,2 0,2 9,8 5,2 4,-6-9,-1 4,-3-5,-2-4,-3-2,-3-5,-2 0,-2-3,-2 1,2-5,-5 3,1-4,-2 0,0 0,0-3,0-1,-3 15,-1-3,2 16,0-8,3 1,0-4,4 13,1-7,4 13,3-5,-3 0,3-5,-1-3,-3-4,2-5,-4-2,-3-1,2-2,-4-1,3 0,-4-4,4 0,-4 0,2 0,0 0,-3-3,3 2,-1-4,-1 1,1-2,-3-1,3 3,-2-2,2 2,0 0,-2-2,5-1,-5 0,2-2,1 3,2 0,-1-1,4 1,-8-3,2 3,3-3,-4 2,4 0,-1 1,-3 0,4-1,-2 1,-3 0,5 0,-2-1,0 1,3 0,-3 0,0 0,2 0,-2-1,1 4,1-2,-2 4,1-4,-2 1,-3-3,3 3,-2-2,2 2,0 0,-2-4,4 5,-4-5,2 4,0-3,-2 1,4-1,-3 1,3-1,-2 1,1-3,1-1,-18-21,0 5,-19-22,7 11,-9-6,8-3,-6-2,4-3,-5-1,3 0,-3 0,5 1,4 5,-4-4,4 7,-1-3,2 4,4 5,3 1,-2 0,6 7,-3-6,1 10,2-3,-2 4,6 0,-3 3,6 0,-7 2,1-2</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17:06.577"/>
    </inkml:context>
    <inkml:brush xml:id="br0">
      <inkml:brushProperty name="width" value="0.05292" units="cm"/>
      <inkml:brushProperty name="height" value="0.05292" units="cm"/>
      <inkml:brushProperty name="color" value="#FF0000"/>
    </inkml:brush>
  </inkml:definitions>
  <inkml:trace contextRef="#ctx0" brushRef="#br0">14291 13833 24575,'-8'0'0,"-3"0"0,3 0 0,-2 0 0,0 0 0,0 0 0,1 0 0,1 3 0,-1 0 0,0 3 0,0 2 0,0-1 0,0 1 0,3-2 0,-2 0 0,2-1 0,0 4 0,1-3 0,-1 2 0,0 0 0,3-1 0,-2 4 0,1-5 0,-2 5 0,1-5 0,-1 6 0,0-6 0,0 5 0,3-5 0,-2 6 0,2-6 0,-1 5 0,-1-5 0,5 6 0,-5-3 0,1 3 0,1 3 0,-3-2 0,3 3 0,0-1 0,-3-2 0,3 3 0,-3-1 0,0-5 0,2 5 0,-1-6 0,2 0 0,-1-1 0,-1 1 0,5-3 0,-6 5 0,6-4 0,-6 4 0,5-5 0,-4 2 0,5 1 0,-3-3 0,3 2 0,0-2 0,-2 2 0,1-2 0,-2 6 0,3-6 0,0 5 0,-3-2 0,3 0 0,-3 3 0,3-6 0,0 2 0,-3 1 0,3-3 0,-3 2 0,3-2 0,0 2 0,0-2 0,0 3 0,0-1 0,0-2 0,0 2 0,0-2 0,0-1 0,0 1 0,0-1 0,0 0 0,0 0 0,2-2 0,-1 2 0,4-5 0,-2 5 0,2-2 0,0 3 0,1-1 0,-1 1 0,1-1 0,-1 1 0,4-1 0,-3 1 0,2 0 0,1-1 0,-3 1 0,2 0 0,-2-1 0,-1 0 0,1 1 0,-1-1 0,1 1 0,-1-1 0,0 1 0,-1-1 0,0 1 0,-1-1 0,3 0 0,-3 1 0,2-1 0,-2 1 0,0-1 0,2 1 0,-2-1 0,2 1 0,-2-1 0,2 0 0,-2 1 0,2-1 0,1 1 0,-1-1 0,1 4 0,2-3 0,2 5 0,2-4 0,0 5 0,0-3 0,0 0 0,0 3 0,0-3 0,4 1 0,-3 1 0,2-4 0,-3 4 0,4-4 0,-4 5 0,4-5 0,-1 2 0,-2-3 0,3 0 0,-4 3 0,0-3 0,3 3 0,-2-3 0,3 1 0,-7 1 0,2-1 0,-1 2 0,-1-3 0,2 0 0,-5-1 0,6 1 0,-6 0 0,3 2 0,-4-2 0,1 3 0,-1-4 0,3 1 0,-1-1 0,1 1 0,0 0 0,-1-1 0,4 1 0,-2 0 0,3 0 0,0 0 0,0 0 0,4 0 0,-3-2 0,5 2 0,-5-3 0,6 1 0,-2 1 0,3-4 0,-4 2 0,3-3 0,-3 0 0,1 0 0,2 0 0,-6 0 0,6 0 0,-7 0 0,7 0 0,-6 0 0,3 0 0,-1 0 0,-2 0 0,2 0 0,-2 0 0,-1 0 0,0 0 0,0 0 0,0 0 0,-3 0 0,2-3 0,-5 2 0,3-1 0,-4-1 0,1 3 0,-1-3 0,1 1 0,-1 1 0,0-4 0,-4 5 0,-5-2 0,-5 2 0,-11 0 0,3 3 0,-11 0 0,-1 1 0,-1 3 0,-8-7 0,8 4 0,-4-4 0,5 0 0,1 0 0,3 0 0,-3 0 0,7 0 0,-7 0 0,7 0 0,-2 0 0,3-6 0,0 1 0,4-7 0,0 5 0,1-5 0,2 3 0,0-1 0,2-1 0,5 5 0,-3-3 0,4 4 0,-1-1 0,1 1 0,-1-1 0,1 0 0,-1 3 0,1-1 0,-1 0 0,1-1 0,-1 2 0,1-2 0,-1 2 0,1-2 0,-1 1 0,1 0 0,-1 0 0,-2-1 0,1-1 0,-4-3 0,5 3 0,-6-3 0,6 1 0,-5 1 0,1-4 0,1 4 0,-2-4 0,4 2 0,-4-1 0,4-1 0,-2 1 0,3-2 0,-3 0 0,3 3 0,-3-3 0,6 3 0,-2 0 0,1-2 0,1 4 0,-2-1 0,4-1 0,-4 3 0,5-2 0,-5 2 0,4-2 0,-1 1 0,-1-4 0,2 5 0,-4-6 0,4 3 0,-1-3 0,-1 0 0,2 3 0,-4-3 0,4 3 0,-4-3 0,4 0 0,-4 0 0,4 0 0,-5-4 0,6 3 0,-3-3 0,3 1 0,0-2 0,0 1 0,0-3 0,0 2 0,0 1 0,0-3 0,0 6 0,0-3 0,0 1 0,0 2 0,0-3 0,0 4 0,0 0 0,0 0 0,0-4 0,0 3 0,0-3 0,0 4 0,0-3 0,0 2 0,0-3 0,0 4 0,0-4 0,0 3 0,0-2 0,0 3 0,-3 0 0,2-1 0,-2 1 0,3 0 0,0 0 0,0 0 0,0 0 0,0 2 0,0-1 0,0 2 0,0-3 0,0 2 0,0-1 0,0 2 0,0 0 0,0-3 0,0 6 0,0-3 0,0 1 0,0 2 0,0-6 0,0 6 0,3-2 0,-3-1 0,5 3 0,-4-3 0,1 4 0,1-1 0,-3 1 0,3-1 0,-1 1 0,-1-1 0,1 1 0,1-1 0,-3 1 0,5-1 0,-4 1 0,4-1 0,-5 1 0,5 2 0,-4-2 0,3 2 0,-3-3 0,3 3 0,-3 3 0,2 6 0,-3 3 0,0 7 0,-3 0 0,-1 4 0,-3 0 0,1-1 0,-1 1 0,0 0 0,0 3 0,1-5 0,2 4 0,-2-5 0,3-1 0,-1 0 0,2-4 0,-1-3 0,2 2 0,-1-5 0,2 6 0,0-3 0,0 0 0,0 2 0,0-2 0,0 0 0,0 3 0,0-3 0,0 3 0,0 3 0,0-2 0,0 6 0,0-6 0,0 3 0,0-1 0,0-2 0,0 3 0,0-4 0,0-3 0,0 2 0,-2-5 0,1 6 0,-2-6 0,1 5 0,1-5 0,-4 6 0,4-3 0,-5 3 0,6 0 0,-6 4 0,5-4 0,-2 4 0,0-1 0,3-2 0,-3 3 0,3-1 0,0-2 0,0 3 0,0-1 0,0-2 0,0 6 0,0-2 0,3 2 0,0 1 0,7 0 0,0 0 0,3 0 0,1 0 0,-1-1 0,-3-2 0,2 2 0,-2-6 0,-1-1 0,3 0 0,-3-6 0,0 5 0,2-4 0,-1 2 0,2-1 0,-3-1 0,2 2 0,-2-1 0,3-1 0,1 1 0,-4 1 0,2-2 0,-1 2 0,2-3 0,0 0 0,-3-1 0,6 2 0,-5-2 0,5 4 0,-3-2 0,4 2 0,-3-3 0,6 1 0,-3-1 0,0 0 0,3 4 0,-2-3 0,7 3 0,-4-4 0,4-2 0,0-1 0,1 0 0,3-2 0,1 6 0,0-7 0,0 4 0,-5-2 0,4-1 0,-7 2 0,3-3 0,-4 0 0,-1 0 0,-2 0 0,-2 0 0,-3 0 0,0 0 0,0 0 0,1 0 0,-4 0 0,-1 0 0,-3 0 0,1 0 0,2 0 0,-2 0 0,3 0 0,-4 0 0,1 0 0,-1 0 0,1 0 0,-1 0 0,3 0 0,-2-2 0,6-2 0,-6 1 0,2-2 0,-2 4 0,-1-1 0,0 2 0,-6 0 0,-3 3 0,-11 0 0,2 3 0,-6 1 0,3 2 0,-4-1 0,0 1 0,0-2 0,0-1 0,-4-2 0,3-1 0,-3 0 0,0-2 0,-1 1 0,0-2 0,-2 0 0,6 0 0,-7 0 0,7 0 0,-7 0 0,7-5 0,-7 0 0,7-8 0,-2 3 0,2-7 0,1 2 0,-6-6 0,8 7 0,-7-7 0,12 7 0,-7-6 0,6 7 0,-2-4 0,4 5 0,2 0 0,-1 0 0,1 0 0,-2-1 0,0 1 0,3 3 0,-2-2 0,1 2 0,-2-4 0,0 4 0,0-3 0,3 3 0,-3 0 0,3-3 0,-3 5 0,-1-4 0,1 4 0,0-2 0,3 0 0,-3 3 0,3-6 0,-1 3 0,-1-1 0,4-1 0,-2 4 0,3-4 0,-2 2 0,1-1 0,-1-1 0,4 2 0,-1 0 0,2-3 0,-3 6 0,0-5 0,3 1 0,-2-2 0,1 0 0,1 0 0,-2 0 0,4 0 0,-4 0 0,4-1 0,-5-2 0,3 2 0,-1-3 0,-1 4 0,4-3 0,-4 4 0,2-3 0,-1 4 0,-1-2 0,2 0 0,-1 0 0,-1 0 0,4 0 0,-4-1 0,4 1 0,-5 0 0,6 0 0,-3 0 0,1 3 0,1-3 0,-1 6 0,2-5 0,0 1 0,0 1 0,0-2 0,0 2 0,0 0 0,0-3 0,0 3 0,0-7 0,0 3 0,0-2 0,0 3 0,0 3 0,0-3 0,0 3 0,0 0 0,0 0 0,0 4 0,0-4 0,0 3 0,0-2 0,0 0 0,2 2 0,-1-2 0,3 2 0,-1 1 0,3-4 0,0 3 0,0-5 0,-1 4 0,1-4 0,-1 5 0,1-6 0,0 6 0,0-5 0,-1 4 0,1-4 0,3 4 0,-2-4 0,1 2 0,-2-1 0,0 2 0,2-1 0,-2 3 0,3-5 0,-4 4 0,4-1 0,-3-1 0,3 3 0,-3-3 0,-1 4 0,0-1 0,1 3 0,-1-2 0,1 5 0,-3-5 0,1 4 0,-3 1 0,1 3 0,-2 2 0,0 0 0,-3 4 0,0 0 0,-3 3 0,0 0 0,0 0 0,-3 0 0,2 0 0,-2 0 0,3 0 0,0 0 0,0-3 0,0 3 0,1-6 0,2 2 0,-2-2 0,4 2 0,-4-2 0,4 3 0,-3-4 0,3 0 0,-1 1 0,-1-1 0,2 1 0,-1-1 0,2 1 0,0 2 0,0 1 0,-3 3 0,3 0 0,-3 0 0,3 0 0,0 4 0,-3-3 0,3 2 0,-3 1 0,3-3 0,0 6 0,-3-6 0,2 6 0,-1-3 0,2 4 0,0 0 0,0 0 0,0-1 0,0 1 0,0 0 0,0 4 0,0-3 0,0 3 0,0-5 0,3 5 0,1-3 0,0 3 0,1-8 0,-4 3 0,2-6 0,-3 3 0,2-7 0,-1 2 0,1-5 0,-2 3 0,0-4 0,0 0 0,0 1 0,0-1 0,0 1 0,0-1 0,0 1 0,0-1 0,0 1 0,0-1 0,2-2 0,-1-1 0,1-2 0</inkml:trace>
  <inkml:trace contextRef="#ctx0" brushRef="#br0" timeOffset="6051">13434 13559 24575,'-8'0'0,"-3"0"0,2 0 0,-3 0 0,0 0 0,-4 0 0,3 0 0,1 0 0,-3 0 0,5 0 0,-6 0 0,4 0 0,0 0 0,0 0 0,2 0 0,-1-3 0,5 3 0,-3-3 0,4 3 0,-1 0 0,1 0 0,0 0 0,0 0 0,2 4 0,0 0 0,3 9 0,0-3 0,0 6 0,0 0 0,3-4 0,-2 4 0,1-4 0,-2 0 0,3 0 0,-2-3 0,1 3 0,-2-6 0,0 2 0,0-3 0,0 1 0,0-1 0,0 1 0,0-1 0,0 0 0,0 0 0,0 0 0,0 0 0,0 1 0,0-1 0,3-2 0,0-1 0,2-2 0,0 0 0,1 0 0,-1 0 0,1 0 0,2 0 0,1 0 0,3 0 0,0 0 0,0 0 0,1 0 0,-1 0 0,0-2 0,0 1 0,0-2 0,0 3 0,0 0 0,0 0 0,-3 0 0,2 0 0,-4 0 0,1 0 0,-3 0 0,1 0 0,-1 0 0,1 0 0,-1 0 0,1 3 0,-1 0 0,1 2 0,-1 4 0,1 0 0,-2 3 0,-2-3 0,1 6 0,-2-5 0,2 5 0,-3-3 0,0 0 0,0 0 0,0 4 0,0-3 0,0 2 0,0-3 0,0 0 0,0-3 0,0 3 0,-3-3 0,0 0 0,-3-1 0,-2-2 0,1-1 0,-1 1 0,2-1 0,-2 1 0,2 0 0,-6 0 0,6-3 0,-5 2 0,5-4 0,-6 4 0,6-4 0,-6 1 0,6-2 0,-2 0 0,-1 0 0,3 0 0,-5 0 0,4 0 0,-4 0 0,5 0 0,-3 0 0,4 0 0,-1 0 0,-2 0 0,4-2 0,-4 1 0,5-4 0,-2 3 0,2-1 0,0 0 0</inkml:trace>
  <inkml:trace contextRef="#ctx0" brushRef="#br0" timeOffset="8169">13585 13657 24575,'-5'0'0,"13"0"0,-2 0 0,16 0 0,-9 0 0,10 0 0,-10 0 0,14 0 0,-9 0 0,5 0 0,-3 0 0,0 0 0,-4 0 0,3 0 0,-9 0 0,5 0 0,-6 0 0,0 0 0,0 0 0,-4 0 0,1 0 0,-1 0 0,0 0 0,1 0 0,-1-5 0,1 4 0,-3-6 0,1 6 0,-3-4 0,1 2 0,1 0 0,-3-1 0,5 1 0,-5-3 0,5 1 0,-4 0 0,1 4 0,-5 4 0,2 3 0,-4 3 0,2-4 0,-3 4 0,1-3 0,-1 5 0,-3-2 0,3 3 0,-3 0 0,3 0 0,-1 0 0,2-2 0,-1 1 0,0-2 0,0 0 0,3 2 0,-3-1 0,3-1 0,-3 2 0,0-2 0,3 3 0,-2 0 0,1 0 0,-2 0 0,0 0 0,0 0 0,0 0 0,0 1 0,0-1 0,-1 0 0,4-3 0,-2 2 0,1-2 0,1 3 0,-3 0 0,3-3 0,0 0 0,-2-1 0,4-2 0,-2 3 0,1-4 0,1 1 0,-1-1 0,2 0 0,0 1 0,0-1 0,0 1 0,0-1 0,0 4 0,0-3 0,0 2 0,0-2 0,0-1 0,0 0 0,-3 1 0,3-1 0,-3 1 0,3-1 0,0 0 0,0 1 0,0-1 0,0 1 0,0-1 0,0 0 0,0-2 0,0-1 0</inkml:trace>
  <inkml:trace contextRef="#ctx0" brushRef="#br0" timeOffset="18011">11962 13794 24575,'7'0'0,"0"0"0,17 0 0,-1 0 0,2 0 0,4 0 0,0 0 0,0 0 0,-4 0 0,2 0 0,-6 6 0,3 1 0,-4 10 0,0-3 0,2 7 0,-2-7 0,1 7 0,-4-8 0,-1 4 0,-4-5 0,-3-3 0,0 2 0,-3-2 0,0 0 0,-1 0 0,1-4 0,-1 3 0,1-1 0,0 1 0,-3-3 0,1 1 0,-3 2 0,1-1 0,1 4 0,-2-5 0,2 5 0,-3-1 0,0 2 0,0 0 0,0 0 0,0 0 0,0 0 0,0 0 0,0 0 0,0 0 0,0 0 0,0 0 0,0 4 0,0-3 0,0 2 0,0-3 0,-3 0 0,2 0 0,-4-3 0,4 0 0,-1-4 0,2 1 0,-3-3 0,3 1 0,-3-1 0,3 2 0,0 0 0,0 1 0,0-1 0,0 1 0,0-1 0,0 1 0,0-1 0,0 0 0,0 0 0,0-2 0,0-1 0</inkml:trace>
  <inkml:trace contextRef="#ctx0" brushRef="#br0" timeOffset="22683">12471 13356 24575,'-8'0'0,"-3"0"0,5 0 0,-2 0 0,2 0 0,-2 0 0,1 0 0,-1 0 0,2 0 0,1 0 0,-1 0 0,-2 0 0,2 0 0,-3 0 0,6 2 0,-2 1 0,2 2 0,-2 1 0,-1-1 0,1 1 0,1-1 0,0 1 0,0-1 0,1 1 0,-2-1 0,2 0 0,0 1 0,-2-1 0,2 1 0,0-1 0,1 1 0,-1-1 0,3 0 0,-2 1 0,2-1 0,0 0 0,0 0 0,0 1 0,0-1 0,0 1 0,0-1 0,2 1 0,1-1 0,3 1 0,-1-1 0,0 1 0,4-3 0,0 2 0,3-5 0,-3 5 0,2-4 0,-1 1 0,2-2 0,0 0 0,-3 0 0,2 0 0,-5 0 0,6 0 0,-6 0 0,2 0 0,1 0 0,-3 0 0,5 0 0,-5 0 0,3 0 0,-1 0 0,-2 0 0,6 0 0,-6 3 0,2 0 0,-2 2 0,-1 1 0,0-1 0,1 4 0,0 0 0,0 6 0,0-2 0,1 6 0,-4-3 0,0 4 0,-3 0 0,0 4 0,0-3 0,0 3 0,0-1 0,0-2 0,-3 3 0,-3-4 0,-2-4 0,-4 0 0,6-7 0,-6 0 0,9-4 0,-5 1 0,5-1 0,0-6 0,3-3 0,9-8 0,6-5 0,6-1 0,4 0 0,-4 1 0,4-1 0,-5 4 0,-3 0 0,-1 5 0,-7 3 0,-1 0 0,-2 1 0,-1 2 0,0-2 0,-2 2 0,-5 0 0,-2 1 0,-4-1 0,0 3 0,2-3 0,-3 3 0,4 0 0,-1 0 0,1 0 0,-1 0 0,1 0 0,0 0 0,0 0 0,0 0 0,-2 0 0,1 0 0,-1 0 0,4 3 0,-2-3 0,2 5 0,-2-4 0,2 3 0,-2-3 0,5 4 0,-5-5 0,5 5 0,-3-2 0,1 2 0,1 0 0,-1 1 0,0-1 0,1 0 0,-1 0 0,2 0 0,0 1 0,0-1 0,0 0 0,-3 0 0,3 0 0,-3 1 0,1-4 0,2 3 0,-5-4 0,2 4 0,-3-5 0,1 3 0,-1-3 0,-2 2 0,2-1 0,-3 2 0,4-3 0,-1 0 0,1 0 0,-4 0 0,3 0 0,-2 0 0,2 0 0,1 0 0,-1 0 0,1 0 0,-4 0 0,3 0 0,-2 0 0,2 0 0,1-3 0,-1 3 0,1-5 0,-1 4 0,1-4 0,0 2 0,-1 0 0,3-1 0,-2 3 0,2-4 0,0 2 0,-2-2 0,5-1 0,-3 1 0,3 0 0,0-1 0,0-2 0,0-2 0,0-2 0,0 0 0,3 0 0,1-4 0,2 3 0,3-2 0,-3 6 0,3-3 0,-1 6 0,-1-3 0,1 3 0,-2 1 0,-1-1 0,-2 1 0,2 2 0,-4-2 0,3 2 0,-3-2 0,3 2 0,-3-2 0,3 2 0,-1-2 0,2 0 0,1 2 0,-4-2 0,3 4 0,-2-4 0,3 5 0,-1-5 0,0 2 0,1-3 0,-1 1 0,1-1 0,-1 1 0,1-1 0,-1 1 0,1 2 0,-1-2 0,0 2 0,1-3 0,-3 1 0,2 2 0,-5-2 0,5 2 0,-4-3 0,1 1 0,1-1 0,-3 0 0,3-2 0,-3 2 0,0-3 0,0 4 0,0-1 0,0 1 0,0-1 0,0 1 0,0-1 0,0 1 0,0-1 0,-6-2 0,2 2 0,-7-6 0,2 6 0,-3-6 0,0 5 0,-1-1 0,4 2 0,-2 0 0,2 3 0,0 0 0,-3 3 0,3-3 0,0 3 0,-3-3 0,3 3 0,-3 0 0,3 0 0,-2 0 0,1 0 0,1 0 0,-2 0 0,5 0 0,-3 0 0,4 0 0,-1 0 0,1 0 0,-1 0 0,1 0 0,0 0 0,-1 2 0,4-1 0,-1 1 0</inkml:trace>
  <inkml:trace contextRef="#ctx0" brushRef="#br0" timeOffset="25036">12631 13338 24575,'8'0'0,"3"-3"0,-5 3 0,9-6 0,-8 5 0,11-2 0,-11-2 0,8 4 0,-6-8 0,3 9 0,-3-3 0,3 3 0,-6 0 0,5 0 0,-5 0 0,3 0 0,-4 0 0,1 0 0,-1 0 0,1 0 0,-1 0 0,0 2 0,1 2 0,-1 1 0,1 0 0,-1 1 0,1 2 0,-1-2 0,-1 6 0,-2-6 0,0 2 0,-1-2 0,2-1 0,-3 4 0,0-3 0,2 2 0,-1-3 0,1 1 0,-2-1 0,0 4 0,0-3 0,0 2 0,0 1 0,0-3 0,0 2 0,0 1 0,0-3 0,0 5 0,0-5 0,0 6 0,0-6 0,0 2 0,0 1 0,0 0 0,-2 0 0,-5 2 0,1-5 0,-5 6 0,2-6 0,-1 3 0,-1-1 0,2-1 0,0 1 0,-3-2 0,6 0 0,-2-1 0,2 1 0,0-1 0,-2 4 0,2-3 0,-3 5 0,3-5 0,0 6 0,-2-3 0,-2 3 0,1 0 0,-3 0 0,3 0 0,-3 0 0,0-3 0,2 3 0,2-6 0,2 3 0,0-4 0,1 1 0,-1-1 0,3 0 0,1 0 0,2 0 0,0 1 0,0-1 0,0 0 0,0 1 0,0-1 0,0 0 0,0 0 0,2-2 0,1-3 0,5-3 0,-2 0 0,6-3 0,-3 3 0,3-3 0,0 0 0,0-1 0,0 4 0,0-2 0,0 1 0,0-2 0,3 3 0,-2-3 0,3 3 0,-4 0 0,0-3 0,0 3 0,0-1 0,0 2 0,-3 2 0,2 0 0,-5-3 0,6 3 0,-6-3 0,2 3 0,-2 0 0,2 0 0,-2 0 0,3 0 0,-4 0 0,1 0 0,-1 0 0,0 0 0,1 0 0,-1 0 0,0 0 0,0 0 0,-2 2 0,-1 1 0,1 0 0,-3 2 0,2-2 0,-2 2 0,0-2 0,0-1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18:16.327"/>
    </inkml:context>
    <inkml:brush xml:id="br0">
      <inkml:brushProperty name="width" value="0.08819" units="cm"/>
      <inkml:brushProperty name="height" value="0.35278" units="cm"/>
      <inkml:brushProperty name="color" value="#00FF00"/>
      <inkml:brushProperty name="tip" value="rectangle"/>
      <inkml:brushProperty name="rasterOp" value="maskPen"/>
    </inkml:brush>
  </inkml:definitions>
  <inkml:trace contextRef="#ctx0" brushRef="#br0">19380 11137,'37'-3,"-9"3,-5 4,-7 2,4 4,-4-6,0 4,-4-2,0-1,0 3,-3-5,2 3,-1-1,-1 1,2 0,-5 0,3 2,-1-1,-1 1,1 1,-2 0,3 0,-3 2,6-1,-6 2,6 0,-5 3,4-2,-4 6,5-6,-5 2,1 1,-1-3,-1 2,0-3,0 4,0-3,1 6,2-7,-2 7,2-6,-3 6,0-6,1 6,-1-6,0 6,1-6,-1 6,3-6,-2 6,2-6,-3 6,0-6,1 6,-1-6,3 2,-2-3,1-3,-2 3,0-3,3 0,-3 3,3-3,-3 0,3 3,-3-3,3 3,-1 0,-1 0,4 0,-4 0,4 0,-4 0,4-3,-4 3,5-3,-6 3,3 0,0-2,-3 1,6-2,-6 3,6 0,-6 0,6 0,-3 0,4 4,-1-3,4 3,-3-1,2-1,2 5,-3-2,3 4,-4-1,4 0,-2 4,2-2,-3 2,-4-5,2 1,-4-3,4 2,-5-3,2 0,-2 3,1-6,0 6,0-6,-1 2,-1-3,0 0,0 0,0 1,2-4,-1 2,5-1,-6 2,6-3,-3 2,3-1,0 2,0 0,4 0,-4 1,7 0,-5 2,6 3,-7-1,8 3,-7-3,5 0,-5 3,6-3,-5 3,5 2,-5 2,6-2,-7 2,7-2,-6 2,1-6,3 10,-6-10,9 7,-8-5,7 2,-7-2,7 6,-6-5,3 8,-1-8,-2 7,3-2,-4-1,0 2,0-2,0 0,-1-1,-2 0,1-3,-4 2,4-3,-4 0,1 0,0-4,-1 3,1-3,-3 4,0-3,1 1,-1-5,0 3,0-4,4 4,-4-7,3 6,-3-6,3 3,-2 4,4-3,-4 2,5 1,-3-3,1 2,2 1,-2-3,3 6,-1-6,1 6,-1-7,5 8,-4-7,4 7,-5-7,5 7,-4-7,3 3,-6-4,1 0,-2 0,1 0,1 0,-4 0,2 0,-1 1,-1-4,1 2,-2-2,0 3,0 0,0-3,0 2,-1-4,-1 4,1-2,-2 3,0 0,2-3,-1 3,-1-6,2 5,-4-3,-25-2,0-1,-25-5,19 0,1 2,9-1,0 2,-3 0,2-2,-3 2,4-3,3 0,2 0,-1 0,3 0,-2 0,-1 0,3 0,-3 3,1-2,2 1,-3-2,4 0,3 0,-2 0,1 0,1 0,-2 0,1 0,-2 0,0 0,-3 0,2 3,-6-2,6 1,-3-2,0 0,3 0,-5 0,4 0,-1 3,-1-2,3 1,-2-2,3 0,0 0,-4 0,3 0,-3 0,4 0,0 0,0 0,-4 0,3 0,-6 0,3 0,-4 0,0 0,0 0,0 0,0 0,0 0,0 0,1 0,-1 0,0 0,0 0,0 0,0 0,0-3,0 3,4-6,-3 5,2-1,-3-1,0 2,1-2,2 3,-2-3,6 2,-6-2,2 3,-2 0,2 0,-2 0,-1 0,-1 0,-3 0,0 0,3 0,-7 0,7 0,-7 0,3 0,-3 0,-1 0,0-3,0 2,-4-6,3 3,-4-3,5 0,-4-1,3 4,-4-3,5 3,1-3,-6 0,4-1,-3 4,5-2,-1 2,0-4,0 1,0 3,4-2,-3 5,7-5,-2 5,3-2,0 3,0 0,0 0,0 0,0-3,0 3,0-3,0 0,4 2,-3-2,6 3,-6 0,6-3,-3 3,1-3,-2 3,1 0,-3 0,6 0,-3 0,4 0,0 0,0 0,0 0,2 0,-1 0,-1 0,3 0,-5 0,8 0,-5 2,2 1,1 3,0-1,2 3,-2-2,2 2,-2 0,0-5,5-25,-2 10,5-26,3 22,1-8,3 3,0-7,0 3,0-4,0 4,-3-3,2 8,-2-8,2 3,1 0,-3-3,2 3,-2-4,4 0,-1-4,0 3,4-4,-3 5,2-4,1 3,-3-3,2 4,-3 4,4-3,-4 3,3 0,-2-2,-2 2,2-4,-1 4,0-3,-4 3,4-4,-6 4,5-2,-2 6,0-7,-1 7,0-7,-2 3,5 0,-6-3,7 3,-3-8,3 3,1-4,-1 6,0-1,0-4,1 2,2-2,-2 0,7-2,-4 1,1-4,2 4,-2-1,0-3,2 4,-1-10,2 4,1-4,0 5,-1 0,1 0,-1 0,1 0,-4 4,2-2,-5 7,1 1,-3 1,0 3,0 0,0 1,0 4,-1 0,1 0,-4 0,3 0,-5 1,2-1,-3-4,0 3,0-7,0 3,0-4,0 0,0 0,0-4,0 3,0-3,0 4,0 0,0 0,0 4,0-3,0 3,0 0,0 1,0 1,0 5,0-5,0 7,0-4,0 0,0 3,0 2,0-1,0 3,0 1,0 0,0 3,0-3,0 3,0 0,0 1,0-1,-3 43,-1-20,-3 41,0-31,-4 10,2 0,-5 5,2 0,-4-1,-1 17,5-16,4-10,-1 1,-7 10,-1 10,-3-1,3-4,0 4,2-8,2 3,-2-5,7-1,-7 1,6-1,-2 1,3 0,-3 0,2 0,-3 5,1-4,-1 3,0-9,-3 4,4-8,-1 4,-1-10,5 4,-2-7,3 3,1-4,-1 3,0-2,3 6,-2 3,2 0,-1 7,-1-2,5 9,-6-4,6 3,-2-4,3-6,0 5,0-8,0 3,0-4,0 0,0 0,0 0,0-4,-4 3,4-8,-4 4,4-4,0-3,0 1,0-1,0 3,0-1,0 1,0 0,0 0,0 0,0 3,-3-2,3-1,-3-1,3-2,-3 3,2-1,-2 1,3 0,-3 0,2 0,-2 0,3-1,0 5,0-3,0 7,0-8,-3 8,2-3,-2 4,3 0,-3-1,-1 1,-4 0,1 0,0 0,0-4,0 3,0-8,0 4,0 0,0-3,0 7,3-3,-2-1,2 4,-3-7,3 7,-2-7,3 6,-4-9,3 4,-1-9,4 0,-4-2,4-5,-2 6,3-1,0 2,0-2,0 1,0-3,0 0,0 2,0 1,0-3,0 2,0-3,0 0,3 3,0-2,5-1,1-3,7 2,-3-1,10 0,-6 1,11 0,-4 0,5 0,0 0,4-3,-3-1,8-3,-4 0,5 0,-4 0,3 0,-4 0,5 0,0 0,0 0,11 0,-4 0,5 0,-2-3,-4 2,0-6,4 6,-9-3,4 1,-5 2,-5-6,4 6,-8-2,3 0,-4 2,0-5,-4 5,3-6,-3 7,0-7,2 3,-2-3,0 3,3-2,-3 5,3-5,1 2,0-4,-4 1,3 0,-4 3,5-2,0 2,-4-3,3 0,-3 0,8-1,-3 1,3-1,-4 1,0 3,4-3,-3 3,8-3,-8 2,8-2,-8 7,3-7,1 6,-5-5,5 5,-5-2,-1-1,1 4,-4-4,3 4,-3 0,0 0,2 0,-6 0,3 0,-4 0,0 0,-1 0,-2 0,2 0,-7 0,7 0,-6-2,6 1,-6-2,6 3,-6-2,3 1,-7-2,2 0,-5 3,5-5,-2 4,-1-1,2 2,-2 0,3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18:20.427"/>
    </inkml:context>
    <inkml:brush xml:id="br0">
      <inkml:brushProperty name="width" value="0.05292" units="cm"/>
      <inkml:brushProperty name="height" value="0.05292" units="cm"/>
      <inkml:brushProperty name="color" value="#FF0000"/>
    </inkml:brush>
  </inkml:definitions>
  <inkml:trace contextRef="#ctx0" brushRef="#br0">21282 13628 24575,'-14'0'0,"-1"0"0,6 0 0,-2 0 0,1 3 0,-2 0 0,0 6 0,3 0 0,-6 1 0,5-2 0,-4 5 0,3-3 0,1 6 0,-2-4 0,3 0 0,-3 0 0,5 3 0,-2-2 0,3 6 0,-3-6 0,1 6 0,0-6 0,1 6 0,1-6 0,-1 6 0,-2-6 0,2 6 0,-2-6 0,3 2 0,0-3 0,-3 0 0,2 0 0,-2 0 0,6 0 0,-2-2 0,1 1 0,-1-2 0,-1 3 0,2 0 0,-1 0 0,4 0 0,-4 0 0,1 0 0,1 0 0,0 0 0,0 0 0,3 1 0,-6-1 0,6 0 0,-3 3 0,3-2 0,0 3 0,0-7 0,0 2 0,0-2 0,0 0 0,0 0 0,0-1 0,0-2 0,0 3 0,0-4 0,0 1 0,0-1 0,0 0 0,0-4 0,0 1 0,0-5 0</inkml:trace>
  <inkml:trace contextRef="#ctx0" brushRef="#br0" timeOffset="1470">18981 13694 24575,'11'0'0,"0"0"0,4 0 0,2 0 0,2 0 0,1 0 0,4 0 0,6 0 0,-4 0 0,2 0 0,-8 0 0,0 0 0,-7 0 0,6 0 0,-9 3 0,9 0 0,-3 4 0,0-1 0,3 0 0,-6 0 0,3 1 0,-5-1 0,5 0 0,-3 0 0,2 3 0,-3 0 0,-3 0 0,3 3 0,-3-3 0,3 3 0,0 0 0,1 3 0,-1 2 0,-2 2 0,3 1 0,-6 4 0,6-3 0,-5 6 0,2-2 0,-3 0 0,0 3 0,-4-4 0,0 1 0,-3 3 0,0-7 0,0 3 0,0-1 0,0-2 0,0 3 0,0-4 0,0 4 0,0-3 0,0-1 0,-2-1 0,-2-3 0,0 1 0,1-2 0,1-6 0,1 3 0,-1-6 0,2 2 0,0-2 0,0-1 0,0 0 0,0-2 0,0-1 0</inkml:trace>
  <inkml:trace contextRef="#ctx0" brushRef="#br0" timeOffset="3558">20424 13472 24575,'-18'0'0,"-1"0"0,-5 0 0,3 0 0,-7 0 0,7 0 0,-2 0 0,6 0 0,-2 0 0,6 0 0,-3 0 0,4 0 0,3 0 0,1 0 0,2 0 0,3 2 0,4 4 0,2 3 0,3 0 0,0 3 0,-1-3 0,-1 3 0,1-3 0,-5 2 0,3-5 0,-1 6 0,-1-6 0,2 5 0,-1-5 0,-1 6 0,1-6 0,1 2 0,-3 1 0,3-3 0,-1 2 0,-1-2 0,1-1 0,-2 0 0,2-2 0,1 0 0,2-3 0,0 0 0,0 0 0,4 0 0,0 0 0,3 0 0,3 0 0,-2 0 0,3 0 0,-1 0 0,-2 0 0,3 0 0,-4 2 0,3 2 0,-2 5 0,3 0 0,-4 3 0,0 0 0,0 4 0,0-3 0,-2 2 0,-1-3 0,-3 0 0,-3 0 0,0-2 0,-3-2 0,0 0 0,0-2 0,0 6 0,0-6 0,-5 5 0,1-5 0,-8 3 0,3-3 0,-3 0 0,0 0 0,-4 0 0,3-2 0,-2-1 0,3-3 0,-1 0 0,1 0 0,-3 0 0,5 0 0,-5 0 0,9 0 0,-3 0 0,4 0 0,-1 0 0,4 0 0,-1 0 0</inkml:trace>
  <inkml:trace contextRef="#ctx0" brushRef="#br0" timeOffset="5161">20525 13507 24575,'19'0'0,"-4"0"0,4 0 0,-3 0 0,4 0 0,4 0 0,-7 0 0,6 0 0,-7 0 0,1 0 0,2 0 0,-7 0 0,4 0 0,-4 0 0,0 0 0,-3 0 0,-1 0 0,-2 0 0,-1 0 0,1 0 0,-1 0 0,1 0 0,-1 0 0,0 0 0,1 0 0,-1-3 0,0 2 0,0-1 0,1 2 0,-1 0 0,-4 4 0,0 3 0,-8 4 0,2 4 0,-3-2 0,1 6 0,1-6 0,-1 3 0,4-4 0,-2 0 0,4 0 0,-4 0 0,4-3 0,-2-1 0,3 1 0,0-3 0,0 5 0,-2 1 0,1-2 0,-1 3 0,2-7 0,0 11 0,-3-9 0,3 8 0,-3-9 0,3 1 0,0 0 0,0-1 0,0 1 0,0-3 0,0 1 0,0-1 0,0 1 0,0-1 0,0 1 0,0-1 0,0 0 0,0 1 0,0-1 0,0 0 0,0 0 0,0-2 0,0 0 0</inkml:trace>
  <inkml:trace contextRef="#ctx0" brushRef="#br0" timeOffset="7974">19464 13216 24575,'-11'0'0,"2"0"0,-2 0 0,2 0 0,0 0 0,-3 0 0,6 0 0,-6 0 0,3 0 0,0 0 0,1 0 0,-1 0 0,3 0 0,-2 0 0,2 0 0,3 2 0,-2 1 0,5 3 0,-5-1 0,4 0 0,-1 1 0,2-1 0,0 0 0,0 1 0,0-1 0,0 0 0,0 1 0,0-1 0,0 1 0,0 2 0,2-2 0,2 5 0,1-4 0,1 4 0,0-5 0,2 5 0,1-4 0,3 4 0,0-2 0,0 1 0,0 1 0,0-1 0,1 2 0,-1-3 0,0 2 0,-3-1 0,-1-1 0,-2 2 0,0-5 0,0 3 0,-3-4 0,-1 4 0,1-3 0,-3 2 0,2-2 0,-2-1 0,0 1 0,0-1 0,0 0 0,-2 1 0,-1-1 0,-2-2 0,2 2 0,-2-5 0,4 5 0,-1-2 0,2 2 0,0 0 0,0 1 0,0-1 0,0 0 0,0 1 0,0-1 0,0 1 0,0-1 0,0 0 0,0 1 0,0-1 0,-3-2 0,0-1 0,-5-2 0,-1 0 0,-1 0 0,-1 0 0,2 0 0,-3 0 0,-1 0 0,1 0 0,3 0 0,1 0 0,2 0 0,1 0 0,-1 0 0,1 0 0,-1 0 0,1 0 0,0-2 0,2-1 0,1-2 0,2-1 0,-3-2 0,3 1 0,-3-1 0,3 2 0,0 1 0,0-3 0,0 1 0,0-4 0,0 2 0,0-3 0,3-1 0,2 1 0,5 3 0,2-2 0,0 1 0,0 1 0,-3-2 0,2 4 0,-1-2 0,2 3 0,-3 0 0,2 0 0,-5 1 0,6-1 0,-6 0 0,2 0 0,-2 3 0,-1-2 0,-2 2 0,2 0 0,-5-2 0,3 2 0,-3-2 0,0 0 0,0 0 0,0-1 0,0 1 0,0 0 0,0 0 0,0-1 0,2-2 0,2 2 0,4-6 0,-1 3 0,1-3 0,1 3 0,-3 0 0,3 0 0,-3 3 0,-1 0 0,-2 1 0,0 2 0,-3-2 0,0-1 0,-2 3 0,-1 1 0,-2 2 0,2 0 0,0 0 0</inkml:trace>
  <inkml:trace contextRef="#ctx0" brushRef="#br0" timeOffset="9954">19641 13229 24575,'8'-3'0,"-2"1"0,5-1 0,-3 2 0,4-2 0,-4 3 0,0 0 0,-3 0 0,1 0 0,-1 0 0,0 0 0,1 0 0,-1 3 0,1 0 0,-1 2 0,1 1 0,-1-1 0,1 1 0,-1-1 0,0 1 0,1-1 0,-3 0 0,-1 1 0,0-1 0,-1 0 0,1 1 0,1-3 0,-3 2 0,3-2 0,-3 2 0,0 1 0,0-1 0,0 0 0,0 1 0,0-1 0,0 1 0,0 2 0,0-2 0,0 3 0,0-4 0,0 4 0,0-3 0,0 2 0,0 0 0,0-1 0,0 4 0,0-5 0,0 5 0,0-1 0,0-1 0,0 2 0,-3-2 0,0 0 0,-3 0 0,3-1 0,-2-2 0,0 8 0,-5-7 0,1 4 0,1-3 0,-1-1 0,2 4 0,-4-4 0,1 4 0,-1-2 0,-1 0 0,3-1 0,3-2 0,1-1 0,2 1 0,-2-1 0,-1-2 0,4 2 0,-3-5 0,4 5 0,-1-2 0,2 2 0,2-2 0,7-1 0,0-2 0,6 0 0,-3 0 0,-3 0 0,2 0 0,-2 0 0,0 0 0,3 0 0,-6 0 0,2 0 0,-2 0 0,-1 0 0,1 0 0,-1 0 0,1 0 0,-1 0 0,0 0 0,-2 2 0,2-1 0,-2 1 0,3-2 0,-1 3 0,0-3 0,1 3 0,-1-3 0,-2 2 0,2-1 0,-2 3 0,0-3 0,-1 1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1.2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4953 2802,'0'31,"0"0,0-18,0 10,0-6,0 4,-6 2,4-6,-7 6,8 1,-2-3,-3 3,5 0,-8-4,5 4,-3-4,4 0,-3 0,2-1,-3 1,-2 0,1 0,-2 4,4-4,-1 4,0-4,0 3,1-2,-1 3,0-4,-3 0,3 0,-3 4,0-4,3 4,-6-4,6 0,-3 0,1-4,2 3,-3-3,4 4,-3-4,1 3,-1-3,3 4,-1 0,0 0,1-4,-1 3,1-3,-1 4,4 0,-3 0,2-1,0 1,-2 0,6 0,-6 0,2-1,0 5,-2-3,6 3,-6-4,5 0,-5 3,2-2,0 3,-2 0,2-3,-3 3,0-1,3-2,-2 3,3-5,-4 1,3 0,-2-1,6 1,-6-1,5 1,-5 4,2-3,0 3,-2-1,2-2,0 3,-2-4,3 0,-4-1,0 1,1 0,-1 0,0-1,1 1,-1 0,0 0,1 0,-1 3,0-2,0 3,0 0,0 1,0-1,0 0,-3 0,3 0,-4 1,7 3,-5-3,7 3,-7-3,5 2,0-2,-2 4,2 0,0-1,-3-3,3 3,-3-3,0 0,0-2,1 1,-1-3,3 6,-2-2,2-1,-3 4,3-7,-3 7,4-8,-4 8,3-7,-2 3,5-8,-5 3,5-3,-2 4,1-4,1 0,-5-1,5-2,-1 3,-1-4,2-3,-4-1,2-3</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3.91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4885 2806,'32'0,"4"0,-9 15,0-8,6 15,-7-7,8 1,-2 10,6-6,-2 7,-1-3,0 2,-4 2,4-3,-3 4,3-5,-9 3,5 3,-4-6,0 6,4-6,-7 7,2-8,1 4,-5-6,4 2,-4-2,-1 1,1 4,0-4,-4 0,4 3,-9-11,5 14,-1-10,-6 6,5-3,-5-2,2 5,-2-3,2 3,-6-4,6 0,-6 3,3-2,-1-1,1-1,3-2,-1-1,1 3,0-3,3 1,-2 2,6-1,-7-2,8 5,-4-8,4 8,-1-7,1 3,-2-4,1 0,0 1,1 2,-1-1,0 2,0-4,0 0,0 0,-1 0,1 1,-3-2,2 1,-2 4,3-3,-3 3,3-1,-4-2,5 3,0 0,-1-3,0 3,1 0,-1-3,2 7,2-6,-3 2,4 0,-1-2,-3 2,3-4,-3 4,2-2,0 6,0-7,-2 3,0 0,-4 0,2 0,-5 3,6-3,-6 3,3 1,0 0,-3-1,3 0,0 1,1 0,0 3,3-1,-3 1,4-2,-1-1,1 1,0 0,-1-4,-4 1,2-5,-2 2,4 1,-1-2,0 2,4-4,-2 4,2-2,-2 6,-2-7,0 3,-3-1,2-2,-1 6,-1-3,3 1,-6 1,6-2,-6 3,6 2,3 0,-1-1,3-2,-4 1,4-5,-3 6,2-6,2 6,-5-7,4 4,-5-5,4 5,-3-4,5 8,-6-8,1 6,0-2,0 0,0 3,0-3,-3 3,2 0,-6-4,7 3,-8-3,4 3,-4-3,0 2,0-3,3 1,-2 2,1-6,2 7,-3-3,6 4,-1 4,7-2,-2 8,7-4,-8 0,4 4,-1-8,-3 3,3-3,-4-2,-1-3,0 3,-1-7,1 3,-4-1,2-2,-6 2,7 0,-7-2,8 6,-5-6,6 6,-6-6,5 7,-4-4,5 5,-1-1,0-3,1 3,-1-3,0 4,1-1,-1 1,1-1,0 5,0-3,-3 2,1-4,-2 0,0 0,-4-4,-2-2,-6-3,3-2,-3-2,-1-3</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5.8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7514 5101,'-3'44,"1"-1,2-14,0 6,0 4,0-5,-7 4,5-8,-5 0,4 2,2-6,-6 7,7-4,-10-4,9 3,-8-3,5-1,0 0,-2 0,2-3,-3 2,1-3,2 0,-2 0,2 0,0 0,-1-1,1 1,0 0,-2 0,3-1,-4 1,-3 0,3 4,-3-4,0 8,2-7,-5 7,5-7,-6 6,3-2,-3 4,3-4,-2 2,2-2,-4 4,1 0,-1 0,1-4,0 2,3-2,-2 0,5 2,-4-6,4 3,-2-4,4-4,-1 3,1-2,-1 3,3-4,-2 3,3-3,-1 4,-2 0,5 0,-5-1,3 1,-4 0,3-3,-1-2,4-3,-5 0,6-3,-3 3,0-3,3 3,-3 0,3 3,0-5,0 8,0-11,0 8,0-6,0 3,-3 0,3 0,-3 1,3-1,0 0,0 0,-3 0,2-3,-1 2,2-2,0 0,-3 2,3-3,-3 1,3-1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1.2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4953 2802,'0'31,"0"0,0-18,0 10,0-6,0 4,-6 2,4-6,-7 6,8 1,-2-3,-3 3,5 0,-8-4,5 4,-3-4,4 0,-3 0,2-1,-3 1,-2 0,1 0,-2 4,4-4,-1 4,0-4,0 3,1-2,-1 3,0-4,-3 0,3 0,-3 4,0-4,3 4,-6-4,6 0,-3 0,1-4,2 3,-3-3,4 4,-3-4,1 3,-1-3,3 4,-1 0,0 0,1-4,-1 3,1-3,-1 4,4 0,-3 0,2-1,0 1,-2 0,6 0,-6 0,2-1,0 5,-2-3,6 3,-6-4,5 0,-5 3,2-2,0 3,-2 0,2-3,-3 3,0-1,3-2,-2 3,3-5,-4 1,3 0,-2-1,6 1,-6-1,5 1,-5 4,2-3,0 3,-2-1,2-2,0 3,-2-4,3 0,-4-1,0 1,1 0,-1 0,0-1,1 1,-1 0,0 0,1 0,-1 3,0-2,0 3,0 0,0 1,0-1,0 0,-3 0,3 0,-4 1,7 3,-5-3,7 3,-7-3,5 2,0-2,-2 4,2 0,0-1,-3-3,3 3,-3-3,0 0,0-2,1 1,-1-3,3 6,-2-2,2-1,-3 4,3-7,-3 7,4-8,-4 8,3-7,-2 3,5-8,-5 3,5-3,-2 4,1-4,1 0,-5-1,5-2,-1 3,-1-4,2-3,-4-1,2-3</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3.91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4885 2806,'32'0,"4"0,-9 15,0-8,6 15,-7-7,8 1,-2 10,6-6,-2 7,-1-3,0 2,-4 2,4-3,-3 4,3-5,-9 3,5 3,-4-6,0 6,4-6,-7 7,2-8,1 4,-5-6,4 2,-4-2,-1 1,1 4,0-4,-4 0,4 3,-9-11,5 14,-1-10,-6 6,5-3,-5-2,2 5,-2-3,2 3,-6-4,6 0,-6 3,3-2,-1-1,1-1,3-2,-1-1,1 3,0-3,3 1,-2 2,6-1,-7-2,8 5,-4-8,4 8,-1-7,1 3,-2-4,1 0,0 1,1 2,-1-1,0 2,0-4,0 0,0 0,-1 0,1 1,-3-2,2 1,-2 4,3-3,-3 3,3-1,-4-2,5 3,0 0,-1-3,0 3,1 0,-1-3,2 7,2-6,-3 2,4 0,-1-2,-3 2,3-4,-3 4,2-2,0 6,0-7,-2 3,0 0,-4 0,2 0,-5 3,6-3,-6 3,3 1,0 0,-3-1,3 0,0 1,1 0,0 3,3-1,-3 1,4-2,-1-1,1 1,0 0,-1-4,-4 1,2-5,-2 2,4 1,-1-2,0 2,4-4,-2 4,2-2,-2 6,-2-7,0 3,-3-1,2-2,-1 6,-1-3,3 1,-6 1,6-2,-6 3,6 2,3 0,-1-1,3-2,-4 1,4-5,-3 6,2-6,2 6,-5-7,4 4,-5-5,4 5,-3-4,5 8,-6-8,1 6,0-2,0 0,0 3,0-3,-3 3,2 0,-6-4,7 3,-8-3,4 3,-4-3,0 2,0-3,3 1,-2 2,1-6,2 7,-3-3,6 4,-1 4,7-2,-2 8,7-4,-8 0,4 4,-1-8,-3 3,3-3,-4-2,-1-3,0 3,-1-7,1 3,-4-1,2-2,-6 2,7 0,-7-2,8 6,-5-6,6 6,-6-6,5 7,-4-4,5 5,-1-1,0-3,1 3,-1-3,0 4,1-1,-1 1,1-1,0 5,0-3,-3 2,1-4,-2 0,0 0,-4-4,-2-2,-6-3,3-2,-3-2,-1-3</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5.8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7514 5101,'-3'44,"1"-1,2-14,0 6,0 4,0-5,-7 4,5-8,-5 0,4 2,2-6,-6 7,7-4,-10-4,9 3,-8-3,5-1,0 0,-2 0,2-3,-3 2,1-3,2 0,-2 0,2 0,0 0,-1-1,1 1,0 0,-2 0,3-1,-4 1,-3 0,3 4,-3-4,0 8,2-7,-5 7,5-7,-6 6,3-2,-3 4,3-4,-2 2,2-2,-4 4,1 0,-1 0,1-4,0 2,3-2,-2 0,5 2,-4-6,4 3,-2-4,4-4,-1 3,1-2,-1 3,3-4,-2 3,3-3,-1 4,-2 0,5 0,-5-1,3 1,-4 0,3-3,-1-2,4-3,-5 0,6-3,-3 3,0-3,3 3,-3 0,3 3,0-5,0 8,0-11,0 8,0-6,0 3,-3 0,3 0,-3 1,3-1,0 0,0 0,-3 0,2-3,-1 2,2-2,0 0,-3 2,3-3,-3 1,3-1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5.063"/>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3733 7611,'0'28,"0"-7,0-3,0-5,-5 4,4 6,-7-9,4 13,-3-10,0 3,1 3,-1-5,0 6,0-1,1-2,-2 7,1-3,0 4,0-1,3 1,-3 0,3-1,-3 1,3 0,-2 0,1 0,1 0,-2-1,-1-3,-1 3,-2-3,3 3,-3-3,2 3,-5-3,2 4,-4-1,1 1,0 0,-1 0,1-1,-1 6,0-4,0 3,1-4,3-4,-3 2,7-6,-4 7,4-7,1 3,-1-4,3-1,-2-2,3 2,-1-3,1 4,0 0,3 0,-3-1,3 1,0 0,0 4,0-3,0 2,0 1,0-3,0 7,0-7,0 7,0-7,0 2,0 1,0-3,0 3,0-8,0 3,0-3,0 1,0 2,0-6,0 6,0-7,0 7,-3-6,2 6,-1-2,2-1,0 3,0-6,0 3,0-4,0 0,0-3,0 2,0-2,0 0,0 1,0-2,-3 2,0 1,0-3,1 2,-1-2,3 1,-3 1,1-1,1-1,18-2,10-4,15-2,2 0,-1 0,-2 0,13 0,-13 0,-9 0,2 0,20 4,-23-2,1 1,-1 1,0 1,20 3,5-3,-6 2,-4-2,2-1,-12 3,7-6,4 2,3-1,3-1,-15-1,0 1,11 1,-4-1,-3-1,-13-3,1 2,4-5,-5 2,0 0,21-5,-20 7,20-7,-26 8,1-2,3-1,-3 4,4-4,-1 4,6-3,-4 2,8-3,-8 4,8 0,-4 0,5 0,0 0,-4 0,2 0,-2 0,-1 0,4 0,-9 0,5 0,-6 0,1 0,0 0,-5 0,4 0,-3 0,4 0,0 0,0 0,-1 0,1 0,4 0,-3 0,4 0,-1 0,-3 0,3 0,0-3,-3-1,4-4,-1 4,-3-2,8 2,-4-1,1-1,3 5,-4-2,10-1,-4 3,3-2,-4 3,5 0,-4 0,4-4,-6 3,-3-2,2 3,-7 0,8 0,-8 0,4 0,-1 0,-3 0,3-3,-4 2,0-2,0 3,-5-3,4 2,-3-2,4 0,-4 2,3-6,-4 7,5-7,4 6,-3-5,4 2,-1 0,-3-3,3 6,1-2,0 3,5 0,-5 0,4 0,-8 0,3 0,-4-3,0 2,-5-2,4 3,-7 0,-1 0,-1 0,-6 0,6 0,-6 0,0 0,-2 0,-5 0,5 0,-2 0,-1-3,2 3,2-3,-3 3,2 0,-4 0,2 0,5 0,-5 0,5 0,-5 0,3 0,0 0,3 0,2 0,7 0,-4 0,8 0,-7 0,7 0,-7 0,2 0,-6 0,-2 0,-6 0,0 0,1 0,-3 0,5 0,-3-2,2-8,-2-3,-2 2,-4 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7.792"/>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6769 7980,'-3'38,"1"-7,2-3,0 1,0-3,0 11,0-6,-3-1,-2 7,-2-11,0 12,-3-12,1 10,-4-10,4 12,-4-8,1 3,-2-4,3 0,0 0,1-1,2-3,-2 3,3-4,-1 5,1 0,-3 0,1 0,-4 0,4 4,-4-3,1 8,0-8,-2 3,6 1,-6-4,2 3,1-4,1 0,2-1,1 1,0 0,0 0,-1 0,4-5,-2 4,5-3,-2 4,3-1,0 1,0-4,0 2,0-2,0 4,0-4,0 2,0-6,0 3,0-4,0-4,0 0,0-1,0-5,0 5,-3-6,3 0,-3 3,3-4,0 1,-3 2,3-3,-5 0,4-30,-1-5,2-28,3 9,2-8,7 7,-7 16,0 0,11-21,-3-4,4 6,-5 5,4-4,-7 9,6-4,-3 5,1-5,2-2,-3 1,5-4,-5 9,3 1,-3 1,2 8,-2-4,1 10,-5-4,1 7,-2 1,-1 1,0 2,4 1,-3-3,2 2,-3 1,1-3,-1 6,0-6,1 2,-1 1,0-3,1 2,-1-2,-2-1,-1-4,0-1,-2 0,5-2,-5 2,5 0,-2 1,3 5,-4 2,3 1,-3 4,1 3,1 1,-2 0,2 33,-2-9,-4 33,-7-14,-1 4,-3 16,4-16,2-10,-1 2,-2 28,-3-14,5-9,1 0,-3 6,2-11,1 0,-3 15,1 8,-3-14,2 4,-3-5,5-5,-1 4,0-3,1-1,-1-1,1 1,-4-5,3 9,-6-8,6 0,-2-3,0-6,2 0,-1-6,3-3,3 0,-3 0,3-2,0 1,-2-5,4 5,-4-2,4 4,-4-1,4 0,-1 0,-1 0,2 0,-4-3,4 2,-1-5,2 5,0-2</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10.020"/>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3648 7643,'-3'48,"1"-6,2 5,0-10,-4 23,-4-19,2-11,-1 0,-6 22,-3-4,-1 5,0-7,-3 6,2 4,1-6,1-6,4 0,-3-5,7 0,-7 0,6 0,-2-5,0 4,2-3,-5-1,5 4,-1-8,-1 3,3 0,-6-3,6 8,-7-4,4 0,-5 4,2-8,-5 5,6-7,-4 2,6-1,-4-1,4-3,-2 3,5-7,-2 6,3-2,-4 4,3 4,-3-3,0 8,3-8,-3 4,4-6,-1 1,4 0,1-4,3 3,0-7,0 6,0-6,0 7,0-3,0 4,0-1,0-3,0 3,0-7,0-1,0-4,0-4,0 0,0-3,0 2,0-3,12-38,-3 12,13-31,-6 21,5 1,-6-2,4-1,-1-3,-2-1,13-17,-7 4,-7 16,1-1,-2 1,-1-1,1-3,0-1,0-1,1-2,0-2,-1-1,-1 0,-1-1,3-6,0 0,-4 2,0 0,0-5,-1-1,0 3,0 1,-4-2,-1 1,2 10,0 1,-2-2,0 2,-1 7,1-1,-1-5,1 0,2 5,-1 2,-1-1,0 1,11-19,-8 9,4 3,-2 9,-2 8,1 1,-3 8,0 3,0 1,-3 0,-1-1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1.2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4953 2802,'0'31,"0"0,0-18,0 10,0-6,0 4,-6 2,4-6,-7 6,8 1,-2-3,-3 3,5 0,-8-4,5 4,-3-4,4 0,-3 0,2-1,-3 1,-2 0,1 0,-2 4,4-4,-1 4,0-4,0 3,1-2,-1 3,0-4,-3 0,3 0,-3 4,0-4,3 4,-6-4,6 0,-3 0,1-4,2 3,-3-3,4 4,-3-4,1 3,-1-3,3 4,-1 0,0 0,1-4,-1 3,1-3,-1 4,4 0,-3 0,2-1,0 1,-2 0,6 0,-6 0,2-1,0 5,-2-3,6 3,-6-4,5 0,-5 3,2-2,0 3,-2 0,2-3,-3 3,0-1,3-2,-2 3,3-5,-4 1,3 0,-2-1,6 1,-6-1,5 1,-5 4,2-3,0 3,-2-1,2-2,0 3,-2-4,3 0,-4-1,0 1,1 0,-1 0,0-1,1 1,-1 0,0 0,1 0,-1 3,0-2,0 3,0 0,0 1,0-1,0 0,-3 0,3 0,-4 1,7 3,-5-3,7 3,-7-3,5 2,0-2,-2 4,2 0,0-1,-3-3,3 3,-3-3,0 0,0-2,1 1,-1-3,3 6,-2-2,2-1,-3 4,3-7,-3 7,4-8,-4 8,3-7,-2 3,5-8,-5 3,5-3,-2 4,1-4,1 0,-5-1,5-2,-1 3,-1-4,2-3,-4-1,2-3</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3.91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4885 2806,'32'0,"4"0,-9 15,0-8,6 15,-7-7,8 1,-2 10,6-6,-2 7,-1-3,0 2,-4 2,4-3,-3 4,3-5,-9 3,5 3,-4-6,0 6,4-6,-7 7,2-8,1 4,-5-6,4 2,-4-2,-1 1,1 4,0-4,-4 0,4 3,-9-11,5 14,-1-10,-6 6,5-3,-5-2,2 5,-2-3,2 3,-6-4,6 0,-6 3,3-2,-1-1,1-1,3-2,-1-1,1 3,0-3,3 1,-2 2,6-1,-7-2,8 5,-4-8,4 8,-1-7,1 3,-2-4,1 0,0 1,1 2,-1-1,0 2,0-4,0 0,0 0,-1 0,1 1,-3-2,2 1,-2 4,3-3,-3 3,3-1,-4-2,5 3,0 0,-1-3,0 3,1 0,-1-3,2 7,2-6,-3 2,4 0,-1-2,-3 2,3-4,-3 4,2-2,0 6,0-7,-2 3,0 0,-4 0,2 0,-5 3,6-3,-6 3,3 1,0 0,-3-1,3 0,0 1,1 0,0 3,3-1,-3 1,4-2,-1-1,1 1,0 0,-1-4,-4 1,2-5,-2 2,4 1,-1-2,0 2,4-4,-2 4,2-2,-2 6,-2-7,0 3,-3-1,2-2,-1 6,-1-3,3 1,-6 1,6-2,-6 3,6 2,3 0,-1-1,3-2,-4 1,4-5,-3 6,2-6,2 6,-5-7,4 4,-5-5,4 5,-3-4,5 8,-6-8,1 6,0-2,0 0,0 3,0-3,-3 3,2 0,-6-4,7 3,-8-3,4 3,-4-3,0 2,0-3,3 1,-2 2,1-6,2 7,-3-3,6 4,-1 4,7-2,-2 8,7-4,-8 0,4 4,-1-8,-3 3,3-3,-4-2,-1-3,0 3,-1-7,1 3,-4-1,2-2,-6 2,7 0,-7-2,8 6,-5-6,6 6,-6-6,5 7,-4-4,5 5,-1-1,0-3,1 3,-1-3,0 4,1-1,-1 1,1-1,0 5,0-3,-3 2,1-4,-2 0,0 0,-4-4,-2-2,-6-3,3-2,-3-2,-1-3</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5.8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7514 5101,'-3'44,"1"-1,2-14,0 6,0 4,0-5,-7 4,5-8,-5 0,4 2,2-6,-6 7,7-4,-10-4,9 3,-8-3,5-1,0 0,-2 0,2-3,-3 2,1-3,2 0,-2 0,2 0,0 0,-1-1,1 1,0 0,-2 0,3-1,-4 1,-3 0,3 4,-3-4,0 8,2-7,-5 7,5-7,-6 6,3-2,-3 4,3-4,-2 2,2-2,-4 4,1 0,-1 0,1-4,0 2,3-2,-2 0,5 2,-4-6,4 3,-2-4,4-4,-1 3,1-2,-1 3,3-4,-2 3,3-3,-1 4,-2 0,5 0,-5-1,3 1,-4 0,3-3,-1-2,4-3,-5 0,6-3,-3 3,0-3,3 3,-3 0,3 3,0-5,0 8,0-11,0 8,0-6,0 3,-3 0,3 0,-3 1,3-1,0 0,0 0,-3 0,2-3,-1 2,2-2,0 0,-3 2,3-3,-3 1,3-1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5.063"/>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3733 7611,'0'28,"0"-7,0-3,0-5,-5 4,4 6,-7-9,4 13,-3-10,0 3,1 3,-1-5,0 6,0-1,1-2,-2 7,1-3,0 4,0-1,3 1,-3 0,3-1,-3 1,3 0,-2 0,1 0,1 0,-2-1,-1-3,-1 3,-2-3,3 3,-3-3,2 3,-5-3,2 4,-4-1,1 1,0 0,-1 0,1-1,-1 6,0-4,0 3,1-4,3-4,-3 2,7-6,-4 7,4-7,1 3,-1-4,3-1,-2-2,3 2,-1-3,1 4,0 0,3 0,-3-1,3 1,0 0,0 4,0-3,0 2,0 1,0-3,0 7,0-7,0 7,0-7,0 2,0 1,0-3,0 3,0-8,0 3,0-3,0 1,0 2,0-6,0 6,0-7,0 7,-3-6,2 6,-1-2,2-1,0 3,0-6,0 3,0-4,0 0,0-3,0 2,0-2,0 0,0 1,0-2,-3 2,0 1,0-3,1 2,-1-2,3 1,-3 1,1-1,1-1,18-2,10-4,15-2,2 0,-1 0,-2 0,13 0,-13 0,-9 0,2 0,20 4,-23-2,1 1,-1 1,0 1,20 3,5-3,-6 2,-4-2,2-1,-12 3,7-6,4 2,3-1,3-1,-15-1,0 1,11 1,-4-1,-3-1,-13-3,1 2,4-5,-5 2,0 0,21-5,-20 7,20-7,-26 8,1-2,3-1,-3 4,4-4,-1 4,6-3,-4 2,8-3,-8 4,8 0,-4 0,5 0,0 0,-4 0,2 0,-2 0,-1 0,4 0,-9 0,5 0,-6 0,1 0,0 0,-5 0,4 0,-3 0,4 0,0 0,0 0,-1 0,1 0,4 0,-3 0,4 0,-1 0,-3 0,3 0,0-3,-3-1,4-4,-1 4,-3-2,8 2,-4-1,1-1,3 5,-4-2,10-1,-4 3,3-2,-4 3,5 0,-4 0,4-4,-6 3,-3-2,2 3,-7 0,8 0,-8 0,4 0,-1 0,-3 0,3-3,-4 2,0-2,0 3,-5-3,4 2,-3-2,4 0,-4 2,3-6,-4 7,5-7,4 6,-3-5,4 2,-1 0,-3-3,3 6,1-2,0 3,5 0,-5 0,4 0,-8 0,3 0,-4-3,0 2,-5-2,4 3,-7 0,-1 0,-1 0,-6 0,6 0,-6 0,0 0,-2 0,-5 0,5 0,-2 0,-1-3,2 3,2-3,-3 3,2 0,-4 0,2 0,5 0,-5 0,5 0,-5 0,3 0,0 0,3 0,2 0,7 0,-4 0,8 0,-7 0,7 0,-7 0,2 0,-6 0,-2 0,-6 0,0 0,1 0,-3 0,5 0,-3-2,2-8,-2-3,-2 2,-4 2</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7.792"/>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6769 7980,'-3'38,"1"-7,2-3,0 1,0-3,0 11,0-6,-3-1,-2 7,-2-11,0 12,-3-12,1 10,-4-10,4 12,-4-8,1 3,-2-4,3 0,0 0,1-1,2-3,-2 3,3-4,-1 5,1 0,-3 0,1 0,-4 0,4 4,-4-3,1 8,0-8,-2 3,6 1,-6-4,2 3,1-4,1 0,2-1,1 1,0 0,0 0,-1 0,4-5,-2 4,5-3,-2 4,3-1,0 1,0-4,0 2,0-2,0 4,0-4,0 2,0-6,0 3,0-4,0-4,0 0,0-1,0-5,0 5,-3-6,3 0,-3 3,3-4,0 1,-3 2,3-3,-5 0,4-30,-1-5,2-28,3 9,2-8,7 7,-7 16,0 0,11-21,-3-4,4 6,-5 5,4-4,-7 9,6-4,-3 5,1-5,2-2,-3 1,5-4,-5 9,3 1,-3 1,2 8,-2-4,1 10,-5-4,1 7,-2 1,-1 1,0 2,4 1,-3-3,2 2,-3 1,1-3,-1 6,0-6,1 2,-1 1,0-3,1 2,-1-2,-2-1,-1-4,0-1,-2 0,5-2,-5 2,5 0,-2 1,3 5,-4 2,3 1,-3 4,1 3,1 1,-2 0,2 33,-2-9,-4 33,-7-14,-1 4,-3 16,4-16,2-10,-1 2,-2 28,-3-14,5-9,1 0,-3 6,2-11,1 0,-3 15,1 8,-3-14,2 4,-3-5,5-5,-1 4,0-3,1-1,-1-1,1 1,-4-5,3 9,-6-8,6 0,-2-3,0-6,2 0,-1-6,3-3,3 0,-3 0,3-2,0 1,-2-5,4 5,-4-2,4 4,-4-1,4 0,-1 0,-1 0,2 0,-4-3,4 2,-1-5,2 5,0-2</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10.020"/>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3648 7643,'-3'48,"1"-6,2 5,0-10,-4 23,-4-19,2-11,-1 0,-6 22,-3-4,-1 5,0-7,-3 6,2 4,1-6,1-6,4 0,-3-5,7 0,-7 0,6 0,-2-5,0 4,2-3,-5-1,5 4,-1-8,-1 3,3 0,-6-3,6 8,-7-4,4 0,-5 4,2-8,-5 5,6-7,-4 2,6-1,-4-1,4-3,-2 3,5-7,-2 6,3-2,-4 4,3 4,-3-3,0 8,3-8,-3 4,4-6,-1 1,4 0,1-4,3 3,0-7,0 6,0-6,0 7,0-3,0 4,0-1,0-3,0 3,0-7,0-1,0-4,0-4,0 0,0-3,0 2,0-3,12-38,-3 12,13-31,-6 21,5 1,-6-2,4-1,-1-3,-2-1,13-17,-7 4,-7 16,1-1,-2 1,-1-1,1-3,0-1,0-1,1-2,0-2,-1-1,-1 0,-1-1,3-6,0 0,-4 2,0 0,0-5,-1-1,0 3,0 1,-4-2,-1 1,2 10,0 1,-2-2,0 2,-1 7,1-1,-1-5,1 0,2 5,-1 2,-1-1,0 1,11-19,-8 9,4 3,-2 9,-2 8,1 1,-3 8,0 3,0 1,-3 0,-1-1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23:30.050"/>
    </inkml:context>
    <inkml:brush xml:id="br0">
      <inkml:brushProperty name="width" value="0.05292" units="cm"/>
      <inkml:brushProperty name="height" value="0.05292" units="cm"/>
      <inkml:brushProperty name="color" value="#FF0000"/>
    </inkml:brush>
  </inkml:definitions>
  <inkml:trace contextRef="#ctx0" brushRef="#br0">7155 8798 24575,'28'0'0,"-1"0"0,0 0 0,0-4 0,-6 1 0,7-5 0,-7-1 0,3 1 0,-8 2 0,3 0 0,-9 5 0,2-5 0,-7 6 0,0-3 0,1 3 0,-1 0 0,1 0 0,-1 0 0,0 0 0,1 0 0,-1 0 0,0 0 0,0-2 0,1 1 0,-1-1 0,1 2 0,-1 0 0,0 0 0,1-2 0,-1 1 0,-2 1 0,-1 3 0,-2 2 0,0 7 0,-3-2 0,3 9 0,-6-3 0,-1 4 0,0 0 0,-3 0 0,0 3 0,2-2 0,-5 3 0,6-4 0,-3 0 0,1-4 0,2 3 0,1-7 0,0 4 0,3-4 0,0 0 0,-3 0 0,5-3 0,-1 2 0,2-1 0,-3 2 0,2 0 0,-1-3 0,-1 2 0,2-2 0,-2 0 0,3 0 0,-2-4 0,1 0 0,-1 1 0,2-1 0,0 1 0,0-3 0,0-1 0</inkml:trace>
  <inkml:trace contextRef="#ctx0" brushRef="#br0" timeOffset="1097">7566 8835 24575,'0'15'0,"0"-1"0,0-2 0,0 0 0,0 0 0,0 0 0,0 0 0,0 3 0,0-2 0,0 6 0,0-9 0,0 9 0,0-10 0,0 10 0,0-2 0,0-1 0,0 3 0,0-3 0,0 4 0,0 0 0,3 0 0,1 0 0,2-1 0,-2 1 0,2 0 0,-2 0 0,2-4 0,-2 0 0,1-4 0,-4-3 0,4-1 0,-5-2 0,3-1 0,-3 0 0,2-2 0,-2 0 0,3-3 0</inkml:trace>
  <inkml:trace contextRef="#ctx0" brushRef="#br0" timeOffset="3019">7519 6524 24575,'9'0'0,"5"0"0,2 0 0,4 0 0,4 0 0,-3 0 0,3 0 0,-8 0 0,3 0 0,-6 0 0,-1 0 0,0 0 0,-3 0 0,3 0 0,0 0 0,0 0 0,-3 0 0,3 0 0,-6 0 0,5 0 0,-5 0 0,3 0 0,-4 0 0,0 0 0,1 0 0,-1 0 0,-2 5 0,-1-2 0,-4 8 0,-2-2 0,-2 3 0,0 0 0,3 3 0,-3-2 0,3 6 0,-4-3 0,1 4 0,-1 0 0,3 0 0,-2 0 0,3-1 0,-4 1 0,3-3 0,-2 2 0,3-3 0,-1 4 0,-2 0 0,5-1 0,-5 1 0,3-3 0,-1 2 0,1-6 0,1 2 0,1-6 0,-2 0 0,1-4 0,1 0 0,-1 1 0,2-1 0,-2-2 0,1 0 0,-1-3 0</inkml:trace>
  <inkml:trace contextRef="#ctx0" brushRef="#br0" timeOffset="4932">7926 6650 24575,'3'-15'0,"0"6"0,6-3 0,0 3 0,3 2 0,0-1 0,0 4 0,0-1 0,0 1 0,-3 1 0,3 0 0,-3 3 0,0 0 0,2 0 0,-5 0 0,6 0 0,-6 0 0,2 0 0,-2 0 0,-1 0 0,1 3 0,-1 0 0,1 5 0,-1-2 0,1 6 0,-3-3 0,3 3 0,-6-3 0,3 6 0,-3-5 0,0 5 0,0-3 0,0 0 0,0 4 0,0-4 0,0 4 0,-3-4 0,-3 0 0,0 0 0,-3-3 0,0 3 0,3-6 0,-2 2 0,2-2 0,-2-1 0,1 1 0,1-1 0,2-2 0,0 2 0,-1-4 0,7 1 0,2-2 0,7 0 0,1 0 0,0 0 0,0 0 0,0 0 0,0 0 0,-3 0 0,3 0 0,-3 3 0,0 0 0,-1 3 0,-2 2 0,-1-2 0,1 6 0,0-3 0,-3 3 0,3 3 0,-5-2 0,2 3 0,-3-1 0,0-2 0,0 6 0,0-6 0,0 6 0,0-6 0,0 2 0,-3-3 0,0 0 0,-6 0 0,2-3 0,-4 0 0,2-3 0,0 0 0,-3-3 0,3-1 0,-3-2 0,0 0 0,0 0 0,-1 0 0,1 0 0,0 0 0,0 0 0,0 0 0,0-2 0,0-2 0,-1 1 0,4-2 0,1 2 0,2 0 0,1-2 0,-1 4 0,1-1 0,2-1 0,-2 3 0,2-3 0,0 1 0,1-1 0,2 0 0,0 1 0</inkml:trace>
  <inkml:trace contextRef="#ctx0" brushRef="#br0" timeOffset="8791">10155 8823 24575,'5'-7'0,"-1"3"0,8 4 0,-3 0 0,0-3 0,-1 3 0,1-3 0,0 3 0,3 0 0,-3 0 0,2 0 0,-2 0 0,1 0 0,-2 0 0,-3 0 0,1 0 0,-1 0 0,1 0 0,-1 0 0,1 0 0,-3 5 0,1-1 0,-3 8 0,4-6 0,-4 5 0,4-2 0,-5 0 0,6 3 0,-6-3 0,3 3 0,0 0 0,-3 0 0,3-3 0,-3 2 0,0-2 0,0 1 0,0 1 0,0-5 0,0 5 0,0-4 0,0 1 0,-3-3 0,0 1 0,-2-3 0,-4-1 0,3 1 0,-5-3 0,2 3 0,-4-3 0,1 0 0,0 0 0,0 0 0,3 0 0,-3 0 0,3 2 0,0-1 0,1 2 0,2-1 0,1-1 0,4 1 0,7-2 0,4 0 0,1 2 0,0 1 0,-1 1 0,2 1 0,0-2 0,-3 3 0,2 0 0,-5 0 0,6 0 0,-6 2 0,3-2 0,-4 6 0,1-6 0,0 2 0,-1 1 0,-2-3 0,0 2 0,-3 1 0,0-3 0,0 5 0,0-5 0,0 5 0,0-4 0,0 1 0,0 0 0,0-1 0,0 1 0,0-3 0,-2 1 0,-4 0 0,-1-1 0,-7 1 0,4-3 0,-6 3 0,0-5 0,3 1 0,-6-2 0,6 0 0,-2 3 0,3-2 0,-1 1 0,1-2 0,0 0 0,3 0 0,0 0 0,4 0 0,-1 0 0,1 0 0,0 3 0,-1-3 0,3 3 0,1-3 0</inkml:trace>
  <inkml:trace contextRef="#ctx0" brushRef="#br0" timeOffset="11002">10658 8777 24575,'2'6'0,"1"2"0,-3 1 0,0 0 0,-3 6 0,2-8 0,-5 7 0,6-5 0,-6 4 0,3-1 0,-1 0 0,-1 3 0,4-2 0,-2 6 0,-2-6 0,3 2 0,-6 1 0,7-3 0,-5 2 0,6-3 0,-6 0 0,6 0 0,-6 0 0,5-2 0,-4 1 0,4-2 0,-1 3 0,-1-3 0,3 6 0,-3-5 0,3 5 0,0-3 0,-3 0 0,3 1 0,-3-1 0,3 0 0,-3 0 0,3 0 0,-3 0 0,3-3 0,0 2 0,0-2 0,0 1 0,0 1 0,0-5 0,0 2 0,0 1 0,0-3 0,0 2 0,0-2 0,0-1 0,2 1 0,1-1 0,3-2 0,-1 0 0,7-3 0,-2 0 0,6 0 0,-1 2 0,-2-1 0,6 2 0,-6-3 0,-1 0 0,0 0 0,-3 0 0,0 0 0,-1 0 0,-2 0 0,-1 0 0,1 0 0,-1-2 0,-2-1 0,2-6 0,-2 3 0,3-5 0,0 1 0,-3-2 0,3 0 0,-3 0 0,3-4 0,-2 3 0,1-2 0,-4 3 0,2-4 0,-3 3 0,0-3 0,0 1 0,0 2 0,0-3 0,0 4 0,0 3 0,0 1 0,0 0 0,-2 4 0,-4-1 0,0 5 0,-3 0 0,4 0 0,-4 0 0,3 0 0,-3 0 0,1 0 0,2 0 0,-3 0 0,1 0 0,2 0 0,-3 0 0,4 0 0,-1 0 0,1 2 0,-1 1 0,1 3 0,0-4 0,2 3 0,-2-5 0,5 5 0,-5-4 0,4 3 0,-3-1 0,1 2 0,-2 0 0,0-2 0,2 2 0,-2-5 0,5 5 0,-5-4 0,2 1 0,1-7 0,-4-9 0,5 6 0,-2-5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1.2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4953 2802,'0'31,"0"0,0-18,0 10,0-6,0 4,-6 2,4-6,-7 6,8 1,-2-3,-3 3,5 0,-8-4,5 4,-3-4,4 0,-3 0,2-1,-3 1,-2 0,1 0,-2 4,4-4,-1 4,0-4,0 3,1-2,-1 3,0-4,-3 0,3 0,-3 4,0-4,3 4,-6-4,6 0,-3 0,1-4,2 3,-3-3,4 4,-3-4,1 3,-1-3,3 4,-1 0,0 0,1-4,-1 3,1-3,-1 4,4 0,-3 0,2-1,0 1,-2 0,6 0,-6 0,2-1,0 5,-2-3,6 3,-6-4,5 0,-5 3,2-2,0 3,-2 0,2-3,-3 3,0-1,3-2,-2 3,3-5,-4 1,3 0,-2-1,6 1,-6-1,5 1,-5 4,2-3,0 3,-2-1,2-2,0 3,-2-4,3 0,-4-1,0 1,1 0,-1 0,0-1,1 1,-1 0,0 0,1 0,-1 3,0-2,0 3,0 0,0 1,0-1,0 0,-3 0,3 0,-4 1,7 3,-5-3,7 3,-7-3,5 2,0-2,-2 4,2 0,0-1,-3-3,3 3,-3-3,0 0,0-2,1 1,-1-3,3 6,-2-2,2-1,-3 4,3-7,-3 7,4-8,-4 8,3-7,-2 3,5-8,-5 3,5-3,-2 4,1-4,1 0,-5-1,5-2,-1 3,-1-4,2-3,-4-1,2-3</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3.91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4885 2806,'32'0,"4"0,-9 15,0-8,6 15,-7-7,8 1,-2 10,6-6,-2 7,-1-3,0 2,-4 2,4-3,-3 4,3-5,-9 3,5 3,-4-6,0 6,4-6,-7 7,2-8,1 4,-5-6,4 2,-4-2,-1 1,1 4,0-4,-4 0,4 3,-9-11,5 14,-1-10,-6 6,5-3,-5-2,2 5,-2-3,2 3,-6-4,6 0,-6 3,3-2,-1-1,1-1,3-2,-1-1,1 3,0-3,3 1,-2 2,6-1,-7-2,8 5,-4-8,4 8,-1-7,1 3,-2-4,1 0,0 1,1 2,-1-1,0 2,0-4,0 0,0 0,-1 0,1 1,-3-2,2 1,-2 4,3-3,-3 3,3-1,-4-2,5 3,0 0,-1-3,0 3,1 0,-1-3,2 7,2-6,-3 2,4 0,-1-2,-3 2,3-4,-3 4,2-2,0 6,0-7,-2 3,0 0,-4 0,2 0,-5 3,6-3,-6 3,3 1,0 0,-3-1,3 0,0 1,1 0,0 3,3-1,-3 1,4-2,-1-1,1 1,0 0,-1-4,-4 1,2-5,-2 2,4 1,-1-2,0 2,4-4,-2 4,2-2,-2 6,-2-7,0 3,-3-1,2-2,-1 6,-1-3,3 1,-6 1,6-2,-6 3,6 2,3 0,-1-1,3-2,-4 1,4-5,-3 6,2-6,2 6,-5-7,4 4,-5-5,4 5,-3-4,5 8,-6-8,1 6,0-2,0 0,0 3,0-3,-3 3,2 0,-6-4,7 3,-8-3,4 3,-4-3,0 2,0-3,3 1,-2 2,1-6,2 7,-3-3,6 4,-1 4,7-2,-2 8,7-4,-8 0,4 4,-1-8,-3 3,3-3,-4-2,-1-3,0 3,-1-7,1 3,-4-1,2-2,-6 2,7 0,-7-2,8 6,-5-6,6 6,-6-6,5 7,-4-4,5 5,-1-1,0-3,1 3,-1-3,0 4,1-1,-1 1,1-1,0 5,0-3,-3 2,1-4,-2 0,0 0,-4-4,-2-2,-6-3,3-2,-3-2,-1-3</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5.8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7514 5101,'-3'44,"1"-1,2-14,0 6,0 4,0-5,-7 4,5-8,-5 0,4 2,2-6,-6 7,7-4,-10-4,9 3,-8-3,5-1,0 0,-2 0,2-3,-3 2,1-3,2 0,-2 0,2 0,0 0,-1-1,1 1,0 0,-2 0,3-1,-4 1,-3 0,3 4,-3-4,0 8,2-7,-5 7,5-7,-6 6,3-2,-3 4,3-4,-2 2,2-2,-4 4,1 0,-1 0,1-4,0 2,3-2,-2 0,5 2,-4-6,4 3,-2-4,4-4,-1 3,1-2,-1 3,3-4,-2 3,3-3,-1 4,-2 0,5 0,-5-1,3 1,-4 0,3-3,-1-2,4-3,-5 0,6-3,-3 3,0-3,3 3,-3 0,3 3,0-5,0 8,0-11,0 8,0-6,0 3,-3 0,3 0,-3 1,3-1,0 0,0 0,-3 0,2-3,-1 2,2-2,0 0,-3 2,3-3,-3 1,3-1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5.063"/>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3733 7611,'0'28,"0"-7,0-3,0-5,-5 4,4 6,-7-9,4 13,-3-10,0 3,1 3,-1-5,0 6,0-1,1-2,-2 7,1-3,0 4,0-1,3 1,-3 0,3-1,-3 1,3 0,-2 0,1 0,1 0,-2-1,-1-3,-1 3,-2-3,3 3,-3-3,2 3,-5-3,2 4,-4-1,1 1,0 0,-1 0,1-1,-1 6,0-4,0 3,1-4,3-4,-3 2,7-6,-4 7,4-7,1 3,-1-4,3-1,-2-2,3 2,-1-3,1 4,0 0,3 0,-3-1,3 1,0 0,0 4,0-3,0 2,0 1,0-3,0 7,0-7,0 7,0-7,0 2,0 1,0-3,0 3,0-8,0 3,0-3,0 1,0 2,0-6,0 6,0-7,0 7,-3-6,2 6,-1-2,2-1,0 3,0-6,0 3,0-4,0 0,0-3,0 2,0-2,0 0,0 1,0-2,-3 2,0 1,0-3,1 2,-1-2,3 1,-3 1,1-1,1-1,18-2,10-4,15-2,2 0,-1 0,-2 0,13 0,-13 0,-9 0,2 0,20 4,-23-2,1 1,-1 1,0 1,20 3,5-3,-6 2,-4-2,2-1,-12 3,7-6,4 2,3-1,3-1,-15-1,0 1,11 1,-4-1,-3-1,-13-3,1 2,4-5,-5 2,0 0,21-5,-20 7,20-7,-26 8,1-2,3-1,-3 4,4-4,-1 4,6-3,-4 2,8-3,-8 4,8 0,-4 0,5 0,0 0,-4 0,2 0,-2 0,-1 0,4 0,-9 0,5 0,-6 0,1 0,0 0,-5 0,4 0,-3 0,4 0,0 0,0 0,-1 0,1 0,4 0,-3 0,4 0,-1 0,-3 0,3 0,0-3,-3-1,4-4,-1 4,-3-2,8 2,-4-1,1-1,3 5,-4-2,10-1,-4 3,3-2,-4 3,5 0,-4 0,4-4,-6 3,-3-2,2 3,-7 0,8 0,-8 0,4 0,-1 0,-3 0,3-3,-4 2,0-2,0 3,-5-3,4 2,-3-2,4 0,-4 2,3-6,-4 7,5-7,4 6,-3-5,4 2,-1 0,-3-3,3 6,1-2,0 3,5 0,-5 0,4 0,-8 0,3 0,-4-3,0 2,-5-2,4 3,-7 0,-1 0,-1 0,-6 0,6 0,-6 0,0 0,-2 0,-5 0,5 0,-2 0,-1-3,2 3,2-3,-3 3,2 0,-4 0,2 0,5 0,-5 0,5 0,-5 0,3 0,0 0,3 0,2 0,7 0,-4 0,8 0,-7 0,7 0,-7 0,2 0,-6 0,-2 0,-6 0,0 0,1 0,-3 0,5 0,-3-2,2-8,-2-3,-2 2,-4 2</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7.792"/>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6769 7980,'-3'38,"1"-7,2-3,0 1,0-3,0 11,0-6,-3-1,-2 7,-2-11,0 12,-3-12,1 10,-4-10,4 12,-4-8,1 3,-2-4,3 0,0 0,1-1,2-3,-2 3,3-4,-1 5,1 0,-3 0,1 0,-4 0,4 4,-4-3,1 8,0-8,-2 3,6 1,-6-4,2 3,1-4,1 0,2-1,1 1,0 0,0 0,-1 0,4-5,-2 4,5-3,-2 4,3-1,0 1,0-4,0 2,0-2,0 4,0-4,0 2,0-6,0 3,0-4,0-4,0 0,0-1,0-5,0 5,-3-6,3 0,-3 3,3-4,0 1,-3 2,3-3,-5 0,4-30,-1-5,2-28,3 9,2-8,7 7,-7 16,0 0,11-21,-3-4,4 6,-5 5,4-4,-7 9,6-4,-3 5,1-5,2-2,-3 1,5-4,-5 9,3 1,-3 1,2 8,-2-4,1 10,-5-4,1 7,-2 1,-1 1,0 2,4 1,-3-3,2 2,-3 1,1-3,-1 6,0-6,1 2,-1 1,0-3,1 2,-1-2,-2-1,-1-4,0-1,-2 0,5-2,-5 2,5 0,-2 1,3 5,-4 2,3 1,-3 4,1 3,1 1,-2 0,2 33,-2-9,-4 33,-7-14,-1 4,-3 16,4-16,2-10,-1 2,-2 28,-3-14,5-9,1 0,-3 6,2-11,1 0,-3 15,1 8,-3-14,2 4,-3-5,5-5,-1 4,0-3,1-1,-1-1,1 1,-4-5,3 9,-6-8,6 0,-2-3,0-6,2 0,-1-6,3-3,3 0,-3 0,3-2,0 1,-2-5,4 5,-4-2,4 4,-4-1,4 0,-1 0,-1 0,2 0,-4-3,4 2,-1-5,2 5,0-2</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10.020"/>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3648 7643,'-3'48,"1"-6,2 5,0-10,-4 23,-4-19,2-11,-1 0,-6 22,-3-4,-1 5,0-7,-3 6,2 4,1-6,1-6,4 0,-3-5,7 0,-7 0,6 0,-2-5,0 4,2-3,-5-1,5 4,-1-8,-1 3,3 0,-6-3,6 8,-7-4,4 0,-5 4,2-8,-5 5,6-7,-4 2,6-1,-4-1,4-3,-2 3,5-7,-2 6,3-2,-4 4,3 4,-3-3,0 8,3-8,-3 4,4-6,-1 1,4 0,1-4,3 3,0-7,0 6,0-6,0 7,0-3,0 4,0-1,0-3,0 3,0-7,0-1,0-4,0-4,0 0,0-3,0 2,0-3,12-38,-3 12,13-31,-6 21,5 1,-6-2,4-1,-1-3,-2-1,13-17,-7 4,-7 16,1-1,-2 1,-1-1,1-3,0-1,0-1,1-2,0-2,-1-1,-1 0,-1-1,3-6,0 0,-4 2,0 0,0-5,-1-1,0 3,0 1,-4-2,-1 1,2 10,0 1,-2-2,0 2,-1 7,1-1,-1-5,1 0,2 5,-1 2,-1-1,0 1,11-19,-8 9,4 3,-2 9,-2 8,1 1,-3 8,0 3,0 1,-3 0,-1-1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23:30.050"/>
    </inkml:context>
    <inkml:brush xml:id="br0">
      <inkml:brushProperty name="width" value="0.05292" units="cm"/>
      <inkml:brushProperty name="height" value="0.05292" units="cm"/>
      <inkml:brushProperty name="color" value="#FF0000"/>
    </inkml:brush>
  </inkml:definitions>
  <inkml:trace contextRef="#ctx0" brushRef="#br0">7155 8798 24575,'28'0'0,"-1"0"0,0 0 0,0-4 0,-6 1 0,7-5 0,-7-1 0,3 1 0,-8 2 0,3 0 0,-9 5 0,2-5 0,-7 6 0,0-3 0,1 3 0,-1 0 0,1 0 0,-1 0 0,0 0 0,1 0 0,-1 0 0,0 0 0,0-2 0,1 1 0,-1-1 0,1 2 0,-1 0 0,0 0 0,1-2 0,-1 1 0,-2 1 0,-1 3 0,-2 2 0,0 7 0,-3-2 0,3 9 0,-6-3 0,-1 4 0,0 0 0,-3 0 0,0 3 0,2-2 0,-5 3 0,6-4 0,-3 0 0,1-4 0,2 3 0,1-7 0,0 4 0,3-4 0,0 0 0,-3 0 0,5-3 0,-1 2 0,2-1 0,-3 2 0,2 0 0,-1-3 0,-1 2 0,2-2 0,-2 0 0,3 0 0,-2-4 0,1 0 0,-1 1 0,2-1 0,0 1 0,0-3 0,0-1 0</inkml:trace>
  <inkml:trace contextRef="#ctx0" brushRef="#br0" timeOffset="1097">7566 8835 24575,'0'15'0,"0"-1"0,0-2 0,0 0 0,0 0 0,0 0 0,0 0 0,0 3 0,0-2 0,0 6 0,0-9 0,0 9 0,0-10 0,0 10 0,0-2 0,0-1 0,0 3 0,0-3 0,0 4 0,0 0 0,3 0 0,1 0 0,2-1 0,-2 1 0,2 0 0,-2 0 0,2-4 0,-2 0 0,1-4 0,-4-3 0,4-1 0,-5-2 0,3-1 0,-3 0 0,2-2 0,-2 0 0,3-3 0</inkml:trace>
  <inkml:trace contextRef="#ctx0" brushRef="#br0" timeOffset="3019">7519 6524 24575,'9'0'0,"5"0"0,2 0 0,4 0 0,4 0 0,-3 0 0,3 0 0,-8 0 0,3 0 0,-6 0 0,-1 0 0,0 0 0,-3 0 0,3 0 0,0 0 0,0 0 0,-3 0 0,3 0 0,-6 0 0,5 0 0,-5 0 0,3 0 0,-4 0 0,0 0 0,1 0 0,-1 0 0,-2 5 0,-1-2 0,-4 8 0,-2-2 0,-2 3 0,0 0 0,3 3 0,-3-2 0,3 6 0,-4-3 0,1 4 0,-1 0 0,3 0 0,-2 0 0,3-1 0,-4 1 0,3-3 0,-2 2 0,3-3 0,-1 4 0,-2 0 0,5-1 0,-5 1 0,3-3 0,-1 2 0,1-6 0,1 2 0,1-6 0,-2 0 0,1-4 0,1 0 0,-1 1 0,2-1 0,-2-2 0,1 0 0,-1-3 0</inkml:trace>
  <inkml:trace contextRef="#ctx0" brushRef="#br0" timeOffset="4932">7926 6650 24575,'3'-15'0,"0"6"0,6-3 0,0 3 0,3 2 0,0-1 0,0 4 0,0-1 0,0 1 0,-3 1 0,3 0 0,-3 3 0,0 0 0,2 0 0,-5 0 0,6 0 0,-6 0 0,2 0 0,-2 0 0,-1 0 0,1 3 0,-1 0 0,1 5 0,-1-2 0,1 6 0,-3-3 0,3 3 0,-6-3 0,3 6 0,-3-5 0,0 5 0,0-3 0,0 0 0,0 4 0,0-4 0,0 4 0,-3-4 0,-3 0 0,0 0 0,-3-3 0,0 3 0,3-6 0,-2 2 0,2-2 0,-2-1 0,1 1 0,1-1 0,2-2 0,0 2 0,-1-4 0,7 1 0,2-2 0,7 0 0,1 0 0,0 0 0,0 0 0,0 0 0,0 0 0,-3 0 0,3 0 0,-3 3 0,0 0 0,-1 3 0,-2 2 0,-1-2 0,1 6 0,0-3 0,-3 3 0,3 3 0,-5-2 0,2 3 0,-3-1 0,0-2 0,0 6 0,0-6 0,0 6 0,0-6 0,0 2 0,-3-3 0,0 0 0,-6 0 0,2-3 0,-4 0 0,2-3 0,0 0 0,-3-3 0,3-1 0,-3-2 0,0 0 0,0 0 0,-1 0 0,1 0 0,0 0 0,0 0 0,0 0 0,0-2 0,0-2 0,-1 1 0,4-2 0,1 2 0,2 0 0,1-2 0,-1 4 0,1-1 0,2-1 0,-2 3 0,2-3 0,0 1 0,1-1 0,2 0 0,0 1 0</inkml:trace>
  <inkml:trace contextRef="#ctx0" brushRef="#br0" timeOffset="8791">10155 8823 24575,'5'-7'0,"-1"3"0,8 4 0,-3 0 0,0-3 0,-1 3 0,1-3 0,0 3 0,3 0 0,-3 0 0,2 0 0,-2 0 0,1 0 0,-2 0 0,-3 0 0,1 0 0,-1 0 0,1 0 0,-1 0 0,1 0 0,-3 5 0,1-1 0,-3 8 0,4-6 0,-4 5 0,4-2 0,-5 0 0,6 3 0,-6-3 0,3 3 0,0 0 0,-3 0 0,3-3 0,-3 2 0,0-2 0,0 1 0,0 1 0,0-5 0,0 5 0,0-4 0,0 1 0,-3-3 0,0 1 0,-2-3 0,-4-1 0,3 1 0,-5-3 0,2 3 0,-4-3 0,1 0 0,0 0 0,0 0 0,3 0 0,-3 0 0,3 2 0,0-1 0,1 2 0,2-1 0,1-1 0,4 1 0,7-2 0,4 0 0,1 2 0,0 1 0,-1 1 0,2 1 0,0-2 0,-3 3 0,2 0 0,-5 0 0,6 0 0,-6 2 0,3-2 0,-4 6 0,1-6 0,0 2 0,-1 1 0,-2-3 0,0 2 0,-3 1 0,0-3 0,0 5 0,0-5 0,0 5 0,0-4 0,0 1 0,0 0 0,0-1 0,0 1 0,0-3 0,-2 1 0,-4 0 0,-1-1 0,-7 1 0,4-3 0,-6 3 0,0-5 0,3 1 0,-6-2 0,6 0 0,-2 3 0,3-2 0,-1 1 0,1-2 0,0 0 0,3 0 0,0 0 0,4 0 0,-1 0 0,1 0 0,0 3 0,-1-3 0,3 3 0,1-3 0</inkml:trace>
  <inkml:trace contextRef="#ctx0" brushRef="#br0" timeOffset="11002">10658 8777 24575,'2'6'0,"1"2"0,-3 1 0,0 0 0,-3 6 0,2-8 0,-5 7 0,6-5 0,-6 4 0,3-1 0,-1 0 0,-1 3 0,4-2 0,-2 6 0,-2-6 0,3 2 0,-6 1 0,7-3 0,-5 2 0,6-3 0,-6 0 0,6 0 0,-6 0 0,5-2 0,-4 1 0,4-2 0,-1 3 0,-1-3 0,3 6 0,-3-5 0,3 5 0,0-3 0,-3 0 0,3 1 0,-3-1 0,3 0 0,-3 0 0,3 0 0,-3 0 0,3-3 0,0 2 0,0-2 0,0 1 0,0 1 0,0-5 0,0 2 0,0 1 0,0-3 0,0 2 0,0-2 0,0-1 0,2 1 0,1-1 0,3-2 0,-1 0 0,7-3 0,-2 0 0,6 0 0,-1 2 0,-2-1 0,6 2 0,-6-3 0,-1 0 0,0 0 0,-3 0 0,0 0 0,-1 0 0,-2 0 0,-1 0 0,1 0 0,-1-2 0,-2-1 0,2-6 0,-2 3 0,3-5 0,0 1 0,-3-2 0,3 0 0,-3 0 0,3-4 0,-2 3 0,1-2 0,-4 3 0,2-4 0,-3 3 0,0-3 0,0 1 0,0 2 0,0-3 0,0 4 0,0 3 0,0 1 0,0 0 0,-2 4 0,-4-1 0,0 5 0,-3 0 0,4 0 0,-4 0 0,3 0 0,-3 0 0,1 0 0,2 0 0,-3 0 0,1 0 0,2 0 0,-3 0 0,4 0 0,-1 0 0,1 2 0,-1 1 0,1 3 0,0-4 0,2 3 0,-2-5 0,5 5 0,-5-4 0,4 3 0,-3-1 0,1 2 0,-2 0 0,0-2 0,2 2 0,-2-5 0,5 5 0,-5-4 0,2 1 0,1-7 0,-4-9 0,5 6 0,-2-5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4:58.4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18761 2743,'-38'0,"11"0,-5 0,15-3,-11 3,7-3,-6-4,-3 2,0-5,-3-1,8 3,1 1,4 1,0 2,1-2,-1 2,0 1,0 0,3 2,-2-4,-1 4,-1-5,-3 5,0-5,0 5,-1-2,-3 0,3 2,0-2,-3 3,7 0,-3 0,0 0,3 0,1 0,1-3,2 2,1-2,0 3,4 0,-3 0,2 0,-3 0,4 0,-4 0,3 0,-6 0,6 0,-6 0,6 0,-6 0,6 0,-6 0,3 0,-4 0,3 0,-2 0,3 0,-1 0,2 0,-1 0,3 0,-2 0,3 0,2 0,-1 0,2 0,0 0,-3 0,3 0,-3 0,0 0,3 0,-3 0,3 0,-3 0,0 0,3 0,-2 0,-1 0,2 0,-4 0,8 0,-5 3,2 0,0 0,-2 2,5-2,1 7,3 2,4-1,1 3,6-5,0 3,6 0,-2 1,7 3,-7-2,8 6,-5-6,6 6,-1-2,0 4,1 0,-1-1,1 1,0 4,0-4,5 5,-4-1,8 2,-8-1,7 3,-7-4,3 1,-3-1,-1-4,-4 3,3-3,-6 2,1-6,-3 1,0-3,0 4,-3 0,3-1,-3 1,4 4,-4-3,4 7,-3-4,0 1,2 3,-2 1,1 1,6 5,-6-6,7 5,0-3,-3 7,6-6,2 3,0-1,2-6,0 5,-2-6,1 0,2-1,-5-4,0-4,-2-1,-4-4,1 3,-7 1,7 16,1 0,11 8,0-2,1-7,-6 3,2-8,2 8,0-2,4 3,-3 0,-3-9,-3 3,-1-7,-4 2,4 0,-8-4,8 9,-4-8,2 7,1-2,-1 3,-2-4,5 4,-8-4,6 0,-2-1,-1-4,-2 0,1-1,-3-3,7 3,-5-6,6 7,-5-4,3 1,2 6,0-5,4 7,-1 0,2 0,1 6,3 3,-3-2,4 3,-4-2,-1-2,0 3,-3-4,3 0,-8-1,3 1,-6-2,5-2,-5 6,2-7,-3 8,3-4,-2 3,3-2,-4 3,-1-6,0 1,5 1,-4-1,7 2,-6-2,6 2,-3-1,4 4,1-2,2 3,-1-1,1-2,-2 6,-1-2,0-1,0 3,5-2,-4 3,4-2,-5 1,1-6,-1 3,-3-5,2 1,-3-1,5 1,-2-4,1 3,0-3,-1 0,1 3,-1-8,1 9,-1-9,1 4,-5-1,7-2,-9 5,9-5,-6 7,-1-8,4 3,-3 0,3 2,1 0,0 3,-1-3,2 8,-1-3,0 2,1 1,3-3,-3 6,3-6,-4 6,4-6,7 13,-10-16,8 14,-9-16,1 11,6-5,-5 5,6-1,-7 2,4 1,-4-4,0 7,-4-7,3 8,-3-5,5 11,-5-13,1 17,-6-14,2 11,4-1,-4-1,7 1,-6 0,2-5,-1-1,-2-5,5 0,-5 0,1-4,-3-2,3 0,-2-3,2 8,1-7,-3 7,3-7,-4 2,-1-5,0 1,0-4,-3-2,1-3,-5-4,2 0,-2-1,1-2,-1 0,2-2,-4-5,1 6,0-6,0 5,-1-5,1 3,0-1,-1-2,1 3,2-2,-2-1,2 2,-1 0,-1-2,2 2,-1-1,-1-1,2 2,0 0,-2-2,2 2,0-1,1 0,-1 3,4 0,-6-1,6 6,-6-6,6 7,-2-7,-1 3,2-3,-4 3,2-3,-4 0,1-4,2 3,-2 0,2-2,-1-1,-37-5,17 3,-32 1,28 0,-2 1,6-4,-6 2,2 0,1-2,0 2,1 0,2-3,-3 3,4-3,0 0,-4 0,3 0,-2 0,3 0,-4 0,3 0,-6 0,2 0,-2 0,2 0,-2 0,6 0,-6 3,6-2,-2 2,-1-3,3 0,-3 0,4 0,-3 0,2 3,-6-3,6 3,-6-3,6 0,-6 0,6 0,-6 0,2 0,-3 0,-3 0,-2 0,-4 0,0 0,-4 0,3 0,-7 0,7 0,-7 0,7 3,-3-2,4 2,0-3,5 0,-4 0,3 0,-4 0,-5 0,4 0,-8 0,4 0,-5 0,4 0,-3 0,4 0,-1 0,2 0,4 0,0 0,0 0,4 0,-3 0,7-3,-6-1,6 0,-3-2,0 2,3 0,-7-2,7 2,-7 0,7-2,-7 2,3 0,0-2,-3 5,7-5,-6 3,6-1,-7-3,7 6,-7-2,7 3,-3-3,4 3,0-3,-4 3,3 0,-2 0,3 0,-4 0,3 0,-3 0,0 0,-1 0,0 0,-2 0,2 0,-4 0,0 0,1 0,-1 0,0 0,4 0,-3 0,3 0,1 0,0 0,0 3,3-2,1 2,1 0,2-3,1 3,-3 0,6-2,-6 2,6 0,-6-3,6 3,-6-3,6 3,-3-3,4 3,0-3,0 0,2 2,-1-1,5 1,-6 1,4-2,-4 1,3 1,1-3,-5 3,4-3,-4 0,5 0,-3 2,4-1,-3 4,45-4,-15 1,38-2,-28 0,8 0,-3 0,4 0,-1 0,1 0,0 0,0 0,0 0,0 0,-1 0,6 0,-4 0,9 0,-4 0,6 0,-1 0,0 0,-5 0,4 0,-9 0,0 0,-3 0,-2 0,4 0,0 0,-5 0,4 0,1 0,2 0,-2 0,-1 0,-3 0,4 0,-5 0,-1 0,1 0,-4 0,28 0,-18 0,-5 0,1 0,1 0,11 0,-9 0,7 0,-1 0,3 3,-3-2,5 7,0-7,-4 2,2 1,-2-3,10 7,-5-7,5 6,-5-2,-1 3,0 1,-4-5,-2 3,-6-2,1-1,-5-1,-4-3,-3 0,-6 0,3 0,-4 0,0 0,-4 0,3 0,-3 0,1 0,-2 0,1 0,-3 0,2 0,-3 0,0 0,-3 0,3 0,-1 0,-1 0,1 0,-21-16,-1-1,-14-20,-7 0,10 2,-15-12,16 6,4 14,-1 0,-8-19,-3-4,5 13,4-2,1 9,5 1,0 4,0 1,1 4,-1 0,1 1,0-1,-1-4,0-1,0 0,0-3,0 3,-5-5,4 5,-3-4,5 8,-2-7,2 7,-2-7,2 7,-1-7,0 3,-1-4,-3-1,2-3,-7 1,3-6,0 2,-2 1,2-4,0 4,-2 0,2-3,0 7,-2-3,7 4,-8-4,8 4,-8-4,7 0,-6-2,2-3,-4 0,1 0,-5-2,3 2,-3-1,5 0,-1 1,-4-1,-1-1,0 1,-7 2,6-2,-6 7,-3-9,7 9,-7-9,8 10,-2-8,5 7,1-6,7 4,2 4,6 3,3 11,5 5,-7-22,-2 2,4 2,-1-1,-10-16,3-7,1 14,4 0,-3 2,4 8,-9-13,3 3,-7-11,4 6,4 16,1 1,-6-5,-8-16,10 18,-9-9,4 0,-4 0,1 0,2 5,-6-5,6 8,-2-4,4 9,0-3,1 7,-1-7,0 3,0-4,0 0,-1 0,2 4,-5-3,3 2,-3-3,4 0,-4 0,-2-5,1 3,-9-13,15 13,-14-8,16 7,-7 2,0-3,3 1,-3 1,3-1,1 3,-1-1,1 1,-1 0,1-1,0 1,3-3,-2 2,5-6,-2 7,7-7,-1 8,1-8,-4 3,1 1,0 0,0 1,-3 2,1-7,-5 5,2-5,-4 3,1-4,-1 3,4-7,-3 6,2-4,-7 2,4 3,-4-5,4 5,-3 2,3 2,-6 1,5 0,-5 3,6-2,-7 6,8-2,-7 3,3 0,0 1,-3-2,4 6,-5-5,5 5,-4-9,7 4,-7-4,3 2,-1-3,-2-3,6 0,-3-4,0 3,3-7,1 8,0-7,4 7,-1-2,1-2,5 5,-1-3,0 4,1 0,-1-4,-4 1,3-1,-2 3,0 0,-2 0,-3-1,3 0,-2 0,2 1,-3-1,0 4,0-3,1 7,0-3,1 9,0-4,5 8,-1-4,2 5,2-1,-3 1,7 3,-2-3,4 3,-4 0,4 0,-2 1,4 1,-1-1,25 2,0 3,20 1,-2 2,-3 0,10 0,-4 0,-1-3,-1 2,-3-6,-1 6,-1-2,0-1,-3 4,3-7,-4 3,-4-3,3 3,-4-2,1 5,-2-5,-3 5,0-2,0 0,0 2,-1-2,1 0,0 0,0-4,-1 3,1-1,-3 1,2-3,-3 4,4-3,-4 5,3-5,-6 6,6-3,-3 0,1 2,2-2,-3 3,4 0,0 0,-1 0,1 0,4 0,-3 3,6 1,-6 2,3 1,-4 0,-4-1,-1 0,-3 0,0 0,-3-2,3 1,-6-4,5 1,-3 1,0-3,5 3,-7-1,4 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5:13.687"/>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19327 2749,'53'0,"-8"3,-7 5,-12 0,6 6,-7-7,8 8,1-7,1 6,-2-6,-4 3,0-4,-4 0,-1 0,-1-4,-2 3,3-5,-4 2,0-3,0 0,0 0,-4 0,3 0,-6 0,6 0,-6 0,6 0,-6 0,2 0,-3 0,4 0,-3-3,6 0,-3-4,4-3,0 3,4-6,-4 5,4-5,0 6,-7-3,6 3,-10 1,3 0,-4 2,-3-1,0 5,1-3,-4 3,7 0,-4 0,0 0,2 0,1 0,0 0,3 0,-3 0,-3 0,2 0,-2-3,3 3,0-6,0 3,4 0,-6-3,5 6,-6-5,0 4,2-2,-3 1,0 1,-30-1,9 2,-26 3,20 0,2 4,-2-4,6 3,-3-6,7 3,1-3,-3 2,7 10,-3 6,4 5,-1 5,-6-7,-2 11,-2-2,-5 9,3-4,-7-1,8-9,-7 5,4-8,-5 4,2-4,-1-1,4 0,-2-4,7-1,-3 0,4-6,-5 9,4-11,-4 11,4-11,3 10,-1-8,1 6,-2-4,-1 3,1-2,-1 6,1-6,-1 2,1-3,3 0,-3 0,3 0,-1 1,-1-1,4 0,-4 0,4 0,-2 0,0 0,3-3,-3 2,3-2,0 3,0-3,0 2,-2-1,1 2,-2 0,1 0,1 0,-5 0,6 0,-6 0,3 0,-3 0,-5 4,4-3,-7 8,2-4,1 0,-8 4,7-3,-9 9,5-5,0 4,0-4,4-2,-3 2,8-6,-4 4,4-7,0 6,1-6,-1 2,1 0,0-2,-1 3,4-4,-3 0,5 0,-1-3,2 2,0-2,0 0,0 2,-2-4,1 4,-1-4,1 4,-1-2,1 3,-1-3,2 2,-3-1,2 2,-4 0,1 0,-2 0,0 3,-1-2,0 6,1-6,-1 6,1-6,-5 7,3-4,-2 1,2 2,-2-2,2 3,-7 2,6 1,-6 0,2 6,-3-2,-1 3,-1 1,5-2,-3 2,3-5,-4 5,0-5,4 5,-4 0,5-6,-5 5,4-4,-3 5,3-1,-5 1,5-1,-4 1,5-5,-1 3,-2-7,6 6,-6-6,6 6,-3-6,0 7,4-8,-8 8,7-4,-7 6,7-6,-4 4,2-3,2-1,-3 0,1-5,3 0,-3-3,4 2,3-3,-2 4,1 0,-2 0,-1 3,1-2,-1 7,1-8,-2 8,-3-2,3 3,-4 1,1 0,-1 0,-1 0,-2 4,3-4,0 4,-3-4,7-5,-6 1,10-10,-5-2,7-6,2-2,-4-3,8 6,-9 2,-8 21,-10 7,11-13,-2 1,-2 3,-1 0,-1-2,0 1,0 4,1 0,3-10,1 0,-2 4,0-1,-13 16,-3-2,-1 5,8-12,-1 3,5-10,0 4,5-7,0 3,-4 0,4-4,-4 4,4 0,0-4,-1 4,1 0,3-4,-2 3,3-4,-4 5,0-3,3 2,-1-4,1 4,-3-2,-5 3,5-4,-4 0,4 0,-4 0,3 0,-2 1,-1-1,3 0,-3 0,0 4,3 1,-3-1,3 4,1-7,-1 7,1-7,-2 7,6-8,-4 7,8-8,-7 4,6-1,-2-2,2 6,2-7,-1 3,1-5,-1 5,1-3,-1-1,1-1,4-6,-4 6,6-6,-5 2,5 1,-4-3,4 6,-5-7,5 7,-5-2,2 2,-4 1,4 0,-2 0,2-4,0 3,-2-3,1 4,-2 0,3 0,-3-1,3 1,-3 0,2 0,-1-1,2 1,-1 0,-2 4,6-3,-6 2,2 1,1-3,-4 2,7-3,-6 4,5-3,-5 3,3-5,0 1,-3 0,6 0,-5-4,5 3,-3-3,1 4,2-4,-6 3,6-2,-6 2,6-2,-5 2,2-3,-3 4,-1 0,1-1,-1 5,1-3,-1 3,1-4,-1-1,-3 2,4-5,-4 4,7-4,-2 1,5-2,-2-3,0 0,3 0,-6 0,5 4,-4-3,4 6,-5-7,2 7,0-6,-2 3,6-4,-6 0,5 0,-1 0,2-3,0 2,-3-4,2 4,-1-1,2-1,-3 2,3-5,0 2,-2 0,7-2,-8 2,2 0,-1-4,-3 3,2-4,-3 6,-4-2,3 4,-6-1,6 0,1 2,0-6,6 3,-3-4,4 1,27-3,-10-1,28-2,-11 0,1 0,7 0,-2 0,-1 0,4-3,-4 2,1-6,2 7,-2-7,-1 6,4-2,-9 3,4 0,-4 0,0 0,4 0,-3 0,3 0,-4 0,0 0,4 0,-3 0,4 0,-1 0,1 0,0 0,4 0,-4 0,5 0,0 3,0 1,0 1,0 2,0-7,0 4,0-4,0 0,-5 3,-1-2,1 2,-4-3,8 0,-8 0,7 0,-7 0,8 0,-3 0,4 0,5 0,-4 0,4 0,0 0,-3 0,3 0,0 0,-4 0,-7 0,0 0,12 0,-12 0,0 0,8 0,8 0,-9 0,9 0,-9 0,4 0,-5 0,0 0,0 0,0 0,0 0,-5 0,4 0,-8 0,4 0,-1 0,-3 0,3 0,-4 0,0 0,0 0,0 0,4 0,-3 0,3 0,-8 0,3 0,-7 0,7 0,-11 0,6 0,-10 3,2-3,-5 3,1-3,-3 0,1 0,2 0,-3 0,-43 0,12 0,-8 0,-2 0,-10 0,-3 0,-3 0,-2 0,1 0,0 0,0 0,0 0,0 0,-1 0,1 0,-6 0,4-4,-4 3,6-6,-1 6,1-6,-1 6,1-7,0 7,-6-7,4 7,1-6,2 6,8-6,-8 6,14-6,-8 7,12-4,-7 4,8-3,-3 2,5-2,-6 3,4-3,-8 2,8-5,-8 5,4-6,-5 3,0-1,0-2,0 3,0 0,0-3,4 6,2-6,4 6,0-2,1 3,-32 0,19 0,9 0,0 0,-7 0,-5 0,4 0,-4 0,5 4,0-4,-6 8,5-4,-4 0,0 4,3-4,-8 4,9 0,-4 0,1-4,3 0,-3-1,4-2,4 3,2-4,-1 0,4 0,-3 0,4 0,0 0,0 0,1 0,-1 0,4 0,1-3,4 2,1-2,-1 0,3 2,2-2,-1 3,3 0,-2 0,3 0,3 0,-3 0,3 0,-3 0,0 0,0 0,-1 0,1 0,0 0,0 0,0 0,3 0,-2 0,26-18,-10 11,25-21,-14 17,1-5,-1 0,0-2,2-2,0-1,-1 0,1-4,-3 0,6-2,-6-1,2 7,-3-7,3 6,-2-6,3 3,-4 0,3-3,-2 3,3-5,-4 5,4-4,-4 8,5-8,-6 8,5-7,-4 7,4-4,-1 4,0 0,4 3,2-7,-2 6,5-7,-4 4,8-1,-3 0,3 4,-3-3,2 3,-4 1,2-4,1 7,-6-6,6 6,-6-3,3 1,-1 2,-3-2,3 3,0 1,-4-1,4 3,-4-1,0 1,0-2,-1 0,1 0,0-1,0 1,-4 0,3 0,-3 0,5-4,-1 3,-3-2,3-1,-7 0,7-1,-6-1,2 2,-2-3,3 0,-3 0,2-1,-2 1,-2 4,2-7,-1 5,0-5,1 3,-1 0,-1 4,-2-3,2 2,-2 1,0-3,2 6,-5-3,1 7,-2 0,-1 4,3-1,-7 27,-3-8,-11 19,-10-4,2-11,-10 17,-1-5,-1 0,-5 12,2-11,2 6,-7-2,9-3,-9 2,9-1,-4-4,5-1,3 0,-2-3,7 2,-3-4,3 4,5-4,-4 4,4-6,0 5,-3-3,7 2,-3-7,4 2,1-6,2 3,-2-4,5 3,-2-2,3 3,-3-4,2 3,-5 2,2-1,-3 3,0-3,0 4,-4 1,3-1,-2-4,3 3,0-2,-3 0,2 2,-3-2,4 2,-4 2,3-1,-7 1,7-1,-7 2,7-2,-7 1,7-4,-2-1,3 0,4-3,-4 5,6-5,-5 6,5-6,-5 6,4-3,-4 4,5-4,-6 3,6-6,-5 3,6-4,-6 0,5 0,-1 0,-1-3,2 3,-1-6,4 2,-3 0,6 1,-7-1,5-1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1.2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4953 2802,'0'31,"0"0,0-18,0 10,0-6,0 4,-6 2,4-6,-7 6,8 1,-2-3,-3 3,5 0,-8-4,5 4,-3-4,4 0,-3 0,2-1,-3 1,-2 0,1 0,-2 4,4-4,-1 4,0-4,0 3,1-2,-1 3,0-4,-3 0,3 0,-3 4,0-4,3 4,-6-4,6 0,-3 0,1-4,2 3,-3-3,4 4,-3-4,1 3,-1-3,3 4,-1 0,0 0,1-4,-1 3,1-3,-1 4,4 0,-3 0,2-1,0 1,-2 0,6 0,-6 0,2-1,0 5,-2-3,6 3,-6-4,5 0,-5 3,2-2,0 3,-2 0,2-3,-3 3,0-1,3-2,-2 3,3-5,-4 1,3 0,-2-1,6 1,-6-1,5 1,-5 4,2-3,0 3,-2-1,2-2,0 3,-2-4,3 0,-4-1,0 1,1 0,-1 0,0-1,1 1,-1 0,0 0,1 0,-1 3,0-2,0 3,0 0,0 1,0-1,0 0,-3 0,3 0,-4 1,7 3,-5-3,7 3,-7-3,5 2,0-2,-2 4,2 0,0-1,-3-3,3 3,-3-3,0 0,0-2,1 1,-1-3,3 6,-2-2,2-1,-3 4,3-7,-3 7,4-8,-4 8,3-7,-2 3,5-8,-5 3,5-3,-2 4,1-4,1 0,-5-1,5-2,-1 3,-1-4,2-3,-4-1,2-3</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3.91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4885 2806,'32'0,"4"0,-9 15,0-8,6 15,-7-7,8 1,-2 10,6-6,-2 7,-1-3,0 2,-4 2,4-3,-3 4,3-5,-9 3,5 3,-4-6,0 6,4-6,-7 7,2-8,1 4,-5-6,4 2,-4-2,-1 1,1 4,0-4,-4 0,4 3,-9-11,5 14,-1-10,-6 6,5-3,-5-2,2 5,-2-3,2 3,-6-4,6 0,-6 3,3-2,-1-1,1-1,3-2,-1-1,1 3,0-3,3 1,-2 2,6-1,-7-2,8 5,-4-8,4 8,-1-7,1 3,-2-4,1 0,0 1,1 2,-1-1,0 2,0-4,0 0,0 0,-1 0,1 1,-3-2,2 1,-2 4,3-3,-3 3,3-1,-4-2,5 3,0 0,-1-3,0 3,1 0,-1-3,2 7,2-6,-3 2,4 0,-1-2,-3 2,3-4,-3 4,2-2,0 6,0-7,-2 3,0 0,-4 0,2 0,-5 3,6-3,-6 3,3 1,0 0,-3-1,3 0,0 1,1 0,0 3,3-1,-3 1,4-2,-1-1,1 1,0 0,-1-4,-4 1,2-5,-2 2,4 1,-1-2,0 2,4-4,-2 4,2-2,-2 6,-2-7,0 3,-3-1,2-2,-1 6,-1-3,3 1,-6 1,6-2,-6 3,6 2,3 0,-1-1,3-2,-4 1,4-5,-3 6,2-6,2 6,-5-7,4 4,-5-5,4 5,-3-4,5 8,-6-8,1 6,0-2,0 0,0 3,0-3,-3 3,2 0,-6-4,7 3,-8-3,4 3,-4-3,0 2,0-3,3 1,-2 2,1-6,2 7,-3-3,6 4,-1 4,7-2,-2 8,7-4,-8 0,4 4,-1-8,-3 3,3-3,-4-2,-1-3,0 3,-1-7,1 3,-4-1,2-2,-6 2,7 0,-7-2,8 6,-5-6,6 6,-6-6,5 7,-4-4,5 5,-1-1,0-3,1 3,-1-3,0 4,1-1,-1 1,1-1,0 5,0-3,-3 2,1-4,-2 0,0 0,-4-4,-2-2,-6-3,3-2,-3-2,-1-3</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5.8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7514 5101,'-3'44,"1"-1,2-14,0 6,0 4,0-5,-7 4,5-8,-5 0,4 2,2-6,-6 7,7-4,-10-4,9 3,-8-3,5-1,0 0,-2 0,2-3,-3 2,1-3,2 0,-2 0,2 0,0 0,-1-1,1 1,0 0,-2 0,3-1,-4 1,-3 0,3 4,-3-4,0 8,2-7,-5 7,5-7,-6 6,3-2,-3 4,3-4,-2 2,2-2,-4 4,1 0,-1 0,1-4,0 2,3-2,-2 0,5 2,-4-6,4 3,-2-4,4-4,-1 3,1-2,-1 3,3-4,-2 3,3-3,-1 4,-2 0,5 0,-5-1,3 1,-4 0,3-3,-1-2,4-3,-5 0,6-3,-3 3,0-3,3 3,-3 0,3 3,0-5,0 8,0-11,0 8,0-6,0 3,-3 0,3 0,-3 1,3-1,0 0,0 0,-3 0,2-3,-1 2,2-2,0 0,-3 2,3-3,-3 1,3-1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5.063"/>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3733 7611,'0'28,"0"-7,0-3,0-5,-5 4,4 6,-7-9,4 13,-3-10,0 3,1 3,-1-5,0 6,0-1,1-2,-2 7,1-3,0 4,0-1,3 1,-3 0,3-1,-3 1,3 0,-2 0,1 0,1 0,-2-1,-1-3,-1 3,-2-3,3 3,-3-3,2 3,-5-3,2 4,-4-1,1 1,0 0,-1 0,1-1,-1 6,0-4,0 3,1-4,3-4,-3 2,7-6,-4 7,4-7,1 3,-1-4,3-1,-2-2,3 2,-1-3,1 4,0 0,3 0,-3-1,3 1,0 0,0 4,0-3,0 2,0 1,0-3,0 7,0-7,0 7,0-7,0 2,0 1,0-3,0 3,0-8,0 3,0-3,0 1,0 2,0-6,0 6,0-7,0 7,-3-6,2 6,-1-2,2-1,0 3,0-6,0 3,0-4,0 0,0-3,0 2,0-2,0 0,0 1,0-2,-3 2,0 1,0-3,1 2,-1-2,3 1,-3 1,1-1,1-1,18-2,10-4,15-2,2 0,-1 0,-2 0,13 0,-13 0,-9 0,2 0,20 4,-23-2,1 1,-1 1,0 1,20 3,5-3,-6 2,-4-2,2-1,-12 3,7-6,4 2,3-1,3-1,-15-1,0 1,11 1,-4-1,-3-1,-13-3,1 2,4-5,-5 2,0 0,21-5,-20 7,20-7,-26 8,1-2,3-1,-3 4,4-4,-1 4,6-3,-4 2,8-3,-8 4,8 0,-4 0,5 0,0 0,-4 0,2 0,-2 0,-1 0,4 0,-9 0,5 0,-6 0,1 0,0 0,-5 0,4 0,-3 0,4 0,0 0,0 0,-1 0,1 0,4 0,-3 0,4 0,-1 0,-3 0,3 0,0-3,-3-1,4-4,-1 4,-3-2,8 2,-4-1,1-1,3 5,-4-2,10-1,-4 3,3-2,-4 3,5 0,-4 0,4-4,-6 3,-3-2,2 3,-7 0,8 0,-8 0,4 0,-1 0,-3 0,3-3,-4 2,0-2,0 3,-5-3,4 2,-3-2,4 0,-4 2,3-6,-4 7,5-7,4 6,-3-5,4 2,-1 0,-3-3,3 6,1-2,0 3,5 0,-5 0,4 0,-8 0,3 0,-4-3,0 2,-5-2,4 3,-7 0,-1 0,-1 0,-6 0,6 0,-6 0,0 0,-2 0,-5 0,5 0,-2 0,-1-3,2 3,2-3,-3 3,2 0,-4 0,2 0,5 0,-5 0,5 0,-5 0,3 0,0 0,3 0,2 0,7 0,-4 0,8 0,-7 0,7 0,-7 0,2 0,-6 0,-2 0,-6 0,0 0,1 0,-3 0,5 0,-3-2,2-8,-2-3,-2 2,-4 2</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7.792"/>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6769 7980,'-3'38,"1"-7,2-3,0 1,0-3,0 11,0-6,-3-1,-2 7,-2-11,0 12,-3-12,1 10,-4-10,4 12,-4-8,1 3,-2-4,3 0,0 0,1-1,2-3,-2 3,3-4,-1 5,1 0,-3 0,1 0,-4 0,4 4,-4-3,1 8,0-8,-2 3,6 1,-6-4,2 3,1-4,1 0,2-1,1 1,0 0,0 0,-1 0,4-5,-2 4,5-3,-2 4,3-1,0 1,0-4,0 2,0-2,0 4,0-4,0 2,0-6,0 3,0-4,0-4,0 0,0-1,0-5,0 5,-3-6,3 0,-3 3,3-4,0 1,-3 2,3-3,-5 0,4-30,-1-5,2-28,3 9,2-8,7 7,-7 16,0 0,11-21,-3-4,4 6,-5 5,4-4,-7 9,6-4,-3 5,1-5,2-2,-3 1,5-4,-5 9,3 1,-3 1,2 8,-2-4,1 10,-5-4,1 7,-2 1,-1 1,0 2,4 1,-3-3,2 2,-3 1,1-3,-1 6,0-6,1 2,-1 1,0-3,1 2,-1-2,-2-1,-1-4,0-1,-2 0,5-2,-5 2,5 0,-2 1,3 5,-4 2,3 1,-3 4,1 3,1 1,-2 0,2 33,-2-9,-4 33,-7-14,-1 4,-3 16,4-16,2-10,-1 2,-2 28,-3-14,5-9,1 0,-3 6,2-11,1 0,-3 15,1 8,-3-14,2 4,-3-5,5-5,-1 4,0-3,1-1,-1-1,1 1,-4-5,3 9,-6-8,6 0,-2-3,0-6,2 0,-1-6,3-3,3 0,-3 0,3-2,0 1,-2-5,4 5,-4-2,4 4,-4-1,4 0,-1 0,-1 0,2 0,-4-3,4 2,-1-5,2 5,0-2</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10.020"/>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3648 7643,'-3'48,"1"-6,2 5,0-10,-4 23,-4-19,2-11,-1 0,-6 22,-3-4,-1 5,0-7,-3 6,2 4,1-6,1-6,4 0,-3-5,7 0,-7 0,6 0,-2-5,0 4,2-3,-5-1,5 4,-1-8,-1 3,3 0,-6-3,6 8,-7-4,4 0,-5 4,2-8,-5 5,6-7,-4 2,6-1,-4-1,4-3,-2 3,5-7,-2 6,3-2,-4 4,3 4,-3-3,0 8,3-8,-3 4,4-6,-1 1,4 0,1-4,3 3,0-7,0 6,0-6,0 7,0-3,0 4,0-1,0-3,0 3,0-7,0-1,0-4,0-4,0 0,0-3,0 2,0-3,12-38,-3 12,13-31,-6 21,5 1,-6-2,4-1,-1-3,-2-1,13-17,-7 4,-7 16,1-1,-2 1,-1-1,1-3,0-1,0-1,1-2,0-2,-1-1,-1 0,-1-1,3-6,0 0,-4 2,0 0,0-5,-1-1,0 3,0 1,-4-2,-1 1,2 10,0 1,-2-2,0 2,-1 7,1-1,-1-5,1 0,2 5,-1 2,-1-1,0 1,11-19,-8 9,4 3,-2 9,-2 8,1 1,-3 8,0 3,0 1,-3 0,-1-1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23:30.050"/>
    </inkml:context>
    <inkml:brush xml:id="br0">
      <inkml:brushProperty name="width" value="0.05292" units="cm"/>
      <inkml:brushProperty name="height" value="0.05292" units="cm"/>
      <inkml:brushProperty name="color" value="#FF0000"/>
    </inkml:brush>
  </inkml:definitions>
  <inkml:trace contextRef="#ctx0" brushRef="#br0">7155 8798 24575,'28'0'0,"-1"0"0,0 0 0,0-4 0,-6 1 0,7-5 0,-7-1 0,3 1 0,-8 2 0,3 0 0,-9 5 0,2-5 0,-7 6 0,0-3 0,1 3 0,-1 0 0,1 0 0,-1 0 0,0 0 0,1 0 0,-1 0 0,0 0 0,0-2 0,1 1 0,-1-1 0,1 2 0,-1 0 0,0 0 0,1-2 0,-1 1 0,-2 1 0,-1 3 0,-2 2 0,0 7 0,-3-2 0,3 9 0,-6-3 0,-1 4 0,0 0 0,-3 0 0,0 3 0,2-2 0,-5 3 0,6-4 0,-3 0 0,1-4 0,2 3 0,1-7 0,0 4 0,3-4 0,0 0 0,-3 0 0,5-3 0,-1 2 0,2-1 0,-3 2 0,2 0 0,-1-3 0,-1 2 0,2-2 0,-2 0 0,3 0 0,-2-4 0,1 0 0,-1 1 0,2-1 0,0 1 0,0-3 0,0-1 0</inkml:trace>
  <inkml:trace contextRef="#ctx0" brushRef="#br0" timeOffset="1097">7566 8835 24575,'0'15'0,"0"-1"0,0-2 0,0 0 0,0 0 0,0 0 0,0 0 0,0 3 0,0-2 0,0 6 0,0-9 0,0 9 0,0-10 0,0 10 0,0-2 0,0-1 0,0 3 0,0-3 0,0 4 0,0 0 0,3 0 0,1 0 0,2-1 0,-2 1 0,2 0 0,-2 0 0,2-4 0,-2 0 0,1-4 0,-4-3 0,4-1 0,-5-2 0,3-1 0,-3 0 0,2-2 0,-2 0 0,3-3 0</inkml:trace>
  <inkml:trace contextRef="#ctx0" brushRef="#br0" timeOffset="3019">7519 6524 24575,'9'0'0,"5"0"0,2 0 0,4 0 0,4 0 0,-3 0 0,3 0 0,-8 0 0,3 0 0,-6 0 0,-1 0 0,0 0 0,-3 0 0,3 0 0,0 0 0,0 0 0,-3 0 0,3 0 0,-6 0 0,5 0 0,-5 0 0,3 0 0,-4 0 0,0 0 0,1 0 0,-1 0 0,-2 5 0,-1-2 0,-4 8 0,-2-2 0,-2 3 0,0 0 0,3 3 0,-3-2 0,3 6 0,-4-3 0,1 4 0,-1 0 0,3 0 0,-2 0 0,3-1 0,-4 1 0,3-3 0,-2 2 0,3-3 0,-1 4 0,-2 0 0,5-1 0,-5 1 0,3-3 0,-1 2 0,1-6 0,1 2 0,1-6 0,-2 0 0,1-4 0,1 0 0,-1 1 0,2-1 0,-2-2 0,1 0 0,-1-3 0</inkml:trace>
  <inkml:trace contextRef="#ctx0" brushRef="#br0" timeOffset="4932">7926 6650 24575,'3'-15'0,"0"6"0,6-3 0,0 3 0,3 2 0,0-1 0,0 4 0,0-1 0,0 1 0,-3 1 0,3 0 0,-3 3 0,0 0 0,2 0 0,-5 0 0,6 0 0,-6 0 0,2 0 0,-2 0 0,-1 0 0,1 3 0,-1 0 0,1 5 0,-1-2 0,1 6 0,-3-3 0,3 3 0,-6-3 0,3 6 0,-3-5 0,0 5 0,0-3 0,0 0 0,0 4 0,0-4 0,0 4 0,-3-4 0,-3 0 0,0 0 0,-3-3 0,0 3 0,3-6 0,-2 2 0,2-2 0,-2-1 0,1 1 0,1-1 0,2-2 0,0 2 0,-1-4 0,7 1 0,2-2 0,7 0 0,1 0 0,0 0 0,0 0 0,0 0 0,0 0 0,-3 0 0,3 0 0,-3 3 0,0 0 0,-1 3 0,-2 2 0,-1-2 0,1 6 0,0-3 0,-3 3 0,3 3 0,-5-2 0,2 3 0,-3-1 0,0-2 0,0 6 0,0-6 0,0 6 0,0-6 0,0 2 0,-3-3 0,0 0 0,-6 0 0,2-3 0,-4 0 0,2-3 0,0 0 0,-3-3 0,3-1 0,-3-2 0,0 0 0,0 0 0,-1 0 0,1 0 0,0 0 0,0 0 0,0 0 0,0-2 0,0-2 0,-1 1 0,4-2 0,1 2 0,2 0 0,1-2 0,-1 4 0,1-1 0,2-1 0,-2 3 0,2-3 0,0 1 0,1-1 0,2 0 0,0 1 0</inkml:trace>
  <inkml:trace contextRef="#ctx0" brushRef="#br0" timeOffset="8791">10155 8823 24575,'5'-7'0,"-1"3"0,8 4 0,-3 0 0,0-3 0,-1 3 0,1-3 0,0 3 0,3 0 0,-3 0 0,2 0 0,-2 0 0,1 0 0,-2 0 0,-3 0 0,1 0 0,-1 0 0,1 0 0,-1 0 0,1 0 0,-3 5 0,1-1 0,-3 8 0,4-6 0,-4 5 0,4-2 0,-5 0 0,6 3 0,-6-3 0,3 3 0,0 0 0,-3 0 0,3-3 0,-3 2 0,0-2 0,0 1 0,0 1 0,0-5 0,0 5 0,0-4 0,0 1 0,-3-3 0,0 1 0,-2-3 0,-4-1 0,3 1 0,-5-3 0,2 3 0,-4-3 0,1 0 0,0 0 0,0 0 0,3 0 0,-3 0 0,3 2 0,0-1 0,1 2 0,2-1 0,1-1 0,4 1 0,7-2 0,4 0 0,1 2 0,0 1 0,-1 1 0,2 1 0,0-2 0,-3 3 0,2 0 0,-5 0 0,6 0 0,-6 2 0,3-2 0,-4 6 0,1-6 0,0 2 0,-1 1 0,-2-3 0,0 2 0,-3 1 0,0-3 0,0 5 0,0-5 0,0 5 0,0-4 0,0 1 0,0 0 0,0-1 0,0 1 0,0-3 0,-2 1 0,-4 0 0,-1-1 0,-7 1 0,4-3 0,-6 3 0,0-5 0,3 1 0,-6-2 0,6 0 0,-2 3 0,3-2 0,-1 1 0,1-2 0,0 0 0,3 0 0,0 0 0,4 0 0,-1 0 0,1 0 0,0 3 0,-1-3 0,3 3 0,1-3 0</inkml:trace>
  <inkml:trace contextRef="#ctx0" brushRef="#br0" timeOffset="11002">10658 8777 24575,'2'6'0,"1"2"0,-3 1 0,0 0 0,-3 6 0,2-8 0,-5 7 0,6-5 0,-6 4 0,3-1 0,-1 0 0,-1 3 0,4-2 0,-2 6 0,-2-6 0,3 2 0,-6 1 0,7-3 0,-5 2 0,6-3 0,-6 0 0,6 0 0,-6 0 0,5-2 0,-4 1 0,4-2 0,-1 3 0,-1-3 0,3 6 0,-3-5 0,3 5 0,0-3 0,-3 0 0,3 1 0,-3-1 0,3 0 0,-3 0 0,3 0 0,-3 0 0,3-3 0,0 2 0,0-2 0,0 1 0,0 1 0,0-5 0,0 2 0,0 1 0,0-3 0,0 2 0,0-2 0,0-1 0,2 1 0,1-1 0,3-2 0,-1 0 0,7-3 0,-2 0 0,6 0 0,-1 2 0,-2-1 0,6 2 0,-6-3 0,-1 0 0,0 0 0,-3 0 0,0 0 0,-1 0 0,-2 0 0,-1 0 0,1 0 0,-1-2 0,-2-1 0,2-6 0,-2 3 0,3-5 0,0 1 0,-3-2 0,3 0 0,-3 0 0,3-4 0,-2 3 0,1-2 0,-4 3 0,2-4 0,-3 3 0,0-3 0,0 1 0,0 2 0,0-3 0,0 4 0,0 3 0,0 1 0,0 0 0,-2 4 0,-4-1 0,0 5 0,-3 0 0,4 0 0,-4 0 0,3 0 0,-3 0 0,1 0 0,2 0 0,-3 0 0,1 0 0,2 0 0,-3 0 0,4 0 0,-1 0 0,1 2 0,-1 1 0,1 3 0,0-4 0,2 3 0,-2-5 0,5 5 0,-5-4 0,4 3 0,-3-1 0,1 2 0,-2 0 0,0-2 0,2 2 0,-2-5 0,5 5 0,-5-4 0,2 1 0,1-7 0,-4-9 0,5 6 0,-2-5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4:58.4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18761 2743,'-38'0,"11"0,-5 0,15-3,-11 3,7-3,-6-4,-3 2,0-5,-3-1,8 3,1 1,4 1,0 2,1-2,-1 2,0 1,0 0,3 2,-2-4,-1 4,-1-5,-3 5,0-5,0 5,-1-2,-3 0,3 2,0-2,-3 3,7 0,-3 0,0 0,3 0,1 0,1-3,2 2,1-2,0 3,4 0,-3 0,2 0,-3 0,4 0,-4 0,3 0,-6 0,6 0,-6 0,6 0,-6 0,6 0,-6 0,3 0,-4 0,3 0,-2 0,3 0,-1 0,2 0,-1 0,3 0,-2 0,3 0,2 0,-1 0,2 0,0 0,-3 0,3 0,-3 0,0 0,3 0,-3 0,3 0,-3 0,0 0,3 0,-2 0,-1 0,2 0,-4 0,8 0,-5 3,2 0,0 0,-2 2,5-2,1 7,3 2,4-1,1 3,6-5,0 3,6 0,-2 1,7 3,-7-2,8 6,-5-6,6 6,-1-2,0 4,1 0,-1-1,1 1,0 4,0-4,5 5,-4-1,8 2,-8-1,7 3,-7-4,3 1,-3-1,-1-4,-4 3,3-3,-6 2,1-6,-3 1,0-3,0 4,-3 0,3-1,-3 1,4 4,-4-3,4 7,-3-4,0 1,2 3,-2 1,1 1,6 5,-6-6,7 5,0-3,-3 7,6-6,2 3,0-1,2-6,0 5,-2-6,1 0,2-1,-5-4,0-4,-2-1,-4-4,1 3,-7 1,7 16,1 0,11 8,0-2,1-7,-6 3,2-8,2 8,0-2,4 3,-3 0,-3-9,-3 3,-1-7,-4 2,4 0,-8-4,8 9,-4-8,2 7,1-2,-1 3,-2-4,5 4,-8-4,6 0,-2-1,-1-4,-2 0,1-1,-3-3,7 3,-5-6,6 7,-5-4,3 1,2 6,0-5,4 7,-1 0,2 0,1 6,3 3,-3-2,4 3,-4-2,-1-2,0 3,-3-4,3 0,-8-1,3 1,-6-2,5-2,-5 6,2-7,-3 8,3-4,-2 3,3-2,-4 3,-1-6,0 1,5 1,-4-1,7 2,-6-2,6 2,-3-1,4 4,1-2,2 3,-1-1,1-2,-2 6,-1-2,0-1,0 3,5-2,-4 3,4-2,-5 1,1-6,-1 3,-3-5,2 1,-3-1,5 1,-2-4,1 3,0-3,-1 0,1 3,-1-8,1 9,-1-9,1 4,-5-1,7-2,-9 5,9-5,-6 7,-1-8,4 3,-3 0,3 2,1 0,0 3,-1-3,2 8,-1-3,0 2,1 1,3-3,-3 6,3-6,-4 6,4-6,7 13,-10-16,8 14,-9-16,1 11,6-5,-5 5,6-1,-7 2,4 1,-4-4,0 7,-4-7,3 8,-3-5,5 11,-5-13,1 17,-6-14,2 11,4-1,-4-1,7 1,-6 0,2-5,-1-1,-2-5,5 0,-5 0,1-4,-3-2,3 0,-2-3,2 8,1-7,-3 7,3-7,-4 2,-1-5,0 1,0-4,-3-2,1-3,-5-4,2 0,-2-1,1-2,-1 0,2-2,-4-5,1 6,0-6,0 5,-1-5,1 3,0-1,-1-2,1 3,2-2,-2-1,2 2,-1 0,-1-2,2 2,-1-1,-1-1,2 2,0 0,-2-2,2 2,0-1,1 0,-1 3,4 0,-6-1,6 6,-6-6,6 7,-2-7,-1 3,2-3,-4 3,2-3,-4 0,1-4,2 3,-2 0,2-2,-1-1,-37-5,17 3,-32 1,28 0,-2 1,6-4,-6 2,2 0,1-2,0 2,1 0,2-3,-3 3,4-3,0 0,-4 0,3 0,-2 0,3 0,-4 0,3 0,-6 0,2 0,-2 0,2 0,-2 0,6 0,-6 3,6-2,-2 2,-1-3,3 0,-3 0,4 0,-3 0,2 3,-6-3,6 3,-6-3,6 0,-6 0,6 0,-6 0,2 0,-3 0,-3 0,-2 0,-4 0,0 0,-4 0,3 0,-7 0,7 0,-7 0,7 3,-3-2,4 2,0-3,5 0,-4 0,3 0,-4 0,-5 0,4 0,-8 0,4 0,-5 0,4 0,-3 0,4 0,-1 0,2 0,4 0,0 0,0 0,4 0,-3 0,7-3,-6-1,6 0,-3-2,0 2,3 0,-7-2,7 2,-7 0,7-2,-7 2,3 0,0-2,-3 5,7-5,-6 3,6-1,-7-3,7 6,-7-2,7 3,-3-3,4 3,0-3,-4 3,3 0,-2 0,3 0,-4 0,3 0,-3 0,0 0,-1 0,0 0,-2 0,2 0,-4 0,0 0,1 0,-1 0,0 0,4 0,-3 0,3 0,1 0,0 0,0 3,3-2,1 2,1 0,2-3,1 3,-3 0,6-2,-6 2,6 0,-6-3,6 3,-6-3,6 3,-3-3,4 3,0-3,0 0,2 2,-1-1,5 1,-6 1,4-2,-4 1,3 1,1-3,-5 3,4-3,-4 0,5 0,-3 2,4-1,-3 4,45-4,-15 1,38-2,-28 0,8 0,-3 0,4 0,-1 0,1 0,0 0,0 0,0 0,0 0,-1 0,6 0,-4 0,9 0,-4 0,6 0,-1 0,0 0,-5 0,4 0,-9 0,0 0,-3 0,-2 0,4 0,0 0,-5 0,4 0,1 0,2 0,-2 0,-1 0,-3 0,4 0,-5 0,-1 0,1 0,-4 0,28 0,-18 0,-5 0,1 0,1 0,11 0,-9 0,7 0,-1 0,3 3,-3-2,5 7,0-7,-4 2,2 1,-2-3,10 7,-5-7,5 6,-5-2,-1 3,0 1,-4-5,-2 3,-6-2,1-1,-5-1,-4-3,-3 0,-6 0,3 0,-4 0,0 0,-4 0,3 0,-3 0,1 0,-2 0,1 0,-3 0,2 0,-3 0,0 0,-3 0,3 0,-1 0,-1 0,1 0,-21-16,-1-1,-14-20,-7 0,10 2,-15-12,16 6,4 14,-1 0,-8-19,-3-4,5 13,4-2,1 9,5 1,0 4,0 1,1 4,-1 0,1 1,0-1,-1-4,0-1,0 0,0-3,0 3,-5-5,4 5,-3-4,5 8,-2-7,2 7,-2-7,2 7,-1-7,0 3,-1-4,-3-1,2-3,-7 1,3-6,0 2,-2 1,2-4,0 4,-2 0,2-3,0 7,-2-3,7 4,-8-4,8 4,-8-4,7 0,-6-2,2-3,-4 0,1 0,-5-2,3 2,-3-1,5 0,-1 1,-4-1,-1-1,0 1,-7 2,6-2,-6 7,-3-9,7 9,-7-9,8 10,-2-8,5 7,1-6,7 4,2 4,6 3,3 11,5 5,-7-22,-2 2,4 2,-1-1,-10-16,3-7,1 14,4 0,-3 2,4 8,-9-13,3 3,-7-11,4 6,4 16,1 1,-6-5,-8-16,10 18,-9-9,4 0,-4 0,1 0,2 5,-6-5,6 8,-2-4,4 9,0-3,1 7,-1-7,0 3,0-4,0 0,-1 0,2 4,-5-3,3 2,-3-3,4 0,-4 0,-2-5,1 3,-9-13,15 13,-14-8,16 7,-7 2,0-3,3 1,-3 1,3-1,1 3,-1-1,1 1,-1 0,1-1,0 1,3-3,-2 2,5-6,-2 7,7-7,-1 8,1-8,-4 3,1 1,0 0,0 1,-3 2,1-7,-5 5,2-5,-4 3,1-4,-1 3,4-7,-3 6,2-4,-7 2,4 3,-4-5,4 5,-3 2,3 2,-6 1,5 0,-5 3,6-2,-7 6,8-2,-7 3,3 0,0 1,-3-2,4 6,-5-5,5 5,-4-9,7 4,-7-4,3 2,-1-3,-2-3,6 0,-3-4,0 3,3-7,1 8,0-7,4 7,-1-2,1-2,5 5,-1-3,0 4,1 0,-1-4,-4 1,3-1,-2 3,0 0,-2 0,-3-1,3 0,-2 0,2 1,-3-1,0 4,0-3,1 7,0-3,1 9,0-4,5 8,-1-4,2 5,2-1,-3 1,7 3,-2-3,4 3,-4 0,4 0,-2 1,4 1,-1-1,25 2,0 3,20 1,-2 2,-3 0,10 0,-4 0,-1-3,-1 2,-3-6,-1 6,-1-2,0-1,-3 4,3-7,-4 3,-4-3,3 3,-4-2,1 5,-2-5,-3 5,0-2,0 0,0 2,-1-2,1 0,0 0,0-4,-1 3,1-1,-3 1,2-3,-3 4,4-3,-4 5,3-5,-6 6,6-3,-3 0,1 2,2-2,-3 3,4 0,0 0,-1 0,1 0,4 0,-3 3,6 1,-6 2,3 1,-4 0,-4-1,-1 0,-3 0,0 0,-3-2,3 1,-6-4,5 1,-3 1,0-3,5 3,-7-1,4 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5:13.687"/>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19327 2749,'53'0,"-8"3,-7 5,-12 0,6 6,-7-7,8 8,1-7,1 6,-2-6,-4 3,0-4,-4 0,-1 0,-1-4,-2 3,3-5,-4 2,0-3,0 0,0 0,-4 0,3 0,-6 0,6 0,-6 0,6 0,-6 0,2 0,-3 0,4 0,-3-3,6 0,-3-4,4-3,0 3,4-6,-4 5,4-5,0 6,-7-3,6 3,-10 1,3 0,-4 2,-3-1,0 5,1-3,-4 3,7 0,-4 0,0 0,2 0,1 0,0 0,3 0,-3 0,-3 0,2 0,-2-3,3 3,0-6,0 3,4 0,-6-3,5 6,-6-5,0 4,2-2,-3 1,0 1,-30-1,9 2,-26 3,20 0,2 4,-2-4,6 3,-3-6,7 3,1-3,-3 2,7 10,-3 6,4 5,-1 5,-6-7,-2 11,-2-2,-5 9,3-4,-7-1,8-9,-7 5,4-8,-5 4,2-4,-1-1,4 0,-2-4,7-1,-3 0,4-6,-5 9,4-11,-4 11,4-11,3 10,-1-8,1 6,-2-4,-1 3,1-2,-1 6,1-6,-1 2,1-3,3 0,-3 0,3 0,-1 1,-1-1,4 0,-4 0,4 0,-2 0,0 0,3-3,-3 2,3-2,0 3,0-3,0 2,-2-1,1 2,-2 0,1 0,1 0,-5 0,6 0,-6 0,3 0,-3 0,-5 4,4-3,-7 8,2-4,1 0,-8 4,7-3,-9 9,5-5,0 4,0-4,4-2,-3 2,8-6,-4 4,4-7,0 6,1-6,-1 2,1 0,0-2,-1 3,4-4,-3 0,5 0,-1-3,2 2,0-2,0 0,0 2,-2-4,1 4,-1-4,1 4,-1-2,1 3,-1-3,2 2,-3-1,2 2,-4 0,1 0,-2 0,0 3,-1-2,0 6,1-6,-1 6,1-6,-5 7,3-4,-2 1,2 2,-2-2,2 3,-7 2,6 1,-6 0,2 6,-3-2,-1 3,-1 1,5-2,-3 2,3-5,-4 5,0-5,4 5,-4 0,5-6,-5 5,4-4,-3 5,3-1,-5 1,5-1,-4 1,5-5,-1 3,-2-7,6 6,-6-6,6 6,-3-6,0 7,4-8,-8 8,7-4,-7 6,7-6,-4 4,2-3,2-1,-3 0,1-5,3 0,-3-3,4 2,3-3,-2 4,1 0,-2 0,-1 3,1-2,-1 7,1-8,-2 8,-3-2,3 3,-4 1,1 0,-1 0,-1 0,-2 4,3-4,0 4,-3-4,7-5,-6 1,10-10,-5-2,7-6,2-2,-4-3,8 6,-9 2,-8 21,-10 7,11-13,-2 1,-2 3,-1 0,-1-2,0 1,0 4,1 0,3-10,1 0,-2 4,0-1,-13 16,-3-2,-1 5,8-12,-1 3,5-10,0 4,5-7,0 3,-4 0,4-4,-4 4,4 0,0-4,-1 4,1 0,3-4,-2 3,3-4,-4 5,0-3,3 2,-1-4,1 4,-3-2,-5 3,5-4,-4 0,4 0,-4 0,3 0,-2 1,-1-1,3 0,-3 0,0 4,3 1,-3-1,3 4,1-7,-1 7,1-7,-2 7,6-8,-4 7,8-8,-7 4,6-1,-2-2,2 6,2-7,-1 3,1-5,-1 5,1-3,-1-1,1-1,4-6,-4 6,6-6,-5 2,5 1,-4-3,4 6,-5-7,5 7,-5-2,2 2,-4 1,4 0,-2 0,2-4,0 3,-2-3,1 4,-2 0,3 0,-3-1,3 1,-3 0,2 0,-1-1,2 1,-1 0,-2 4,6-3,-6 2,2 1,1-3,-4 2,7-3,-6 4,5-3,-5 3,3-5,0 1,-3 0,6 0,-5-4,5 3,-3-3,1 4,2-4,-6 3,6-2,-6 2,6-2,-5 2,2-3,-3 4,-1 0,1-1,-1 5,1-3,-1 3,1-4,-1-1,-3 2,4-5,-4 4,7-4,-2 1,5-2,-2-3,0 0,3 0,-6 0,5 4,-4-3,4 6,-5-7,2 7,0-6,-2 3,6-4,-6 0,5 0,-1 0,2-3,0 2,-3-4,2 4,-1-1,2-1,-3 2,3-5,0 2,-2 0,7-2,-8 2,2 0,-1-4,-3 3,2-4,-3 6,-4-2,3 4,-6-1,6 0,1 2,0-6,6 3,-3-4,4 1,27-3,-10-1,28-2,-11 0,1 0,7 0,-2 0,-1 0,4-3,-4 2,1-6,2 7,-2-7,-1 6,4-2,-9 3,4 0,-4 0,0 0,4 0,-3 0,3 0,-4 0,0 0,4 0,-3 0,4 0,-1 0,1 0,0 0,4 0,-4 0,5 0,0 3,0 1,0 1,0 2,0-7,0 4,0-4,0 0,-5 3,-1-2,1 2,-4-3,8 0,-8 0,7 0,-7 0,8 0,-3 0,4 0,5 0,-4 0,4 0,0 0,-3 0,3 0,0 0,-4 0,-7 0,0 0,12 0,-12 0,0 0,8 0,8 0,-9 0,9 0,-9 0,4 0,-5 0,0 0,0 0,0 0,0 0,-5 0,4 0,-8 0,4 0,-1 0,-3 0,3 0,-4 0,0 0,0 0,0 0,4 0,-3 0,3 0,-8 0,3 0,-7 0,7 0,-11 0,6 0,-10 3,2-3,-5 3,1-3,-3 0,1 0,2 0,-3 0,-43 0,12 0,-8 0,-2 0,-10 0,-3 0,-3 0,-2 0,1 0,0 0,0 0,0 0,0 0,-1 0,1 0,-6 0,4-4,-4 3,6-6,-1 6,1-6,-1 6,1-7,0 7,-6-7,4 7,1-6,2 6,8-6,-8 6,14-6,-8 7,12-4,-7 4,8-3,-3 2,5-2,-6 3,4-3,-8 2,8-5,-8 5,4-6,-5 3,0-1,0-2,0 3,0 0,0-3,4 6,2-6,4 6,0-2,1 3,-32 0,19 0,9 0,0 0,-7 0,-5 0,4 0,-4 0,5 4,0-4,-6 8,5-4,-4 0,0 4,3-4,-8 4,9 0,-4 0,1-4,3 0,-3-1,4-2,4 3,2-4,-1 0,4 0,-3 0,4 0,0 0,0 0,1 0,-1 0,4 0,1-3,4 2,1-2,-1 0,3 2,2-2,-1 3,3 0,-2 0,3 0,3 0,-3 0,3 0,-3 0,0 0,0 0,-1 0,1 0,0 0,0 0,0 0,3 0,-2 0,26-18,-10 11,25-21,-14 17,1-5,-1 0,0-2,2-2,0-1,-1 0,1-4,-3 0,6-2,-6-1,2 7,-3-7,3 6,-2-6,3 3,-4 0,3-3,-2 3,3-5,-4 5,4-4,-4 8,5-8,-6 8,5-7,-4 7,4-4,-1 4,0 0,4 3,2-7,-2 6,5-7,-4 4,8-1,-3 0,3 4,-3-3,2 3,-4 1,2-4,1 7,-6-6,6 6,-6-3,3 1,-1 2,-3-2,3 3,0 1,-4-1,4 3,-4-1,0 1,0-2,-1 0,1 0,0-1,0 1,-4 0,3 0,-3 0,5-4,-1 3,-3-2,3-1,-7 0,7-1,-6-1,2 2,-2-3,3 0,-3 0,2-1,-2 1,-2 4,2-7,-1 5,0-5,1 3,-1 0,-1 4,-2-3,2 2,-2 1,0-3,2 6,-5-3,1 7,-2 0,-1 4,3-1,-7 27,-3-8,-11 19,-10-4,2-11,-10 17,-1-5,-1 0,-5 12,2-11,2 6,-7-2,9-3,-9 2,9-1,-4-4,5-1,3 0,-2-3,7 2,-3-4,3 4,5-4,-4 4,4-6,0 5,-3-3,7 2,-3-7,4 2,1-6,2 3,-2-4,5 3,-2-2,3 3,-3-4,2 3,-5 2,2-1,-3 3,0-3,0 4,-4 1,3-1,-2-4,3 3,0-2,-3 0,2 2,-3-2,4 2,-4 2,3-1,-7 1,7-1,-7 2,7-2,-7 1,7-4,-2-1,3 0,4-3,-4 5,6-5,-5 6,5-6,-5 6,4-3,-4 4,5-4,-6 3,6-6,-5 3,6-4,-6 0,5 0,-1 0,-1-3,2 3,-1-6,4 2,-3 0,6 1,-7-1,5-1</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25:35.228"/>
    </inkml:context>
    <inkml:brush xml:id="br0">
      <inkml:brushProperty name="width" value="0.05292" units="cm"/>
      <inkml:brushProperty name="height" value="0.05292" units="cm"/>
      <inkml:brushProperty name="color" value="#FF0000"/>
    </inkml:brush>
  </inkml:definitions>
  <inkml:trace contextRef="#ctx0" brushRef="#br0">19370 3020 24575,'0'23'0,"0"-3"0,0 5 0,0-8 0,0 6 0,0-6 0,0 3 0,0-4 0,0-1 0,0-2 0,0 0 0,0 2 0,0-6 0,3 7 0,0-4 0,3 0 0,0 0 0,0 0 0,0-3 0,3 3 0,-3-3 0,3 3 0,0-3 0,-3 3 0,3-6 0,-3 2 0,-1-2 0,0-1 0,1 1 0,-1-3 0,1-1 0,-1-2 0,1 0 0,-1 0 0,0 0 0,4 0 0,-3 0 0,5 0 0,-4 0 0,1 0 0,-3 0 0,1 0 0,-1-2 0,1 1 0,-1-1 0,1 2 0,-3-3 0,1 3 0,-1-5 0,3 4 0,-1-1 0,-2 0 0,1 1 0,-1-3 0,-1 1 0,3 0 0,-4 1 0,1 2 0</inkml:trace>
  <inkml:trace contextRef="#ctx0" brushRef="#br0" timeOffset="960">19560 3263 24575,'0'13'0,"0"-1"0,0 3 0,0-2 0,0 3 0,0-1 0,0-2 0,0 6 0,0-6 0,0 0 0,0 1 0,0-4 0,0 3 0,0-5 0,-5 1 0,3 0 0,-8 3 0,8 0 0,-3 0 0,5 0 0,0 0 0,-3 0 0,3-3 0,-6 2 0,5-4 0,-1 1 0,2-3 0,-3 1 0,3-1 0,-3 1 0,3-1 0,0 1 0,0-1 0,-2-2 0,1 1 0,-1-3 0,2 1 0</inkml:trace>
  <inkml:trace contextRef="#ctx0" brushRef="#br0" timeOffset="2341">19663 3143 24575,'0'15'0,"3"-1"0,-2-2 0,4 0 0,-1 3 0,-1-2 0,0 6 0,-3-6 0,0 0 0,3-2 0,-3-2 0,3 7 0,-3-3 0,0 2 0,0 1 0,0-3 0,0 2 0,0-3 0,0 4 0,0-3 0,0 2 0,0-6 0,0 3 0,2-6 0,-1 2 0,2-2 0,-1 2 0,1-2 0,3 3 0,-1-4 0,1 0 0,2 1 0,1 0 0,3-3 0,4 0 0,-3 0 0,2-3 0,1 3 0,0-3 0,1 0 0,2 0 0,-7 0 0,7 0 0,-6 0 0,3 0 0,-4 0 0,-3 0 0,2 0 0,-5 0 0,6 0 0,-6 0 0,2 0 0,-2 0 0,-1 0 0,1 0 0,-1 0 0,-2-2 0,-1-1 0,-2-2 0,0 2 0,0 1 0</inkml:trace>
  <inkml:trace contextRef="#ctx0" brushRef="#br0" timeOffset="3341">19942 3351 24575,'0'10'0,"0"1"0,0 1 0,0 4 0,0-3 0,0 2 0,0-3 0,0 0 0,0 4 0,0-6 0,0 5 0,0-6 0,0 3 0,0 0 0,0 0 0,0 0 0,0 0 0,0-3 0,0 6 0,0-5 0,0 6 0,0-4 0,0 0 0,0-3 0,0 2 0,0-5 0,0 3 0,0-4 0,0 1 0,0-1 0,0 0 0,0 1 0,0-1 0,0 1 0,0-1 0,0 1 0,0-1 0,0 1 0,0-1 0,0 0 0,0 1 0,0-1 0,0 1 0,0-1 0,0 0 0,0 0 0,0 1 0,0-4 0,0 1 0</inkml:trace>
  <inkml:trace contextRef="#ctx0" brushRef="#br0" timeOffset="4996">17801 2859 24575,'0'-5'0,"0"12"0,0 2 0,0 6 0,0 3 0,0-4 0,0 2 0,0 3 0,0-3 0,0 4 0,0 0 0,0 0 0,0-4 0,3 3 0,1-6 0,2 3 0,0-4 0,0-3 0,0 2 0,-1-5 0,1 2 0,-1-2 0,1-1 0,2-2 0,-2 2 0,6-4 0,0 1 0,1-2 0,3 0 0,-4 0 0,0 0 0,0 0 0,0 0 0,-3 0 0,2 0 0,-2 0 0,3 0 0,4 0 0,-3 0 0,6-3 0,-3-3 0,4-2 0,-4-1 0,3 2 0,-6 1 0,0 2 0,-2-1 0,-5 4 0,2-4 0,-2 4 0,-1-1 0,1 2 0,-1 0 0,-2 0 0,-1 0 0</inkml:trace>
  <inkml:trace contextRef="#ctx0" brushRef="#br0" timeOffset="5933">18024 2987 24575,'-3'11'0,"1"3"0,2 3 0,0 3 0,0 0 0,0-1 0,0 1 0,0-3 0,0 2 0,0-9 0,0 4 0,0-5 0,0 1 0,0 1 0,0-2 0,0 3 0,0-3 0,0 2 0,0-1 0,0-1 0,0 2 0,0-5 0,0 3 0,0-4 0,0 0 0,0 1 0,0-1 0,0 1 0,0-1 0,0 1 0,0-1 0,0 1 0,0-1 0,0 0 0,0 1 0,0-1 0,0 1 0,0-1 0,0 0 0,0 1 0,0-1 0,0 0 0,0-2 0,0-1 0</inkml:trace>
  <inkml:trace contextRef="#ctx0" brushRef="#br0" timeOffset="8402">18496 2820 24575,'-12'0'0,"-2"0"0,8 0 0,-6 0 0,3 0 0,-3 0 0,3 0 0,0 0 0,1 0 0,-1 0 0,-3 0 0,3 0 0,1 0 0,3 0 0,-1 0 0,1 2 0,-1 1 0,0 3 0,3-1 0,-2 1 0,2-1 0,-2 3 0,1-1 0,-1 4 0,2-5 0,-3 6 0,0-6 0,3 2 0,-2-3 0,4 1 0,-4-1 0,5 1 0,-5-1 0,4 1 0,-1-1 0,2 0 0,0 0 0,0 1 0,0-1 0,0 0 0,0 0 0,2-2 0,4 2 0,0-2 0,6 1 0,-3 1 0,3-2 0,0 3 0,0 0 0,0-2 0,0 1 0,0-2 0,-3 3 0,3 0 0,-6 0 0,5 0 0,-2-1 0,1 1 0,1 0 0,-5 3 0,6-3 0,-6 6 0,6-6 0,-6 3 0,3-1 0,-4-1 0,1 1 0,-1-3 0,1 4 0,0-3 0,-1 2 0,1-2 0,-1-1 0,1 1 0,-3-1 0,1 0 0,-3 1 0,1-1 0,-2 4 0,0-3 0,0 5 0,0-5 0,0 6 0,0-6 0,0 5 0,0-2 0,-5 1 0,-2 1 0,-5-1 0,0-1 0,-4 3 0,0-5 0,-4 5 0,0-4 0,0 1 0,0-2 0,0 0 0,0-4 0,4 0 0,-3-3 0,6 0 0,-3 0 0,7 0 0,-2 0 0,4 0 0,-4 0 0,5 0 0,-3 0 0,4 0 0,-1 0 0,1 0 0,2-2 0,1-1 0,2-2 0,0-1 0,0 1 0,0-4 0,0 0 0,0 0 0,3-3 0,0 3 0,6-3 0,0 0 0,3 0 0,0 2 0,-3-1 0,3 4 0,-3-2 0,0 1 0,3 1 0,-6-2 0,6 3 0,-6-2 0,2 1 0,-2-1 0,0 2 0,-1 1 0,0-1 0,1 1 0,-1-1 0,1 1 0,-3-1 0,2 1 0,-2-1 0,0 1 0,2-1 0,-5 0 0,5 1 0,-4-1 0,1 1 0,0-1 0,-1 1 0,1-1 0,-2 1 0,3-1 0,-3 1 0,3-1 0,-3 1 0,0-4 0,2 3 0,-1-6 0,1 6 0,-2-5 0,0 5 0,0-6 0,3 3 0,-2-3 0,1 3 0,-2-3 0,3 6 0,-3-6 0,3 6 0,-3-2 0,0 2 0,0 1 0,0-1 0,0 1 0,0-1 0,0 1 0,0 0 0,0 0 0,-3 2 0,0 1 0,-2 2 0,-1 0 0,1 0 0,0 0 0,-1 0 0,3 0 0,1 0 0</inkml:trace>
  <inkml:trace contextRef="#ctx0" brushRef="#br0" timeOffset="16695">18810 4088 24575,'8'0'0,"-1"0"0,-4-5 0,2 3 0,-4-5 0,4 3 0,-5-1 0,5-1 0,-4 1 0,1 0 0,-2-1 0,0 1 0,0-1 0,0 1 0,0-1 0,0 1 0,0-4 0,0 3 0,0-3 0,0 4 0,0-4 0,0 3 0,0-2 0,0-1 0,0 3 0,0-5 0,0 1 0,0 1 0,0-2 0,0 2 0,0-1 0,0-1 0,0 5 0,0-3 0,0 4 0,0-1 0,0 1 0,-2-1 0,-1 4 0,-3-3 0,1 4 0,-1-1 0,1 2 0,-1 0 0,1 0 0,-1 0 0,1 0 0,-4 0 0,3 0 0,-3 0 0,4 0 0,-1 0 0,-2 0 0,2 2 0,-3 1 0,4 3 0,-1-1 0,1 0 0,-1 1 0,1-1 0,2 1 0,-2-1 0,2 1 0,-3-1 0,3 0 0,-2 1 0,2 2 0,-3 1 0,2 1 0,-1 1 0,2-2 0,-3 0 0,2 2 0,0-4 0,3 4 0,-4-5 0,4 2 0,-1-2 0,2 2 0,0-2 0,0 6 0,0-6 0,0 5 0,0-5 0,0 3 0,0-4 0,0 1 0,2-1 0,1 0 0,3 1 0,-1-1 0,1 1 0,-1-3 0,0-1 0,1-2 0,-1 3 0,1-3 0,-1 3 0,1-3 0,-1 0 0,0 2 0,4-1 0,-3 3 0,2-3 0,-2 4 0,-1-5 0,1 5 0,-1-2 0,1 3 0,-1-1 0,0 1 0,1-1 0,-1 1 0,1-1 0,0 3 0,-3 2 0,2-1 0,-2 2 0,0-2 0,0 0 0,0 3 0,-3-3 0,3 0 0,-3 2 0,0-5 0,0 3 0,0-1 0,0-2 0,0 6 0,0-6 0,0 5 0,0-5 0,0 3 0,0-4 0,0 1 0,0-1 0,-3 1 0,0-1 0,-5-2 0,2-1 0,-3-2 0,1 0 0,1 0 0,-4 0 0,5 0 0,-6 0 0,6 0 0,-2 0 0,-1 0 0,3 0 0,-5 0 0,4 0 0,-4 0 0,5-2 0,-6 1 0,6-4 0,-2 2 0,2 0 0,1-2 0,-1 2 0,0 0 0,3-2 0,-1 5 0,3-5 0,-2 2 0,3-2 0,0-1 0,0 1 0,0-3 0,0 1 0,0-1 0,0-1 0,3 3 0,0-2 0,3-1 0,2 3 0,-1-3 0,4 3 0,-2 0 0,0 0 0,-1 1 0,1-1 0,-3 0 0,2 1 0,-2-1 0,-1 1 0,1-1 0,-3 0 0,2 1 0,-3 0 0,1-1 0,2 1 0,-4-1 0,3 1 0,-3 0 0,3-1 0,-3 1 0,3 0 0,-3-1 0,1 1 0,1-1 0,-3 1 0,5-1 0,-4-2 0,4 1 0,-5-1 0,5 2 0,-4 1 0,3-1 0,-3 1 0,4-4 0,-4 3 0,4-2 0,-5 2 0,3 1 0,-3-1 0,2 1 0,-1-1 0,1 3 0,-2 1 0</inkml:trace>
  <inkml:trace contextRef="#ctx0" brushRef="#br0" timeOffset="19472">19056 4050 24575,'8'0'0,"-1"0"0,1 0 0,1 0 0,1 0 0,4 0 0,-7 0 0,8 0 0,-9 0 0,6 0 0,-6-2 0,5-2 0,-5-1 0,3-1 0,-4 3 0,1-5 0,-1 7 0,-2-9 0,0 6 0,-3-4 0,0 3 0,0 0 0,0-1 0,0-3 0,0 0 0,0 0 0,-6-2 0,2 1 0,-7 1 0,1-3 0,-2 6 0,0-3 0,0 3 0,0 0 0,3 0 0,-3 0 0,3 0 0,0 3 0,1-2 0,2 4 0,-2-1 0,2 2 0,-3 0 0,4 0 0,-1 0 0,1 0 0,-1 0 0,1 0 0,0 0 0,-1 0 0,1 2 0,-1 1 0,1 2 0,-1 1 0,1-1 0,2 1 0,-2 2 0,2-2 0,-1 3 0,-1-4 0,5 0 0,-3 1 0,3-1 0,0 1 0,0-1 0,0 0 0,0 1 0,6-1 0,0 1 0,6 0 0,1 0 0,2-3 0,-2 3 0,6-3 0,-6 3 0,6 1 0,-6-1 0,6 1 0,-6-1 0,6 3 0,-7-2 0,4 2 0,-4-3 0,-3 0 0,3 0 0,-6-1 0,2 1 0,-2 0 0,-1-1 0,0 1 0,1-1 0,-1 0 0,-2 1 0,0 2 0,-3 1 0,0 1 0,0 1 0,0-2 0,0 3 0,0 0 0,0 0 0,0 0 0,0 0 0,0 0 0,0 4 0,-3-3 0,0 2 0,-1-5 0,-1 1 0,4-2 0,-4 0 0,4 2 0,-1-4 0,2 1 0,-3 0 0,2-1 0,-1 4 0,2-5 0,-3 3 0,3-4 0,-5 0 0,2 1 0,-3-1 0,1 1 0,-4-3 0,3-1 0,-6-2 0,3 3 0,-6-2 0,2 1 0,-3-2 0,0 0 0,3 0 0,-2 0 0,3 0 0,-4-3 0,6 0 0,-5-6 0,6 3 0,-3-6 0,3 6 0,0-6 0,0 6 0,3-6 0,0 6 0,0-3 0,6 4 0,-5 2 0,4-2 0,-1 2 0,2-3 0,0 1 0,0-1 0,0-2 0,0 2 0,0-6 0,0 3 0,0-3 0,2 0 0,4 0 0,1-1 0,5 1 0,-3 0 0,0 0 0,3 0 0,-6 0 0,6 0 0,-6 2 0,3-1 0,-4 5 0,1-3 0,0 4 0,-1-1 0,0 1 0,-2 0 0,2 2 0,-2-2 0,2 2 0,0-3 0,1 1 0,-1-1 0,1 1 0,-1 2 0,1-5 0,-1 7 0,4-7 0,-3 5 0,2-3 0,1 0 0,-3 0 0,2 1 0,-2-1 0,-1 0 0,1 1 0,-1-1 0,1 1 0,-1-1 0,-2 1 0,2-1 0,-4 1 0,4-1 0,-5 1 0,3-4 0,-3 0 0,0 0 0,0-3 0,0 6 0,0-5 0,0 4 0,0-4 0,0 5 0,0-3 0,0 4 0,0-1 0,-3 1 0,0-1 0,-5 0 0,1 3 0,-4-2 0,2 4 0,-1-2 0,-1 1 0,2 1 0,-3-2 0,0 3 0,-1 0 0,4 0 0,1 0 0,-1 0 0,3 0 0,-2 0 0,2 0 0,1 0 0,-1 0 0,1 0 0,-1 0 0,1 0 0,0 2 0,2-1 0,0 1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1.2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4953 2802,'0'31,"0"0,0-18,0 10,0-6,0 4,-6 2,4-6,-7 6,8 1,-2-3,-3 3,5 0,-8-4,5 4,-3-4,4 0,-3 0,2-1,-3 1,-2 0,1 0,-2 4,4-4,-1 4,0-4,0 3,1-2,-1 3,0-4,-3 0,3 0,-3 4,0-4,3 4,-6-4,6 0,-3 0,1-4,2 3,-3-3,4 4,-3-4,1 3,-1-3,3 4,-1 0,0 0,1-4,-1 3,1-3,-1 4,4 0,-3 0,2-1,0 1,-2 0,6 0,-6 0,2-1,0 5,-2-3,6 3,-6-4,5 0,-5 3,2-2,0 3,-2 0,2-3,-3 3,0-1,3-2,-2 3,3-5,-4 1,3 0,-2-1,6 1,-6-1,5 1,-5 4,2-3,0 3,-2-1,2-2,0 3,-2-4,3 0,-4-1,0 1,1 0,-1 0,0-1,1 1,-1 0,0 0,1 0,-1 3,0-2,0 3,0 0,0 1,0-1,0 0,-3 0,3 0,-4 1,7 3,-5-3,7 3,-7-3,5 2,0-2,-2 4,2 0,0-1,-3-3,3 3,-3-3,0 0,0-2,1 1,-1-3,3 6,-2-2,2-1,-3 4,3-7,-3 7,4-8,-4 8,3-7,-2 3,5-8,-5 3,5-3,-2 4,1-4,1 0,-5-1,5-2,-1 3,-1-4,2-3,-4-1,2-3</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3.91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4885 2806,'32'0,"4"0,-9 15,0-8,6 15,-7-7,8 1,-2 10,6-6,-2 7,-1-3,0 2,-4 2,4-3,-3 4,3-5,-9 3,5 3,-4-6,0 6,4-6,-7 7,2-8,1 4,-5-6,4 2,-4-2,-1 1,1 4,0-4,-4 0,4 3,-9-11,5 14,-1-10,-6 6,5-3,-5-2,2 5,-2-3,2 3,-6-4,6 0,-6 3,3-2,-1-1,1-1,3-2,-1-1,1 3,0-3,3 1,-2 2,6-1,-7-2,8 5,-4-8,4 8,-1-7,1 3,-2-4,1 0,0 1,1 2,-1-1,0 2,0-4,0 0,0 0,-1 0,1 1,-3-2,2 1,-2 4,3-3,-3 3,3-1,-4-2,5 3,0 0,-1-3,0 3,1 0,-1-3,2 7,2-6,-3 2,4 0,-1-2,-3 2,3-4,-3 4,2-2,0 6,0-7,-2 3,0 0,-4 0,2 0,-5 3,6-3,-6 3,3 1,0 0,-3-1,3 0,0 1,1 0,0 3,3-1,-3 1,4-2,-1-1,1 1,0 0,-1-4,-4 1,2-5,-2 2,4 1,-1-2,0 2,4-4,-2 4,2-2,-2 6,-2-7,0 3,-3-1,2-2,-1 6,-1-3,3 1,-6 1,6-2,-6 3,6 2,3 0,-1-1,3-2,-4 1,4-5,-3 6,2-6,2 6,-5-7,4 4,-5-5,4 5,-3-4,5 8,-6-8,1 6,0-2,0 0,0 3,0-3,-3 3,2 0,-6-4,7 3,-8-3,4 3,-4-3,0 2,0-3,3 1,-2 2,1-6,2 7,-3-3,6 4,-1 4,7-2,-2 8,7-4,-8 0,4 4,-1-8,-3 3,3-3,-4-2,-1-3,0 3,-1-7,1 3,-4-1,2-2,-6 2,7 0,-7-2,8 6,-5-6,6 6,-6-6,5 7,-4-4,5 5,-1-1,0-3,1 3,-1-3,0 4,1-1,-1 1,1-1,0 5,0-3,-3 2,1-4,-2 0,0 0,-4-4,-2-2,-6-3,3-2,-3-2,-1-3</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2:35.8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7514 5101,'-3'44,"1"-1,2-14,0 6,0 4,0-5,-7 4,5-8,-5 0,4 2,2-6,-6 7,7-4,-10-4,9 3,-8-3,5-1,0 0,-2 0,2-3,-3 2,1-3,2 0,-2 0,2 0,0 0,-1-1,1 1,0 0,-2 0,3-1,-4 1,-3 0,3 4,-3-4,0 8,2-7,-5 7,5-7,-6 6,3-2,-3 4,3-4,-2 2,2-2,-4 4,1 0,-1 0,1-4,0 2,3-2,-2 0,5 2,-4-6,4 3,-2-4,4-4,-1 3,1-2,-1 3,3-4,-2 3,3-3,-1 4,-2 0,5 0,-5-1,3 1,-4 0,3-3,-1-2,4-3,-5 0,6-3,-3 3,0-3,3 3,-3 0,3 3,0-5,0 8,0-11,0 8,0-6,0 3,-3 0,3 0,-3 1,3-1,0 0,0 0,-3 0,2-3,-1 2,2-2,0 0,-3 2,3-3,-3 1,3-1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5.063"/>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3733 7611,'0'28,"0"-7,0-3,0-5,-5 4,4 6,-7-9,4 13,-3-10,0 3,1 3,-1-5,0 6,0-1,1-2,-2 7,1-3,0 4,0-1,3 1,-3 0,3-1,-3 1,3 0,-2 0,1 0,1 0,-2-1,-1-3,-1 3,-2-3,3 3,-3-3,2 3,-5-3,2 4,-4-1,1 1,0 0,-1 0,1-1,-1 6,0-4,0 3,1-4,3-4,-3 2,7-6,-4 7,4-7,1 3,-1-4,3-1,-2-2,3 2,-1-3,1 4,0 0,3 0,-3-1,3 1,0 0,0 4,0-3,0 2,0 1,0-3,0 7,0-7,0 7,0-7,0 2,0 1,0-3,0 3,0-8,0 3,0-3,0 1,0 2,0-6,0 6,0-7,0 7,-3-6,2 6,-1-2,2-1,0 3,0-6,0 3,0-4,0 0,0-3,0 2,0-2,0 0,0 1,0-2,-3 2,0 1,0-3,1 2,-1-2,3 1,-3 1,1-1,1-1,18-2,10-4,15-2,2 0,-1 0,-2 0,13 0,-13 0,-9 0,2 0,20 4,-23-2,1 1,-1 1,0 1,20 3,5-3,-6 2,-4-2,2-1,-12 3,7-6,4 2,3-1,3-1,-15-1,0 1,11 1,-4-1,-3-1,-13-3,1 2,4-5,-5 2,0 0,21-5,-20 7,20-7,-26 8,1-2,3-1,-3 4,4-4,-1 4,6-3,-4 2,8-3,-8 4,8 0,-4 0,5 0,0 0,-4 0,2 0,-2 0,-1 0,4 0,-9 0,5 0,-6 0,1 0,0 0,-5 0,4 0,-3 0,4 0,0 0,0 0,-1 0,1 0,4 0,-3 0,4 0,-1 0,-3 0,3 0,0-3,-3-1,4-4,-1 4,-3-2,8 2,-4-1,1-1,3 5,-4-2,10-1,-4 3,3-2,-4 3,5 0,-4 0,4-4,-6 3,-3-2,2 3,-7 0,8 0,-8 0,4 0,-1 0,-3 0,3-3,-4 2,0-2,0 3,-5-3,4 2,-3-2,4 0,-4 2,3-6,-4 7,5-7,4 6,-3-5,4 2,-1 0,-3-3,3 6,1-2,0 3,5 0,-5 0,4 0,-8 0,3 0,-4-3,0 2,-5-2,4 3,-7 0,-1 0,-1 0,-6 0,6 0,-6 0,0 0,-2 0,-5 0,5 0,-2 0,-1-3,2 3,2-3,-3 3,2 0,-4 0,2 0,5 0,-5 0,5 0,-5 0,3 0,0 0,3 0,2 0,7 0,-4 0,8 0,-7 0,7 0,-7 0,2 0,-6 0,-2 0,-6 0,0 0,1 0,-3 0,5 0,-3-2,2-8,-2-3,-2 2,-4 2</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07.792"/>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6769 7980,'-3'38,"1"-7,2-3,0 1,0-3,0 11,0-6,-3-1,-2 7,-2-11,0 12,-3-12,1 10,-4-10,4 12,-4-8,1 3,-2-4,3 0,0 0,1-1,2-3,-2 3,3-4,-1 5,1 0,-3 0,1 0,-4 0,4 4,-4-3,1 8,0-8,-2 3,6 1,-6-4,2 3,1-4,1 0,2-1,1 1,0 0,0 0,-1 0,4-5,-2 4,5-3,-2 4,3-1,0 1,0-4,0 2,0-2,0 4,0-4,0 2,0-6,0 3,0-4,0-4,0 0,0-1,0-5,0 5,-3-6,3 0,-3 3,3-4,0 1,-3 2,3-3,-5 0,4-30,-1-5,2-28,3 9,2-8,7 7,-7 16,0 0,11-21,-3-4,4 6,-5 5,4-4,-7 9,6-4,-3 5,1-5,2-2,-3 1,5-4,-5 9,3 1,-3 1,2 8,-2-4,1 10,-5-4,1 7,-2 1,-1 1,0 2,4 1,-3-3,2 2,-3 1,1-3,-1 6,0-6,1 2,-1 1,0-3,1 2,-1-2,-2-1,-1-4,0-1,-2 0,5-2,-5 2,5 0,-2 1,3 5,-4 2,3 1,-3 4,1 3,1 1,-2 0,2 33,-2-9,-4 33,-7-14,-1 4,-3 16,4-16,2-10,-1 2,-2 28,-3-14,5-9,1 0,-3 6,2-11,1 0,-3 15,1 8,-3-14,2 4,-3-5,5-5,-1 4,0-3,1-1,-1-1,1 1,-4-5,3 9,-6-8,6 0,-2-3,0-6,2 0,-1-6,3-3,3 0,-3 0,3-2,0 1,-2-5,4 5,-4-2,4 4,-4-1,4 0,-1 0,-1 0,2 0,-4-3,4 2,-1-5,2 5,0-2</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3:10.020"/>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3648 7643,'-3'48,"1"-6,2 5,0-10,-4 23,-4-19,2-11,-1 0,-6 22,-3-4,-1 5,0-7,-3 6,2 4,1-6,1-6,4 0,-3-5,7 0,-7 0,6 0,-2-5,0 4,2-3,-5-1,5 4,-1-8,-1 3,3 0,-6-3,6 8,-7-4,4 0,-5 4,2-8,-5 5,6-7,-4 2,6-1,-4-1,4-3,-2 3,5-7,-2 6,3-2,-4 4,3 4,-3-3,0 8,3-8,-3 4,4-6,-1 1,4 0,1-4,3 3,0-7,0 6,0-6,0 7,0-3,0 4,0-1,0-3,0 3,0-7,0-1,0-4,0-4,0 0,0-3,0 2,0-3,12-38,-3 12,13-31,-6 21,5 1,-6-2,4-1,-1-3,-2-1,13-17,-7 4,-7 16,1-1,-2 1,-1-1,1-3,0-1,0-1,1-2,0-2,-1-1,-1 0,-1-1,3-6,0 0,-4 2,0 0,0-5,-1-1,0 3,0 1,-4-2,-1 1,2 10,0 1,-2-2,0 2,-1 7,1-1,-1-5,1 0,2 5,-1 2,-1-1,0 1,11-19,-8 9,4 3,-2 9,-2 8,1 1,-3 8,0 3,0 1,-3 0,-1-1</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23:30.050"/>
    </inkml:context>
    <inkml:brush xml:id="br0">
      <inkml:brushProperty name="width" value="0.05292" units="cm"/>
      <inkml:brushProperty name="height" value="0.05292" units="cm"/>
      <inkml:brushProperty name="color" value="#FF0000"/>
    </inkml:brush>
  </inkml:definitions>
  <inkml:trace contextRef="#ctx0" brushRef="#br0">7155 8798 24575,'28'0'0,"-1"0"0,0 0 0,0-4 0,-6 1 0,7-5 0,-7-1 0,3 1 0,-8 2 0,3 0 0,-9 5 0,2-5 0,-7 6 0,0-3 0,1 3 0,-1 0 0,1 0 0,-1 0 0,0 0 0,1 0 0,-1 0 0,0 0 0,0-2 0,1 1 0,-1-1 0,1 2 0,-1 0 0,0 0 0,1-2 0,-1 1 0,-2 1 0,-1 3 0,-2 2 0,0 7 0,-3-2 0,3 9 0,-6-3 0,-1 4 0,0 0 0,-3 0 0,0 3 0,2-2 0,-5 3 0,6-4 0,-3 0 0,1-4 0,2 3 0,1-7 0,0 4 0,3-4 0,0 0 0,-3 0 0,5-3 0,-1 2 0,2-1 0,-3 2 0,2 0 0,-1-3 0,-1 2 0,2-2 0,-2 0 0,3 0 0,-2-4 0,1 0 0,-1 1 0,2-1 0,0 1 0,0-3 0,0-1 0</inkml:trace>
  <inkml:trace contextRef="#ctx0" brushRef="#br0" timeOffset="1097">7566 8835 24575,'0'15'0,"0"-1"0,0-2 0,0 0 0,0 0 0,0 0 0,0 0 0,0 3 0,0-2 0,0 6 0,0-9 0,0 9 0,0-10 0,0 10 0,0-2 0,0-1 0,0 3 0,0-3 0,0 4 0,0 0 0,3 0 0,1 0 0,2-1 0,-2 1 0,2 0 0,-2 0 0,2-4 0,-2 0 0,1-4 0,-4-3 0,4-1 0,-5-2 0,3-1 0,-3 0 0,2-2 0,-2 0 0,3-3 0</inkml:trace>
  <inkml:trace contextRef="#ctx0" brushRef="#br0" timeOffset="3019">7519 6524 24575,'9'0'0,"5"0"0,2 0 0,4 0 0,4 0 0,-3 0 0,3 0 0,-8 0 0,3 0 0,-6 0 0,-1 0 0,0 0 0,-3 0 0,3 0 0,0 0 0,0 0 0,-3 0 0,3 0 0,-6 0 0,5 0 0,-5 0 0,3 0 0,-4 0 0,0 0 0,1 0 0,-1 0 0,-2 5 0,-1-2 0,-4 8 0,-2-2 0,-2 3 0,0 0 0,3 3 0,-3-2 0,3 6 0,-4-3 0,1 4 0,-1 0 0,3 0 0,-2 0 0,3-1 0,-4 1 0,3-3 0,-2 2 0,3-3 0,-1 4 0,-2 0 0,5-1 0,-5 1 0,3-3 0,-1 2 0,1-6 0,1 2 0,1-6 0,-2 0 0,1-4 0,1 0 0,-1 1 0,2-1 0,-2-2 0,1 0 0,-1-3 0</inkml:trace>
  <inkml:trace contextRef="#ctx0" brushRef="#br0" timeOffset="4932">7926 6650 24575,'3'-15'0,"0"6"0,6-3 0,0 3 0,3 2 0,0-1 0,0 4 0,0-1 0,0 1 0,-3 1 0,3 0 0,-3 3 0,0 0 0,2 0 0,-5 0 0,6 0 0,-6 0 0,2 0 0,-2 0 0,-1 0 0,1 3 0,-1 0 0,1 5 0,-1-2 0,1 6 0,-3-3 0,3 3 0,-6-3 0,3 6 0,-3-5 0,0 5 0,0-3 0,0 0 0,0 4 0,0-4 0,0 4 0,-3-4 0,-3 0 0,0 0 0,-3-3 0,0 3 0,3-6 0,-2 2 0,2-2 0,-2-1 0,1 1 0,1-1 0,2-2 0,0 2 0,-1-4 0,7 1 0,2-2 0,7 0 0,1 0 0,0 0 0,0 0 0,0 0 0,0 0 0,-3 0 0,3 0 0,-3 3 0,0 0 0,-1 3 0,-2 2 0,-1-2 0,1 6 0,0-3 0,-3 3 0,3 3 0,-5-2 0,2 3 0,-3-1 0,0-2 0,0 6 0,0-6 0,0 6 0,0-6 0,0 2 0,-3-3 0,0 0 0,-6 0 0,2-3 0,-4 0 0,2-3 0,0 0 0,-3-3 0,3-1 0,-3-2 0,0 0 0,0 0 0,-1 0 0,1 0 0,0 0 0,0 0 0,0 0 0,0-2 0,0-2 0,-1 1 0,4-2 0,1 2 0,2 0 0,1-2 0,-1 4 0,1-1 0,2-1 0,-2 3 0,2-3 0,0 1 0,1-1 0,2 0 0,0 1 0</inkml:trace>
  <inkml:trace contextRef="#ctx0" brushRef="#br0" timeOffset="8791">10155 8823 24575,'5'-7'0,"-1"3"0,8 4 0,-3 0 0,0-3 0,-1 3 0,1-3 0,0 3 0,3 0 0,-3 0 0,2 0 0,-2 0 0,1 0 0,-2 0 0,-3 0 0,1 0 0,-1 0 0,1 0 0,-1 0 0,1 0 0,-3 5 0,1-1 0,-3 8 0,4-6 0,-4 5 0,4-2 0,-5 0 0,6 3 0,-6-3 0,3 3 0,0 0 0,-3 0 0,3-3 0,-3 2 0,0-2 0,0 1 0,0 1 0,0-5 0,0 5 0,0-4 0,0 1 0,-3-3 0,0 1 0,-2-3 0,-4-1 0,3 1 0,-5-3 0,2 3 0,-4-3 0,1 0 0,0 0 0,0 0 0,3 0 0,-3 0 0,3 2 0,0-1 0,1 2 0,2-1 0,1-1 0,4 1 0,7-2 0,4 0 0,1 2 0,0 1 0,-1 1 0,2 1 0,0-2 0,-3 3 0,2 0 0,-5 0 0,6 0 0,-6 2 0,3-2 0,-4 6 0,1-6 0,0 2 0,-1 1 0,-2-3 0,0 2 0,-3 1 0,0-3 0,0 5 0,0-5 0,0 5 0,0-4 0,0 1 0,0 0 0,0-1 0,0 1 0,0-3 0,-2 1 0,-4 0 0,-1-1 0,-7 1 0,4-3 0,-6 3 0,0-5 0,3 1 0,-6-2 0,6 0 0,-2 3 0,3-2 0,-1 1 0,1-2 0,0 0 0,3 0 0,0 0 0,4 0 0,-1 0 0,1 0 0,0 3 0,-1-3 0,3 3 0,1-3 0</inkml:trace>
  <inkml:trace contextRef="#ctx0" brushRef="#br0" timeOffset="11002">10658 8777 24575,'2'6'0,"1"2"0,-3 1 0,0 0 0,-3 6 0,2-8 0,-5 7 0,6-5 0,-6 4 0,3-1 0,-1 0 0,-1 3 0,4-2 0,-2 6 0,-2-6 0,3 2 0,-6 1 0,7-3 0,-5 2 0,6-3 0,-6 0 0,6 0 0,-6 0 0,5-2 0,-4 1 0,4-2 0,-1 3 0,-1-3 0,3 6 0,-3-5 0,3 5 0,0-3 0,-3 0 0,3 1 0,-3-1 0,3 0 0,-3 0 0,3 0 0,-3 0 0,3-3 0,0 2 0,0-2 0,0 1 0,0 1 0,0-5 0,0 2 0,0 1 0,0-3 0,0 2 0,0-2 0,0-1 0,2 1 0,1-1 0,3-2 0,-1 0 0,7-3 0,-2 0 0,6 0 0,-1 2 0,-2-1 0,6 2 0,-6-3 0,-1 0 0,0 0 0,-3 0 0,0 0 0,-1 0 0,-2 0 0,-1 0 0,1 0 0,-1-2 0,-2-1 0,2-6 0,-2 3 0,3-5 0,0 1 0,-3-2 0,3 0 0,-3 0 0,3-4 0,-2 3 0,1-2 0,-4 3 0,2-4 0,-3 3 0,0-3 0,0 1 0,0 2 0,0-3 0,0 4 0,0 3 0,0 1 0,0 0 0,-2 4 0,-4-1 0,0 5 0,-3 0 0,4 0 0,-4 0 0,3 0 0,-3 0 0,1 0 0,2 0 0,-3 0 0,1 0 0,2 0 0,-3 0 0,4 0 0,-1 0 0,1 2 0,-1 1 0,1 3 0,0-4 0,2 3 0,-2-5 0,5 5 0,-5-4 0,4 3 0,-3-1 0,1 2 0,-2 0 0,0-2 0,2 2 0,-2-5 0,5 5 0,-5-4 0,2 1 0,1-7 0,-4-9 0,5 6 0,-2-5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4:58.43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18761 2743,'-38'0,"11"0,-5 0,15-3,-11 3,7-3,-6-4,-3 2,0-5,-3-1,8 3,1 1,4 1,0 2,1-2,-1 2,0 1,0 0,3 2,-2-4,-1 4,-1-5,-3 5,0-5,0 5,-1-2,-3 0,3 2,0-2,-3 3,7 0,-3 0,0 0,3 0,1 0,1-3,2 2,1-2,0 3,4 0,-3 0,2 0,-3 0,4 0,-4 0,3 0,-6 0,6 0,-6 0,6 0,-6 0,6 0,-6 0,3 0,-4 0,3 0,-2 0,3 0,-1 0,2 0,-1 0,3 0,-2 0,3 0,2 0,-1 0,2 0,0 0,-3 0,3 0,-3 0,0 0,3 0,-3 0,3 0,-3 0,0 0,3 0,-2 0,-1 0,2 0,-4 0,8 0,-5 3,2 0,0 0,-2 2,5-2,1 7,3 2,4-1,1 3,6-5,0 3,6 0,-2 1,7 3,-7-2,8 6,-5-6,6 6,-1-2,0 4,1 0,-1-1,1 1,0 4,0-4,5 5,-4-1,8 2,-8-1,7 3,-7-4,3 1,-3-1,-1-4,-4 3,3-3,-6 2,1-6,-3 1,0-3,0 4,-3 0,3-1,-3 1,4 4,-4-3,4 7,-3-4,0 1,2 3,-2 1,1 1,6 5,-6-6,7 5,0-3,-3 7,6-6,2 3,0-1,2-6,0 5,-2-6,1 0,2-1,-5-4,0-4,-2-1,-4-4,1 3,-7 1,7 16,1 0,11 8,0-2,1-7,-6 3,2-8,2 8,0-2,4 3,-3 0,-3-9,-3 3,-1-7,-4 2,4 0,-8-4,8 9,-4-8,2 7,1-2,-1 3,-2-4,5 4,-8-4,6 0,-2-1,-1-4,-2 0,1-1,-3-3,7 3,-5-6,6 7,-5-4,3 1,2 6,0-5,4 7,-1 0,2 0,1 6,3 3,-3-2,4 3,-4-2,-1-2,0 3,-3-4,3 0,-8-1,3 1,-6-2,5-2,-5 6,2-7,-3 8,3-4,-2 3,3-2,-4 3,-1-6,0 1,5 1,-4-1,7 2,-6-2,6 2,-3-1,4 4,1-2,2 3,-1-1,1-2,-2 6,-1-2,0-1,0 3,5-2,-4 3,4-2,-5 1,1-6,-1 3,-3-5,2 1,-3-1,5 1,-2-4,1 3,0-3,-1 0,1 3,-1-8,1 9,-1-9,1 4,-5-1,7-2,-9 5,9-5,-6 7,-1-8,4 3,-3 0,3 2,1 0,0 3,-1-3,2 8,-1-3,0 2,1 1,3-3,-3 6,3-6,-4 6,4-6,7 13,-10-16,8 14,-9-16,1 11,6-5,-5 5,6-1,-7 2,4 1,-4-4,0 7,-4-7,3 8,-3-5,5 11,-5-13,1 17,-6-14,2 11,4-1,-4-1,7 1,-6 0,2-5,-1-1,-2-5,5 0,-5 0,1-4,-3-2,3 0,-2-3,2 8,1-7,-3 7,3-7,-4 2,-1-5,0 1,0-4,-3-2,1-3,-5-4,2 0,-2-1,1-2,-1 0,2-2,-4-5,1 6,0-6,0 5,-1-5,1 3,0-1,-1-2,1 3,2-2,-2-1,2 2,-1 0,-1-2,2 2,-1-1,-1-1,2 2,0 0,-2-2,2 2,0-1,1 0,-1 3,4 0,-6-1,6 6,-6-6,6 7,-2-7,-1 3,2-3,-4 3,2-3,-4 0,1-4,2 3,-2 0,2-2,-1-1,-37-5,17 3,-32 1,28 0,-2 1,6-4,-6 2,2 0,1-2,0 2,1 0,2-3,-3 3,4-3,0 0,-4 0,3 0,-2 0,3 0,-4 0,3 0,-6 0,2 0,-2 0,2 0,-2 0,6 0,-6 3,6-2,-2 2,-1-3,3 0,-3 0,4 0,-3 0,2 3,-6-3,6 3,-6-3,6 0,-6 0,6 0,-6 0,2 0,-3 0,-3 0,-2 0,-4 0,0 0,-4 0,3 0,-7 0,7 0,-7 0,7 3,-3-2,4 2,0-3,5 0,-4 0,3 0,-4 0,-5 0,4 0,-8 0,4 0,-5 0,4 0,-3 0,4 0,-1 0,2 0,4 0,0 0,0 0,4 0,-3 0,7-3,-6-1,6 0,-3-2,0 2,3 0,-7-2,7 2,-7 0,7-2,-7 2,3 0,0-2,-3 5,7-5,-6 3,6-1,-7-3,7 6,-7-2,7 3,-3-3,4 3,0-3,-4 3,3 0,-2 0,3 0,-4 0,3 0,-3 0,0 0,-1 0,0 0,-2 0,2 0,-4 0,0 0,1 0,-1 0,0 0,4 0,-3 0,3 0,1 0,0 0,0 3,3-2,1 2,1 0,2-3,1 3,-3 0,6-2,-6 2,6 0,-6-3,6 3,-6-3,6 3,-3-3,4 3,0-3,0 0,2 2,-1-1,5 1,-6 1,4-2,-4 1,3 1,1-3,-5 3,4-3,-4 0,5 0,-3 2,4-1,-3 4,45-4,-15 1,38-2,-28 0,8 0,-3 0,4 0,-1 0,1 0,0 0,0 0,0 0,0 0,-1 0,6 0,-4 0,9 0,-4 0,6 0,-1 0,0 0,-5 0,4 0,-9 0,0 0,-3 0,-2 0,4 0,0 0,-5 0,4 0,1 0,2 0,-2 0,-1 0,-3 0,4 0,-5 0,-1 0,1 0,-4 0,28 0,-18 0,-5 0,1 0,1 0,11 0,-9 0,7 0,-1 0,3 3,-3-2,5 7,0-7,-4 2,2 1,-2-3,10 7,-5-7,5 6,-5-2,-1 3,0 1,-4-5,-2 3,-6-2,1-1,-5-1,-4-3,-3 0,-6 0,3 0,-4 0,0 0,-4 0,3 0,-3 0,1 0,-2 0,1 0,-3 0,2 0,-3 0,0 0,-3 0,3 0,-1 0,-1 0,1 0,-21-16,-1-1,-14-20,-7 0,10 2,-15-12,16 6,4 14,-1 0,-8-19,-3-4,5 13,4-2,1 9,5 1,0 4,0 1,1 4,-1 0,1 1,0-1,-1-4,0-1,0 0,0-3,0 3,-5-5,4 5,-3-4,5 8,-2-7,2 7,-2-7,2 7,-1-7,0 3,-1-4,-3-1,2-3,-7 1,3-6,0 2,-2 1,2-4,0 4,-2 0,2-3,0 7,-2-3,7 4,-8-4,8 4,-8-4,7 0,-6-2,2-3,-4 0,1 0,-5-2,3 2,-3-1,5 0,-1 1,-4-1,-1-1,0 1,-7 2,6-2,-6 7,-3-9,7 9,-7-9,8 10,-2-8,5 7,1-6,7 4,2 4,6 3,3 11,5 5,-7-22,-2 2,4 2,-1-1,-10-16,3-7,1 14,4 0,-3 2,4 8,-9-13,3 3,-7-11,4 6,4 16,1 1,-6-5,-8-16,10 18,-9-9,4 0,-4 0,1 0,2 5,-6-5,6 8,-2-4,4 9,0-3,1 7,-1-7,0 3,0-4,0 0,-1 0,2 4,-5-3,3 2,-3-3,4 0,-4 0,-2-5,1 3,-9-13,15 13,-14-8,16 7,-7 2,0-3,3 1,-3 1,3-1,1 3,-1-1,1 1,-1 0,1-1,0 1,3-3,-2 2,5-6,-2 7,7-7,-1 8,1-8,-4 3,1 1,0 0,0 1,-3 2,1-7,-5 5,2-5,-4 3,1-4,-1 3,4-7,-3 6,2-4,-7 2,4 3,-4-5,4 5,-3 2,3 2,-6 1,5 0,-5 3,6-2,-7 6,8-2,-7 3,3 0,0 1,-3-2,4 6,-5-5,5 5,-4-9,7 4,-7-4,3 2,-1-3,-2-3,6 0,-3-4,0 3,3-7,1 8,0-7,4 7,-1-2,1-2,5 5,-1-3,0 4,1 0,-1-4,-4 1,3-1,-2 3,0 0,-2 0,-3-1,3 0,-2 0,2 1,-3-1,0 4,0-3,1 7,0-3,1 9,0-4,5 8,-1-4,2 5,2-1,-3 1,7 3,-2-3,4 3,-4 0,4 0,-2 1,4 1,-1-1,25 2,0 3,20 1,-2 2,-3 0,10 0,-4 0,-1-3,-1 2,-3-6,-1 6,-1-2,0-1,-3 4,3-7,-4 3,-4-3,3 3,-4-2,1 5,-2-5,-3 5,0-2,0 0,0 2,-1-2,1 0,0 0,0-4,-1 3,1-1,-3 1,2-3,-3 4,4-3,-4 5,3-5,-6 6,6-3,-3 0,1 2,2-2,-3 3,4 0,0 0,-1 0,1 0,4 0,-3 3,6 1,-6 2,3 1,-4 0,-4-1,-1 0,-3 0,0 0,-3-2,3 1,-6-4,5 1,-3 1,0-3,5 3,-7-1,4 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26T00:25:13.687"/>
    </inkml:context>
    <inkml:brush xml:id="br0">
      <inkml:brushProperty name="width" value="0.08819" units="cm"/>
      <inkml:brushProperty name="height" value="0.35278" units="cm"/>
      <inkml:brushProperty name="color" value="#00FFFF"/>
      <inkml:brushProperty name="tip" value="rectangle"/>
      <inkml:brushProperty name="rasterOp" value="maskPen"/>
    </inkml:brush>
  </inkml:definitions>
  <inkml:trace contextRef="#ctx0" brushRef="#br0">19327 2749,'53'0,"-8"3,-7 5,-12 0,6 6,-7-7,8 8,1-7,1 6,-2-6,-4 3,0-4,-4 0,-1 0,-1-4,-2 3,3-5,-4 2,0-3,0 0,0 0,-4 0,3 0,-6 0,6 0,-6 0,6 0,-6 0,2 0,-3 0,4 0,-3-3,6 0,-3-4,4-3,0 3,4-6,-4 5,4-5,0 6,-7-3,6 3,-10 1,3 0,-4 2,-3-1,0 5,1-3,-4 3,7 0,-4 0,0 0,2 0,1 0,0 0,3 0,-3 0,-3 0,2 0,-2-3,3 3,0-6,0 3,4 0,-6-3,5 6,-6-5,0 4,2-2,-3 1,0 1,-30-1,9 2,-26 3,20 0,2 4,-2-4,6 3,-3-6,7 3,1-3,-3 2,7 10,-3 6,4 5,-1 5,-6-7,-2 11,-2-2,-5 9,3-4,-7-1,8-9,-7 5,4-8,-5 4,2-4,-1-1,4 0,-2-4,7-1,-3 0,4-6,-5 9,4-11,-4 11,4-11,3 10,-1-8,1 6,-2-4,-1 3,1-2,-1 6,1-6,-1 2,1-3,3 0,-3 0,3 0,-1 1,-1-1,4 0,-4 0,4 0,-2 0,0 0,3-3,-3 2,3-2,0 3,0-3,0 2,-2-1,1 2,-2 0,1 0,1 0,-5 0,6 0,-6 0,3 0,-3 0,-5 4,4-3,-7 8,2-4,1 0,-8 4,7-3,-9 9,5-5,0 4,0-4,4-2,-3 2,8-6,-4 4,4-7,0 6,1-6,-1 2,1 0,0-2,-1 3,4-4,-3 0,5 0,-1-3,2 2,0-2,0 0,0 2,-2-4,1 4,-1-4,1 4,-1-2,1 3,-1-3,2 2,-3-1,2 2,-4 0,1 0,-2 0,0 3,-1-2,0 6,1-6,-1 6,1-6,-5 7,3-4,-2 1,2 2,-2-2,2 3,-7 2,6 1,-6 0,2 6,-3-2,-1 3,-1 1,5-2,-3 2,3-5,-4 5,0-5,4 5,-4 0,5-6,-5 5,4-4,-3 5,3-1,-5 1,5-1,-4 1,5-5,-1 3,-2-7,6 6,-6-6,6 6,-3-6,0 7,4-8,-8 8,7-4,-7 6,7-6,-4 4,2-3,2-1,-3 0,1-5,3 0,-3-3,4 2,3-3,-2 4,1 0,-2 0,-1 3,1-2,-1 7,1-8,-2 8,-3-2,3 3,-4 1,1 0,-1 0,-1 0,-2 4,3-4,0 4,-3-4,7-5,-6 1,10-10,-5-2,7-6,2-2,-4-3,8 6,-9 2,-8 21,-10 7,11-13,-2 1,-2 3,-1 0,-1-2,0 1,0 4,1 0,3-10,1 0,-2 4,0-1,-13 16,-3-2,-1 5,8-12,-1 3,5-10,0 4,5-7,0 3,-4 0,4-4,-4 4,4 0,0-4,-1 4,1 0,3-4,-2 3,3-4,-4 5,0-3,3 2,-1-4,1 4,-3-2,-5 3,5-4,-4 0,4 0,-4 0,3 0,-2 1,-1-1,3 0,-3 0,0 4,3 1,-3-1,3 4,1-7,-1 7,1-7,-2 7,6-8,-4 7,8-8,-7 4,6-1,-2-2,2 6,2-7,-1 3,1-5,-1 5,1-3,-1-1,1-1,4-6,-4 6,6-6,-5 2,5 1,-4-3,4 6,-5-7,5 7,-5-2,2 2,-4 1,4 0,-2 0,2-4,0 3,-2-3,1 4,-2 0,3 0,-3-1,3 1,-3 0,2 0,-1-1,2 1,-1 0,-2 4,6-3,-6 2,2 1,1-3,-4 2,7-3,-6 4,5-3,-5 3,3-5,0 1,-3 0,6 0,-5-4,5 3,-3-3,1 4,2-4,-6 3,6-2,-6 2,6-2,-5 2,2-3,-3 4,-1 0,1-1,-1 5,1-3,-1 3,1-4,-1-1,-3 2,4-5,-4 4,7-4,-2 1,5-2,-2-3,0 0,3 0,-6 0,5 4,-4-3,4 6,-5-7,2 7,0-6,-2 3,6-4,-6 0,5 0,-1 0,2-3,0 2,-3-4,2 4,-1-1,2-1,-3 2,3-5,0 2,-2 0,7-2,-8 2,2 0,-1-4,-3 3,2-4,-3 6,-4-2,3 4,-6-1,6 0,1 2,0-6,6 3,-3-4,4 1,27-3,-10-1,28-2,-11 0,1 0,7 0,-2 0,-1 0,4-3,-4 2,1-6,2 7,-2-7,-1 6,4-2,-9 3,4 0,-4 0,0 0,4 0,-3 0,3 0,-4 0,0 0,4 0,-3 0,4 0,-1 0,1 0,0 0,4 0,-4 0,5 0,0 3,0 1,0 1,0 2,0-7,0 4,0-4,0 0,-5 3,-1-2,1 2,-4-3,8 0,-8 0,7 0,-7 0,8 0,-3 0,4 0,5 0,-4 0,4 0,0 0,-3 0,3 0,0 0,-4 0,-7 0,0 0,12 0,-12 0,0 0,8 0,8 0,-9 0,9 0,-9 0,4 0,-5 0,0 0,0 0,0 0,0 0,-5 0,4 0,-8 0,4 0,-1 0,-3 0,3 0,-4 0,0 0,0 0,0 0,4 0,-3 0,3 0,-8 0,3 0,-7 0,7 0,-11 0,6 0,-10 3,2-3,-5 3,1-3,-3 0,1 0,2 0,-3 0,-43 0,12 0,-8 0,-2 0,-10 0,-3 0,-3 0,-2 0,1 0,0 0,0 0,0 0,0 0,-1 0,1 0,-6 0,4-4,-4 3,6-6,-1 6,1-6,-1 6,1-7,0 7,-6-7,4 7,1-6,2 6,8-6,-8 6,14-6,-8 7,12-4,-7 4,8-3,-3 2,5-2,-6 3,4-3,-8 2,8-5,-8 5,4-6,-5 3,0-1,0-2,0 3,0 0,0-3,4 6,2-6,4 6,0-2,1 3,-32 0,19 0,9 0,0 0,-7 0,-5 0,4 0,-4 0,5 4,0-4,-6 8,5-4,-4 0,0 4,3-4,-8 4,9 0,-4 0,1-4,3 0,-3-1,4-2,4 3,2-4,-1 0,4 0,-3 0,4 0,0 0,0 0,1 0,-1 0,4 0,1-3,4 2,1-2,-1 0,3 2,2-2,-1 3,3 0,-2 0,3 0,3 0,-3 0,3 0,-3 0,0 0,0 0,-1 0,1 0,0 0,0 0,0 0,3 0,-2 0,26-18,-10 11,25-21,-14 17,1-5,-1 0,0-2,2-2,0-1,-1 0,1-4,-3 0,6-2,-6-1,2 7,-3-7,3 6,-2-6,3 3,-4 0,3-3,-2 3,3-5,-4 5,4-4,-4 8,5-8,-6 8,5-7,-4 7,4-4,-1 4,0 0,4 3,2-7,-2 6,5-7,-4 4,8-1,-3 0,3 4,-3-3,2 3,-4 1,2-4,1 7,-6-6,6 6,-6-3,3 1,-1 2,-3-2,3 3,0 1,-4-1,4 3,-4-1,0 1,0-2,-1 0,1 0,0-1,0 1,-4 0,3 0,-3 0,5-4,-1 3,-3-2,3-1,-7 0,7-1,-6-1,2 2,-2-3,3 0,-3 0,2-1,-2 1,-2 4,2-7,-1 5,0-5,1 3,-1 0,-1 4,-2-3,2 2,-2 1,0-3,2 6,-5-3,1 7,-2 0,-1 4,3-1,-7 27,-3-8,-11 19,-10-4,2-11,-10 17,-1-5,-1 0,-5 12,2-11,2 6,-7-2,9-3,-9 2,9-1,-4-4,5-1,3 0,-2-3,7 2,-3-4,3 4,5-4,-4 4,4-6,0 5,-3-3,7 2,-3-7,4 2,1-6,2 3,-2-4,5 3,-2-2,3 3,-3-4,2 3,-5 2,2-1,-3 3,0-3,0 4,-4 1,3-1,-2-4,3 3,0-2,-3 0,2 2,-3-2,4 2,-4 2,3-1,-7 1,7-1,-7 2,7-2,-7 1,7-4,-2-1,3 0,4-3,-4 5,6-5,-5 6,5-6,-5 6,4-3,-4 4,5-4,-6 3,6-6,-5 3,6-4,-6 0,5 0,-1 0,-1-3,2 3,-1-6,4 2,-3 0,6 1,-7-1,5-1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25:35.228"/>
    </inkml:context>
    <inkml:brush xml:id="br0">
      <inkml:brushProperty name="width" value="0.05292" units="cm"/>
      <inkml:brushProperty name="height" value="0.05292" units="cm"/>
      <inkml:brushProperty name="color" value="#FF0000"/>
    </inkml:brush>
  </inkml:definitions>
  <inkml:trace contextRef="#ctx0" brushRef="#br0">19370 3020 24575,'0'23'0,"0"-3"0,0 5 0,0-8 0,0 6 0,0-6 0,0 3 0,0-4 0,0-1 0,0-2 0,0 0 0,0 2 0,0-6 0,3 7 0,0-4 0,3 0 0,0 0 0,0 0 0,0-3 0,3 3 0,-3-3 0,3 3 0,0-3 0,-3 3 0,3-6 0,-3 2 0,-1-2 0,0-1 0,1 1 0,-1-3 0,1-1 0,-1-2 0,1 0 0,-1 0 0,0 0 0,4 0 0,-3 0 0,5 0 0,-4 0 0,1 0 0,-3 0 0,1 0 0,-1-2 0,1 1 0,-1-1 0,1 2 0,-3-3 0,1 3 0,-1-5 0,3 4 0,-1-1 0,-2 0 0,1 1 0,-1-3 0,-1 1 0,3 0 0,-4 1 0,1 2 0</inkml:trace>
  <inkml:trace contextRef="#ctx0" brushRef="#br0" timeOffset="960">19560 3263 24575,'0'13'0,"0"-1"0,0 3 0,0-2 0,0 3 0,0-1 0,0-2 0,0 6 0,0-6 0,0 0 0,0 1 0,0-4 0,0 3 0,0-5 0,-5 1 0,3 0 0,-8 3 0,8 0 0,-3 0 0,5 0 0,0 0 0,-3 0 0,3-3 0,-6 2 0,5-4 0,-1 1 0,2-3 0,-3 1 0,3-1 0,-3 1 0,3-1 0,0 1 0,0-1 0,-2-2 0,1 1 0,-1-3 0,2 1 0</inkml:trace>
  <inkml:trace contextRef="#ctx0" brushRef="#br0" timeOffset="2341">19663 3143 24575,'0'15'0,"3"-1"0,-2-2 0,4 0 0,-1 3 0,-1-2 0,0 6 0,-3-6 0,0 0 0,3-2 0,-3-2 0,3 7 0,-3-3 0,0 2 0,0 1 0,0-3 0,0 2 0,0-3 0,0 4 0,0-3 0,0 2 0,0-6 0,0 3 0,2-6 0,-1 2 0,2-2 0,-1 2 0,1-2 0,3 3 0,-1-4 0,1 0 0,2 1 0,1 0 0,3-3 0,4 0 0,-3 0 0,2-3 0,1 3 0,0-3 0,1 0 0,2 0 0,-7 0 0,7 0 0,-6 0 0,3 0 0,-4 0 0,-3 0 0,2 0 0,-5 0 0,6 0 0,-6 0 0,2 0 0,-2 0 0,-1 0 0,1 0 0,-1 0 0,-2-2 0,-1-1 0,-2-2 0,0 2 0,0 1 0</inkml:trace>
  <inkml:trace contextRef="#ctx0" brushRef="#br0" timeOffset="3341">19942 3351 24575,'0'10'0,"0"1"0,0 1 0,0 4 0,0-3 0,0 2 0,0-3 0,0 0 0,0 4 0,0-6 0,0 5 0,0-6 0,0 3 0,0 0 0,0 0 0,0 0 0,0 0 0,0-3 0,0 6 0,0-5 0,0 6 0,0-4 0,0 0 0,0-3 0,0 2 0,0-5 0,0 3 0,0-4 0,0 1 0,0-1 0,0 0 0,0 1 0,0-1 0,0 1 0,0-1 0,0 1 0,0-1 0,0 1 0,0-1 0,0 0 0,0 1 0,0-1 0,0 1 0,0-1 0,0 0 0,0 0 0,0 1 0,0-4 0,0 1 0</inkml:trace>
  <inkml:trace contextRef="#ctx0" brushRef="#br0" timeOffset="4996">17801 2859 24575,'0'-5'0,"0"12"0,0 2 0,0 6 0,0 3 0,0-4 0,0 2 0,0 3 0,0-3 0,0 4 0,0 0 0,0 0 0,0-4 0,3 3 0,1-6 0,2 3 0,0-4 0,0-3 0,0 2 0,-1-5 0,1 2 0,-1-2 0,1-1 0,2-2 0,-2 2 0,6-4 0,0 1 0,1-2 0,3 0 0,-4 0 0,0 0 0,0 0 0,0 0 0,-3 0 0,2 0 0,-2 0 0,3 0 0,4 0 0,-3 0 0,6-3 0,-3-3 0,4-2 0,-4-1 0,3 2 0,-6 1 0,0 2 0,-2-1 0,-5 4 0,2-4 0,-2 4 0,-1-1 0,1 2 0,-1 0 0,-2 0 0,-1 0 0</inkml:trace>
  <inkml:trace contextRef="#ctx0" brushRef="#br0" timeOffset="5933">18024 2987 24575,'-3'11'0,"1"3"0,2 3 0,0 3 0,0 0 0,0-1 0,0 1 0,0-3 0,0 2 0,0-9 0,0 4 0,0-5 0,0 1 0,0 1 0,0-2 0,0 3 0,0-3 0,0 2 0,0-1 0,0-1 0,0 2 0,0-5 0,0 3 0,0-4 0,0 0 0,0 1 0,0-1 0,0 1 0,0-1 0,0 1 0,0-1 0,0 1 0,0-1 0,0 0 0,0 1 0,0-1 0,0 1 0,0-1 0,0 0 0,0 1 0,0-1 0,0 0 0,0-2 0,0-1 0</inkml:trace>
  <inkml:trace contextRef="#ctx0" brushRef="#br0" timeOffset="8402">18496 2820 24575,'-12'0'0,"-2"0"0,8 0 0,-6 0 0,3 0 0,-3 0 0,3 0 0,0 0 0,1 0 0,-1 0 0,-3 0 0,3 0 0,1 0 0,3 0 0,-1 0 0,1 2 0,-1 1 0,0 3 0,3-1 0,-2 1 0,2-1 0,-2 3 0,1-1 0,-1 4 0,2-5 0,-3 6 0,0-6 0,3 2 0,-2-3 0,4 1 0,-4-1 0,5 1 0,-5-1 0,4 1 0,-1-1 0,2 0 0,0 0 0,0 1 0,0-1 0,0 0 0,0 0 0,2-2 0,4 2 0,0-2 0,6 1 0,-3 1 0,3-2 0,0 3 0,0 0 0,0-2 0,0 1 0,0-2 0,-3 3 0,3 0 0,-6 0 0,5 0 0,-2-1 0,1 1 0,1 0 0,-5 3 0,6-3 0,-6 6 0,6-6 0,-6 3 0,3-1 0,-4-1 0,1 1 0,-1-3 0,1 4 0,0-3 0,-1 2 0,1-2 0,-1-1 0,1 1 0,-3-1 0,1 0 0,-3 1 0,1-1 0,-2 4 0,0-3 0,0 5 0,0-5 0,0 6 0,0-6 0,0 5 0,0-2 0,-5 1 0,-2 1 0,-5-1 0,0-1 0,-4 3 0,0-5 0,-4 5 0,0-4 0,0 1 0,0-2 0,0 0 0,0-4 0,4 0 0,-3-3 0,6 0 0,-3 0 0,7 0 0,-2 0 0,4 0 0,-4 0 0,5 0 0,-3 0 0,4 0 0,-1 0 0,1 0 0,2-2 0,1-1 0,2-2 0,0-1 0,0 1 0,0-4 0,0 0 0,0 0 0,3-3 0,0 3 0,6-3 0,0 0 0,3 0 0,0 2 0,-3-1 0,3 4 0,-3-2 0,0 1 0,3 1 0,-6-2 0,6 3 0,-6-2 0,2 1 0,-2-1 0,0 2 0,-1 1 0,0-1 0,1 1 0,-1-1 0,1 1 0,-3-1 0,2 1 0,-2-1 0,0 1 0,2-1 0,-5 0 0,5 1 0,-4-1 0,1 1 0,0-1 0,-1 1 0,1-1 0,-2 1 0,3-1 0,-3 1 0,3-1 0,-3 1 0,0-4 0,2 3 0,-1-6 0,1 6 0,-2-5 0,0 5 0,0-6 0,3 3 0,-2-3 0,1 3 0,-2-3 0,3 6 0,-3-6 0,3 6 0,-3-2 0,0 2 0,0 1 0,0-1 0,0 1 0,0-1 0,0 1 0,0 0 0,0 0 0,-3 2 0,0 1 0,-2 2 0,-1 0 0,1 0 0,0 0 0,-1 0 0,3 0 0,1 0 0</inkml:trace>
  <inkml:trace contextRef="#ctx0" brushRef="#br0" timeOffset="16695">18810 4088 24575,'8'0'0,"-1"0"0,-4-5 0,2 3 0,-4-5 0,4 3 0,-5-1 0,5-1 0,-4 1 0,1 0 0,-2-1 0,0 1 0,0-1 0,0 1 0,0-1 0,0 1 0,0-4 0,0 3 0,0-3 0,0 4 0,0-4 0,0 3 0,0-2 0,0-1 0,0 3 0,0-5 0,0 1 0,0 1 0,0-2 0,0 2 0,0-1 0,0-1 0,0 5 0,0-3 0,0 4 0,0-1 0,0 1 0,-2-1 0,-1 4 0,-3-3 0,1 4 0,-1-1 0,1 2 0,-1 0 0,1 0 0,-1 0 0,1 0 0,-4 0 0,3 0 0,-3 0 0,4 0 0,-1 0 0,-2 0 0,2 2 0,-3 1 0,4 3 0,-1-1 0,1 0 0,-1 1 0,1-1 0,2 1 0,-2-1 0,2 1 0,-3-1 0,3 0 0,-2 1 0,2 2 0,-3 1 0,2 1 0,-1 1 0,2-2 0,-3 0 0,2 2 0,0-4 0,3 4 0,-4-5 0,4 2 0,-1-2 0,2 2 0,0-2 0,0 6 0,0-6 0,0 5 0,0-5 0,0 3 0,0-4 0,0 1 0,2-1 0,1 0 0,3 1 0,-1-1 0,1 1 0,-1-3 0,0-1 0,1-2 0,-1 3 0,1-3 0,-1 3 0,1-3 0,-1 0 0,0 2 0,4-1 0,-3 3 0,2-3 0,-2 4 0,-1-5 0,1 5 0,-1-2 0,1 3 0,-1-1 0,0 1 0,1-1 0,-1 1 0,1-1 0,0 3 0,-3 2 0,2-1 0,-2 2 0,0-2 0,0 0 0,0 3 0,-3-3 0,3 0 0,-3 2 0,0-5 0,0 3 0,0-1 0,0-2 0,0 6 0,0-6 0,0 5 0,0-5 0,0 3 0,0-4 0,0 1 0,0-1 0,-3 1 0,0-1 0,-5-2 0,2-1 0,-3-2 0,1 0 0,1 0 0,-4 0 0,5 0 0,-6 0 0,6 0 0,-2 0 0,-1 0 0,3 0 0,-5 0 0,4 0 0,-4 0 0,5-2 0,-6 1 0,6-4 0,-2 2 0,2 0 0,1-2 0,-1 2 0,0 0 0,3-2 0,-1 5 0,3-5 0,-2 2 0,3-2 0,0-1 0,0 1 0,0-3 0,0 1 0,0-1 0,0-1 0,3 3 0,0-2 0,3-1 0,2 3 0,-1-3 0,4 3 0,-2 0 0,0 0 0,-1 1 0,1-1 0,-3 0 0,2 1 0,-2-1 0,-1 1 0,1-1 0,-3 0 0,2 1 0,-3 0 0,1-1 0,2 1 0,-4-1 0,3 1 0,-3 0 0,3-1 0,-3 1 0,3 0 0,-3-1 0,1 1 0,1-1 0,-3 1 0,5-1 0,-4-2 0,4 1 0,-5-1 0,5 2 0,-4 1 0,3-1 0,-3 1 0,4-4 0,-4 3 0,4-2 0,-5 2 0,3 1 0,-3-1 0,2 1 0,-1-1 0,1 3 0,-2 1 0</inkml:trace>
  <inkml:trace contextRef="#ctx0" brushRef="#br0" timeOffset="19472">19056 4050 24575,'8'0'0,"-1"0"0,1 0 0,1 0 0,1 0 0,4 0 0,-7 0 0,8 0 0,-9 0 0,6 0 0,-6-2 0,5-2 0,-5-1 0,3-1 0,-4 3 0,1-5 0,-1 7 0,-2-9 0,0 6 0,-3-4 0,0 3 0,0 0 0,0-1 0,0-3 0,0 0 0,0 0 0,-6-2 0,2 1 0,-7 1 0,1-3 0,-2 6 0,0-3 0,0 3 0,0 0 0,3 0 0,-3 0 0,3 0 0,0 3 0,1-2 0,2 4 0,-2-1 0,2 2 0,-3 0 0,4 0 0,-1 0 0,1 0 0,-1 0 0,1 0 0,0 0 0,-1 0 0,1 2 0,-1 1 0,1 2 0,-1 1 0,1-1 0,2 1 0,-2 2 0,2-2 0,-1 3 0,-1-4 0,5 0 0,-3 1 0,3-1 0,0 1 0,0-1 0,0 0 0,0 1 0,6-1 0,0 1 0,6 0 0,1 0 0,2-3 0,-2 3 0,6-3 0,-6 3 0,6 1 0,-6-1 0,6 1 0,-6-1 0,6 3 0,-7-2 0,4 2 0,-4-3 0,-3 0 0,3 0 0,-6-1 0,2 1 0,-2 0 0,-1-1 0,0 1 0,1-1 0,-1 0 0,-2 1 0,0 2 0,-3 1 0,0 1 0,0 1 0,0-2 0,0 3 0,0 0 0,0 0 0,0 0 0,0 0 0,0 0 0,0 4 0,-3-3 0,0 2 0,-1-5 0,-1 1 0,4-2 0,-4 0 0,4 2 0,-1-4 0,2 1 0,-3 0 0,2-1 0,-1 4 0,2-5 0,-3 3 0,3-4 0,-5 0 0,2 1 0,-3-1 0,1 1 0,-4-3 0,3-1 0,-6-2 0,3 3 0,-6-2 0,2 1 0,-3-2 0,0 0 0,3 0 0,-2 0 0,3 0 0,-4-3 0,6 0 0,-5-6 0,6 3 0,-3-6 0,3 6 0,0-6 0,0 6 0,3-6 0,0 6 0,0-3 0,6 4 0,-5 2 0,4-2 0,-1 2 0,2-3 0,0 1 0,0-1 0,0-2 0,0 2 0,0-6 0,0 3 0,0-3 0,2 0 0,4 0 0,1-1 0,5 1 0,-3 0 0,0 0 0,3 0 0,-6 0 0,6 0 0,-6 2 0,3-1 0,-4 5 0,1-3 0,0 4 0,-1-1 0,0 1 0,-2 0 0,2 2 0,-2-2 0,2 2 0,0-3 0,1 1 0,-1-1 0,1 1 0,-1 2 0,1-5 0,-1 7 0,4-7 0,-3 5 0,2-3 0,1 0 0,-3 0 0,2 1 0,-2-1 0,-1 0 0,1 1 0,-1-1 0,1 1 0,-1-1 0,-2 1 0,2-1 0,-4 1 0,4-1 0,-5 1 0,3-4 0,-3 0 0,0 0 0,0-3 0,0 6 0,0-5 0,0 4 0,0-4 0,0 5 0,0-3 0,0 4 0,0-1 0,-3 1 0,0-1 0,-5 0 0,1 3 0,-4-2 0,2 4 0,-1-2 0,-1 1 0,2 1 0,-3-2 0,0 3 0,-1 0 0,4 0 0,1 0 0,-1 0 0,3 0 0,-2 0 0,2 0 0,1 0 0,-1 0 0,1 0 0,-1 0 0,1 0 0,0 2 0,2-1 0,0 1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6T00:26:13.565"/>
    </inkml:context>
    <inkml:brush xml:id="br0">
      <inkml:brushProperty name="width" value="0.05292" units="cm"/>
      <inkml:brushProperty name="height" value="0.05292" units="cm"/>
      <inkml:brushProperty name="color" value="#FF0000"/>
    </inkml:brush>
  </inkml:definitions>
  <inkml:trace contextRef="#ctx0" brushRef="#br0">18541 5859 24575,'14'0'0,"1"0"0,-6 0 0,6 0 0,-8 0 0,11 0 0,-8-5 0,2 4 0,0-10 0,-3 7 0,3-7 0,0 1 0,-3-2 0,0 0 0,-3 0 0,0 0 0,0-1 0,-3 1 0,0-3 0,-3 2 0,0-6 0,0 2 0,0-3 0,0 4 0,0-3 0,0 6 0,0-6 0,-3 6 0,0-3 0,-6 4 0,2 0 0,-4 0 0,1 0 0,-5-1 0,2 4 0,-3-1 0,4 4 0,-4 0 0,6 2 0,-4 1 0,4 3 0,-2 0 0,0 0 0,3 0 0,-2 0 0,1 0 0,1 0 0,-2 6 0,2 0 0,-4 10 0,3-3 0,-2 6 0,5-6 0,-2 2 0,3-3 0,-1 0 0,2-3 0,1 0 0,-1-4 0,5 1 0,-3-1 0,3 1 0,0-1 0,0 1 0,0 2 0,0-2 0,0 5 0,0-2 0,0 3 0,0 0 0,0 4 0,3-3 0,0 2 0,6-2 0,1 2 0,2-2 0,1 2 0,2-2 0,-2-1 0,6 1 0,-6 3 0,6-2 0,-5 1 0,5-1 0,-6-2 0,7 5 0,-7-4 0,3 3 0,-3 0 0,-1 0 0,-2 0 0,3 3 0,-6-2 0,2-1 0,-2 3 0,-1-3 0,1 4 0,-1 0 0,1 0 0,0 4 0,-4-4 0,4 8 0,-6-7 0,5 3 0,-6-4 0,3 0 0,-3-4 0,0-1 0,0-5 0,0 1 0,0-5 0,0 2 0,0-2 0,-2-1 0,-4 1 0,-10-3 0,-2 0 0,-9-3 0,-3 0 0,0 0 0,-8 0 0,8 0 0,-3-7 0,4 2 0,4-8 0,5 3 0,3-6 0,5 3 0,0-2 0,2 2 0,1 1 0,6-3 0,-2 2 0,4-6 0,-2 6 0,3-3 0,0 0 0,0 3 0,0-6 0,0 6 0,0-2 0,0 3 0,0 0 0,0-1 0,0 4 0,0-2 0,0 5 0,0-3 0,0 4 0,0-1 0,0-2 0,0 1 0,0-1 0,0 2 0,3 1 0,0-4 0,5 3 0,2-3 0,5 3 0,2-1 0,2 1 0,1-1 0,0 0 0,0-3 0,-4 3 0,3-2 0,-6 3 0,2-1 0,-2 4 0,-4-2 0,-1 4 0,-2-4 0,-1 5 0,-2-5 0,-1 2 0,-2 0 0,0 1 0</inkml:trace>
  <inkml:trace contextRef="#ctx0" brushRef="#br0" timeOffset="2446">19009 5886 24575,'8'0'0,"6"0"0,-4 0 0,5 0 0,1 0 0,0 0 0,4-3 0,-4 2 0,3-8 0,-6 5 0,3-5 0,-4 0 0,0 0 0,0-4 0,0 4 0,-3 0 0,0 1 0,-4-2 0,2-5 0,-1 2 0,0-3 0,-3 1 0,0 2 0,-3-6 0,0 6 0,0-7 0,0 7 0,0-2 0,0 3 0,0 0 0,0-1 0,-5 1 0,1 0 0,-5 0 0,0 3 0,2-3 0,-2 3 0,4-1 0,-1 2 0,3 2 0,-2 3 0,2-2 0,-3 5 0,1-3 0,-1 3 0,1 0 0,-1 0 0,-2 0 0,-1 0 0,-3 0 0,2 0 0,-1 0 0,2 0 0,-3 0 0,0 0 0,2 0 0,-1 3 0,2 0 0,0 3 0,-3 0 0,3 0 0,-3 3 0,0-3 0,2 6 0,-1-6 0,4 3 0,-1-4 0,2 1 0,3-1 0,-2 1 0,5-1 0,-2 0 0,2 0 0,0 1 0,0-1 0,0 1 0,0 2 0,0-2 0,0 6 0,0-6 0,0 5 0,0-2 0,0 0 0,0 3 0,0-3 0,2 3 0,2 0 0,2 3 0,0-2 0,0 3 0,0-7 0,0 2 0,0-1 0,0-1 0,-1 1 0,1-1 0,-1 0 0,1 2 0,0-2 0,0 0 0,0 3 0,-1-6 0,-1 5 0,0-5 0,-1 3 0,0-4 0,2 1 0,-2-1 0,0 0 0,2 1 0,-2-1 0,3 1 0,-1-3 0,1 2 0,-1-2 0,0 0 0,1 1 0,-1-3 0,4 1 0,0 1 0,6-2 0,-2 2 0,6-3 0,-2 2 0,2-1 0,-2 2 0,2 0 0,-3-2 0,4 5 0,0-3 0,-4 4 0,3-1 0,-6 0 0,6 4 0,-6-1 0,2 4 0,-5 2 0,-1-2 0,-3 3 0,0-4 0,0 0 0,-3 0 0,0 4 0,-3-4 0,0 4 0,0-4 0,0 4 0,-3-3 0,-6 3 0,-5-4 0,-6-2 0,0 3 0,0-6 0,4 3 0,-3-4 0,6 0 0,-6-2 0,6-2 0,-3-2 0,7 0 0,-2 0 0,1 0 0,1 0 0,1 0 0,2 0 0,-2 0 0,1 0 0,-1 0 0,2-2 0,3-1 0,-5-3 0,4-2 0,-4-2 0,1-2 0,-1 0 0,1 0 0,-2 0 0,0-1 0,3 1 0,-3 0 0,3 0 0,0 0 0,0 3 0,2-3 0,-1 3 0,4 0 0,-1 0 0,2 1 0,0 2 0,0-3 0,0 1 0,0 1 0,0-4 0,0 2 0,0-3 0,0 0 0,0-4 0,0 3 0,0 0 0,2 2 0,-1 5 0,4-6 0,-1 6 0,-1-2 0,2 5 0,-5-2 0,5 2 0,-2-3 0,0 1 0,2 2 0,-5-2 0,5 2 0,-4-2 0,3-1 0,-3 1 0,4-1 0,-2-2 0,3 2 0,-3-6 0,-1 8 0,-2-1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B22DF5-9068-6A44-B8B0-4D6FF9BD1B41}" type="datetimeFigureOut">
              <a:rPr lang="en-US" smtClean="0"/>
              <a:t>11/24/20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15FC30-9CA0-A34B-A28F-7D2EE1718ABA}" type="slidenum">
              <a:rPr lang="en-US" smtClean="0"/>
              <a:t>‹#›</a:t>
            </a:fld>
            <a:endParaRPr lang="en-US"/>
          </a:p>
        </p:txBody>
      </p:sp>
    </p:spTree>
    <p:extLst>
      <p:ext uri="{BB962C8B-B14F-4D97-AF65-F5344CB8AC3E}">
        <p14:creationId xmlns:p14="http://schemas.microsoft.com/office/powerpoint/2010/main" val="2470762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S   A   A</a:t>
            </a:r>
          </a:p>
          <a:p>
            <a:r>
              <a:rPr lang="en-US" dirty="0"/>
              <a:t>N        N</a:t>
            </a:r>
          </a:p>
          <a:p>
            <a:r>
              <a:rPr lang="en-US" dirty="0"/>
              <a:t>A   A   S</a:t>
            </a:r>
          </a:p>
        </p:txBody>
      </p:sp>
      <p:sp>
        <p:nvSpPr>
          <p:cNvPr id="4" name="Slide Number Placeholder 3"/>
          <p:cNvSpPr>
            <a:spLocks noGrp="1"/>
          </p:cNvSpPr>
          <p:nvPr>
            <p:ph type="sldNum" sz="quarter" idx="5"/>
          </p:nvPr>
        </p:nvSpPr>
        <p:spPr/>
        <p:txBody>
          <a:bodyPr/>
          <a:lstStyle/>
          <a:p>
            <a:fld id="{1FE74366-D547-8A48-A72A-986E7CF6DBB4}" type="slidenum">
              <a:rPr lang="en-US" smtClean="0"/>
              <a:t>2</a:t>
            </a:fld>
            <a:endParaRPr lang="en-US"/>
          </a:p>
        </p:txBody>
      </p:sp>
    </p:spTree>
    <p:extLst>
      <p:ext uri="{BB962C8B-B14F-4D97-AF65-F5344CB8AC3E}">
        <p14:creationId xmlns:p14="http://schemas.microsoft.com/office/powerpoint/2010/main" val="534003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10</a:t>
            </a:fld>
            <a:endParaRPr lang="en-US"/>
          </a:p>
        </p:txBody>
      </p:sp>
    </p:spTree>
    <p:extLst>
      <p:ext uri="{BB962C8B-B14F-4D97-AF65-F5344CB8AC3E}">
        <p14:creationId xmlns:p14="http://schemas.microsoft.com/office/powerpoint/2010/main" val="485910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11</a:t>
            </a:fld>
            <a:endParaRPr lang="en-US"/>
          </a:p>
        </p:txBody>
      </p:sp>
    </p:spTree>
    <p:extLst>
      <p:ext uri="{BB962C8B-B14F-4D97-AF65-F5344CB8AC3E}">
        <p14:creationId xmlns:p14="http://schemas.microsoft.com/office/powerpoint/2010/main" val="912028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12</a:t>
            </a:fld>
            <a:endParaRPr lang="en-US"/>
          </a:p>
        </p:txBody>
      </p:sp>
    </p:spTree>
    <p:extLst>
      <p:ext uri="{BB962C8B-B14F-4D97-AF65-F5344CB8AC3E}">
        <p14:creationId xmlns:p14="http://schemas.microsoft.com/office/powerpoint/2010/main" val="3449376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13</a:t>
            </a:fld>
            <a:endParaRPr lang="en-US"/>
          </a:p>
        </p:txBody>
      </p:sp>
    </p:spTree>
    <p:extLst>
      <p:ext uri="{BB962C8B-B14F-4D97-AF65-F5344CB8AC3E}">
        <p14:creationId xmlns:p14="http://schemas.microsoft.com/office/powerpoint/2010/main" val="3884050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14</a:t>
            </a:fld>
            <a:endParaRPr lang="en-US"/>
          </a:p>
        </p:txBody>
      </p:sp>
    </p:spTree>
    <p:extLst>
      <p:ext uri="{BB962C8B-B14F-4D97-AF65-F5344CB8AC3E}">
        <p14:creationId xmlns:p14="http://schemas.microsoft.com/office/powerpoint/2010/main" val="231496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15</a:t>
            </a:fld>
            <a:endParaRPr lang="en-US"/>
          </a:p>
        </p:txBody>
      </p:sp>
    </p:spTree>
    <p:extLst>
      <p:ext uri="{BB962C8B-B14F-4D97-AF65-F5344CB8AC3E}">
        <p14:creationId xmlns:p14="http://schemas.microsoft.com/office/powerpoint/2010/main" val="1840568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16</a:t>
            </a:fld>
            <a:endParaRPr lang="en-US"/>
          </a:p>
        </p:txBody>
      </p:sp>
    </p:spTree>
    <p:extLst>
      <p:ext uri="{BB962C8B-B14F-4D97-AF65-F5344CB8AC3E}">
        <p14:creationId xmlns:p14="http://schemas.microsoft.com/office/powerpoint/2010/main" val="4253355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17</a:t>
            </a:fld>
            <a:endParaRPr lang="en-US"/>
          </a:p>
        </p:txBody>
      </p:sp>
    </p:spTree>
    <p:extLst>
      <p:ext uri="{BB962C8B-B14F-4D97-AF65-F5344CB8AC3E}">
        <p14:creationId xmlns:p14="http://schemas.microsoft.com/office/powerpoint/2010/main" val="3045735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18</a:t>
            </a:fld>
            <a:endParaRPr lang="en-US"/>
          </a:p>
        </p:txBody>
      </p:sp>
    </p:spTree>
    <p:extLst>
      <p:ext uri="{BB962C8B-B14F-4D97-AF65-F5344CB8AC3E}">
        <p14:creationId xmlns:p14="http://schemas.microsoft.com/office/powerpoint/2010/main" val="4272596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5FC30-9CA0-A34B-A28F-7D2EE1718ABA}" type="slidenum">
              <a:rPr lang="en-US" smtClean="0"/>
              <a:t>23</a:t>
            </a:fld>
            <a:endParaRPr lang="en-US"/>
          </a:p>
        </p:txBody>
      </p:sp>
    </p:spTree>
    <p:extLst>
      <p:ext uri="{BB962C8B-B14F-4D97-AF65-F5344CB8AC3E}">
        <p14:creationId xmlns:p14="http://schemas.microsoft.com/office/powerpoint/2010/main" val="3165236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833005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927116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D886FEB-C30F-884D-B970-268C6CFABA73}" type="datetimeFigureOut">
              <a:rPr lang="en-US" smtClean="0"/>
              <a:t>11/24/20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750069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3D886FEB-C30F-884D-B970-268C6CFABA73}" type="datetimeFigureOut">
              <a:rPr lang="en-US" smtClean="0"/>
              <a:t>11/24/20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908494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3D886FEB-C30F-884D-B970-268C6CFABA73}" type="datetimeFigureOut">
              <a:rPr lang="en-US" smtClean="0"/>
              <a:t>11/24/20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2446420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3D886FEB-C30F-884D-B970-268C6CFABA73}" type="datetimeFigureOut">
              <a:rPr lang="en-US" smtClean="0"/>
              <a:t>11/24/20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4247870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886FEB-C30F-884D-B970-268C6CFABA73}" type="datetimeFigureOut">
              <a:rPr lang="en-US" smtClean="0"/>
              <a:t>11/24/20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1864819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D886FEB-C30F-884D-B970-268C6CFABA73}" type="datetimeFigureOut">
              <a:rPr lang="en-US" smtClean="0"/>
              <a:t>11/24/20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824687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D886FEB-C30F-884D-B970-268C6CFABA73}" type="datetimeFigureOut">
              <a:rPr lang="en-US" smtClean="0"/>
              <a:t>11/24/20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229706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284646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86FEB-C30F-884D-B970-268C6CFABA73}" type="datetimeFigureOut">
              <a:rPr lang="en-US" smtClean="0"/>
              <a:t>11/24/20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F8502-763A-2849-AE78-B1B4373B2844}" type="slidenum">
              <a:rPr lang="en-US" smtClean="0"/>
              <a:t>‹#›</a:t>
            </a:fld>
            <a:endParaRPr lang="en-US"/>
          </a:p>
        </p:txBody>
      </p:sp>
    </p:spTree>
    <p:extLst>
      <p:ext uri="{BB962C8B-B14F-4D97-AF65-F5344CB8AC3E}">
        <p14:creationId xmlns:p14="http://schemas.microsoft.com/office/powerpoint/2010/main" val="7581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886FEB-C30F-884D-B970-268C6CFABA73}" type="datetimeFigureOut">
              <a:rPr lang="en-US" smtClean="0"/>
              <a:t>11/24/20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6F8502-763A-2849-AE78-B1B4373B2844}" type="slidenum">
              <a:rPr lang="en-US" smtClean="0"/>
              <a:t>‹#›</a:t>
            </a:fld>
            <a:endParaRPr lang="en-US"/>
          </a:p>
        </p:txBody>
      </p:sp>
    </p:spTree>
    <p:extLst>
      <p:ext uri="{BB962C8B-B14F-4D97-AF65-F5344CB8AC3E}">
        <p14:creationId xmlns:p14="http://schemas.microsoft.com/office/powerpoint/2010/main" val="1705825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1.xml"/><Relationship Id="rId16"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customXml" Target="../ink/ink3.xml"/><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customXml" Target="../ink/ink2.xml"/><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customXml" Target="../ink/ink1.xml"/><Relationship Id="rId1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customXml" Target="../ink/ink6.xml"/><Relationship Id="rId18" Type="http://schemas.openxmlformats.org/officeDocument/2006/relationships/customXml" Target="../ink/ink7.xml"/><Relationship Id="rId3" Type="http://schemas.openxmlformats.org/officeDocument/2006/relationships/image" Target="../media/image2.png"/><Relationship Id="rId21" Type="http://schemas.openxmlformats.org/officeDocument/2006/relationships/image" Target="../media/image15.png"/><Relationship Id="rId7" Type="http://schemas.openxmlformats.org/officeDocument/2006/relationships/image" Target="../media/image6.png"/><Relationship Id="rId12" Type="http://schemas.openxmlformats.org/officeDocument/2006/relationships/image" Target="../media/image9.png"/><Relationship Id="rId17" Type="http://schemas.openxmlformats.org/officeDocument/2006/relationships/image" Target="../media/image13.png"/><Relationship Id="rId2" Type="http://schemas.openxmlformats.org/officeDocument/2006/relationships/image" Target="../media/image1.png"/><Relationship Id="rId16" Type="http://schemas.openxmlformats.org/officeDocument/2006/relationships/image" Target="../media/image12.png"/><Relationship Id="rId20" Type="http://schemas.openxmlformats.org/officeDocument/2006/relationships/customXml" Target="../ink/ink8.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customXml" Target="../ink/ink5.xml"/><Relationship Id="rId5" Type="http://schemas.openxmlformats.org/officeDocument/2006/relationships/image" Target="../media/image4.png"/><Relationship Id="rId15" Type="http://schemas.openxmlformats.org/officeDocument/2006/relationships/image" Target="../media/image11.png"/><Relationship Id="rId10" Type="http://schemas.openxmlformats.org/officeDocument/2006/relationships/image" Target="../media/image8.png"/><Relationship Id="rId19"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customXml" Target="../ink/ink4.xml"/><Relationship Id="rId1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customXml" Target="../ink/ink11.xml"/><Relationship Id="rId18" Type="http://schemas.openxmlformats.org/officeDocument/2006/relationships/customXml" Target="../ink/ink12.xml"/><Relationship Id="rId26" Type="http://schemas.openxmlformats.org/officeDocument/2006/relationships/image" Target="../media/image24.png"/><Relationship Id="rId3" Type="http://schemas.openxmlformats.org/officeDocument/2006/relationships/image" Target="../media/image2.png"/><Relationship Id="rId21" Type="http://schemas.openxmlformats.org/officeDocument/2006/relationships/image" Target="../media/image15.png"/><Relationship Id="rId7" Type="http://schemas.openxmlformats.org/officeDocument/2006/relationships/image" Target="../media/image17.png"/><Relationship Id="rId12" Type="http://schemas.openxmlformats.org/officeDocument/2006/relationships/image" Target="../media/image9.png"/><Relationship Id="rId17" Type="http://schemas.openxmlformats.org/officeDocument/2006/relationships/image" Target="../media/image20.png"/><Relationship Id="rId25" Type="http://schemas.openxmlformats.org/officeDocument/2006/relationships/customXml" Target="../ink/ink14.xml"/><Relationship Id="rId2" Type="http://schemas.openxmlformats.org/officeDocument/2006/relationships/image" Target="../media/image1.png"/><Relationship Id="rId16" Type="http://schemas.openxmlformats.org/officeDocument/2006/relationships/image" Target="../media/image19.png"/><Relationship Id="rId20" Type="http://schemas.openxmlformats.org/officeDocument/2006/relationships/customXml" Target="../ink/ink13.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customXml" Target="../ink/ink10.xml"/><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8.png"/><Relationship Id="rId23" Type="http://schemas.openxmlformats.org/officeDocument/2006/relationships/image" Target="../media/image22.png"/><Relationship Id="rId28" Type="http://schemas.openxmlformats.org/officeDocument/2006/relationships/image" Target="../media/image25.png"/><Relationship Id="rId10" Type="http://schemas.openxmlformats.org/officeDocument/2006/relationships/image" Target="../media/image8.png"/><Relationship Id="rId19"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customXml" Target="../ink/ink9.xml"/><Relationship Id="rId14" Type="http://schemas.openxmlformats.org/officeDocument/2006/relationships/image" Target="../media/image10.png"/><Relationship Id="rId22" Type="http://schemas.openxmlformats.org/officeDocument/2006/relationships/image" Target="../media/image21.png"/><Relationship Id="rId27" Type="http://schemas.openxmlformats.org/officeDocument/2006/relationships/customXml" Target="../ink/ink15.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customXml" Target="../ink/ink16.xml"/><Relationship Id="rId12"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customXml" Target="../ink/ink18.xml"/><Relationship Id="rId5" Type="http://schemas.openxmlformats.org/officeDocument/2006/relationships/image" Target="../media/image28.png"/><Relationship Id="rId10" Type="http://schemas.openxmlformats.org/officeDocument/2006/relationships/image" Target="../media/image31.png"/><Relationship Id="rId4" Type="http://schemas.openxmlformats.org/officeDocument/2006/relationships/image" Target="../media/image27.png"/><Relationship Id="rId9" Type="http://schemas.openxmlformats.org/officeDocument/2006/relationships/customXml" Target="../ink/ink17.xml"/></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customXml" Target="../ink/ink22.xml"/><Relationship Id="rId18" Type="http://schemas.openxmlformats.org/officeDocument/2006/relationships/image" Target="../media/image35.png"/><Relationship Id="rId3" Type="http://schemas.openxmlformats.org/officeDocument/2006/relationships/image" Target="../media/image26.png"/><Relationship Id="rId7" Type="http://schemas.openxmlformats.org/officeDocument/2006/relationships/customXml" Target="../ink/ink19.xml"/><Relationship Id="rId12" Type="http://schemas.openxmlformats.org/officeDocument/2006/relationships/image" Target="../media/image32.png"/><Relationship Id="rId17" Type="http://schemas.openxmlformats.org/officeDocument/2006/relationships/customXml" Target="../ink/ink24.xml"/><Relationship Id="rId2" Type="http://schemas.openxmlformats.org/officeDocument/2006/relationships/notesSlide" Target="../notesSlides/notesSlide4.xml"/><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customXml" Target="../ink/ink21.xml"/><Relationship Id="rId5" Type="http://schemas.openxmlformats.org/officeDocument/2006/relationships/image" Target="../media/image28.png"/><Relationship Id="rId15" Type="http://schemas.openxmlformats.org/officeDocument/2006/relationships/customXml" Target="../ink/ink23.xml"/><Relationship Id="rId10" Type="http://schemas.openxmlformats.org/officeDocument/2006/relationships/image" Target="../media/image31.png"/><Relationship Id="rId4" Type="http://schemas.openxmlformats.org/officeDocument/2006/relationships/image" Target="../media/image27.png"/><Relationship Id="rId9" Type="http://schemas.openxmlformats.org/officeDocument/2006/relationships/customXml" Target="../ink/ink20.xml"/><Relationship Id="rId14" Type="http://schemas.openxmlformats.org/officeDocument/2006/relationships/image" Target="../media/image33.pn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customXml" Target="../ink/ink28.xml"/><Relationship Id="rId18" Type="http://schemas.openxmlformats.org/officeDocument/2006/relationships/image" Target="../media/image35.png"/><Relationship Id="rId3" Type="http://schemas.openxmlformats.org/officeDocument/2006/relationships/image" Target="../media/image26.png"/><Relationship Id="rId7" Type="http://schemas.openxmlformats.org/officeDocument/2006/relationships/customXml" Target="../ink/ink25.xml"/><Relationship Id="rId12" Type="http://schemas.openxmlformats.org/officeDocument/2006/relationships/image" Target="../media/image32.png"/><Relationship Id="rId17" Type="http://schemas.openxmlformats.org/officeDocument/2006/relationships/customXml" Target="../ink/ink30.xml"/><Relationship Id="rId2" Type="http://schemas.openxmlformats.org/officeDocument/2006/relationships/notesSlide" Target="../notesSlides/notesSlide5.xml"/><Relationship Id="rId16" Type="http://schemas.openxmlformats.org/officeDocument/2006/relationships/image" Target="../media/image34.png"/><Relationship Id="rId20"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customXml" Target="../ink/ink27.xml"/><Relationship Id="rId5" Type="http://schemas.openxmlformats.org/officeDocument/2006/relationships/image" Target="../media/image28.png"/><Relationship Id="rId15" Type="http://schemas.openxmlformats.org/officeDocument/2006/relationships/customXml" Target="../ink/ink29.xml"/><Relationship Id="rId10" Type="http://schemas.openxmlformats.org/officeDocument/2006/relationships/image" Target="../media/image31.png"/><Relationship Id="rId19" Type="http://schemas.openxmlformats.org/officeDocument/2006/relationships/customXml" Target="../ink/ink31.xml"/><Relationship Id="rId4" Type="http://schemas.openxmlformats.org/officeDocument/2006/relationships/image" Target="../media/image27.png"/><Relationship Id="rId9" Type="http://schemas.openxmlformats.org/officeDocument/2006/relationships/customXml" Target="../ink/ink26.xml"/><Relationship Id="rId14"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customXml" Target="../ink/ink35.xml"/><Relationship Id="rId18" Type="http://schemas.openxmlformats.org/officeDocument/2006/relationships/image" Target="../media/image35.png"/><Relationship Id="rId3" Type="http://schemas.openxmlformats.org/officeDocument/2006/relationships/image" Target="../media/image26.png"/><Relationship Id="rId21" Type="http://schemas.openxmlformats.org/officeDocument/2006/relationships/customXml" Target="../ink/ink39.xml"/><Relationship Id="rId7" Type="http://schemas.openxmlformats.org/officeDocument/2006/relationships/customXml" Target="../ink/ink32.xml"/><Relationship Id="rId12" Type="http://schemas.openxmlformats.org/officeDocument/2006/relationships/image" Target="../media/image32.png"/><Relationship Id="rId17" Type="http://schemas.openxmlformats.org/officeDocument/2006/relationships/customXml" Target="../ink/ink37.xml"/><Relationship Id="rId2" Type="http://schemas.openxmlformats.org/officeDocument/2006/relationships/notesSlide" Target="../notesSlides/notesSlide6.xml"/><Relationship Id="rId16" Type="http://schemas.openxmlformats.org/officeDocument/2006/relationships/image" Target="../media/image34.png"/><Relationship Id="rId20"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customXml" Target="../ink/ink34.xml"/><Relationship Id="rId24" Type="http://schemas.openxmlformats.org/officeDocument/2006/relationships/image" Target="../media/image38.png"/><Relationship Id="rId5" Type="http://schemas.openxmlformats.org/officeDocument/2006/relationships/image" Target="../media/image28.png"/><Relationship Id="rId15" Type="http://schemas.openxmlformats.org/officeDocument/2006/relationships/customXml" Target="../ink/ink36.xml"/><Relationship Id="rId23" Type="http://schemas.openxmlformats.org/officeDocument/2006/relationships/customXml" Target="../ink/ink40.xml"/><Relationship Id="rId10" Type="http://schemas.openxmlformats.org/officeDocument/2006/relationships/image" Target="../media/image31.png"/><Relationship Id="rId19" Type="http://schemas.openxmlformats.org/officeDocument/2006/relationships/customXml" Target="../ink/ink38.xml"/><Relationship Id="rId4" Type="http://schemas.openxmlformats.org/officeDocument/2006/relationships/image" Target="../media/image27.png"/><Relationship Id="rId9" Type="http://schemas.openxmlformats.org/officeDocument/2006/relationships/customXml" Target="../ink/ink33.xml"/><Relationship Id="rId14" Type="http://schemas.openxmlformats.org/officeDocument/2006/relationships/image" Target="../media/image33.png"/><Relationship Id="rId22"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customXml" Target="../ink/ink44.xml"/><Relationship Id="rId18" Type="http://schemas.openxmlformats.org/officeDocument/2006/relationships/image" Target="../media/image35.png"/><Relationship Id="rId26" Type="http://schemas.openxmlformats.org/officeDocument/2006/relationships/image" Target="../media/image39.png"/><Relationship Id="rId3" Type="http://schemas.openxmlformats.org/officeDocument/2006/relationships/image" Target="../media/image26.png"/><Relationship Id="rId21" Type="http://schemas.openxmlformats.org/officeDocument/2006/relationships/customXml" Target="../ink/ink48.xml"/><Relationship Id="rId7" Type="http://schemas.openxmlformats.org/officeDocument/2006/relationships/customXml" Target="../ink/ink41.xml"/><Relationship Id="rId12" Type="http://schemas.openxmlformats.org/officeDocument/2006/relationships/image" Target="../media/image32.png"/><Relationship Id="rId17" Type="http://schemas.openxmlformats.org/officeDocument/2006/relationships/customXml" Target="../ink/ink46.xml"/><Relationship Id="rId25" Type="http://schemas.openxmlformats.org/officeDocument/2006/relationships/customXml" Target="../ink/ink50.xml"/><Relationship Id="rId2" Type="http://schemas.openxmlformats.org/officeDocument/2006/relationships/notesSlide" Target="../notesSlides/notesSlide7.xml"/><Relationship Id="rId16" Type="http://schemas.openxmlformats.org/officeDocument/2006/relationships/image" Target="../media/image34.png"/><Relationship Id="rId20"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customXml" Target="../ink/ink43.xml"/><Relationship Id="rId24" Type="http://schemas.openxmlformats.org/officeDocument/2006/relationships/image" Target="../media/image38.png"/><Relationship Id="rId5" Type="http://schemas.openxmlformats.org/officeDocument/2006/relationships/image" Target="../media/image28.png"/><Relationship Id="rId15" Type="http://schemas.openxmlformats.org/officeDocument/2006/relationships/customXml" Target="../ink/ink45.xml"/><Relationship Id="rId23" Type="http://schemas.openxmlformats.org/officeDocument/2006/relationships/customXml" Target="../ink/ink49.xml"/><Relationship Id="rId10" Type="http://schemas.openxmlformats.org/officeDocument/2006/relationships/image" Target="../media/image31.png"/><Relationship Id="rId19" Type="http://schemas.openxmlformats.org/officeDocument/2006/relationships/customXml" Target="../ink/ink47.xml"/><Relationship Id="rId4" Type="http://schemas.openxmlformats.org/officeDocument/2006/relationships/image" Target="../media/image27.png"/><Relationship Id="rId9" Type="http://schemas.openxmlformats.org/officeDocument/2006/relationships/customXml" Target="../ink/ink42.xml"/><Relationship Id="rId14" Type="http://schemas.openxmlformats.org/officeDocument/2006/relationships/image" Target="../media/image33.png"/><Relationship Id="rId22"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customXml" Target="../ink/ink54.xml"/><Relationship Id="rId18" Type="http://schemas.openxmlformats.org/officeDocument/2006/relationships/image" Target="../media/image35.png"/><Relationship Id="rId26" Type="http://schemas.openxmlformats.org/officeDocument/2006/relationships/image" Target="../media/image39.png"/><Relationship Id="rId3" Type="http://schemas.openxmlformats.org/officeDocument/2006/relationships/image" Target="../media/image26.png"/><Relationship Id="rId21" Type="http://schemas.openxmlformats.org/officeDocument/2006/relationships/customXml" Target="../ink/ink58.xml"/><Relationship Id="rId7" Type="http://schemas.openxmlformats.org/officeDocument/2006/relationships/customXml" Target="../ink/ink51.xml"/><Relationship Id="rId12" Type="http://schemas.openxmlformats.org/officeDocument/2006/relationships/image" Target="../media/image32.png"/><Relationship Id="rId17" Type="http://schemas.openxmlformats.org/officeDocument/2006/relationships/customXml" Target="../ink/ink56.xml"/><Relationship Id="rId25" Type="http://schemas.openxmlformats.org/officeDocument/2006/relationships/customXml" Target="../ink/ink60.xml"/><Relationship Id="rId2" Type="http://schemas.openxmlformats.org/officeDocument/2006/relationships/notesSlide" Target="../notesSlides/notesSlide8.xml"/><Relationship Id="rId16" Type="http://schemas.openxmlformats.org/officeDocument/2006/relationships/image" Target="../media/image34.png"/><Relationship Id="rId20"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customXml" Target="../ink/ink53.xml"/><Relationship Id="rId24" Type="http://schemas.openxmlformats.org/officeDocument/2006/relationships/image" Target="../media/image38.png"/><Relationship Id="rId5" Type="http://schemas.openxmlformats.org/officeDocument/2006/relationships/image" Target="../media/image28.png"/><Relationship Id="rId15" Type="http://schemas.openxmlformats.org/officeDocument/2006/relationships/customXml" Target="../ink/ink55.xml"/><Relationship Id="rId23" Type="http://schemas.openxmlformats.org/officeDocument/2006/relationships/customXml" Target="../ink/ink59.xml"/><Relationship Id="rId28" Type="http://schemas.openxmlformats.org/officeDocument/2006/relationships/image" Target="../media/image40.png"/><Relationship Id="rId10" Type="http://schemas.openxmlformats.org/officeDocument/2006/relationships/image" Target="../media/image31.png"/><Relationship Id="rId19" Type="http://schemas.openxmlformats.org/officeDocument/2006/relationships/customXml" Target="../ink/ink57.xml"/><Relationship Id="rId4" Type="http://schemas.openxmlformats.org/officeDocument/2006/relationships/image" Target="../media/image27.png"/><Relationship Id="rId9" Type="http://schemas.openxmlformats.org/officeDocument/2006/relationships/customXml" Target="../ink/ink52.xml"/><Relationship Id="rId14" Type="http://schemas.openxmlformats.org/officeDocument/2006/relationships/image" Target="../media/image33.png"/><Relationship Id="rId22" Type="http://schemas.openxmlformats.org/officeDocument/2006/relationships/image" Target="../media/image37.png"/><Relationship Id="rId27" Type="http://schemas.openxmlformats.org/officeDocument/2006/relationships/customXml" Target="../ink/ink61.xml"/></Relationships>
</file>

<file path=ppt/slides/_rels/slide17.xml.rels><?xml version="1.0" encoding="UTF-8" standalone="yes"?>
<Relationships xmlns="http://schemas.openxmlformats.org/package/2006/relationships"><Relationship Id="rId18" Type="http://schemas.openxmlformats.org/officeDocument/2006/relationships/image" Target="../media/image160.png"/><Relationship Id="rId21" Type="http://schemas.openxmlformats.org/officeDocument/2006/relationships/image" Target="../media/image190.png"/><Relationship Id="rId42" Type="http://schemas.openxmlformats.org/officeDocument/2006/relationships/image" Target="../media/image400.png"/><Relationship Id="rId2" Type="http://schemas.openxmlformats.org/officeDocument/2006/relationships/notesSlide" Target="../notesSlides/notesSlide9.xml"/><Relationship Id="rId20" Type="http://schemas.openxmlformats.org/officeDocument/2006/relationships/image" Target="../media/image180.png"/><Relationship Id="rId41" Type="http://schemas.openxmlformats.org/officeDocument/2006/relationships/image" Target="../media/image390.png"/><Relationship Id="rId1" Type="http://schemas.openxmlformats.org/officeDocument/2006/relationships/slideLayout" Target="../slideLayouts/slideLayout1.xml"/><Relationship Id="rId19" Type="http://schemas.openxmlformats.org/officeDocument/2006/relationships/image" Target="../media/image170.png"/><Relationship Id="rId43" Type="http://schemas.openxmlformats.org/officeDocument/2006/relationships/image" Target="../media/image41.png"/></Relationships>
</file>

<file path=ppt/slides/_rels/slide18.xml.rels><?xml version="1.0" encoding="UTF-8" standalone="yes"?>
<Relationships xmlns="http://schemas.openxmlformats.org/package/2006/relationships"><Relationship Id="rId18" Type="http://schemas.openxmlformats.org/officeDocument/2006/relationships/image" Target="../media/image160.png"/><Relationship Id="rId21" Type="http://schemas.openxmlformats.org/officeDocument/2006/relationships/image" Target="../media/image190.png"/><Relationship Id="rId42" Type="http://schemas.openxmlformats.org/officeDocument/2006/relationships/image" Target="../media/image400.png"/><Relationship Id="rId2" Type="http://schemas.openxmlformats.org/officeDocument/2006/relationships/notesSlide" Target="../notesSlides/notesSlide10.xml"/><Relationship Id="rId20" Type="http://schemas.openxmlformats.org/officeDocument/2006/relationships/image" Target="../media/image180.png"/><Relationship Id="rId41" Type="http://schemas.openxmlformats.org/officeDocument/2006/relationships/image" Target="../media/image390.png"/><Relationship Id="rId1" Type="http://schemas.openxmlformats.org/officeDocument/2006/relationships/slideLayout" Target="../slideLayouts/slideLayout1.xml"/><Relationship Id="rId19" Type="http://schemas.openxmlformats.org/officeDocument/2006/relationships/image" Target="../media/image170.png"/><Relationship Id="rId43" Type="http://schemas.openxmlformats.org/officeDocument/2006/relationships/image" Target="../media/image4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D15AE-8116-8344-95D1-B4EEFDA64312}"/>
              </a:ext>
            </a:extLst>
          </p:cNvPr>
          <p:cNvSpPr>
            <a:spLocks noGrp="1"/>
          </p:cNvSpPr>
          <p:nvPr>
            <p:ph type="ctrTitle"/>
          </p:nvPr>
        </p:nvSpPr>
        <p:spPr>
          <a:xfrm>
            <a:off x="685800" y="423862"/>
            <a:ext cx="7772400" cy="6065837"/>
          </a:xfrm>
        </p:spPr>
        <p:txBody>
          <a:bodyPr anchor="t">
            <a:normAutofit fontScale="90000"/>
          </a:bodyPr>
          <a:lstStyle/>
          <a:p>
            <a:r>
              <a:rPr lang="en-US" u="sng" dirty="0"/>
              <a:t>Angles in parallel lines</a:t>
            </a:r>
            <a:br>
              <a:rPr lang="en-US" u="sng" dirty="0"/>
            </a:br>
            <a:r>
              <a:rPr lang="en-US" sz="4000" dirty="0"/>
              <a:t>Rules for todays lesson</a:t>
            </a:r>
            <a:br>
              <a:rPr lang="en-US" sz="4000" dirty="0"/>
            </a:br>
            <a:br>
              <a:rPr lang="en-US" sz="4000" dirty="0"/>
            </a:br>
            <a:r>
              <a:rPr lang="en-US" sz="4000" dirty="0"/>
              <a:t>Chat is ONLY for Maths discussion</a:t>
            </a:r>
            <a:br>
              <a:rPr lang="en-US" sz="4000" dirty="0"/>
            </a:br>
            <a:br>
              <a:rPr lang="en-US" sz="4000" dirty="0"/>
            </a:br>
            <a:r>
              <a:rPr lang="en-US" sz="4000" dirty="0"/>
              <a:t>It is to be used for asking or answering questions only</a:t>
            </a:r>
            <a:br>
              <a:rPr lang="en-US" sz="4000" dirty="0"/>
            </a:br>
            <a:r>
              <a:rPr lang="en-US" sz="4000" dirty="0"/>
              <a:t>Students incorrectly using the chat function will be removed from the lesson, reported and contact will be made with your parent/guardian</a:t>
            </a:r>
            <a:endParaRPr lang="en-US" u="sng" dirty="0"/>
          </a:p>
        </p:txBody>
      </p:sp>
    </p:spTree>
    <p:extLst>
      <p:ext uri="{BB962C8B-B14F-4D97-AF65-F5344CB8AC3E}">
        <p14:creationId xmlns:p14="http://schemas.microsoft.com/office/powerpoint/2010/main" val="2091209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10" name="Table 9">
                <a:extLst>
                  <a:ext uri="{FF2B5EF4-FFF2-40B4-BE49-F238E27FC236}">
                    <a16:creationId xmlns:a16="http://schemas.microsoft.com/office/drawing/2014/main" id="{FB7ACBA3-7986-5649-B779-5E3D26157047}"/>
                  </a:ext>
                </a:extLst>
              </p:cNvPr>
              <p:cNvGraphicFramePr>
                <a:graphicFrameLocks noGrp="1"/>
              </p:cNvGraphicFramePr>
              <p:nvPr/>
            </p:nvGraphicFramePr>
            <p:xfrm>
              <a:off x="79664" y="905450"/>
              <a:ext cx="8960427" cy="4981002"/>
            </p:xfrm>
            <a:graphic>
              <a:graphicData uri="http://schemas.openxmlformats.org/drawingml/2006/table">
                <a:tbl>
                  <a:tblPr firstRow="1" bandRow="1">
                    <a:tableStyleId>{5C22544A-7EE6-4342-B048-85BDC9FD1C3A}</a:tableStyleId>
                  </a:tblPr>
                  <a:tblGrid>
                    <a:gridCol w="2986809">
                      <a:extLst>
                        <a:ext uri="{9D8B030D-6E8A-4147-A177-3AD203B41FA5}">
                          <a16:colId xmlns:a16="http://schemas.microsoft.com/office/drawing/2014/main" val="4054999428"/>
                        </a:ext>
                      </a:extLst>
                    </a:gridCol>
                    <a:gridCol w="2986809">
                      <a:extLst>
                        <a:ext uri="{9D8B030D-6E8A-4147-A177-3AD203B41FA5}">
                          <a16:colId xmlns:a16="http://schemas.microsoft.com/office/drawing/2014/main" val="1986809802"/>
                        </a:ext>
                      </a:extLst>
                    </a:gridCol>
                    <a:gridCol w="2986809">
                      <a:extLst>
                        <a:ext uri="{9D8B030D-6E8A-4147-A177-3AD203B41FA5}">
                          <a16:colId xmlns:a16="http://schemas.microsoft.com/office/drawing/2014/main" val="3762039824"/>
                        </a:ext>
                      </a:extLst>
                    </a:gridCol>
                  </a:tblGrid>
                  <a:tr h="1660334">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238915701"/>
                      </a:ext>
                    </a:extLst>
                  </a:tr>
                  <a:tr h="1660334">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800" dirty="0"/>
                            <a:t>Drawings are not to scale</a:t>
                          </a:r>
                        </a:p>
                        <a:p>
                          <a:pPr algn="ctr"/>
                          <a:endParaRPr lang="en-US" sz="1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Decide if</a:t>
                          </a:r>
                          <a:r>
                            <a:rPr lang="en-US" sz="1800" baseline="0" dirty="0"/>
                            <a:t> </a:t>
                          </a:r>
                          <a14:m>
                            <m:oMath xmlns:m="http://schemas.openxmlformats.org/officeDocument/2006/math">
                              <m:r>
                                <a:rPr lang="en-US" sz="1800" i="1" smtClean="0">
                                  <a:latin typeface="Cambria Math" panose="02040503050406030204" pitchFamily="18" charset="0"/>
                                  <a:ea typeface="Cambria Math" panose="02040503050406030204" pitchFamily="18" charset="0"/>
                                </a:rPr>
                                <m:t>𝜃</m:t>
                              </m:r>
                            </m:oMath>
                          </a14:m>
                          <a:r>
                            <a:rPr lang="en-US" sz="1800" dirty="0"/>
                            <a:t> is Always, Sometimes</a:t>
                          </a:r>
                          <a:r>
                            <a:rPr lang="en-US" sz="1800" baseline="0" dirty="0"/>
                            <a:t> or Never equal to</a:t>
                          </a:r>
                          <a:r>
                            <a:rPr lang="en-US" sz="1800" dirty="0"/>
                            <a:t> 70</a:t>
                          </a:r>
                          <a14:m>
                            <m:oMath xmlns:m="http://schemas.openxmlformats.org/officeDocument/2006/math">
                              <m:r>
                                <a:rPr lang="en-GB" sz="1800" b="0" i="1" smtClean="0">
                                  <a:latin typeface="Cambria Math" panose="02040503050406030204" pitchFamily="18" charset="0"/>
                                  <a:ea typeface="Cambria Math" panose="02040503050406030204" pitchFamily="18" charset="0"/>
                                </a:rPr>
                                <m:t>°</m:t>
                              </m:r>
                            </m:oMath>
                          </a14:m>
                          <a:endParaRPr lang="en-US" sz="18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835431908"/>
                      </a:ext>
                    </a:extLst>
                  </a:tr>
                  <a:tr h="1660334">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167490715"/>
                      </a:ext>
                    </a:extLst>
                  </a:tr>
                </a:tbl>
              </a:graphicData>
            </a:graphic>
          </p:graphicFrame>
        </mc:Choice>
        <mc:Fallback xmlns="">
          <p:graphicFrame>
            <p:nvGraphicFramePr>
              <p:cNvPr id="10" name="Table 9">
                <a:extLst>
                  <a:ext uri="{FF2B5EF4-FFF2-40B4-BE49-F238E27FC236}">
                    <a16:creationId xmlns:a16="http://schemas.microsoft.com/office/drawing/2014/main" id="{FB7ACBA3-7986-5649-B779-5E3D26157047}"/>
                  </a:ext>
                </a:extLst>
              </p:cNvPr>
              <p:cNvGraphicFramePr>
                <a:graphicFrameLocks noGrp="1"/>
              </p:cNvGraphicFramePr>
              <p:nvPr>
                <p:extLst>
                  <p:ext uri="{D42A27DB-BD31-4B8C-83A1-F6EECF244321}">
                    <p14:modId xmlns:p14="http://schemas.microsoft.com/office/powerpoint/2010/main" val="1112538934"/>
                  </p:ext>
                </p:extLst>
              </p:nvPr>
            </p:nvGraphicFramePr>
            <p:xfrm>
              <a:off x="79664" y="905450"/>
              <a:ext cx="8960427" cy="4981002"/>
            </p:xfrm>
            <a:graphic>
              <a:graphicData uri="http://schemas.openxmlformats.org/drawingml/2006/table">
                <a:tbl>
                  <a:tblPr firstRow="1" bandRow="1">
                    <a:tableStyleId>{5C22544A-7EE6-4342-B048-85BDC9FD1C3A}</a:tableStyleId>
                  </a:tblPr>
                  <a:tblGrid>
                    <a:gridCol w="2986809">
                      <a:extLst>
                        <a:ext uri="{9D8B030D-6E8A-4147-A177-3AD203B41FA5}">
                          <a16:colId xmlns:a16="http://schemas.microsoft.com/office/drawing/2014/main" val="4054999428"/>
                        </a:ext>
                      </a:extLst>
                    </a:gridCol>
                    <a:gridCol w="2986809">
                      <a:extLst>
                        <a:ext uri="{9D8B030D-6E8A-4147-A177-3AD203B41FA5}">
                          <a16:colId xmlns:a16="http://schemas.microsoft.com/office/drawing/2014/main" val="1986809802"/>
                        </a:ext>
                      </a:extLst>
                    </a:gridCol>
                    <a:gridCol w="2986809">
                      <a:extLst>
                        <a:ext uri="{9D8B030D-6E8A-4147-A177-3AD203B41FA5}">
                          <a16:colId xmlns:a16="http://schemas.microsoft.com/office/drawing/2014/main" val="3762039824"/>
                        </a:ext>
                      </a:extLst>
                    </a:gridCol>
                  </a:tblGrid>
                  <a:tr h="1660334">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238915701"/>
                      </a:ext>
                    </a:extLst>
                  </a:tr>
                  <a:tr h="1660334">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00000" t="-100763" r="-100000" b="-100000"/>
                          </a:stretch>
                        </a:blipFill>
                      </a:tcPr>
                    </a:tc>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835431908"/>
                      </a:ext>
                    </a:extLst>
                  </a:tr>
                  <a:tr h="1660334">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167490715"/>
                      </a:ext>
                    </a:extLst>
                  </a:tr>
                </a:tbl>
              </a:graphicData>
            </a:graphic>
          </p:graphicFrame>
        </mc:Fallback>
      </mc:AlternateContent>
      <p:sp>
        <p:nvSpPr>
          <p:cNvPr id="5" name="Freeform 4">
            <a:extLst>
              <a:ext uri="{FF2B5EF4-FFF2-40B4-BE49-F238E27FC236}">
                <a16:creationId xmlns:a16="http://schemas.microsoft.com/office/drawing/2014/main" id="{3948A050-22AE-F540-84AD-873D142A5F8A}"/>
              </a:ext>
            </a:extLst>
          </p:cNvPr>
          <p:cNvSpPr/>
          <p:nvPr/>
        </p:nvSpPr>
        <p:spPr>
          <a:xfrm>
            <a:off x="602674" y="1179368"/>
            <a:ext cx="1974273" cy="987137"/>
          </a:xfrm>
          <a:custGeom>
            <a:avLst/>
            <a:gdLst>
              <a:gd name="connsiteX0" fmla="*/ 0 w 2632364"/>
              <a:gd name="connsiteY0" fmla="*/ 1316182 h 1316182"/>
              <a:gd name="connsiteX1" fmla="*/ 609600 w 2632364"/>
              <a:gd name="connsiteY1" fmla="*/ 0 h 1316182"/>
              <a:gd name="connsiteX2" fmla="*/ 2632364 w 2632364"/>
              <a:gd name="connsiteY2" fmla="*/ 1108363 h 1316182"/>
              <a:gd name="connsiteX3" fmla="*/ 0 w 2632364"/>
              <a:gd name="connsiteY3" fmla="*/ 1316182 h 1316182"/>
            </a:gdLst>
            <a:ahLst/>
            <a:cxnLst>
              <a:cxn ang="0">
                <a:pos x="connsiteX0" y="connsiteY0"/>
              </a:cxn>
              <a:cxn ang="0">
                <a:pos x="connsiteX1" y="connsiteY1"/>
              </a:cxn>
              <a:cxn ang="0">
                <a:pos x="connsiteX2" y="connsiteY2"/>
              </a:cxn>
              <a:cxn ang="0">
                <a:pos x="connsiteX3" y="connsiteY3"/>
              </a:cxn>
            </a:cxnLst>
            <a:rect l="l" t="t" r="r" b="b"/>
            <a:pathLst>
              <a:path w="2632364" h="1316182">
                <a:moveTo>
                  <a:pt x="0" y="1316182"/>
                </a:moveTo>
                <a:lnTo>
                  <a:pt x="609600" y="0"/>
                </a:lnTo>
                <a:lnTo>
                  <a:pt x="2632364" y="1108363"/>
                </a:lnTo>
                <a:lnTo>
                  <a:pt x="0" y="1316182"/>
                </a:lnTo>
                <a:close/>
              </a:path>
            </a:pathLst>
          </a:cu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Arc 5">
            <a:extLst>
              <a:ext uri="{FF2B5EF4-FFF2-40B4-BE49-F238E27FC236}">
                <a16:creationId xmlns:a16="http://schemas.microsoft.com/office/drawing/2014/main" id="{59A1EA33-7FEC-224F-A307-CE2D55625A01}"/>
              </a:ext>
            </a:extLst>
          </p:cNvPr>
          <p:cNvSpPr/>
          <p:nvPr/>
        </p:nvSpPr>
        <p:spPr>
          <a:xfrm>
            <a:off x="519542" y="1865167"/>
            <a:ext cx="488373" cy="498764"/>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7" name="Arc 6">
            <a:extLst>
              <a:ext uri="{FF2B5EF4-FFF2-40B4-BE49-F238E27FC236}">
                <a16:creationId xmlns:a16="http://schemas.microsoft.com/office/drawing/2014/main" id="{48C9978B-9377-2E4E-A6BE-0C834461E112}"/>
              </a:ext>
            </a:extLst>
          </p:cNvPr>
          <p:cNvSpPr/>
          <p:nvPr/>
        </p:nvSpPr>
        <p:spPr>
          <a:xfrm rot="13864499">
            <a:off x="1964543" y="1669177"/>
            <a:ext cx="488373" cy="498764"/>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9E3EB33-5E5F-EC4E-AA49-D7903E9DF3C0}"/>
                  </a:ext>
                </a:extLst>
              </p:cNvPr>
              <p:cNvSpPr txBox="1"/>
              <p:nvPr/>
            </p:nvSpPr>
            <p:spPr>
              <a:xfrm>
                <a:off x="924744" y="1714636"/>
                <a:ext cx="37414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8" name="TextBox 7">
                <a:extLst>
                  <a:ext uri="{FF2B5EF4-FFF2-40B4-BE49-F238E27FC236}">
                    <a16:creationId xmlns:a16="http://schemas.microsoft.com/office/drawing/2014/main" id="{B9E3EB33-5E5F-EC4E-AA49-D7903E9DF3C0}"/>
                  </a:ext>
                </a:extLst>
              </p:cNvPr>
              <p:cNvSpPr txBox="1">
                <a:spLocks noRot="1" noChangeAspect="1" noMove="1" noResize="1" noEditPoints="1" noAdjustHandles="1" noChangeArrowheads="1" noChangeShapeType="1" noTextEdit="1"/>
              </p:cNvSpPr>
              <p:nvPr/>
            </p:nvSpPr>
            <p:spPr>
              <a:xfrm>
                <a:off x="924744" y="1714636"/>
                <a:ext cx="374141"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A35F03C-A66F-E342-8F06-3090C6AA052F}"/>
                  </a:ext>
                </a:extLst>
              </p:cNvPr>
              <p:cNvSpPr txBox="1"/>
              <p:nvPr/>
            </p:nvSpPr>
            <p:spPr>
              <a:xfrm>
                <a:off x="1479674" y="1696488"/>
                <a:ext cx="58060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40°</m:t>
                      </m:r>
                    </m:oMath>
                  </m:oMathPara>
                </a14:m>
                <a:endParaRPr lang="en-US" dirty="0"/>
              </a:p>
            </p:txBody>
          </p:sp>
        </mc:Choice>
        <mc:Fallback xmlns="">
          <p:sp>
            <p:nvSpPr>
              <p:cNvPr id="9" name="TextBox 8">
                <a:extLst>
                  <a:ext uri="{FF2B5EF4-FFF2-40B4-BE49-F238E27FC236}">
                    <a16:creationId xmlns:a16="http://schemas.microsoft.com/office/drawing/2014/main" id="{8A35F03C-A66F-E342-8F06-3090C6AA052F}"/>
                  </a:ext>
                </a:extLst>
              </p:cNvPr>
              <p:cNvSpPr txBox="1">
                <a:spLocks noRot="1" noChangeAspect="1" noMove="1" noResize="1" noEditPoints="1" noAdjustHandles="1" noChangeArrowheads="1" noChangeShapeType="1" noTextEdit="1"/>
              </p:cNvSpPr>
              <p:nvPr/>
            </p:nvSpPr>
            <p:spPr>
              <a:xfrm>
                <a:off x="1479674" y="1696488"/>
                <a:ext cx="580608" cy="369332"/>
              </a:xfrm>
              <a:prstGeom prst="rect">
                <a:avLst/>
              </a:prstGeom>
              <a:blipFill>
                <a:blip r:embed="rId5"/>
                <a:stretch>
                  <a:fillRect/>
                </a:stretch>
              </a:blipFill>
            </p:spPr>
            <p:txBody>
              <a:bodyPr/>
              <a:lstStyle/>
              <a:p>
                <a:r>
                  <a:rPr lang="en-US">
                    <a:noFill/>
                  </a:rPr>
                  <a:t> </a:t>
                </a:r>
              </a:p>
            </p:txBody>
          </p:sp>
        </mc:Fallback>
      </mc:AlternateContent>
      <p:grpSp>
        <p:nvGrpSpPr>
          <p:cNvPr id="16" name="Group 15">
            <a:extLst>
              <a:ext uri="{FF2B5EF4-FFF2-40B4-BE49-F238E27FC236}">
                <a16:creationId xmlns:a16="http://schemas.microsoft.com/office/drawing/2014/main" id="{A9467922-1B64-B64D-8677-4940F9BF0E13}"/>
              </a:ext>
            </a:extLst>
          </p:cNvPr>
          <p:cNvGrpSpPr/>
          <p:nvPr/>
        </p:nvGrpSpPr>
        <p:grpSpPr>
          <a:xfrm rot="10623349">
            <a:off x="6582615" y="4442059"/>
            <a:ext cx="2057405" cy="1184564"/>
            <a:chOff x="8728357" y="2701635"/>
            <a:chExt cx="2743207" cy="1579418"/>
          </a:xfrm>
        </p:grpSpPr>
        <p:sp>
          <p:nvSpPr>
            <p:cNvPr id="11" name="Freeform 10">
              <a:extLst>
                <a:ext uri="{FF2B5EF4-FFF2-40B4-BE49-F238E27FC236}">
                  <a16:creationId xmlns:a16="http://schemas.microsoft.com/office/drawing/2014/main" id="{6F01E1A9-47B1-D24E-A0BD-931966A86B2B}"/>
                </a:ext>
              </a:extLst>
            </p:cNvPr>
            <p:cNvSpPr/>
            <p:nvPr/>
          </p:nvSpPr>
          <p:spPr>
            <a:xfrm>
              <a:off x="8839200" y="2701635"/>
              <a:ext cx="2632364" cy="1316182"/>
            </a:xfrm>
            <a:custGeom>
              <a:avLst/>
              <a:gdLst>
                <a:gd name="connsiteX0" fmla="*/ 0 w 2632364"/>
                <a:gd name="connsiteY0" fmla="*/ 1316182 h 1316182"/>
                <a:gd name="connsiteX1" fmla="*/ 609600 w 2632364"/>
                <a:gd name="connsiteY1" fmla="*/ 0 h 1316182"/>
                <a:gd name="connsiteX2" fmla="*/ 2632364 w 2632364"/>
                <a:gd name="connsiteY2" fmla="*/ 1108363 h 1316182"/>
                <a:gd name="connsiteX3" fmla="*/ 0 w 2632364"/>
                <a:gd name="connsiteY3" fmla="*/ 1316182 h 1316182"/>
              </a:gdLst>
              <a:ahLst/>
              <a:cxnLst>
                <a:cxn ang="0">
                  <a:pos x="connsiteX0" y="connsiteY0"/>
                </a:cxn>
                <a:cxn ang="0">
                  <a:pos x="connsiteX1" y="connsiteY1"/>
                </a:cxn>
                <a:cxn ang="0">
                  <a:pos x="connsiteX2" y="connsiteY2"/>
                </a:cxn>
                <a:cxn ang="0">
                  <a:pos x="connsiteX3" y="connsiteY3"/>
                </a:cxn>
              </a:cxnLst>
              <a:rect l="l" t="t" r="r" b="b"/>
              <a:pathLst>
                <a:path w="2632364" h="1316182">
                  <a:moveTo>
                    <a:pt x="0" y="1316182"/>
                  </a:moveTo>
                  <a:lnTo>
                    <a:pt x="609600" y="0"/>
                  </a:lnTo>
                  <a:lnTo>
                    <a:pt x="2632364" y="1108363"/>
                  </a:lnTo>
                  <a:lnTo>
                    <a:pt x="0" y="1316182"/>
                  </a:lnTo>
                  <a:close/>
                </a:path>
              </a:pathLst>
            </a:cu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Arc 11">
              <a:extLst>
                <a:ext uri="{FF2B5EF4-FFF2-40B4-BE49-F238E27FC236}">
                  <a16:creationId xmlns:a16="http://schemas.microsoft.com/office/drawing/2014/main" id="{34F0F998-D77E-FE4A-8551-10384CEDBEA1}"/>
                </a:ext>
              </a:extLst>
            </p:cNvPr>
            <p:cNvSpPr/>
            <p:nvPr/>
          </p:nvSpPr>
          <p:spPr>
            <a:xfrm>
              <a:off x="8728357" y="3616035"/>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3" name="Arc 12">
              <a:extLst>
                <a:ext uri="{FF2B5EF4-FFF2-40B4-BE49-F238E27FC236}">
                  <a16:creationId xmlns:a16="http://schemas.microsoft.com/office/drawing/2014/main" id="{4C69787A-838F-5F4E-B8B4-B51B1B8B37C0}"/>
                </a:ext>
              </a:extLst>
            </p:cNvPr>
            <p:cNvSpPr/>
            <p:nvPr/>
          </p:nvSpPr>
          <p:spPr>
            <a:xfrm rot="13864499">
              <a:off x="10655027" y="3354716"/>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8484300-4A64-4347-A97E-896A150AF333}"/>
                  </a:ext>
                </a:extLst>
              </p:cNvPr>
              <p:cNvSpPr txBox="1"/>
              <p:nvPr/>
            </p:nvSpPr>
            <p:spPr>
              <a:xfrm>
                <a:off x="7176156" y="4788810"/>
                <a:ext cx="37414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14" name="TextBox 13">
                <a:extLst>
                  <a:ext uri="{FF2B5EF4-FFF2-40B4-BE49-F238E27FC236}">
                    <a16:creationId xmlns:a16="http://schemas.microsoft.com/office/drawing/2014/main" id="{28484300-4A64-4347-A97E-896A150AF333}"/>
                  </a:ext>
                </a:extLst>
              </p:cNvPr>
              <p:cNvSpPr txBox="1">
                <a:spLocks noRot="1" noChangeAspect="1" noMove="1" noResize="1" noEditPoints="1" noAdjustHandles="1" noChangeArrowheads="1" noChangeShapeType="1" noTextEdit="1"/>
              </p:cNvSpPr>
              <p:nvPr/>
            </p:nvSpPr>
            <p:spPr>
              <a:xfrm>
                <a:off x="7176156" y="4788810"/>
                <a:ext cx="374141"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2683606-088C-734C-A4E3-46B06CA9B255}"/>
                  </a:ext>
                </a:extLst>
              </p:cNvPr>
              <p:cNvSpPr txBox="1"/>
              <p:nvPr/>
            </p:nvSpPr>
            <p:spPr>
              <a:xfrm>
                <a:off x="7759544" y="4768380"/>
                <a:ext cx="58060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40°</m:t>
                      </m:r>
                    </m:oMath>
                  </m:oMathPara>
                </a14:m>
                <a:endParaRPr lang="en-US" dirty="0"/>
              </a:p>
            </p:txBody>
          </p:sp>
        </mc:Choice>
        <mc:Fallback xmlns="">
          <p:sp>
            <p:nvSpPr>
              <p:cNvPr id="15" name="TextBox 14">
                <a:extLst>
                  <a:ext uri="{FF2B5EF4-FFF2-40B4-BE49-F238E27FC236}">
                    <a16:creationId xmlns:a16="http://schemas.microsoft.com/office/drawing/2014/main" id="{72683606-088C-734C-A4E3-46B06CA9B255}"/>
                  </a:ext>
                </a:extLst>
              </p:cNvPr>
              <p:cNvSpPr txBox="1">
                <a:spLocks noRot="1" noChangeAspect="1" noMove="1" noResize="1" noEditPoints="1" noAdjustHandles="1" noChangeArrowheads="1" noChangeShapeType="1" noTextEdit="1"/>
              </p:cNvSpPr>
              <p:nvPr/>
            </p:nvSpPr>
            <p:spPr>
              <a:xfrm>
                <a:off x="7759544" y="4768380"/>
                <a:ext cx="580608" cy="369332"/>
              </a:xfrm>
              <a:prstGeom prst="rect">
                <a:avLst/>
              </a:prstGeom>
              <a:blipFill>
                <a:blip r:embed="rId7"/>
                <a:stretch>
                  <a:fillRect/>
                </a:stretch>
              </a:blipFill>
            </p:spPr>
            <p:txBody>
              <a:bodyPr/>
              <a:lstStyle/>
              <a:p>
                <a:r>
                  <a:rPr lang="en-US">
                    <a:noFill/>
                  </a:rPr>
                  <a:t> </a:t>
                </a:r>
              </a:p>
            </p:txBody>
          </p:sp>
        </mc:Fallback>
      </mc:AlternateContent>
      <p:cxnSp>
        <p:nvCxnSpPr>
          <p:cNvPr id="18" name="Straight Connector 17">
            <a:extLst>
              <a:ext uri="{FF2B5EF4-FFF2-40B4-BE49-F238E27FC236}">
                <a16:creationId xmlns:a16="http://schemas.microsoft.com/office/drawing/2014/main" id="{34052977-4E30-EB4B-827A-9F7FF01C3B30}"/>
              </a:ext>
            </a:extLst>
          </p:cNvPr>
          <p:cNvCxnSpPr/>
          <p:nvPr/>
        </p:nvCxnSpPr>
        <p:spPr>
          <a:xfrm>
            <a:off x="7574875" y="4591440"/>
            <a:ext cx="0" cy="19737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7EACD00-5983-2949-A6AF-9E5615B191F4}"/>
              </a:ext>
            </a:extLst>
          </p:cNvPr>
          <p:cNvCxnSpPr>
            <a:cxnSpLocks/>
          </p:cNvCxnSpPr>
          <p:nvPr/>
        </p:nvCxnSpPr>
        <p:spPr>
          <a:xfrm flipH="1">
            <a:off x="7339566" y="5171146"/>
            <a:ext cx="147748" cy="18531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C5989397-E71A-B54D-9724-FEC8BBB412A8}"/>
              </a:ext>
            </a:extLst>
          </p:cNvPr>
          <p:cNvGrpSpPr/>
          <p:nvPr/>
        </p:nvGrpSpPr>
        <p:grpSpPr>
          <a:xfrm rot="10606926">
            <a:off x="3532905" y="4348591"/>
            <a:ext cx="2057405" cy="1184564"/>
            <a:chOff x="4710538" y="4655122"/>
            <a:chExt cx="2743207" cy="1579418"/>
          </a:xfrm>
        </p:grpSpPr>
        <p:grpSp>
          <p:nvGrpSpPr>
            <p:cNvPr id="21" name="Group 20">
              <a:extLst>
                <a:ext uri="{FF2B5EF4-FFF2-40B4-BE49-F238E27FC236}">
                  <a16:creationId xmlns:a16="http://schemas.microsoft.com/office/drawing/2014/main" id="{9B53DAAC-4844-6847-886F-4538F8EE6AF1}"/>
                </a:ext>
              </a:extLst>
            </p:cNvPr>
            <p:cNvGrpSpPr/>
            <p:nvPr/>
          </p:nvGrpSpPr>
          <p:grpSpPr>
            <a:xfrm rot="10623349">
              <a:off x="4710538" y="4655122"/>
              <a:ext cx="2743207" cy="1579418"/>
              <a:chOff x="8728357" y="2701635"/>
              <a:chExt cx="2743207" cy="1579418"/>
            </a:xfrm>
          </p:grpSpPr>
          <p:sp>
            <p:nvSpPr>
              <p:cNvPr id="22" name="Freeform 21">
                <a:extLst>
                  <a:ext uri="{FF2B5EF4-FFF2-40B4-BE49-F238E27FC236}">
                    <a16:creationId xmlns:a16="http://schemas.microsoft.com/office/drawing/2014/main" id="{DB1E2828-DD5A-824F-AA63-56A5961C9207}"/>
                  </a:ext>
                </a:extLst>
              </p:cNvPr>
              <p:cNvSpPr/>
              <p:nvPr/>
            </p:nvSpPr>
            <p:spPr>
              <a:xfrm>
                <a:off x="8839200" y="2701635"/>
                <a:ext cx="2632364" cy="1316182"/>
              </a:xfrm>
              <a:custGeom>
                <a:avLst/>
                <a:gdLst>
                  <a:gd name="connsiteX0" fmla="*/ 0 w 2632364"/>
                  <a:gd name="connsiteY0" fmla="*/ 1316182 h 1316182"/>
                  <a:gd name="connsiteX1" fmla="*/ 609600 w 2632364"/>
                  <a:gd name="connsiteY1" fmla="*/ 0 h 1316182"/>
                  <a:gd name="connsiteX2" fmla="*/ 2632364 w 2632364"/>
                  <a:gd name="connsiteY2" fmla="*/ 1108363 h 1316182"/>
                  <a:gd name="connsiteX3" fmla="*/ 0 w 2632364"/>
                  <a:gd name="connsiteY3" fmla="*/ 1316182 h 1316182"/>
                </a:gdLst>
                <a:ahLst/>
                <a:cxnLst>
                  <a:cxn ang="0">
                    <a:pos x="connsiteX0" y="connsiteY0"/>
                  </a:cxn>
                  <a:cxn ang="0">
                    <a:pos x="connsiteX1" y="connsiteY1"/>
                  </a:cxn>
                  <a:cxn ang="0">
                    <a:pos x="connsiteX2" y="connsiteY2"/>
                  </a:cxn>
                  <a:cxn ang="0">
                    <a:pos x="connsiteX3" y="connsiteY3"/>
                  </a:cxn>
                </a:cxnLst>
                <a:rect l="l" t="t" r="r" b="b"/>
                <a:pathLst>
                  <a:path w="2632364" h="1316182">
                    <a:moveTo>
                      <a:pt x="0" y="1316182"/>
                    </a:moveTo>
                    <a:lnTo>
                      <a:pt x="609600" y="0"/>
                    </a:lnTo>
                    <a:lnTo>
                      <a:pt x="2632364" y="1108363"/>
                    </a:lnTo>
                    <a:lnTo>
                      <a:pt x="0" y="1316182"/>
                    </a:lnTo>
                    <a:close/>
                  </a:path>
                </a:pathLst>
              </a:cu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Arc 22">
                <a:extLst>
                  <a:ext uri="{FF2B5EF4-FFF2-40B4-BE49-F238E27FC236}">
                    <a16:creationId xmlns:a16="http://schemas.microsoft.com/office/drawing/2014/main" id="{E6D5D738-C1C9-5143-9CDC-44252256CA9E}"/>
                  </a:ext>
                </a:extLst>
              </p:cNvPr>
              <p:cNvSpPr/>
              <p:nvPr/>
            </p:nvSpPr>
            <p:spPr>
              <a:xfrm>
                <a:off x="8728357" y="3616035"/>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24" name="Arc 23">
                <a:extLst>
                  <a:ext uri="{FF2B5EF4-FFF2-40B4-BE49-F238E27FC236}">
                    <a16:creationId xmlns:a16="http://schemas.microsoft.com/office/drawing/2014/main" id="{244EA274-51BD-6A46-88A9-0BFABF40969C}"/>
                  </a:ext>
                </a:extLst>
              </p:cNvPr>
              <p:cNvSpPr/>
              <p:nvPr/>
            </p:nvSpPr>
            <p:spPr>
              <a:xfrm rot="13864499">
                <a:off x="10655027" y="3354716"/>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cxnSp>
          <p:nvCxnSpPr>
            <p:cNvPr id="27" name="Straight Connector 26">
              <a:extLst>
                <a:ext uri="{FF2B5EF4-FFF2-40B4-BE49-F238E27FC236}">
                  <a16:creationId xmlns:a16="http://schemas.microsoft.com/office/drawing/2014/main" id="{656708E2-5AAC-E446-B4AA-EEF0A4F8B042}"/>
                </a:ext>
              </a:extLst>
            </p:cNvPr>
            <p:cNvCxnSpPr/>
            <p:nvPr/>
          </p:nvCxnSpPr>
          <p:spPr>
            <a:xfrm>
              <a:off x="6033553" y="4854296"/>
              <a:ext cx="0" cy="2631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12A6CF4-8C23-AD4B-BDA2-20C9CD2FE2E0}"/>
                </a:ext>
              </a:extLst>
            </p:cNvPr>
            <p:cNvCxnSpPr>
              <a:cxnSpLocks/>
            </p:cNvCxnSpPr>
            <p:nvPr/>
          </p:nvCxnSpPr>
          <p:spPr>
            <a:xfrm flipH="1">
              <a:off x="5719808" y="5627239"/>
              <a:ext cx="196997" cy="2470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ED1EB19-0154-974F-83EA-9D19CC85867C}"/>
                  </a:ext>
                </a:extLst>
              </p:cNvPr>
              <p:cNvSpPr txBox="1"/>
              <p:nvPr/>
            </p:nvSpPr>
            <p:spPr>
              <a:xfrm>
                <a:off x="3924264" y="4851400"/>
                <a:ext cx="37414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25" name="TextBox 24">
                <a:extLst>
                  <a:ext uri="{FF2B5EF4-FFF2-40B4-BE49-F238E27FC236}">
                    <a16:creationId xmlns:a16="http://schemas.microsoft.com/office/drawing/2014/main" id="{2ED1EB19-0154-974F-83EA-9D19CC85867C}"/>
                  </a:ext>
                </a:extLst>
              </p:cNvPr>
              <p:cNvSpPr txBox="1">
                <a:spLocks noRot="1" noChangeAspect="1" noMove="1" noResize="1" noEditPoints="1" noAdjustHandles="1" noChangeArrowheads="1" noChangeShapeType="1" noTextEdit="1"/>
              </p:cNvSpPr>
              <p:nvPr/>
            </p:nvSpPr>
            <p:spPr>
              <a:xfrm>
                <a:off x="3924264" y="4851400"/>
                <a:ext cx="374141"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45A031FC-AC0F-A044-9257-B1CED37C50AE}"/>
                  </a:ext>
                </a:extLst>
              </p:cNvPr>
              <p:cNvSpPr txBox="1"/>
              <p:nvPr/>
            </p:nvSpPr>
            <p:spPr>
              <a:xfrm>
                <a:off x="4513277" y="4822030"/>
                <a:ext cx="58060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40°</m:t>
                      </m:r>
                    </m:oMath>
                  </m:oMathPara>
                </a14:m>
                <a:endParaRPr lang="en-US" dirty="0"/>
              </a:p>
            </p:txBody>
          </p:sp>
        </mc:Choice>
        <mc:Fallback xmlns="">
          <p:sp>
            <p:nvSpPr>
              <p:cNvPr id="26" name="TextBox 25">
                <a:extLst>
                  <a:ext uri="{FF2B5EF4-FFF2-40B4-BE49-F238E27FC236}">
                    <a16:creationId xmlns:a16="http://schemas.microsoft.com/office/drawing/2014/main" id="{45A031FC-AC0F-A044-9257-B1CED37C50AE}"/>
                  </a:ext>
                </a:extLst>
              </p:cNvPr>
              <p:cNvSpPr txBox="1">
                <a:spLocks noRot="1" noChangeAspect="1" noMove="1" noResize="1" noEditPoints="1" noAdjustHandles="1" noChangeArrowheads="1" noChangeShapeType="1" noTextEdit="1"/>
              </p:cNvSpPr>
              <p:nvPr/>
            </p:nvSpPr>
            <p:spPr>
              <a:xfrm>
                <a:off x="4513277" y="4822030"/>
                <a:ext cx="580608" cy="369332"/>
              </a:xfrm>
              <a:prstGeom prst="rect">
                <a:avLst/>
              </a:prstGeom>
              <a:blipFill>
                <a:blip r:embed="rId8"/>
                <a:stretch>
                  <a:fillRect/>
                </a:stretch>
              </a:blipFill>
            </p:spPr>
            <p:txBody>
              <a:bodyPr/>
              <a:lstStyle/>
              <a:p>
                <a:r>
                  <a:rPr lang="en-US">
                    <a:noFill/>
                  </a:rPr>
                  <a:t> </a:t>
                </a:r>
              </a:p>
            </p:txBody>
          </p:sp>
        </mc:Fallback>
      </mc:AlternateContent>
      <p:grpSp>
        <p:nvGrpSpPr>
          <p:cNvPr id="30" name="Group 29">
            <a:extLst>
              <a:ext uri="{FF2B5EF4-FFF2-40B4-BE49-F238E27FC236}">
                <a16:creationId xmlns:a16="http://schemas.microsoft.com/office/drawing/2014/main" id="{247D7148-EA5D-B742-A251-DCEE77D5725F}"/>
              </a:ext>
            </a:extLst>
          </p:cNvPr>
          <p:cNvGrpSpPr/>
          <p:nvPr/>
        </p:nvGrpSpPr>
        <p:grpSpPr>
          <a:xfrm rot="10606926">
            <a:off x="6437941" y="874679"/>
            <a:ext cx="2057405" cy="1414756"/>
            <a:chOff x="4718420" y="4654919"/>
            <a:chExt cx="2743207" cy="1886341"/>
          </a:xfrm>
        </p:grpSpPr>
        <p:grpSp>
          <p:nvGrpSpPr>
            <p:cNvPr id="31" name="Group 30">
              <a:extLst>
                <a:ext uri="{FF2B5EF4-FFF2-40B4-BE49-F238E27FC236}">
                  <a16:creationId xmlns:a16="http://schemas.microsoft.com/office/drawing/2014/main" id="{8E2F85B4-5286-CF46-AF1C-1A2F3DDBF1F9}"/>
                </a:ext>
              </a:extLst>
            </p:cNvPr>
            <p:cNvGrpSpPr/>
            <p:nvPr/>
          </p:nvGrpSpPr>
          <p:grpSpPr>
            <a:xfrm rot="10623349">
              <a:off x="4718420" y="4654919"/>
              <a:ext cx="2743207" cy="1886341"/>
              <a:chOff x="8728357" y="2394712"/>
              <a:chExt cx="2743207" cy="1886341"/>
            </a:xfrm>
          </p:grpSpPr>
          <p:sp>
            <p:nvSpPr>
              <p:cNvPr id="34" name="Freeform 33">
                <a:extLst>
                  <a:ext uri="{FF2B5EF4-FFF2-40B4-BE49-F238E27FC236}">
                    <a16:creationId xmlns:a16="http://schemas.microsoft.com/office/drawing/2014/main" id="{CF04B00D-5B3A-DE43-BD8C-5A7117F0D653}"/>
                  </a:ext>
                </a:extLst>
              </p:cNvPr>
              <p:cNvSpPr/>
              <p:nvPr/>
            </p:nvSpPr>
            <p:spPr>
              <a:xfrm>
                <a:off x="8839200" y="2701635"/>
                <a:ext cx="2632364" cy="1316182"/>
              </a:xfrm>
              <a:custGeom>
                <a:avLst/>
                <a:gdLst>
                  <a:gd name="connsiteX0" fmla="*/ 0 w 2632364"/>
                  <a:gd name="connsiteY0" fmla="*/ 1316182 h 1316182"/>
                  <a:gd name="connsiteX1" fmla="*/ 609600 w 2632364"/>
                  <a:gd name="connsiteY1" fmla="*/ 0 h 1316182"/>
                  <a:gd name="connsiteX2" fmla="*/ 2632364 w 2632364"/>
                  <a:gd name="connsiteY2" fmla="*/ 1108363 h 1316182"/>
                  <a:gd name="connsiteX3" fmla="*/ 0 w 2632364"/>
                  <a:gd name="connsiteY3" fmla="*/ 1316182 h 1316182"/>
                </a:gdLst>
                <a:ahLst/>
                <a:cxnLst>
                  <a:cxn ang="0">
                    <a:pos x="connsiteX0" y="connsiteY0"/>
                  </a:cxn>
                  <a:cxn ang="0">
                    <a:pos x="connsiteX1" y="connsiteY1"/>
                  </a:cxn>
                  <a:cxn ang="0">
                    <a:pos x="connsiteX2" y="connsiteY2"/>
                  </a:cxn>
                  <a:cxn ang="0">
                    <a:pos x="connsiteX3" y="connsiteY3"/>
                  </a:cxn>
                </a:cxnLst>
                <a:rect l="l" t="t" r="r" b="b"/>
                <a:pathLst>
                  <a:path w="2632364" h="1316182">
                    <a:moveTo>
                      <a:pt x="0" y="1316182"/>
                    </a:moveTo>
                    <a:lnTo>
                      <a:pt x="609600" y="0"/>
                    </a:lnTo>
                    <a:lnTo>
                      <a:pt x="2632364" y="1108363"/>
                    </a:lnTo>
                    <a:lnTo>
                      <a:pt x="0" y="1316182"/>
                    </a:lnTo>
                    <a:close/>
                  </a:path>
                </a:pathLst>
              </a:cu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Arc 34">
                <a:extLst>
                  <a:ext uri="{FF2B5EF4-FFF2-40B4-BE49-F238E27FC236}">
                    <a16:creationId xmlns:a16="http://schemas.microsoft.com/office/drawing/2014/main" id="{932AFA45-6E03-6B46-8259-2AE15C9E50B6}"/>
                  </a:ext>
                </a:extLst>
              </p:cNvPr>
              <p:cNvSpPr/>
              <p:nvPr/>
            </p:nvSpPr>
            <p:spPr>
              <a:xfrm>
                <a:off x="8728357" y="3616035"/>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36" name="Arc 35">
                <a:extLst>
                  <a:ext uri="{FF2B5EF4-FFF2-40B4-BE49-F238E27FC236}">
                    <a16:creationId xmlns:a16="http://schemas.microsoft.com/office/drawing/2014/main" id="{EFAB02D3-C0BD-AD4F-A7AE-AD86A4F65A9E}"/>
                  </a:ext>
                </a:extLst>
              </p:cNvPr>
              <p:cNvSpPr/>
              <p:nvPr/>
            </p:nvSpPr>
            <p:spPr>
              <a:xfrm rot="7342726">
                <a:off x="9170024" y="2387785"/>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cxnSp>
          <p:nvCxnSpPr>
            <p:cNvPr id="32" name="Straight Connector 31">
              <a:extLst>
                <a:ext uri="{FF2B5EF4-FFF2-40B4-BE49-F238E27FC236}">
                  <a16:creationId xmlns:a16="http://schemas.microsoft.com/office/drawing/2014/main" id="{34CE7252-8C12-F24C-A7B2-D524D492B263}"/>
                </a:ext>
              </a:extLst>
            </p:cNvPr>
            <p:cNvCxnSpPr/>
            <p:nvPr/>
          </p:nvCxnSpPr>
          <p:spPr>
            <a:xfrm>
              <a:off x="6033553" y="4854296"/>
              <a:ext cx="0" cy="2631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008A076-5AFF-0644-BDFB-B55361FEC45C}"/>
                </a:ext>
              </a:extLst>
            </p:cNvPr>
            <p:cNvCxnSpPr>
              <a:cxnSpLocks/>
            </p:cNvCxnSpPr>
            <p:nvPr/>
          </p:nvCxnSpPr>
          <p:spPr>
            <a:xfrm flipH="1">
              <a:off x="5719808" y="5627239"/>
              <a:ext cx="196997" cy="2470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77DE152D-24EB-1A41-A391-A6D5C77F60AA}"/>
                  </a:ext>
                </a:extLst>
              </p:cNvPr>
              <p:cNvSpPr txBox="1"/>
              <p:nvPr/>
            </p:nvSpPr>
            <p:spPr>
              <a:xfrm>
                <a:off x="6850992" y="1681917"/>
                <a:ext cx="37414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37" name="TextBox 36">
                <a:extLst>
                  <a:ext uri="{FF2B5EF4-FFF2-40B4-BE49-F238E27FC236}">
                    <a16:creationId xmlns:a16="http://schemas.microsoft.com/office/drawing/2014/main" id="{77DE152D-24EB-1A41-A391-A6D5C77F60AA}"/>
                  </a:ext>
                </a:extLst>
              </p:cNvPr>
              <p:cNvSpPr txBox="1">
                <a:spLocks noRot="1" noChangeAspect="1" noMove="1" noResize="1" noEditPoints="1" noAdjustHandles="1" noChangeArrowheads="1" noChangeShapeType="1" noTextEdit="1"/>
              </p:cNvSpPr>
              <p:nvPr/>
            </p:nvSpPr>
            <p:spPr>
              <a:xfrm>
                <a:off x="6850992" y="1681917"/>
                <a:ext cx="374141"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944FD277-B0D3-8343-975C-3FF250E87907}"/>
                  </a:ext>
                </a:extLst>
              </p:cNvPr>
              <p:cNvSpPr txBox="1"/>
              <p:nvPr/>
            </p:nvSpPr>
            <p:spPr>
              <a:xfrm>
                <a:off x="6841653" y="1379812"/>
                <a:ext cx="58060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70°</m:t>
                      </m:r>
                    </m:oMath>
                  </m:oMathPara>
                </a14:m>
                <a:endParaRPr lang="en-US" dirty="0"/>
              </a:p>
            </p:txBody>
          </p:sp>
        </mc:Choice>
        <mc:Fallback xmlns="">
          <p:sp>
            <p:nvSpPr>
              <p:cNvPr id="38" name="TextBox 37">
                <a:extLst>
                  <a:ext uri="{FF2B5EF4-FFF2-40B4-BE49-F238E27FC236}">
                    <a16:creationId xmlns:a16="http://schemas.microsoft.com/office/drawing/2014/main" id="{944FD277-B0D3-8343-975C-3FF250E87907}"/>
                  </a:ext>
                </a:extLst>
              </p:cNvPr>
              <p:cNvSpPr txBox="1">
                <a:spLocks noRot="1" noChangeAspect="1" noMove="1" noResize="1" noEditPoints="1" noAdjustHandles="1" noChangeArrowheads="1" noChangeShapeType="1" noTextEdit="1"/>
              </p:cNvSpPr>
              <p:nvPr/>
            </p:nvSpPr>
            <p:spPr>
              <a:xfrm>
                <a:off x="6841653" y="1379812"/>
                <a:ext cx="580608" cy="369332"/>
              </a:xfrm>
              <a:prstGeom prst="rect">
                <a:avLst/>
              </a:prstGeom>
              <a:blipFill>
                <a:blip r:embed="rId10"/>
                <a:stretch>
                  <a:fillRect/>
                </a:stretch>
              </a:blipFill>
            </p:spPr>
            <p:txBody>
              <a:bodyPr/>
              <a:lstStyle/>
              <a:p>
                <a:r>
                  <a:rPr lang="en-US">
                    <a:noFill/>
                  </a:rPr>
                  <a:t> </a:t>
                </a:r>
              </a:p>
            </p:txBody>
          </p:sp>
        </mc:Fallback>
      </mc:AlternateContent>
      <p:grpSp>
        <p:nvGrpSpPr>
          <p:cNvPr id="39" name="Group 38">
            <a:extLst>
              <a:ext uri="{FF2B5EF4-FFF2-40B4-BE49-F238E27FC236}">
                <a16:creationId xmlns:a16="http://schemas.microsoft.com/office/drawing/2014/main" id="{0B315885-5BE7-B54D-B747-B82105604BE6}"/>
              </a:ext>
            </a:extLst>
          </p:cNvPr>
          <p:cNvGrpSpPr/>
          <p:nvPr/>
        </p:nvGrpSpPr>
        <p:grpSpPr>
          <a:xfrm rot="10623349">
            <a:off x="6545819" y="2949734"/>
            <a:ext cx="1974273" cy="987137"/>
            <a:chOff x="8839200" y="2701635"/>
            <a:chExt cx="2632364" cy="1316182"/>
          </a:xfrm>
        </p:grpSpPr>
        <p:sp>
          <p:nvSpPr>
            <p:cNvPr id="40" name="Freeform 39">
              <a:extLst>
                <a:ext uri="{FF2B5EF4-FFF2-40B4-BE49-F238E27FC236}">
                  <a16:creationId xmlns:a16="http://schemas.microsoft.com/office/drawing/2014/main" id="{B9D12A1A-C2D9-2A4E-A2D6-175E90A95E73}"/>
                </a:ext>
              </a:extLst>
            </p:cNvPr>
            <p:cNvSpPr/>
            <p:nvPr/>
          </p:nvSpPr>
          <p:spPr>
            <a:xfrm>
              <a:off x="8839200" y="2701635"/>
              <a:ext cx="2632364" cy="1316182"/>
            </a:xfrm>
            <a:custGeom>
              <a:avLst/>
              <a:gdLst>
                <a:gd name="connsiteX0" fmla="*/ 0 w 2632364"/>
                <a:gd name="connsiteY0" fmla="*/ 1316182 h 1316182"/>
                <a:gd name="connsiteX1" fmla="*/ 609600 w 2632364"/>
                <a:gd name="connsiteY1" fmla="*/ 0 h 1316182"/>
                <a:gd name="connsiteX2" fmla="*/ 2632364 w 2632364"/>
                <a:gd name="connsiteY2" fmla="*/ 1108363 h 1316182"/>
                <a:gd name="connsiteX3" fmla="*/ 0 w 2632364"/>
                <a:gd name="connsiteY3" fmla="*/ 1316182 h 1316182"/>
              </a:gdLst>
              <a:ahLst/>
              <a:cxnLst>
                <a:cxn ang="0">
                  <a:pos x="connsiteX0" y="connsiteY0"/>
                </a:cxn>
                <a:cxn ang="0">
                  <a:pos x="connsiteX1" y="connsiteY1"/>
                </a:cxn>
                <a:cxn ang="0">
                  <a:pos x="connsiteX2" y="connsiteY2"/>
                </a:cxn>
                <a:cxn ang="0">
                  <a:pos x="connsiteX3" y="connsiteY3"/>
                </a:cxn>
              </a:cxnLst>
              <a:rect l="l" t="t" r="r" b="b"/>
              <a:pathLst>
                <a:path w="2632364" h="1316182">
                  <a:moveTo>
                    <a:pt x="0" y="1316182"/>
                  </a:moveTo>
                  <a:lnTo>
                    <a:pt x="609600" y="0"/>
                  </a:lnTo>
                  <a:lnTo>
                    <a:pt x="2632364" y="1108363"/>
                  </a:lnTo>
                  <a:lnTo>
                    <a:pt x="0" y="1316182"/>
                  </a:lnTo>
                  <a:close/>
                </a:path>
              </a:pathLst>
            </a:cu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Arc 41">
              <a:extLst>
                <a:ext uri="{FF2B5EF4-FFF2-40B4-BE49-F238E27FC236}">
                  <a16:creationId xmlns:a16="http://schemas.microsoft.com/office/drawing/2014/main" id="{A925ED2A-4A24-774C-960D-F544F5A35ACF}"/>
                </a:ext>
              </a:extLst>
            </p:cNvPr>
            <p:cNvSpPr/>
            <p:nvPr/>
          </p:nvSpPr>
          <p:spPr>
            <a:xfrm rot="13864499">
              <a:off x="10655027" y="3354716"/>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1AE65A0-2E61-B34F-9965-BF7AAEB7300A}"/>
                  </a:ext>
                </a:extLst>
              </p:cNvPr>
              <p:cNvSpPr txBox="1"/>
              <p:nvPr/>
            </p:nvSpPr>
            <p:spPr>
              <a:xfrm>
                <a:off x="7134237" y="3097054"/>
                <a:ext cx="37414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43" name="TextBox 42">
                <a:extLst>
                  <a:ext uri="{FF2B5EF4-FFF2-40B4-BE49-F238E27FC236}">
                    <a16:creationId xmlns:a16="http://schemas.microsoft.com/office/drawing/2014/main" id="{B1AE65A0-2E61-B34F-9965-BF7AAEB7300A}"/>
                  </a:ext>
                </a:extLst>
              </p:cNvPr>
              <p:cNvSpPr txBox="1">
                <a:spLocks noRot="1" noChangeAspect="1" noMove="1" noResize="1" noEditPoints="1" noAdjustHandles="1" noChangeArrowheads="1" noChangeShapeType="1" noTextEdit="1"/>
              </p:cNvSpPr>
              <p:nvPr/>
            </p:nvSpPr>
            <p:spPr>
              <a:xfrm>
                <a:off x="7134237" y="3097054"/>
                <a:ext cx="374141" cy="369332"/>
              </a:xfrm>
              <a:prstGeom prst="rect">
                <a:avLst/>
              </a:prstGeom>
              <a:blipFill>
                <a:blip r:embed="rId4"/>
                <a:stretch>
                  <a:fillRect/>
                </a:stretch>
              </a:blipFill>
            </p:spPr>
            <p:txBody>
              <a:bodyPr/>
              <a:lstStyle/>
              <a:p>
                <a:r>
                  <a:rPr lang="en-US">
                    <a:noFill/>
                  </a:rPr>
                  <a:t> </a:t>
                </a:r>
              </a:p>
            </p:txBody>
          </p:sp>
        </mc:Fallback>
      </mc:AlternateContent>
      <p:cxnSp>
        <p:nvCxnSpPr>
          <p:cNvPr id="45" name="Straight Connector 44">
            <a:extLst>
              <a:ext uri="{FF2B5EF4-FFF2-40B4-BE49-F238E27FC236}">
                <a16:creationId xmlns:a16="http://schemas.microsoft.com/office/drawing/2014/main" id="{D66B1836-2486-F44A-991D-990DB9634ADB}"/>
              </a:ext>
            </a:extLst>
          </p:cNvPr>
          <p:cNvCxnSpPr/>
          <p:nvPr/>
        </p:nvCxnSpPr>
        <p:spPr>
          <a:xfrm>
            <a:off x="7532955" y="2899684"/>
            <a:ext cx="0" cy="19737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CD89699-FD5F-3545-82EE-0BAC2B31A0FD}"/>
              </a:ext>
            </a:extLst>
          </p:cNvPr>
          <p:cNvCxnSpPr>
            <a:cxnSpLocks/>
          </p:cNvCxnSpPr>
          <p:nvPr/>
        </p:nvCxnSpPr>
        <p:spPr>
          <a:xfrm flipH="1">
            <a:off x="7297647" y="3479390"/>
            <a:ext cx="147748" cy="18531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E03F5C00-6CDC-EC4C-9D04-BED4C9CBC6C8}"/>
              </a:ext>
            </a:extLst>
          </p:cNvPr>
          <p:cNvGrpSpPr/>
          <p:nvPr/>
        </p:nvGrpSpPr>
        <p:grpSpPr>
          <a:xfrm rot="10623349">
            <a:off x="704419" y="2973179"/>
            <a:ext cx="1349771" cy="1040093"/>
            <a:chOff x="8839200" y="2701635"/>
            <a:chExt cx="2632364" cy="1316182"/>
          </a:xfrm>
        </p:grpSpPr>
        <p:sp>
          <p:nvSpPr>
            <p:cNvPr id="48" name="Freeform 47">
              <a:extLst>
                <a:ext uri="{FF2B5EF4-FFF2-40B4-BE49-F238E27FC236}">
                  <a16:creationId xmlns:a16="http://schemas.microsoft.com/office/drawing/2014/main" id="{45103AC3-B299-6544-9612-C5E3607B8440}"/>
                </a:ext>
              </a:extLst>
            </p:cNvPr>
            <p:cNvSpPr/>
            <p:nvPr/>
          </p:nvSpPr>
          <p:spPr>
            <a:xfrm>
              <a:off x="8839200" y="2701635"/>
              <a:ext cx="2632364" cy="1316182"/>
            </a:xfrm>
            <a:custGeom>
              <a:avLst/>
              <a:gdLst>
                <a:gd name="connsiteX0" fmla="*/ 0 w 2632364"/>
                <a:gd name="connsiteY0" fmla="*/ 1316182 h 1316182"/>
                <a:gd name="connsiteX1" fmla="*/ 609600 w 2632364"/>
                <a:gd name="connsiteY1" fmla="*/ 0 h 1316182"/>
                <a:gd name="connsiteX2" fmla="*/ 2632364 w 2632364"/>
                <a:gd name="connsiteY2" fmla="*/ 1108363 h 1316182"/>
                <a:gd name="connsiteX3" fmla="*/ 0 w 2632364"/>
                <a:gd name="connsiteY3" fmla="*/ 1316182 h 1316182"/>
              </a:gdLst>
              <a:ahLst/>
              <a:cxnLst>
                <a:cxn ang="0">
                  <a:pos x="connsiteX0" y="connsiteY0"/>
                </a:cxn>
                <a:cxn ang="0">
                  <a:pos x="connsiteX1" y="connsiteY1"/>
                </a:cxn>
                <a:cxn ang="0">
                  <a:pos x="connsiteX2" y="connsiteY2"/>
                </a:cxn>
                <a:cxn ang="0">
                  <a:pos x="connsiteX3" y="connsiteY3"/>
                </a:cxn>
              </a:cxnLst>
              <a:rect l="l" t="t" r="r" b="b"/>
              <a:pathLst>
                <a:path w="2632364" h="1316182">
                  <a:moveTo>
                    <a:pt x="0" y="1316182"/>
                  </a:moveTo>
                  <a:lnTo>
                    <a:pt x="609600" y="0"/>
                  </a:lnTo>
                  <a:lnTo>
                    <a:pt x="2632364" y="1108363"/>
                  </a:lnTo>
                  <a:lnTo>
                    <a:pt x="0" y="1316182"/>
                  </a:lnTo>
                  <a:close/>
                </a:path>
              </a:pathLst>
            </a:cu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0" name="Arc 49">
              <a:extLst>
                <a:ext uri="{FF2B5EF4-FFF2-40B4-BE49-F238E27FC236}">
                  <a16:creationId xmlns:a16="http://schemas.microsoft.com/office/drawing/2014/main" id="{D3ED2385-5DF8-0440-8FD5-0FE7277BFB21}"/>
                </a:ext>
              </a:extLst>
            </p:cNvPr>
            <p:cNvSpPr/>
            <p:nvPr/>
          </p:nvSpPr>
          <p:spPr>
            <a:xfrm rot="13864499">
              <a:off x="10655027" y="3354716"/>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C108D426-6FA4-2C4D-8DB4-A5E03382CABA}"/>
                  </a:ext>
                </a:extLst>
              </p:cNvPr>
              <p:cNvSpPr txBox="1"/>
              <p:nvPr/>
            </p:nvSpPr>
            <p:spPr>
              <a:xfrm>
                <a:off x="1165059" y="3145492"/>
                <a:ext cx="37414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51" name="TextBox 50">
                <a:extLst>
                  <a:ext uri="{FF2B5EF4-FFF2-40B4-BE49-F238E27FC236}">
                    <a16:creationId xmlns:a16="http://schemas.microsoft.com/office/drawing/2014/main" id="{C108D426-6FA4-2C4D-8DB4-A5E03382CABA}"/>
                  </a:ext>
                </a:extLst>
              </p:cNvPr>
              <p:cNvSpPr txBox="1">
                <a:spLocks noRot="1" noChangeAspect="1" noMove="1" noResize="1" noEditPoints="1" noAdjustHandles="1" noChangeArrowheads="1" noChangeShapeType="1" noTextEdit="1"/>
              </p:cNvSpPr>
              <p:nvPr/>
            </p:nvSpPr>
            <p:spPr>
              <a:xfrm>
                <a:off x="1165059" y="3145492"/>
                <a:ext cx="374141" cy="369332"/>
              </a:xfrm>
              <a:prstGeom prst="rect">
                <a:avLst/>
              </a:prstGeom>
              <a:blipFill>
                <a:blip r:embed="rId11"/>
                <a:stretch>
                  <a:fillRect/>
                </a:stretch>
              </a:blipFill>
            </p:spPr>
            <p:txBody>
              <a:bodyPr/>
              <a:lstStyle/>
              <a:p>
                <a:r>
                  <a:rPr lang="en-US">
                    <a:noFill/>
                  </a:rPr>
                  <a:t> </a:t>
                </a:r>
              </a:p>
            </p:txBody>
          </p:sp>
        </mc:Fallback>
      </mc:AlternateContent>
      <p:cxnSp>
        <p:nvCxnSpPr>
          <p:cNvPr id="52" name="Straight Connector 51">
            <a:extLst>
              <a:ext uri="{FF2B5EF4-FFF2-40B4-BE49-F238E27FC236}">
                <a16:creationId xmlns:a16="http://schemas.microsoft.com/office/drawing/2014/main" id="{9BDB191E-C470-3A42-97AA-28C5768AD477}"/>
              </a:ext>
            </a:extLst>
          </p:cNvPr>
          <p:cNvCxnSpPr/>
          <p:nvPr/>
        </p:nvCxnSpPr>
        <p:spPr>
          <a:xfrm>
            <a:off x="1491879" y="2921161"/>
            <a:ext cx="0" cy="19737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6AC6908-0984-AA47-B561-8DA2F4A58764}"/>
              </a:ext>
            </a:extLst>
          </p:cNvPr>
          <p:cNvCxnSpPr>
            <a:cxnSpLocks/>
          </p:cNvCxnSpPr>
          <p:nvPr/>
        </p:nvCxnSpPr>
        <p:spPr>
          <a:xfrm flipH="1">
            <a:off x="1263437" y="3567481"/>
            <a:ext cx="147748" cy="18531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74BF248-9141-BF47-A309-DCE443996F55}"/>
              </a:ext>
            </a:extLst>
          </p:cNvPr>
          <p:cNvCxnSpPr>
            <a:cxnSpLocks/>
          </p:cNvCxnSpPr>
          <p:nvPr/>
        </p:nvCxnSpPr>
        <p:spPr>
          <a:xfrm flipH="1" flipV="1">
            <a:off x="1833795" y="3440994"/>
            <a:ext cx="184194" cy="401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A2497EFD-6CA4-0746-AE44-82F03FAB75B1}"/>
              </a:ext>
            </a:extLst>
          </p:cNvPr>
          <p:cNvGrpSpPr/>
          <p:nvPr/>
        </p:nvGrpSpPr>
        <p:grpSpPr>
          <a:xfrm rot="4122958">
            <a:off x="802339" y="4539455"/>
            <a:ext cx="1401704" cy="1223856"/>
            <a:chOff x="4710538" y="4655122"/>
            <a:chExt cx="2743207" cy="1579418"/>
          </a:xfrm>
        </p:grpSpPr>
        <p:grpSp>
          <p:nvGrpSpPr>
            <p:cNvPr id="60" name="Group 59">
              <a:extLst>
                <a:ext uri="{FF2B5EF4-FFF2-40B4-BE49-F238E27FC236}">
                  <a16:creationId xmlns:a16="http://schemas.microsoft.com/office/drawing/2014/main" id="{B439AE67-5720-714F-8A88-C4ED85C9F9FE}"/>
                </a:ext>
              </a:extLst>
            </p:cNvPr>
            <p:cNvGrpSpPr/>
            <p:nvPr/>
          </p:nvGrpSpPr>
          <p:grpSpPr>
            <a:xfrm rot="10623349">
              <a:off x="4710538" y="4655122"/>
              <a:ext cx="2743207" cy="1579418"/>
              <a:chOff x="8728357" y="2701635"/>
              <a:chExt cx="2743207" cy="1579418"/>
            </a:xfrm>
          </p:grpSpPr>
          <p:sp>
            <p:nvSpPr>
              <p:cNvPr id="63" name="Freeform 62">
                <a:extLst>
                  <a:ext uri="{FF2B5EF4-FFF2-40B4-BE49-F238E27FC236}">
                    <a16:creationId xmlns:a16="http://schemas.microsoft.com/office/drawing/2014/main" id="{40D9F495-B0BA-6C41-B57D-01BE1381D3D8}"/>
                  </a:ext>
                </a:extLst>
              </p:cNvPr>
              <p:cNvSpPr/>
              <p:nvPr/>
            </p:nvSpPr>
            <p:spPr>
              <a:xfrm>
                <a:off x="8839200" y="2701635"/>
                <a:ext cx="2632364" cy="1316182"/>
              </a:xfrm>
              <a:custGeom>
                <a:avLst/>
                <a:gdLst>
                  <a:gd name="connsiteX0" fmla="*/ 0 w 2632364"/>
                  <a:gd name="connsiteY0" fmla="*/ 1316182 h 1316182"/>
                  <a:gd name="connsiteX1" fmla="*/ 609600 w 2632364"/>
                  <a:gd name="connsiteY1" fmla="*/ 0 h 1316182"/>
                  <a:gd name="connsiteX2" fmla="*/ 2632364 w 2632364"/>
                  <a:gd name="connsiteY2" fmla="*/ 1108363 h 1316182"/>
                  <a:gd name="connsiteX3" fmla="*/ 0 w 2632364"/>
                  <a:gd name="connsiteY3" fmla="*/ 1316182 h 1316182"/>
                </a:gdLst>
                <a:ahLst/>
                <a:cxnLst>
                  <a:cxn ang="0">
                    <a:pos x="connsiteX0" y="connsiteY0"/>
                  </a:cxn>
                  <a:cxn ang="0">
                    <a:pos x="connsiteX1" y="connsiteY1"/>
                  </a:cxn>
                  <a:cxn ang="0">
                    <a:pos x="connsiteX2" y="connsiteY2"/>
                  </a:cxn>
                  <a:cxn ang="0">
                    <a:pos x="connsiteX3" y="connsiteY3"/>
                  </a:cxn>
                </a:cxnLst>
                <a:rect l="l" t="t" r="r" b="b"/>
                <a:pathLst>
                  <a:path w="2632364" h="1316182">
                    <a:moveTo>
                      <a:pt x="0" y="1316182"/>
                    </a:moveTo>
                    <a:lnTo>
                      <a:pt x="609600" y="0"/>
                    </a:lnTo>
                    <a:lnTo>
                      <a:pt x="2632364" y="1108363"/>
                    </a:lnTo>
                    <a:lnTo>
                      <a:pt x="0" y="1316182"/>
                    </a:lnTo>
                    <a:close/>
                  </a:path>
                </a:pathLst>
              </a:cu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4" name="Arc 63">
                <a:extLst>
                  <a:ext uri="{FF2B5EF4-FFF2-40B4-BE49-F238E27FC236}">
                    <a16:creationId xmlns:a16="http://schemas.microsoft.com/office/drawing/2014/main" id="{60184930-64B5-1A4E-B63A-6DD168128F63}"/>
                  </a:ext>
                </a:extLst>
              </p:cNvPr>
              <p:cNvSpPr/>
              <p:nvPr/>
            </p:nvSpPr>
            <p:spPr>
              <a:xfrm>
                <a:off x="8728357" y="3616035"/>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65" name="Arc 64">
                <a:extLst>
                  <a:ext uri="{FF2B5EF4-FFF2-40B4-BE49-F238E27FC236}">
                    <a16:creationId xmlns:a16="http://schemas.microsoft.com/office/drawing/2014/main" id="{D5DB22B5-903E-0C42-B10F-06BEEF7BD17F}"/>
                  </a:ext>
                </a:extLst>
              </p:cNvPr>
              <p:cNvSpPr/>
              <p:nvPr/>
            </p:nvSpPr>
            <p:spPr>
              <a:xfrm rot="13864499">
                <a:off x="10793189" y="3381007"/>
                <a:ext cx="651164" cy="665018"/>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cxnSp>
          <p:nvCxnSpPr>
            <p:cNvPr id="61" name="Straight Connector 60">
              <a:extLst>
                <a:ext uri="{FF2B5EF4-FFF2-40B4-BE49-F238E27FC236}">
                  <a16:creationId xmlns:a16="http://schemas.microsoft.com/office/drawing/2014/main" id="{A92FFB8E-4D52-C643-9E69-929FFF8B6F28}"/>
                </a:ext>
              </a:extLst>
            </p:cNvPr>
            <p:cNvCxnSpPr/>
            <p:nvPr/>
          </p:nvCxnSpPr>
          <p:spPr>
            <a:xfrm>
              <a:off x="6033553" y="4854296"/>
              <a:ext cx="0" cy="2631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51088D1-CEEC-FB4D-A0D8-D9B11A4311D7}"/>
                </a:ext>
              </a:extLst>
            </p:cNvPr>
            <p:cNvCxnSpPr>
              <a:cxnSpLocks/>
            </p:cNvCxnSpPr>
            <p:nvPr/>
          </p:nvCxnSpPr>
          <p:spPr>
            <a:xfrm flipH="1">
              <a:off x="5719808" y="5627239"/>
              <a:ext cx="196997" cy="2470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2A606618-2ECC-EC4C-A0DD-0346ADC1F2C6}"/>
                  </a:ext>
                </a:extLst>
              </p:cNvPr>
              <p:cNvSpPr txBox="1"/>
              <p:nvPr/>
            </p:nvSpPr>
            <p:spPr>
              <a:xfrm>
                <a:off x="1341708" y="4765574"/>
                <a:ext cx="37414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68" name="TextBox 67">
                <a:extLst>
                  <a:ext uri="{FF2B5EF4-FFF2-40B4-BE49-F238E27FC236}">
                    <a16:creationId xmlns:a16="http://schemas.microsoft.com/office/drawing/2014/main" id="{2A606618-2ECC-EC4C-A0DD-0346ADC1F2C6}"/>
                  </a:ext>
                </a:extLst>
              </p:cNvPr>
              <p:cNvSpPr txBox="1">
                <a:spLocks noRot="1" noChangeAspect="1" noMove="1" noResize="1" noEditPoints="1" noAdjustHandles="1" noChangeArrowheads="1" noChangeShapeType="1" noTextEdit="1"/>
              </p:cNvSpPr>
              <p:nvPr/>
            </p:nvSpPr>
            <p:spPr>
              <a:xfrm>
                <a:off x="1341708" y="4765574"/>
                <a:ext cx="374141"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24785EF9-B8A7-1148-A20E-827C4AAC71B4}"/>
                  </a:ext>
                </a:extLst>
              </p:cNvPr>
              <p:cNvSpPr txBox="1"/>
              <p:nvPr/>
            </p:nvSpPr>
            <p:spPr>
              <a:xfrm>
                <a:off x="1402709" y="5242364"/>
                <a:ext cx="58060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55°</m:t>
                      </m:r>
                    </m:oMath>
                  </m:oMathPara>
                </a14:m>
                <a:endParaRPr lang="en-US" dirty="0"/>
              </a:p>
            </p:txBody>
          </p:sp>
        </mc:Choice>
        <mc:Fallback xmlns="">
          <p:sp>
            <p:nvSpPr>
              <p:cNvPr id="69" name="TextBox 68">
                <a:extLst>
                  <a:ext uri="{FF2B5EF4-FFF2-40B4-BE49-F238E27FC236}">
                    <a16:creationId xmlns:a16="http://schemas.microsoft.com/office/drawing/2014/main" id="{24785EF9-B8A7-1148-A20E-827C4AAC71B4}"/>
                  </a:ext>
                </a:extLst>
              </p:cNvPr>
              <p:cNvSpPr txBox="1">
                <a:spLocks noRot="1" noChangeAspect="1" noMove="1" noResize="1" noEditPoints="1" noAdjustHandles="1" noChangeArrowheads="1" noChangeShapeType="1" noTextEdit="1"/>
              </p:cNvSpPr>
              <p:nvPr/>
            </p:nvSpPr>
            <p:spPr>
              <a:xfrm>
                <a:off x="1402709" y="5242364"/>
                <a:ext cx="580608" cy="369332"/>
              </a:xfrm>
              <a:prstGeom prst="rect">
                <a:avLst/>
              </a:prstGeom>
              <a:blipFill>
                <a:blip r:embed="rId13"/>
                <a:stretch>
                  <a:fillRect/>
                </a:stretch>
              </a:blipFill>
            </p:spPr>
            <p:txBody>
              <a:bodyPr/>
              <a:lstStyle/>
              <a:p>
                <a:r>
                  <a:rPr lang="en-US">
                    <a:noFill/>
                  </a:rPr>
                  <a:t> </a:t>
                </a:r>
              </a:p>
            </p:txBody>
          </p:sp>
        </mc:Fallback>
      </mc:AlternateContent>
      <p:grpSp>
        <p:nvGrpSpPr>
          <p:cNvPr id="76" name="Group 75">
            <a:extLst>
              <a:ext uri="{FF2B5EF4-FFF2-40B4-BE49-F238E27FC236}">
                <a16:creationId xmlns:a16="http://schemas.microsoft.com/office/drawing/2014/main" id="{3E6D639D-9E85-FC43-BC20-7C1885EB85CF}"/>
              </a:ext>
            </a:extLst>
          </p:cNvPr>
          <p:cNvGrpSpPr/>
          <p:nvPr/>
        </p:nvGrpSpPr>
        <p:grpSpPr>
          <a:xfrm rot="21423349">
            <a:off x="3958190" y="1136843"/>
            <a:ext cx="1496031" cy="1223856"/>
            <a:chOff x="8728357" y="2701635"/>
            <a:chExt cx="2927810" cy="1579418"/>
          </a:xfrm>
        </p:grpSpPr>
        <p:sp>
          <p:nvSpPr>
            <p:cNvPr id="79" name="Freeform 78">
              <a:extLst>
                <a:ext uri="{FF2B5EF4-FFF2-40B4-BE49-F238E27FC236}">
                  <a16:creationId xmlns:a16="http://schemas.microsoft.com/office/drawing/2014/main" id="{03051E79-4098-3941-A2B7-F7CA61C676C0}"/>
                </a:ext>
              </a:extLst>
            </p:cNvPr>
            <p:cNvSpPr/>
            <p:nvPr/>
          </p:nvSpPr>
          <p:spPr>
            <a:xfrm>
              <a:off x="8839200" y="2701635"/>
              <a:ext cx="2632364" cy="1316182"/>
            </a:xfrm>
            <a:custGeom>
              <a:avLst/>
              <a:gdLst>
                <a:gd name="connsiteX0" fmla="*/ 0 w 2632364"/>
                <a:gd name="connsiteY0" fmla="*/ 1316182 h 1316182"/>
                <a:gd name="connsiteX1" fmla="*/ 609600 w 2632364"/>
                <a:gd name="connsiteY1" fmla="*/ 0 h 1316182"/>
                <a:gd name="connsiteX2" fmla="*/ 2632364 w 2632364"/>
                <a:gd name="connsiteY2" fmla="*/ 1108363 h 1316182"/>
                <a:gd name="connsiteX3" fmla="*/ 0 w 2632364"/>
                <a:gd name="connsiteY3" fmla="*/ 1316182 h 1316182"/>
              </a:gdLst>
              <a:ahLst/>
              <a:cxnLst>
                <a:cxn ang="0">
                  <a:pos x="connsiteX0" y="connsiteY0"/>
                </a:cxn>
                <a:cxn ang="0">
                  <a:pos x="connsiteX1" y="connsiteY1"/>
                </a:cxn>
                <a:cxn ang="0">
                  <a:pos x="connsiteX2" y="connsiteY2"/>
                </a:cxn>
                <a:cxn ang="0">
                  <a:pos x="connsiteX3" y="connsiteY3"/>
                </a:cxn>
              </a:cxnLst>
              <a:rect l="l" t="t" r="r" b="b"/>
              <a:pathLst>
                <a:path w="2632364" h="1316182">
                  <a:moveTo>
                    <a:pt x="0" y="1316182"/>
                  </a:moveTo>
                  <a:lnTo>
                    <a:pt x="609600" y="0"/>
                  </a:lnTo>
                  <a:lnTo>
                    <a:pt x="2632364" y="1108363"/>
                  </a:lnTo>
                  <a:lnTo>
                    <a:pt x="0" y="1316182"/>
                  </a:lnTo>
                  <a:close/>
                </a:path>
              </a:pathLst>
            </a:cu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0" name="Arc 79">
              <a:extLst>
                <a:ext uri="{FF2B5EF4-FFF2-40B4-BE49-F238E27FC236}">
                  <a16:creationId xmlns:a16="http://schemas.microsoft.com/office/drawing/2014/main" id="{58E1ADAD-7FC4-3C4B-9CB5-1EB9ABBC8466}"/>
                </a:ext>
              </a:extLst>
            </p:cNvPr>
            <p:cNvSpPr/>
            <p:nvPr/>
          </p:nvSpPr>
          <p:spPr>
            <a:xfrm>
              <a:off x="8728357" y="3656642"/>
              <a:ext cx="603125" cy="624411"/>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81" name="Arc 80">
              <a:extLst>
                <a:ext uri="{FF2B5EF4-FFF2-40B4-BE49-F238E27FC236}">
                  <a16:creationId xmlns:a16="http://schemas.microsoft.com/office/drawing/2014/main" id="{47FAE885-3B08-6240-A366-4CBB71A9ED9C}"/>
                </a:ext>
              </a:extLst>
            </p:cNvPr>
            <p:cNvSpPr/>
            <p:nvPr/>
          </p:nvSpPr>
          <p:spPr>
            <a:xfrm rot="13864499">
              <a:off x="10956220" y="3291404"/>
              <a:ext cx="555610" cy="844285"/>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051C336A-4B4F-6C45-9FAA-7F2F494BDBF2}"/>
                  </a:ext>
                </a:extLst>
              </p:cNvPr>
              <p:cNvSpPr txBox="1"/>
              <p:nvPr/>
            </p:nvSpPr>
            <p:spPr>
              <a:xfrm rot="21403421">
                <a:off x="4665643" y="1638729"/>
                <a:ext cx="42825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82" name="TextBox 81">
                <a:extLst>
                  <a:ext uri="{FF2B5EF4-FFF2-40B4-BE49-F238E27FC236}">
                    <a16:creationId xmlns:a16="http://schemas.microsoft.com/office/drawing/2014/main" id="{051C336A-4B4F-6C45-9FAA-7F2F494BDBF2}"/>
                  </a:ext>
                </a:extLst>
              </p:cNvPr>
              <p:cNvSpPr txBox="1">
                <a:spLocks noRot="1" noChangeAspect="1" noMove="1" noResize="1" noEditPoints="1" noAdjustHandles="1" noChangeArrowheads="1" noChangeShapeType="1" noTextEdit="1"/>
              </p:cNvSpPr>
              <p:nvPr/>
            </p:nvSpPr>
            <p:spPr>
              <a:xfrm rot="21403421">
                <a:off x="4665643" y="1638729"/>
                <a:ext cx="428252" cy="369332"/>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160CE914-54B3-D94E-B938-795276C27616}"/>
                  </a:ext>
                </a:extLst>
              </p:cNvPr>
              <p:cNvSpPr txBox="1"/>
              <p:nvPr/>
            </p:nvSpPr>
            <p:spPr>
              <a:xfrm>
                <a:off x="4175868" y="1695494"/>
                <a:ext cx="58060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45°</m:t>
                      </m:r>
                    </m:oMath>
                  </m:oMathPara>
                </a14:m>
                <a:endParaRPr lang="en-US" dirty="0"/>
              </a:p>
            </p:txBody>
          </p:sp>
        </mc:Choice>
        <mc:Fallback xmlns="">
          <p:sp>
            <p:nvSpPr>
              <p:cNvPr id="83" name="TextBox 82">
                <a:extLst>
                  <a:ext uri="{FF2B5EF4-FFF2-40B4-BE49-F238E27FC236}">
                    <a16:creationId xmlns:a16="http://schemas.microsoft.com/office/drawing/2014/main" id="{160CE914-54B3-D94E-B938-795276C27616}"/>
                  </a:ext>
                </a:extLst>
              </p:cNvPr>
              <p:cNvSpPr txBox="1">
                <a:spLocks noRot="1" noChangeAspect="1" noMove="1" noResize="1" noEditPoints="1" noAdjustHandles="1" noChangeArrowheads="1" noChangeShapeType="1" noTextEdit="1"/>
              </p:cNvSpPr>
              <p:nvPr/>
            </p:nvSpPr>
            <p:spPr>
              <a:xfrm>
                <a:off x="4175868" y="1695494"/>
                <a:ext cx="580608" cy="369332"/>
              </a:xfrm>
              <a:prstGeom prst="rect">
                <a:avLst/>
              </a:prstGeom>
              <a:blipFill>
                <a:blip r:embed="rId15"/>
                <a:stretch>
                  <a:fillRect/>
                </a:stretch>
              </a:blipFill>
            </p:spPr>
            <p:txBody>
              <a:bodyPr/>
              <a:lstStyle/>
              <a:p>
                <a:r>
                  <a:rPr lang="en-US">
                    <a:noFill/>
                  </a:rPr>
                  <a:t> </a:t>
                </a:r>
              </a:p>
            </p:txBody>
          </p:sp>
        </mc:Fallback>
      </mc:AlternateContent>
      <p:sp>
        <p:nvSpPr>
          <p:cNvPr id="84" name="Arc 83">
            <a:extLst>
              <a:ext uri="{FF2B5EF4-FFF2-40B4-BE49-F238E27FC236}">
                <a16:creationId xmlns:a16="http://schemas.microsoft.com/office/drawing/2014/main" id="{60920254-6340-6043-AE12-3FBFF01D7D16}"/>
              </a:ext>
            </a:extLst>
          </p:cNvPr>
          <p:cNvSpPr/>
          <p:nvPr/>
        </p:nvSpPr>
        <p:spPr>
          <a:xfrm rot="7002357">
            <a:off x="4107632" y="996918"/>
            <a:ext cx="430530" cy="431407"/>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25AF108E-5835-0E44-905F-575E6FB69CC3}"/>
                  </a:ext>
                </a:extLst>
              </p:cNvPr>
              <p:cNvSpPr txBox="1"/>
              <p:nvPr/>
            </p:nvSpPr>
            <p:spPr>
              <a:xfrm>
                <a:off x="4192196" y="1381167"/>
                <a:ext cx="58060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65°</m:t>
                      </m:r>
                    </m:oMath>
                  </m:oMathPara>
                </a14:m>
                <a:endParaRPr lang="en-US" dirty="0"/>
              </a:p>
            </p:txBody>
          </p:sp>
        </mc:Choice>
        <mc:Fallback xmlns="">
          <p:sp>
            <p:nvSpPr>
              <p:cNvPr id="85" name="TextBox 84">
                <a:extLst>
                  <a:ext uri="{FF2B5EF4-FFF2-40B4-BE49-F238E27FC236}">
                    <a16:creationId xmlns:a16="http://schemas.microsoft.com/office/drawing/2014/main" id="{25AF108E-5835-0E44-905F-575E6FB69CC3}"/>
                  </a:ext>
                </a:extLst>
              </p:cNvPr>
              <p:cNvSpPr txBox="1">
                <a:spLocks noRot="1" noChangeAspect="1" noMove="1" noResize="1" noEditPoints="1" noAdjustHandles="1" noChangeArrowheads="1" noChangeShapeType="1" noTextEdit="1"/>
              </p:cNvSpPr>
              <p:nvPr/>
            </p:nvSpPr>
            <p:spPr>
              <a:xfrm>
                <a:off x="4192196" y="1381167"/>
                <a:ext cx="580608" cy="369332"/>
              </a:xfrm>
              <a:prstGeom prst="rect">
                <a:avLst/>
              </a:prstGeom>
              <a:blipFill>
                <a:blip r:embed="rId16"/>
                <a:stretch>
                  <a:fillRect/>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C7280853-9AA1-5542-9A64-BA0A7E205C68}"/>
              </a:ext>
            </a:extLst>
          </p:cNvPr>
          <p:cNvSpPr txBox="1"/>
          <p:nvPr/>
        </p:nvSpPr>
        <p:spPr>
          <a:xfrm>
            <a:off x="61915" y="910039"/>
            <a:ext cx="6527749" cy="3693319"/>
          </a:xfrm>
          <a:prstGeom prst="rect">
            <a:avLst/>
          </a:prstGeom>
          <a:noFill/>
        </p:spPr>
        <p:txBody>
          <a:bodyPr wrap="none" rtlCol="0">
            <a:spAutoFit/>
          </a:bodyPr>
          <a:lstStyle/>
          <a:p>
            <a:r>
              <a:rPr lang="en-US" dirty="0"/>
              <a:t>1.)                                                      2.)                                                    3.)</a:t>
            </a:r>
          </a:p>
          <a:p>
            <a:endParaRPr lang="en-US" dirty="0"/>
          </a:p>
          <a:p>
            <a:endParaRPr lang="en-US" dirty="0"/>
          </a:p>
          <a:p>
            <a:endParaRPr lang="en-US" dirty="0"/>
          </a:p>
          <a:p>
            <a:endParaRPr lang="en-US" dirty="0"/>
          </a:p>
          <a:p>
            <a:endParaRPr lang="en-US" dirty="0"/>
          </a:p>
          <a:p>
            <a:r>
              <a:rPr lang="en-US" dirty="0"/>
              <a:t>4.)                                                                                                              5.)</a:t>
            </a:r>
          </a:p>
          <a:p>
            <a:endParaRPr lang="en-US" dirty="0"/>
          </a:p>
          <a:p>
            <a:endParaRPr lang="en-US" dirty="0"/>
          </a:p>
          <a:p>
            <a:endParaRPr lang="en-US" dirty="0"/>
          </a:p>
          <a:p>
            <a:endParaRPr lang="en-US" dirty="0"/>
          </a:p>
          <a:p>
            <a:endParaRPr lang="en-US" dirty="0"/>
          </a:p>
          <a:p>
            <a:r>
              <a:rPr lang="en-US" dirty="0"/>
              <a:t>6.)                                                     7.)                                                     8.) </a:t>
            </a:r>
          </a:p>
        </p:txBody>
      </p:sp>
    </p:spTree>
    <p:extLst>
      <p:ext uri="{BB962C8B-B14F-4D97-AF65-F5344CB8AC3E}">
        <p14:creationId xmlns:p14="http://schemas.microsoft.com/office/powerpoint/2010/main" val="3954135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9E357A4-DD2D-3943-AE9C-2E96E0443992}"/>
              </a:ext>
            </a:extLst>
          </p:cNvPr>
          <p:cNvCxnSpPr/>
          <p:nvPr/>
        </p:nvCxnSpPr>
        <p:spPr>
          <a:xfrm>
            <a:off x="2789628" y="2059273"/>
            <a:ext cx="4508500" cy="9017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5C6FB7E-A286-1D4C-ADB0-77725E417D88}"/>
              </a:ext>
            </a:extLst>
          </p:cNvPr>
          <p:cNvCxnSpPr>
            <a:cxnSpLocks/>
          </p:cNvCxnSpPr>
          <p:nvPr/>
        </p:nvCxnSpPr>
        <p:spPr>
          <a:xfrm>
            <a:off x="2789628" y="3659473"/>
            <a:ext cx="2781300" cy="60960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DD88D14-69FC-B246-B0D3-51DCA024C736}"/>
              </a:ext>
            </a:extLst>
          </p:cNvPr>
          <p:cNvCxnSpPr>
            <a:cxnSpLocks/>
          </p:cNvCxnSpPr>
          <p:nvPr/>
        </p:nvCxnSpPr>
        <p:spPr>
          <a:xfrm>
            <a:off x="4526353" y="2405348"/>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13EEF5F-1BA1-9444-AD1D-9FF4F1E24BAA}"/>
              </a:ext>
            </a:extLst>
          </p:cNvPr>
          <p:cNvCxnSpPr>
            <a:cxnSpLocks/>
          </p:cNvCxnSpPr>
          <p:nvPr/>
        </p:nvCxnSpPr>
        <p:spPr>
          <a:xfrm>
            <a:off x="4065978" y="3942048"/>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571D86D-7187-B844-8A3C-A0A3771074EF}"/>
              </a:ext>
            </a:extLst>
          </p:cNvPr>
          <p:cNvCxnSpPr/>
          <p:nvPr/>
        </p:nvCxnSpPr>
        <p:spPr>
          <a:xfrm flipV="1">
            <a:off x="3867462" y="1439055"/>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91DED73-E466-4748-8C3A-676006B53506}"/>
              </a:ext>
            </a:extLst>
          </p:cNvPr>
          <p:cNvSpPr txBox="1"/>
          <p:nvPr/>
        </p:nvSpPr>
        <p:spPr>
          <a:xfrm>
            <a:off x="333090" y="1479319"/>
            <a:ext cx="4913076" cy="461665"/>
          </a:xfrm>
          <a:prstGeom prst="rect">
            <a:avLst/>
          </a:prstGeom>
          <a:noFill/>
        </p:spPr>
        <p:txBody>
          <a:bodyPr wrap="none" rtlCol="0">
            <a:spAutoFit/>
          </a:bodyPr>
          <a:lstStyle/>
          <a:p>
            <a:r>
              <a:rPr lang="en-US" sz="2400" b="1" dirty="0">
                <a:solidFill>
                  <a:srgbClr val="FF0000"/>
                </a:solidFill>
              </a:rPr>
              <a:t>Parallel lines are marked with arrows</a:t>
            </a:r>
          </a:p>
        </p:txBody>
      </p:sp>
      <p:sp>
        <p:nvSpPr>
          <p:cNvPr id="21" name="TextBox 20">
            <a:extLst>
              <a:ext uri="{FF2B5EF4-FFF2-40B4-BE49-F238E27FC236}">
                <a16:creationId xmlns:a16="http://schemas.microsoft.com/office/drawing/2014/main" id="{49CD4D06-F49C-114C-BC7D-2139F01B44E9}"/>
              </a:ext>
            </a:extLst>
          </p:cNvPr>
          <p:cNvSpPr txBox="1"/>
          <p:nvPr/>
        </p:nvSpPr>
        <p:spPr>
          <a:xfrm>
            <a:off x="381660" y="4547579"/>
            <a:ext cx="3479819" cy="1200329"/>
          </a:xfrm>
          <a:prstGeom prst="rect">
            <a:avLst/>
          </a:prstGeom>
          <a:noFill/>
        </p:spPr>
        <p:txBody>
          <a:bodyPr wrap="square" rtlCol="0">
            <a:spAutoFit/>
          </a:bodyPr>
          <a:lstStyle/>
          <a:p>
            <a:r>
              <a:rPr lang="en-US" sz="2400" b="1" dirty="0">
                <a:solidFill>
                  <a:srgbClr val="FF0000"/>
                </a:solidFill>
              </a:rPr>
              <a:t>The traversal (meaning to travel) crosses the parallel lines</a:t>
            </a:r>
          </a:p>
        </p:txBody>
      </p:sp>
      <p:sp>
        <p:nvSpPr>
          <p:cNvPr id="22" name="TextBox 21">
            <a:extLst>
              <a:ext uri="{FF2B5EF4-FFF2-40B4-BE49-F238E27FC236}">
                <a16:creationId xmlns:a16="http://schemas.microsoft.com/office/drawing/2014/main" id="{BB7335B0-3B6B-174A-BE25-846BED68B844}"/>
              </a:ext>
            </a:extLst>
          </p:cNvPr>
          <p:cNvSpPr txBox="1"/>
          <p:nvPr/>
        </p:nvSpPr>
        <p:spPr>
          <a:xfrm>
            <a:off x="2478674" y="1871119"/>
            <a:ext cx="317716" cy="369332"/>
          </a:xfrm>
          <a:prstGeom prst="rect">
            <a:avLst/>
          </a:prstGeom>
          <a:noFill/>
        </p:spPr>
        <p:txBody>
          <a:bodyPr wrap="none" rtlCol="0">
            <a:spAutoFit/>
          </a:bodyPr>
          <a:lstStyle/>
          <a:p>
            <a:r>
              <a:rPr lang="en-US" dirty="0"/>
              <a:t>A</a:t>
            </a:r>
          </a:p>
        </p:txBody>
      </p:sp>
      <p:sp>
        <p:nvSpPr>
          <p:cNvPr id="23" name="TextBox 22">
            <a:extLst>
              <a:ext uri="{FF2B5EF4-FFF2-40B4-BE49-F238E27FC236}">
                <a16:creationId xmlns:a16="http://schemas.microsoft.com/office/drawing/2014/main" id="{121E98A3-3FA1-DA4E-BB4B-77EA908BEC8B}"/>
              </a:ext>
            </a:extLst>
          </p:cNvPr>
          <p:cNvSpPr txBox="1"/>
          <p:nvPr/>
        </p:nvSpPr>
        <p:spPr>
          <a:xfrm>
            <a:off x="7247454" y="2821242"/>
            <a:ext cx="317716" cy="369332"/>
          </a:xfrm>
          <a:prstGeom prst="rect">
            <a:avLst/>
          </a:prstGeom>
          <a:noFill/>
        </p:spPr>
        <p:txBody>
          <a:bodyPr wrap="none" rtlCol="0">
            <a:spAutoFit/>
          </a:bodyPr>
          <a:lstStyle/>
          <a:p>
            <a:r>
              <a:rPr lang="en-US" dirty="0"/>
              <a:t>B</a:t>
            </a:r>
          </a:p>
        </p:txBody>
      </p:sp>
      <p:sp>
        <p:nvSpPr>
          <p:cNvPr id="24" name="TextBox 23">
            <a:extLst>
              <a:ext uri="{FF2B5EF4-FFF2-40B4-BE49-F238E27FC236}">
                <a16:creationId xmlns:a16="http://schemas.microsoft.com/office/drawing/2014/main" id="{6F74C113-E14D-1B41-9BB8-C1BCE09735A7}"/>
              </a:ext>
            </a:extLst>
          </p:cNvPr>
          <p:cNvSpPr txBox="1"/>
          <p:nvPr/>
        </p:nvSpPr>
        <p:spPr>
          <a:xfrm>
            <a:off x="2485436" y="3439534"/>
            <a:ext cx="317716" cy="369332"/>
          </a:xfrm>
          <a:prstGeom prst="rect">
            <a:avLst/>
          </a:prstGeom>
          <a:noFill/>
        </p:spPr>
        <p:txBody>
          <a:bodyPr wrap="none" rtlCol="0">
            <a:spAutoFit/>
          </a:bodyPr>
          <a:lstStyle/>
          <a:p>
            <a:r>
              <a:rPr lang="en-US" dirty="0"/>
              <a:t>C</a:t>
            </a:r>
          </a:p>
        </p:txBody>
      </p:sp>
      <p:sp>
        <p:nvSpPr>
          <p:cNvPr id="25" name="TextBox 24">
            <a:extLst>
              <a:ext uri="{FF2B5EF4-FFF2-40B4-BE49-F238E27FC236}">
                <a16:creationId xmlns:a16="http://schemas.microsoft.com/office/drawing/2014/main" id="{93CBB61F-C601-1844-A1C8-F5DC75F02510}"/>
              </a:ext>
            </a:extLst>
          </p:cNvPr>
          <p:cNvSpPr txBox="1"/>
          <p:nvPr/>
        </p:nvSpPr>
        <p:spPr>
          <a:xfrm>
            <a:off x="5569784" y="4178247"/>
            <a:ext cx="327334" cy="369332"/>
          </a:xfrm>
          <a:prstGeom prst="rect">
            <a:avLst/>
          </a:prstGeom>
          <a:noFill/>
        </p:spPr>
        <p:txBody>
          <a:bodyPr wrap="none" rtlCol="0">
            <a:spAutoFit/>
          </a:bodyPr>
          <a:lstStyle/>
          <a:p>
            <a:r>
              <a:rPr lang="en-US" dirty="0"/>
              <a:t>D</a:t>
            </a:r>
          </a:p>
        </p:txBody>
      </p:sp>
      <p:sp>
        <p:nvSpPr>
          <p:cNvPr id="26" name="TextBox 25">
            <a:extLst>
              <a:ext uri="{FF2B5EF4-FFF2-40B4-BE49-F238E27FC236}">
                <a16:creationId xmlns:a16="http://schemas.microsoft.com/office/drawing/2014/main" id="{9DF4676D-76B1-FF4C-BFE8-F999D45C2F3D}"/>
              </a:ext>
            </a:extLst>
          </p:cNvPr>
          <p:cNvSpPr txBox="1"/>
          <p:nvPr/>
        </p:nvSpPr>
        <p:spPr>
          <a:xfrm>
            <a:off x="3719024" y="4907209"/>
            <a:ext cx="296876" cy="369332"/>
          </a:xfrm>
          <a:prstGeom prst="rect">
            <a:avLst/>
          </a:prstGeom>
          <a:noFill/>
        </p:spPr>
        <p:txBody>
          <a:bodyPr wrap="none" rtlCol="0">
            <a:spAutoFit/>
          </a:bodyPr>
          <a:lstStyle/>
          <a:p>
            <a:r>
              <a:rPr lang="en-US" dirty="0"/>
              <a:t>E</a:t>
            </a:r>
          </a:p>
        </p:txBody>
      </p:sp>
      <p:sp>
        <p:nvSpPr>
          <p:cNvPr id="27" name="TextBox 26">
            <a:extLst>
              <a:ext uri="{FF2B5EF4-FFF2-40B4-BE49-F238E27FC236}">
                <a16:creationId xmlns:a16="http://schemas.microsoft.com/office/drawing/2014/main" id="{2F637C6D-A6E4-C944-81B9-A6C32FF68795}"/>
              </a:ext>
            </a:extLst>
          </p:cNvPr>
          <p:cNvSpPr txBox="1"/>
          <p:nvPr/>
        </p:nvSpPr>
        <p:spPr>
          <a:xfrm>
            <a:off x="5815179" y="1109987"/>
            <a:ext cx="290464" cy="369332"/>
          </a:xfrm>
          <a:prstGeom prst="rect">
            <a:avLst/>
          </a:prstGeom>
          <a:noFill/>
        </p:spPr>
        <p:txBody>
          <a:bodyPr wrap="none" rtlCol="0">
            <a:spAutoFit/>
          </a:bodyPr>
          <a:lstStyle/>
          <a:p>
            <a:r>
              <a:rPr lang="en-US" dirty="0"/>
              <a:t>F</a:t>
            </a:r>
          </a:p>
        </p:txBody>
      </p:sp>
      <p:sp>
        <p:nvSpPr>
          <p:cNvPr id="28" name="TextBox 27">
            <a:extLst>
              <a:ext uri="{FF2B5EF4-FFF2-40B4-BE49-F238E27FC236}">
                <a16:creationId xmlns:a16="http://schemas.microsoft.com/office/drawing/2014/main" id="{52D1D4D6-E87C-BF47-B64E-06CE780847A2}"/>
              </a:ext>
            </a:extLst>
          </p:cNvPr>
          <p:cNvSpPr txBox="1"/>
          <p:nvPr/>
        </p:nvSpPr>
        <p:spPr>
          <a:xfrm>
            <a:off x="4549027" y="4811154"/>
            <a:ext cx="4166200" cy="830997"/>
          </a:xfrm>
          <a:prstGeom prst="rect">
            <a:avLst/>
          </a:prstGeom>
          <a:noFill/>
        </p:spPr>
        <p:txBody>
          <a:bodyPr wrap="square" rtlCol="0">
            <a:spAutoFit/>
          </a:bodyPr>
          <a:lstStyle/>
          <a:p>
            <a:r>
              <a:rPr lang="en-US" sz="2400" b="1" dirty="0">
                <a:solidFill>
                  <a:srgbClr val="FF0000"/>
                </a:solidFill>
              </a:rPr>
              <a:t>We describe lines with two letters EG: the green line is CD</a:t>
            </a:r>
          </a:p>
        </p:txBody>
      </p:sp>
      <p:sp>
        <p:nvSpPr>
          <p:cNvPr id="30" name="TextBox 29">
            <a:extLst>
              <a:ext uri="{FF2B5EF4-FFF2-40B4-BE49-F238E27FC236}">
                <a16:creationId xmlns:a16="http://schemas.microsoft.com/office/drawing/2014/main" id="{62C3B843-CF29-C042-B8B6-5F475D5E0E68}"/>
              </a:ext>
            </a:extLst>
          </p:cNvPr>
          <p:cNvSpPr txBox="1"/>
          <p:nvPr/>
        </p:nvSpPr>
        <p:spPr>
          <a:xfrm>
            <a:off x="5043878" y="2160923"/>
            <a:ext cx="330540" cy="369332"/>
          </a:xfrm>
          <a:prstGeom prst="rect">
            <a:avLst/>
          </a:prstGeom>
          <a:noFill/>
        </p:spPr>
        <p:txBody>
          <a:bodyPr wrap="none" rtlCol="0">
            <a:spAutoFit/>
          </a:bodyPr>
          <a:lstStyle/>
          <a:p>
            <a:r>
              <a:rPr lang="en-US" dirty="0"/>
              <a:t>G</a:t>
            </a:r>
          </a:p>
        </p:txBody>
      </p:sp>
      <p:sp>
        <p:nvSpPr>
          <p:cNvPr id="31" name="TextBox 30">
            <a:extLst>
              <a:ext uri="{FF2B5EF4-FFF2-40B4-BE49-F238E27FC236}">
                <a16:creationId xmlns:a16="http://schemas.microsoft.com/office/drawing/2014/main" id="{29A060BB-7441-1F45-8011-6B89C1741DB1}"/>
              </a:ext>
            </a:extLst>
          </p:cNvPr>
          <p:cNvSpPr txBox="1"/>
          <p:nvPr/>
        </p:nvSpPr>
        <p:spPr>
          <a:xfrm>
            <a:off x="4220091" y="3597166"/>
            <a:ext cx="328936" cy="369332"/>
          </a:xfrm>
          <a:prstGeom prst="rect">
            <a:avLst/>
          </a:prstGeom>
          <a:noFill/>
        </p:spPr>
        <p:txBody>
          <a:bodyPr wrap="none" rtlCol="0">
            <a:spAutoFit/>
          </a:bodyPr>
          <a:lstStyle/>
          <a:p>
            <a:r>
              <a:rPr lang="en-US" dirty="0"/>
              <a:t>H</a:t>
            </a:r>
          </a:p>
        </p:txBody>
      </p:sp>
      <p:sp>
        <p:nvSpPr>
          <p:cNvPr id="32" name="Pie 31">
            <a:extLst>
              <a:ext uri="{FF2B5EF4-FFF2-40B4-BE49-F238E27FC236}">
                <a16:creationId xmlns:a16="http://schemas.microsoft.com/office/drawing/2014/main" id="{C5CC7D89-C319-E245-B35B-1D0D41AC8A94}"/>
              </a:ext>
            </a:extLst>
          </p:cNvPr>
          <p:cNvSpPr/>
          <p:nvPr/>
        </p:nvSpPr>
        <p:spPr>
          <a:xfrm>
            <a:off x="4819051" y="2063738"/>
            <a:ext cx="914400" cy="914400"/>
          </a:xfrm>
          <a:prstGeom prst="pie">
            <a:avLst>
              <a:gd name="adj1" fmla="val 17976711"/>
              <a:gd name="adj2" fmla="val 82702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TextBox 32">
            <a:extLst>
              <a:ext uri="{FF2B5EF4-FFF2-40B4-BE49-F238E27FC236}">
                <a16:creationId xmlns:a16="http://schemas.microsoft.com/office/drawing/2014/main" id="{53DA2F5C-BC0F-7B41-86DA-E4BD75B44D02}"/>
              </a:ext>
            </a:extLst>
          </p:cNvPr>
          <p:cNvSpPr txBox="1"/>
          <p:nvPr/>
        </p:nvSpPr>
        <p:spPr>
          <a:xfrm>
            <a:off x="6105643" y="670791"/>
            <a:ext cx="2743273" cy="1569660"/>
          </a:xfrm>
          <a:prstGeom prst="rect">
            <a:avLst/>
          </a:prstGeom>
          <a:noFill/>
        </p:spPr>
        <p:txBody>
          <a:bodyPr wrap="square" rtlCol="0">
            <a:spAutoFit/>
          </a:bodyPr>
          <a:lstStyle/>
          <a:p>
            <a:r>
              <a:rPr lang="en-US" sz="2400" b="1" dirty="0">
                <a:solidFill>
                  <a:srgbClr val="FF0000"/>
                </a:solidFill>
              </a:rPr>
              <a:t>We describe angles with 3 letters </a:t>
            </a:r>
          </a:p>
          <a:p>
            <a:r>
              <a:rPr lang="en-US" sz="2400" b="1" dirty="0">
                <a:solidFill>
                  <a:srgbClr val="FF0000"/>
                </a:solidFill>
              </a:rPr>
              <a:t>EG: the marked angle is FGB or BGF </a:t>
            </a:r>
          </a:p>
        </p:txBody>
      </p:sp>
    </p:spTree>
    <p:extLst>
      <p:ext uri="{BB962C8B-B14F-4D97-AF65-F5344CB8AC3E}">
        <p14:creationId xmlns:p14="http://schemas.microsoft.com/office/powerpoint/2010/main" val="2183111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extLst>
              <p:ext uri="{D42A27DB-BD31-4B8C-83A1-F6EECF244321}">
                <p14:modId xmlns:p14="http://schemas.microsoft.com/office/powerpoint/2010/main" val="1328931140"/>
              </p:ext>
            </p:extLst>
          </p:nvPr>
        </p:nvGraphicFramePr>
        <p:xfrm>
          <a:off x="169620" y="167069"/>
          <a:ext cx="8779508" cy="6488564"/>
        </p:xfrm>
        <a:graphic>
          <a:graphicData uri="http://schemas.openxmlformats.org/drawingml/2006/table">
            <a:tbl>
              <a:tblPr firstRow="1" bandRow="1">
                <a:tableStyleId>{5C22544A-7EE6-4342-B048-85BDC9FD1C3A}</a:tableStyleId>
              </a:tblPr>
              <a:tblGrid>
                <a:gridCol w="4389754">
                  <a:extLst>
                    <a:ext uri="{9D8B030D-6E8A-4147-A177-3AD203B41FA5}">
                      <a16:colId xmlns:a16="http://schemas.microsoft.com/office/drawing/2014/main" val="3329463703"/>
                    </a:ext>
                  </a:extLst>
                </a:gridCol>
                <a:gridCol w="4389754">
                  <a:extLst>
                    <a:ext uri="{9D8B030D-6E8A-4147-A177-3AD203B41FA5}">
                      <a16:colId xmlns:a16="http://schemas.microsoft.com/office/drawing/2014/main" val="2678717892"/>
                    </a:ext>
                  </a:extLst>
                </a:gridCol>
              </a:tblGrid>
              <a:tr h="3244282">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1081427">
                <a:tc rowSpan="3">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tx1"/>
                          </a:solidFill>
                        </a:rPr>
                        <a:t>Corresponding angles equal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520561"/>
                  </a:ext>
                </a:extLst>
              </a:tr>
              <a:tr h="1081428">
                <a:tc vMerge="1">
                  <a:txBody>
                    <a:bodyPr/>
                    <a:lstStyle/>
                    <a:p>
                      <a:endParaRPr lang="en-US"/>
                    </a:p>
                  </a:txBody>
                  <a:tcPr/>
                </a:tc>
                <a:tc>
                  <a:txBody>
                    <a:bodyPr/>
                    <a:lstStyle/>
                    <a:p>
                      <a:pPr algn="ctr"/>
                      <a:r>
                        <a:rPr lang="en-US" sz="2400" dirty="0">
                          <a:solidFill>
                            <a:schemeClr val="tx1"/>
                          </a:solidFill>
                        </a:rPr>
                        <a:t>Alternate angles equal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5026496"/>
                  </a:ext>
                </a:extLst>
              </a:tr>
              <a:tr h="1081427">
                <a:tc vMerge="1">
                  <a:txBody>
                    <a:bodyPr/>
                    <a:lstStyle/>
                    <a:p>
                      <a:endParaRPr lang="en-US"/>
                    </a:p>
                  </a:txBody>
                  <a:tcPr/>
                </a:tc>
                <a:tc>
                  <a:txBody>
                    <a:bodyPr/>
                    <a:lstStyle/>
                    <a:p>
                      <a:pPr algn="ctr"/>
                      <a:r>
                        <a:rPr lang="en-US" sz="2400" dirty="0">
                          <a:solidFill>
                            <a:schemeClr val="tx1"/>
                          </a:solidFill>
                        </a:rPr>
                        <a:t>Co-interior angles add up to 180</a:t>
                      </a:r>
                      <a:r>
                        <a:rPr lang="en-US" sz="2400" baseline="30000"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5616828"/>
                  </a:ext>
                </a:extLst>
              </a:tr>
            </a:tbl>
          </a:graphicData>
        </a:graphic>
      </p:graphicFrame>
      <p:sp>
        <p:nvSpPr>
          <p:cNvPr id="33" name="Pie 32">
            <a:extLst>
              <a:ext uri="{FF2B5EF4-FFF2-40B4-BE49-F238E27FC236}">
                <a16:creationId xmlns:a16="http://schemas.microsoft.com/office/drawing/2014/main" id="{0F1AACB3-27F3-724B-9E99-C6915338021C}"/>
              </a:ext>
            </a:extLst>
          </p:cNvPr>
          <p:cNvSpPr/>
          <p:nvPr/>
        </p:nvSpPr>
        <p:spPr>
          <a:xfrm>
            <a:off x="1306635" y="5063232"/>
            <a:ext cx="914400" cy="914400"/>
          </a:xfrm>
          <a:prstGeom prst="pie">
            <a:avLst>
              <a:gd name="adj1" fmla="val 17976711"/>
              <a:gd name="adj2" fmla="val 827028"/>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Pie 33">
            <a:extLst>
              <a:ext uri="{FF2B5EF4-FFF2-40B4-BE49-F238E27FC236}">
                <a16:creationId xmlns:a16="http://schemas.microsoft.com/office/drawing/2014/main" id="{2F8410AF-5D69-8140-A805-77C9641E96E6}"/>
              </a:ext>
            </a:extLst>
          </p:cNvPr>
          <p:cNvSpPr/>
          <p:nvPr/>
        </p:nvSpPr>
        <p:spPr>
          <a:xfrm>
            <a:off x="1789370" y="4148426"/>
            <a:ext cx="914400" cy="914400"/>
          </a:xfrm>
          <a:prstGeom prst="pie">
            <a:avLst>
              <a:gd name="adj1" fmla="val 780342"/>
              <a:gd name="adj2" fmla="val 702402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Pie 30">
            <a:extLst>
              <a:ext uri="{FF2B5EF4-FFF2-40B4-BE49-F238E27FC236}">
                <a16:creationId xmlns:a16="http://schemas.microsoft.com/office/drawing/2014/main" id="{92CBE28C-CC74-BB40-B756-46C43E4A11AA}"/>
              </a:ext>
            </a:extLst>
          </p:cNvPr>
          <p:cNvSpPr/>
          <p:nvPr/>
        </p:nvSpPr>
        <p:spPr>
          <a:xfrm>
            <a:off x="6268172" y="1766888"/>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Pie 31">
            <a:extLst>
              <a:ext uri="{FF2B5EF4-FFF2-40B4-BE49-F238E27FC236}">
                <a16:creationId xmlns:a16="http://schemas.microsoft.com/office/drawing/2014/main" id="{2C525E21-B716-404B-96F5-FE9A4C39F6B4}"/>
              </a:ext>
            </a:extLst>
          </p:cNvPr>
          <p:cNvSpPr/>
          <p:nvPr/>
        </p:nvSpPr>
        <p:spPr>
          <a:xfrm rot="10800000">
            <a:off x="6765897" y="832413"/>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 name="Group 9">
            <a:extLst>
              <a:ext uri="{FF2B5EF4-FFF2-40B4-BE49-F238E27FC236}">
                <a16:creationId xmlns:a16="http://schemas.microsoft.com/office/drawing/2014/main" id="{F698A748-414D-8F44-A8CF-B5F31874DC90}"/>
              </a:ext>
            </a:extLst>
          </p:cNvPr>
          <p:cNvGrpSpPr/>
          <p:nvPr/>
        </p:nvGrpSpPr>
        <p:grpSpPr>
          <a:xfrm>
            <a:off x="5754486" y="563856"/>
            <a:ext cx="2681783" cy="2308485"/>
            <a:chOff x="2984500" y="1094282"/>
            <a:chExt cx="4508500" cy="3567659"/>
          </a:xfrm>
        </p:grpSpPr>
        <p:cxnSp>
          <p:nvCxnSpPr>
            <p:cNvPr id="11" name="Straight Connector 10">
              <a:extLst>
                <a:ext uri="{FF2B5EF4-FFF2-40B4-BE49-F238E27FC236}">
                  <a16:creationId xmlns:a16="http://schemas.microsoft.com/office/drawing/2014/main" id="{0632D91A-D90E-BC46-8AF5-696FFECCC511}"/>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405D48B-A7AE-2541-997C-025ED97A53AC}"/>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E977C57-6455-4948-9D60-0B13EB7951B0}"/>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79BC054-5547-6640-8F17-E800E73F682B}"/>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A9085C8-2A76-374F-9446-FB920648DA95}"/>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88A35618-3F50-8E4F-A9E8-2F9F442EECF5}"/>
              </a:ext>
            </a:extLst>
          </p:cNvPr>
          <p:cNvGrpSpPr/>
          <p:nvPr/>
        </p:nvGrpSpPr>
        <p:grpSpPr>
          <a:xfrm>
            <a:off x="771307" y="3867868"/>
            <a:ext cx="2681783" cy="2308485"/>
            <a:chOff x="2984500" y="1094282"/>
            <a:chExt cx="4508500" cy="3567659"/>
          </a:xfrm>
        </p:grpSpPr>
        <p:cxnSp>
          <p:nvCxnSpPr>
            <p:cNvPr id="17" name="Straight Connector 16">
              <a:extLst>
                <a:ext uri="{FF2B5EF4-FFF2-40B4-BE49-F238E27FC236}">
                  <a16:creationId xmlns:a16="http://schemas.microsoft.com/office/drawing/2014/main" id="{037C1615-E571-6348-9919-CA4F7C924AE3}"/>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58B15B6-716D-B843-9D59-7F6DB57F42E5}"/>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D6A534A-F5C8-CB45-89BC-FA161677A95B}"/>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BA1F200-A14B-5145-81CC-B0F384F00B84}"/>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5A5D9F4-0588-A94C-88BC-9AD08D372862}"/>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Pie 28">
            <a:extLst>
              <a:ext uri="{FF2B5EF4-FFF2-40B4-BE49-F238E27FC236}">
                <a16:creationId xmlns:a16="http://schemas.microsoft.com/office/drawing/2014/main" id="{D9F4F79B-A819-B847-8E70-EBAB315906C6}"/>
              </a:ext>
            </a:extLst>
          </p:cNvPr>
          <p:cNvSpPr/>
          <p:nvPr/>
        </p:nvSpPr>
        <p:spPr>
          <a:xfrm>
            <a:off x="1303258" y="1733705"/>
            <a:ext cx="914400" cy="914400"/>
          </a:xfrm>
          <a:prstGeom prst="pie">
            <a:avLst>
              <a:gd name="adj1" fmla="val 17976711"/>
              <a:gd name="adj2" fmla="val 82702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Pie 29">
            <a:extLst>
              <a:ext uri="{FF2B5EF4-FFF2-40B4-BE49-F238E27FC236}">
                <a16:creationId xmlns:a16="http://schemas.microsoft.com/office/drawing/2014/main" id="{8C3A2A7B-A387-074D-A092-F1E17455A335}"/>
              </a:ext>
            </a:extLst>
          </p:cNvPr>
          <p:cNvSpPr/>
          <p:nvPr/>
        </p:nvSpPr>
        <p:spPr>
          <a:xfrm>
            <a:off x="1800983" y="773929"/>
            <a:ext cx="914400" cy="914400"/>
          </a:xfrm>
          <a:prstGeom prst="pie">
            <a:avLst>
              <a:gd name="adj1" fmla="val 17976711"/>
              <a:gd name="adj2" fmla="val 82702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9" name="Group 8">
            <a:extLst>
              <a:ext uri="{FF2B5EF4-FFF2-40B4-BE49-F238E27FC236}">
                <a16:creationId xmlns:a16="http://schemas.microsoft.com/office/drawing/2014/main" id="{F743CBF9-5766-5944-B596-1259EDB71011}"/>
              </a:ext>
            </a:extLst>
          </p:cNvPr>
          <p:cNvGrpSpPr/>
          <p:nvPr/>
        </p:nvGrpSpPr>
        <p:grpSpPr>
          <a:xfrm>
            <a:off x="778278" y="527569"/>
            <a:ext cx="2681783" cy="2308485"/>
            <a:chOff x="2984500" y="1094282"/>
            <a:chExt cx="4508500" cy="3567659"/>
          </a:xfrm>
        </p:grpSpPr>
        <p:cxnSp>
          <p:nvCxnSpPr>
            <p:cNvPr id="4" name="Straight Connector 3">
              <a:extLst>
                <a:ext uri="{FF2B5EF4-FFF2-40B4-BE49-F238E27FC236}">
                  <a16:creationId xmlns:a16="http://schemas.microsoft.com/office/drawing/2014/main" id="{ACD0AA54-C13B-154B-B3D9-746A7D021B50}"/>
                </a:ext>
              </a:extLst>
            </p:cNvPr>
            <p:cNvCxnSpPr/>
            <p:nvPr/>
          </p:nvCxnSpPr>
          <p:spPr>
            <a:xfrm>
              <a:off x="2984500" y="1714499"/>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6FE8CAB-FD33-124F-8580-5DA612655711}"/>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AFD148C-1B21-124A-8FEA-B8B716F5024C}"/>
                </a:ext>
              </a:extLst>
            </p:cNvPr>
            <p:cNvCxnSpPr>
              <a:cxnSpLocks/>
            </p:cNvCxnSpPr>
            <p:nvPr/>
          </p:nvCxnSpPr>
          <p:spPr>
            <a:xfrm>
              <a:off x="4721225" y="2060574"/>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64556F3-8742-4E41-B622-64EFD4D814C4}"/>
                </a:ext>
              </a:extLst>
            </p:cNvPr>
            <p:cNvCxnSpPr>
              <a:cxnSpLocks/>
            </p:cNvCxnSpPr>
            <p:nvPr/>
          </p:nvCxnSpPr>
          <p:spPr>
            <a:xfrm>
              <a:off x="4260850" y="3597276"/>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8277C94-B2DC-D546-9032-49C955054DA7}"/>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6" name="TextBox 35">
            <a:extLst>
              <a:ext uri="{FF2B5EF4-FFF2-40B4-BE49-F238E27FC236}">
                <a16:creationId xmlns:a16="http://schemas.microsoft.com/office/drawing/2014/main" id="{A323E5FC-2C4D-F54A-8418-DF5C4471DBB5}"/>
              </a:ext>
            </a:extLst>
          </p:cNvPr>
          <p:cNvSpPr txBox="1"/>
          <p:nvPr/>
        </p:nvSpPr>
        <p:spPr>
          <a:xfrm>
            <a:off x="515868" y="683841"/>
            <a:ext cx="317716" cy="369332"/>
          </a:xfrm>
          <a:prstGeom prst="rect">
            <a:avLst/>
          </a:prstGeom>
          <a:noFill/>
        </p:spPr>
        <p:txBody>
          <a:bodyPr wrap="none" rtlCol="0">
            <a:spAutoFit/>
          </a:bodyPr>
          <a:lstStyle/>
          <a:p>
            <a:r>
              <a:rPr lang="en-US" dirty="0"/>
              <a:t>A</a:t>
            </a:r>
          </a:p>
        </p:txBody>
      </p:sp>
      <p:sp>
        <p:nvSpPr>
          <p:cNvPr id="37" name="TextBox 36">
            <a:extLst>
              <a:ext uri="{FF2B5EF4-FFF2-40B4-BE49-F238E27FC236}">
                <a16:creationId xmlns:a16="http://schemas.microsoft.com/office/drawing/2014/main" id="{4333F2A6-74BF-1642-ADF5-D7F2C600FAB9}"/>
              </a:ext>
            </a:extLst>
          </p:cNvPr>
          <p:cNvSpPr txBox="1"/>
          <p:nvPr/>
        </p:nvSpPr>
        <p:spPr>
          <a:xfrm>
            <a:off x="3443860" y="1295929"/>
            <a:ext cx="317716" cy="369332"/>
          </a:xfrm>
          <a:prstGeom prst="rect">
            <a:avLst/>
          </a:prstGeom>
          <a:noFill/>
        </p:spPr>
        <p:txBody>
          <a:bodyPr wrap="none" rtlCol="0">
            <a:spAutoFit/>
          </a:bodyPr>
          <a:lstStyle/>
          <a:p>
            <a:r>
              <a:rPr lang="en-US" dirty="0"/>
              <a:t>B</a:t>
            </a:r>
          </a:p>
        </p:txBody>
      </p:sp>
      <p:sp>
        <p:nvSpPr>
          <p:cNvPr id="38" name="TextBox 37">
            <a:extLst>
              <a:ext uri="{FF2B5EF4-FFF2-40B4-BE49-F238E27FC236}">
                <a16:creationId xmlns:a16="http://schemas.microsoft.com/office/drawing/2014/main" id="{AADE1B77-1CC7-4C40-ACD3-1B50792DC728}"/>
              </a:ext>
            </a:extLst>
          </p:cNvPr>
          <p:cNvSpPr txBox="1"/>
          <p:nvPr/>
        </p:nvSpPr>
        <p:spPr>
          <a:xfrm>
            <a:off x="506121" y="1719265"/>
            <a:ext cx="317716" cy="369332"/>
          </a:xfrm>
          <a:prstGeom prst="rect">
            <a:avLst/>
          </a:prstGeom>
          <a:noFill/>
        </p:spPr>
        <p:txBody>
          <a:bodyPr wrap="none" rtlCol="0">
            <a:spAutoFit/>
          </a:bodyPr>
          <a:lstStyle/>
          <a:p>
            <a:r>
              <a:rPr lang="en-US" dirty="0"/>
              <a:t>C</a:t>
            </a:r>
          </a:p>
        </p:txBody>
      </p:sp>
      <p:sp>
        <p:nvSpPr>
          <p:cNvPr id="39" name="TextBox 38">
            <a:extLst>
              <a:ext uri="{FF2B5EF4-FFF2-40B4-BE49-F238E27FC236}">
                <a16:creationId xmlns:a16="http://schemas.microsoft.com/office/drawing/2014/main" id="{238FFCA4-3835-EF49-82F5-194E0880858F}"/>
              </a:ext>
            </a:extLst>
          </p:cNvPr>
          <p:cNvSpPr txBox="1"/>
          <p:nvPr/>
        </p:nvSpPr>
        <p:spPr>
          <a:xfrm>
            <a:off x="2441201" y="2225043"/>
            <a:ext cx="327334" cy="369332"/>
          </a:xfrm>
          <a:prstGeom prst="rect">
            <a:avLst/>
          </a:prstGeom>
          <a:noFill/>
        </p:spPr>
        <p:txBody>
          <a:bodyPr wrap="none" rtlCol="0">
            <a:spAutoFit/>
          </a:bodyPr>
          <a:lstStyle/>
          <a:p>
            <a:r>
              <a:rPr lang="en-US" dirty="0"/>
              <a:t>D</a:t>
            </a:r>
          </a:p>
        </p:txBody>
      </p:sp>
      <p:sp>
        <p:nvSpPr>
          <p:cNvPr id="40" name="TextBox 39">
            <a:extLst>
              <a:ext uri="{FF2B5EF4-FFF2-40B4-BE49-F238E27FC236}">
                <a16:creationId xmlns:a16="http://schemas.microsoft.com/office/drawing/2014/main" id="{10664CCD-35C8-DF4A-AF43-F31E456781A1}"/>
              </a:ext>
            </a:extLst>
          </p:cNvPr>
          <p:cNvSpPr txBox="1"/>
          <p:nvPr/>
        </p:nvSpPr>
        <p:spPr>
          <a:xfrm>
            <a:off x="1202473" y="2810728"/>
            <a:ext cx="296876" cy="369332"/>
          </a:xfrm>
          <a:prstGeom prst="rect">
            <a:avLst/>
          </a:prstGeom>
          <a:noFill/>
        </p:spPr>
        <p:txBody>
          <a:bodyPr wrap="none" rtlCol="0">
            <a:spAutoFit/>
          </a:bodyPr>
          <a:lstStyle/>
          <a:p>
            <a:r>
              <a:rPr lang="en-US" dirty="0"/>
              <a:t>E</a:t>
            </a:r>
          </a:p>
        </p:txBody>
      </p:sp>
      <p:sp>
        <p:nvSpPr>
          <p:cNvPr id="41" name="TextBox 40">
            <a:extLst>
              <a:ext uri="{FF2B5EF4-FFF2-40B4-BE49-F238E27FC236}">
                <a16:creationId xmlns:a16="http://schemas.microsoft.com/office/drawing/2014/main" id="{BEC34EA2-EF8E-7043-854E-64048462A466}"/>
              </a:ext>
            </a:extLst>
          </p:cNvPr>
          <p:cNvSpPr txBox="1"/>
          <p:nvPr/>
        </p:nvSpPr>
        <p:spPr>
          <a:xfrm>
            <a:off x="2580430" y="232911"/>
            <a:ext cx="290464" cy="369332"/>
          </a:xfrm>
          <a:prstGeom prst="rect">
            <a:avLst/>
          </a:prstGeom>
          <a:noFill/>
        </p:spPr>
        <p:txBody>
          <a:bodyPr wrap="none" rtlCol="0">
            <a:spAutoFit/>
          </a:bodyPr>
          <a:lstStyle/>
          <a:p>
            <a:r>
              <a:rPr lang="en-US" dirty="0"/>
              <a:t>F</a:t>
            </a:r>
          </a:p>
        </p:txBody>
      </p:sp>
      <p:sp>
        <p:nvSpPr>
          <p:cNvPr id="42" name="TextBox 41">
            <a:extLst>
              <a:ext uri="{FF2B5EF4-FFF2-40B4-BE49-F238E27FC236}">
                <a16:creationId xmlns:a16="http://schemas.microsoft.com/office/drawing/2014/main" id="{8FA94234-C093-EB49-8C30-2258A22C40A9}"/>
              </a:ext>
            </a:extLst>
          </p:cNvPr>
          <p:cNvSpPr txBox="1"/>
          <p:nvPr/>
        </p:nvSpPr>
        <p:spPr>
          <a:xfrm>
            <a:off x="5478890" y="679055"/>
            <a:ext cx="317716" cy="369332"/>
          </a:xfrm>
          <a:prstGeom prst="rect">
            <a:avLst/>
          </a:prstGeom>
          <a:noFill/>
        </p:spPr>
        <p:txBody>
          <a:bodyPr wrap="none" rtlCol="0">
            <a:spAutoFit/>
          </a:bodyPr>
          <a:lstStyle/>
          <a:p>
            <a:r>
              <a:rPr lang="en-US" dirty="0"/>
              <a:t>A</a:t>
            </a:r>
          </a:p>
        </p:txBody>
      </p:sp>
      <p:sp>
        <p:nvSpPr>
          <p:cNvPr id="43" name="TextBox 42">
            <a:extLst>
              <a:ext uri="{FF2B5EF4-FFF2-40B4-BE49-F238E27FC236}">
                <a16:creationId xmlns:a16="http://schemas.microsoft.com/office/drawing/2014/main" id="{36EA26E7-F056-0E4A-8FC6-8CB209DB04C1}"/>
              </a:ext>
            </a:extLst>
          </p:cNvPr>
          <p:cNvSpPr txBox="1"/>
          <p:nvPr/>
        </p:nvSpPr>
        <p:spPr>
          <a:xfrm>
            <a:off x="8406882" y="1291143"/>
            <a:ext cx="317716" cy="369332"/>
          </a:xfrm>
          <a:prstGeom prst="rect">
            <a:avLst/>
          </a:prstGeom>
          <a:noFill/>
        </p:spPr>
        <p:txBody>
          <a:bodyPr wrap="none" rtlCol="0">
            <a:spAutoFit/>
          </a:bodyPr>
          <a:lstStyle/>
          <a:p>
            <a:r>
              <a:rPr lang="en-US" dirty="0"/>
              <a:t>B</a:t>
            </a:r>
          </a:p>
        </p:txBody>
      </p:sp>
      <p:sp>
        <p:nvSpPr>
          <p:cNvPr id="44" name="TextBox 43">
            <a:extLst>
              <a:ext uri="{FF2B5EF4-FFF2-40B4-BE49-F238E27FC236}">
                <a16:creationId xmlns:a16="http://schemas.microsoft.com/office/drawing/2014/main" id="{32434FF6-2BA1-A84D-B938-CA469FD71C08}"/>
              </a:ext>
            </a:extLst>
          </p:cNvPr>
          <p:cNvSpPr txBox="1"/>
          <p:nvPr/>
        </p:nvSpPr>
        <p:spPr>
          <a:xfrm>
            <a:off x="5469143" y="1714479"/>
            <a:ext cx="317716" cy="369332"/>
          </a:xfrm>
          <a:prstGeom prst="rect">
            <a:avLst/>
          </a:prstGeom>
          <a:noFill/>
        </p:spPr>
        <p:txBody>
          <a:bodyPr wrap="none" rtlCol="0">
            <a:spAutoFit/>
          </a:bodyPr>
          <a:lstStyle/>
          <a:p>
            <a:r>
              <a:rPr lang="en-US" dirty="0"/>
              <a:t>C</a:t>
            </a:r>
          </a:p>
        </p:txBody>
      </p:sp>
      <p:sp>
        <p:nvSpPr>
          <p:cNvPr id="45" name="TextBox 44">
            <a:extLst>
              <a:ext uri="{FF2B5EF4-FFF2-40B4-BE49-F238E27FC236}">
                <a16:creationId xmlns:a16="http://schemas.microsoft.com/office/drawing/2014/main" id="{AFB7BD3F-9FD1-3442-B7C5-487AC7D97055}"/>
              </a:ext>
            </a:extLst>
          </p:cNvPr>
          <p:cNvSpPr txBox="1"/>
          <p:nvPr/>
        </p:nvSpPr>
        <p:spPr>
          <a:xfrm>
            <a:off x="7404223" y="2220257"/>
            <a:ext cx="327334" cy="369332"/>
          </a:xfrm>
          <a:prstGeom prst="rect">
            <a:avLst/>
          </a:prstGeom>
          <a:noFill/>
        </p:spPr>
        <p:txBody>
          <a:bodyPr wrap="none" rtlCol="0">
            <a:spAutoFit/>
          </a:bodyPr>
          <a:lstStyle/>
          <a:p>
            <a:r>
              <a:rPr lang="en-US" dirty="0"/>
              <a:t>D</a:t>
            </a:r>
          </a:p>
        </p:txBody>
      </p:sp>
      <p:sp>
        <p:nvSpPr>
          <p:cNvPr id="46" name="TextBox 45">
            <a:extLst>
              <a:ext uri="{FF2B5EF4-FFF2-40B4-BE49-F238E27FC236}">
                <a16:creationId xmlns:a16="http://schemas.microsoft.com/office/drawing/2014/main" id="{052C84E5-600A-1746-B947-7D7A6F97999B}"/>
              </a:ext>
            </a:extLst>
          </p:cNvPr>
          <p:cNvSpPr txBox="1"/>
          <p:nvPr/>
        </p:nvSpPr>
        <p:spPr>
          <a:xfrm>
            <a:off x="6165495" y="2805942"/>
            <a:ext cx="296876" cy="369332"/>
          </a:xfrm>
          <a:prstGeom prst="rect">
            <a:avLst/>
          </a:prstGeom>
          <a:noFill/>
        </p:spPr>
        <p:txBody>
          <a:bodyPr wrap="none" rtlCol="0">
            <a:spAutoFit/>
          </a:bodyPr>
          <a:lstStyle/>
          <a:p>
            <a:r>
              <a:rPr lang="en-US" dirty="0"/>
              <a:t>E</a:t>
            </a:r>
          </a:p>
        </p:txBody>
      </p:sp>
      <p:sp>
        <p:nvSpPr>
          <p:cNvPr id="47" name="TextBox 46">
            <a:extLst>
              <a:ext uri="{FF2B5EF4-FFF2-40B4-BE49-F238E27FC236}">
                <a16:creationId xmlns:a16="http://schemas.microsoft.com/office/drawing/2014/main" id="{7CB94F75-C69F-FF47-A4B9-E999ADC51D58}"/>
              </a:ext>
            </a:extLst>
          </p:cNvPr>
          <p:cNvSpPr txBox="1"/>
          <p:nvPr/>
        </p:nvSpPr>
        <p:spPr>
          <a:xfrm>
            <a:off x="7543452" y="228125"/>
            <a:ext cx="290464" cy="369332"/>
          </a:xfrm>
          <a:prstGeom prst="rect">
            <a:avLst/>
          </a:prstGeom>
          <a:noFill/>
        </p:spPr>
        <p:txBody>
          <a:bodyPr wrap="none" rtlCol="0">
            <a:spAutoFit/>
          </a:bodyPr>
          <a:lstStyle/>
          <a:p>
            <a:r>
              <a:rPr lang="en-US" dirty="0"/>
              <a:t>F</a:t>
            </a:r>
          </a:p>
        </p:txBody>
      </p:sp>
      <p:sp>
        <p:nvSpPr>
          <p:cNvPr id="48" name="TextBox 47">
            <a:extLst>
              <a:ext uri="{FF2B5EF4-FFF2-40B4-BE49-F238E27FC236}">
                <a16:creationId xmlns:a16="http://schemas.microsoft.com/office/drawing/2014/main" id="{5A82AD26-0CD0-F041-BA53-83A5A84279B9}"/>
              </a:ext>
            </a:extLst>
          </p:cNvPr>
          <p:cNvSpPr txBox="1"/>
          <p:nvPr/>
        </p:nvSpPr>
        <p:spPr>
          <a:xfrm>
            <a:off x="517091" y="4014962"/>
            <a:ext cx="317716" cy="369332"/>
          </a:xfrm>
          <a:prstGeom prst="rect">
            <a:avLst/>
          </a:prstGeom>
          <a:noFill/>
        </p:spPr>
        <p:txBody>
          <a:bodyPr wrap="none" rtlCol="0">
            <a:spAutoFit/>
          </a:bodyPr>
          <a:lstStyle/>
          <a:p>
            <a:r>
              <a:rPr lang="en-US" dirty="0"/>
              <a:t>A</a:t>
            </a:r>
          </a:p>
        </p:txBody>
      </p:sp>
      <p:sp>
        <p:nvSpPr>
          <p:cNvPr id="49" name="TextBox 48">
            <a:extLst>
              <a:ext uri="{FF2B5EF4-FFF2-40B4-BE49-F238E27FC236}">
                <a16:creationId xmlns:a16="http://schemas.microsoft.com/office/drawing/2014/main" id="{F1D5C989-A4CF-8A42-9BC0-ACED16C845BC}"/>
              </a:ext>
            </a:extLst>
          </p:cNvPr>
          <p:cNvSpPr txBox="1"/>
          <p:nvPr/>
        </p:nvSpPr>
        <p:spPr>
          <a:xfrm>
            <a:off x="3445083" y="4627050"/>
            <a:ext cx="317716" cy="369332"/>
          </a:xfrm>
          <a:prstGeom prst="rect">
            <a:avLst/>
          </a:prstGeom>
          <a:noFill/>
        </p:spPr>
        <p:txBody>
          <a:bodyPr wrap="none" rtlCol="0">
            <a:spAutoFit/>
          </a:bodyPr>
          <a:lstStyle/>
          <a:p>
            <a:r>
              <a:rPr lang="en-US" dirty="0"/>
              <a:t>B</a:t>
            </a:r>
          </a:p>
        </p:txBody>
      </p:sp>
      <p:sp>
        <p:nvSpPr>
          <p:cNvPr id="50" name="TextBox 49">
            <a:extLst>
              <a:ext uri="{FF2B5EF4-FFF2-40B4-BE49-F238E27FC236}">
                <a16:creationId xmlns:a16="http://schemas.microsoft.com/office/drawing/2014/main" id="{CB744729-6994-1F41-BA4B-80139DE475AB}"/>
              </a:ext>
            </a:extLst>
          </p:cNvPr>
          <p:cNvSpPr txBox="1"/>
          <p:nvPr/>
        </p:nvSpPr>
        <p:spPr>
          <a:xfrm>
            <a:off x="507344" y="5050386"/>
            <a:ext cx="317716" cy="369332"/>
          </a:xfrm>
          <a:prstGeom prst="rect">
            <a:avLst/>
          </a:prstGeom>
          <a:noFill/>
        </p:spPr>
        <p:txBody>
          <a:bodyPr wrap="none" rtlCol="0">
            <a:spAutoFit/>
          </a:bodyPr>
          <a:lstStyle/>
          <a:p>
            <a:r>
              <a:rPr lang="en-US" dirty="0"/>
              <a:t>C</a:t>
            </a:r>
          </a:p>
        </p:txBody>
      </p:sp>
      <p:sp>
        <p:nvSpPr>
          <p:cNvPr id="51" name="TextBox 50">
            <a:extLst>
              <a:ext uri="{FF2B5EF4-FFF2-40B4-BE49-F238E27FC236}">
                <a16:creationId xmlns:a16="http://schemas.microsoft.com/office/drawing/2014/main" id="{1B563B1D-1C90-4E42-8D2C-A0D4908D3BDF}"/>
              </a:ext>
            </a:extLst>
          </p:cNvPr>
          <p:cNvSpPr txBox="1"/>
          <p:nvPr/>
        </p:nvSpPr>
        <p:spPr>
          <a:xfrm>
            <a:off x="2442424" y="5556164"/>
            <a:ext cx="327334" cy="369332"/>
          </a:xfrm>
          <a:prstGeom prst="rect">
            <a:avLst/>
          </a:prstGeom>
          <a:noFill/>
        </p:spPr>
        <p:txBody>
          <a:bodyPr wrap="none" rtlCol="0">
            <a:spAutoFit/>
          </a:bodyPr>
          <a:lstStyle/>
          <a:p>
            <a:r>
              <a:rPr lang="en-US" dirty="0"/>
              <a:t>D</a:t>
            </a:r>
          </a:p>
        </p:txBody>
      </p:sp>
      <p:sp>
        <p:nvSpPr>
          <p:cNvPr id="52" name="TextBox 51">
            <a:extLst>
              <a:ext uri="{FF2B5EF4-FFF2-40B4-BE49-F238E27FC236}">
                <a16:creationId xmlns:a16="http://schemas.microsoft.com/office/drawing/2014/main" id="{23430BF3-6770-2A43-A505-22723075D924}"/>
              </a:ext>
            </a:extLst>
          </p:cNvPr>
          <p:cNvSpPr txBox="1"/>
          <p:nvPr/>
        </p:nvSpPr>
        <p:spPr>
          <a:xfrm>
            <a:off x="1203696" y="6141849"/>
            <a:ext cx="296876" cy="369332"/>
          </a:xfrm>
          <a:prstGeom prst="rect">
            <a:avLst/>
          </a:prstGeom>
          <a:noFill/>
        </p:spPr>
        <p:txBody>
          <a:bodyPr wrap="none" rtlCol="0">
            <a:spAutoFit/>
          </a:bodyPr>
          <a:lstStyle/>
          <a:p>
            <a:r>
              <a:rPr lang="en-US" dirty="0"/>
              <a:t>E</a:t>
            </a:r>
          </a:p>
        </p:txBody>
      </p:sp>
      <p:sp>
        <p:nvSpPr>
          <p:cNvPr id="53" name="TextBox 52">
            <a:extLst>
              <a:ext uri="{FF2B5EF4-FFF2-40B4-BE49-F238E27FC236}">
                <a16:creationId xmlns:a16="http://schemas.microsoft.com/office/drawing/2014/main" id="{52539266-3416-EA4D-A163-10936BB8768B}"/>
              </a:ext>
            </a:extLst>
          </p:cNvPr>
          <p:cNvSpPr txBox="1"/>
          <p:nvPr/>
        </p:nvSpPr>
        <p:spPr>
          <a:xfrm>
            <a:off x="2581653" y="3564032"/>
            <a:ext cx="290464" cy="369332"/>
          </a:xfrm>
          <a:prstGeom prst="rect">
            <a:avLst/>
          </a:prstGeom>
          <a:noFill/>
        </p:spPr>
        <p:txBody>
          <a:bodyPr wrap="none" rtlCol="0">
            <a:spAutoFit/>
          </a:bodyPr>
          <a:lstStyle/>
          <a:p>
            <a:r>
              <a:rPr lang="en-US" dirty="0"/>
              <a:t>F</a:t>
            </a:r>
          </a:p>
        </p:txBody>
      </p:sp>
    </p:spTree>
    <p:extLst>
      <p:ext uri="{BB962C8B-B14F-4D97-AF65-F5344CB8AC3E}">
        <p14:creationId xmlns:p14="http://schemas.microsoft.com/office/powerpoint/2010/main" val="302383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graphicFrame>
        <p:nvGraphicFramePr>
          <p:cNvPr id="28" name="Table 28">
            <a:extLst>
              <a:ext uri="{FF2B5EF4-FFF2-40B4-BE49-F238E27FC236}">
                <a16:creationId xmlns:a16="http://schemas.microsoft.com/office/drawing/2014/main" id="{78601926-72BC-3644-AC15-89706B1CF883}"/>
              </a:ext>
            </a:extLst>
          </p:cNvPr>
          <p:cNvGraphicFramePr>
            <a:graphicFrameLocks noGrp="1"/>
          </p:cNvGraphicFramePr>
          <p:nvPr>
            <p:extLst>
              <p:ext uri="{D42A27DB-BD31-4B8C-83A1-F6EECF244321}">
                <p14:modId xmlns:p14="http://schemas.microsoft.com/office/powerpoint/2010/main" val="3220337417"/>
              </p:ext>
            </p:extLst>
          </p:nvPr>
        </p:nvGraphicFramePr>
        <p:xfrm>
          <a:off x="169620" y="167069"/>
          <a:ext cx="8779508" cy="6488564"/>
        </p:xfrm>
        <a:graphic>
          <a:graphicData uri="http://schemas.openxmlformats.org/drawingml/2006/table">
            <a:tbl>
              <a:tblPr firstRow="1" bandRow="1">
                <a:tableStyleId>{5C22544A-7EE6-4342-B048-85BDC9FD1C3A}</a:tableStyleId>
              </a:tblPr>
              <a:tblGrid>
                <a:gridCol w="4389754">
                  <a:extLst>
                    <a:ext uri="{9D8B030D-6E8A-4147-A177-3AD203B41FA5}">
                      <a16:colId xmlns:a16="http://schemas.microsoft.com/office/drawing/2014/main" val="3329463703"/>
                    </a:ext>
                  </a:extLst>
                </a:gridCol>
                <a:gridCol w="4389754">
                  <a:extLst>
                    <a:ext uri="{9D8B030D-6E8A-4147-A177-3AD203B41FA5}">
                      <a16:colId xmlns:a16="http://schemas.microsoft.com/office/drawing/2014/main" val="2678717892"/>
                    </a:ext>
                  </a:extLst>
                </a:gridCol>
              </a:tblGrid>
              <a:tr h="3244282">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954690"/>
                  </a:ext>
                </a:extLst>
              </a:tr>
              <a:tr h="324428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520561"/>
                  </a:ext>
                </a:extLst>
              </a:tr>
            </a:tbl>
          </a:graphicData>
        </a:graphic>
      </p:graphicFrame>
      <p:sp>
        <p:nvSpPr>
          <p:cNvPr id="32" name="Pie 31">
            <a:extLst>
              <a:ext uri="{FF2B5EF4-FFF2-40B4-BE49-F238E27FC236}">
                <a16:creationId xmlns:a16="http://schemas.microsoft.com/office/drawing/2014/main" id="{2C525E21-B716-404B-96F5-FE9A4C39F6B4}"/>
              </a:ext>
            </a:extLst>
          </p:cNvPr>
          <p:cNvSpPr/>
          <p:nvPr/>
        </p:nvSpPr>
        <p:spPr>
          <a:xfrm>
            <a:off x="5879523" y="792669"/>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Pie 30">
            <a:extLst>
              <a:ext uri="{FF2B5EF4-FFF2-40B4-BE49-F238E27FC236}">
                <a16:creationId xmlns:a16="http://schemas.microsoft.com/office/drawing/2014/main" id="{92CBE28C-CC74-BB40-B756-46C43E4A11AA}"/>
              </a:ext>
            </a:extLst>
          </p:cNvPr>
          <p:cNvSpPr/>
          <p:nvPr/>
        </p:nvSpPr>
        <p:spPr>
          <a:xfrm rot="10968246">
            <a:off x="6739131" y="984463"/>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Pie 32">
            <a:extLst>
              <a:ext uri="{FF2B5EF4-FFF2-40B4-BE49-F238E27FC236}">
                <a16:creationId xmlns:a16="http://schemas.microsoft.com/office/drawing/2014/main" id="{0F1AACB3-27F3-724B-9E99-C6915338021C}"/>
              </a:ext>
            </a:extLst>
          </p:cNvPr>
          <p:cNvSpPr/>
          <p:nvPr/>
        </p:nvSpPr>
        <p:spPr>
          <a:xfrm>
            <a:off x="1396574" y="5108200"/>
            <a:ext cx="914400" cy="914400"/>
          </a:xfrm>
          <a:prstGeom prst="pie">
            <a:avLst>
              <a:gd name="adj1" fmla="val 17976711"/>
              <a:gd name="adj2" fmla="val 827028"/>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Pie 33">
            <a:extLst>
              <a:ext uri="{FF2B5EF4-FFF2-40B4-BE49-F238E27FC236}">
                <a16:creationId xmlns:a16="http://schemas.microsoft.com/office/drawing/2014/main" id="{2F8410AF-5D69-8140-A805-77C9641E96E6}"/>
              </a:ext>
            </a:extLst>
          </p:cNvPr>
          <p:cNvSpPr/>
          <p:nvPr/>
        </p:nvSpPr>
        <p:spPr>
          <a:xfrm>
            <a:off x="1879309" y="4193394"/>
            <a:ext cx="914400" cy="914400"/>
          </a:xfrm>
          <a:prstGeom prst="pie">
            <a:avLst>
              <a:gd name="adj1" fmla="val 780342"/>
              <a:gd name="adj2" fmla="val 702402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 name="Group 9">
            <a:extLst>
              <a:ext uri="{FF2B5EF4-FFF2-40B4-BE49-F238E27FC236}">
                <a16:creationId xmlns:a16="http://schemas.microsoft.com/office/drawing/2014/main" id="{F698A748-414D-8F44-A8CF-B5F31874DC90}"/>
              </a:ext>
            </a:extLst>
          </p:cNvPr>
          <p:cNvGrpSpPr/>
          <p:nvPr/>
        </p:nvGrpSpPr>
        <p:grpSpPr>
          <a:xfrm>
            <a:off x="5724506" y="698767"/>
            <a:ext cx="2681783" cy="2369173"/>
            <a:chOff x="2984500" y="1094284"/>
            <a:chExt cx="4508500" cy="3661450"/>
          </a:xfrm>
        </p:grpSpPr>
        <p:cxnSp>
          <p:nvCxnSpPr>
            <p:cNvPr id="11" name="Straight Connector 10">
              <a:extLst>
                <a:ext uri="{FF2B5EF4-FFF2-40B4-BE49-F238E27FC236}">
                  <a16:creationId xmlns:a16="http://schemas.microsoft.com/office/drawing/2014/main" id="{0632D91A-D90E-BC46-8AF5-696FFECCC511}"/>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405D48B-A7AE-2541-997C-025ED97A53AC}"/>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E977C57-6455-4948-9D60-0B13EB7951B0}"/>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79BC054-5547-6640-8F17-E800E73F682B}"/>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A9085C8-2A76-374F-9446-FB920648DA95}"/>
                </a:ext>
              </a:extLst>
            </p:cNvPr>
            <p:cNvCxnSpPr>
              <a:cxnSpLocks/>
            </p:cNvCxnSpPr>
            <p:nvPr/>
          </p:nvCxnSpPr>
          <p:spPr>
            <a:xfrm flipV="1">
              <a:off x="3923743" y="1094284"/>
              <a:ext cx="2162265" cy="36614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88A35618-3F50-8E4F-A9E8-2F9F442EECF5}"/>
              </a:ext>
            </a:extLst>
          </p:cNvPr>
          <p:cNvGrpSpPr/>
          <p:nvPr/>
        </p:nvGrpSpPr>
        <p:grpSpPr>
          <a:xfrm>
            <a:off x="861246" y="3912836"/>
            <a:ext cx="2681783" cy="2308485"/>
            <a:chOff x="2984500" y="1094282"/>
            <a:chExt cx="4508500" cy="3567659"/>
          </a:xfrm>
        </p:grpSpPr>
        <p:cxnSp>
          <p:nvCxnSpPr>
            <p:cNvPr id="17" name="Straight Connector 16">
              <a:extLst>
                <a:ext uri="{FF2B5EF4-FFF2-40B4-BE49-F238E27FC236}">
                  <a16:creationId xmlns:a16="http://schemas.microsoft.com/office/drawing/2014/main" id="{037C1615-E571-6348-9919-CA4F7C924AE3}"/>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58B15B6-716D-B843-9D59-7F6DB57F42E5}"/>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D6A534A-F5C8-CB45-89BC-FA161677A95B}"/>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BA1F200-A14B-5145-81CC-B0F384F00B84}"/>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5A5D9F4-0588-A94C-88BC-9AD08D372862}"/>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Pie 28">
            <a:extLst>
              <a:ext uri="{FF2B5EF4-FFF2-40B4-BE49-F238E27FC236}">
                <a16:creationId xmlns:a16="http://schemas.microsoft.com/office/drawing/2014/main" id="{D9F4F79B-A819-B847-8E70-EBAB315906C6}"/>
              </a:ext>
            </a:extLst>
          </p:cNvPr>
          <p:cNvSpPr/>
          <p:nvPr/>
        </p:nvSpPr>
        <p:spPr>
          <a:xfrm>
            <a:off x="1453158" y="1823645"/>
            <a:ext cx="914400" cy="914400"/>
          </a:xfrm>
          <a:prstGeom prst="pie">
            <a:avLst>
              <a:gd name="adj1" fmla="val 17976711"/>
              <a:gd name="adj2" fmla="val 82702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Pie 29">
            <a:extLst>
              <a:ext uri="{FF2B5EF4-FFF2-40B4-BE49-F238E27FC236}">
                <a16:creationId xmlns:a16="http://schemas.microsoft.com/office/drawing/2014/main" id="{8C3A2A7B-A387-074D-A092-F1E17455A335}"/>
              </a:ext>
            </a:extLst>
          </p:cNvPr>
          <p:cNvSpPr/>
          <p:nvPr/>
        </p:nvSpPr>
        <p:spPr>
          <a:xfrm>
            <a:off x="1950883" y="863869"/>
            <a:ext cx="914400" cy="914400"/>
          </a:xfrm>
          <a:prstGeom prst="pie">
            <a:avLst>
              <a:gd name="adj1" fmla="val 17976711"/>
              <a:gd name="adj2" fmla="val 82702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 name="Straight Connector 3">
            <a:extLst>
              <a:ext uri="{FF2B5EF4-FFF2-40B4-BE49-F238E27FC236}">
                <a16:creationId xmlns:a16="http://schemas.microsoft.com/office/drawing/2014/main" id="{ACD0AA54-C13B-154B-B3D9-746A7D021B50}"/>
              </a:ext>
            </a:extLst>
          </p:cNvPr>
          <p:cNvCxnSpPr/>
          <p:nvPr/>
        </p:nvCxnSpPr>
        <p:spPr>
          <a:xfrm>
            <a:off x="928178" y="1018826"/>
            <a:ext cx="2681783" cy="58345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6FE8CAB-FD33-124F-8580-5DA612655711}"/>
              </a:ext>
            </a:extLst>
          </p:cNvPr>
          <p:cNvCxnSpPr>
            <a:cxnSpLocks/>
          </p:cNvCxnSpPr>
          <p:nvPr/>
        </p:nvCxnSpPr>
        <p:spPr>
          <a:xfrm>
            <a:off x="928178" y="2054250"/>
            <a:ext cx="1654396" cy="3944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8277C94-B2DC-D546-9032-49C955054DA7}"/>
              </a:ext>
            </a:extLst>
          </p:cNvPr>
          <p:cNvCxnSpPr/>
          <p:nvPr/>
        </p:nvCxnSpPr>
        <p:spPr>
          <a:xfrm flipV="1">
            <a:off x="1569304" y="617509"/>
            <a:ext cx="1203738" cy="230848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Pie 26">
            <a:extLst>
              <a:ext uri="{FF2B5EF4-FFF2-40B4-BE49-F238E27FC236}">
                <a16:creationId xmlns:a16="http://schemas.microsoft.com/office/drawing/2014/main" id="{89A24E07-99B2-BD4A-BE16-5D6EB214C3CF}"/>
              </a:ext>
            </a:extLst>
          </p:cNvPr>
          <p:cNvSpPr/>
          <p:nvPr/>
        </p:nvSpPr>
        <p:spPr>
          <a:xfrm>
            <a:off x="5964756" y="5055907"/>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Pie 34">
            <a:extLst>
              <a:ext uri="{FF2B5EF4-FFF2-40B4-BE49-F238E27FC236}">
                <a16:creationId xmlns:a16="http://schemas.microsoft.com/office/drawing/2014/main" id="{702850D4-12F9-9B4D-A5E5-0E2C376FDB5A}"/>
              </a:ext>
            </a:extLst>
          </p:cNvPr>
          <p:cNvSpPr/>
          <p:nvPr/>
        </p:nvSpPr>
        <p:spPr>
          <a:xfrm rot="10800000">
            <a:off x="6462481" y="4121432"/>
            <a:ext cx="914400" cy="914400"/>
          </a:xfrm>
          <a:prstGeom prst="pie">
            <a:avLst>
              <a:gd name="adj1" fmla="val 17976711"/>
              <a:gd name="adj2" fmla="val 827028"/>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36" name="Group 35">
            <a:extLst>
              <a:ext uri="{FF2B5EF4-FFF2-40B4-BE49-F238E27FC236}">
                <a16:creationId xmlns:a16="http://schemas.microsoft.com/office/drawing/2014/main" id="{085E2445-765E-1947-BABA-E4BA4F1ABF86}"/>
              </a:ext>
            </a:extLst>
          </p:cNvPr>
          <p:cNvGrpSpPr/>
          <p:nvPr/>
        </p:nvGrpSpPr>
        <p:grpSpPr>
          <a:xfrm>
            <a:off x="5451070" y="3852875"/>
            <a:ext cx="2681783" cy="2308485"/>
            <a:chOff x="2984500" y="1094282"/>
            <a:chExt cx="4508500" cy="3567659"/>
          </a:xfrm>
        </p:grpSpPr>
        <p:cxnSp>
          <p:nvCxnSpPr>
            <p:cNvPr id="37" name="Straight Connector 36">
              <a:extLst>
                <a:ext uri="{FF2B5EF4-FFF2-40B4-BE49-F238E27FC236}">
                  <a16:creationId xmlns:a16="http://schemas.microsoft.com/office/drawing/2014/main" id="{5EB09E99-6B92-6449-93EF-11A2F2D83B7E}"/>
                </a:ext>
              </a:extLst>
            </p:cNvPr>
            <p:cNvCxnSpPr/>
            <p:nvPr/>
          </p:nvCxnSpPr>
          <p:spPr>
            <a:xfrm>
              <a:off x="2984500" y="1714500"/>
              <a:ext cx="4508500" cy="901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F7C9DF9-5A1E-D744-9C92-3DC3547A75A1}"/>
                </a:ext>
              </a:extLst>
            </p:cNvPr>
            <p:cNvCxnSpPr>
              <a:cxnSpLocks/>
            </p:cNvCxnSpPr>
            <p:nvPr/>
          </p:nvCxnSpPr>
          <p:spPr>
            <a:xfrm>
              <a:off x="2984500" y="3314700"/>
              <a:ext cx="2781300" cy="609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90EF497-03DC-EA46-B75E-A8AAB6F88713}"/>
                </a:ext>
              </a:extLst>
            </p:cNvPr>
            <p:cNvCxnSpPr>
              <a:cxnSpLocks/>
            </p:cNvCxnSpPr>
            <p:nvPr/>
          </p:nvCxnSpPr>
          <p:spPr>
            <a:xfrm>
              <a:off x="4721225" y="20605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DE822434-55D9-C94C-A1F8-2B9BFBB7193B}"/>
                </a:ext>
              </a:extLst>
            </p:cNvPr>
            <p:cNvCxnSpPr>
              <a:cxnSpLocks/>
            </p:cNvCxnSpPr>
            <p:nvPr/>
          </p:nvCxnSpPr>
          <p:spPr>
            <a:xfrm>
              <a:off x="4260850" y="3597275"/>
              <a:ext cx="228600" cy="444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2978C1D-26E7-6F43-848F-A7D95EA270E8}"/>
                </a:ext>
              </a:extLst>
            </p:cNvPr>
            <p:cNvCxnSpPr/>
            <p:nvPr/>
          </p:nvCxnSpPr>
          <p:spPr>
            <a:xfrm flipV="1">
              <a:off x="4062334" y="1094282"/>
              <a:ext cx="2023673" cy="35676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970AEB0A-E0CD-A245-A9AE-4CB2BB00E85B}"/>
              </a:ext>
            </a:extLst>
          </p:cNvPr>
          <p:cNvSpPr txBox="1"/>
          <p:nvPr/>
        </p:nvSpPr>
        <p:spPr>
          <a:xfrm>
            <a:off x="2237530" y="1707247"/>
            <a:ext cx="740908" cy="584775"/>
          </a:xfrm>
          <a:prstGeom prst="rect">
            <a:avLst/>
          </a:prstGeom>
          <a:noFill/>
        </p:spPr>
        <p:txBody>
          <a:bodyPr wrap="none" rtlCol="0">
            <a:spAutoFit/>
          </a:bodyPr>
          <a:lstStyle/>
          <a:p>
            <a:r>
              <a:rPr lang="en-US" sz="3200" dirty="0"/>
              <a:t>82</a:t>
            </a:r>
            <a:r>
              <a:rPr lang="en-US" sz="3200" baseline="30000" dirty="0"/>
              <a:t>o</a:t>
            </a:r>
            <a:endParaRPr lang="en-US" sz="3200" dirty="0"/>
          </a:p>
        </p:txBody>
      </p:sp>
      <p:sp>
        <p:nvSpPr>
          <p:cNvPr id="42" name="TextBox 41">
            <a:extLst>
              <a:ext uri="{FF2B5EF4-FFF2-40B4-BE49-F238E27FC236}">
                <a16:creationId xmlns:a16="http://schemas.microsoft.com/office/drawing/2014/main" id="{FDBA8CA8-1DF8-0442-A354-928E163F8284}"/>
              </a:ext>
            </a:extLst>
          </p:cNvPr>
          <p:cNvSpPr txBox="1"/>
          <p:nvPr/>
        </p:nvSpPr>
        <p:spPr>
          <a:xfrm>
            <a:off x="2805071" y="842836"/>
            <a:ext cx="396262" cy="584775"/>
          </a:xfrm>
          <a:prstGeom prst="rect">
            <a:avLst/>
          </a:prstGeom>
          <a:noFill/>
        </p:spPr>
        <p:txBody>
          <a:bodyPr wrap="none" rtlCol="0">
            <a:spAutoFit/>
          </a:bodyPr>
          <a:lstStyle/>
          <a:p>
            <a:r>
              <a:rPr lang="en-US" sz="3200" i="1" dirty="0"/>
              <a:t>a</a:t>
            </a:r>
          </a:p>
        </p:txBody>
      </p:sp>
      <p:cxnSp>
        <p:nvCxnSpPr>
          <p:cNvPr id="43" name="Straight Connector 42">
            <a:extLst>
              <a:ext uri="{FF2B5EF4-FFF2-40B4-BE49-F238E27FC236}">
                <a16:creationId xmlns:a16="http://schemas.microsoft.com/office/drawing/2014/main" id="{0C0F28A7-F005-424F-888D-82152D4E5DD4}"/>
              </a:ext>
            </a:extLst>
          </p:cNvPr>
          <p:cNvCxnSpPr/>
          <p:nvPr/>
        </p:nvCxnSpPr>
        <p:spPr>
          <a:xfrm flipV="1">
            <a:off x="5484855" y="528883"/>
            <a:ext cx="1203738" cy="230848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59FEBCC3-905E-FB4B-97BB-F06513FA4907}"/>
              </a:ext>
            </a:extLst>
          </p:cNvPr>
          <p:cNvSpPr txBox="1"/>
          <p:nvPr/>
        </p:nvSpPr>
        <p:spPr>
          <a:xfrm>
            <a:off x="6618006" y="618736"/>
            <a:ext cx="396262" cy="584775"/>
          </a:xfrm>
          <a:prstGeom prst="rect">
            <a:avLst/>
          </a:prstGeom>
          <a:noFill/>
        </p:spPr>
        <p:txBody>
          <a:bodyPr wrap="none" rtlCol="0">
            <a:spAutoFit/>
          </a:bodyPr>
          <a:lstStyle/>
          <a:p>
            <a:r>
              <a:rPr lang="en-US" sz="3200" i="1" dirty="0"/>
              <a:t>b</a:t>
            </a:r>
          </a:p>
        </p:txBody>
      </p:sp>
      <p:sp>
        <p:nvSpPr>
          <p:cNvPr id="45" name="TextBox 44">
            <a:extLst>
              <a:ext uri="{FF2B5EF4-FFF2-40B4-BE49-F238E27FC236}">
                <a16:creationId xmlns:a16="http://schemas.microsoft.com/office/drawing/2014/main" id="{E6D8A2E5-3284-1043-966C-109D15F810C3}"/>
              </a:ext>
            </a:extLst>
          </p:cNvPr>
          <p:cNvSpPr txBox="1"/>
          <p:nvPr/>
        </p:nvSpPr>
        <p:spPr>
          <a:xfrm>
            <a:off x="6197672" y="1441663"/>
            <a:ext cx="740908" cy="584775"/>
          </a:xfrm>
          <a:prstGeom prst="rect">
            <a:avLst/>
          </a:prstGeom>
          <a:noFill/>
        </p:spPr>
        <p:txBody>
          <a:bodyPr wrap="none" rtlCol="0">
            <a:spAutoFit/>
          </a:bodyPr>
          <a:lstStyle/>
          <a:p>
            <a:r>
              <a:rPr lang="en-US" sz="3200" dirty="0"/>
              <a:t>85</a:t>
            </a:r>
            <a:r>
              <a:rPr lang="en-US" sz="3200" baseline="30000" dirty="0"/>
              <a:t>o</a:t>
            </a:r>
            <a:endParaRPr lang="en-US" sz="3200" dirty="0"/>
          </a:p>
        </p:txBody>
      </p:sp>
      <p:sp>
        <p:nvSpPr>
          <p:cNvPr id="46" name="TextBox 45">
            <a:extLst>
              <a:ext uri="{FF2B5EF4-FFF2-40B4-BE49-F238E27FC236}">
                <a16:creationId xmlns:a16="http://schemas.microsoft.com/office/drawing/2014/main" id="{CF099739-1B34-4F44-8A67-30C837C9E11A}"/>
              </a:ext>
            </a:extLst>
          </p:cNvPr>
          <p:cNvSpPr txBox="1"/>
          <p:nvPr/>
        </p:nvSpPr>
        <p:spPr>
          <a:xfrm>
            <a:off x="2542191" y="4710313"/>
            <a:ext cx="740908" cy="584775"/>
          </a:xfrm>
          <a:prstGeom prst="rect">
            <a:avLst/>
          </a:prstGeom>
          <a:noFill/>
        </p:spPr>
        <p:txBody>
          <a:bodyPr wrap="none" rtlCol="0">
            <a:spAutoFit/>
          </a:bodyPr>
          <a:lstStyle/>
          <a:p>
            <a:r>
              <a:rPr lang="en-US" sz="3200" dirty="0"/>
              <a:t>89</a:t>
            </a:r>
            <a:r>
              <a:rPr lang="en-US" sz="3200" baseline="30000" dirty="0"/>
              <a:t>o</a:t>
            </a:r>
            <a:endParaRPr lang="en-US" sz="3200" dirty="0"/>
          </a:p>
        </p:txBody>
      </p:sp>
      <p:sp>
        <p:nvSpPr>
          <p:cNvPr id="47" name="TextBox 46">
            <a:extLst>
              <a:ext uri="{FF2B5EF4-FFF2-40B4-BE49-F238E27FC236}">
                <a16:creationId xmlns:a16="http://schemas.microsoft.com/office/drawing/2014/main" id="{9243FE11-B663-7248-869E-517F40484EAF}"/>
              </a:ext>
            </a:extLst>
          </p:cNvPr>
          <p:cNvSpPr txBox="1"/>
          <p:nvPr/>
        </p:nvSpPr>
        <p:spPr>
          <a:xfrm>
            <a:off x="2211192" y="5165871"/>
            <a:ext cx="740908" cy="584775"/>
          </a:xfrm>
          <a:prstGeom prst="rect">
            <a:avLst/>
          </a:prstGeom>
          <a:noFill/>
        </p:spPr>
        <p:txBody>
          <a:bodyPr wrap="none" rtlCol="0">
            <a:spAutoFit/>
          </a:bodyPr>
          <a:lstStyle/>
          <a:p>
            <a:r>
              <a:rPr lang="en-US" sz="3200" dirty="0"/>
              <a:t>89</a:t>
            </a:r>
            <a:r>
              <a:rPr lang="en-US" sz="3200" baseline="30000" dirty="0"/>
              <a:t>o</a:t>
            </a:r>
            <a:endParaRPr lang="en-US" sz="3200" dirty="0"/>
          </a:p>
        </p:txBody>
      </p:sp>
      <p:sp>
        <p:nvSpPr>
          <p:cNvPr id="48" name="TextBox 47">
            <a:extLst>
              <a:ext uri="{FF2B5EF4-FFF2-40B4-BE49-F238E27FC236}">
                <a16:creationId xmlns:a16="http://schemas.microsoft.com/office/drawing/2014/main" id="{E9EC5E47-3E3B-5844-AD9A-549010665507}"/>
              </a:ext>
            </a:extLst>
          </p:cNvPr>
          <p:cNvSpPr txBox="1"/>
          <p:nvPr/>
        </p:nvSpPr>
        <p:spPr>
          <a:xfrm>
            <a:off x="6862452" y="5072736"/>
            <a:ext cx="740908" cy="584775"/>
          </a:xfrm>
          <a:prstGeom prst="rect">
            <a:avLst/>
          </a:prstGeom>
          <a:noFill/>
        </p:spPr>
        <p:txBody>
          <a:bodyPr wrap="none" rtlCol="0">
            <a:spAutoFit/>
          </a:bodyPr>
          <a:lstStyle/>
          <a:p>
            <a:r>
              <a:rPr lang="en-US" sz="3200" dirty="0"/>
              <a:t>88</a:t>
            </a:r>
            <a:r>
              <a:rPr lang="en-US" sz="3200" baseline="30000" dirty="0"/>
              <a:t>o</a:t>
            </a:r>
            <a:endParaRPr lang="en-US" sz="3200" dirty="0"/>
          </a:p>
        </p:txBody>
      </p:sp>
      <p:sp>
        <p:nvSpPr>
          <p:cNvPr id="49" name="TextBox 48">
            <a:extLst>
              <a:ext uri="{FF2B5EF4-FFF2-40B4-BE49-F238E27FC236}">
                <a16:creationId xmlns:a16="http://schemas.microsoft.com/office/drawing/2014/main" id="{FEB32DD1-61D6-A544-8FA6-24231187E2CB}"/>
              </a:ext>
            </a:extLst>
          </p:cNvPr>
          <p:cNvSpPr txBox="1"/>
          <p:nvPr/>
        </p:nvSpPr>
        <p:spPr>
          <a:xfrm>
            <a:off x="5857784" y="4536755"/>
            <a:ext cx="740908" cy="584775"/>
          </a:xfrm>
          <a:prstGeom prst="rect">
            <a:avLst/>
          </a:prstGeom>
          <a:noFill/>
        </p:spPr>
        <p:txBody>
          <a:bodyPr wrap="none" rtlCol="0">
            <a:spAutoFit/>
          </a:bodyPr>
          <a:lstStyle/>
          <a:p>
            <a:r>
              <a:rPr lang="en-US" sz="3200" dirty="0"/>
              <a:t>88</a:t>
            </a:r>
            <a:r>
              <a:rPr lang="en-US" sz="3200" baseline="30000" dirty="0"/>
              <a:t>o</a:t>
            </a:r>
            <a:endParaRPr lang="en-US" sz="3200" dirty="0"/>
          </a:p>
        </p:txBody>
      </p:sp>
      <p:sp>
        <p:nvSpPr>
          <p:cNvPr id="51" name="TextBox 50">
            <a:extLst>
              <a:ext uri="{FF2B5EF4-FFF2-40B4-BE49-F238E27FC236}">
                <a16:creationId xmlns:a16="http://schemas.microsoft.com/office/drawing/2014/main" id="{0CA74F38-48EC-1048-A597-AC77537CC7DE}"/>
              </a:ext>
            </a:extLst>
          </p:cNvPr>
          <p:cNvSpPr txBox="1"/>
          <p:nvPr/>
        </p:nvSpPr>
        <p:spPr>
          <a:xfrm>
            <a:off x="635788" y="773781"/>
            <a:ext cx="317716" cy="369332"/>
          </a:xfrm>
          <a:prstGeom prst="rect">
            <a:avLst/>
          </a:prstGeom>
          <a:noFill/>
        </p:spPr>
        <p:txBody>
          <a:bodyPr wrap="none" rtlCol="0">
            <a:spAutoFit/>
          </a:bodyPr>
          <a:lstStyle/>
          <a:p>
            <a:r>
              <a:rPr lang="en-US" dirty="0"/>
              <a:t>A</a:t>
            </a:r>
          </a:p>
        </p:txBody>
      </p:sp>
      <p:sp>
        <p:nvSpPr>
          <p:cNvPr id="52" name="TextBox 51">
            <a:extLst>
              <a:ext uri="{FF2B5EF4-FFF2-40B4-BE49-F238E27FC236}">
                <a16:creationId xmlns:a16="http://schemas.microsoft.com/office/drawing/2014/main" id="{9B48A648-1D67-A24E-AB1D-38C3C22874DB}"/>
              </a:ext>
            </a:extLst>
          </p:cNvPr>
          <p:cNvSpPr txBox="1"/>
          <p:nvPr/>
        </p:nvSpPr>
        <p:spPr>
          <a:xfrm>
            <a:off x="3563780" y="1385869"/>
            <a:ext cx="317716" cy="369332"/>
          </a:xfrm>
          <a:prstGeom prst="rect">
            <a:avLst/>
          </a:prstGeom>
          <a:noFill/>
        </p:spPr>
        <p:txBody>
          <a:bodyPr wrap="none" rtlCol="0">
            <a:spAutoFit/>
          </a:bodyPr>
          <a:lstStyle/>
          <a:p>
            <a:r>
              <a:rPr lang="en-US" dirty="0"/>
              <a:t>B</a:t>
            </a:r>
          </a:p>
        </p:txBody>
      </p:sp>
      <p:sp>
        <p:nvSpPr>
          <p:cNvPr id="53" name="TextBox 52">
            <a:extLst>
              <a:ext uri="{FF2B5EF4-FFF2-40B4-BE49-F238E27FC236}">
                <a16:creationId xmlns:a16="http://schemas.microsoft.com/office/drawing/2014/main" id="{8070EB60-85CB-9340-AC65-585AA6AA7D75}"/>
              </a:ext>
            </a:extLst>
          </p:cNvPr>
          <p:cNvSpPr txBox="1"/>
          <p:nvPr/>
        </p:nvSpPr>
        <p:spPr>
          <a:xfrm>
            <a:off x="626041" y="1809205"/>
            <a:ext cx="317716" cy="369332"/>
          </a:xfrm>
          <a:prstGeom prst="rect">
            <a:avLst/>
          </a:prstGeom>
          <a:noFill/>
        </p:spPr>
        <p:txBody>
          <a:bodyPr wrap="none" rtlCol="0">
            <a:spAutoFit/>
          </a:bodyPr>
          <a:lstStyle/>
          <a:p>
            <a:r>
              <a:rPr lang="en-US" dirty="0"/>
              <a:t>C</a:t>
            </a:r>
          </a:p>
        </p:txBody>
      </p:sp>
      <p:sp>
        <p:nvSpPr>
          <p:cNvPr id="54" name="TextBox 53">
            <a:extLst>
              <a:ext uri="{FF2B5EF4-FFF2-40B4-BE49-F238E27FC236}">
                <a16:creationId xmlns:a16="http://schemas.microsoft.com/office/drawing/2014/main" id="{B0339332-7593-C54E-A949-4AFA153C3C70}"/>
              </a:ext>
            </a:extLst>
          </p:cNvPr>
          <p:cNvSpPr txBox="1"/>
          <p:nvPr/>
        </p:nvSpPr>
        <p:spPr>
          <a:xfrm>
            <a:off x="2561121" y="2314983"/>
            <a:ext cx="327334" cy="369332"/>
          </a:xfrm>
          <a:prstGeom prst="rect">
            <a:avLst/>
          </a:prstGeom>
          <a:noFill/>
        </p:spPr>
        <p:txBody>
          <a:bodyPr wrap="none" rtlCol="0">
            <a:spAutoFit/>
          </a:bodyPr>
          <a:lstStyle/>
          <a:p>
            <a:r>
              <a:rPr lang="en-US" dirty="0"/>
              <a:t>D</a:t>
            </a:r>
          </a:p>
        </p:txBody>
      </p:sp>
      <p:sp>
        <p:nvSpPr>
          <p:cNvPr id="55" name="TextBox 54">
            <a:extLst>
              <a:ext uri="{FF2B5EF4-FFF2-40B4-BE49-F238E27FC236}">
                <a16:creationId xmlns:a16="http://schemas.microsoft.com/office/drawing/2014/main" id="{75E79122-AB41-7D44-BD3E-CBDF6581EA17}"/>
              </a:ext>
            </a:extLst>
          </p:cNvPr>
          <p:cNvSpPr txBox="1"/>
          <p:nvPr/>
        </p:nvSpPr>
        <p:spPr>
          <a:xfrm>
            <a:off x="1322393" y="2900668"/>
            <a:ext cx="296876" cy="369332"/>
          </a:xfrm>
          <a:prstGeom prst="rect">
            <a:avLst/>
          </a:prstGeom>
          <a:noFill/>
        </p:spPr>
        <p:txBody>
          <a:bodyPr wrap="none" rtlCol="0">
            <a:spAutoFit/>
          </a:bodyPr>
          <a:lstStyle/>
          <a:p>
            <a:r>
              <a:rPr lang="en-US" dirty="0"/>
              <a:t>E</a:t>
            </a:r>
          </a:p>
        </p:txBody>
      </p:sp>
      <p:sp>
        <p:nvSpPr>
          <p:cNvPr id="56" name="TextBox 55">
            <a:extLst>
              <a:ext uri="{FF2B5EF4-FFF2-40B4-BE49-F238E27FC236}">
                <a16:creationId xmlns:a16="http://schemas.microsoft.com/office/drawing/2014/main" id="{0A6C7AED-85D1-4946-96B4-B9EA034F219D}"/>
              </a:ext>
            </a:extLst>
          </p:cNvPr>
          <p:cNvSpPr txBox="1"/>
          <p:nvPr/>
        </p:nvSpPr>
        <p:spPr>
          <a:xfrm>
            <a:off x="2700350" y="322851"/>
            <a:ext cx="290464" cy="369332"/>
          </a:xfrm>
          <a:prstGeom prst="rect">
            <a:avLst/>
          </a:prstGeom>
          <a:noFill/>
        </p:spPr>
        <p:txBody>
          <a:bodyPr wrap="none" rtlCol="0">
            <a:spAutoFit/>
          </a:bodyPr>
          <a:lstStyle/>
          <a:p>
            <a:r>
              <a:rPr lang="en-US" dirty="0"/>
              <a:t>F</a:t>
            </a:r>
          </a:p>
        </p:txBody>
      </p:sp>
      <p:sp>
        <p:nvSpPr>
          <p:cNvPr id="57" name="TextBox 56">
            <a:extLst>
              <a:ext uri="{FF2B5EF4-FFF2-40B4-BE49-F238E27FC236}">
                <a16:creationId xmlns:a16="http://schemas.microsoft.com/office/drawing/2014/main" id="{45493938-8775-AC47-A90E-1F452584874E}"/>
              </a:ext>
            </a:extLst>
          </p:cNvPr>
          <p:cNvSpPr txBox="1"/>
          <p:nvPr/>
        </p:nvSpPr>
        <p:spPr>
          <a:xfrm>
            <a:off x="5435143" y="882178"/>
            <a:ext cx="317716" cy="369332"/>
          </a:xfrm>
          <a:prstGeom prst="rect">
            <a:avLst/>
          </a:prstGeom>
          <a:noFill/>
        </p:spPr>
        <p:txBody>
          <a:bodyPr wrap="none" rtlCol="0">
            <a:spAutoFit/>
          </a:bodyPr>
          <a:lstStyle/>
          <a:p>
            <a:r>
              <a:rPr lang="en-US" dirty="0"/>
              <a:t>A</a:t>
            </a:r>
          </a:p>
        </p:txBody>
      </p:sp>
      <p:sp>
        <p:nvSpPr>
          <p:cNvPr id="58" name="TextBox 57">
            <a:extLst>
              <a:ext uri="{FF2B5EF4-FFF2-40B4-BE49-F238E27FC236}">
                <a16:creationId xmlns:a16="http://schemas.microsoft.com/office/drawing/2014/main" id="{2CE63C61-D660-CF4F-9654-DF670722E25F}"/>
              </a:ext>
            </a:extLst>
          </p:cNvPr>
          <p:cNvSpPr txBox="1"/>
          <p:nvPr/>
        </p:nvSpPr>
        <p:spPr>
          <a:xfrm>
            <a:off x="8363135" y="1494266"/>
            <a:ext cx="317716" cy="369332"/>
          </a:xfrm>
          <a:prstGeom prst="rect">
            <a:avLst/>
          </a:prstGeom>
          <a:noFill/>
        </p:spPr>
        <p:txBody>
          <a:bodyPr wrap="none" rtlCol="0">
            <a:spAutoFit/>
          </a:bodyPr>
          <a:lstStyle/>
          <a:p>
            <a:r>
              <a:rPr lang="en-US" dirty="0"/>
              <a:t>B</a:t>
            </a:r>
          </a:p>
        </p:txBody>
      </p:sp>
      <p:sp>
        <p:nvSpPr>
          <p:cNvPr id="59" name="TextBox 58">
            <a:extLst>
              <a:ext uri="{FF2B5EF4-FFF2-40B4-BE49-F238E27FC236}">
                <a16:creationId xmlns:a16="http://schemas.microsoft.com/office/drawing/2014/main" id="{4A3D6648-FCE2-D34E-B618-975EB659E393}"/>
              </a:ext>
            </a:extLst>
          </p:cNvPr>
          <p:cNvSpPr txBox="1"/>
          <p:nvPr/>
        </p:nvSpPr>
        <p:spPr>
          <a:xfrm>
            <a:off x="5425396" y="1917602"/>
            <a:ext cx="317716" cy="369332"/>
          </a:xfrm>
          <a:prstGeom prst="rect">
            <a:avLst/>
          </a:prstGeom>
          <a:noFill/>
        </p:spPr>
        <p:txBody>
          <a:bodyPr wrap="none" rtlCol="0">
            <a:spAutoFit/>
          </a:bodyPr>
          <a:lstStyle/>
          <a:p>
            <a:r>
              <a:rPr lang="en-US" dirty="0"/>
              <a:t>C</a:t>
            </a:r>
          </a:p>
        </p:txBody>
      </p:sp>
      <p:sp>
        <p:nvSpPr>
          <p:cNvPr id="60" name="TextBox 59">
            <a:extLst>
              <a:ext uri="{FF2B5EF4-FFF2-40B4-BE49-F238E27FC236}">
                <a16:creationId xmlns:a16="http://schemas.microsoft.com/office/drawing/2014/main" id="{0521B32E-9E74-814A-B929-DB1396D64069}"/>
              </a:ext>
            </a:extLst>
          </p:cNvPr>
          <p:cNvSpPr txBox="1"/>
          <p:nvPr/>
        </p:nvSpPr>
        <p:spPr>
          <a:xfrm>
            <a:off x="7360476" y="2423380"/>
            <a:ext cx="327334" cy="369332"/>
          </a:xfrm>
          <a:prstGeom prst="rect">
            <a:avLst/>
          </a:prstGeom>
          <a:noFill/>
        </p:spPr>
        <p:txBody>
          <a:bodyPr wrap="none" rtlCol="0">
            <a:spAutoFit/>
          </a:bodyPr>
          <a:lstStyle/>
          <a:p>
            <a:r>
              <a:rPr lang="en-US" dirty="0"/>
              <a:t>D</a:t>
            </a:r>
          </a:p>
        </p:txBody>
      </p:sp>
      <p:sp>
        <p:nvSpPr>
          <p:cNvPr id="61" name="TextBox 60">
            <a:extLst>
              <a:ext uri="{FF2B5EF4-FFF2-40B4-BE49-F238E27FC236}">
                <a16:creationId xmlns:a16="http://schemas.microsoft.com/office/drawing/2014/main" id="{D236983B-D08C-B94C-9A86-B659F53A6E06}"/>
              </a:ext>
            </a:extLst>
          </p:cNvPr>
          <p:cNvSpPr txBox="1"/>
          <p:nvPr/>
        </p:nvSpPr>
        <p:spPr>
          <a:xfrm>
            <a:off x="6121748" y="3009065"/>
            <a:ext cx="296876" cy="369332"/>
          </a:xfrm>
          <a:prstGeom prst="rect">
            <a:avLst/>
          </a:prstGeom>
          <a:noFill/>
        </p:spPr>
        <p:txBody>
          <a:bodyPr wrap="none" rtlCol="0">
            <a:spAutoFit/>
          </a:bodyPr>
          <a:lstStyle/>
          <a:p>
            <a:r>
              <a:rPr lang="en-US" dirty="0"/>
              <a:t>E</a:t>
            </a:r>
          </a:p>
        </p:txBody>
      </p:sp>
      <p:sp>
        <p:nvSpPr>
          <p:cNvPr id="62" name="TextBox 61">
            <a:extLst>
              <a:ext uri="{FF2B5EF4-FFF2-40B4-BE49-F238E27FC236}">
                <a16:creationId xmlns:a16="http://schemas.microsoft.com/office/drawing/2014/main" id="{328C6CB8-DF4A-3148-B012-36AC0D806047}"/>
              </a:ext>
            </a:extLst>
          </p:cNvPr>
          <p:cNvSpPr txBox="1"/>
          <p:nvPr/>
        </p:nvSpPr>
        <p:spPr>
          <a:xfrm>
            <a:off x="7499705" y="431248"/>
            <a:ext cx="290464" cy="369332"/>
          </a:xfrm>
          <a:prstGeom prst="rect">
            <a:avLst/>
          </a:prstGeom>
          <a:noFill/>
        </p:spPr>
        <p:txBody>
          <a:bodyPr wrap="none" rtlCol="0">
            <a:spAutoFit/>
          </a:bodyPr>
          <a:lstStyle/>
          <a:p>
            <a:r>
              <a:rPr lang="en-US" dirty="0"/>
              <a:t>F</a:t>
            </a:r>
          </a:p>
        </p:txBody>
      </p:sp>
      <p:sp>
        <p:nvSpPr>
          <p:cNvPr id="63" name="TextBox 62">
            <a:extLst>
              <a:ext uri="{FF2B5EF4-FFF2-40B4-BE49-F238E27FC236}">
                <a16:creationId xmlns:a16="http://schemas.microsoft.com/office/drawing/2014/main" id="{25B6C59B-B7DD-A447-80F4-3C12BED2E4B7}"/>
              </a:ext>
            </a:extLst>
          </p:cNvPr>
          <p:cNvSpPr txBox="1"/>
          <p:nvPr/>
        </p:nvSpPr>
        <p:spPr>
          <a:xfrm>
            <a:off x="613114" y="4051832"/>
            <a:ext cx="317716" cy="369332"/>
          </a:xfrm>
          <a:prstGeom prst="rect">
            <a:avLst/>
          </a:prstGeom>
          <a:noFill/>
        </p:spPr>
        <p:txBody>
          <a:bodyPr wrap="none" rtlCol="0">
            <a:spAutoFit/>
          </a:bodyPr>
          <a:lstStyle/>
          <a:p>
            <a:r>
              <a:rPr lang="en-US" dirty="0"/>
              <a:t>A</a:t>
            </a:r>
          </a:p>
        </p:txBody>
      </p:sp>
      <p:sp>
        <p:nvSpPr>
          <p:cNvPr id="64" name="TextBox 63">
            <a:extLst>
              <a:ext uri="{FF2B5EF4-FFF2-40B4-BE49-F238E27FC236}">
                <a16:creationId xmlns:a16="http://schemas.microsoft.com/office/drawing/2014/main" id="{B267743B-A747-3943-8CFD-42AB5FF95DDD}"/>
              </a:ext>
            </a:extLst>
          </p:cNvPr>
          <p:cNvSpPr txBox="1"/>
          <p:nvPr/>
        </p:nvSpPr>
        <p:spPr>
          <a:xfrm>
            <a:off x="3541106" y="4663920"/>
            <a:ext cx="317716" cy="369332"/>
          </a:xfrm>
          <a:prstGeom prst="rect">
            <a:avLst/>
          </a:prstGeom>
          <a:noFill/>
        </p:spPr>
        <p:txBody>
          <a:bodyPr wrap="none" rtlCol="0">
            <a:spAutoFit/>
          </a:bodyPr>
          <a:lstStyle/>
          <a:p>
            <a:r>
              <a:rPr lang="en-US" dirty="0"/>
              <a:t>B</a:t>
            </a:r>
          </a:p>
        </p:txBody>
      </p:sp>
      <p:sp>
        <p:nvSpPr>
          <p:cNvPr id="65" name="TextBox 64">
            <a:extLst>
              <a:ext uri="{FF2B5EF4-FFF2-40B4-BE49-F238E27FC236}">
                <a16:creationId xmlns:a16="http://schemas.microsoft.com/office/drawing/2014/main" id="{5A5ABA1D-0593-8747-9D04-0377D43FB837}"/>
              </a:ext>
            </a:extLst>
          </p:cNvPr>
          <p:cNvSpPr txBox="1"/>
          <p:nvPr/>
        </p:nvSpPr>
        <p:spPr>
          <a:xfrm>
            <a:off x="603367" y="5087256"/>
            <a:ext cx="317716" cy="369332"/>
          </a:xfrm>
          <a:prstGeom prst="rect">
            <a:avLst/>
          </a:prstGeom>
          <a:noFill/>
        </p:spPr>
        <p:txBody>
          <a:bodyPr wrap="none" rtlCol="0">
            <a:spAutoFit/>
          </a:bodyPr>
          <a:lstStyle/>
          <a:p>
            <a:r>
              <a:rPr lang="en-US" dirty="0"/>
              <a:t>C</a:t>
            </a:r>
          </a:p>
        </p:txBody>
      </p:sp>
      <p:sp>
        <p:nvSpPr>
          <p:cNvPr id="66" name="TextBox 65">
            <a:extLst>
              <a:ext uri="{FF2B5EF4-FFF2-40B4-BE49-F238E27FC236}">
                <a16:creationId xmlns:a16="http://schemas.microsoft.com/office/drawing/2014/main" id="{5019BB74-0FA3-7B44-9F42-C4CE46FCD9B6}"/>
              </a:ext>
            </a:extLst>
          </p:cNvPr>
          <p:cNvSpPr txBox="1"/>
          <p:nvPr/>
        </p:nvSpPr>
        <p:spPr>
          <a:xfrm>
            <a:off x="2538447" y="5593034"/>
            <a:ext cx="327334" cy="369332"/>
          </a:xfrm>
          <a:prstGeom prst="rect">
            <a:avLst/>
          </a:prstGeom>
          <a:noFill/>
        </p:spPr>
        <p:txBody>
          <a:bodyPr wrap="none" rtlCol="0">
            <a:spAutoFit/>
          </a:bodyPr>
          <a:lstStyle/>
          <a:p>
            <a:r>
              <a:rPr lang="en-US" dirty="0"/>
              <a:t>D</a:t>
            </a:r>
          </a:p>
        </p:txBody>
      </p:sp>
      <p:sp>
        <p:nvSpPr>
          <p:cNvPr id="67" name="TextBox 66">
            <a:extLst>
              <a:ext uri="{FF2B5EF4-FFF2-40B4-BE49-F238E27FC236}">
                <a16:creationId xmlns:a16="http://schemas.microsoft.com/office/drawing/2014/main" id="{EE119440-28CC-844F-A0C4-8CC505C21809}"/>
              </a:ext>
            </a:extLst>
          </p:cNvPr>
          <p:cNvSpPr txBox="1"/>
          <p:nvPr/>
        </p:nvSpPr>
        <p:spPr>
          <a:xfrm>
            <a:off x="1299719" y="6178719"/>
            <a:ext cx="296876" cy="369332"/>
          </a:xfrm>
          <a:prstGeom prst="rect">
            <a:avLst/>
          </a:prstGeom>
          <a:noFill/>
        </p:spPr>
        <p:txBody>
          <a:bodyPr wrap="none" rtlCol="0">
            <a:spAutoFit/>
          </a:bodyPr>
          <a:lstStyle/>
          <a:p>
            <a:r>
              <a:rPr lang="en-US" dirty="0"/>
              <a:t>E</a:t>
            </a:r>
          </a:p>
        </p:txBody>
      </p:sp>
      <p:sp>
        <p:nvSpPr>
          <p:cNvPr id="68" name="TextBox 67">
            <a:extLst>
              <a:ext uri="{FF2B5EF4-FFF2-40B4-BE49-F238E27FC236}">
                <a16:creationId xmlns:a16="http://schemas.microsoft.com/office/drawing/2014/main" id="{003EE1F6-2D95-924D-A892-E4B5B1DDFF1C}"/>
              </a:ext>
            </a:extLst>
          </p:cNvPr>
          <p:cNvSpPr txBox="1"/>
          <p:nvPr/>
        </p:nvSpPr>
        <p:spPr>
          <a:xfrm>
            <a:off x="2677676" y="3600902"/>
            <a:ext cx="290464" cy="369332"/>
          </a:xfrm>
          <a:prstGeom prst="rect">
            <a:avLst/>
          </a:prstGeom>
          <a:noFill/>
        </p:spPr>
        <p:txBody>
          <a:bodyPr wrap="none" rtlCol="0">
            <a:spAutoFit/>
          </a:bodyPr>
          <a:lstStyle/>
          <a:p>
            <a:r>
              <a:rPr lang="en-US" dirty="0"/>
              <a:t>F</a:t>
            </a:r>
          </a:p>
        </p:txBody>
      </p:sp>
      <p:sp>
        <p:nvSpPr>
          <p:cNvPr id="69" name="TextBox 68">
            <a:extLst>
              <a:ext uri="{FF2B5EF4-FFF2-40B4-BE49-F238E27FC236}">
                <a16:creationId xmlns:a16="http://schemas.microsoft.com/office/drawing/2014/main" id="{E23B5EBE-0028-274F-A7B9-1E60F3B24E1A}"/>
              </a:ext>
            </a:extLst>
          </p:cNvPr>
          <p:cNvSpPr txBox="1"/>
          <p:nvPr/>
        </p:nvSpPr>
        <p:spPr>
          <a:xfrm>
            <a:off x="5226798" y="3984203"/>
            <a:ext cx="317716" cy="369332"/>
          </a:xfrm>
          <a:prstGeom prst="rect">
            <a:avLst/>
          </a:prstGeom>
          <a:noFill/>
        </p:spPr>
        <p:txBody>
          <a:bodyPr wrap="none" rtlCol="0">
            <a:spAutoFit/>
          </a:bodyPr>
          <a:lstStyle/>
          <a:p>
            <a:r>
              <a:rPr lang="en-US" dirty="0"/>
              <a:t>A</a:t>
            </a:r>
          </a:p>
        </p:txBody>
      </p:sp>
      <p:sp>
        <p:nvSpPr>
          <p:cNvPr id="70" name="TextBox 69">
            <a:extLst>
              <a:ext uri="{FF2B5EF4-FFF2-40B4-BE49-F238E27FC236}">
                <a16:creationId xmlns:a16="http://schemas.microsoft.com/office/drawing/2014/main" id="{C0C13791-F72E-DC4F-A339-198127DFE574}"/>
              </a:ext>
            </a:extLst>
          </p:cNvPr>
          <p:cNvSpPr txBox="1"/>
          <p:nvPr/>
        </p:nvSpPr>
        <p:spPr>
          <a:xfrm>
            <a:off x="8154790" y="4596291"/>
            <a:ext cx="317716" cy="369332"/>
          </a:xfrm>
          <a:prstGeom prst="rect">
            <a:avLst/>
          </a:prstGeom>
          <a:noFill/>
        </p:spPr>
        <p:txBody>
          <a:bodyPr wrap="none" rtlCol="0">
            <a:spAutoFit/>
          </a:bodyPr>
          <a:lstStyle/>
          <a:p>
            <a:r>
              <a:rPr lang="en-US" dirty="0"/>
              <a:t>B</a:t>
            </a:r>
          </a:p>
        </p:txBody>
      </p:sp>
      <p:sp>
        <p:nvSpPr>
          <p:cNvPr id="71" name="TextBox 70">
            <a:extLst>
              <a:ext uri="{FF2B5EF4-FFF2-40B4-BE49-F238E27FC236}">
                <a16:creationId xmlns:a16="http://schemas.microsoft.com/office/drawing/2014/main" id="{E77620E5-6831-1B41-A0CC-C0F1808D7469}"/>
              </a:ext>
            </a:extLst>
          </p:cNvPr>
          <p:cNvSpPr txBox="1"/>
          <p:nvPr/>
        </p:nvSpPr>
        <p:spPr>
          <a:xfrm>
            <a:off x="5217051" y="5019627"/>
            <a:ext cx="317716" cy="369332"/>
          </a:xfrm>
          <a:prstGeom prst="rect">
            <a:avLst/>
          </a:prstGeom>
          <a:noFill/>
        </p:spPr>
        <p:txBody>
          <a:bodyPr wrap="none" rtlCol="0">
            <a:spAutoFit/>
          </a:bodyPr>
          <a:lstStyle/>
          <a:p>
            <a:r>
              <a:rPr lang="en-US" dirty="0"/>
              <a:t>C</a:t>
            </a:r>
          </a:p>
        </p:txBody>
      </p:sp>
      <p:sp>
        <p:nvSpPr>
          <p:cNvPr id="72" name="TextBox 71">
            <a:extLst>
              <a:ext uri="{FF2B5EF4-FFF2-40B4-BE49-F238E27FC236}">
                <a16:creationId xmlns:a16="http://schemas.microsoft.com/office/drawing/2014/main" id="{8EE48C36-0E48-1F40-832C-FC6C6EFF8895}"/>
              </a:ext>
            </a:extLst>
          </p:cNvPr>
          <p:cNvSpPr txBox="1"/>
          <p:nvPr/>
        </p:nvSpPr>
        <p:spPr>
          <a:xfrm>
            <a:off x="7152131" y="5525405"/>
            <a:ext cx="327334" cy="369332"/>
          </a:xfrm>
          <a:prstGeom prst="rect">
            <a:avLst/>
          </a:prstGeom>
          <a:noFill/>
        </p:spPr>
        <p:txBody>
          <a:bodyPr wrap="none" rtlCol="0">
            <a:spAutoFit/>
          </a:bodyPr>
          <a:lstStyle/>
          <a:p>
            <a:r>
              <a:rPr lang="en-US" dirty="0"/>
              <a:t>D</a:t>
            </a:r>
          </a:p>
        </p:txBody>
      </p:sp>
      <p:sp>
        <p:nvSpPr>
          <p:cNvPr id="73" name="TextBox 72">
            <a:extLst>
              <a:ext uri="{FF2B5EF4-FFF2-40B4-BE49-F238E27FC236}">
                <a16:creationId xmlns:a16="http://schemas.microsoft.com/office/drawing/2014/main" id="{1867CA14-4B74-EE42-9160-E4167996494A}"/>
              </a:ext>
            </a:extLst>
          </p:cNvPr>
          <p:cNvSpPr txBox="1"/>
          <p:nvPr/>
        </p:nvSpPr>
        <p:spPr>
          <a:xfrm>
            <a:off x="5913403" y="6111090"/>
            <a:ext cx="296876" cy="369332"/>
          </a:xfrm>
          <a:prstGeom prst="rect">
            <a:avLst/>
          </a:prstGeom>
          <a:noFill/>
        </p:spPr>
        <p:txBody>
          <a:bodyPr wrap="none" rtlCol="0">
            <a:spAutoFit/>
          </a:bodyPr>
          <a:lstStyle/>
          <a:p>
            <a:r>
              <a:rPr lang="en-US" dirty="0"/>
              <a:t>E</a:t>
            </a:r>
          </a:p>
        </p:txBody>
      </p:sp>
      <p:sp>
        <p:nvSpPr>
          <p:cNvPr id="74" name="TextBox 73">
            <a:extLst>
              <a:ext uri="{FF2B5EF4-FFF2-40B4-BE49-F238E27FC236}">
                <a16:creationId xmlns:a16="http://schemas.microsoft.com/office/drawing/2014/main" id="{6C253107-F288-554B-935E-E86C7A101A24}"/>
              </a:ext>
            </a:extLst>
          </p:cNvPr>
          <p:cNvSpPr txBox="1"/>
          <p:nvPr/>
        </p:nvSpPr>
        <p:spPr>
          <a:xfrm>
            <a:off x="7291360" y="3533273"/>
            <a:ext cx="290464" cy="369332"/>
          </a:xfrm>
          <a:prstGeom prst="rect">
            <a:avLst/>
          </a:prstGeom>
          <a:noFill/>
        </p:spPr>
        <p:txBody>
          <a:bodyPr wrap="none" rtlCol="0">
            <a:spAutoFit/>
          </a:bodyPr>
          <a:lstStyle/>
          <a:p>
            <a:r>
              <a:rPr lang="en-US" dirty="0"/>
              <a:t>F</a:t>
            </a:r>
          </a:p>
        </p:txBody>
      </p:sp>
      <p:sp>
        <p:nvSpPr>
          <p:cNvPr id="75" name="TextBox 74">
            <a:extLst>
              <a:ext uri="{FF2B5EF4-FFF2-40B4-BE49-F238E27FC236}">
                <a16:creationId xmlns:a16="http://schemas.microsoft.com/office/drawing/2014/main" id="{96587AA6-EB12-C140-8907-FE0FB050E9DE}"/>
              </a:ext>
            </a:extLst>
          </p:cNvPr>
          <p:cNvSpPr txBox="1"/>
          <p:nvPr/>
        </p:nvSpPr>
        <p:spPr>
          <a:xfrm>
            <a:off x="5301427" y="2785462"/>
            <a:ext cx="330540" cy="369332"/>
          </a:xfrm>
          <a:prstGeom prst="rect">
            <a:avLst/>
          </a:prstGeom>
          <a:noFill/>
        </p:spPr>
        <p:txBody>
          <a:bodyPr wrap="none" rtlCol="0">
            <a:spAutoFit/>
          </a:bodyPr>
          <a:lstStyle/>
          <a:p>
            <a:r>
              <a:rPr lang="en-US" dirty="0"/>
              <a:t>G</a:t>
            </a:r>
          </a:p>
        </p:txBody>
      </p:sp>
      <p:sp>
        <p:nvSpPr>
          <p:cNvPr id="76" name="TextBox 75">
            <a:extLst>
              <a:ext uri="{FF2B5EF4-FFF2-40B4-BE49-F238E27FC236}">
                <a16:creationId xmlns:a16="http://schemas.microsoft.com/office/drawing/2014/main" id="{B7A3E549-014E-4145-8B8D-D7E7EAB4DCEC}"/>
              </a:ext>
            </a:extLst>
          </p:cNvPr>
          <p:cNvSpPr txBox="1"/>
          <p:nvPr/>
        </p:nvSpPr>
        <p:spPr>
          <a:xfrm>
            <a:off x="6589867" y="209119"/>
            <a:ext cx="328936" cy="369332"/>
          </a:xfrm>
          <a:prstGeom prst="rect">
            <a:avLst/>
          </a:prstGeom>
          <a:noFill/>
        </p:spPr>
        <p:txBody>
          <a:bodyPr wrap="none" rtlCol="0">
            <a:spAutoFit/>
          </a:bodyPr>
          <a:lstStyle/>
          <a:p>
            <a:r>
              <a:rPr lang="en-US" dirty="0"/>
              <a:t>H</a:t>
            </a:r>
          </a:p>
        </p:txBody>
      </p:sp>
    </p:spTree>
    <p:extLst>
      <p:ext uri="{BB962C8B-B14F-4D97-AF65-F5344CB8AC3E}">
        <p14:creationId xmlns:p14="http://schemas.microsoft.com/office/powerpoint/2010/main" val="2323722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4D70251-C963-6A46-A9F9-7F944C9BA7E3}"/>
              </a:ext>
            </a:extLst>
          </p:cNvPr>
          <p:cNvGrpSpPr/>
          <p:nvPr/>
        </p:nvGrpSpPr>
        <p:grpSpPr>
          <a:xfrm>
            <a:off x="693453" y="76872"/>
            <a:ext cx="2875660" cy="3278624"/>
            <a:chOff x="381791" y="2250538"/>
            <a:chExt cx="1319848" cy="1504797"/>
          </a:xfrm>
        </p:grpSpPr>
        <p:sp>
          <p:nvSpPr>
            <p:cNvPr id="28" name="Arc 27">
              <a:extLst>
                <a:ext uri="{FF2B5EF4-FFF2-40B4-BE49-F238E27FC236}">
                  <a16:creationId xmlns:a16="http://schemas.microsoft.com/office/drawing/2014/main" id="{F022D3CF-C09E-B346-9D5E-BCF0D878F95B}"/>
                </a:ext>
              </a:extLst>
            </p:cNvPr>
            <p:cNvSpPr/>
            <p:nvPr/>
          </p:nvSpPr>
          <p:spPr>
            <a:xfrm rot="8850713">
              <a:off x="1016396" y="2942796"/>
              <a:ext cx="218247" cy="225005"/>
            </a:xfrm>
            <a:prstGeom prst="arc">
              <a:avLst>
                <a:gd name="adj1" fmla="val 16260489"/>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29" name="Rectangle 28">
                  <a:extLst>
                    <a:ext uri="{FF2B5EF4-FFF2-40B4-BE49-F238E27FC236}">
                      <a16:creationId xmlns:a16="http://schemas.microsoft.com/office/drawing/2014/main" id="{FD457405-4009-BF4B-8BE1-8CC0BEDD9284}"/>
                    </a:ext>
                  </a:extLst>
                </p:cNvPr>
                <p:cNvSpPr/>
                <p:nvPr/>
              </p:nvSpPr>
              <p:spPr>
                <a:xfrm>
                  <a:off x="668027" y="2561399"/>
                  <a:ext cx="256772" cy="318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4000" b="0" i="1" smtClean="0">
                            <a:latin typeface="Cambria Math" panose="02040503050406030204" pitchFamily="18" charset="0"/>
                          </a:rPr>
                          <m:t>𝑎</m:t>
                        </m:r>
                      </m:oMath>
                    </m:oMathPara>
                  </a14:m>
                  <a:endParaRPr lang="en-US" sz="4000" baseline="30000" dirty="0"/>
                </a:p>
              </p:txBody>
            </p:sp>
          </mc:Choice>
          <mc:Fallback>
            <p:sp>
              <p:nvSpPr>
                <p:cNvPr id="29" name="Rectangle 28">
                  <a:extLst>
                    <a:ext uri="{FF2B5EF4-FFF2-40B4-BE49-F238E27FC236}">
                      <a16:creationId xmlns:a16="http://schemas.microsoft.com/office/drawing/2014/main" id="{FD457405-4009-BF4B-8BE1-8CC0BEDD9284}"/>
                    </a:ext>
                  </a:extLst>
                </p:cNvPr>
                <p:cNvSpPr>
                  <a:spLocks noRot="1" noChangeAspect="1" noMove="1" noResize="1" noEditPoints="1" noAdjustHandles="1" noChangeArrowheads="1" noChangeShapeType="1" noTextEdit="1"/>
                </p:cNvSpPr>
                <p:nvPr/>
              </p:nvSpPr>
              <p:spPr>
                <a:xfrm>
                  <a:off x="668027" y="2561399"/>
                  <a:ext cx="256772" cy="318396"/>
                </a:xfrm>
                <a:prstGeom prst="rect">
                  <a:avLst/>
                </a:prstGeom>
                <a:blipFill>
                  <a:blip r:embed="rId2"/>
                  <a:stretch>
                    <a:fillRect/>
                  </a:stretch>
                </a:blipFill>
              </p:spPr>
              <p:txBody>
                <a:bodyPr/>
                <a:lstStyle/>
                <a:p>
                  <a:r>
                    <a:rPr lang="en-US">
                      <a:noFill/>
                    </a:rPr>
                    <a:t> </a:t>
                  </a:r>
                </a:p>
              </p:txBody>
            </p:sp>
          </mc:Fallback>
        </mc:AlternateContent>
        <p:sp>
          <p:nvSpPr>
            <p:cNvPr id="30" name="Arc 29">
              <a:extLst>
                <a:ext uri="{FF2B5EF4-FFF2-40B4-BE49-F238E27FC236}">
                  <a16:creationId xmlns:a16="http://schemas.microsoft.com/office/drawing/2014/main" id="{B0978D20-6E48-A342-AE32-1AC04E88A525}"/>
                </a:ext>
              </a:extLst>
            </p:cNvPr>
            <p:cNvSpPr/>
            <p:nvPr/>
          </p:nvSpPr>
          <p:spPr>
            <a:xfrm rot="19604168">
              <a:off x="446657" y="3488909"/>
              <a:ext cx="218247" cy="225005"/>
            </a:xfrm>
            <a:prstGeom prst="arc">
              <a:avLst>
                <a:gd name="adj1" fmla="val 18906296"/>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31" name="TextBox 30">
                  <a:extLst>
                    <a:ext uri="{FF2B5EF4-FFF2-40B4-BE49-F238E27FC236}">
                      <a16:creationId xmlns:a16="http://schemas.microsoft.com/office/drawing/2014/main" id="{4E096880-6EAA-144C-887E-B05831C1B42E}"/>
                    </a:ext>
                  </a:extLst>
                </p:cNvPr>
                <p:cNvSpPr txBox="1"/>
                <p:nvPr/>
              </p:nvSpPr>
              <p:spPr>
                <a:xfrm>
                  <a:off x="642041" y="3363005"/>
                  <a:ext cx="308744"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rPr>
                          <m:t>82</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31" name="TextBox 30">
                  <a:extLst>
                    <a:ext uri="{FF2B5EF4-FFF2-40B4-BE49-F238E27FC236}">
                      <a16:creationId xmlns:a16="http://schemas.microsoft.com/office/drawing/2014/main" id="{4E096880-6EAA-144C-887E-B05831C1B42E}"/>
                    </a:ext>
                  </a:extLst>
                </p:cNvPr>
                <p:cNvSpPr txBox="1">
                  <a:spLocks noRot="1" noChangeAspect="1" noMove="1" noResize="1" noEditPoints="1" noAdjustHandles="1" noChangeArrowheads="1" noChangeShapeType="1" noTextEdit="1"/>
                </p:cNvSpPr>
                <p:nvPr/>
              </p:nvSpPr>
              <p:spPr>
                <a:xfrm>
                  <a:off x="642041" y="3363005"/>
                  <a:ext cx="308744" cy="220809"/>
                </a:xfrm>
                <a:prstGeom prst="rect">
                  <a:avLst/>
                </a:prstGeom>
                <a:blipFill>
                  <a:blip r:embed="rId3"/>
                  <a:stretch>
                    <a:fillRect l="-16667" r="-3704" b="-10256"/>
                  </a:stretch>
                </a:blipFill>
              </p:spPr>
              <p:txBody>
                <a:bodyPr/>
                <a:lstStyle/>
                <a:p>
                  <a:r>
                    <a:rPr lang="en-US">
                      <a:noFill/>
                    </a:rPr>
                    <a:t> </a:t>
                  </a:r>
                </a:p>
              </p:txBody>
            </p:sp>
          </mc:Fallback>
        </mc:AlternateContent>
        <p:sp>
          <p:nvSpPr>
            <p:cNvPr id="32" name="Arc 31">
              <a:extLst>
                <a:ext uri="{FF2B5EF4-FFF2-40B4-BE49-F238E27FC236}">
                  <a16:creationId xmlns:a16="http://schemas.microsoft.com/office/drawing/2014/main" id="{51040060-3C8E-994A-96FB-F5B8236F51FB}"/>
                </a:ext>
              </a:extLst>
            </p:cNvPr>
            <p:cNvSpPr/>
            <p:nvPr/>
          </p:nvSpPr>
          <p:spPr>
            <a:xfrm rot="8850713">
              <a:off x="640154" y="2412077"/>
              <a:ext cx="218247" cy="225005"/>
            </a:xfrm>
            <a:prstGeom prst="arc">
              <a:avLst>
                <a:gd name="adj1" fmla="val 16260489"/>
                <a:gd name="adj2" fmla="val 1919836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33" name="TextBox 32">
                  <a:extLst>
                    <a:ext uri="{FF2B5EF4-FFF2-40B4-BE49-F238E27FC236}">
                      <a16:creationId xmlns:a16="http://schemas.microsoft.com/office/drawing/2014/main" id="{E60B43FD-BD88-2B4E-81C1-5D4EA41DFA89}"/>
                    </a:ext>
                  </a:extLst>
                </p:cNvPr>
                <p:cNvSpPr txBox="1"/>
                <p:nvPr/>
              </p:nvSpPr>
              <p:spPr>
                <a:xfrm>
                  <a:off x="839873" y="3132564"/>
                  <a:ext cx="413218"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i="1" smtClean="0">
                            <a:latin typeface="Cambria Math" panose="02040503050406030204" pitchFamily="18" charset="0"/>
                          </a:rPr>
                          <m:t>1</m:t>
                        </m:r>
                        <m:r>
                          <a:rPr lang="en-GB" sz="3200" b="0" i="1" smtClean="0">
                            <a:latin typeface="Cambria Math" panose="02040503050406030204" pitchFamily="18" charset="0"/>
                          </a:rPr>
                          <m:t>23</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33" name="TextBox 32">
                  <a:extLst>
                    <a:ext uri="{FF2B5EF4-FFF2-40B4-BE49-F238E27FC236}">
                      <a16:creationId xmlns:a16="http://schemas.microsoft.com/office/drawing/2014/main" id="{E60B43FD-BD88-2B4E-81C1-5D4EA41DFA89}"/>
                    </a:ext>
                  </a:extLst>
                </p:cNvPr>
                <p:cNvSpPr txBox="1">
                  <a:spLocks noRot="1" noChangeAspect="1" noMove="1" noResize="1" noEditPoints="1" noAdjustHandles="1" noChangeArrowheads="1" noChangeShapeType="1" noTextEdit="1"/>
                </p:cNvSpPr>
                <p:nvPr/>
              </p:nvSpPr>
              <p:spPr>
                <a:xfrm>
                  <a:off x="839873" y="3132564"/>
                  <a:ext cx="413218" cy="220809"/>
                </a:xfrm>
                <a:prstGeom prst="rect">
                  <a:avLst/>
                </a:prstGeom>
                <a:blipFill>
                  <a:blip r:embed="rId4"/>
                  <a:stretch>
                    <a:fillRect l="-10959" r="-1370" b="-7692"/>
                  </a:stretch>
                </a:blipFill>
              </p:spPr>
              <p:txBody>
                <a:bodyPr/>
                <a:lstStyle/>
                <a:p>
                  <a:r>
                    <a:rPr lang="en-US">
                      <a:noFill/>
                    </a:rPr>
                    <a:t> </a:t>
                  </a:r>
                </a:p>
              </p:txBody>
            </p:sp>
          </mc:Fallback>
        </mc:AlternateContent>
        <p:sp>
          <p:nvSpPr>
            <p:cNvPr id="34" name="Triangle 33">
              <a:extLst>
                <a:ext uri="{FF2B5EF4-FFF2-40B4-BE49-F238E27FC236}">
                  <a16:creationId xmlns:a16="http://schemas.microsoft.com/office/drawing/2014/main" id="{C8CA3F6E-F069-7F4D-8077-5B478831CA85}"/>
                </a:ext>
              </a:extLst>
            </p:cNvPr>
            <p:cNvSpPr/>
            <p:nvPr/>
          </p:nvSpPr>
          <p:spPr>
            <a:xfrm>
              <a:off x="555780" y="2508358"/>
              <a:ext cx="952364" cy="1099218"/>
            </a:xfrm>
            <a:prstGeom prst="triangle">
              <a:avLst>
                <a:gd name="adj" fmla="val 19248"/>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cxnSp>
          <p:nvCxnSpPr>
            <p:cNvPr id="35" name="Straight Connector 34">
              <a:extLst>
                <a:ext uri="{FF2B5EF4-FFF2-40B4-BE49-F238E27FC236}">
                  <a16:creationId xmlns:a16="http://schemas.microsoft.com/office/drawing/2014/main" id="{B889CDE2-73BE-794E-B6AB-A4B7CD71932B}"/>
                </a:ext>
              </a:extLst>
            </p:cNvPr>
            <p:cNvCxnSpPr>
              <a:cxnSpLocks/>
            </p:cNvCxnSpPr>
            <p:nvPr/>
          </p:nvCxnSpPr>
          <p:spPr>
            <a:xfrm flipV="1">
              <a:off x="404225" y="3057967"/>
              <a:ext cx="104924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05F87B3E-C1C2-E144-8295-E18B566BD510}"/>
                </a:ext>
              </a:extLst>
            </p:cNvPr>
            <p:cNvSpPr/>
            <p:nvPr/>
          </p:nvSpPr>
          <p:spPr>
            <a:xfrm>
              <a:off x="381791" y="3458687"/>
              <a:ext cx="207624" cy="296648"/>
            </a:xfrm>
            <a:prstGeom prst="rect">
              <a:avLst/>
            </a:prstGeom>
          </p:spPr>
          <p:txBody>
            <a:bodyPr wrap="none">
              <a:spAutoFit/>
            </a:bodyPr>
            <a:lstStyle/>
            <a:p>
              <a:r>
                <a:rPr lang="en-US" sz="3600" dirty="0"/>
                <a:t>A</a:t>
              </a:r>
            </a:p>
          </p:txBody>
        </p:sp>
        <p:sp>
          <p:nvSpPr>
            <p:cNvPr id="37" name="Rectangle 36">
              <a:extLst>
                <a:ext uri="{FF2B5EF4-FFF2-40B4-BE49-F238E27FC236}">
                  <a16:creationId xmlns:a16="http://schemas.microsoft.com/office/drawing/2014/main" id="{3B87FB8C-07BA-1F46-AF8A-422DF7811314}"/>
                </a:ext>
              </a:extLst>
            </p:cNvPr>
            <p:cNvSpPr/>
            <p:nvPr/>
          </p:nvSpPr>
          <p:spPr>
            <a:xfrm>
              <a:off x="589415" y="2250538"/>
              <a:ext cx="200267" cy="296648"/>
            </a:xfrm>
            <a:prstGeom prst="rect">
              <a:avLst/>
            </a:prstGeom>
          </p:spPr>
          <p:txBody>
            <a:bodyPr wrap="none">
              <a:spAutoFit/>
            </a:bodyPr>
            <a:lstStyle/>
            <a:p>
              <a:r>
                <a:rPr lang="en-US" sz="3600" dirty="0"/>
                <a:t>B</a:t>
              </a:r>
            </a:p>
          </p:txBody>
        </p:sp>
        <p:sp>
          <p:nvSpPr>
            <p:cNvPr id="38" name="Rectangle 37">
              <a:extLst>
                <a:ext uri="{FF2B5EF4-FFF2-40B4-BE49-F238E27FC236}">
                  <a16:creationId xmlns:a16="http://schemas.microsoft.com/office/drawing/2014/main" id="{C1497C69-60A7-454A-B380-409FEB8CF8EC}"/>
                </a:ext>
              </a:extLst>
            </p:cNvPr>
            <p:cNvSpPr/>
            <p:nvPr/>
          </p:nvSpPr>
          <p:spPr>
            <a:xfrm>
              <a:off x="1503580" y="3453087"/>
              <a:ext cx="198059" cy="296648"/>
            </a:xfrm>
            <a:prstGeom prst="rect">
              <a:avLst/>
            </a:prstGeom>
          </p:spPr>
          <p:txBody>
            <a:bodyPr wrap="none">
              <a:spAutoFit/>
            </a:bodyPr>
            <a:lstStyle/>
            <a:p>
              <a:r>
                <a:rPr lang="en-US" sz="3600" dirty="0"/>
                <a:t>C</a:t>
              </a:r>
            </a:p>
          </p:txBody>
        </p:sp>
        <p:sp>
          <p:nvSpPr>
            <p:cNvPr id="39" name="Rectangle 38">
              <a:extLst>
                <a:ext uri="{FF2B5EF4-FFF2-40B4-BE49-F238E27FC236}">
                  <a16:creationId xmlns:a16="http://schemas.microsoft.com/office/drawing/2014/main" id="{85B7A895-C6BE-294C-BFF8-3C066D20CDDD}"/>
                </a:ext>
              </a:extLst>
            </p:cNvPr>
            <p:cNvSpPr/>
            <p:nvPr/>
          </p:nvSpPr>
          <p:spPr>
            <a:xfrm>
              <a:off x="481924" y="2820557"/>
              <a:ext cx="214982" cy="296648"/>
            </a:xfrm>
            <a:prstGeom prst="rect">
              <a:avLst/>
            </a:prstGeom>
          </p:spPr>
          <p:txBody>
            <a:bodyPr wrap="none">
              <a:spAutoFit/>
            </a:bodyPr>
            <a:lstStyle/>
            <a:p>
              <a:r>
                <a:rPr lang="en-US" sz="3600" dirty="0"/>
                <a:t>D</a:t>
              </a:r>
            </a:p>
          </p:txBody>
        </p:sp>
        <p:sp>
          <p:nvSpPr>
            <p:cNvPr id="40" name="Rectangle 39">
              <a:extLst>
                <a:ext uri="{FF2B5EF4-FFF2-40B4-BE49-F238E27FC236}">
                  <a16:creationId xmlns:a16="http://schemas.microsoft.com/office/drawing/2014/main" id="{3926084B-EF5F-6D4B-8DB9-4C89FB90C35B}"/>
                </a:ext>
              </a:extLst>
            </p:cNvPr>
            <p:cNvSpPr/>
            <p:nvPr/>
          </p:nvSpPr>
          <p:spPr>
            <a:xfrm>
              <a:off x="1082991" y="2808825"/>
              <a:ext cx="188495" cy="296648"/>
            </a:xfrm>
            <a:prstGeom prst="rect">
              <a:avLst/>
            </a:prstGeom>
          </p:spPr>
          <p:txBody>
            <a:bodyPr wrap="none">
              <a:spAutoFit/>
            </a:bodyPr>
            <a:lstStyle/>
            <a:p>
              <a:r>
                <a:rPr lang="en-US" sz="3600" dirty="0"/>
                <a:t>E</a:t>
              </a:r>
            </a:p>
          </p:txBody>
        </p:sp>
      </p:grpSp>
      <mc:AlternateContent xmlns:mc="http://schemas.openxmlformats.org/markup-compatibility/2006">
        <mc:Choice xmlns:a14="http://schemas.microsoft.com/office/drawing/2010/main" Requires="a14">
          <p:sp>
            <p:nvSpPr>
              <p:cNvPr id="41" name="Rectangle 40">
                <a:extLst>
                  <a:ext uri="{FF2B5EF4-FFF2-40B4-BE49-F238E27FC236}">
                    <a16:creationId xmlns:a16="http://schemas.microsoft.com/office/drawing/2014/main" id="{AF4700CD-3F20-6D41-9609-B5CF1C3A33EE}"/>
                  </a:ext>
                </a:extLst>
              </p:cNvPr>
              <p:cNvSpPr/>
              <p:nvPr/>
            </p:nvSpPr>
            <p:spPr>
              <a:xfrm>
                <a:off x="4263840" y="271836"/>
                <a:ext cx="3623684" cy="1077218"/>
              </a:xfrm>
              <a:prstGeom prst="rect">
                <a:avLst/>
              </a:prstGeom>
            </p:spPr>
            <p:txBody>
              <a:bodyPr wrap="none">
                <a:spAutoFit/>
              </a:bodyPr>
              <a:lstStyle/>
              <a:p>
                <a:r>
                  <a:rPr lang="en-US" sz="3200" dirty="0"/>
                  <a:t>Find the size of </a:t>
                </a:r>
                <a14:m>
                  <m:oMath xmlns:m="http://schemas.openxmlformats.org/officeDocument/2006/math">
                    <m:r>
                      <a:rPr lang="en-GB" sz="3200" i="1">
                        <a:latin typeface="Cambria Math" panose="02040503050406030204" pitchFamily="18" charset="0"/>
                      </a:rPr>
                      <m:t>𝑎</m:t>
                    </m:r>
                  </m:oMath>
                </a14:m>
                <a:endParaRPr lang="en-US" sz="3200" baseline="30000" dirty="0"/>
              </a:p>
              <a:p>
                <a:r>
                  <a:rPr lang="en-US" sz="3200" dirty="0"/>
                  <a:t>If DE is parallel to AC</a:t>
                </a:r>
              </a:p>
            </p:txBody>
          </p:sp>
        </mc:Choice>
        <mc:Fallback>
          <p:sp>
            <p:nvSpPr>
              <p:cNvPr id="41" name="Rectangle 40">
                <a:extLst>
                  <a:ext uri="{FF2B5EF4-FFF2-40B4-BE49-F238E27FC236}">
                    <a16:creationId xmlns:a16="http://schemas.microsoft.com/office/drawing/2014/main" id="{AF4700CD-3F20-6D41-9609-B5CF1C3A33EE}"/>
                  </a:ext>
                </a:extLst>
              </p:cNvPr>
              <p:cNvSpPr>
                <a:spLocks noRot="1" noChangeAspect="1" noMove="1" noResize="1" noEditPoints="1" noAdjustHandles="1" noChangeArrowheads="1" noChangeShapeType="1" noTextEdit="1"/>
              </p:cNvSpPr>
              <p:nvPr/>
            </p:nvSpPr>
            <p:spPr>
              <a:xfrm>
                <a:off x="4263840" y="271836"/>
                <a:ext cx="3623684" cy="1077218"/>
              </a:xfrm>
              <a:prstGeom prst="rect">
                <a:avLst/>
              </a:prstGeom>
              <a:blipFill>
                <a:blip r:embed="rId5"/>
                <a:stretch>
                  <a:fillRect l="-4181" t="-6977" r="-3136" b="-16279"/>
                </a:stretch>
              </a:blipFill>
            </p:spPr>
            <p:txBody>
              <a:bodyPr/>
              <a:lstStyle/>
              <a:p>
                <a:r>
                  <a:rPr lang="en-US">
                    <a:noFill/>
                  </a:rPr>
                  <a:t> </a:t>
                </a:r>
              </a:p>
            </p:txBody>
          </p:sp>
        </mc:Fallback>
      </mc:AlternateContent>
    </p:spTree>
    <p:extLst>
      <p:ext uri="{BB962C8B-B14F-4D97-AF65-F5344CB8AC3E}">
        <p14:creationId xmlns:p14="http://schemas.microsoft.com/office/powerpoint/2010/main" val="3098641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4D70251-C963-6A46-A9F9-7F944C9BA7E3}"/>
              </a:ext>
            </a:extLst>
          </p:cNvPr>
          <p:cNvGrpSpPr/>
          <p:nvPr/>
        </p:nvGrpSpPr>
        <p:grpSpPr>
          <a:xfrm>
            <a:off x="592900" y="76872"/>
            <a:ext cx="2976213" cy="3266423"/>
            <a:chOff x="335640" y="2250538"/>
            <a:chExt cx="1365999" cy="1499197"/>
          </a:xfrm>
        </p:grpSpPr>
        <p:sp>
          <p:nvSpPr>
            <p:cNvPr id="28" name="Arc 27">
              <a:extLst>
                <a:ext uri="{FF2B5EF4-FFF2-40B4-BE49-F238E27FC236}">
                  <a16:creationId xmlns:a16="http://schemas.microsoft.com/office/drawing/2014/main" id="{F022D3CF-C09E-B346-9D5E-BCF0D878F95B}"/>
                </a:ext>
              </a:extLst>
            </p:cNvPr>
            <p:cNvSpPr/>
            <p:nvPr/>
          </p:nvSpPr>
          <p:spPr>
            <a:xfrm rot="8850713">
              <a:off x="1016396" y="2942796"/>
              <a:ext cx="218247" cy="225005"/>
            </a:xfrm>
            <a:prstGeom prst="arc">
              <a:avLst>
                <a:gd name="adj1" fmla="val 16260489"/>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29" name="Rectangle 28">
                  <a:extLst>
                    <a:ext uri="{FF2B5EF4-FFF2-40B4-BE49-F238E27FC236}">
                      <a16:creationId xmlns:a16="http://schemas.microsoft.com/office/drawing/2014/main" id="{FD457405-4009-BF4B-8BE1-8CC0BEDD9284}"/>
                    </a:ext>
                  </a:extLst>
                </p:cNvPr>
                <p:cNvSpPr/>
                <p:nvPr/>
              </p:nvSpPr>
              <p:spPr>
                <a:xfrm>
                  <a:off x="668027" y="2561399"/>
                  <a:ext cx="256772" cy="318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4000" b="0" i="1" smtClean="0">
                            <a:latin typeface="Cambria Math" panose="02040503050406030204" pitchFamily="18" charset="0"/>
                          </a:rPr>
                          <m:t>𝑎</m:t>
                        </m:r>
                      </m:oMath>
                    </m:oMathPara>
                  </a14:m>
                  <a:endParaRPr lang="en-US" sz="4000" baseline="30000" dirty="0"/>
                </a:p>
              </p:txBody>
            </p:sp>
          </mc:Choice>
          <mc:Fallback>
            <p:sp>
              <p:nvSpPr>
                <p:cNvPr id="29" name="Rectangle 28">
                  <a:extLst>
                    <a:ext uri="{FF2B5EF4-FFF2-40B4-BE49-F238E27FC236}">
                      <a16:creationId xmlns:a16="http://schemas.microsoft.com/office/drawing/2014/main" id="{FD457405-4009-BF4B-8BE1-8CC0BEDD9284}"/>
                    </a:ext>
                  </a:extLst>
                </p:cNvPr>
                <p:cNvSpPr>
                  <a:spLocks noRot="1" noChangeAspect="1" noMove="1" noResize="1" noEditPoints="1" noAdjustHandles="1" noChangeArrowheads="1" noChangeShapeType="1" noTextEdit="1"/>
                </p:cNvSpPr>
                <p:nvPr/>
              </p:nvSpPr>
              <p:spPr>
                <a:xfrm>
                  <a:off x="668027" y="2561399"/>
                  <a:ext cx="256772" cy="318396"/>
                </a:xfrm>
                <a:prstGeom prst="rect">
                  <a:avLst/>
                </a:prstGeom>
                <a:blipFill>
                  <a:blip r:embed="rId2"/>
                  <a:stretch>
                    <a:fillRect/>
                  </a:stretch>
                </a:blipFill>
              </p:spPr>
              <p:txBody>
                <a:bodyPr/>
                <a:lstStyle/>
                <a:p>
                  <a:r>
                    <a:rPr lang="en-US">
                      <a:noFill/>
                    </a:rPr>
                    <a:t> </a:t>
                  </a:r>
                </a:p>
              </p:txBody>
            </p:sp>
          </mc:Fallback>
        </mc:AlternateContent>
        <p:sp>
          <p:nvSpPr>
            <p:cNvPr id="30" name="Arc 29">
              <a:extLst>
                <a:ext uri="{FF2B5EF4-FFF2-40B4-BE49-F238E27FC236}">
                  <a16:creationId xmlns:a16="http://schemas.microsoft.com/office/drawing/2014/main" id="{B0978D20-6E48-A342-AE32-1AC04E88A525}"/>
                </a:ext>
              </a:extLst>
            </p:cNvPr>
            <p:cNvSpPr/>
            <p:nvPr/>
          </p:nvSpPr>
          <p:spPr>
            <a:xfrm rot="19604168">
              <a:off x="446657" y="3488909"/>
              <a:ext cx="218247" cy="225005"/>
            </a:xfrm>
            <a:prstGeom prst="arc">
              <a:avLst>
                <a:gd name="adj1" fmla="val 18906296"/>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31" name="TextBox 30">
                  <a:extLst>
                    <a:ext uri="{FF2B5EF4-FFF2-40B4-BE49-F238E27FC236}">
                      <a16:creationId xmlns:a16="http://schemas.microsoft.com/office/drawing/2014/main" id="{4E096880-6EAA-144C-887E-B05831C1B42E}"/>
                    </a:ext>
                  </a:extLst>
                </p:cNvPr>
                <p:cNvSpPr txBox="1"/>
                <p:nvPr/>
              </p:nvSpPr>
              <p:spPr>
                <a:xfrm>
                  <a:off x="642041" y="3363005"/>
                  <a:ext cx="308744"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rPr>
                          <m:t>82</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31" name="TextBox 30">
                  <a:extLst>
                    <a:ext uri="{FF2B5EF4-FFF2-40B4-BE49-F238E27FC236}">
                      <a16:creationId xmlns:a16="http://schemas.microsoft.com/office/drawing/2014/main" id="{4E096880-6EAA-144C-887E-B05831C1B42E}"/>
                    </a:ext>
                  </a:extLst>
                </p:cNvPr>
                <p:cNvSpPr txBox="1">
                  <a:spLocks noRot="1" noChangeAspect="1" noMove="1" noResize="1" noEditPoints="1" noAdjustHandles="1" noChangeArrowheads="1" noChangeShapeType="1" noTextEdit="1"/>
                </p:cNvSpPr>
                <p:nvPr/>
              </p:nvSpPr>
              <p:spPr>
                <a:xfrm>
                  <a:off x="642041" y="3363005"/>
                  <a:ext cx="308744" cy="220809"/>
                </a:xfrm>
                <a:prstGeom prst="rect">
                  <a:avLst/>
                </a:prstGeom>
                <a:blipFill>
                  <a:blip r:embed="rId3"/>
                  <a:stretch>
                    <a:fillRect l="-16667" r="-3704" b="-10256"/>
                  </a:stretch>
                </a:blipFill>
              </p:spPr>
              <p:txBody>
                <a:bodyPr/>
                <a:lstStyle/>
                <a:p>
                  <a:r>
                    <a:rPr lang="en-US">
                      <a:noFill/>
                    </a:rPr>
                    <a:t> </a:t>
                  </a:r>
                </a:p>
              </p:txBody>
            </p:sp>
          </mc:Fallback>
        </mc:AlternateContent>
        <p:sp>
          <p:nvSpPr>
            <p:cNvPr id="32" name="Arc 31">
              <a:extLst>
                <a:ext uri="{FF2B5EF4-FFF2-40B4-BE49-F238E27FC236}">
                  <a16:creationId xmlns:a16="http://schemas.microsoft.com/office/drawing/2014/main" id="{51040060-3C8E-994A-96FB-F5B8236F51FB}"/>
                </a:ext>
              </a:extLst>
            </p:cNvPr>
            <p:cNvSpPr/>
            <p:nvPr/>
          </p:nvSpPr>
          <p:spPr>
            <a:xfrm rot="8850713">
              <a:off x="640154" y="2412077"/>
              <a:ext cx="218247" cy="225005"/>
            </a:xfrm>
            <a:prstGeom prst="arc">
              <a:avLst>
                <a:gd name="adj1" fmla="val 16260489"/>
                <a:gd name="adj2" fmla="val 1919836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33" name="TextBox 32">
                  <a:extLst>
                    <a:ext uri="{FF2B5EF4-FFF2-40B4-BE49-F238E27FC236}">
                      <a16:creationId xmlns:a16="http://schemas.microsoft.com/office/drawing/2014/main" id="{E60B43FD-BD88-2B4E-81C1-5D4EA41DFA89}"/>
                    </a:ext>
                  </a:extLst>
                </p:cNvPr>
                <p:cNvSpPr txBox="1"/>
                <p:nvPr/>
              </p:nvSpPr>
              <p:spPr>
                <a:xfrm>
                  <a:off x="839873" y="3132564"/>
                  <a:ext cx="413218"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i="1" smtClean="0">
                            <a:latin typeface="Cambria Math" panose="02040503050406030204" pitchFamily="18" charset="0"/>
                          </a:rPr>
                          <m:t>1</m:t>
                        </m:r>
                        <m:r>
                          <a:rPr lang="en-GB" sz="3200" b="0" i="1" smtClean="0">
                            <a:latin typeface="Cambria Math" panose="02040503050406030204" pitchFamily="18" charset="0"/>
                          </a:rPr>
                          <m:t>23</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33" name="TextBox 32">
                  <a:extLst>
                    <a:ext uri="{FF2B5EF4-FFF2-40B4-BE49-F238E27FC236}">
                      <a16:creationId xmlns:a16="http://schemas.microsoft.com/office/drawing/2014/main" id="{E60B43FD-BD88-2B4E-81C1-5D4EA41DFA89}"/>
                    </a:ext>
                  </a:extLst>
                </p:cNvPr>
                <p:cNvSpPr txBox="1">
                  <a:spLocks noRot="1" noChangeAspect="1" noMove="1" noResize="1" noEditPoints="1" noAdjustHandles="1" noChangeArrowheads="1" noChangeShapeType="1" noTextEdit="1"/>
                </p:cNvSpPr>
                <p:nvPr/>
              </p:nvSpPr>
              <p:spPr>
                <a:xfrm>
                  <a:off x="839873" y="3132564"/>
                  <a:ext cx="413218" cy="220809"/>
                </a:xfrm>
                <a:prstGeom prst="rect">
                  <a:avLst/>
                </a:prstGeom>
                <a:blipFill>
                  <a:blip r:embed="rId4"/>
                  <a:stretch>
                    <a:fillRect l="-10959" r="-1370" b="-7692"/>
                  </a:stretch>
                </a:blipFill>
              </p:spPr>
              <p:txBody>
                <a:bodyPr/>
                <a:lstStyle/>
                <a:p>
                  <a:r>
                    <a:rPr lang="en-US">
                      <a:noFill/>
                    </a:rPr>
                    <a:t> </a:t>
                  </a:r>
                </a:p>
              </p:txBody>
            </p:sp>
          </mc:Fallback>
        </mc:AlternateContent>
        <p:sp>
          <p:nvSpPr>
            <p:cNvPr id="34" name="Triangle 33">
              <a:extLst>
                <a:ext uri="{FF2B5EF4-FFF2-40B4-BE49-F238E27FC236}">
                  <a16:creationId xmlns:a16="http://schemas.microsoft.com/office/drawing/2014/main" id="{C8CA3F6E-F069-7F4D-8077-5B478831CA85}"/>
                </a:ext>
              </a:extLst>
            </p:cNvPr>
            <p:cNvSpPr/>
            <p:nvPr/>
          </p:nvSpPr>
          <p:spPr>
            <a:xfrm>
              <a:off x="555780" y="2508358"/>
              <a:ext cx="952364" cy="1099218"/>
            </a:xfrm>
            <a:prstGeom prst="triangle">
              <a:avLst>
                <a:gd name="adj" fmla="val 19248"/>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cxnSp>
          <p:nvCxnSpPr>
            <p:cNvPr id="35" name="Straight Connector 34">
              <a:extLst>
                <a:ext uri="{FF2B5EF4-FFF2-40B4-BE49-F238E27FC236}">
                  <a16:creationId xmlns:a16="http://schemas.microsoft.com/office/drawing/2014/main" id="{B889CDE2-73BE-794E-B6AB-A4B7CD71932B}"/>
                </a:ext>
              </a:extLst>
            </p:cNvPr>
            <p:cNvCxnSpPr>
              <a:cxnSpLocks/>
            </p:cNvCxnSpPr>
            <p:nvPr/>
          </p:nvCxnSpPr>
          <p:spPr>
            <a:xfrm flipV="1">
              <a:off x="404225" y="3057967"/>
              <a:ext cx="104924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05F87B3E-C1C2-E144-8295-E18B566BD510}"/>
                </a:ext>
              </a:extLst>
            </p:cNvPr>
            <p:cNvSpPr/>
            <p:nvPr/>
          </p:nvSpPr>
          <p:spPr>
            <a:xfrm>
              <a:off x="335640" y="3430662"/>
              <a:ext cx="207624" cy="296648"/>
            </a:xfrm>
            <a:prstGeom prst="rect">
              <a:avLst/>
            </a:prstGeom>
          </p:spPr>
          <p:txBody>
            <a:bodyPr wrap="none">
              <a:spAutoFit/>
            </a:bodyPr>
            <a:lstStyle/>
            <a:p>
              <a:r>
                <a:rPr lang="en-US" sz="3600" dirty="0"/>
                <a:t>A</a:t>
              </a:r>
            </a:p>
          </p:txBody>
        </p:sp>
        <p:sp>
          <p:nvSpPr>
            <p:cNvPr id="37" name="Rectangle 36">
              <a:extLst>
                <a:ext uri="{FF2B5EF4-FFF2-40B4-BE49-F238E27FC236}">
                  <a16:creationId xmlns:a16="http://schemas.microsoft.com/office/drawing/2014/main" id="{3B87FB8C-07BA-1F46-AF8A-422DF7811314}"/>
                </a:ext>
              </a:extLst>
            </p:cNvPr>
            <p:cNvSpPr/>
            <p:nvPr/>
          </p:nvSpPr>
          <p:spPr>
            <a:xfrm>
              <a:off x="589415" y="2250538"/>
              <a:ext cx="200267" cy="296648"/>
            </a:xfrm>
            <a:prstGeom prst="rect">
              <a:avLst/>
            </a:prstGeom>
          </p:spPr>
          <p:txBody>
            <a:bodyPr wrap="none">
              <a:spAutoFit/>
            </a:bodyPr>
            <a:lstStyle/>
            <a:p>
              <a:r>
                <a:rPr lang="en-US" sz="3600" dirty="0"/>
                <a:t>B</a:t>
              </a:r>
            </a:p>
          </p:txBody>
        </p:sp>
        <p:sp>
          <p:nvSpPr>
            <p:cNvPr id="38" name="Rectangle 37">
              <a:extLst>
                <a:ext uri="{FF2B5EF4-FFF2-40B4-BE49-F238E27FC236}">
                  <a16:creationId xmlns:a16="http://schemas.microsoft.com/office/drawing/2014/main" id="{C1497C69-60A7-454A-B380-409FEB8CF8EC}"/>
                </a:ext>
              </a:extLst>
            </p:cNvPr>
            <p:cNvSpPr/>
            <p:nvPr/>
          </p:nvSpPr>
          <p:spPr>
            <a:xfrm>
              <a:off x="1503580" y="3453087"/>
              <a:ext cx="198059" cy="296648"/>
            </a:xfrm>
            <a:prstGeom prst="rect">
              <a:avLst/>
            </a:prstGeom>
          </p:spPr>
          <p:txBody>
            <a:bodyPr wrap="none">
              <a:spAutoFit/>
            </a:bodyPr>
            <a:lstStyle/>
            <a:p>
              <a:r>
                <a:rPr lang="en-US" sz="3600" dirty="0"/>
                <a:t>C</a:t>
              </a:r>
            </a:p>
          </p:txBody>
        </p:sp>
        <p:sp>
          <p:nvSpPr>
            <p:cNvPr id="39" name="Rectangle 38">
              <a:extLst>
                <a:ext uri="{FF2B5EF4-FFF2-40B4-BE49-F238E27FC236}">
                  <a16:creationId xmlns:a16="http://schemas.microsoft.com/office/drawing/2014/main" id="{85B7A895-C6BE-294C-BFF8-3C066D20CDDD}"/>
                </a:ext>
              </a:extLst>
            </p:cNvPr>
            <p:cNvSpPr/>
            <p:nvPr/>
          </p:nvSpPr>
          <p:spPr>
            <a:xfrm>
              <a:off x="470922" y="2809957"/>
              <a:ext cx="214982" cy="296648"/>
            </a:xfrm>
            <a:prstGeom prst="rect">
              <a:avLst/>
            </a:prstGeom>
          </p:spPr>
          <p:txBody>
            <a:bodyPr wrap="none">
              <a:spAutoFit/>
            </a:bodyPr>
            <a:lstStyle/>
            <a:p>
              <a:r>
                <a:rPr lang="en-US" sz="3600" dirty="0"/>
                <a:t>D</a:t>
              </a:r>
            </a:p>
          </p:txBody>
        </p:sp>
        <p:sp>
          <p:nvSpPr>
            <p:cNvPr id="40" name="Rectangle 39">
              <a:extLst>
                <a:ext uri="{FF2B5EF4-FFF2-40B4-BE49-F238E27FC236}">
                  <a16:creationId xmlns:a16="http://schemas.microsoft.com/office/drawing/2014/main" id="{3926084B-EF5F-6D4B-8DB9-4C89FB90C35B}"/>
                </a:ext>
              </a:extLst>
            </p:cNvPr>
            <p:cNvSpPr/>
            <p:nvPr/>
          </p:nvSpPr>
          <p:spPr>
            <a:xfrm>
              <a:off x="1071983" y="2808199"/>
              <a:ext cx="188495" cy="296648"/>
            </a:xfrm>
            <a:prstGeom prst="rect">
              <a:avLst/>
            </a:prstGeom>
          </p:spPr>
          <p:txBody>
            <a:bodyPr wrap="none">
              <a:spAutoFit/>
            </a:bodyPr>
            <a:lstStyle/>
            <a:p>
              <a:r>
                <a:rPr lang="en-US" sz="3600" dirty="0"/>
                <a:t>E</a:t>
              </a:r>
            </a:p>
          </p:txBody>
        </p:sp>
      </p:grpSp>
      <mc:AlternateContent xmlns:mc="http://schemas.openxmlformats.org/markup-compatibility/2006">
        <mc:Choice xmlns:a14="http://schemas.microsoft.com/office/drawing/2010/main" Requires="a14">
          <p:sp>
            <p:nvSpPr>
              <p:cNvPr id="41" name="Rectangle 40">
                <a:extLst>
                  <a:ext uri="{FF2B5EF4-FFF2-40B4-BE49-F238E27FC236}">
                    <a16:creationId xmlns:a16="http://schemas.microsoft.com/office/drawing/2014/main" id="{AF4700CD-3F20-6D41-9609-B5CF1C3A33EE}"/>
                  </a:ext>
                </a:extLst>
              </p:cNvPr>
              <p:cNvSpPr/>
              <p:nvPr/>
            </p:nvSpPr>
            <p:spPr>
              <a:xfrm>
                <a:off x="4263840" y="271836"/>
                <a:ext cx="3623684" cy="1077218"/>
              </a:xfrm>
              <a:prstGeom prst="rect">
                <a:avLst/>
              </a:prstGeom>
            </p:spPr>
            <p:txBody>
              <a:bodyPr wrap="none">
                <a:spAutoFit/>
              </a:bodyPr>
              <a:lstStyle/>
              <a:p>
                <a:r>
                  <a:rPr lang="en-US" sz="3200" dirty="0"/>
                  <a:t>Find the size of </a:t>
                </a:r>
                <a14:m>
                  <m:oMath xmlns:m="http://schemas.openxmlformats.org/officeDocument/2006/math">
                    <m:r>
                      <a:rPr lang="en-GB" sz="3200" i="1">
                        <a:latin typeface="Cambria Math" panose="02040503050406030204" pitchFamily="18" charset="0"/>
                      </a:rPr>
                      <m:t>𝑎</m:t>
                    </m:r>
                  </m:oMath>
                </a14:m>
                <a:endParaRPr lang="en-US" sz="3200" baseline="30000" dirty="0"/>
              </a:p>
              <a:p>
                <a:r>
                  <a:rPr lang="en-US" sz="3200" dirty="0"/>
                  <a:t>If DE is parallel to AC</a:t>
                </a:r>
              </a:p>
            </p:txBody>
          </p:sp>
        </mc:Choice>
        <mc:Fallback>
          <p:sp>
            <p:nvSpPr>
              <p:cNvPr id="41" name="Rectangle 40">
                <a:extLst>
                  <a:ext uri="{FF2B5EF4-FFF2-40B4-BE49-F238E27FC236}">
                    <a16:creationId xmlns:a16="http://schemas.microsoft.com/office/drawing/2014/main" id="{AF4700CD-3F20-6D41-9609-B5CF1C3A33EE}"/>
                  </a:ext>
                </a:extLst>
              </p:cNvPr>
              <p:cNvSpPr>
                <a:spLocks noRot="1" noChangeAspect="1" noMove="1" noResize="1" noEditPoints="1" noAdjustHandles="1" noChangeArrowheads="1" noChangeShapeType="1" noTextEdit="1"/>
              </p:cNvSpPr>
              <p:nvPr/>
            </p:nvSpPr>
            <p:spPr>
              <a:xfrm>
                <a:off x="4263840" y="271836"/>
                <a:ext cx="3623684" cy="1077218"/>
              </a:xfrm>
              <a:prstGeom prst="rect">
                <a:avLst/>
              </a:prstGeom>
              <a:blipFill>
                <a:blip r:embed="rId5"/>
                <a:stretch>
                  <a:fillRect l="-4181" t="-6977" r="-3136" b="-16279"/>
                </a:stretch>
              </a:blipFill>
            </p:spPr>
            <p:txBody>
              <a:bodyPr/>
              <a:lstStyle/>
              <a:p>
                <a:r>
                  <a:rPr lang="en-US">
                    <a:noFill/>
                  </a:rPr>
                  <a:t> </a:t>
                </a:r>
              </a:p>
            </p:txBody>
          </p:sp>
        </mc:Fallback>
      </mc:AlternateContent>
      <p:grpSp>
        <p:nvGrpSpPr>
          <p:cNvPr id="17" name="Group 16">
            <a:extLst>
              <a:ext uri="{FF2B5EF4-FFF2-40B4-BE49-F238E27FC236}">
                <a16:creationId xmlns:a16="http://schemas.microsoft.com/office/drawing/2014/main" id="{3646522A-26C4-8943-89DF-E50C0B680471}"/>
              </a:ext>
            </a:extLst>
          </p:cNvPr>
          <p:cNvGrpSpPr/>
          <p:nvPr/>
        </p:nvGrpSpPr>
        <p:grpSpPr>
          <a:xfrm>
            <a:off x="543163" y="3421760"/>
            <a:ext cx="2894764" cy="3217564"/>
            <a:chOff x="335640" y="2250538"/>
            <a:chExt cx="1328616" cy="1476772"/>
          </a:xfrm>
        </p:grpSpPr>
        <p:sp>
          <p:nvSpPr>
            <p:cNvPr id="18" name="Arc 17">
              <a:extLst>
                <a:ext uri="{FF2B5EF4-FFF2-40B4-BE49-F238E27FC236}">
                  <a16:creationId xmlns:a16="http://schemas.microsoft.com/office/drawing/2014/main" id="{AA728262-A72A-7742-AF2D-9063C918830B}"/>
                </a:ext>
              </a:extLst>
            </p:cNvPr>
            <p:cNvSpPr/>
            <p:nvPr/>
          </p:nvSpPr>
          <p:spPr>
            <a:xfrm rot="8850713">
              <a:off x="1016396" y="2942796"/>
              <a:ext cx="218247" cy="225005"/>
            </a:xfrm>
            <a:prstGeom prst="arc">
              <a:avLst>
                <a:gd name="adj1" fmla="val 16260489"/>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19" name="Rectangle 18">
                  <a:extLst>
                    <a:ext uri="{FF2B5EF4-FFF2-40B4-BE49-F238E27FC236}">
                      <a16:creationId xmlns:a16="http://schemas.microsoft.com/office/drawing/2014/main" id="{8610FED4-6C02-CA45-8A37-E8E7BD4209B2}"/>
                    </a:ext>
                  </a:extLst>
                </p:cNvPr>
                <p:cNvSpPr/>
                <p:nvPr/>
              </p:nvSpPr>
              <p:spPr>
                <a:xfrm>
                  <a:off x="668027" y="2561399"/>
                  <a:ext cx="256772" cy="318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4000" b="0" i="1" smtClean="0">
                            <a:latin typeface="Cambria Math" panose="02040503050406030204" pitchFamily="18" charset="0"/>
                          </a:rPr>
                          <m:t>𝑎</m:t>
                        </m:r>
                      </m:oMath>
                    </m:oMathPara>
                  </a14:m>
                  <a:endParaRPr lang="en-US" sz="4000" baseline="30000" dirty="0"/>
                </a:p>
              </p:txBody>
            </p:sp>
          </mc:Choice>
          <mc:Fallback>
            <p:sp>
              <p:nvSpPr>
                <p:cNvPr id="19" name="Rectangle 18">
                  <a:extLst>
                    <a:ext uri="{FF2B5EF4-FFF2-40B4-BE49-F238E27FC236}">
                      <a16:creationId xmlns:a16="http://schemas.microsoft.com/office/drawing/2014/main" id="{8610FED4-6C02-CA45-8A37-E8E7BD4209B2}"/>
                    </a:ext>
                  </a:extLst>
                </p:cNvPr>
                <p:cNvSpPr>
                  <a:spLocks noRot="1" noChangeAspect="1" noMove="1" noResize="1" noEditPoints="1" noAdjustHandles="1" noChangeArrowheads="1" noChangeShapeType="1" noTextEdit="1"/>
                </p:cNvSpPr>
                <p:nvPr/>
              </p:nvSpPr>
              <p:spPr>
                <a:xfrm>
                  <a:off x="668027" y="2561399"/>
                  <a:ext cx="256772" cy="318396"/>
                </a:xfrm>
                <a:prstGeom prst="rect">
                  <a:avLst/>
                </a:prstGeom>
                <a:blipFill>
                  <a:blip r:embed="rId6"/>
                  <a:stretch>
                    <a:fillRect/>
                  </a:stretch>
                </a:blipFill>
              </p:spPr>
              <p:txBody>
                <a:bodyPr/>
                <a:lstStyle/>
                <a:p>
                  <a:r>
                    <a:rPr lang="en-US">
                      <a:noFill/>
                    </a:rPr>
                    <a:t> </a:t>
                  </a:r>
                </a:p>
              </p:txBody>
            </p:sp>
          </mc:Fallback>
        </mc:AlternateContent>
        <p:sp>
          <p:nvSpPr>
            <p:cNvPr id="20" name="Arc 19">
              <a:extLst>
                <a:ext uri="{FF2B5EF4-FFF2-40B4-BE49-F238E27FC236}">
                  <a16:creationId xmlns:a16="http://schemas.microsoft.com/office/drawing/2014/main" id="{718EFD6E-4B18-0840-B514-36A76BF58D6E}"/>
                </a:ext>
              </a:extLst>
            </p:cNvPr>
            <p:cNvSpPr/>
            <p:nvPr/>
          </p:nvSpPr>
          <p:spPr>
            <a:xfrm rot="19604168">
              <a:off x="446657" y="3488909"/>
              <a:ext cx="218247" cy="225005"/>
            </a:xfrm>
            <a:prstGeom prst="arc">
              <a:avLst>
                <a:gd name="adj1" fmla="val 18906296"/>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F8E51155-06B3-2947-BF6E-6E0E8A30BC1D}"/>
                    </a:ext>
                  </a:extLst>
                </p:cNvPr>
                <p:cNvSpPr txBox="1"/>
                <p:nvPr/>
              </p:nvSpPr>
              <p:spPr>
                <a:xfrm>
                  <a:off x="642041" y="3363005"/>
                  <a:ext cx="308744"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rPr>
                          <m:t>82</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21" name="TextBox 20">
                  <a:extLst>
                    <a:ext uri="{FF2B5EF4-FFF2-40B4-BE49-F238E27FC236}">
                      <a16:creationId xmlns:a16="http://schemas.microsoft.com/office/drawing/2014/main" id="{F8E51155-06B3-2947-BF6E-6E0E8A30BC1D}"/>
                    </a:ext>
                  </a:extLst>
                </p:cNvPr>
                <p:cNvSpPr txBox="1">
                  <a:spLocks noRot="1" noChangeAspect="1" noMove="1" noResize="1" noEditPoints="1" noAdjustHandles="1" noChangeArrowheads="1" noChangeShapeType="1" noTextEdit="1"/>
                </p:cNvSpPr>
                <p:nvPr/>
              </p:nvSpPr>
              <p:spPr>
                <a:xfrm>
                  <a:off x="642041" y="3363005"/>
                  <a:ext cx="308744" cy="220809"/>
                </a:xfrm>
                <a:prstGeom prst="rect">
                  <a:avLst/>
                </a:prstGeom>
                <a:blipFill>
                  <a:blip r:embed="rId7"/>
                  <a:stretch>
                    <a:fillRect l="-16667" r="-3704" b="-7692"/>
                  </a:stretch>
                </a:blipFill>
              </p:spPr>
              <p:txBody>
                <a:bodyPr/>
                <a:lstStyle/>
                <a:p>
                  <a:r>
                    <a:rPr lang="en-US">
                      <a:noFill/>
                    </a:rPr>
                    <a:t> </a:t>
                  </a:r>
                </a:p>
              </p:txBody>
            </p:sp>
          </mc:Fallback>
        </mc:AlternateContent>
        <p:sp>
          <p:nvSpPr>
            <p:cNvPr id="22" name="Arc 21">
              <a:extLst>
                <a:ext uri="{FF2B5EF4-FFF2-40B4-BE49-F238E27FC236}">
                  <a16:creationId xmlns:a16="http://schemas.microsoft.com/office/drawing/2014/main" id="{6307F7AD-6C84-F247-BA9A-382BAFE7E4ED}"/>
                </a:ext>
              </a:extLst>
            </p:cNvPr>
            <p:cNvSpPr/>
            <p:nvPr/>
          </p:nvSpPr>
          <p:spPr>
            <a:xfrm rot="8850713">
              <a:off x="640154" y="2412077"/>
              <a:ext cx="218247" cy="225005"/>
            </a:xfrm>
            <a:prstGeom prst="arc">
              <a:avLst>
                <a:gd name="adj1" fmla="val 16260489"/>
                <a:gd name="adj2" fmla="val 1919836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DB955DC6-0ED3-3149-BC4B-7CA473674D56}"/>
                    </a:ext>
                  </a:extLst>
                </p:cNvPr>
                <p:cNvSpPr txBox="1"/>
                <p:nvPr/>
              </p:nvSpPr>
              <p:spPr>
                <a:xfrm>
                  <a:off x="839873" y="3132564"/>
                  <a:ext cx="413218"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i="1" smtClean="0">
                            <a:latin typeface="Cambria Math" panose="02040503050406030204" pitchFamily="18" charset="0"/>
                          </a:rPr>
                          <m:t>1</m:t>
                        </m:r>
                        <m:r>
                          <a:rPr lang="en-GB" sz="3200" b="0" i="1" smtClean="0">
                            <a:latin typeface="Cambria Math" panose="02040503050406030204" pitchFamily="18" charset="0"/>
                          </a:rPr>
                          <m:t>23</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23" name="TextBox 22">
                  <a:extLst>
                    <a:ext uri="{FF2B5EF4-FFF2-40B4-BE49-F238E27FC236}">
                      <a16:creationId xmlns:a16="http://schemas.microsoft.com/office/drawing/2014/main" id="{DB955DC6-0ED3-3149-BC4B-7CA473674D56}"/>
                    </a:ext>
                  </a:extLst>
                </p:cNvPr>
                <p:cNvSpPr txBox="1">
                  <a:spLocks noRot="1" noChangeAspect="1" noMove="1" noResize="1" noEditPoints="1" noAdjustHandles="1" noChangeArrowheads="1" noChangeShapeType="1" noTextEdit="1"/>
                </p:cNvSpPr>
                <p:nvPr/>
              </p:nvSpPr>
              <p:spPr>
                <a:xfrm>
                  <a:off x="839873" y="3132564"/>
                  <a:ext cx="413218" cy="220809"/>
                </a:xfrm>
                <a:prstGeom prst="rect">
                  <a:avLst/>
                </a:prstGeom>
                <a:blipFill>
                  <a:blip r:embed="rId8"/>
                  <a:stretch>
                    <a:fillRect l="-12500" r="-2778" b="-7692"/>
                  </a:stretch>
                </a:blipFill>
              </p:spPr>
              <p:txBody>
                <a:bodyPr/>
                <a:lstStyle/>
                <a:p>
                  <a:r>
                    <a:rPr lang="en-US">
                      <a:noFill/>
                    </a:rPr>
                    <a:t> </a:t>
                  </a:r>
                </a:p>
              </p:txBody>
            </p:sp>
          </mc:Fallback>
        </mc:AlternateContent>
        <p:sp>
          <p:nvSpPr>
            <p:cNvPr id="24" name="Triangle 23">
              <a:extLst>
                <a:ext uri="{FF2B5EF4-FFF2-40B4-BE49-F238E27FC236}">
                  <a16:creationId xmlns:a16="http://schemas.microsoft.com/office/drawing/2014/main" id="{E61C335D-3BAA-3942-88EB-249639F7466D}"/>
                </a:ext>
              </a:extLst>
            </p:cNvPr>
            <p:cNvSpPr/>
            <p:nvPr/>
          </p:nvSpPr>
          <p:spPr>
            <a:xfrm>
              <a:off x="555780" y="2508358"/>
              <a:ext cx="952364" cy="1099218"/>
            </a:xfrm>
            <a:prstGeom prst="triangle">
              <a:avLst>
                <a:gd name="adj" fmla="val 19248"/>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cxnSp>
          <p:nvCxnSpPr>
            <p:cNvPr id="25" name="Straight Connector 24">
              <a:extLst>
                <a:ext uri="{FF2B5EF4-FFF2-40B4-BE49-F238E27FC236}">
                  <a16:creationId xmlns:a16="http://schemas.microsoft.com/office/drawing/2014/main" id="{1C4A9062-A1B8-5D4B-958A-36C33FE82612}"/>
                </a:ext>
              </a:extLst>
            </p:cNvPr>
            <p:cNvCxnSpPr>
              <a:cxnSpLocks/>
            </p:cNvCxnSpPr>
            <p:nvPr/>
          </p:nvCxnSpPr>
          <p:spPr>
            <a:xfrm flipV="1">
              <a:off x="404225" y="3057967"/>
              <a:ext cx="104924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832045CF-C3FC-8040-9FEF-887C91916F14}"/>
                </a:ext>
              </a:extLst>
            </p:cNvPr>
            <p:cNvSpPr/>
            <p:nvPr/>
          </p:nvSpPr>
          <p:spPr>
            <a:xfrm>
              <a:off x="335640" y="3430662"/>
              <a:ext cx="207624" cy="296648"/>
            </a:xfrm>
            <a:prstGeom prst="rect">
              <a:avLst/>
            </a:prstGeom>
          </p:spPr>
          <p:txBody>
            <a:bodyPr wrap="none">
              <a:spAutoFit/>
            </a:bodyPr>
            <a:lstStyle/>
            <a:p>
              <a:r>
                <a:rPr lang="en-US" sz="3600" dirty="0"/>
                <a:t>A</a:t>
              </a:r>
            </a:p>
          </p:txBody>
        </p:sp>
        <p:sp>
          <p:nvSpPr>
            <p:cNvPr id="27" name="Rectangle 26">
              <a:extLst>
                <a:ext uri="{FF2B5EF4-FFF2-40B4-BE49-F238E27FC236}">
                  <a16:creationId xmlns:a16="http://schemas.microsoft.com/office/drawing/2014/main" id="{42D52A50-44B2-6140-B4CE-C47B4EB3943E}"/>
                </a:ext>
              </a:extLst>
            </p:cNvPr>
            <p:cNvSpPr/>
            <p:nvPr/>
          </p:nvSpPr>
          <p:spPr>
            <a:xfrm>
              <a:off x="589415" y="2250538"/>
              <a:ext cx="200267" cy="296648"/>
            </a:xfrm>
            <a:prstGeom prst="rect">
              <a:avLst/>
            </a:prstGeom>
          </p:spPr>
          <p:txBody>
            <a:bodyPr wrap="none">
              <a:spAutoFit/>
            </a:bodyPr>
            <a:lstStyle/>
            <a:p>
              <a:r>
                <a:rPr lang="en-US" sz="3600" dirty="0"/>
                <a:t>B</a:t>
              </a:r>
            </a:p>
          </p:txBody>
        </p:sp>
        <p:sp>
          <p:nvSpPr>
            <p:cNvPr id="42" name="Rectangle 41">
              <a:extLst>
                <a:ext uri="{FF2B5EF4-FFF2-40B4-BE49-F238E27FC236}">
                  <a16:creationId xmlns:a16="http://schemas.microsoft.com/office/drawing/2014/main" id="{59806F9D-77F8-1E43-A01B-68FE5769ECFC}"/>
                </a:ext>
              </a:extLst>
            </p:cNvPr>
            <p:cNvSpPr/>
            <p:nvPr/>
          </p:nvSpPr>
          <p:spPr>
            <a:xfrm>
              <a:off x="1466197" y="3427880"/>
              <a:ext cx="198059" cy="296648"/>
            </a:xfrm>
            <a:prstGeom prst="rect">
              <a:avLst/>
            </a:prstGeom>
          </p:spPr>
          <p:txBody>
            <a:bodyPr wrap="none">
              <a:spAutoFit/>
            </a:bodyPr>
            <a:lstStyle/>
            <a:p>
              <a:r>
                <a:rPr lang="en-US" sz="3600" dirty="0"/>
                <a:t>C</a:t>
              </a:r>
            </a:p>
          </p:txBody>
        </p:sp>
        <p:sp>
          <p:nvSpPr>
            <p:cNvPr id="43" name="Rectangle 42">
              <a:extLst>
                <a:ext uri="{FF2B5EF4-FFF2-40B4-BE49-F238E27FC236}">
                  <a16:creationId xmlns:a16="http://schemas.microsoft.com/office/drawing/2014/main" id="{26573DE8-EB18-B942-8708-9311420343C9}"/>
                </a:ext>
              </a:extLst>
            </p:cNvPr>
            <p:cNvSpPr/>
            <p:nvPr/>
          </p:nvSpPr>
          <p:spPr>
            <a:xfrm>
              <a:off x="455562" y="2809957"/>
              <a:ext cx="214982" cy="296648"/>
            </a:xfrm>
            <a:prstGeom prst="rect">
              <a:avLst/>
            </a:prstGeom>
          </p:spPr>
          <p:txBody>
            <a:bodyPr wrap="none">
              <a:spAutoFit/>
            </a:bodyPr>
            <a:lstStyle/>
            <a:p>
              <a:r>
                <a:rPr lang="en-US" sz="3600" dirty="0"/>
                <a:t>D</a:t>
              </a:r>
            </a:p>
          </p:txBody>
        </p:sp>
        <p:sp>
          <p:nvSpPr>
            <p:cNvPr id="44" name="Rectangle 43">
              <a:extLst>
                <a:ext uri="{FF2B5EF4-FFF2-40B4-BE49-F238E27FC236}">
                  <a16:creationId xmlns:a16="http://schemas.microsoft.com/office/drawing/2014/main" id="{ED1D6103-9F47-9746-A91B-21C7F3F98679}"/>
                </a:ext>
              </a:extLst>
            </p:cNvPr>
            <p:cNvSpPr/>
            <p:nvPr/>
          </p:nvSpPr>
          <p:spPr>
            <a:xfrm>
              <a:off x="1091907" y="2815215"/>
              <a:ext cx="188495" cy="296648"/>
            </a:xfrm>
            <a:prstGeom prst="rect">
              <a:avLst/>
            </a:prstGeom>
          </p:spPr>
          <p:txBody>
            <a:bodyPr wrap="none">
              <a:spAutoFit/>
            </a:bodyPr>
            <a:lstStyle/>
            <a:p>
              <a:r>
                <a:rPr lang="en-US" sz="3600" dirty="0"/>
                <a:t>E</a:t>
              </a:r>
            </a:p>
          </p:txBody>
        </p:sp>
      </p:grpSp>
      <mc:AlternateContent xmlns:mc="http://schemas.openxmlformats.org/markup-compatibility/2006">
        <mc:Choice xmlns:p14="http://schemas.microsoft.com/office/powerpoint/2010/main" Requires="p14">
          <p:contentPart p14:bwMode="auto" r:id="rId9">
            <p14:nvContentPartPr>
              <p14:cNvPr id="3" name="Ink 2">
                <a:extLst>
                  <a:ext uri="{FF2B5EF4-FFF2-40B4-BE49-F238E27FC236}">
                    <a16:creationId xmlns:a16="http://schemas.microsoft.com/office/drawing/2014/main" id="{8C4A2CA1-B515-9C49-872B-C836E0209D11}"/>
                  </a:ext>
                </a:extLst>
              </p14:cNvPr>
              <p14:cNvContentPartPr/>
              <p14:nvPr/>
            </p14:nvContentPartPr>
            <p14:xfrm>
              <a:off x="977400" y="4086360"/>
              <a:ext cx="1322640" cy="2370240"/>
            </p14:xfrm>
          </p:contentPart>
        </mc:Choice>
        <mc:Fallback>
          <p:pic>
            <p:nvPicPr>
              <p:cNvPr id="3" name="Ink 2">
                <a:extLst>
                  <a:ext uri="{FF2B5EF4-FFF2-40B4-BE49-F238E27FC236}">
                    <a16:creationId xmlns:a16="http://schemas.microsoft.com/office/drawing/2014/main" id="{8C4A2CA1-B515-9C49-872B-C836E0209D11}"/>
                  </a:ext>
                </a:extLst>
              </p:cNvPr>
              <p:cNvPicPr/>
              <p:nvPr/>
            </p:nvPicPr>
            <p:blipFill>
              <a:blip r:embed="rId10"/>
              <a:stretch>
                <a:fillRect/>
              </a:stretch>
            </p:blipFill>
            <p:spPr>
              <a:xfrm>
                <a:off x="961560" y="4023000"/>
                <a:ext cx="1353960" cy="24969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4" name="Ink 3">
                <a:extLst>
                  <a:ext uri="{FF2B5EF4-FFF2-40B4-BE49-F238E27FC236}">
                    <a16:creationId xmlns:a16="http://schemas.microsoft.com/office/drawing/2014/main" id="{701A730B-5B06-484B-8ECC-4DD120654AAA}"/>
                  </a:ext>
                </a:extLst>
              </p14:cNvPr>
              <p14:cNvContentPartPr/>
              <p14:nvPr/>
            </p14:nvContentPartPr>
            <p14:xfrm>
              <a:off x="1018080" y="4185360"/>
              <a:ext cx="431280" cy="2299320"/>
            </p14:xfrm>
          </p:contentPart>
        </mc:Choice>
        <mc:Fallback>
          <p:pic>
            <p:nvPicPr>
              <p:cNvPr id="4" name="Ink 3">
                <a:extLst>
                  <a:ext uri="{FF2B5EF4-FFF2-40B4-BE49-F238E27FC236}">
                    <a16:creationId xmlns:a16="http://schemas.microsoft.com/office/drawing/2014/main" id="{701A730B-5B06-484B-8ECC-4DD120654AAA}"/>
                  </a:ext>
                </a:extLst>
              </p:cNvPr>
              <p:cNvPicPr/>
              <p:nvPr/>
            </p:nvPicPr>
            <p:blipFill>
              <a:blip r:embed="rId12"/>
              <a:stretch>
                <a:fillRect/>
              </a:stretch>
            </p:blipFill>
            <p:spPr>
              <a:xfrm>
                <a:off x="1002240" y="4122000"/>
                <a:ext cx="462600" cy="24260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5" name="Ink 4">
                <a:extLst>
                  <a:ext uri="{FF2B5EF4-FFF2-40B4-BE49-F238E27FC236}">
                    <a16:creationId xmlns:a16="http://schemas.microsoft.com/office/drawing/2014/main" id="{9BC6C62D-59DC-204F-ADF7-785195CDABC7}"/>
                  </a:ext>
                </a:extLst>
              </p14:cNvPr>
              <p14:cNvContentPartPr/>
              <p14:nvPr/>
            </p14:nvContentPartPr>
            <p14:xfrm>
              <a:off x="1072440" y="4802040"/>
              <a:ext cx="685080" cy="1560600"/>
            </p14:xfrm>
          </p:contentPart>
        </mc:Choice>
        <mc:Fallback>
          <p:pic>
            <p:nvPicPr>
              <p:cNvPr id="5" name="Ink 4">
                <a:extLst>
                  <a:ext uri="{FF2B5EF4-FFF2-40B4-BE49-F238E27FC236}">
                    <a16:creationId xmlns:a16="http://schemas.microsoft.com/office/drawing/2014/main" id="{9BC6C62D-59DC-204F-ADF7-785195CDABC7}"/>
                  </a:ext>
                </a:extLst>
              </p:cNvPr>
              <p:cNvPicPr/>
              <p:nvPr/>
            </p:nvPicPr>
            <p:blipFill>
              <a:blip r:embed="rId14"/>
              <a:stretch>
                <a:fillRect/>
              </a:stretch>
            </p:blipFill>
            <p:spPr>
              <a:xfrm>
                <a:off x="1063080" y="4792680"/>
                <a:ext cx="703800" cy="1579320"/>
              </a:xfrm>
              <a:prstGeom prst="rect">
                <a:avLst/>
              </a:prstGeom>
            </p:spPr>
          </p:pic>
        </mc:Fallback>
      </mc:AlternateContent>
    </p:spTree>
    <p:extLst>
      <p:ext uri="{BB962C8B-B14F-4D97-AF65-F5344CB8AC3E}">
        <p14:creationId xmlns:p14="http://schemas.microsoft.com/office/powerpoint/2010/main" val="3739089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4D70251-C963-6A46-A9F9-7F944C9BA7E3}"/>
              </a:ext>
            </a:extLst>
          </p:cNvPr>
          <p:cNvGrpSpPr/>
          <p:nvPr/>
        </p:nvGrpSpPr>
        <p:grpSpPr>
          <a:xfrm>
            <a:off x="592900" y="76872"/>
            <a:ext cx="2976213" cy="3266423"/>
            <a:chOff x="335640" y="2250538"/>
            <a:chExt cx="1365999" cy="1499197"/>
          </a:xfrm>
        </p:grpSpPr>
        <p:sp>
          <p:nvSpPr>
            <p:cNvPr id="28" name="Arc 27">
              <a:extLst>
                <a:ext uri="{FF2B5EF4-FFF2-40B4-BE49-F238E27FC236}">
                  <a16:creationId xmlns:a16="http://schemas.microsoft.com/office/drawing/2014/main" id="{F022D3CF-C09E-B346-9D5E-BCF0D878F95B}"/>
                </a:ext>
              </a:extLst>
            </p:cNvPr>
            <p:cNvSpPr/>
            <p:nvPr/>
          </p:nvSpPr>
          <p:spPr>
            <a:xfrm rot="8850713">
              <a:off x="1016396" y="2942796"/>
              <a:ext cx="218247" cy="225005"/>
            </a:xfrm>
            <a:prstGeom prst="arc">
              <a:avLst>
                <a:gd name="adj1" fmla="val 16260489"/>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29" name="Rectangle 28">
                  <a:extLst>
                    <a:ext uri="{FF2B5EF4-FFF2-40B4-BE49-F238E27FC236}">
                      <a16:creationId xmlns:a16="http://schemas.microsoft.com/office/drawing/2014/main" id="{FD457405-4009-BF4B-8BE1-8CC0BEDD9284}"/>
                    </a:ext>
                  </a:extLst>
                </p:cNvPr>
                <p:cNvSpPr/>
                <p:nvPr/>
              </p:nvSpPr>
              <p:spPr>
                <a:xfrm>
                  <a:off x="668027" y="2561399"/>
                  <a:ext cx="256772" cy="318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4000" b="0" i="1" smtClean="0">
                            <a:latin typeface="Cambria Math" panose="02040503050406030204" pitchFamily="18" charset="0"/>
                          </a:rPr>
                          <m:t>𝑎</m:t>
                        </m:r>
                      </m:oMath>
                    </m:oMathPara>
                  </a14:m>
                  <a:endParaRPr lang="en-US" sz="4000" baseline="30000" dirty="0"/>
                </a:p>
              </p:txBody>
            </p:sp>
          </mc:Choice>
          <mc:Fallback>
            <p:sp>
              <p:nvSpPr>
                <p:cNvPr id="29" name="Rectangle 28">
                  <a:extLst>
                    <a:ext uri="{FF2B5EF4-FFF2-40B4-BE49-F238E27FC236}">
                      <a16:creationId xmlns:a16="http://schemas.microsoft.com/office/drawing/2014/main" id="{FD457405-4009-BF4B-8BE1-8CC0BEDD9284}"/>
                    </a:ext>
                  </a:extLst>
                </p:cNvPr>
                <p:cNvSpPr>
                  <a:spLocks noRot="1" noChangeAspect="1" noMove="1" noResize="1" noEditPoints="1" noAdjustHandles="1" noChangeArrowheads="1" noChangeShapeType="1" noTextEdit="1"/>
                </p:cNvSpPr>
                <p:nvPr/>
              </p:nvSpPr>
              <p:spPr>
                <a:xfrm>
                  <a:off x="668027" y="2561399"/>
                  <a:ext cx="256772" cy="318396"/>
                </a:xfrm>
                <a:prstGeom prst="rect">
                  <a:avLst/>
                </a:prstGeom>
                <a:blipFill>
                  <a:blip r:embed="rId2"/>
                  <a:stretch>
                    <a:fillRect/>
                  </a:stretch>
                </a:blipFill>
              </p:spPr>
              <p:txBody>
                <a:bodyPr/>
                <a:lstStyle/>
                <a:p>
                  <a:r>
                    <a:rPr lang="en-US">
                      <a:noFill/>
                    </a:rPr>
                    <a:t> </a:t>
                  </a:r>
                </a:p>
              </p:txBody>
            </p:sp>
          </mc:Fallback>
        </mc:AlternateContent>
        <p:sp>
          <p:nvSpPr>
            <p:cNvPr id="30" name="Arc 29">
              <a:extLst>
                <a:ext uri="{FF2B5EF4-FFF2-40B4-BE49-F238E27FC236}">
                  <a16:creationId xmlns:a16="http://schemas.microsoft.com/office/drawing/2014/main" id="{B0978D20-6E48-A342-AE32-1AC04E88A525}"/>
                </a:ext>
              </a:extLst>
            </p:cNvPr>
            <p:cNvSpPr/>
            <p:nvPr/>
          </p:nvSpPr>
          <p:spPr>
            <a:xfrm rot="19604168">
              <a:off x="446657" y="3488909"/>
              <a:ext cx="218247" cy="225005"/>
            </a:xfrm>
            <a:prstGeom prst="arc">
              <a:avLst>
                <a:gd name="adj1" fmla="val 18906296"/>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31" name="TextBox 30">
                  <a:extLst>
                    <a:ext uri="{FF2B5EF4-FFF2-40B4-BE49-F238E27FC236}">
                      <a16:creationId xmlns:a16="http://schemas.microsoft.com/office/drawing/2014/main" id="{4E096880-6EAA-144C-887E-B05831C1B42E}"/>
                    </a:ext>
                  </a:extLst>
                </p:cNvPr>
                <p:cNvSpPr txBox="1"/>
                <p:nvPr/>
              </p:nvSpPr>
              <p:spPr>
                <a:xfrm>
                  <a:off x="642041" y="3363005"/>
                  <a:ext cx="308744"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rPr>
                          <m:t>82</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31" name="TextBox 30">
                  <a:extLst>
                    <a:ext uri="{FF2B5EF4-FFF2-40B4-BE49-F238E27FC236}">
                      <a16:creationId xmlns:a16="http://schemas.microsoft.com/office/drawing/2014/main" id="{4E096880-6EAA-144C-887E-B05831C1B42E}"/>
                    </a:ext>
                  </a:extLst>
                </p:cNvPr>
                <p:cNvSpPr txBox="1">
                  <a:spLocks noRot="1" noChangeAspect="1" noMove="1" noResize="1" noEditPoints="1" noAdjustHandles="1" noChangeArrowheads="1" noChangeShapeType="1" noTextEdit="1"/>
                </p:cNvSpPr>
                <p:nvPr/>
              </p:nvSpPr>
              <p:spPr>
                <a:xfrm>
                  <a:off x="642041" y="3363005"/>
                  <a:ext cx="308744" cy="220809"/>
                </a:xfrm>
                <a:prstGeom prst="rect">
                  <a:avLst/>
                </a:prstGeom>
                <a:blipFill>
                  <a:blip r:embed="rId3"/>
                  <a:stretch>
                    <a:fillRect l="-16667" r="-3704" b="-10256"/>
                  </a:stretch>
                </a:blipFill>
              </p:spPr>
              <p:txBody>
                <a:bodyPr/>
                <a:lstStyle/>
                <a:p>
                  <a:r>
                    <a:rPr lang="en-US">
                      <a:noFill/>
                    </a:rPr>
                    <a:t> </a:t>
                  </a:r>
                </a:p>
              </p:txBody>
            </p:sp>
          </mc:Fallback>
        </mc:AlternateContent>
        <p:sp>
          <p:nvSpPr>
            <p:cNvPr id="32" name="Arc 31">
              <a:extLst>
                <a:ext uri="{FF2B5EF4-FFF2-40B4-BE49-F238E27FC236}">
                  <a16:creationId xmlns:a16="http://schemas.microsoft.com/office/drawing/2014/main" id="{51040060-3C8E-994A-96FB-F5B8236F51FB}"/>
                </a:ext>
              </a:extLst>
            </p:cNvPr>
            <p:cNvSpPr/>
            <p:nvPr/>
          </p:nvSpPr>
          <p:spPr>
            <a:xfrm rot="8850713">
              <a:off x="640154" y="2412077"/>
              <a:ext cx="218247" cy="225005"/>
            </a:xfrm>
            <a:prstGeom prst="arc">
              <a:avLst>
                <a:gd name="adj1" fmla="val 16260489"/>
                <a:gd name="adj2" fmla="val 1919836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33" name="TextBox 32">
                  <a:extLst>
                    <a:ext uri="{FF2B5EF4-FFF2-40B4-BE49-F238E27FC236}">
                      <a16:creationId xmlns:a16="http://schemas.microsoft.com/office/drawing/2014/main" id="{E60B43FD-BD88-2B4E-81C1-5D4EA41DFA89}"/>
                    </a:ext>
                  </a:extLst>
                </p:cNvPr>
                <p:cNvSpPr txBox="1"/>
                <p:nvPr/>
              </p:nvSpPr>
              <p:spPr>
                <a:xfrm>
                  <a:off x="839873" y="3132564"/>
                  <a:ext cx="413218"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i="1" smtClean="0">
                            <a:latin typeface="Cambria Math" panose="02040503050406030204" pitchFamily="18" charset="0"/>
                          </a:rPr>
                          <m:t>1</m:t>
                        </m:r>
                        <m:r>
                          <a:rPr lang="en-GB" sz="3200" b="0" i="1" smtClean="0">
                            <a:latin typeface="Cambria Math" panose="02040503050406030204" pitchFamily="18" charset="0"/>
                          </a:rPr>
                          <m:t>23</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33" name="TextBox 32">
                  <a:extLst>
                    <a:ext uri="{FF2B5EF4-FFF2-40B4-BE49-F238E27FC236}">
                      <a16:creationId xmlns:a16="http://schemas.microsoft.com/office/drawing/2014/main" id="{E60B43FD-BD88-2B4E-81C1-5D4EA41DFA89}"/>
                    </a:ext>
                  </a:extLst>
                </p:cNvPr>
                <p:cNvSpPr txBox="1">
                  <a:spLocks noRot="1" noChangeAspect="1" noMove="1" noResize="1" noEditPoints="1" noAdjustHandles="1" noChangeArrowheads="1" noChangeShapeType="1" noTextEdit="1"/>
                </p:cNvSpPr>
                <p:nvPr/>
              </p:nvSpPr>
              <p:spPr>
                <a:xfrm>
                  <a:off x="839873" y="3132564"/>
                  <a:ext cx="413218" cy="220809"/>
                </a:xfrm>
                <a:prstGeom prst="rect">
                  <a:avLst/>
                </a:prstGeom>
                <a:blipFill>
                  <a:blip r:embed="rId4"/>
                  <a:stretch>
                    <a:fillRect l="-10959" r="-1370" b="-7692"/>
                  </a:stretch>
                </a:blipFill>
              </p:spPr>
              <p:txBody>
                <a:bodyPr/>
                <a:lstStyle/>
                <a:p>
                  <a:r>
                    <a:rPr lang="en-US">
                      <a:noFill/>
                    </a:rPr>
                    <a:t> </a:t>
                  </a:r>
                </a:p>
              </p:txBody>
            </p:sp>
          </mc:Fallback>
        </mc:AlternateContent>
        <p:sp>
          <p:nvSpPr>
            <p:cNvPr id="34" name="Triangle 33">
              <a:extLst>
                <a:ext uri="{FF2B5EF4-FFF2-40B4-BE49-F238E27FC236}">
                  <a16:creationId xmlns:a16="http://schemas.microsoft.com/office/drawing/2014/main" id="{C8CA3F6E-F069-7F4D-8077-5B478831CA85}"/>
                </a:ext>
              </a:extLst>
            </p:cNvPr>
            <p:cNvSpPr/>
            <p:nvPr/>
          </p:nvSpPr>
          <p:spPr>
            <a:xfrm>
              <a:off x="555780" y="2508358"/>
              <a:ext cx="952364" cy="1099218"/>
            </a:xfrm>
            <a:prstGeom prst="triangle">
              <a:avLst>
                <a:gd name="adj" fmla="val 19248"/>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cxnSp>
          <p:nvCxnSpPr>
            <p:cNvPr id="35" name="Straight Connector 34">
              <a:extLst>
                <a:ext uri="{FF2B5EF4-FFF2-40B4-BE49-F238E27FC236}">
                  <a16:creationId xmlns:a16="http://schemas.microsoft.com/office/drawing/2014/main" id="{B889CDE2-73BE-794E-B6AB-A4B7CD71932B}"/>
                </a:ext>
              </a:extLst>
            </p:cNvPr>
            <p:cNvCxnSpPr>
              <a:cxnSpLocks/>
            </p:cNvCxnSpPr>
            <p:nvPr/>
          </p:nvCxnSpPr>
          <p:spPr>
            <a:xfrm flipV="1">
              <a:off x="404225" y="3057967"/>
              <a:ext cx="104924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05F87B3E-C1C2-E144-8295-E18B566BD510}"/>
                </a:ext>
              </a:extLst>
            </p:cNvPr>
            <p:cNvSpPr/>
            <p:nvPr/>
          </p:nvSpPr>
          <p:spPr>
            <a:xfrm>
              <a:off x="335640" y="3430662"/>
              <a:ext cx="207624" cy="296648"/>
            </a:xfrm>
            <a:prstGeom prst="rect">
              <a:avLst/>
            </a:prstGeom>
          </p:spPr>
          <p:txBody>
            <a:bodyPr wrap="none">
              <a:spAutoFit/>
            </a:bodyPr>
            <a:lstStyle/>
            <a:p>
              <a:r>
                <a:rPr lang="en-US" sz="3600" dirty="0"/>
                <a:t>A</a:t>
              </a:r>
            </a:p>
          </p:txBody>
        </p:sp>
        <p:sp>
          <p:nvSpPr>
            <p:cNvPr id="37" name="Rectangle 36">
              <a:extLst>
                <a:ext uri="{FF2B5EF4-FFF2-40B4-BE49-F238E27FC236}">
                  <a16:creationId xmlns:a16="http://schemas.microsoft.com/office/drawing/2014/main" id="{3B87FB8C-07BA-1F46-AF8A-422DF7811314}"/>
                </a:ext>
              </a:extLst>
            </p:cNvPr>
            <p:cNvSpPr/>
            <p:nvPr/>
          </p:nvSpPr>
          <p:spPr>
            <a:xfrm>
              <a:off x="589415" y="2250538"/>
              <a:ext cx="200267" cy="296648"/>
            </a:xfrm>
            <a:prstGeom prst="rect">
              <a:avLst/>
            </a:prstGeom>
          </p:spPr>
          <p:txBody>
            <a:bodyPr wrap="none">
              <a:spAutoFit/>
            </a:bodyPr>
            <a:lstStyle/>
            <a:p>
              <a:r>
                <a:rPr lang="en-US" sz="3600" dirty="0"/>
                <a:t>B</a:t>
              </a:r>
            </a:p>
          </p:txBody>
        </p:sp>
        <p:sp>
          <p:nvSpPr>
            <p:cNvPr id="38" name="Rectangle 37">
              <a:extLst>
                <a:ext uri="{FF2B5EF4-FFF2-40B4-BE49-F238E27FC236}">
                  <a16:creationId xmlns:a16="http://schemas.microsoft.com/office/drawing/2014/main" id="{C1497C69-60A7-454A-B380-409FEB8CF8EC}"/>
                </a:ext>
              </a:extLst>
            </p:cNvPr>
            <p:cNvSpPr/>
            <p:nvPr/>
          </p:nvSpPr>
          <p:spPr>
            <a:xfrm>
              <a:off x="1503580" y="3453087"/>
              <a:ext cx="198059" cy="296648"/>
            </a:xfrm>
            <a:prstGeom prst="rect">
              <a:avLst/>
            </a:prstGeom>
          </p:spPr>
          <p:txBody>
            <a:bodyPr wrap="none">
              <a:spAutoFit/>
            </a:bodyPr>
            <a:lstStyle/>
            <a:p>
              <a:r>
                <a:rPr lang="en-US" sz="3600" dirty="0"/>
                <a:t>C</a:t>
              </a:r>
            </a:p>
          </p:txBody>
        </p:sp>
        <p:sp>
          <p:nvSpPr>
            <p:cNvPr id="39" name="Rectangle 38">
              <a:extLst>
                <a:ext uri="{FF2B5EF4-FFF2-40B4-BE49-F238E27FC236}">
                  <a16:creationId xmlns:a16="http://schemas.microsoft.com/office/drawing/2014/main" id="{85B7A895-C6BE-294C-BFF8-3C066D20CDDD}"/>
                </a:ext>
              </a:extLst>
            </p:cNvPr>
            <p:cNvSpPr/>
            <p:nvPr/>
          </p:nvSpPr>
          <p:spPr>
            <a:xfrm>
              <a:off x="470922" y="2809957"/>
              <a:ext cx="214982" cy="296648"/>
            </a:xfrm>
            <a:prstGeom prst="rect">
              <a:avLst/>
            </a:prstGeom>
          </p:spPr>
          <p:txBody>
            <a:bodyPr wrap="none">
              <a:spAutoFit/>
            </a:bodyPr>
            <a:lstStyle/>
            <a:p>
              <a:r>
                <a:rPr lang="en-US" sz="3600" dirty="0"/>
                <a:t>D</a:t>
              </a:r>
            </a:p>
          </p:txBody>
        </p:sp>
        <p:sp>
          <p:nvSpPr>
            <p:cNvPr id="40" name="Rectangle 39">
              <a:extLst>
                <a:ext uri="{FF2B5EF4-FFF2-40B4-BE49-F238E27FC236}">
                  <a16:creationId xmlns:a16="http://schemas.microsoft.com/office/drawing/2014/main" id="{3926084B-EF5F-6D4B-8DB9-4C89FB90C35B}"/>
                </a:ext>
              </a:extLst>
            </p:cNvPr>
            <p:cNvSpPr/>
            <p:nvPr/>
          </p:nvSpPr>
          <p:spPr>
            <a:xfrm>
              <a:off x="1071983" y="2808199"/>
              <a:ext cx="188495" cy="296648"/>
            </a:xfrm>
            <a:prstGeom prst="rect">
              <a:avLst/>
            </a:prstGeom>
          </p:spPr>
          <p:txBody>
            <a:bodyPr wrap="none">
              <a:spAutoFit/>
            </a:bodyPr>
            <a:lstStyle/>
            <a:p>
              <a:r>
                <a:rPr lang="en-US" sz="3600" dirty="0"/>
                <a:t>E</a:t>
              </a:r>
            </a:p>
          </p:txBody>
        </p:sp>
      </p:grpSp>
      <mc:AlternateContent xmlns:mc="http://schemas.openxmlformats.org/markup-compatibility/2006">
        <mc:Choice xmlns:a14="http://schemas.microsoft.com/office/drawing/2010/main" Requires="a14">
          <p:sp>
            <p:nvSpPr>
              <p:cNvPr id="41" name="Rectangle 40">
                <a:extLst>
                  <a:ext uri="{FF2B5EF4-FFF2-40B4-BE49-F238E27FC236}">
                    <a16:creationId xmlns:a16="http://schemas.microsoft.com/office/drawing/2014/main" id="{AF4700CD-3F20-6D41-9609-B5CF1C3A33EE}"/>
                  </a:ext>
                </a:extLst>
              </p:cNvPr>
              <p:cNvSpPr/>
              <p:nvPr/>
            </p:nvSpPr>
            <p:spPr>
              <a:xfrm>
                <a:off x="4263840" y="271836"/>
                <a:ext cx="3623684" cy="1077218"/>
              </a:xfrm>
              <a:prstGeom prst="rect">
                <a:avLst/>
              </a:prstGeom>
            </p:spPr>
            <p:txBody>
              <a:bodyPr wrap="none">
                <a:spAutoFit/>
              </a:bodyPr>
              <a:lstStyle/>
              <a:p>
                <a:r>
                  <a:rPr lang="en-US" sz="3200" dirty="0"/>
                  <a:t>Find the size of </a:t>
                </a:r>
                <a14:m>
                  <m:oMath xmlns:m="http://schemas.openxmlformats.org/officeDocument/2006/math">
                    <m:r>
                      <a:rPr lang="en-GB" sz="3200" i="1">
                        <a:latin typeface="Cambria Math" panose="02040503050406030204" pitchFamily="18" charset="0"/>
                      </a:rPr>
                      <m:t>𝑎</m:t>
                    </m:r>
                  </m:oMath>
                </a14:m>
                <a:endParaRPr lang="en-US" sz="3200" baseline="30000" dirty="0"/>
              </a:p>
              <a:p>
                <a:r>
                  <a:rPr lang="en-US" sz="3200" dirty="0"/>
                  <a:t>If DE is parallel to AC</a:t>
                </a:r>
              </a:p>
            </p:txBody>
          </p:sp>
        </mc:Choice>
        <mc:Fallback>
          <p:sp>
            <p:nvSpPr>
              <p:cNvPr id="41" name="Rectangle 40">
                <a:extLst>
                  <a:ext uri="{FF2B5EF4-FFF2-40B4-BE49-F238E27FC236}">
                    <a16:creationId xmlns:a16="http://schemas.microsoft.com/office/drawing/2014/main" id="{AF4700CD-3F20-6D41-9609-B5CF1C3A33EE}"/>
                  </a:ext>
                </a:extLst>
              </p:cNvPr>
              <p:cNvSpPr>
                <a:spLocks noRot="1" noChangeAspect="1" noMove="1" noResize="1" noEditPoints="1" noAdjustHandles="1" noChangeArrowheads="1" noChangeShapeType="1" noTextEdit="1"/>
              </p:cNvSpPr>
              <p:nvPr/>
            </p:nvSpPr>
            <p:spPr>
              <a:xfrm>
                <a:off x="4263840" y="271836"/>
                <a:ext cx="3623684" cy="1077218"/>
              </a:xfrm>
              <a:prstGeom prst="rect">
                <a:avLst/>
              </a:prstGeom>
              <a:blipFill>
                <a:blip r:embed="rId5"/>
                <a:stretch>
                  <a:fillRect l="-4181" t="-6977" r="-3136" b="-16279"/>
                </a:stretch>
              </a:blipFill>
            </p:spPr>
            <p:txBody>
              <a:bodyPr/>
              <a:lstStyle/>
              <a:p>
                <a:r>
                  <a:rPr lang="en-US">
                    <a:noFill/>
                  </a:rPr>
                  <a:t> </a:t>
                </a:r>
              </a:p>
            </p:txBody>
          </p:sp>
        </mc:Fallback>
      </mc:AlternateContent>
      <p:grpSp>
        <p:nvGrpSpPr>
          <p:cNvPr id="17" name="Group 16">
            <a:extLst>
              <a:ext uri="{FF2B5EF4-FFF2-40B4-BE49-F238E27FC236}">
                <a16:creationId xmlns:a16="http://schemas.microsoft.com/office/drawing/2014/main" id="{3646522A-26C4-8943-89DF-E50C0B680471}"/>
              </a:ext>
            </a:extLst>
          </p:cNvPr>
          <p:cNvGrpSpPr/>
          <p:nvPr/>
        </p:nvGrpSpPr>
        <p:grpSpPr>
          <a:xfrm>
            <a:off x="543163" y="3421760"/>
            <a:ext cx="2894764" cy="3217564"/>
            <a:chOff x="335640" y="2250538"/>
            <a:chExt cx="1328616" cy="1476772"/>
          </a:xfrm>
        </p:grpSpPr>
        <p:sp>
          <p:nvSpPr>
            <p:cNvPr id="18" name="Arc 17">
              <a:extLst>
                <a:ext uri="{FF2B5EF4-FFF2-40B4-BE49-F238E27FC236}">
                  <a16:creationId xmlns:a16="http://schemas.microsoft.com/office/drawing/2014/main" id="{AA728262-A72A-7742-AF2D-9063C918830B}"/>
                </a:ext>
              </a:extLst>
            </p:cNvPr>
            <p:cNvSpPr/>
            <p:nvPr/>
          </p:nvSpPr>
          <p:spPr>
            <a:xfrm rot="8850713">
              <a:off x="1016396" y="2942796"/>
              <a:ext cx="218247" cy="225005"/>
            </a:xfrm>
            <a:prstGeom prst="arc">
              <a:avLst>
                <a:gd name="adj1" fmla="val 16260489"/>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19" name="Rectangle 18">
                  <a:extLst>
                    <a:ext uri="{FF2B5EF4-FFF2-40B4-BE49-F238E27FC236}">
                      <a16:creationId xmlns:a16="http://schemas.microsoft.com/office/drawing/2014/main" id="{8610FED4-6C02-CA45-8A37-E8E7BD4209B2}"/>
                    </a:ext>
                  </a:extLst>
                </p:cNvPr>
                <p:cNvSpPr/>
                <p:nvPr/>
              </p:nvSpPr>
              <p:spPr>
                <a:xfrm>
                  <a:off x="668027" y="2561399"/>
                  <a:ext cx="256772" cy="318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4000" b="0" i="1" smtClean="0">
                            <a:latin typeface="Cambria Math" panose="02040503050406030204" pitchFamily="18" charset="0"/>
                          </a:rPr>
                          <m:t>𝑎</m:t>
                        </m:r>
                      </m:oMath>
                    </m:oMathPara>
                  </a14:m>
                  <a:endParaRPr lang="en-US" sz="4000" baseline="30000" dirty="0"/>
                </a:p>
              </p:txBody>
            </p:sp>
          </mc:Choice>
          <mc:Fallback>
            <p:sp>
              <p:nvSpPr>
                <p:cNvPr id="19" name="Rectangle 18">
                  <a:extLst>
                    <a:ext uri="{FF2B5EF4-FFF2-40B4-BE49-F238E27FC236}">
                      <a16:creationId xmlns:a16="http://schemas.microsoft.com/office/drawing/2014/main" id="{8610FED4-6C02-CA45-8A37-E8E7BD4209B2}"/>
                    </a:ext>
                  </a:extLst>
                </p:cNvPr>
                <p:cNvSpPr>
                  <a:spLocks noRot="1" noChangeAspect="1" noMove="1" noResize="1" noEditPoints="1" noAdjustHandles="1" noChangeArrowheads="1" noChangeShapeType="1" noTextEdit="1"/>
                </p:cNvSpPr>
                <p:nvPr/>
              </p:nvSpPr>
              <p:spPr>
                <a:xfrm>
                  <a:off x="668027" y="2561399"/>
                  <a:ext cx="256772" cy="318396"/>
                </a:xfrm>
                <a:prstGeom prst="rect">
                  <a:avLst/>
                </a:prstGeom>
                <a:blipFill>
                  <a:blip r:embed="rId6"/>
                  <a:stretch>
                    <a:fillRect/>
                  </a:stretch>
                </a:blipFill>
              </p:spPr>
              <p:txBody>
                <a:bodyPr/>
                <a:lstStyle/>
                <a:p>
                  <a:r>
                    <a:rPr lang="en-US">
                      <a:noFill/>
                    </a:rPr>
                    <a:t> </a:t>
                  </a:r>
                </a:p>
              </p:txBody>
            </p:sp>
          </mc:Fallback>
        </mc:AlternateContent>
        <p:sp>
          <p:nvSpPr>
            <p:cNvPr id="20" name="Arc 19">
              <a:extLst>
                <a:ext uri="{FF2B5EF4-FFF2-40B4-BE49-F238E27FC236}">
                  <a16:creationId xmlns:a16="http://schemas.microsoft.com/office/drawing/2014/main" id="{718EFD6E-4B18-0840-B514-36A76BF58D6E}"/>
                </a:ext>
              </a:extLst>
            </p:cNvPr>
            <p:cNvSpPr/>
            <p:nvPr/>
          </p:nvSpPr>
          <p:spPr>
            <a:xfrm rot="19604168">
              <a:off x="446657" y="3488909"/>
              <a:ext cx="218247" cy="225005"/>
            </a:xfrm>
            <a:prstGeom prst="arc">
              <a:avLst>
                <a:gd name="adj1" fmla="val 18906296"/>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F8E51155-06B3-2947-BF6E-6E0E8A30BC1D}"/>
                    </a:ext>
                  </a:extLst>
                </p:cNvPr>
                <p:cNvSpPr txBox="1"/>
                <p:nvPr/>
              </p:nvSpPr>
              <p:spPr>
                <a:xfrm>
                  <a:off x="642041" y="3363005"/>
                  <a:ext cx="308744"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rPr>
                          <m:t>82</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21" name="TextBox 20">
                  <a:extLst>
                    <a:ext uri="{FF2B5EF4-FFF2-40B4-BE49-F238E27FC236}">
                      <a16:creationId xmlns:a16="http://schemas.microsoft.com/office/drawing/2014/main" id="{F8E51155-06B3-2947-BF6E-6E0E8A30BC1D}"/>
                    </a:ext>
                  </a:extLst>
                </p:cNvPr>
                <p:cNvSpPr txBox="1">
                  <a:spLocks noRot="1" noChangeAspect="1" noMove="1" noResize="1" noEditPoints="1" noAdjustHandles="1" noChangeArrowheads="1" noChangeShapeType="1" noTextEdit="1"/>
                </p:cNvSpPr>
                <p:nvPr/>
              </p:nvSpPr>
              <p:spPr>
                <a:xfrm>
                  <a:off x="642041" y="3363005"/>
                  <a:ext cx="308744" cy="220809"/>
                </a:xfrm>
                <a:prstGeom prst="rect">
                  <a:avLst/>
                </a:prstGeom>
                <a:blipFill>
                  <a:blip r:embed="rId7"/>
                  <a:stretch>
                    <a:fillRect l="-16667" r="-3704" b="-7692"/>
                  </a:stretch>
                </a:blipFill>
              </p:spPr>
              <p:txBody>
                <a:bodyPr/>
                <a:lstStyle/>
                <a:p>
                  <a:r>
                    <a:rPr lang="en-US">
                      <a:noFill/>
                    </a:rPr>
                    <a:t> </a:t>
                  </a:r>
                </a:p>
              </p:txBody>
            </p:sp>
          </mc:Fallback>
        </mc:AlternateContent>
        <p:sp>
          <p:nvSpPr>
            <p:cNvPr id="22" name="Arc 21">
              <a:extLst>
                <a:ext uri="{FF2B5EF4-FFF2-40B4-BE49-F238E27FC236}">
                  <a16:creationId xmlns:a16="http://schemas.microsoft.com/office/drawing/2014/main" id="{6307F7AD-6C84-F247-BA9A-382BAFE7E4ED}"/>
                </a:ext>
              </a:extLst>
            </p:cNvPr>
            <p:cNvSpPr/>
            <p:nvPr/>
          </p:nvSpPr>
          <p:spPr>
            <a:xfrm rot="8850713">
              <a:off x="640154" y="2412077"/>
              <a:ext cx="218247" cy="225005"/>
            </a:xfrm>
            <a:prstGeom prst="arc">
              <a:avLst>
                <a:gd name="adj1" fmla="val 16260489"/>
                <a:gd name="adj2" fmla="val 1919836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DB955DC6-0ED3-3149-BC4B-7CA473674D56}"/>
                    </a:ext>
                  </a:extLst>
                </p:cNvPr>
                <p:cNvSpPr txBox="1"/>
                <p:nvPr/>
              </p:nvSpPr>
              <p:spPr>
                <a:xfrm>
                  <a:off x="839873" y="3132564"/>
                  <a:ext cx="413218"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i="1" smtClean="0">
                            <a:latin typeface="Cambria Math" panose="02040503050406030204" pitchFamily="18" charset="0"/>
                          </a:rPr>
                          <m:t>1</m:t>
                        </m:r>
                        <m:r>
                          <a:rPr lang="en-GB" sz="3200" b="0" i="1" smtClean="0">
                            <a:latin typeface="Cambria Math" panose="02040503050406030204" pitchFamily="18" charset="0"/>
                          </a:rPr>
                          <m:t>23</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23" name="TextBox 22">
                  <a:extLst>
                    <a:ext uri="{FF2B5EF4-FFF2-40B4-BE49-F238E27FC236}">
                      <a16:creationId xmlns:a16="http://schemas.microsoft.com/office/drawing/2014/main" id="{DB955DC6-0ED3-3149-BC4B-7CA473674D56}"/>
                    </a:ext>
                  </a:extLst>
                </p:cNvPr>
                <p:cNvSpPr txBox="1">
                  <a:spLocks noRot="1" noChangeAspect="1" noMove="1" noResize="1" noEditPoints="1" noAdjustHandles="1" noChangeArrowheads="1" noChangeShapeType="1" noTextEdit="1"/>
                </p:cNvSpPr>
                <p:nvPr/>
              </p:nvSpPr>
              <p:spPr>
                <a:xfrm>
                  <a:off x="839873" y="3132564"/>
                  <a:ext cx="413218" cy="220809"/>
                </a:xfrm>
                <a:prstGeom prst="rect">
                  <a:avLst/>
                </a:prstGeom>
                <a:blipFill>
                  <a:blip r:embed="rId8"/>
                  <a:stretch>
                    <a:fillRect l="-12500" r="-2778" b="-7692"/>
                  </a:stretch>
                </a:blipFill>
              </p:spPr>
              <p:txBody>
                <a:bodyPr/>
                <a:lstStyle/>
                <a:p>
                  <a:r>
                    <a:rPr lang="en-US">
                      <a:noFill/>
                    </a:rPr>
                    <a:t> </a:t>
                  </a:r>
                </a:p>
              </p:txBody>
            </p:sp>
          </mc:Fallback>
        </mc:AlternateContent>
        <p:sp>
          <p:nvSpPr>
            <p:cNvPr id="24" name="Triangle 23">
              <a:extLst>
                <a:ext uri="{FF2B5EF4-FFF2-40B4-BE49-F238E27FC236}">
                  <a16:creationId xmlns:a16="http://schemas.microsoft.com/office/drawing/2014/main" id="{E61C335D-3BAA-3942-88EB-249639F7466D}"/>
                </a:ext>
              </a:extLst>
            </p:cNvPr>
            <p:cNvSpPr/>
            <p:nvPr/>
          </p:nvSpPr>
          <p:spPr>
            <a:xfrm>
              <a:off x="555780" y="2508358"/>
              <a:ext cx="952364" cy="1099218"/>
            </a:xfrm>
            <a:prstGeom prst="triangle">
              <a:avLst>
                <a:gd name="adj" fmla="val 19248"/>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cxnSp>
          <p:nvCxnSpPr>
            <p:cNvPr id="25" name="Straight Connector 24">
              <a:extLst>
                <a:ext uri="{FF2B5EF4-FFF2-40B4-BE49-F238E27FC236}">
                  <a16:creationId xmlns:a16="http://schemas.microsoft.com/office/drawing/2014/main" id="{1C4A9062-A1B8-5D4B-958A-36C33FE82612}"/>
                </a:ext>
              </a:extLst>
            </p:cNvPr>
            <p:cNvCxnSpPr>
              <a:cxnSpLocks/>
            </p:cNvCxnSpPr>
            <p:nvPr/>
          </p:nvCxnSpPr>
          <p:spPr>
            <a:xfrm flipV="1">
              <a:off x="404225" y="3057967"/>
              <a:ext cx="104924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832045CF-C3FC-8040-9FEF-887C91916F14}"/>
                </a:ext>
              </a:extLst>
            </p:cNvPr>
            <p:cNvSpPr/>
            <p:nvPr/>
          </p:nvSpPr>
          <p:spPr>
            <a:xfrm>
              <a:off x="335640" y="3430662"/>
              <a:ext cx="207624" cy="296648"/>
            </a:xfrm>
            <a:prstGeom prst="rect">
              <a:avLst/>
            </a:prstGeom>
          </p:spPr>
          <p:txBody>
            <a:bodyPr wrap="none">
              <a:spAutoFit/>
            </a:bodyPr>
            <a:lstStyle/>
            <a:p>
              <a:r>
                <a:rPr lang="en-US" sz="3600" dirty="0"/>
                <a:t>A</a:t>
              </a:r>
            </a:p>
          </p:txBody>
        </p:sp>
        <p:sp>
          <p:nvSpPr>
            <p:cNvPr id="27" name="Rectangle 26">
              <a:extLst>
                <a:ext uri="{FF2B5EF4-FFF2-40B4-BE49-F238E27FC236}">
                  <a16:creationId xmlns:a16="http://schemas.microsoft.com/office/drawing/2014/main" id="{42D52A50-44B2-6140-B4CE-C47B4EB3943E}"/>
                </a:ext>
              </a:extLst>
            </p:cNvPr>
            <p:cNvSpPr/>
            <p:nvPr/>
          </p:nvSpPr>
          <p:spPr>
            <a:xfrm>
              <a:off x="589415" y="2250538"/>
              <a:ext cx="200267" cy="296648"/>
            </a:xfrm>
            <a:prstGeom prst="rect">
              <a:avLst/>
            </a:prstGeom>
          </p:spPr>
          <p:txBody>
            <a:bodyPr wrap="none">
              <a:spAutoFit/>
            </a:bodyPr>
            <a:lstStyle/>
            <a:p>
              <a:r>
                <a:rPr lang="en-US" sz="3600" dirty="0"/>
                <a:t>B</a:t>
              </a:r>
            </a:p>
          </p:txBody>
        </p:sp>
        <p:sp>
          <p:nvSpPr>
            <p:cNvPr id="42" name="Rectangle 41">
              <a:extLst>
                <a:ext uri="{FF2B5EF4-FFF2-40B4-BE49-F238E27FC236}">
                  <a16:creationId xmlns:a16="http://schemas.microsoft.com/office/drawing/2014/main" id="{59806F9D-77F8-1E43-A01B-68FE5769ECFC}"/>
                </a:ext>
              </a:extLst>
            </p:cNvPr>
            <p:cNvSpPr/>
            <p:nvPr/>
          </p:nvSpPr>
          <p:spPr>
            <a:xfrm>
              <a:off x="1466197" y="3427880"/>
              <a:ext cx="198059" cy="296648"/>
            </a:xfrm>
            <a:prstGeom prst="rect">
              <a:avLst/>
            </a:prstGeom>
          </p:spPr>
          <p:txBody>
            <a:bodyPr wrap="none">
              <a:spAutoFit/>
            </a:bodyPr>
            <a:lstStyle/>
            <a:p>
              <a:r>
                <a:rPr lang="en-US" sz="3600" dirty="0"/>
                <a:t>C</a:t>
              </a:r>
            </a:p>
          </p:txBody>
        </p:sp>
        <p:sp>
          <p:nvSpPr>
            <p:cNvPr id="43" name="Rectangle 42">
              <a:extLst>
                <a:ext uri="{FF2B5EF4-FFF2-40B4-BE49-F238E27FC236}">
                  <a16:creationId xmlns:a16="http://schemas.microsoft.com/office/drawing/2014/main" id="{26573DE8-EB18-B942-8708-9311420343C9}"/>
                </a:ext>
              </a:extLst>
            </p:cNvPr>
            <p:cNvSpPr/>
            <p:nvPr/>
          </p:nvSpPr>
          <p:spPr>
            <a:xfrm>
              <a:off x="455562" y="2809957"/>
              <a:ext cx="214982" cy="296648"/>
            </a:xfrm>
            <a:prstGeom prst="rect">
              <a:avLst/>
            </a:prstGeom>
          </p:spPr>
          <p:txBody>
            <a:bodyPr wrap="none">
              <a:spAutoFit/>
            </a:bodyPr>
            <a:lstStyle/>
            <a:p>
              <a:r>
                <a:rPr lang="en-US" sz="3600" dirty="0"/>
                <a:t>D</a:t>
              </a:r>
            </a:p>
          </p:txBody>
        </p:sp>
        <p:sp>
          <p:nvSpPr>
            <p:cNvPr id="44" name="Rectangle 43">
              <a:extLst>
                <a:ext uri="{FF2B5EF4-FFF2-40B4-BE49-F238E27FC236}">
                  <a16:creationId xmlns:a16="http://schemas.microsoft.com/office/drawing/2014/main" id="{ED1D6103-9F47-9746-A91B-21C7F3F98679}"/>
                </a:ext>
              </a:extLst>
            </p:cNvPr>
            <p:cNvSpPr/>
            <p:nvPr/>
          </p:nvSpPr>
          <p:spPr>
            <a:xfrm>
              <a:off x="1091907" y="2815215"/>
              <a:ext cx="188495" cy="296648"/>
            </a:xfrm>
            <a:prstGeom prst="rect">
              <a:avLst/>
            </a:prstGeom>
          </p:spPr>
          <p:txBody>
            <a:bodyPr wrap="none">
              <a:spAutoFit/>
            </a:bodyPr>
            <a:lstStyle/>
            <a:p>
              <a:r>
                <a:rPr lang="en-US" sz="3600" dirty="0"/>
                <a:t>E</a:t>
              </a:r>
            </a:p>
          </p:txBody>
        </p:sp>
      </p:grpSp>
      <mc:AlternateContent xmlns:mc="http://schemas.openxmlformats.org/markup-compatibility/2006">
        <mc:Choice xmlns:p14="http://schemas.microsoft.com/office/powerpoint/2010/main" Requires="p14">
          <p:contentPart p14:bwMode="auto" r:id="rId9">
            <p14:nvContentPartPr>
              <p14:cNvPr id="3" name="Ink 2">
                <a:extLst>
                  <a:ext uri="{FF2B5EF4-FFF2-40B4-BE49-F238E27FC236}">
                    <a16:creationId xmlns:a16="http://schemas.microsoft.com/office/drawing/2014/main" id="{8C4A2CA1-B515-9C49-872B-C836E0209D11}"/>
                  </a:ext>
                </a:extLst>
              </p14:cNvPr>
              <p14:cNvContentPartPr/>
              <p14:nvPr/>
            </p14:nvContentPartPr>
            <p14:xfrm>
              <a:off x="977400" y="4086360"/>
              <a:ext cx="1322640" cy="2370240"/>
            </p14:xfrm>
          </p:contentPart>
        </mc:Choice>
        <mc:Fallback>
          <p:pic>
            <p:nvPicPr>
              <p:cNvPr id="3" name="Ink 2">
                <a:extLst>
                  <a:ext uri="{FF2B5EF4-FFF2-40B4-BE49-F238E27FC236}">
                    <a16:creationId xmlns:a16="http://schemas.microsoft.com/office/drawing/2014/main" id="{8C4A2CA1-B515-9C49-872B-C836E0209D11}"/>
                  </a:ext>
                </a:extLst>
              </p:cNvPr>
              <p:cNvPicPr/>
              <p:nvPr/>
            </p:nvPicPr>
            <p:blipFill>
              <a:blip r:embed="rId10"/>
              <a:stretch>
                <a:fillRect/>
              </a:stretch>
            </p:blipFill>
            <p:spPr>
              <a:xfrm>
                <a:off x="961560" y="4023000"/>
                <a:ext cx="1353960" cy="24969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4" name="Ink 3">
                <a:extLst>
                  <a:ext uri="{FF2B5EF4-FFF2-40B4-BE49-F238E27FC236}">
                    <a16:creationId xmlns:a16="http://schemas.microsoft.com/office/drawing/2014/main" id="{701A730B-5B06-484B-8ECC-4DD120654AAA}"/>
                  </a:ext>
                </a:extLst>
              </p14:cNvPr>
              <p14:cNvContentPartPr/>
              <p14:nvPr/>
            </p14:nvContentPartPr>
            <p14:xfrm>
              <a:off x="1018080" y="4185360"/>
              <a:ext cx="431280" cy="2299320"/>
            </p14:xfrm>
          </p:contentPart>
        </mc:Choice>
        <mc:Fallback>
          <p:pic>
            <p:nvPicPr>
              <p:cNvPr id="4" name="Ink 3">
                <a:extLst>
                  <a:ext uri="{FF2B5EF4-FFF2-40B4-BE49-F238E27FC236}">
                    <a16:creationId xmlns:a16="http://schemas.microsoft.com/office/drawing/2014/main" id="{701A730B-5B06-484B-8ECC-4DD120654AAA}"/>
                  </a:ext>
                </a:extLst>
              </p:cNvPr>
              <p:cNvPicPr/>
              <p:nvPr/>
            </p:nvPicPr>
            <p:blipFill>
              <a:blip r:embed="rId12"/>
              <a:stretch>
                <a:fillRect/>
              </a:stretch>
            </p:blipFill>
            <p:spPr>
              <a:xfrm>
                <a:off x="1002240" y="4122000"/>
                <a:ext cx="462600" cy="24260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5" name="Ink 4">
                <a:extLst>
                  <a:ext uri="{FF2B5EF4-FFF2-40B4-BE49-F238E27FC236}">
                    <a16:creationId xmlns:a16="http://schemas.microsoft.com/office/drawing/2014/main" id="{9BC6C62D-59DC-204F-ADF7-785195CDABC7}"/>
                  </a:ext>
                </a:extLst>
              </p14:cNvPr>
              <p14:cNvContentPartPr/>
              <p14:nvPr/>
            </p14:nvContentPartPr>
            <p14:xfrm>
              <a:off x="1072440" y="4802040"/>
              <a:ext cx="685080" cy="1560600"/>
            </p14:xfrm>
          </p:contentPart>
        </mc:Choice>
        <mc:Fallback>
          <p:pic>
            <p:nvPicPr>
              <p:cNvPr id="5" name="Ink 4">
                <a:extLst>
                  <a:ext uri="{FF2B5EF4-FFF2-40B4-BE49-F238E27FC236}">
                    <a16:creationId xmlns:a16="http://schemas.microsoft.com/office/drawing/2014/main" id="{9BC6C62D-59DC-204F-ADF7-785195CDABC7}"/>
                  </a:ext>
                </a:extLst>
              </p:cNvPr>
              <p:cNvPicPr/>
              <p:nvPr/>
            </p:nvPicPr>
            <p:blipFill>
              <a:blip r:embed="rId14"/>
              <a:stretch>
                <a:fillRect/>
              </a:stretch>
            </p:blipFill>
            <p:spPr>
              <a:xfrm>
                <a:off x="1063080" y="4792680"/>
                <a:ext cx="703800" cy="1579320"/>
              </a:xfrm>
              <a:prstGeom prst="rect">
                <a:avLst/>
              </a:prstGeom>
            </p:spPr>
          </p:pic>
        </mc:Fallback>
      </mc:AlternateContent>
      <p:grpSp>
        <p:nvGrpSpPr>
          <p:cNvPr id="45" name="Group 44">
            <a:extLst>
              <a:ext uri="{FF2B5EF4-FFF2-40B4-BE49-F238E27FC236}">
                <a16:creationId xmlns:a16="http://schemas.microsoft.com/office/drawing/2014/main" id="{F8EABD24-6BA3-4C4F-851F-4FFAC3FFEF2E}"/>
              </a:ext>
            </a:extLst>
          </p:cNvPr>
          <p:cNvGrpSpPr/>
          <p:nvPr/>
        </p:nvGrpSpPr>
        <p:grpSpPr>
          <a:xfrm>
            <a:off x="3569113" y="3421760"/>
            <a:ext cx="2976213" cy="3266423"/>
            <a:chOff x="335640" y="2250538"/>
            <a:chExt cx="1365999" cy="1499197"/>
          </a:xfrm>
        </p:grpSpPr>
        <p:sp>
          <p:nvSpPr>
            <p:cNvPr id="46" name="Arc 45">
              <a:extLst>
                <a:ext uri="{FF2B5EF4-FFF2-40B4-BE49-F238E27FC236}">
                  <a16:creationId xmlns:a16="http://schemas.microsoft.com/office/drawing/2014/main" id="{900B229A-4830-1446-9DA0-9658F87D6219}"/>
                </a:ext>
              </a:extLst>
            </p:cNvPr>
            <p:cNvSpPr/>
            <p:nvPr/>
          </p:nvSpPr>
          <p:spPr>
            <a:xfrm rot="8850713">
              <a:off x="1016396" y="2942796"/>
              <a:ext cx="218247" cy="225005"/>
            </a:xfrm>
            <a:prstGeom prst="arc">
              <a:avLst>
                <a:gd name="adj1" fmla="val 16260489"/>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47" name="Rectangle 46">
                  <a:extLst>
                    <a:ext uri="{FF2B5EF4-FFF2-40B4-BE49-F238E27FC236}">
                      <a16:creationId xmlns:a16="http://schemas.microsoft.com/office/drawing/2014/main" id="{008CE4C8-0B43-BE48-81B0-B62E90F5F313}"/>
                    </a:ext>
                  </a:extLst>
                </p:cNvPr>
                <p:cNvSpPr/>
                <p:nvPr/>
              </p:nvSpPr>
              <p:spPr>
                <a:xfrm>
                  <a:off x="668027" y="2561399"/>
                  <a:ext cx="256772" cy="318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4000" b="0" i="1" smtClean="0">
                            <a:latin typeface="Cambria Math" panose="02040503050406030204" pitchFamily="18" charset="0"/>
                          </a:rPr>
                          <m:t>𝑎</m:t>
                        </m:r>
                      </m:oMath>
                    </m:oMathPara>
                  </a14:m>
                  <a:endParaRPr lang="en-US" sz="4000" baseline="30000" dirty="0"/>
                </a:p>
              </p:txBody>
            </p:sp>
          </mc:Choice>
          <mc:Fallback>
            <p:sp>
              <p:nvSpPr>
                <p:cNvPr id="47" name="Rectangle 46">
                  <a:extLst>
                    <a:ext uri="{FF2B5EF4-FFF2-40B4-BE49-F238E27FC236}">
                      <a16:creationId xmlns:a16="http://schemas.microsoft.com/office/drawing/2014/main" id="{008CE4C8-0B43-BE48-81B0-B62E90F5F313}"/>
                    </a:ext>
                  </a:extLst>
                </p:cNvPr>
                <p:cNvSpPr>
                  <a:spLocks noRot="1" noChangeAspect="1" noMove="1" noResize="1" noEditPoints="1" noAdjustHandles="1" noChangeArrowheads="1" noChangeShapeType="1" noTextEdit="1"/>
                </p:cNvSpPr>
                <p:nvPr/>
              </p:nvSpPr>
              <p:spPr>
                <a:xfrm>
                  <a:off x="668027" y="2561399"/>
                  <a:ext cx="256772" cy="318396"/>
                </a:xfrm>
                <a:prstGeom prst="rect">
                  <a:avLst/>
                </a:prstGeom>
                <a:blipFill>
                  <a:blip r:embed="rId15"/>
                  <a:stretch>
                    <a:fillRect/>
                  </a:stretch>
                </a:blipFill>
              </p:spPr>
              <p:txBody>
                <a:bodyPr/>
                <a:lstStyle/>
                <a:p>
                  <a:r>
                    <a:rPr lang="en-US">
                      <a:noFill/>
                    </a:rPr>
                    <a:t> </a:t>
                  </a:r>
                </a:p>
              </p:txBody>
            </p:sp>
          </mc:Fallback>
        </mc:AlternateContent>
        <p:sp>
          <p:nvSpPr>
            <p:cNvPr id="48" name="Arc 47">
              <a:extLst>
                <a:ext uri="{FF2B5EF4-FFF2-40B4-BE49-F238E27FC236}">
                  <a16:creationId xmlns:a16="http://schemas.microsoft.com/office/drawing/2014/main" id="{F6C97AB4-7382-2E4F-895C-AA2B199C5CF1}"/>
                </a:ext>
              </a:extLst>
            </p:cNvPr>
            <p:cNvSpPr/>
            <p:nvPr/>
          </p:nvSpPr>
          <p:spPr>
            <a:xfrm rot="19604168">
              <a:off x="446657" y="3488909"/>
              <a:ext cx="218247" cy="225005"/>
            </a:xfrm>
            <a:prstGeom prst="arc">
              <a:avLst>
                <a:gd name="adj1" fmla="val 18906296"/>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49" name="TextBox 48">
                  <a:extLst>
                    <a:ext uri="{FF2B5EF4-FFF2-40B4-BE49-F238E27FC236}">
                      <a16:creationId xmlns:a16="http://schemas.microsoft.com/office/drawing/2014/main" id="{DFEF57AE-1859-5744-870C-94BBEF557D8A}"/>
                    </a:ext>
                  </a:extLst>
                </p:cNvPr>
                <p:cNvSpPr txBox="1"/>
                <p:nvPr/>
              </p:nvSpPr>
              <p:spPr>
                <a:xfrm>
                  <a:off x="642041" y="3363005"/>
                  <a:ext cx="308744"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rPr>
                          <m:t>82</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49" name="TextBox 48">
                  <a:extLst>
                    <a:ext uri="{FF2B5EF4-FFF2-40B4-BE49-F238E27FC236}">
                      <a16:creationId xmlns:a16="http://schemas.microsoft.com/office/drawing/2014/main" id="{DFEF57AE-1859-5744-870C-94BBEF557D8A}"/>
                    </a:ext>
                  </a:extLst>
                </p:cNvPr>
                <p:cNvSpPr txBox="1">
                  <a:spLocks noRot="1" noChangeAspect="1" noMove="1" noResize="1" noEditPoints="1" noAdjustHandles="1" noChangeArrowheads="1" noChangeShapeType="1" noTextEdit="1"/>
                </p:cNvSpPr>
                <p:nvPr/>
              </p:nvSpPr>
              <p:spPr>
                <a:xfrm>
                  <a:off x="642041" y="3363005"/>
                  <a:ext cx="308744" cy="220809"/>
                </a:xfrm>
                <a:prstGeom prst="rect">
                  <a:avLst/>
                </a:prstGeom>
                <a:blipFill>
                  <a:blip r:embed="rId16"/>
                  <a:stretch>
                    <a:fillRect l="-16667" r="-3704" b="-7692"/>
                  </a:stretch>
                </a:blipFill>
              </p:spPr>
              <p:txBody>
                <a:bodyPr/>
                <a:lstStyle/>
                <a:p>
                  <a:r>
                    <a:rPr lang="en-US">
                      <a:noFill/>
                    </a:rPr>
                    <a:t> </a:t>
                  </a:r>
                </a:p>
              </p:txBody>
            </p:sp>
          </mc:Fallback>
        </mc:AlternateContent>
        <p:sp>
          <p:nvSpPr>
            <p:cNvPr id="50" name="Arc 49">
              <a:extLst>
                <a:ext uri="{FF2B5EF4-FFF2-40B4-BE49-F238E27FC236}">
                  <a16:creationId xmlns:a16="http://schemas.microsoft.com/office/drawing/2014/main" id="{0E4F40FC-6A78-414F-B0E1-069E2D77B269}"/>
                </a:ext>
              </a:extLst>
            </p:cNvPr>
            <p:cNvSpPr/>
            <p:nvPr/>
          </p:nvSpPr>
          <p:spPr>
            <a:xfrm rot="8850713">
              <a:off x="640154" y="2412077"/>
              <a:ext cx="218247" cy="225005"/>
            </a:xfrm>
            <a:prstGeom prst="arc">
              <a:avLst>
                <a:gd name="adj1" fmla="val 16260489"/>
                <a:gd name="adj2" fmla="val 1919836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51" name="TextBox 50">
                  <a:extLst>
                    <a:ext uri="{FF2B5EF4-FFF2-40B4-BE49-F238E27FC236}">
                      <a16:creationId xmlns:a16="http://schemas.microsoft.com/office/drawing/2014/main" id="{0E598612-6688-F346-AAA9-E409FDF7DAD5}"/>
                    </a:ext>
                  </a:extLst>
                </p:cNvPr>
                <p:cNvSpPr txBox="1"/>
                <p:nvPr/>
              </p:nvSpPr>
              <p:spPr>
                <a:xfrm>
                  <a:off x="839873" y="3132564"/>
                  <a:ext cx="413218"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i="1" smtClean="0">
                            <a:latin typeface="Cambria Math" panose="02040503050406030204" pitchFamily="18" charset="0"/>
                          </a:rPr>
                          <m:t>1</m:t>
                        </m:r>
                        <m:r>
                          <a:rPr lang="en-GB" sz="3200" b="0" i="1" smtClean="0">
                            <a:latin typeface="Cambria Math" panose="02040503050406030204" pitchFamily="18" charset="0"/>
                          </a:rPr>
                          <m:t>23</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51" name="TextBox 50">
                  <a:extLst>
                    <a:ext uri="{FF2B5EF4-FFF2-40B4-BE49-F238E27FC236}">
                      <a16:creationId xmlns:a16="http://schemas.microsoft.com/office/drawing/2014/main" id="{0E598612-6688-F346-AAA9-E409FDF7DAD5}"/>
                    </a:ext>
                  </a:extLst>
                </p:cNvPr>
                <p:cNvSpPr txBox="1">
                  <a:spLocks noRot="1" noChangeAspect="1" noMove="1" noResize="1" noEditPoints="1" noAdjustHandles="1" noChangeArrowheads="1" noChangeShapeType="1" noTextEdit="1"/>
                </p:cNvSpPr>
                <p:nvPr/>
              </p:nvSpPr>
              <p:spPr>
                <a:xfrm>
                  <a:off x="839873" y="3132564"/>
                  <a:ext cx="413218" cy="220809"/>
                </a:xfrm>
                <a:prstGeom prst="rect">
                  <a:avLst/>
                </a:prstGeom>
                <a:blipFill>
                  <a:blip r:embed="rId17"/>
                  <a:stretch>
                    <a:fillRect l="-11111" r="-2778" b="-7692"/>
                  </a:stretch>
                </a:blipFill>
              </p:spPr>
              <p:txBody>
                <a:bodyPr/>
                <a:lstStyle/>
                <a:p>
                  <a:r>
                    <a:rPr lang="en-US">
                      <a:noFill/>
                    </a:rPr>
                    <a:t> </a:t>
                  </a:r>
                </a:p>
              </p:txBody>
            </p:sp>
          </mc:Fallback>
        </mc:AlternateContent>
        <p:sp>
          <p:nvSpPr>
            <p:cNvPr id="52" name="Triangle 51">
              <a:extLst>
                <a:ext uri="{FF2B5EF4-FFF2-40B4-BE49-F238E27FC236}">
                  <a16:creationId xmlns:a16="http://schemas.microsoft.com/office/drawing/2014/main" id="{83E0C67A-496A-0145-BEA6-6FA00D274EB2}"/>
                </a:ext>
              </a:extLst>
            </p:cNvPr>
            <p:cNvSpPr/>
            <p:nvPr/>
          </p:nvSpPr>
          <p:spPr>
            <a:xfrm>
              <a:off x="555780" y="2508358"/>
              <a:ext cx="952364" cy="1099218"/>
            </a:xfrm>
            <a:prstGeom prst="triangle">
              <a:avLst>
                <a:gd name="adj" fmla="val 19248"/>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cxnSp>
          <p:nvCxnSpPr>
            <p:cNvPr id="53" name="Straight Connector 52">
              <a:extLst>
                <a:ext uri="{FF2B5EF4-FFF2-40B4-BE49-F238E27FC236}">
                  <a16:creationId xmlns:a16="http://schemas.microsoft.com/office/drawing/2014/main" id="{28A03925-7912-9246-A1A4-142D42993FB1}"/>
                </a:ext>
              </a:extLst>
            </p:cNvPr>
            <p:cNvCxnSpPr>
              <a:cxnSpLocks/>
            </p:cNvCxnSpPr>
            <p:nvPr/>
          </p:nvCxnSpPr>
          <p:spPr>
            <a:xfrm flipV="1">
              <a:off x="404225" y="3057967"/>
              <a:ext cx="104924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DF630F84-1512-BB4A-A215-F1BE728E1218}"/>
                </a:ext>
              </a:extLst>
            </p:cNvPr>
            <p:cNvSpPr/>
            <p:nvPr/>
          </p:nvSpPr>
          <p:spPr>
            <a:xfrm>
              <a:off x="335640" y="3430662"/>
              <a:ext cx="207624" cy="296648"/>
            </a:xfrm>
            <a:prstGeom prst="rect">
              <a:avLst/>
            </a:prstGeom>
          </p:spPr>
          <p:txBody>
            <a:bodyPr wrap="none">
              <a:spAutoFit/>
            </a:bodyPr>
            <a:lstStyle/>
            <a:p>
              <a:r>
                <a:rPr lang="en-US" sz="3600" dirty="0"/>
                <a:t>A</a:t>
              </a:r>
            </a:p>
          </p:txBody>
        </p:sp>
        <p:sp>
          <p:nvSpPr>
            <p:cNvPr id="55" name="Rectangle 54">
              <a:extLst>
                <a:ext uri="{FF2B5EF4-FFF2-40B4-BE49-F238E27FC236}">
                  <a16:creationId xmlns:a16="http://schemas.microsoft.com/office/drawing/2014/main" id="{1AD7DEF7-1EE7-6548-9B80-A5C65724AC11}"/>
                </a:ext>
              </a:extLst>
            </p:cNvPr>
            <p:cNvSpPr/>
            <p:nvPr/>
          </p:nvSpPr>
          <p:spPr>
            <a:xfrm>
              <a:off x="589415" y="2250538"/>
              <a:ext cx="200267" cy="296648"/>
            </a:xfrm>
            <a:prstGeom prst="rect">
              <a:avLst/>
            </a:prstGeom>
          </p:spPr>
          <p:txBody>
            <a:bodyPr wrap="none">
              <a:spAutoFit/>
            </a:bodyPr>
            <a:lstStyle/>
            <a:p>
              <a:r>
                <a:rPr lang="en-US" sz="3600" dirty="0"/>
                <a:t>B</a:t>
              </a:r>
            </a:p>
          </p:txBody>
        </p:sp>
        <p:sp>
          <p:nvSpPr>
            <p:cNvPr id="56" name="Rectangle 55">
              <a:extLst>
                <a:ext uri="{FF2B5EF4-FFF2-40B4-BE49-F238E27FC236}">
                  <a16:creationId xmlns:a16="http://schemas.microsoft.com/office/drawing/2014/main" id="{403D3321-4CA6-054E-AEA4-03790446940A}"/>
                </a:ext>
              </a:extLst>
            </p:cNvPr>
            <p:cNvSpPr/>
            <p:nvPr/>
          </p:nvSpPr>
          <p:spPr>
            <a:xfrm>
              <a:off x="1503580" y="3453087"/>
              <a:ext cx="198059" cy="296648"/>
            </a:xfrm>
            <a:prstGeom prst="rect">
              <a:avLst/>
            </a:prstGeom>
          </p:spPr>
          <p:txBody>
            <a:bodyPr wrap="none">
              <a:spAutoFit/>
            </a:bodyPr>
            <a:lstStyle/>
            <a:p>
              <a:r>
                <a:rPr lang="en-US" sz="3600" dirty="0"/>
                <a:t>C</a:t>
              </a:r>
            </a:p>
          </p:txBody>
        </p:sp>
        <p:sp>
          <p:nvSpPr>
            <p:cNvPr id="57" name="Rectangle 56">
              <a:extLst>
                <a:ext uri="{FF2B5EF4-FFF2-40B4-BE49-F238E27FC236}">
                  <a16:creationId xmlns:a16="http://schemas.microsoft.com/office/drawing/2014/main" id="{654F3344-D8C6-AF41-B651-96F03FE90057}"/>
                </a:ext>
              </a:extLst>
            </p:cNvPr>
            <p:cNvSpPr/>
            <p:nvPr/>
          </p:nvSpPr>
          <p:spPr>
            <a:xfrm>
              <a:off x="470922" y="2809957"/>
              <a:ext cx="214982" cy="296648"/>
            </a:xfrm>
            <a:prstGeom prst="rect">
              <a:avLst/>
            </a:prstGeom>
          </p:spPr>
          <p:txBody>
            <a:bodyPr wrap="none">
              <a:spAutoFit/>
            </a:bodyPr>
            <a:lstStyle/>
            <a:p>
              <a:r>
                <a:rPr lang="en-US" sz="3600" dirty="0"/>
                <a:t>D</a:t>
              </a:r>
            </a:p>
          </p:txBody>
        </p:sp>
        <p:sp>
          <p:nvSpPr>
            <p:cNvPr id="58" name="Rectangle 57">
              <a:extLst>
                <a:ext uri="{FF2B5EF4-FFF2-40B4-BE49-F238E27FC236}">
                  <a16:creationId xmlns:a16="http://schemas.microsoft.com/office/drawing/2014/main" id="{FE19EF29-1680-A744-AFC6-128E1FB4D034}"/>
                </a:ext>
              </a:extLst>
            </p:cNvPr>
            <p:cNvSpPr/>
            <p:nvPr/>
          </p:nvSpPr>
          <p:spPr>
            <a:xfrm>
              <a:off x="1071983" y="2808199"/>
              <a:ext cx="188495" cy="296648"/>
            </a:xfrm>
            <a:prstGeom prst="rect">
              <a:avLst/>
            </a:prstGeom>
          </p:spPr>
          <p:txBody>
            <a:bodyPr wrap="none">
              <a:spAutoFit/>
            </a:bodyPr>
            <a:lstStyle/>
            <a:p>
              <a:r>
                <a:rPr lang="en-US" sz="3600" dirty="0"/>
                <a:t>E</a:t>
              </a:r>
            </a:p>
          </p:txBody>
        </p:sp>
      </p:grpSp>
      <mc:AlternateContent xmlns:mc="http://schemas.openxmlformats.org/markup-compatibility/2006">
        <mc:Choice xmlns:p14="http://schemas.microsoft.com/office/powerpoint/2010/main" Requires="p14">
          <p:contentPart p14:bwMode="auto" r:id="rId18">
            <p14:nvContentPartPr>
              <p14:cNvPr id="6" name="Ink 5">
                <a:extLst>
                  <a:ext uri="{FF2B5EF4-FFF2-40B4-BE49-F238E27FC236}">
                    <a16:creationId xmlns:a16="http://schemas.microsoft.com/office/drawing/2014/main" id="{2F1B5495-4550-F54B-93C0-AE1B75F0EB12}"/>
                  </a:ext>
                </a:extLst>
              </p14:cNvPr>
              <p14:cNvContentPartPr/>
              <p14:nvPr/>
            </p14:nvContentPartPr>
            <p14:xfrm>
              <a:off x="4756320" y="4380120"/>
              <a:ext cx="1098720" cy="1577160"/>
            </p14:xfrm>
          </p:contentPart>
        </mc:Choice>
        <mc:Fallback>
          <p:pic>
            <p:nvPicPr>
              <p:cNvPr id="6" name="Ink 5">
                <a:extLst>
                  <a:ext uri="{FF2B5EF4-FFF2-40B4-BE49-F238E27FC236}">
                    <a16:creationId xmlns:a16="http://schemas.microsoft.com/office/drawing/2014/main" id="{2F1B5495-4550-F54B-93C0-AE1B75F0EB12}"/>
                  </a:ext>
                </a:extLst>
              </p:cNvPr>
              <p:cNvPicPr/>
              <p:nvPr/>
            </p:nvPicPr>
            <p:blipFill>
              <a:blip r:embed="rId19"/>
              <a:stretch>
                <a:fillRect/>
              </a:stretch>
            </p:blipFill>
            <p:spPr>
              <a:xfrm>
                <a:off x="4740480" y="4316760"/>
                <a:ext cx="1130040" cy="170388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7" name="Ink 6">
                <a:extLst>
                  <a:ext uri="{FF2B5EF4-FFF2-40B4-BE49-F238E27FC236}">
                    <a16:creationId xmlns:a16="http://schemas.microsoft.com/office/drawing/2014/main" id="{6B9E01B7-86D2-CB46-9166-96DB90CA4399}"/>
                  </a:ext>
                </a:extLst>
              </p14:cNvPr>
              <p14:cNvContentPartPr/>
              <p14:nvPr/>
            </p14:nvContentPartPr>
            <p14:xfrm>
              <a:off x="4306320" y="4790520"/>
              <a:ext cx="1167840" cy="638640"/>
            </p14:xfrm>
          </p:contentPart>
        </mc:Choice>
        <mc:Fallback>
          <p:pic>
            <p:nvPicPr>
              <p:cNvPr id="7" name="Ink 6">
                <a:extLst>
                  <a:ext uri="{FF2B5EF4-FFF2-40B4-BE49-F238E27FC236}">
                    <a16:creationId xmlns:a16="http://schemas.microsoft.com/office/drawing/2014/main" id="{6B9E01B7-86D2-CB46-9166-96DB90CA4399}"/>
                  </a:ext>
                </a:extLst>
              </p:cNvPr>
              <p:cNvPicPr/>
              <p:nvPr/>
            </p:nvPicPr>
            <p:blipFill>
              <a:blip r:embed="rId21"/>
              <a:stretch>
                <a:fillRect/>
              </a:stretch>
            </p:blipFill>
            <p:spPr>
              <a:xfrm>
                <a:off x="4296960" y="4781160"/>
                <a:ext cx="1186560" cy="657360"/>
              </a:xfrm>
              <a:prstGeom prst="rect">
                <a:avLst/>
              </a:prstGeom>
            </p:spPr>
          </p:pic>
        </mc:Fallback>
      </mc:AlternateContent>
    </p:spTree>
    <p:extLst>
      <p:ext uri="{BB962C8B-B14F-4D97-AF65-F5344CB8AC3E}">
        <p14:creationId xmlns:p14="http://schemas.microsoft.com/office/powerpoint/2010/main" val="3768251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4D70251-C963-6A46-A9F9-7F944C9BA7E3}"/>
              </a:ext>
            </a:extLst>
          </p:cNvPr>
          <p:cNvGrpSpPr/>
          <p:nvPr/>
        </p:nvGrpSpPr>
        <p:grpSpPr>
          <a:xfrm>
            <a:off x="592900" y="76872"/>
            <a:ext cx="2976213" cy="3266423"/>
            <a:chOff x="335640" y="2250538"/>
            <a:chExt cx="1365999" cy="1499197"/>
          </a:xfrm>
        </p:grpSpPr>
        <p:sp>
          <p:nvSpPr>
            <p:cNvPr id="28" name="Arc 27">
              <a:extLst>
                <a:ext uri="{FF2B5EF4-FFF2-40B4-BE49-F238E27FC236}">
                  <a16:creationId xmlns:a16="http://schemas.microsoft.com/office/drawing/2014/main" id="{F022D3CF-C09E-B346-9D5E-BCF0D878F95B}"/>
                </a:ext>
              </a:extLst>
            </p:cNvPr>
            <p:cNvSpPr/>
            <p:nvPr/>
          </p:nvSpPr>
          <p:spPr>
            <a:xfrm rot="8850713">
              <a:off x="1016396" y="2942796"/>
              <a:ext cx="218247" cy="225005"/>
            </a:xfrm>
            <a:prstGeom prst="arc">
              <a:avLst>
                <a:gd name="adj1" fmla="val 16260489"/>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29" name="Rectangle 28">
                  <a:extLst>
                    <a:ext uri="{FF2B5EF4-FFF2-40B4-BE49-F238E27FC236}">
                      <a16:creationId xmlns:a16="http://schemas.microsoft.com/office/drawing/2014/main" id="{FD457405-4009-BF4B-8BE1-8CC0BEDD9284}"/>
                    </a:ext>
                  </a:extLst>
                </p:cNvPr>
                <p:cNvSpPr/>
                <p:nvPr/>
              </p:nvSpPr>
              <p:spPr>
                <a:xfrm>
                  <a:off x="668027" y="2561399"/>
                  <a:ext cx="256772" cy="318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4000" b="0" i="1" smtClean="0">
                            <a:latin typeface="Cambria Math" panose="02040503050406030204" pitchFamily="18" charset="0"/>
                          </a:rPr>
                          <m:t>𝑎</m:t>
                        </m:r>
                      </m:oMath>
                    </m:oMathPara>
                  </a14:m>
                  <a:endParaRPr lang="en-US" sz="4000" baseline="30000" dirty="0"/>
                </a:p>
              </p:txBody>
            </p:sp>
          </mc:Choice>
          <mc:Fallback>
            <p:sp>
              <p:nvSpPr>
                <p:cNvPr id="29" name="Rectangle 28">
                  <a:extLst>
                    <a:ext uri="{FF2B5EF4-FFF2-40B4-BE49-F238E27FC236}">
                      <a16:creationId xmlns:a16="http://schemas.microsoft.com/office/drawing/2014/main" id="{FD457405-4009-BF4B-8BE1-8CC0BEDD9284}"/>
                    </a:ext>
                  </a:extLst>
                </p:cNvPr>
                <p:cNvSpPr>
                  <a:spLocks noRot="1" noChangeAspect="1" noMove="1" noResize="1" noEditPoints="1" noAdjustHandles="1" noChangeArrowheads="1" noChangeShapeType="1" noTextEdit="1"/>
                </p:cNvSpPr>
                <p:nvPr/>
              </p:nvSpPr>
              <p:spPr>
                <a:xfrm>
                  <a:off x="668027" y="2561399"/>
                  <a:ext cx="256772" cy="318396"/>
                </a:xfrm>
                <a:prstGeom prst="rect">
                  <a:avLst/>
                </a:prstGeom>
                <a:blipFill>
                  <a:blip r:embed="rId2"/>
                  <a:stretch>
                    <a:fillRect/>
                  </a:stretch>
                </a:blipFill>
              </p:spPr>
              <p:txBody>
                <a:bodyPr/>
                <a:lstStyle/>
                <a:p>
                  <a:r>
                    <a:rPr lang="en-US">
                      <a:noFill/>
                    </a:rPr>
                    <a:t> </a:t>
                  </a:r>
                </a:p>
              </p:txBody>
            </p:sp>
          </mc:Fallback>
        </mc:AlternateContent>
        <p:sp>
          <p:nvSpPr>
            <p:cNvPr id="30" name="Arc 29">
              <a:extLst>
                <a:ext uri="{FF2B5EF4-FFF2-40B4-BE49-F238E27FC236}">
                  <a16:creationId xmlns:a16="http://schemas.microsoft.com/office/drawing/2014/main" id="{B0978D20-6E48-A342-AE32-1AC04E88A525}"/>
                </a:ext>
              </a:extLst>
            </p:cNvPr>
            <p:cNvSpPr/>
            <p:nvPr/>
          </p:nvSpPr>
          <p:spPr>
            <a:xfrm rot="19604168">
              <a:off x="446657" y="3488909"/>
              <a:ext cx="218247" cy="225005"/>
            </a:xfrm>
            <a:prstGeom prst="arc">
              <a:avLst>
                <a:gd name="adj1" fmla="val 18906296"/>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31" name="TextBox 30">
                  <a:extLst>
                    <a:ext uri="{FF2B5EF4-FFF2-40B4-BE49-F238E27FC236}">
                      <a16:creationId xmlns:a16="http://schemas.microsoft.com/office/drawing/2014/main" id="{4E096880-6EAA-144C-887E-B05831C1B42E}"/>
                    </a:ext>
                  </a:extLst>
                </p:cNvPr>
                <p:cNvSpPr txBox="1"/>
                <p:nvPr/>
              </p:nvSpPr>
              <p:spPr>
                <a:xfrm>
                  <a:off x="642041" y="3363005"/>
                  <a:ext cx="308744"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rPr>
                          <m:t>82</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31" name="TextBox 30">
                  <a:extLst>
                    <a:ext uri="{FF2B5EF4-FFF2-40B4-BE49-F238E27FC236}">
                      <a16:creationId xmlns:a16="http://schemas.microsoft.com/office/drawing/2014/main" id="{4E096880-6EAA-144C-887E-B05831C1B42E}"/>
                    </a:ext>
                  </a:extLst>
                </p:cNvPr>
                <p:cNvSpPr txBox="1">
                  <a:spLocks noRot="1" noChangeAspect="1" noMove="1" noResize="1" noEditPoints="1" noAdjustHandles="1" noChangeArrowheads="1" noChangeShapeType="1" noTextEdit="1"/>
                </p:cNvSpPr>
                <p:nvPr/>
              </p:nvSpPr>
              <p:spPr>
                <a:xfrm>
                  <a:off x="642041" y="3363005"/>
                  <a:ext cx="308744" cy="220809"/>
                </a:xfrm>
                <a:prstGeom prst="rect">
                  <a:avLst/>
                </a:prstGeom>
                <a:blipFill>
                  <a:blip r:embed="rId3"/>
                  <a:stretch>
                    <a:fillRect l="-16667" r="-3704" b="-10256"/>
                  </a:stretch>
                </a:blipFill>
              </p:spPr>
              <p:txBody>
                <a:bodyPr/>
                <a:lstStyle/>
                <a:p>
                  <a:r>
                    <a:rPr lang="en-US">
                      <a:noFill/>
                    </a:rPr>
                    <a:t> </a:t>
                  </a:r>
                </a:p>
              </p:txBody>
            </p:sp>
          </mc:Fallback>
        </mc:AlternateContent>
        <p:sp>
          <p:nvSpPr>
            <p:cNvPr id="32" name="Arc 31">
              <a:extLst>
                <a:ext uri="{FF2B5EF4-FFF2-40B4-BE49-F238E27FC236}">
                  <a16:creationId xmlns:a16="http://schemas.microsoft.com/office/drawing/2014/main" id="{51040060-3C8E-994A-96FB-F5B8236F51FB}"/>
                </a:ext>
              </a:extLst>
            </p:cNvPr>
            <p:cNvSpPr/>
            <p:nvPr/>
          </p:nvSpPr>
          <p:spPr>
            <a:xfrm rot="8850713">
              <a:off x="640154" y="2412077"/>
              <a:ext cx="218247" cy="225005"/>
            </a:xfrm>
            <a:prstGeom prst="arc">
              <a:avLst>
                <a:gd name="adj1" fmla="val 16260489"/>
                <a:gd name="adj2" fmla="val 1919836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33" name="TextBox 32">
                  <a:extLst>
                    <a:ext uri="{FF2B5EF4-FFF2-40B4-BE49-F238E27FC236}">
                      <a16:creationId xmlns:a16="http://schemas.microsoft.com/office/drawing/2014/main" id="{E60B43FD-BD88-2B4E-81C1-5D4EA41DFA89}"/>
                    </a:ext>
                  </a:extLst>
                </p:cNvPr>
                <p:cNvSpPr txBox="1"/>
                <p:nvPr/>
              </p:nvSpPr>
              <p:spPr>
                <a:xfrm>
                  <a:off x="839873" y="3132564"/>
                  <a:ext cx="413218"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i="1" smtClean="0">
                            <a:latin typeface="Cambria Math" panose="02040503050406030204" pitchFamily="18" charset="0"/>
                          </a:rPr>
                          <m:t>1</m:t>
                        </m:r>
                        <m:r>
                          <a:rPr lang="en-GB" sz="3200" b="0" i="1" smtClean="0">
                            <a:latin typeface="Cambria Math" panose="02040503050406030204" pitchFamily="18" charset="0"/>
                          </a:rPr>
                          <m:t>23</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33" name="TextBox 32">
                  <a:extLst>
                    <a:ext uri="{FF2B5EF4-FFF2-40B4-BE49-F238E27FC236}">
                      <a16:creationId xmlns:a16="http://schemas.microsoft.com/office/drawing/2014/main" id="{E60B43FD-BD88-2B4E-81C1-5D4EA41DFA89}"/>
                    </a:ext>
                  </a:extLst>
                </p:cNvPr>
                <p:cNvSpPr txBox="1">
                  <a:spLocks noRot="1" noChangeAspect="1" noMove="1" noResize="1" noEditPoints="1" noAdjustHandles="1" noChangeArrowheads="1" noChangeShapeType="1" noTextEdit="1"/>
                </p:cNvSpPr>
                <p:nvPr/>
              </p:nvSpPr>
              <p:spPr>
                <a:xfrm>
                  <a:off x="839873" y="3132564"/>
                  <a:ext cx="413218" cy="220809"/>
                </a:xfrm>
                <a:prstGeom prst="rect">
                  <a:avLst/>
                </a:prstGeom>
                <a:blipFill>
                  <a:blip r:embed="rId4"/>
                  <a:stretch>
                    <a:fillRect l="-10959" r="-1370" b="-7692"/>
                  </a:stretch>
                </a:blipFill>
              </p:spPr>
              <p:txBody>
                <a:bodyPr/>
                <a:lstStyle/>
                <a:p>
                  <a:r>
                    <a:rPr lang="en-US">
                      <a:noFill/>
                    </a:rPr>
                    <a:t> </a:t>
                  </a:r>
                </a:p>
              </p:txBody>
            </p:sp>
          </mc:Fallback>
        </mc:AlternateContent>
        <p:sp>
          <p:nvSpPr>
            <p:cNvPr id="34" name="Triangle 33">
              <a:extLst>
                <a:ext uri="{FF2B5EF4-FFF2-40B4-BE49-F238E27FC236}">
                  <a16:creationId xmlns:a16="http://schemas.microsoft.com/office/drawing/2014/main" id="{C8CA3F6E-F069-7F4D-8077-5B478831CA85}"/>
                </a:ext>
              </a:extLst>
            </p:cNvPr>
            <p:cNvSpPr/>
            <p:nvPr/>
          </p:nvSpPr>
          <p:spPr>
            <a:xfrm>
              <a:off x="555780" y="2508358"/>
              <a:ext cx="952364" cy="1099218"/>
            </a:xfrm>
            <a:prstGeom prst="triangle">
              <a:avLst>
                <a:gd name="adj" fmla="val 19248"/>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cxnSp>
          <p:nvCxnSpPr>
            <p:cNvPr id="35" name="Straight Connector 34">
              <a:extLst>
                <a:ext uri="{FF2B5EF4-FFF2-40B4-BE49-F238E27FC236}">
                  <a16:creationId xmlns:a16="http://schemas.microsoft.com/office/drawing/2014/main" id="{B889CDE2-73BE-794E-B6AB-A4B7CD71932B}"/>
                </a:ext>
              </a:extLst>
            </p:cNvPr>
            <p:cNvCxnSpPr>
              <a:cxnSpLocks/>
            </p:cNvCxnSpPr>
            <p:nvPr/>
          </p:nvCxnSpPr>
          <p:spPr>
            <a:xfrm flipV="1">
              <a:off x="404225" y="3057967"/>
              <a:ext cx="104924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05F87B3E-C1C2-E144-8295-E18B566BD510}"/>
                </a:ext>
              </a:extLst>
            </p:cNvPr>
            <p:cNvSpPr/>
            <p:nvPr/>
          </p:nvSpPr>
          <p:spPr>
            <a:xfrm>
              <a:off x="335640" y="3430662"/>
              <a:ext cx="207624" cy="296648"/>
            </a:xfrm>
            <a:prstGeom prst="rect">
              <a:avLst/>
            </a:prstGeom>
          </p:spPr>
          <p:txBody>
            <a:bodyPr wrap="none">
              <a:spAutoFit/>
            </a:bodyPr>
            <a:lstStyle/>
            <a:p>
              <a:r>
                <a:rPr lang="en-US" sz="3600" dirty="0"/>
                <a:t>A</a:t>
              </a:r>
            </a:p>
          </p:txBody>
        </p:sp>
        <p:sp>
          <p:nvSpPr>
            <p:cNvPr id="37" name="Rectangle 36">
              <a:extLst>
                <a:ext uri="{FF2B5EF4-FFF2-40B4-BE49-F238E27FC236}">
                  <a16:creationId xmlns:a16="http://schemas.microsoft.com/office/drawing/2014/main" id="{3B87FB8C-07BA-1F46-AF8A-422DF7811314}"/>
                </a:ext>
              </a:extLst>
            </p:cNvPr>
            <p:cNvSpPr/>
            <p:nvPr/>
          </p:nvSpPr>
          <p:spPr>
            <a:xfrm>
              <a:off x="589415" y="2250538"/>
              <a:ext cx="200267" cy="296648"/>
            </a:xfrm>
            <a:prstGeom prst="rect">
              <a:avLst/>
            </a:prstGeom>
          </p:spPr>
          <p:txBody>
            <a:bodyPr wrap="none">
              <a:spAutoFit/>
            </a:bodyPr>
            <a:lstStyle/>
            <a:p>
              <a:r>
                <a:rPr lang="en-US" sz="3600" dirty="0"/>
                <a:t>B</a:t>
              </a:r>
            </a:p>
          </p:txBody>
        </p:sp>
        <p:sp>
          <p:nvSpPr>
            <p:cNvPr id="38" name="Rectangle 37">
              <a:extLst>
                <a:ext uri="{FF2B5EF4-FFF2-40B4-BE49-F238E27FC236}">
                  <a16:creationId xmlns:a16="http://schemas.microsoft.com/office/drawing/2014/main" id="{C1497C69-60A7-454A-B380-409FEB8CF8EC}"/>
                </a:ext>
              </a:extLst>
            </p:cNvPr>
            <p:cNvSpPr/>
            <p:nvPr/>
          </p:nvSpPr>
          <p:spPr>
            <a:xfrm>
              <a:off x="1503580" y="3453087"/>
              <a:ext cx="198059" cy="296648"/>
            </a:xfrm>
            <a:prstGeom prst="rect">
              <a:avLst/>
            </a:prstGeom>
          </p:spPr>
          <p:txBody>
            <a:bodyPr wrap="none">
              <a:spAutoFit/>
            </a:bodyPr>
            <a:lstStyle/>
            <a:p>
              <a:r>
                <a:rPr lang="en-US" sz="3600" dirty="0"/>
                <a:t>C</a:t>
              </a:r>
            </a:p>
          </p:txBody>
        </p:sp>
        <p:sp>
          <p:nvSpPr>
            <p:cNvPr id="39" name="Rectangle 38">
              <a:extLst>
                <a:ext uri="{FF2B5EF4-FFF2-40B4-BE49-F238E27FC236}">
                  <a16:creationId xmlns:a16="http://schemas.microsoft.com/office/drawing/2014/main" id="{85B7A895-C6BE-294C-BFF8-3C066D20CDDD}"/>
                </a:ext>
              </a:extLst>
            </p:cNvPr>
            <p:cNvSpPr/>
            <p:nvPr/>
          </p:nvSpPr>
          <p:spPr>
            <a:xfrm>
              <a:off x="470922" y="2809957"/>
              <a:ext cx="214982" cy="296648"/>
            </a:xfrm>
            <a:prstGeom prst="rect">
              <a:avLst/>
            </a:prstGeom>
          </p:spPr>
          <p:txBody>
            <a:bodyPr wrap="none">
              <a:spAutoFit/>
            </a:bodyPr>
            <a:lstStyle/>
            <a:p>
              <a:r>
                <a:rPr lang="en-US" sz="3600" dirty="0"/>
                <a:t>D</a:t>
              </a:r>
            </a:p>
          </p:txBody>
        </p:sp>
        <p:sp>
          <p:nvSpPr>
            <p:cNvPr id="40" name="Rectangle 39">
              <a:extLst>
                <a:ext uri="{FF2B5EF4-FFF2-40B4-BE49-F238E27FC236}">
                  <a16:creationId xmlns:a16="http://schemas.microsoft.com/office/drawing/2014/main" id="{3926084B-EF5F-6D4B-8DB9-4C89FB90C35B}"/>
                </a:ext>
              </a:extLst>
            </p:cNvPr>
            <p:cNvSpPr/>
            <p:nvPr/>
          </p:nvSpPr>
          <p:spPr>
            <a:xfrm>
              <a:off x="1071983" y="2808199"/>
              <a:ext cx="188495" cy="296648"/>
            </a:xfrm>
            <a:prstGeom prst="rect">
              <a:avLst/>
            </a:prstGeom>
          </p:spPr>
          <p:txBody>
            <a:bodyPr wrap="none">
              <a:spAutoFit/>
            </a:bodyPr>
            <a:lstStyle/>
            <a:p>
              <a:r>
                <a:rPr lang="en-US" sz="3600" dirty="0"/>
                <a:t>E</a:t>
              </a:r>
            </a:p>
          </p:txBody>
        </p:sp>
      </p:grpSp>
      <mc:AlternateContent xmlns:mc="http://schemas.openxmlformats.org/markup-compatibility/2006">
        <mc:Choice xmlns:a14="http://schemas.microsoft.com/office/drawing/2010/main" Requires="a14">
          <p:sp>
            <p:nvSpPr>
              <p:cNvPr id="41" name="Rectangle 40">
                <a:extLst>
                  <a:ext uri="{FF2B5EF4-FFF2-40B4-BE49-F238E27FC236}">
                    <a16:creationId xmlns:a16="http://schemas.microsoft.com/office/drawing/2014/main" id="{AF4700CD-3F20-6D41-9609-B5CF1C3A33EE}"/>
                  </a:ext>
                </a:extLst>
              </p:cNvPr>
              <p:cNvSpPr/>
              <p:nvPr/>
            </p:nvSpPr>
            <p:spPr>
              <a:xfrm>
                <a:off x="4263840" y="271836"/>
                <a:ext cx="3623684" cy="1077218"/>
              </a:xfrm>
              <a:prstGeom prst="rect">
                <a:avLst/>
              </a:prstGeom>
            </p:spPr>
            <p:txBody>
              <a:bodyPr wrap="none">
                <a:spAutoFit/>
              </a:bodyPr>
              <a:lstStyle/>
              <a:p>
                <a:r>
                  <a:rPr lang="en-US" sz="3200" dirty="0"/>
                  <a:t>Find the size of </a:t>
                </a:r>
                <a14:m>
                  <m:oMath xmlns:m="http://schemas.openxmlformats.org/officeDocument/2006/math">
                    <m:r>
                      <a:rPr lang="en-GB" sz="3200" i="1">
                        <a:latin typeface="Cambria Math" panose="02040503050406030204" pitchFamily="18" charset="0"/>
                      </a:rPr>
                      <m:t>𝑎</m:t>
                    </m:r>
                  </m:oMath>
                </a14:m>
                <a:endParaRPr lang="en-US" sz="3200" baseline="30000" dirty="0"/>
              </a:p>
              <a:p>
                <a:r>
                  <a:rPr lang="en-US" sz="3200" dirty="0"/>
                  <a:t>If DE is parallel to AC</a:t>
                </a:r>
              </a:p>
            </p:txBody>
          </p:sp>
        </mc:Choice>
        <mc:Fallback>
          <p:sp>
            <p:nvSpPr>
              <p:cNvPr id="41" name="Rectangle 40">
                <a:extLst>
                  <a:ext uri="{FF2B5EF4-FFF2-40B4-BE49-F238E27FC236}">
                    <a16:creationId xmlns:a16="http://schemas.microsoft.com/office/drawing/2014/main" id="{AF4700CD-3F20-6D41-9609-B5CF1C3A33EE}"/>
                  </a:ext>
                </a:extLst>
              </p:cNvPr>
              <p:cNvSpPr>
                <a:spLocks noRot="1" noChangeAspect="1" noMove="1" noResize="1" noEditPoints="1" noAdjustHandles="1" noChangeArrowheads="1" noChangeShapeType="1" noTextEdit="1"/>
              </p:cNvSpPr>
              <p:nvPr/>
            </p:nvSpPr>
            <p:spPr>
              <a:xfrm>
                <a:off x="4263840" y="271836"/>
                <a:ext cx="3623684" cy="1077218"/>
              </a:xfrm>
              <a:prstGeom prst="rect">
                <a:avLst/>
              </a:prstGeom>
              <a:blipFill>
                <a:blip r:embed="rId5"/>
                <a:stretch>
                  <a:fillRect l="-4181" t="-6977" r="-3136" b="-16279"/>
                </a:stretch>
              </a:blipFill>
            </p:spPr>
            <p:txBody>
              <a:bodyPr/>
              <a:lstStyle/>
              <a:p>
                <a:r>
                  <a:rPr lang="en-US">
                    <a:noFill/>
                  </a:rPr>
                  <a:t> </a:t>
                </a:r>
              </a:p>
            </p:txBody>
          </p:sp>
        </mc:Fallback>
      </mc:AlternateContent>
      <p:grpSp>
        <p:nvGrpSpPr>
          <p:cNvPr id="17" name="Group 16">
            <a:extLst>
              <a:ext uri="{FF2B5EF4-FFF2-40B4-BE49-F238E27FC236}">
                <a16:creationId xmlns:a16="http://schemas.microsoft.com/office/drawing/2014/main" id="{3646522A-26C4-8943-89DF-E50C0B680471}"/>
              </a:ext>
            </a:extLst>
          </p:cNvPr>
          <p:cNvGrpSpPr/>
          <p:nvPr/>
        </p:nvGrpSpPr>
        <p:grpSpPr>
          <a:xfrm>
            <a:off x="-11470" y="3421760"/>
            <a:ext cx="2894764" cy="3217564"/>
            <a:chOff x="335640" y="2250538"/>
            <a:chExt cx="1328616" cy="1476772"/>
          </a:xfrm>
        </p:grpSpPr>
        <p:sp>
          <p:nvSpPr>
            <p:cNvPr id="18" name="Arc 17">
              <a:extLst>
                <a:ext uri="{FF2B5EF4-FFF2-40B4-BE49-F238E27FC236}">
                  <a16:creationId xmlns:a16="http://schemas.microsoft.com/office/drawing/2014/main" id="{AA728262-A72A-7742-AF2D-9063C918830B}"/>
                </a:ext>
              </a:extLst>
            </p:cNvPr>
            <p:cNvSpPr/>
            <p:nvPr/>
          </p:nvSpPr>
          <p:spPr>
            <a:xfrm rot="8850713">
              <a:off x="1016396" y="2942796"/>
              <a:ext cx="218247" cy="225005"/>
            </a:xfrm>
            <a:prstGeom prst="arc">
              <a:avLst>
                <a:gd name="adj1" fmla="val 16260489"/>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19" name="Rectangle 18">
                  <a:extLst>
                    <a:ext uri="{FF2B5EF4-FFF2-40B4-BE49-F238E27FC236}">
                      <a16:creationId xmlns:a16="http://schemas.microsoft.com/office/drawing/2014/main" id="{8610FED4-6C02-CA45-8A37-E8E7BD4209B2}"/>
                    </a:ext>
                  </a:extLst>
                </p:cNvPr>
                <p:cNvSpPr/>
                <p:nvPr/>
              </p:nvSpPr>
              <p:spPr>
                <a:xfrm>
                  <a:off x="668027" y="2561399"/>
                  <a:ext cx="256772" cy="318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4000" b="0" i="1" smtClean="0">
                            <a:latin typeface="Cambria Math" panose="02040503050406030204" pitchFamily="18" charset="0"/>
                          </a:rPr>
                          <m:t>𝑎</m:t>
                        </m:r>
                      </m:oMath>
                    </m:oMathPara>
                  </a14:m>
                  <a:endParaRPr lang="en-US" sz="4000" baseline="30000" dirty="0"/>
                </a:p>
              </p:txBody>
            </p:sp>
          </mc:Choice>
          <mc:Fallback>
            <p:sp>
              <p:nvSpPr>
                <p:cNvPr id="19" name="Rectangle 18">
                  <a:extLst>
                    <a:ext uri="{FF2B5EF4-FFF2-40B4-BE49-F238E27FC236}">
                      <a16:creationId xmlns:a16="http://schemas.microsoft.com/office/drawing/2014/main" id="{8610FED4-6C02-CA45-8A37-E8E7BD4209B2}"/>
                    </a:ext>
                  </a:extLst>
                </p:cNvPr>
                <p:cNvSpPr>
                  <a:spLocks noRot="1" noChangeAspect="1" noMove="1" noResize="1" noEditPoints="1" noAdjustHandles="1" noChangeArrowheads="1" noChangeShapeType="1" noTextEdit="1"/>
                </p:cNvSpPr>
                <p:nvPr/>
              </p:nvSpPr>
              <p:spPr>
                <a:xfrm>
                  <a:off x="668027" y="2561399"/>
                  <a:ext cx="256772" cy="318396"/>
                </a:xfrm>
                <a:prstGeom prst="rect">
                  <a:avLst/>
                </a:prstGeom>
                <a:blipFill>
                  <a:blip r:embed="rId6"/>
                  <a:stretch>
                    <a:fillRect/>
                  </a:stretch>
                </a:blipFill>
              </p:spPr>
              <p:txBody>
                <a:bodyPr/>
                <a:lstStyle/>
                <a:p>
                  <a:r>
                    <a:rPr lang="en-US">
                      <a:noFill/>
                    </a:rPr>
                    <a:t> </a:t>
                  </a:r>
                </a:p>
              </p:txBody>
            </p:sp>
          </mc:Fallback>
        </mc:AlternateContent>
        <p:sp>
          <p:nvSpPr>
            <p:cNvPr id="20" name="Arc 19">
              <a:extLst>
                <a:ext uri="{FF2B5EF4-FFF2-40B4-BE49-F238E27FC236}">
                  <a16:creationId xmlns:a16="http://schemas.microsoft.com/office/drawing/2014/main" id="{718EFD6E-4B18-0840-B514-36A76BF58D6E}"/>
                </a:ext>
              </a:extLst>
            </p:cNvPr>
            <p:cNvSpPr/>
            <p:nvPr/>
          </p:nvSpPr>
          <p:spPr>
            <a:xfrm rot="19604168">
              <a:off x="446657" y="3488909"/>
              <a:ext cx="218247" cy="225005"/>
            </a:xfrm>
            <a:prstGeom prst="arc">
              <a:avLst>
                <a:gd name="adj1" fmla="val 18906296"/>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F8E51155-06B3-2947-BF6E-6E0E8A30BC1D}"/>
                    </a:ext>
                  </a:extLst>
                </p:cNvPr>
                <p:cNvSpPr txBox="1"/>
                <p:nvPr/>
              </p:nvSpPr>
              <p:spPr>
                <a:xfrm>
                  <a:off x="642041" y="3363005"/>
                  <a:ext cx="308744"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rPr>
                          <m:t>82</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21" name="TextBox 20">
                  <a:extLst>
                    <a:ext uri="{FF2B5EF4-FFF2-40B4-BE49-F238E27FC236}">
                      <a16:creationId xmlns:a16="http://schemas.microsoft.com/office/drawing/2014/main" id="{F8E51155-06B3-2947-BF6E-6E0E8A30BC1D}"/>
                    </a:ext>
                  </a:extLst>
                </p:cNvPr>
                <p:cNvSpPr txBox="1">
                  <a:spLocks noRot="1" noChangeAspect="1" noMove="1" noResize="1" noEditPoints="1" noAdjustHandles="1" noChangeArrowheads="1" noChangeShapeType="1" noTextEdit="1"/>
                </p:cNvSpPr>
                <p:nvPr/>
              </p:nvSpPr>
              <p:spPr>
                <a:xfrm>
                  <a:off x="642041" y="3363005"/>
                  <a:ext cx="308744" cy="220809"/>
                </a:xfrm>
                <a:prstGeom prst="rect">
                  <a:avLst/>
                </a:prstGeom>
                <a:blipFill>
                  <a:blip r:embed="rId7"/>
                  <a:stretch>
                    <a:fillRect l="-14815" r="-3704" b="-7692"/>
                  </a:stretch>
                </a:blipFill>
              </p:spPr>
              <p:txBody>
                <a:bodyPr/>
                <a:lstStyle/>
                <a:p>
                  <a:r>
                    <a:rPr lang="en-US">
                      <a:noFill/>
                    </a:rPr>
                    <a:t> </a:t>
                  </a:r>
                </a:p>
              </p:txBody>
            </p:sp>
          </mc:Fallback>
        </mc:AlternateContent>
        <p:sp>
          <p:nvSpPr>
            <p:cNvPr id="22" name="Arc 21">
              <a:extLst>
                <a:ext uri="{FF2B5EF4-FFF2-40B4-BE49-F238E27FC236}">
                  <a16:creationId xmlns:a16="http://schemas.microsoft.com/office/drawing/2014/main" id="{6307F7AD-6C84-F247-BA9A-382BAFE7E4ED}"/>
                </a:ext>
              </a:extLst>
            </p:cNvPr>
            <p:cNvSpPr/>
            <p:nvPr/>
          </p:nvSpPr>
          <p:spPr>
            <a:xfrm rot="8850713">
              <a:off x="640154" y="2412077"/>
              <a:ext cx="218247" cy="225005"/>
            </a:xfrm>
            <a:prstGeom prst="arc">
              <a:avLst>
                <a:gd name="adj1" fmla="val 16260489"/>
                <a:gd name="adj2" fmla="val 1919836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DB955DC6-0ED3-3149-BC4B-7CA473674D56}"/>
                    </a:ext>
                  </a:extLst>
                </p:cNvPr>
                <p:cNvSpPr txBox="1"/>
                <p:nvPr/>
              </p:nvSpPr>
              <p:spPr>
                <a:xfrm>
                  <a:off x="839873" y="3132564"/>
                  <a:ext cx="413218"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i="1" smtClean="0">
                            <a:latin typeface="Cambria Math" panose="02040503050406030204" pitchFamily="18" charset="0"/>
                          </a:rPr>
                          <m:t>1</m:t>
                        </m:r>
                        <m:r>
                          <a:rPr lang="en-GB" sz="3200" b="0" i="1" smtClean="0">
                            <a:latin typeface="Cambria Math" panose="02040503050406030204" pitchFamily="18" charset="0"/>
                          </a:rPr>
                          <m:t>23</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23" name="TextBox 22">
                  <a:extLst>
                    <a:ext uri="{FF2B5EF4-FFF2-40B4-BE49-F238E27FC236}">
                      <a16:creationId xmlns:a16="http://schemas.microsoft.com/office/drawing/2014/main" id="{DB955DC6-0ED3-3149-BC4B-7CA473674D56}"/>
                    </a:ext>
                  </a:extLst>
                </p:cNvPr>
                <p:cNvSpPr txBox="1">
                  <a:spLocks noRot="1" noChangeAspect="1" noMove="1" noResize="1" noEditPoints="1" noAdjustHandles="1" noChangeArrowheads="1" noChangeShapeType="1" noTextEdit="1"/>
                </p:cNvSpPr>
                <p:nvPr/>
              </p:nvSpPr>
              <p:spPr>
                <a:xfrm>
                  <a:off x="839873" y="3132564"/>
                  <a:ext cx="413218" cy="220809"/>
                </a:xfrm>
                <a:prstGeom prst="rect">
                  <a:avLst/>
                </a:prstGeom>
                <a:blipFill>
                  <a:blip r:embed="rId8"/>
                  <a:stretch>
                    <a:fillRect l="-11111" r="-2778" b="-7692"/>
                  </a:stretch>
                </a:blipFill>
              </p:spPr>
              <p:txBody>
                <a:bodyPr/>
                <a:lstStyle/>
                <a:p>
                  <a:r>
                    <a:rPr lang="en-US">
                      <a:noFill/>
                    </a:rPr>
                    <a:t> </a:t>
                  </a:r>
                </a:p>
              </p:txBody>
            </p:sp>
          </mc:Fallback>
        </mc:AlternateContent>
        <p:sp>
          <p:nvSpPr>
            <p:cNvPr id="24" name="Triangle 23">
              <a:extLst>
                <a:ext uri="{FF2B5EF4-FFF2-40B4-BE49-F238E27FC236}">
                  <a16:creationId xmlns:a16="http://schemas.microsoft.com/office/drawing/2014/main" id="{E61C335D-3BAA-3942-88EB-249639F7466D}"/>
                </a:ext>
              </a:extLst>
            </p:cNvPr>
            <p:cNvSpPr/>
            <p:nvPr/>
          </p:nvSpPr>
          <p:spPr>
            <a:xfrm>
              <a:off x="555780" y="2508358"/>
              <a:ext cx="952364" cy="1099218"/>
            </a:xfrm>
            <a:prstGeom prst="triangle">
              <a:avLst>
                <a:gd name="adj" fmla="val 19248"/>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cxnSp>
          <p:nvCxnSpPr>
            <p:cNvPr id="25" name="Straight Connector 24">
              <a:extLst>
                <a:ext uri="{FF2B5EF4-FFF2-40B4-BE49-F238E27FC236}">
                  <a16:creationId xmlns:a16="http://schemas.microsoft.com/office/drawing/2014/main" id="{1C4A9062-A1B8-5D4B-958A-36C33FE82612}"/>
                </a:ext>
              </a:extLst>
            </p:cNvPr>
            <p:cNvCxnSpPr>
              <a:cxnSpLocks/>
            </p:cNvCxnSpPr>
            <p:nvPr/>
          </p:nvCxnSpPr>
          <p:spPr>
            <a:xfrm flipV="1">
              <a:off x="404225" y="3057967"/>
              <a:ext cx="104924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832045CF-C3FC-8040-9FEF-887C91916F14}"/>
                </a:ext>
              </a:extLst>
            </p:cNvPr>
            <p:cNvSpPr/>
            <p:nvPr/>
          </p:nvSpPr>
          <p:spPr>
            <a:xfrm>
              <a:off x="335640" y="3430662"/>
              <a:ext cx="207624" cy="296648"/>
            </a:xfrm>
            <a:prstGeom prst="rect">
              <a:avLst/>
            </a:prstGeom>
          </p:spPr>
          <p:txBody>
            <a:bodyPr wrap="none">
              <a:spAutoFit/>
            </a:bodyPr>
            <a:lstStyle/>
            <a:p>
              <a:r>
                <a:rPr lang="en-US" sz="3600" dirty="0"/>
                <a:t>A</a:t>
              </a:r>
            </a:p>
          </p:txBody>
        </p:sp>
        <p:sp>
          <p:nvSpPr>
            <p:cNvPr id="27" name="Rectangle 26">
              <a:extLst>
                <a:ext uri="{FF2B5EF4-FFF2-40B4-BE49-F238E27FC236}">
                  <a16:creationId xmlns:a16="http://schemas.microsoft.com/office/drawing/2014/main" id="{42D52A50-44B2-6140-B4CE-C47B4EB3943E}"/>
                </a:ext>
              </a:extLst>
            </p:cNvPr>
            <p:cNvSpPr/>
            <p:nvPr/>
          </p:nvSpPr>
          <p:spPr>
            <a:xfrm>
              <a:off x="589415" y="2250538"/>
              <a:ext cx="200267" cy="296648"/>
            </a:xfrm>
            <a:prstGeom prst="rect">
              <a:avLst/>
            </a:prstGeom>
          </p:spPr>
          <p:txBody>
            <a:bodyPr wrap="none">
              <a:spAutoFit/>
            </a:bodyPr>
            <a:lstStyle/>
            <a:p>
              <a:r>
                <a:rPr lang="en-US" sz="3600" dirty="0"/>
                <a:t>B</a:t>
              </a:r>
            </a:p>
          </p:txBody>
        </p:sp>
        <p:sp>
          <p:nvSpPr>
            <p:cNvPr id="42" name="Rectangle 41">
              <a:extLst>
                <a:ext uri="{FF2B5EF4-FFF2-40B4-BE49-F238E27FC236}">
                  <a16:creationId xmlns:a16="http://schemas.microsoft.com/office/drawing/2014/main" id="{59806F9D-77F8-1E43-A01B-68FE5769ECFC}"/>
                </a:ext>
              </a:extLst>
            </p:cNvPr>
            <p:cNvSpPr/>
            <p:nvPr/>
          </p:nvSpPr>
          <p:spPr>
            <a:xfrm>
              <a:off x="1466197" y="3427880"/>
              <a:ext cx="198059" cy="296648"/>
            </a:xfrm>
            <a:prstGeom prst="rect">
              <a:avLst/>
            </a:prstGeom>
          </p:spPr>
          <p:txBody>
            <a:bodyPr wrap="none">
              <a:spAutoFit/>
            </a:bodyPr>
            <a:lstStyle/>
            <a:p>
              <a:r>
                <a:rPr lang="en-US" sz="3600" dirty="0"/>
                <a:t>C</a:t>
              </a:r>
            </a:p>
          </p:txBody>
        </p:sp>
        <p:sp>
          <p:nvSpPr>
            <p:cNvPr id="43" name="Rectangle 42">
              <a:extLst>
                <a:ext uri="{FF2B5EF4-FFF2-40B4-BE49-F238E27FC236}">
                  <a16:creationId xmlns:a16="http://schemas.microsoft.com/office/drawing/2014/main" id="{26573DE8-EB18-B942-8708-9311420343C9}"/>
                </a:ext>
              </a:extLst>
            </p:cNvPr>
            <p:cNvSpPr/>
            <p:nvPr/>
          </p:nvSpPr>
          <p:spPr>
            <a:xfrm>
              <a:off x="455562" y="2809957"/>
              <a:ext cx="214982" cy="296648"/>
            </a:xfrm>
            <a:prstGeom prst="rect">
              <a:avLst/>
            </a:prstGeom>
          </p:spPr>
          <p:txBody>
            <a:bodyPr wrap="none">
              <a:spAutoFit/>
            </a:bodyPr>
            <a:lstStyle/>
            <a:p>
              <a:r>
                <a:rPr lang="en-US" sz="3600" dirty="0"/>
                <a:t>D</a:t>
              </a:r>
            </a:p>
          </p:txBody>
        </p:sp>
        <p:sp>
          <p:nvSpPr>
            <p:cNvPr id="44" name="Rectangle 43">
              <a:extLst>
                <a:ext uri="{FF2B5EF4-FFF2-40B4-BE49-F238E27FC236}">
                  <a16:creationId xmlns:a16="http://schemas.microsoft.com/office/drawing/2014/main" id="{ED1D6103-9F47-9746-A91B-21C7F3F98679}"/>
                </a:ext>
              </a:extLst>
            </p:cNvPr>
            <p:cNvSpPr/>
            <p:nvPr/>
          </p:nvSpPr>
          <p:spPr>
            <a:xfrm>
              <a:off x="1091907" y="2815215"/>
              <a:ext cx="188495" cy="296648"/>
            </a:xfrm>
            <a:prstGeom prst="rect">
              <a:avLst/>
            </a:prstGeom>
          </p:spPr>
          <p:txBody>
            <a:bodyPr wrap="none">
              <a:spAutoFit/>
            </a:bodyPr>
            <a:lstStyle/>
            <a:p>
              <a:r>
                <a:rPr lang="en-US" sz="3600" dirty="0"/>
                <a:t>E</a:t>
              </a:r>
            </a:p>
          </p:txBody>
        </p:sp>
      </p:grpSp>
      <mc:AlternateContent xmlns:mc="http://schemas.openxmlformats.org/markup-compatibility/2006">
        <mc:Choice xmlns:p14="http://schemas.microsoft.com/office/powerpoint/2010/main" Requires="p14">
          <p:contentPart p14:bwMode="auto" r:id="rId9">
            <p14:nvContentPartPr>
              <p14:cNvPr id="3" name="Ink 2">
                <a:extLst>
                  <a:ext uri="{FF2B5EF4-FFF2-40B4-BE49-F238E27FC236}">
                    <a16:creationId xmlns:a16="http://schemas.microsoft.com/office/drawing/2014/main" id="{8C4A2CA1-B515-9C49-872B-C836E0209D11}"/>
                  </a:ext>
                </a:extLst>
              </p14:cNvPr>
              <p14:cNvContentPartPr/>
              <p14:nvPr/>
            </p14:nvContentPartPr>
            <p14:xfrm>
              <a:off x="422767" y="4086360"/>
              <a:ext cx="1322640" cy="2370240"/>
            </p14:xfrm>
          </p:contentPart>
        </mc:Choice>
        <mc:Fallback>
          <p:pic>
            <p:nvPicPr>
              <p:cNvPr id="3" name="Ink 2">
                <a:extLst>
                  <a:ext uri="{FF2B5EF4-FFF2-40B4-BE49-F238E27FC236}">
                    <a16:creationId xmlns:a16="http://schemas.microsoft.com/office/drawing/2014/main" id="{8C4A2CA1-B515-9C49-872B-C836E0209D11}"/>
                  </a:ext>
                </a:extLst>
              </p:cNvPr>
              <p:cNvPicPr/>
              <p:nvPr/>
            </p:nvPicPr>
            <p:blipFill>
              <a:blip r:embed="rId10"/>
              <a:stretch>
                <a:fillRect/>
              </a:stretch>
            </p:blipFill>
            <p:spPr>
              <a:xfrm>
                <a:off x="406927" y="4023000"/>
                <a:ext cx="1353960" cy="24969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4" name="Ink 3">
                <a:extLst>
                  <a:ext uri="{FF2B5EF4-FFF2-40B4-BE49-F238E27FC236}">
                    <a16:creationId xmlns:a16="http://schemas.microsoft.com/office/drawing/2014/main" id="{701A730B-5B06-484B-8ECC-4DD120654AAA}"/>
                  </a:ext>
                </a:extLst>
              </p14:cNvPr>
              <p14:cNvContentPartPr/>
              <p14:nvPr/>
            </p14:nvContentPartPr>
            <p14:xfrm>
              <a:off x="463447" y="4185360"/>
              <a:ext cx="431280" cy="2299320"/>
            </p14:xfrm>
          </p:contentPart>
        </mc:Choice>
        <mc:Fallback>
          <p:pic>
            <p:nvPicPr>
              <p:cNvPr id="4" name="Ink 3">
                <a:extLst>
                  <a:ext uri="{FF2B5EF4-FFF2-40B4-BE49-F238E27FC236}">
                    <a16:creationId xmlns:a16="http://schemas.microsoft.com/office/drawing/2014/main" id="{701A730B-5B06-484B-8ECC-4DD120654AAA}"/>
                  </a:ext>
                </a:extLst>
              </p:cNvPr>
              <p:cNvPicPr/>
              <p:nvPr/>
            </p:nvPicPr>
            <p:blipFill>
              <a:blip r:embed="rId12"/>
              <a:stretch>
                <a:fillRect/>
              </a:stretch>
            </p:blipFill>
            <p:spPr>
              <a:xfrm>
                <a:off x="447607" y="4122000"/>
                <a:ext cx="462600" cy="24260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5" name="Ink 4">
                <a:extLst>
                  <a:ext uri="{FF2B5EF4-FFF2-40B4-BE49-F238E27FC236}">
                    <a16:creationId xmlns:a16="http://schemas.microsoft.com/office/drawing/2014/main" id="{9BC6C62D-59DC-204F-ADF7-785195CDABC7}"/>
                  </a:ext>
                </a:extLst>
              </p14:cNvPr>
              <p14:cNvContentPartPr/>
              <p14:nvPr/>
            </p14:nvContentPartPr>
            <p14:xfrm>
              <a:off x="517807" y="4802040"/>
              <a:ext cx="685080" cy="1560600"/>
            </p14:xfrm>
          </p:contentPart>
        </mc:Choice>
        <mc:Fallback>
          <p:pic>
            <p:nvPicPr>
              <p:cNvPr id="5" name="Ink 4">
                <a:extLst>
                  <a:ext uri="{FF2B5EF4-FFF2-40B4-BE49-F238E27FC236}">
                    <a16:creationId xmlns:a16="http://schemas.microsoft.com/office/drawing/2014/main" id="{9BC6C62D-59DC-204F-ADF7-785195CDABC7}"/>
                  </a:ext>
                </a:extLst>
              </p:cNvPr>
              <p:cNvPicPr/>
              <p:nvPr/>
            </p:nvPicPr>
            <p:blipFill>
              <a:blip r:embed="rId14"/>
              <a:stretch>
                <a:fillRect/>
              </a:stretch>
            </p:blipFill>
            <p:spPr>
              <a:xfrm>
                <a:off x="508447" y="4792680"/>
                <a:ext cx="703800" cy="1579320"/>
              </a:xfrm>
              <a:prstGeom prst="rect">
                <a:avLst/>
              </a:prstGeom>
            </p:spPr>
          </p:pic>
        </mc:Fallback>
      </mc:AlternateContent>
      <p:grpSp>
        <p:nvGrpSpPr>
          <p:cNvPr id="45" name="Group 44">
            <a:extLst>
              <a:ext uri="{FF2B5EF4-FFF2-40B4-BE49-F238E27FC236}">
                <a16:creationId xmlns:a16="http://schemas.microsoft.com/office/drawing/2014/main" id="{F8EABD24-6BA3-4C4F-851F-4FFAC3FFEF2E}"/>
              </a:ext>
            </a:extLst>
          </p:cNvPr>
          <p:cNvGrpSpPr/>
          <p:nvPr/>
        </p:nvGrpSpPr>
        <p:grpSpPr>
          <a:xfrm>
            <a:off x="3014480" y="3421760"/>
            <a:ext cx="2976213" cy="3266423"/>
            <a:chOff x="335640" y="2250538"/>
            <a:chExt cx="1365999" cy="1499197"/>
          </a:xfrm>
        </p:grpSpPr>
        <p:sp>
          <p:nvSpPr>
            <p:cNvPr id="46" name="Arc 45">
              <a:extLst>
                <a:ext uri="{FF2B5EF4-FFF2-40B4-BE49-F238E27FC236}">
                  <a16:creationId xmlns:a16="http://schemas.microsoft.com/office/drawing/2014/main" id="{900B229A-4830-1446-9DA0-9658F87D6219}"/>
                </a:ext>
              </a:extLst>
            </p:cNvPr>
            <p:cNvSpPr/>
            <p:nvPr/>
          </p:nvSpPr>
          <p:spPr>
            <a:xfrm rot="8850713">
              <a:off x="1016396" y="2942796"/>
              <a:ext cx="218247" cy="225005"/>
            </a:xfrm>
            <a:prstGeom prst="arc">
              <a:avLst>
                <a:gd name="adj1" fmla="val 16260489"/>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47" name="Rectangle 46">
                  <a:extLst>
                    <a:ext uri="{FF2B5EF4-FFF2-40B4-BE49-F238E27FC236}">
                      <a16:creationId xmlns:a16="http://schemas.microsoft.com/office/drawing/2014/main" id="{008CE4C8-0B43-BE48-81B0-B62E90F5F313}"/>
                    </a:ext>
                  </a:extLst>
                </p:cNvPr>
                <p:cNvSpPr/>
                <p:nvPr/>
              </p:nvSpPr>
              <p:spPr>
                <a:xfrm>
                  <a:off x="668027" y="2561399"/>
                  <a:ext cx="256772" cy="318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4000" b="0" i="1" smtClean="0">
                            <a:latin typeface="Cambria Math" panose="02040503050406030204" pitchFamily="18" charset="0"/>
                          </a:rPr>
                          <m:t>𝑎</m:t>
                        </m:r>
                      </m:oMath>
                    </m:oMathPara>
                  </a14:m>
                  <a:endParaRPr lang="en-US" sz="4000" baseline="30000" dirty="0"/>
                </a:p>
              </p:txBody>
            </p:sp>
          </mc:Choice>
          <mc:Fallback>
            <p:sp>
              <p:nvSpPr>
                <p:cNvPr id="47" name="Rectangle 46">
                  <a:extLst>
                    <a:ext uri="{FF2B5EF4-FFF2-40B4-BE49-F238E27FC236}">
                      <a16:creationId xmlns:a16="http://schemas.microsoft.com/office/drawing/2014/main" id="{008CE4C8-0B43-BE48-81B0-B62E90F5F313}"/>
                    </a:ext>
                  </a:extLst>
                </p:cNvPr>
                <p:cNvSpPr>
                  <a:spLocks noRot="1" noChangeAspect="1" noMove="1" noResize="1" noEditPoints="1" noAdjustHandles="1" noChangeArrowheads="1" noChangeShapeType="1" noTextEdit="1"/>
                </p:cNvSpPr>
                <p:nvPr/>
              </p:nvSpPr>
              <p:spPr>
                <a:xfrm>
                  <a:off x="668027" y="2561399"/>
                  <a:ext cx="256772" cy="318396"/>
                </a:xfrm>
                <a:prstGeom prst="rect">
                  <a:avLst/>
                </a:prstGeom>
                <a:blipFill>
                  <a:blip r:embed="rId15"/>
                  <a:stretch>
                    <a:fillRect/>
                  </a:stretch>
                </a:blipFill>
              </p:spPr>
              <p:txBody>
                <a:bodyPr/>
                <a:lstStyle/>
                <a:p>
                  <a:r>
                    <a:rPr lang="en-US">
                      <a:noFill/>
                    </a:rPr>
                    <a:t> </a:t>
                  </a:r>
                </a:p>
              </p:txBody>
            </p:sp>
          </mc:Fallback>
        </mc:AlternateContent>
        <p:sp>
          <p:nvSpPr>
            <p:cNvPr id="48" name="Arc 47">
              <a:extLst>
                <a:ext uri="{FF2B5EF4-FFF2-40B4-BE49-F238E27FC236}">
                  <a16:creationId xmlns:a16="http://schemas.microsoft.com/office/drawing/2014/main" id="{F6C97AB4-7382-2E4F-895C-AA2B199C5CF1}"/>
                </a:ext>
              </a:extLst>
            </p:cNvPr>
            <p:cNvSpPr/>
            <p:nvPr/>
          </p:nvSpPr>
          <p:spPr>
            <a:xfrm rot="19604168">
              <a:off x="446657" y="3488909"/>
              <a:ext cx="218247" cy="225005"/>
            </a:xfrm>
            <a:prstGeom prst="arc">
              <a:avLst>
                <a:gd name="adj1" fmla="val 18906296"/>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49" name="TextBox 48">
                  <a:extLst>
                    <a:ext uri="{FF2B5EF4-FFF2-40B4-BE49-F238E27FC236}">
                      <a16:creationId xmlns:a16="http://schemas.microsoft.com/office/drawing/2014/main" id="{DFEF57AE-1859-5744-870C-94BBEF557D8A}"/>
                    </a:ext>
                  </a:extLst>
                </p:cNvPr>
                <p:cNvSpPr txBox="1"/>
                <p:nvPr/>
              </p:nvSpPr>
              <p:spPr>
                <a:xfrm>
                  <a:off x="642041" y="3363005"/>
                  <a:ext cx="308744"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rPr>
                          <m:t>82</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49" name="TextBox 48">
                  <a:extLst>
                    <a:ext uri="{FF2B5EF4-FFF2-40B4-BE49-F238E27FC236}">
                      <a16:creationId xmlns:a16="http://schemas.microsoft.com/office/drawing/2014/main" id="{DFEF57AE-1859-5744-870C-94BBEF557D8A}"/>
                    </a:ext>
                  </a:extLst>
                </p:cNvPr>
                <p:cNvSpPr txBox="1">
                  <a:spLocks noRot="1" noChangeAspect="1" noMove="1" noResize="1" noEditPoints="1" noAdjustHandles="1" noChangeArrowheads="1" noChangeShapeType="1" noTextEdit="1"/>
                </p:cNvSpPr>
                <p:nvPr/>
              </p:nvSpPr>
              <p:spPr>
                <a:xfrm>
                  <a:off x="642041" y="3363005"/>
                  <a:ext cx="308744" cy="220809"/>
                </a:xfrm>
                <a:prstGeom prst="rect">
                  <a:avLst/>
                </a:prstGeom>
                <a:blipFill>
                  <a:blip r:embed="rId16"/>
                  <a:stretch>
                    <a:fillRect l="-14815" r="-3704" b="-7692"/>
                  </a:stretch>
                </a:blipFill>
              </p:spPr>
              <p:txBody>
                <a:bodyPr/>
                <a:lstStyle/>
                <a:p>
                  <a:r>
                    <a:rPr lang="en-US">
                      <a:noFill/>
                    </a:rPr>
                    <a:t> </a:t>
                  </a:r>
                </a:p>
              </p:txBody>
            </p:sp>
          </mc:Fallback>
        </mc:AlternateContent>
        <p:sp>
          <p:nvSpPr>
            <p:cNvPr id="50" name="Arc 49">
              <a:extLst>
                <a:ext uri="{FF2B5EF4-FFF2-40B4-BE49-F238E27FC236}">
                  <a16:creationId xmlns:a16="http://schemas.microsoft.com/office/drawing/2014/main" id="{0E4F40FC-6A78-414F-B0E1-069E2D77B269}"/>
                </a:ext>
              </a:extLst>
            </p:cNvPr>
            <p:cNvSpPr/>
            <p:nvPr/>
          </p:nvSpPr>
          <p:spPr>
            <a:xfrm rot="8850713">
              <a:off x="640154" y="2412077"/>
              <a:ext cx="218247" cy="225005"/>
            </a:xfrm>
            <a:prstGeom prst="arc">
              <a:avLst>
                <a:gd name="adj1" fmla="val 16260489"/>
                <a:gd name="adj2" fmla="val 1919836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51" name="TextBox 50">
                  <a:extLst>
                    <a:ext uri="{FF2B5EF4-FFF2-40B4-BE49-F238E27FC236}">
                      <a16:creationId xmlns:a16="http://schemas.microsoft.com/office/drawing/2014/main" id="{0E598612-6688-F346-AAA9-E409FDF7DAD5}"/>
                    </a:ext>
                  </a:extLst>
                </p:cNvPr>
                <p:cNvSpPr txBox="1"/>
                <p:nvPr/>
              </p:nvSpPr>
              <p:spPr>
                <a:xfrm>
                  <a:off x="839873" y="3132564"/>
                  <a:ext cx="413218"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i="1" smtClean="0">
                            <a:latin typeface="Cambria Math" panose="02040503050406030204" pitchFamily="18" charset="0"/>
                          </a:rPr>
                          <m:t>1</m:t>
                        </m:r>
                        <m:r>
                          <a:rPr lang="en-GB" sz="3200" b="0" i="1" smtClean="0">
                            <a:latin typeface="Cambria Math" panose="02040503050406030204" pitchFamily="18" charset="0"/>
                          </a:rPr>
                          <m:t>23</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51" name="TextBox 50">
                  <a:extLst>
                    <a:ext uri="{FF2B5EF4-FFF2-40B4-BE49-F238E27FC236}">
                      <a16:creationId xmlns:a16="http://schemas.microsoft.com/office/drawing/2014/main" id="{0E598612-6688-F346-AAA9-E409FDF7DAD5}"/>
                    </a:ext>
                  </a:extLst>
                </p:cNvPr>
                <p:cNvSpPr txBox="1">
                  <a:spLocks noRot="1" noChangeAspect="1" noMove="1" noResize="1" noEditPoints="1" noAdjustHandles="1" noChangeArrowheads="1" noChangeShapeType="1" noTextEdit="1"/>
                </p:cNvSpPr>
                <p:nvPr/>
              </p:nvSpPr>
              <p:spPr>
                <a:xfrm>
                  <a:off x="839873" y="3132564"/>
                  <a:ext cx="413218" cy="220809"/>
                </a:xfrm>
                <a:prstGeom prst="rect">
                  <a:avLst/>
                </a:prstGeom>
                <a:blipFill>
                  <a:blip r:embed="rId17"/>
                  <a:stretch>
                    <a:fillRect l="-12676" r="-2817" b="-7692"/>
                  </a:stretch>
                </a:blipFill>
              </p:spPr>
              <p:txBody>
                <a:bodyPr/>
                <a:lstStyle/>
                <a:p>
                  <a:r>
                    <a:rPr lang="en-US">
                      <a:noFill/>
                    </a:rPr>
                    <a:t> </a:t>
                  </a:r>
                </a:p>
              </p:txBody>
            </p:sp>
          </mc:Fallback>
        </mc:AlternateContent>
        <p:sp>
          <p:nvSpPr>
            <p:cNvPr id="52" name="Triangle 51">
              <a:extLst>
                <a:ext uri="{FF2B5EF4-FFF2-40B4-BE49-F238E27FC236}">
                  <a16:creationId xmlns:a16="http://schemas.microsoft.com/office/drawing/2014/main" id="{83E0C67A-496A-0145-BEA6-6FA00D274EB2}"/>
                </a:ext>
              </a:extLst>
            </p:cNvPr>
            <p:cNvSpPr/>
            <p:nvPr/>
          </p:nvSpPr>
          <p:spPr>
            <a:xfrm>
              <a:off x="555780" y="2508358"/>
              <a:ext cx="952364" cy="1099218"/>
            </a:xfrm>
            <a:prstGeom prst="triangle">
              <a:avLst>
                <a:gd name="adj" fmla="val 19248"/>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cxnSp>
          <p:nvCxnSpPr>
            <p:cNvPr id="53" name="Straight Connector 52">
              <a:extLst>
                <a:ext uri="{FF2B5EF4-FFF2-40B4-BE49-F238E27FC236}">
                  <a16:creationId xmlns:a16="http://schemas.microsoft.com/office/drawing/2014/main" id="{28A03925-7912-9246-A1A4-142D42993FB1}"/>
                </a:ext>
              </a:extLst>
            </p:cNvPr>
            <p:cNvCxnSpPr>
              <a:cxnSpLocks/>
            </p:cNvCxnSpPr>
            <p:nvPr/>
          </p:nvCxnSpPr>
          <p:spPr>
            <a:xfrm flipV="1">
              <a:off x="404225" y="3057967"/>
              <a:ext cx="104924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DF630F84-1512-BB4A-A215-F1BE728E1218}"/>
                </a:ext>
              </a:extLst>
            </p:cNvPr>
            <p:cNvSpPr/>
            <p:nvPr/>
          </p:nvSpPr>
          <p:spPr>
            <a:xfrm>
              <a:off x="335640" y="3430662"/>
              <a:ext cx="207624" cy="296648"/>
            </a:xfrm>
            <a:prstGeom prst="rect">
              <a:avLst/>
            </a:prstGeom>
          </p:spPr>
          <p:txBody>
            <a:bodyPr wrap="none">
              <a:spAutoFit/>
            </a:bodyPr>
            <a:lstStyle/>
            <a:p>
              <a:r>
                <a:rPr lang="en-US" sz="3600" dirty="0"/>
                <a:t>A</a:t>
              </a:r>
            </a:p>
          </p:txBody>
        </p:sp>
        <p:sp>
          <p:nvSpPr>
            <p:cNvPr id="55" name="Rectangle 54">
              <a:extLst>
                <a:ext uri="{FF2B5EF4-FFF2-40B4-BE49-F238E27FC236}">
                  <a16:creationId xmlns:a16="http://schemas.microsoft.com/office/drawing/2014/main" id="{1AD7DEF7-1EE7-6548-9B80-A5C65724AC11}"/>
                </a:ext>
              </a:extLst>
            </p:cNvPr>
            <p:cNvSpPr/>
            <p:nvPr/>
          </p:nvSpPr>
          <p:spPr>
            <a:xfrm>
              <a:off x="589415" y="2250538"/>
              <a:ext cx="200267" cy="296648"/>
            </a:xfrm>
            <a:prstGeom prst="rect">
              <a:avLst/>
            </a:prstGeom>
          </p:spPr>
          <p:txBody>
            <a:bodyPr wrap="none">
              <a:spAutoFit/>
            </a:bodyPr>
            <a:lstStyle/>
            <a:p>
              <a:r>
                <a:rPr lang="en-US" sz="3600" dirty="0"/>
                <a:t>B</a:t>
              </a:r>
            </a:p>
          </p:txBody>
        </p:sp>
        <p:sp>
          <p:nvSpPr>
            <p:cNvPr id="56" name="Rectangle 55">
              <a:extLst>
                <a:ext uri="{FF2B5EF4-FFF2-40B4-BE49-F238E27FC236}">
                  <a16:creationId xmlns:a16="http://schemas.microsoft.com/office/drawing/2014/main" id="{403D3321-4CA6-054E-AEA4-03790446940A}"/>
                </a:ext>
              </a:extLst>
            </p:cNvPr>
            <p:cNvSpPr/>
            <p:nvPr/>
          </p:nvSpPr>
          <p:spPr>
            <a:xfrm>
              <a:off x="1503580" y="3453087"/>
              <a:ext cx="198059" cy="296648"/>
            </a:xfrm>
            <a:prstGeom prst="rect">
              <a:avLst/>
            </a:prstGeom>
          </p:spPr>
          <p:txBody>
            <a:bodyPr wrap="none">
              <a:spAutoFit/>
            </a:bodyPr>
            <a:lstStyle/>
            <a:p>
              <a:r>
                <a:rPr lang="en-US" sz="3600" dirty="0"/>
                <a:t>C</a:t>
              </a:r>
            </a:p>
          </p:txBody>
        </p:sp>
        <p:sp>
          <p:nvSpPr>
            <p:cNvPr id="57" name="Rectangle 56">
              <a:extLst>
                <a:ext uri="{FF2B5EF4-FFF2-40B4-BE49-F238E27FC236}">
                  <a16:creationId xmlns:a16="http://schemas.microsoft.com/office/drawing/2014/main" id="{654F3344-D8C6-AF41-B651-96F03FE90057}"/>
                </a:ext>
              </a:extLst>
            </p:cNvPr>
            <p:cNvSpPr/>
            <p:nvPr/>
          </p:nvSpPr>
          <p:spPr>
            <a:xfrm>
              <a:off x="470922" y="2809957"/>
              <a:ext cx="214982" cy="296648"/>
            </a:xfrm>
            <a:prstGeom prst="rect">
              <a:avLst/>
            </a:prstGeom>
          </p:spPr>
          <p:txBody>
            <a:bodyPr wrap="none">
              <a:spAutoFit/>
            </a:bodyPr>
            <a:lstStyle/>
            <a:p>
              <a:r>
                <a:rPr lang="en-US" sz="3600" dirty="0"/>
                <a:t>D</a:t>
              </a:r>
            </a:p>
          </p:txBody>
        </p:sp>
        <p:sp>
          <p:nvSpPr>
            <p:cNvPr id="58" name="Rectangle 57">
              <a:extLst>
                <a:ext uri="{FF2B5EF4-FFF2-40B4-BE49-F238E27FC236}">
                  <a16:creationId xmlns:a16="http://schemas.microsoft.com/office/drawing/2014/main" id="{FE19EF29-1680-A744-AFC6-128E1FB4D034}"/>
                </a:ext>
              </a:extLst>
            </p:cNvPr>
            <p:cNvSpPr/>
            <p:nvPr/>
          </p:nvSpPr>
          <p:spPr>
            <a:xfrm>
              <a:off x="1071983" y="2808199"/>
              <a:ext cx="188495" cy="296648"/>
            </a:xfrm>
            <a:prstGeom prst="rect">
              <a:avLst/>
            </a:prstGeom>
          </p:spPr>
          <p:txBody>
            <a:bodyPr wrap="none">
              <a:spAutoFit/>
            </a:bodyPr>
            <a:lstStyle/>
            <a:p>
              <a:r>
                <a:rPr lang="en-US" sz="3600" dirty="0"/>
                <a:t>E</a:t>
              </a:r>
            </a:p>
          </p:txBody>
        </p:sp>
      </p:grpSp>
      <mc:AlternateContent xmlns:mc="http://schemas.openxmlformats.org/markup-compatibility/2006">
        <mc:Choice xmlns:p14="http://schemas.microsoft.com/office/powerpoint/2010/main" Requires="p14">
          <p:contentPart p14:bwMode="auto" r:id="rId18">
            <p14:nvContentPartPr>
              <p14:cNvPr id="6" name="Ink 5">
                <a:extLst>
                  <a:ext uri="{FF2B5EF4-FFF2-40B4-BE49-F238E27FC236}">
                    <a16:creationId xmlns:a16="http://schemas.microsoft.com/office/drawing/2014/main" id="{2F1B5495-4550-F54B-93C0-AE1B75F0EB12}"/>
                  </a:ext>
                </a:extLst>
              </p14:cNvPr>
              <p14:cNvContentPartPr/>
              <p14:nvPr/>
            </p14:nvContentPartPr>
            <p14:xfrm>
              <a:off x="4201687" y="4380120"/>
              <a:ext cx="1098720" cy="1577160"/>
            </p14:xfrm>
          </p:contentPart>
        </mc:Choice>
        <mc:Fallback>
          <p:pic>
            <p:nvPicPr>
              <p:cNvPr id="6" name="Ink 5">
                <a:extLst>
                  <a:ext uri="{FF2B5EF4-FFF2-40B4-BE49-F238E27FC236}">
                    <a16:creationId xmlns:a16="http://schemas.microsoft.com/office/drawing/2014/main" id="{2F1B5495-4550-F54B-93C0-AE1B75F0EB12}"/>
                  </a:ext>
                </a:extLst>
              </p:cNvPr>
              <p:cNvPicPr/>
              <p:nvPr/>
            </p:nvPicPr>
            <p:blipFill>
              <a:blip r:embed="rId19"/>
              <a:stretch>
                <a:fillRect/>
              </a:stretch>
            </p:blipFill>
            <p:spPr>
              <a:xfrm>
                <a:off x="4185847" y="4316760"/>
                <a:ext cx="1130040" cy="170388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7" name="Ink 6">
                <a:extLst>
                  <a:ext uri="{FF2B5EF4-FFF2-40B4-BE49-F238E27FC236}">
                    <a16:creationId xmlns:a16="http://schemas.microsoft.com/office/drawing/2014/main" id="{6B9E01B7-86D2-CB46-9166-96DB90CA4399}"/>
                  </a:ext>
                </a:extLst>
              </p14:cNvPr>
              <p14:cNvContentPartPr/>
              <p14:nvPr/>
            </p14:nvContentPartPr>
            <p14:xfrm>
              <a:off x="3751687" y="4790520"/>
              <a:ext cx="1167840" cy="638640"/>
            </p14:xfrm>
          </p:contentPart>
        </mc:Choice>
        <mc:Fallback>
          <p:pic>
            <p:nvPicPr>
              <p:cNvPr id="7" name="Ink 6">
                <a:extLst>
                  <a:ext uri="{FF2B5EF4-FFF2-40B4-BE49-F238E27FC236}">
                    <a16:creationId xmlns:a16="http://schemas.microsoft.com/office/drawing/2014/main" id="{6B9E01B7-86D2-CB46-9166-96DB90CA4399}"/>
                  </a:ext>
                </a:extLst>
              </p:cNvPr>
              <p:cNvPicPr/>
              <p:nvPr/>
            </p:nvPicPr>
            <p:blipFill>
              <a:blip r:embed="rId21"/>
              <a:stretch>
                <a:fillRect/>
              </a:stretch>
            </p:blipFill>
            <p:spPr>
              <a:xfrm>
                <a:off x="3742327" y="4781160"/>
                <a:ext cx="1186560" cy="657360"/>
              </a:xfrm>
              <a:prstGeom prst="rect">
                <a:avLst/>
              </a:prstGeom>
            </p:spPr>
          </p:pic>
        </mc:Fallback>
      </mc:AlternateContent>
      <p:grpSp>
        <p:nvGrpSpPr>
          <p:cNvPr id="59" name="Group 58">
            <a:extLst>
              <a:ext uri="{FF2B5EF4-FFF2-40B4-BE49-F238E27FC236}">
                <a16:creationId xmlns:a16="http://schemas.microsoft.com/office/drawing/2014/main" id="{51C63213-A3A0-7D44-95B4-F04FF90A2C12}"/>
              </a:ext>
            </a:extLst>
          </p:cNvPr>
          <p:cNvGrpSpPr/>
          <p:nvPr/>
        </p:nvGrpSpPr>
        <p:grpSpPr>
          <a:xfrm>
            <a:off x="6106718" y="3421760"/>
            <a:ext cx="2976213" cy="3266423"/>
            <a:chOff x="335640" y="2250538"/>
            <a:chExt cx="1365999" cy="1499197"/>
          </a:xfrm>
        </p:grpSpPr>
        <p:sp>
          <p:nvSpPr>
            <p:cNvPr id="60" name="Arc 59">
              <a:extLst>
                <a:ext uri="{FF2B5EF4-FFF2-40B4-BE49-F238E27FC236}">
                  <a16:creationId xmlns:a16="http://schemas.microsoft.com/office/drawing/2014/main" id="{6C48B644-CA1A-C749-BE5E-2B7A28B18A3A}"/>
                </a:ext>
              </a:extLst>
            </p:cNvPr>
            <p:cNvSpPr/>
            <p:nvPr/>
          </p:nvSpPr>
          <p:spPr>
            <a:xfrm rot="8850713">
              <a:off x="1016396" y="2942796"/>
              <a:ext cx="218247" cy="225005"/>
            </a:xfrm>
            <a:prstGeom prst="arc">
              <a:avLst>
                <a:gd name="adj1" fmla="val 16260489"/>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61" name="Rectangle 60">
                  <a:extLst>
                    <a:ext uri="{FF2B5EF4-FFF2-40B4-BE49-F238E27FC236}">
                      <a16:creationId xmlns:a16="http://schemas.microsoft.com/office/drawing/2014/main" id="{19013246-528D-5F47-86E0-ACD32A15FCFC}"/>
                    </a:ext>
                  </a:extLst>
                </p:cNvPr>
                <p:cNvSpPr/>
                <p:nvPr/>
              </p:nvSpPr>
              <p:spPr>
                <a:xfrm>
                  <a:off x="668027" y="2561399"/>
                  <a:ext cx="256772" cy="318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4000" b="0" i="1" smtClean="0">
                            <a:latin typeface="Cambria Math" panose="02040503050406030204" pitchFamily="18" charset="0"/>
                          </a:rPr>
                          <m:t>𝑎</m:t>
                        </m:r>
                      </m:oMath>
                    </m:oMathPara>
                  </a14:m>
                  <a:endParaRPr lang="en-US" sz="4000" baseline="30000" dirty="0"/>
                </a:p>
              </p:txBody>
            </p:sp>
          </mc:Choice>
          <mc:Fallback>
            <p:sp>
              <p:nvSpPr>
                <p:cNvPr id="61" name="Rectangle 60">
                  <a:extLst>
                    <a:ext uri="{FF2B5EF4-FFF2-40B4-BE49-F238E27FC236}">
                      <a16:creationId xmlns:a16="http://schemas.microsoft.com/office/drawing/2014/main" id="{19013246-528D-5F47-86E0-ACD32A15FCFC}"/>
                    </a:ext>
                  </a:extLst>
                </p:cNvPr>
                <p:cNvSpPr>
                  <a:spLocks noRot="1" noChangeAspect="1" noMove="1" noResize="1" noEditPoints="1" noAdjustHandles="1" noChangeArrowheads="1" noChangeShapeType="1" noTextEdit="1"/>
                </p:cNvSpPr>
                <p:nvPr/>
              </p:nvSpPr>
              <p:spPr>
                <a:xfrm>
                  <a:off x="668027" y="2561399"/>
                  <a:ext cx="256772" cy="318396"/>
                </a:xfrm>
                <a:prstGeom prst="rect">
                  <a:avLst/>
                </a:prstGeom>
                <a:blipFill>
                  <a:blip r:embed="rId22"/>
                  <a:stretch>
                    <a:fillRect/>
                  </a:stretch>
                </a:blipFill>
              </p:spPr>
              <p:txBody>
                <a:bodyPr/>
                <a:lstStyle/>
                <a:p>
                  <a:r>
                    <a:rPr lang="en-US">
                      <a:noFill/>
                    </a:rPr>
                    <a:t> </a:t>
                  </a:r>
                </a:p>
              </p:txBody>
            </p:sp>
          </mc:Fallback>
        </mc:AlternateContent>
        <p:sp>
          <p:nvSpPr>
            <p:cNvPr id="62" name="Arc 61">
              <a:extLst>
                <a:ext uri="{FF2B5EF4-FFF2-40B4-BE49-F238E27FC236}">
                  <a16:creationId xmlns:a16="http://schemas.microsoft.com/office/drawing/2014/main" id="{72756BED-5A55-4B43-B868-A6C2B7E1676D}"/>
                </a:ext>
              </a:extLst>
            </p:cNvPr>
            <p:cNvSpPr/>
            <p:nvPr/>
          </p:nvSpPr>
          <p:spPr>
            <a:xfrm rot="19604168">
              <a:off x="446657" y="3488909"/>
              <a:ext cx="218247" cy="225005"/>
            </a:xfrm>
            <a:prstGeom prst="arc">
              <a:avLst>
                <a:gd name="adj1" fmla="val 18906296"/>
                <a:gd name="adj2" fmla="val 197658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63" name="TextBox 62">
                  <a:extLst>
                    <a:ext uri="{FF2B5EF4-FFF2-40B4-BE49-F238E27FC236}">
                      <a16:creationId xmlns:a16="http://schemas.microsoft.com/office/drawing/2014/main" id="{F59C321A-F2DE-4042-8DCD-4C24FA70B2F5}"/>
                    </a:ext>
                  </a:extLst>
                </p:cNvPr>
                <p:cNvSpPr txBox="1"/>
                <p:nvPr/>
              </p:nvSpPr>
              <p:spPr>
                <a:xfrm>
                  <a:off x="642041" y="3363005"/>
                  <a:ext cx="308744"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rPr>
                          <m:t>82</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63" name="TextBox 62">
                  <a:extLst>
                    <a:ext uri="{FF2B5EF4-FFF2-40B4-BE49-F238E27FC236}">
                      <a16:creationId xmlns:a16="http://schemas.microsoft.com/office/drawing/2014/main" id="{F59C321A-F2DE-4042-8DCD-4C24FA70B2F5}"/>
                    </a:ext>
                  </a:extLst>
                </p:cNvPr>
                <p:cNvSpPr txBox="1">
                  <a:spLocks noRot="1" noChangeAspect="1" noMove="1" noResize="1" noEditPoints="1" noAdjustHandles="1" noChangeArrowheads="1" noChangeShapeType="1" noTextEdit="1"/>
                </p:cNvSpPr>
                <p:nvPr/>
              </p:nvSpPr>
              <p:spPr>
                <a:xfrm>
                  <a:off x="642041" y="3363005"/>
                  <a:ext cx="308744" cy="220809"/>
                </a:xfrm>
                <a:prstGeom prst="rect">
                  <a:avLst/>
                </a:prstGeom>
                <a:blipFill>
                  <a:blip r:embed="rId23"/>
                  <a:stretch>
                    <a:fillRect l="-16667" r="-1852" b="-7692"/>
                  </a:stretch>
                </a:blipFill>
              </p:spPr>
              <p:txBody>
                <a:bodyPr/>
                <a:lstStyle/>
                <a:p>
                  <a:r>
                    <a:rPr lang="en-US">
                      <a:noFill/>
                    </a:rPr>
                    <a:t> </a:t>
                  </a:r>
                </a:p>
              </p:txBody>
            </p:sp>
          </mc:Fallback>
        </mc:AlternateContent>
        <p:sp>
          <p:nvSpPr>
            <p:cNvPr id="64" name="Arc 63">
              <a:extLst>
                <a:ext uri="{FF2B5EF4-FFF2-40B4-BE49-F238E27FC236}">
                  <a16:creationId xmlns:a16="http://schemas.microsoft.com/office/drawing/2014/main" id="{5271C585-FD31-4C4A-BCAD-ADFE7E2D3A8C}"/>
                </a:ext>
              </a:extLst>
            </p:cNvPr>
            <p:cNvSpPr/>
            <p:nvPr/>
          </p:nvSpPr>
          <p:spPr>
            <a:xfrm rot="8850713">
              <a:off x="640154" y="2412077"/>
              <a:ext cx="218247" cy="225005"/>
            </a:xfrm>
            <a:prstGeom prst="arc">
              <a:avLst>
                <a:gd name="adj1" fmla="val 16260489"/>
                <a:gd name="adj2" fmla="val 19198361"/>
              </a:avLst>
            </a:prstGeom>
            <a:solidFill>
              <a:schemeClr val="accent2">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65" name="TextBox 64">
                  <a:extLst>
                    <a:ext uri="{FF2B5EF4-FFF2-40B4-BE49-F238E27FC236}">
                      <a16:creationId xmlns:a16="http://schemas.microsoft.com/office/drawing/2014/main" id="{8C3815A3-E0F2-C244-9B0D-5A11AC8B881F}"/>
                    </a:ext>
                  </a:extLst>
                </p:cNvPr>
                <p:cNvSpPr txBox="1"/>
                <p:nvPr/>
              </p:nvSpPr>
              <p:spPr>
                <a:xfrm>
                  <a:off x="839873" y="3132564"/>
                  <a:ext cx="413218" cy="2208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i="1" smtClean="0">
                            <a:latin typeface="Cambria Math" panose="02040503050406030204" pitchFamily="18" charset="0"/>
                          </a:rPr>
                          <m:t>1</m:t>
                        </m:r>
                        <m:r>
                          <a:rPr lang="en-GB" sz="3200" b="0" i="1" smtClean="0">
                            <a:latin typeface="Cambria Math" panose="02040503050406030204" pitchFamily="18" charset="0"/>
                          </a:rPr>
                          <m:t>23</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65" name="TextBox 64">
                  <a:extLst>
                    <a:ext uri="{FF2B5EF4-FFF2-40B4-BE49-F238E27FC236}">
                      <a16:creationId xmlns:a16="http://schemas.microsoft.com/office/drawing/2014/main" id="{8C3815A3-E0F2-C244-9B0D-5A11AC8B881F}"/>
                    </a:ext>
                  </a:extLst>
                </p:cNvPr>
                <p:cNvSpPr txBox="1">
                  <a:spLocks noRot="1" noChangeAspect="1" noMove="1" noResize="1" noEditPoints="1" noAdjustHandles="1" noChangeArrowheads="1" noChangeShapeType="1" noTextEdit="1"/>
                </p:cNvSpPr>
                <p:nvPr/>
              </p:nvSpPr>
              <p:spPr>
                <a:xfrm>
                  <a:off x="839873" y="3132564"/>
                  <a:ext cx="413218" cy="220809"/>
                </a:xfrm>
                <a:prstGeom prst="rect">
                  <a:avLst/>
                </a:prstGeom>
                <a:blipFill>
                  <a:blip r:embed="rId24"/>
                  <a:stretch>
                    <a:fillRect l="-12500" r="-1389" b="-7692"/>
                  </a:stretch>
                </a:blipFill>
              </p:spPr>
              <p:txBody>
                <a:bodyPr/>
                <a:lstStyle/>
                <a:p>
                  <a:r>
                    <a:rPr lang="en-US">
                      <a:noFill/>
                    </a:rPr>
                    <a:t> </a:t>
                  </a:r>
                </a:p>
              </p:txBody>
            </p:sp>
          </mc:Fallback>
        </mc:AlternateContent>
        <p:sp>
          <p:nvSpPr>
            <p:cNvPr id="66" name="Triangle 65">
              <a:extLst>
                <a:ext uri="{FF2B5EF4-FFF2-40B4-BE49-F238E27FC236}">
                  <a16:creationId xmlns:a16="http://schemas.microsoft.com/office/drawing/2014/main" id="{B942B8BB-A6E7-FB42-8C2D-90DA5958DDA7}"/>
                </a:ext>
              </a:extLst>
            </p:cNvPr>
            <p:cNvSpPr/>
            <p:nvPr/>
          </p:nvSpPr>
          <p:spPr>
            <a:xfrm>
              <a:off x="555780" y="2508358"/>
              <a:ext cx="952364" cy="1099218"/>
            </a:xfrm>
            <a:prstGeom prst="triangle">
              <a:avLst>
                <a:gd name="adj" fmla="val 19248"/>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cxnSp>
          <p:nvCxnSpPr>
            <p:cNvPr id="67" name="Straight Connector 66">
              <a:extLst>
                <a:ext uri="{FF2B5EF4-FFF2-40B4-BE49-F238E27FC236}">
                  <a16:creationId xmlns:a16="http://schemas.microsoft.com/office/drawing/2014/main" id="{E8D13A3F-2B87-9940-8941-845E4CF996AA}"/>
                </a:ext>
              </a:extLst>
            </p:cNvPr>
            <p:cNvCxnSpPr>
              <a:cxnSpLocks/>
            </p:cNvCxnSpPr>
            <p:nvPr/>
          </p:nvCxnSpPr>
          <p:spPr>
            <a:xfrm flipV="1">
              <a:off x="404225" y="3057967"/>
              <a:ext cx="1049247"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41C44A1A-AA43-5F41-9DF1-6C2AA58DAC86}"/>
                </a:ext>
              </a:extLst>
            </p:cNvPr>
            <p:cNvSpPr/>
            <p:nvPr/>
          </p:nvSpPr>
          <p:spPr>
            <a:xfrm>
              <a:off x="335640" y="3430662"/>
              <a:ext cx="207624" cy="296648"/>
            </a:xfrm>
            <a:prstGeom prst="rect">
              <a:avLst/>
            </a:prstGeom>
          </p:spPr>
          <p:txBody>
            <a:bodyPr wrap="none">
              <a:spAutoFit/>
            </a:bodyPr>
            <a:lstStyle/>
            <a:p>
              <a:r>
                <a:rPr lang="en-US" sz="3600" dirty="0"/>
                <a:t>A</a:t>
              </a:r>
            </a:p>
          </p:txBody>
        </p:sp>
        <p:sp>
          <p:nvSpPr>
            <p:cNvPr id="69" name="Rectangle 68">
              <a:extLst>
                <a:ext uri="{FF2B5EF4-FFF2-40B4-BE49-F238E27FC236}">
                  <a16:creationId xmlns:a16="http://schemas.microsoft.com/office/drawing/2014/main" id="{FA2CEA11-9648-1B43-9F9F-F65D6F9279ED}"/>
                </a:ext>
              </a:extLst>
            </p:cNvPr>
            <p:cNvSpPr/>
            <p:nvPr/>
          </p:nvSpPr>
          <p:spPr>
            <a:xfrm>
              <a:off x="589415" y="2250538"/>
              <a:ext cx="200267" cy="296648"/>
            </a:xfrm>
            <a:prstGeom prst="rect">
              <a:avLst/>
            </a:prstGeom>
          </p:spPr>
          <p:txBody>
            <a:bodyPr wrap="none">
              <a:spAutoFit/>
            </a:bodyPr>
            <a:lstStyle/>
            <a:p>
              <a:r>
                <a:rPr lang="en-US" sz="3600" dirty="0"/>
                <a:t>B</a:t>
              </a:r>
            </a:p>
          </p:txBody>
        </p:sp>
        <p:sp>
          <p:nvSpPr>
            <p:cNvPr id="70" name="Rectangle 69">
              <a:extLst>
                <a:ext uri="{FF2B5EF4-FFF2-40B4-BE49-F238E27FC236}">
                  <a16:creationId xmlns:a16="http://schemas.microsoft.com/office/drawing/2014/main" id="{8B5A3D68-CDBF-A443-8FAC-A08C70D86D5C}"/>
                </a:ext>
              </a:extLst>
            </p:cNvPr>
            <p:cNvSpPr/>
            <p:nvPr/>
          </p:nvSpPr>
          <p:spPr>
            <a:xfrm>
              <a:off x="1503580" y="3453087"/>
              <a:ext cx="198059" cy="296648"/>
            </a:xfrm>
            <a:prstGeom prst="rect">
              <a:avLst/>
            </a:prstGeom>
          </p:spPr>
          <p:txBody>
            <a:bodyPr wrap="none">
              <a:spAutoFit/>
            </a:bodyPr>
            <a:lstStyle/>
            <a:p>
              <a:r>
                <a:rPr lang="en-US" sz="3600" dirty="0"/>
                <a:t>C</a:t>
              </a:r>
            </a:p>
          </p:txBody>
        </p:sp>
        <p:sp>
          <p:nvSpPr>
            <p:cNvPr id="71" name="Rectangle 70">
              <a:extLst>
                <a:ext uri="{FF2B5EF4-FFF2-40B4-BE49-F238E27FC236}">
                  <a16:creationId xmlns:a16="http://schemas.microsoft.com/office/drawing/2014/main" id="{0CA1659E-C979-9746-90DD-77CF3D3927CF}"/>
                </a:ext>
              </a:extLst>
            </p:cNvPr>
            <p:cNvSpPr/>
            <p:nvPr/>
          </p:nvSpPr>
          <p:spPr>
            <a:xfrm>
              <a:off x="470922" y="2809957"/>
              <a:ext cx="214982" cy="296648"/>
            </a:xfrm>
            <a:prstGeom prst="rect">
              <a:avLst/>
            </a:prstGeom>
          </p:spPr>
          <p:txBody>
            <a:bodyPr wrap="none">
              <a:spAutoFit/>
            </a:bodyPr>
            <a:lstStyle/>
            <a:p>
              <a:r>
                <a:rPr lang="en-US" sz="3600" dirty="0"/>
                <a:t>D</a:t>
              </a:r>
            </a:p>
          </p:txBody>
        </p:sp>
        <p:sp>
          <p:nvSpPr>
            <p:cNvPr id="72" name="Rectangle 71">
              <a:extLst>
                <a:ext uri="{FF2B5EF4-FFF2-40B4-BE49-F238E27FC236}">
                  <a16:creationId xmlns:a16="http://schemas.microsoft.com/office/drawing/2014/main" id="{573DBC7F-4970-664D-8C5A-38C88C177DC3}"/>
                </a:ext>
              </a:extLst>
            </p:cNvPr>
            <p:cNvSpPr/>
            <p:nvPr/>
          </p:nvSpPr>
          <p:spPr>
            <a:xfrm>
              <a:off x="1071983" y="2808199"/>
              <a:ext cx="188495" cy="296648"/>
            </a:xfrm>
            <a:prstGeom prst="rect">
              <a:avLst/>
            </a:prstGeom>
          </p:spPr>
          <p:txBody>
            <a:bodyPr wrap="none">
              <a:spAutoFit/>
            </a:bodyPr>
            <a:lstStyle/>
            <a:p>
              <a:r>
                <a:rPr lang="en-US" sz="3600" dirty="0"/>
                <a:t>E</a:t>
              </a:r>
            </a:p>
          </p:txBody>
        </p:sp>
      </p:grpSp>
      <mc:AlternateContent xmlns:mc="http://schemas.openxmlformats.org/markup-compatibility/2006">
        <mc:Choice xmlns:p14="http://schemas.microsoft.com/office/powerpoint/2010/main" Requires="p14">
          <p:contentPart p14:bwMode="auto" r:id="rId25">
            <p14:nvContentPartPr>
              <p14:cNvPr id="8" name="Ink 7">
                <a:extLst>
                  <a:ext uri="{FF2B5EF4-FFF2-40B4-BE49-F238E27FC236}">
                    <a16:creationId xmlns:a16="http://schemas.microsoft.com/office/drawing/2014/main" id="{1270A89B-F8BA-A845-BB02-8F910E172FC4}"/>
                  </a:ext>
                </a:extLst>
              </p14:cNvPr>
              <p14:cNvContentPartPr/>
              <p14:nvPr/>
            </p14:nvContentPartPr>
            <p14:xfrm>
              <a:off x="6747480" y="3962160"/>
              <a:ext cx="1075680" cy="1311480"/>
            </p14:xfrm>
          </p:contentPart>
        </mc:Choice>
        <mc:Fallback>
          <p:pic>
            <p:nvPicPr>
              <p:cNvPr id="8" name="Ink 7">
                <a:extLst>
                  <a:ext uri="{FF2B5EF4-FFF2-40B4-BE49-F238E27FC236}">
                    <a16:creationId xmlns:a16="http://schemas.microsoft.com/office/drawing/2014/main" id="{1270A89B-F8BA-A845-BB02-8F910E172FC4}"/>
                  </a:ext>
                </a:extLst>
              </p:cNvPr>
              <p:cNvPicPr/>
              <p:nvPr/>
            </p:nvPicPr>
            <p:blipFill>
              <a:blip r:embed="rId26"/>
              <a:stretch>
                <a:fillRect/>
              </a:stretch>
            </p:blipFill>
            <p:spPr>
              <a:xfrm>
                <a:off x="6731640" y="3898800"/>
                <a:ext cx="1107000" cy="143820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9" name="Ink 8">
                <a:extLst>
                  <a:ext uri="{FF2B5EF4-FFF2-40B4-BE49-F238E27FC236}">
                    <a16:creationId xmlns:a16="http://schemas.microsoft.com/office/drawing/2014/main" id="{95BD58C8-03AE-6B45-A5E0-F5B20FCD850F}"/>
                  </a:ext>
                </a:extLst>
              </p14:cNvPr>
              <p14:cNvContentPartPr/>
              <p14:nvPr/>
            </p14:nvContentPartPr>
            <p14:xfrm>
              <a:off x="6833160" y="4757760"/>
              <a:ext cx="828720" cy="441360"/>
            </p14:xfrm>
          </p:contentPart>
        </mc:Choice>
        <mc:Fallback>
          <p:pic>
            <p:nvPicPr>
              <p:cNvPr id="9" name="Ink 8">
                <a:extLst>
                  <a:ext uri="{FF2B5EF4-FFF2-40B4-BE49-F238E27FC236}">
                    <a16:creationId xmlns:a16="http://schemas.microsoft.com/office/drawing/2014/main" id="{95BD58C8-03AE-6B45-A5E0-F5B20FCD850F}"/>
                  </a:ext>
                </a:extLst>
              </p:cNvPr>
              <p:cNvPicPr/>
              <p:nvPr/>
            </p:nvPicPr>
            <p:blipFill>
              <a:blip r:embed="rId28"/>
              <a:stretch>
                <a:fillRect/>
              </a:stretch>
            </p:blipFill>
            <p:spPr>
              <a:xfrm>
                <a:off x="6823800" y="4748400"/>
                <a:ext cx="847440" cy="460080"/>
              </a:xfrm>
              <a:prstGeom prst="rect">
                <a:avLst/>
              </a:prstGeom>
            </p:spPr>
          </p:pic>
        </mc:Fallback>
      </mc:AlternateContent>
    </p:spTree>
    <p:extLst>
      <p:ext uri="{BB962C8B-B14F-4D97-AF65-F5344CB8AC3E}">
        <p14:creationId xmlns:p14="http://schemas.microsoft.com/office/powerpoint/2010/main" val="743598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C386A4-FF99-4D4F-AAB1-73936C40AF4C}"/>
              </a:ext>
            </a:extLst>
          </p:cNvPr>
          <p:cNvGrpSpPr/>
          <p:nvPr/>
        </p:nvGrpSpPr>
        <p:grpSpPr>
          <a:xfrm>
            <a:off x="766151" y="464698"/>
            <a:ext cx="7603522" cy="5917613"/>
            <a:chOff x="1957400" y="2200785"/>
            <a:chExt cx="4803741" cy="263789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37" name="Rectangle 236">
              <a:extLst>
                <a:ext uri="{FF2B5EF4-FFF2-40B4-BE49-F238E27FC236}">
                  <a16:creationId xmlns:a16="http://schemas.microsoft.com/office/drawing/2014/main" id="{6B1B8498-0433-BC4A-8D90-40B8A52561C1}"/>
                </a:ext>
              </a:extLst>
            </p:cNvPr>
            <p:cNvSpPr/>
            <p:nvPr/>
          </p:nvSpPr>
          <p:spPr>
            <a:xfrm>
              <a:off x="6076357" y="2262287"/>
              <a:ext cx="276681" cy="260676"/>
            </a:xfrm>
            <a:prstGeom prst="rect">
              <a:avLst/>
            </a:prstGeom>
          </p:spPr>
          <p:txBody>
            <a:bodyPr wrap="none">
              <a:spAutoFit/>
            </a:bodyPr>
            <a:lstStyle/>
            <a:p>
              <a:r>
                <a:rPr lang="en-US" sz="3200" dirty="0"/>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r>
                <a:rPr lang="en-US" sz="3200" dirty="0"/>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r>
                <a:rPr lang="en-US" sz="3200" dirty="0"/>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r>
                <a:rPr lang="en-US" sz="3200" dirty="0"/>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r>
                <a:rPr lang="en-US" sz="3200" dirty="0"/>
                <a:t>B</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mc:Choice xmlns:a14="http://schemas.microsoft.com/office/drawing/2010/main"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44</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48</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2308924" y="3919459"/>
              <a:ext cx="3867617" cy="919225"/>
            </a:xfrm>
            <a:prstGeom prst="rect">
              <a:avLst/>
            </a:prstGeom>
          </p:spPr>
          <p:txBody>
            <a:bodyPr wrap="square">
              <a:spAutoFit/>
            </a:bodyPr>
            <a:lstStyle/>
            <a:p>
              <a:pPr algn="ctr"/>
              <a:r>
                <a:rPr lang="en-GB" sz="3200" dirty="0"/>
                <a:t>Find the missing angles in each of the shapes above</a:t>
              </a:r>
            </a:p>
            <a:p>
              <a:pPr algn="ctr"/>
              <a:r>
                <a:rPr lang="en-GB" sz="3200" dirty="0"/>
                <a:t>What can you say about triangles ABC and CDE in both questions?</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p:sp>
        <p:nvSpPr>
          <p:cNvPr id="193" name="Triangle 192">
            <a:extLst>
              <a:ext uri="{FF2B5EF4-FFF2-40B4-BE49-F238E27FC236}">
                <a16:creationId xmlns:a16="http://schemas.microsoft.com/office/drawing/2014/main" id="{C3FA0E7F-2415-1F48-AEE5-360BCC12AA9E}"/>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Tree>
    <p:extLst>
      <p:ext uri="{BB962C8B-B14F-4D97-AF65-F5344CB8AC3E}">
        <p14:creationId xmlns:p14="http://schemas.microsoft.com/office/powerpoint/2010/main" val="2572421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C386A4-FF99-4D4F-AAB1-73936C40AF4C}"/>
              </a:ext>
            </a:extLst>
          </p:cNvPr>
          <p:cNvGrpSpPr/>
          <p:nvPr/>
        </p:nvGrpSpPr>
        <p:grpSpPr>
          <a:xfrm>
            <a:off x="766151" y="464698"/>
            <a:ext cx="7603522" cy="5917613"/>
            <a:chOff x="1957400" y="2200785"/>
            <a:chExt cx="4803741" cy="263789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37" name="Rectangle 236">
              <a:extLst>
                <a:ext uri="{FF2B5EF4-FFF2-40B4-BE49-F238E27FC236}">
                  <a16:creationId xmlns:a16="http://schemas.microsoft.com/office/drawing/2014/main" id="{6B1B8498-0433-BC4A-8D90-40B8A52561C1}"/>
                </a:ext>
              </a:extLst>
            </p:cNvPr>
            <p:cNvSpPr/>
            <p:nvPr/>
          </p:nvSpPr>
          <p:spPr>
            <a:xfrm>
              <a:off x="6076357" y="2262287"/>
              <a:ext cx="276681" cy="260676"/>
            </a:xfrm>
            <a:prstGeom prst="rect">
              <a:avLst/>
            </a:prstGeom>
          </p:spPr>
          <p:txBody>
            <a:bodyPr wrap="none">
              <a:spAutoFit/>
            </a:bodyPr>
            <a:lstStyle/>
            <a:p>
              <a:r>
                <a:rPr lang="en-US" sz="3200" dirty="0"/>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r>
                <a:rPr lang="en-US" sz="3200" dirty="0"/>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r>
                <a:rPr lang="en-US" sz="3200" dirty="0"/>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r>
                <a:rPr lang="en-US" sz="3200" dirty="0"/>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r>
                <a:rPr lang="en-US" sz="3200" dirty="0"/>
                <a:t>B</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mc:Choice xmlns:a14="http://schemas.microsoft.com/office/drawing/2010/main"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44</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48</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2308924" y="3919459"/>
              <a:ext cx="3867617" cy="919225"/>
            </a:xfrm>
            <a:prstGeom prst="rect">
              <a:avLst/>
            </a:prstGeom>
          </p:spPr>
          <p:txBody>
            <a:bodyPr wrap="square">
              <a:spAutoFit/>
            </a:bodyPr>
            <a:lstStyle/>
            <a:p>
              <a:pPr algn="ctr"/>
              <a:r>
                <a:rPr lang="en-GB" sz="3200" dirty="0"/>
                <a:t>Find the missing angles in each of the shapes above</a:t>
              </a:r>
            </a:p>
            <a:p>
              <a:pPr algn="ctr"/>
              <a:r>
                <a:rPr lang="en-GB" sz="3200" dirty="0"/>
                <a:t>What can you say about triangles ABC and CDE in both questions?</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mc:AlternateContent xmlns:mc="http://schemas.openxmlformats.org/markup-compatibility/2006">
        <mc:Choice xmlns:p14="http://schemas.microsoft.com/office/powerpoint/2010/main" Requires="p14">
          <p:contentPart p14:bwMode="auto" r:id="rId7">
            <p14:nvContentPartPr>
              <p14:cNvPr id="3" name="Ink 2">
                <a:extLst>
                  <a:ext uri="{FF2B5EF4-FFF2-40B4-BE49-F238E27FC236}">
                    <a16:creationId xmlns:a16="http://schemas.microsoft.com/office/drawing/2014/main" id="{6E47EC11-9A33-7844-B542-08A05EA852DF}"/>
                  </a:ext>
                </a:extLst>
              </p14:cNvPr>
              <p14:cNvContentPartPr/>
              <p14:nvPr/>
            </p14:nvContentPartPr>
            <p14:xfrm>
              <a:off x="1496160" y="1008720"/>
              <a:ext cx="287280" cy="1122120"/>
            </p14:xfrm>
          </p:contentPart>
        </mc:Choice>
        <mc:Fallback>
          <p:pic>
            <p:nvPicPr>
              <p:cNvPr id="3" name="Ink 2">
                <a:extLst>
                  <a:ext uri="{FF2B5EF4-FFF2-40B4-BE49-F238E27FC236}">
                    <a16:creationId xmlns:a16="http://schemas.microsoft.com/office/drawing/2014/main" id="{6E47EC11-9A33-7844-B542-08A05EA852DF}"/>
                  </a:ext>
                </a:extLst>
              </p:cNvPr>
              <p:cNvPicPr/>
              <p:nvPr/>
            </p:nvPicPr>
            <p:blipFill>
              <a:blip r:embed="rId8"/>
              <a:stretch>
                <a:fillRect/>
              </a:stretch>
            </p:blipFill>
            <p:spPr>
              <a:xfrm>
                <a:off x="1480320" y="945360"/>
                <a:ext cx="318600" cy="12488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4" name="Ink 3">
                <a:extLst>
                  <a:ext uri="{FF2B5EF4-FFF2-40B4-BE49-F238E27FC236}">
                    <a16:creationId xmlns:a16="http://schemas.microsoft.com/office/drawing/2014/main" id="{0D5E6482-C2F9-5C4F-AFCC-E8A6A54C954C}"/>
                  </a:ext>
                </a:extLst>
              </p14:cNvPr>
              <p14:cNvContentPartPr/>
              <p14:nvPr/>
            </p14:nvContentPartPr>
            <p14:xfrm>
              <a:off x="1758600" y="1010160"/>
              <a:ext cx="1585440" cy="1474920"/>
            </p14:xfrm>
          </p:contentPart>
        </mc:Choice>
        <mc:Fallback>
          <p:pic>
            <p:nvPicPr>
              <p:cNvPr id="4" name="Ink 3">
                <a:extLst>
                  <a:ext uri="{FF2B5EF4-FFF2-40B4-BE49-F238E27FC236}">
                    <a16:creationId xmlns:a16="http://schemas.microsoft.com/office/drawing/2014/main" id="{0D5E6482-C2F9-5C4F-AFCC-E8A6A54C954C}"/>
                  </a:ext>
                </a:extLst>
              </p:cNvPr>
              <p:cNvPicPr/>
              <p:nvPr/>
            </p:nvPicPr>
            <p:blipFill>
              <a:blip r:embed="rId10"/>
              <a:stretch>
                <a:fillRect/>
              </a:stretch>
            </p:blipFill>
            <p:spPr>
              <a:xfrm>
                <a:off x="1742760" y="946800"/>
                <a:ext cx="1616760" cy="16016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5" name="Ink 4">
                <a:extLst>
                  <a:ext uri="{FF2B5EF4-FFF2-40B4-BE49-F238E27FC236}">
                    <a16:creationId xmlns:a16="http://schemas.microsoft.com/office/drawing/2014/main" id="{0BF739CC-25EF-D94D-8A73-AF5641560F8F}"/>
                  </a:ext>
                </a:extLst>
              </p14:cNvPr>
              <p14:cNvContentPartPr/>
              <p14:nvPr/>
            </p14:nvContentPartPr>
            <p14:xfrm>
              <a:off x="2520360" y="1836360"/>
              <a:ext cx="185040" cy="739080"/>
            </p14:xfrm>
          </p:contentPart>
        </mc:Choice>
        <mc:Fallback>
          <p:pic>
            <p:nvPicPr>
              <p:cNvPr id="5" name="Ink 4">
                <a:extLst>
                  <a:ext uri="{FF2B5EF4-FFF2-40B4-BE49-F238E27FC236}">
                    <a16:creationId xmlns:a16="http://schemas.microsoft.com/office/drawing/2014/main" id="{0BF739CC-25EF-D94D-8A73-AF5641560F8F}"/>
                  </a:ext>
                </a:extLst>
              </p:cNvPr>
              <p:cNvPicPr/>
              <p:nvPr/>
            </p:nvPicPr>
            <p:blipFill>
              <a:blip r:embed="rId12"/>
              <a:stretch>
                <a:fillRect/>
              </a:stretch>
            </p:blipFill>
            <p:spPr>
              <a:xfrm>
                <a:off x="2504520" y="1773000"/>
                <a:ext cx="216360" cy="865800"/>
              </a:xfrm>
              <a:prstGeom prst="rect">
                <a:avLst/>
              </a:prstGeom>
            </p:spPr>
          </p:pic>
        </mc:Fallback>
      </mc:AlternateContent>
      <p:sp>
        <p:nvSpPr>
          <p:cNvPr id="38" name="Triangle 37">
            <a:extLst>
              <a:ext uri="{FF2B5EF4-FFF2-40B4-BE49-F238E27FC236}">
                <a16:creationId xmlns:a16="http://schemas.microsoft.com/office/drawing/2014/main" id="{1896C16F-E579-6D42-87CE-9FDC0D6CE77B}"/>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Tree>
    <p:extLst>
      <p:ext uri="{BB962C8B-B14F-4D97-AF65-F5344CB8AC3E}">
        <p14:creationId xmlns:p14="http://schemas.microsoft.com/office/powerpoint/2010/main" val="3174873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C386A4-FF99-4D4F-AAB1-73936C40AF4C}"/>
              </a:ext>
            </a:extLst>
          </p:cNvPr>
          <p:cNvGrpSpPr/>
          <p:nvPr/>
        </p:nvGrpSpPr>
        <p:grpSpPr>
          <a:xfrm>
            <a:off x="766151" y="464698"/>
            <a:ext cx="7603522" cy="5917613"/>
            <a:chOff x="1957400" y="2200785"/>
            <a:chExt cx="4803741" cy="263789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37" name="Rectangle 236">
              <a:extLst>
                <a:ext uri="{FF2B5EF4-FFF2-40B4-BE49-F238E27FC236}">
                  <a16:creationId xmlns:a16="http://schemas.microsoft.com/office/drawing/2014/main" id="{6B1B8498-0433-BC4A-8D90-40B8A52561C1}"/>
                </a:ext>
              </a:extLst>
            </p:cNvPr>
            <p:cNvSpPr/>
            <p:nvPr/>
          </p:nvSpPr>
          <p:spPr>
            <a:xfrm>
              <a:off x="6076357" y="2262287"/>
              <a:ext cx="276681" cy="260676"/>
            </a:xfrm>
            <a:prstGeom prst="rect">
              <a:avLst/>
            </a:prstGeom>
          </p:spPr>
          <p:txBody>
            <a:bodyPr wrap="none">
              <a:spAutoFit/>
            </a:bodyPr>
            <a:lstStyle/>
            <a:p>
              <a:r>
                <a:rPr lang="en-US" sz="3200" dirty="0"/>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r>
                <a:rPr lang="en-US" sz="3200" dirty="0"/>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r>
                <a:rPr lang="en-US" sz="3200" dirty="0"/>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r>
                <a:rPr lang="en-US" sz="3200" dirty="0"/>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r>
                <a:rPr lang="en-US" sz="3200" dirty="0"/>
                <a:t>B</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mc:Choice xmlns:a14="http://schemas.microsoft.com/office/drawing/2010/main"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44</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48</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2308924" y="3919459"/>
              <a:ext cx="3867617" cy="919225"/>
            </a:xfrm>
            <a:prstGeom prst="rect">
              <a:avLst/>
            </a:prstGeom>
          </p:spPr>
          <p:txBody>
            <a:bodyPr wrap="square">
              <a:spAutoFit/>
            </a:bodyPr>
            <a:lstStyle/>
            <a:p>
              <a:pPr algn="ctr"/>
              <a:r>
                <a:rPr lang="en-GB" sz="3200" dirty="0"/>
                <a:t>Find the missing angles in each of the shapes above</a:t>
              </a:r>
            </a:p>
            <a:p>
              <a:pPr algn="ctr"/>
              <a:r>
                <a:rPr lang="en-GB" sz="3200" dirty="0"/>
                <a:t>What can you say about triangles ABC and CDE in both questions?</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mc:AlternateContent xmlns:mc="http://schemas.openxmlformats.org/markup-compatibility/2006">
        <mc:Choice xmlns:p14="http://schemas.microsoft.com/office/powerpoint/2010/main" Requires="p14">
          <p:contentPart p14:bwMode="auto" r:id="rId7">
            <p14:nvContentPartPr>
              <p14:cNvPr id="3" name="Ink 2">
                <a:extLst>
                  <a:ext uri="{FF2B5EF4-FFF2-40B4-BE49-F238E27FC236}">
                    <a16:creationId xmlns:a16="http://schemas.microsoft.com/office/drawing/2014/main" id="{6E47EC11-9A33-7844-B542-08A05EA852DF}"/>
                  </a:ext>
                </a:extLst>
              </p14:cNvPr>
              <p14:cNvContentPartPr/>
              <p14:nvPr/>
            </p14:nvContentPartPr>
            <p14:xfrm>
              <a:off x="1496160" y="1008720"/>
              <a:ext cx="287280" cy="1122120"/>
            </p14:xfrm>
          </p:contentPart>
        </mc:Choice>
        <mc:Fallback>
          <p:pic>
            <p:nvPicPr>
              <p:cNvPr id="3" name="Ink 2">
                <a:extLst>
                  <a:ext uri="{FF2B5EF4-FFF2-40B4-BE49-F238E27FC236}">
                    <a16:creationId xmlns:a16="http://schemas.microsoft.com/office/drawing/2014/main" id="{6E47EC11-9A33-7844-B542-08A05EA852DF}"/>
                  </a:ext>
                </a:extLst>
              </p:cNvPr>
              <p:cNvPicPr/>
              <p:nvPr/>
            </p:nvPicPr>
            <p:blipFill>
              <a:blip r:embed="rId8"/>
              <a:stretch>
                <a:fillRect/>
              </a:stretch>
            </p:blipFill>
            <p:spPr>
              <a:xfrm>
                <a:off x="1480320" y="945360"/>
                <a:ext cx="318600" cy="12488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4" name="Ink 3">
                <a:extLst>
                  <a:ext uri="{FF2B5EF4-FFF2-40B4-BE49-F238E27FC236}">
                    <a16:creationId xmlns:a16="http://schemas.microsoft.com/office/drawing/2014/main" id="{0D5E6482-C2F9-5C4F-AFCC-E8A6A54C954C}"/>
                  </a:ext>
                </a:extLst>
              </p14:cNvPr>
              <p14:cNvContentPartPr/>
              <p14:nvPr/>
            </p14:nvContentPartPr>
            <p14:xfrm>
              <a:off x="1758600" y="1010160"/>
              <a:ext cx="1585440" cy="1474920"/>
            </p14:xfrm>
          </p:contentPart>
        </mc:Choice>
        <mc:Fallback>
          <p:pic>
            <p:nvPicPr>
              <p:cNvPr id="4" name="Ink 3">
                <a:extLst>
                  <a:ext uri="{FF2B5EF4-FFF2-40B4-BE49-F238E27FC236}">
                    <a16:creationId xmlns:a16="http://schemas.microsoft.com/office/drawing/2014/main" id="{0D5E6482-C2F9-5C4F-AFCC-E8A6A54C954C}"/>
                  </a:ext>
                </a:extLst>
              </p:cNvPr>
              <p:cNvPicPr/>
              <p:nvPr/>
            </p:nvPicPr>
            <p:blipFill>
              <a:blip r:embed="rId10"/>
              <a:stretch>
                <a:fillRect/>
              </a:stretch>
            </p:blipFill>
            <p:spPr>
              <a:xfrm>
                <a:off x="1742760" y="946800"/>
                <a:ext cx="1616760" cy="16016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5" name="Ink 4">
                <a:extLst>
                  <a:ext uri="{FF2B5EF4-FFF2-40B4-BE49-F238E27FC236}">
                    <a16:creationId xmlns:a16="http://schemas.microsoft.com/office/drawing/2014/main" id="{0BF739CC-25EF-D94D-8A73-AF5641560F8F}"/>
                  </a:ext>
                </a:extLst>
              </p14:cNvPr>
              <p14:cNvContentPartPr/>
              <p14:nvPr/>
            </p14:nvContentPartPr>
            <p14:xfrm>
              <a:off x="2520360" y="1836360"/>
              <a:ext cx="185040" cy="739080"/>
            </p14:xfrm>
          </p:contentPart>
        </mc:Choice>
        <mc:Fallback>
          <p:pic>
            <p:nvPicPr>
              <p:cNvPr id="5" name="Ink 4">
                <a:extLst>
                  <a:ext uri="{FF2B5EF4-FFF2-40B4-BE49-F238E27FC236}">
                    <a16:creationId xmlns:a16="http://schemas.microsoft.com/office/drawing/2014/main" id="{0BF739CC-25EF-D94D-8A73-AF5641560F8F}"/>
                  </a:ext>
                </a:extLst>
              </p:cNvPr>
              <p:cNvPicPr/>
              <p:nvPr/>
            </p:nvPicPr>
            <p:blipFill>
              <a:blip r:embed="rId12"/>
              <a:stretch>
                <a:fillRect/>
              </a:stretch>
            </p:blipFill>
            <p:spPr>
              <a:xfrm>
                <a:off x="2504520" y="1773000"/>
                <a:ext cx="216360" cy="8658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6" name="Ink 5">
                <a:extLst>
                  <a:ext uri="{FF2B5EF4-FFF2-40B4-BE49-F238E27FC236}">
                    <a16:creationId xmlns:a16="http://schemas.microsoft.com/office/drawing/2014/main" id="{FC478C28-6B3A-8D48-8D59-6D3ED6F242DD}"/>
                  </a:ext>
                </a:extLst>
              </p14:cNvPr>
              <p14:cNvContentPartPr/>
              <p14:nvPr/>
            </p14:nvContentPartPr>
            <p14:xfrm>
              <a:off x="1177920" y="2739960"/>
              <a:ext cx="1847520" cy="834120"/>
            </p14:xfrm>
          </p:contentPart>
        </mc:Choice>
        <mc:Fallback>
          <p:pic>
            <p:nvPicPr>
              <p:cNvPr id="6" name="Ink 5">
                <a:extLst>
                  <a:ext uri="{FF2B5EF4-FFF2-40B4-BE49-F238E27FC236}">
                    <a16:creationId xmlns:a16="http://schemas.microsoft.com/office/drawing/2014/main" id="{FC478C28-6B3A-8D48-8D59-6D3ED6F242DD}"/>
                  </a:ext>
                </a:extLst>
              </p:cNvPr>
              <p:cNvPicPr/>
              <p:nvPr/>
            </p:nvPicPr>
            <p:blipFill>
              <a:blip r:embed="rId14"/>
              <a:stretch>
                <a:fillRect/>
              </a:stretch>
            </p:blipFill>
            <p:spPr>
              <a:xfrm>
                <a:off x="1162080" y="2676600"/>
                <a:ext cx="1878840" cy="9608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7" name="Ink 6">
                <a:extLst>
                  <a:ext uri="{FF2B5EF4-FFF2-40B4-BE49-F238E27FC236}">
                    <a16:creationId xmlns:a16="http://schemas.microsoft.com/office/drawing/2014/main" id="{E55FEB0C-68AD-F843-A4C1-CA827A823995}"/>
                  </a:ext>
                </a:extLst>
              </p14:cNvPr>
              <p14:cNvContentPartPr/>
              <p14:nvPr/>
            </p14:nvContentPartPr>
            <p14:xfrm>
              <a:off x="2295000" y="2872800"/>
              <a:ext cx="166320" cy="674280"/>
            </p14:xfrm>
          </p:contentPart>
        </mc:Choice>
        <mc:Fallback>
          <p:pic>
            <p:nvPicPr>
              <p:cNvPr id="7" name="Ink 6">
                <a:extLst>
                  <a:ext uri="{FF2B5EF4-FFF2-40B4-BE49-F238E27FC236}">
                    <a16:creationId xmlns:a16="http://schemas.microsoft.com/office/drawing/2014/main" id="{E55FEB0C-68AD-F843-A4C1-CA827A823995}"/>
                  </a:ext>
                </a:extLst>
              </p:cNvPr>
              <p:cNvPicPr/>
              <p:nvPr/>
            </p:nvPicPr>
            <p:blipFill>
              <a:blip r:embed="rId16"/>
              <a:stretch>
                <a:fillRect/>
              </a:stretch>
            </p:blipFill>
            <p:spPr>
              <a:xfrm>
                <a:off x="2279160" y="2809440"/>
                <a:ext cx="197640" cy="801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8" name="Ink 7">
                <a:extLst>
                  <a:ext uri="{FF2B5EF4-FFF2-40B4-BE49-F238E27FC236}">
                    <a16:creationId xmlns:a16="http://schemas.microsoft.com/office/drawing/2014/main" id="{F0D998E4-1211-714A-93E6-F0C474CBC044}"/>
                  </a:ext>
                </a:extLst>
              </p14:cNvPr>
              <p14:cNvContentPartPr/>
              <p14:nvPr/>
            </p14:nvContentPartPr>
            <p14:xfrm>
              <a:off x="1100880" y="2751480"/>
              <a:ext cx="224640" cy="851760"/>
            </p14:xfrm>
          </p:contentPart>
        </mc:Choice>
        <mc:Fallback>
          <p:pic>
            <p:nvPicPr>
              <p:cNvPr id="8" name="Ink 7">
                <a:extLst>
                  <a:ext uri="{FF2B5EF4-FFF2-40B4-BE49-F238E27FC236}">
                    <a16:creationId xmlns:a16="http://schemas.microsoft.com/office/drawing/2014/main" id="{F0D998E4-1211-714A-93E6-F0C474CBC044}"/>
                  </a:ext>
                </a:extLst>
              </p:cNvPr>
              <p:cNvPicPr/>
              <p:nvPr/>
            </p:nvPicPr>
            <p:blipFill>
              <a:blip r:embed="rId18"/>
              <a:stretch>
                <a:fillRect/>
              </a:stretch>
            </p:blipFill>
            <p:spPr>
              <a:xfrm>
                <a:off x="1085040" y="2688120"/>
                <a:ext cx="255960" cy="978480"/>
              </a:xfrm>
              <a:prstGeom prst="rect">
                <a:avLst/>
              </a:prstGeom>
            </p:spPr>
          </p:pic>
        </mc:Fallback>
      </mc:AlternateContent>
      <p:sp>
        <p:nvSpPr>
          <p:cNvPr id="41" name="Triangle 40">
            <a:extLst>
              <a:ext uri="{FF2B5EF4-FFF2-40B4-BE49-F238E27FC236}">
                <a16:creationId xmlns:a16="http://schemas.microsoft.com/office/drawing/2014/main" id="{AE633ACA-54EB-E54C-8F92-E72ED79200F6}"/>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Tree>
    <p:extLst>
      <p:ext uri="{BB962C8B-B14F-4D97-AF65-F5344CB8AC3E}">
        <p14:creationId xmlns:p14="http://schemas.microsoft.com/office/powerpoint/2010/main" val="3931003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C386A4-FF99-4D4F-AAB1-73936C40AF4C}"/>
              </a:ext>
            </a:extLst>
          </p:cNvPr>
          <p:cNvGrpSpPr/>
          <p:nvPr/>
        </p:nvGrpSpPr>
        <p:grpSpPr>
          <a:xfrm>
            <a:off x="766151" y="464698"/>
            <a:ext cx="7603522" cy="5917613"/>
            <a:chOff x="1957400" y="2200785"/>
            <a:chExt cx="4803741" cy="263789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37" name="Rectangle 236">
              <a:extLst>
                <a:ext uri="{FF2B5EF4-FFF2-40B4-BE49-F238E27FC236}">
                  <a16:creationId xmlns:a16="http://schemas.microsoft.com/office/drawing/2014/main" id="{6B1B8498-0433-BC4A-8D90-40B8A52561C1}"/>
                </a:ext>
              </a:extLst>
            </p:cNvPr>
            <p:cNvSpPr/>
            <p:nvPr/>
          </p:nvSpPr>
          <p:spPr>
            <a:xfrm>
              <a:off x="6076357" y="2262287"/>
              <a:ext cx="276681" cy="260676"/>
            </a:xfrm>
            <a:prstGeom prst="rect">
              <a:avLst/>
            </a:prstGeom>
          </p:spPr>
          <p:txBody>
            <a:bodyPr wrap="none">
              <a:spAutoFit/>
            </a:bodyPr>
            <a:lstStyle/>
            <a:p>
              <a:r>
                <a:rPr lang="en-US" sz="3200" dirty="0"/>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r>
                <a:rPr lang="en-US" sz="3200" dirty="0"/>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r>
                <a:rPr lang="en-US" sz="3200" dirty="0"/>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r>
                <a:rPr lang="en-US" sz="3200" dirty="0"/>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r>
                <a:rPr lang="en-US" sz="3200" dirty="0"/>
                <a:t>B</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mc:Choice xmlns:a14="http://schemas.microsoft.com/office/drawing/2010/main"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44</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48</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2308924" y="3919459"/>
              <a:ext cx="3867617" cy="919225"/>
            </a:xfrm>
            <a:prstGeom prst="rect">
              <a:avLst/>
            </a:prstGeom>
          </p:spPr>
          <p:txBody>
            <a:bodyPr wrap="square">
              <a:spAutoFit/>
            </a:bodyPr>
            <a:lstStyle/>
            <a:p>
              <a:pPr algn="ctr"/>
              <a:r>
                <a:rPr lang="en-GB" sz="3200" dirty="0"/>
                <a:t>Find the missing angles in each of the shapes above</a:t>
              </a:r>
            </a:p>
            <a:p>
              <a:pPr algn="ctr"/>
              <a:r>
                <a:rPr lang="en-GB" sz="3200" dirty="0"/>
                <a:t>What can you say about triangles ABC and CDE in both questions?</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mc:AlternateContent xmlns:mc="http://schemas.openxmlformats.org/markup-compatibility/2006">
        <mc:Choice xmlns:p14="http://schemas.microsoft.com/office/powerpoint/2010/main" Requires="p14">
          <p:contentPart p14:bwMode="auto" r:id="rId7">
            <p14:nvContentPartPr>
              <p14:cNvPr id="3" name="Ink 2">
                <a:extLst>
                  <a:ext uri="{FF2B5EF4-FFF2-40B4-BE49-F238E27FC236}">
                    <a16:creationId xmlns:a16="http://schemas.microsoft.com/office/drawing/2014/main" id="{6E47EC11-9A33-7844-B542-08A05EA852DF}"/>
                  </a:ext>
                </a:extLst>
              </p14:cNvPr>
              <p14:cNvContentPartPr/>
              <p14:nvPr/>
            </p14:nvContentPartPr>
            <p14:xfrm>
              <a:off x="1496160" y="1008720"/>
              <a:ext cx="287280" cy="1122120"/>
            </p14:xfrm>
          </p:contentPart>
        </mc:Choice>
        <mc:Fallback>
          <p:pic>
            <p:nvPicPr>
              <p:cNvPr id="3" name="Ink 2">
                <a:extLst>
                  <a:ext uri="{FF2B5EF4-FFF2-40B4-BE49-F238E27FC236}">
                    <a16:creationId xmlns:a16="http://schemas.microsoft.com/office/drawing/2014/main" id="{6E47EC11-9A33-7844-B542-08A05EA852DF}"/>
                  </a:ext>
                </a:extLst>
              </p:cNvPr>
              <p:cNvPicPr/>
              <p:nvPr/>
            </p:nvPicPr>
            <p:blipFill>
              <a:blip r:embed="rId8"/>
              <a:stretch>
                <a:fillRect/>
              </a:stretch>
            </p:blipFill>
            <p:spPr>
              <a:xfrm>
                <a:off x="1480320" y="945360"/>
                <a:ext cx="318600" cy="12488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4" name="Ink 3">
                <a:extLst>
                  <a:ext uri="{FF2B5EF4-FFF2-40B4-BE49-F238E27FC236}">
                    <a16:creationId xmlns:a16="http://schemas.microsoft.com/office/drawing/2014/main" id="{0D5E6482-C2F9-5C4F-AFCC-E8A6A54C954C}"/>
                  </a:ext>
                </a:extLst>
              </p14:cNvPr>
              <p14:cNvContentPartPr/>
              <p14:nvPr/>
            </p14:nvContentPartPr>
            <p14:xfrm>
              <a:off x="1758600" y="1010160"/>
              <a:ext cx="1585440" cy="1474920"/>
            </p14:xfrm>
          </p:contentPart>
        </mc:Choice>
        <mc:Fallback>
          <p:pic>
            <p:nvPicPr>
              <p:cNvPr id="4" name="Ink 3">
                <a:extLst>
                  <a:ext uri="{FF2B5EF4-FFF2-40B4-BE49-F238E27FC236}">
                    <a16:creationId xmlns:a16="http://schemas.microsoft.com/office/drawing/2014/main" id="{0D5E6482-C2F9-5C4F-AFCC-E8A6A54C954C}"/>
                  </a:ext>
                </a:extLst>
              </p:cNvPr>
              <p:cNvPicPr/>
              <p:nvPr/>
            </p:nvPicPr>
            <p:blipFill>
              <a:blip r:embed="rId10"/>
              <a:stretch>
                <a:fillRect/>
              </a:stretch>
            </p:blipFill>
            <p:spPr>
              <a:xfrm>
                <a:off x="1742760" y="946800"/>
                <a:ext cx="1616760" cy="16016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5" name="Ink 4">
                <a:extLst>
                  <a:ext uri="{FF2B5EF4-FFF2-40B4-BE49-F238E27FC236}">
                    <a16:creationId xmlns:a16="http://schemas.microsoft.com/office/drawing/2014/main" id="{0BF739CC-25EF-D94D-8A73-AF5641560F8F}"/>
                  </a:ext>
                </a:extLst>
              </p14:cNvPr>
              <p14:cNvContentPartPr/>
              <p14:nvPr/>
            </p14:nvContentPartPr>
            <p14:xfrm>
              <a:off x="2520360" y="1836360"/>
              <a:ext cx="185040" cy="739080"/>
            </p14:xfrm>
          </p:contentPart>
        </mc:Choice>
        <mc:Fallback>
          <p:pic>
            <p:nvPicPr>
              <p:cNvPr id="5" name="Ink 4">
                <a:extLst>
                  <a:ext uri="{FF2B5EF4-FFF2-40B4-BE49-F238E27FC236}">
                    <a16:creationId xmlns:a16="http://schemas.microsoft.com/office/drawing/2014/main" id="{0BF739CC-25EF-D94D-8A73-AF5641560F8F}"/>
                  </a:ext>
                </a:extLst>
              </p:cNvPr>
              <p:cNvPicPr/>
              <p:nvPr/>
            </p:nvPicPr>
            <p:blipFill>
              <a:blip r:embed="rId12"/>
              <a:stretch>
                <a:fillRect/>
              </a:stretch>
            </p:blipFill>
            <p:spPr>
              <a:xfrm>
                <a:off x="2504520" y="1773000"/>
                <a:ext cx="216360" cy="8658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6" name="Ink 5">
                <a:extLst>
                  <a:ext uri="{FF2B5EF4-FFF2-40B4-BE49-F238E27FC236}">
                    <a16:creationId xmlns:a16="http://schemas.microsoft.com/office/drawing/2014/main" id="{FC478C28-6B3A-8D48-8D59-6D3ED6F242DD}"/>
                  </a:ext>
                </a:extLst>
              </p14:cNvPr>
              <p14:cNvContentPartPr/>
              <p14:nvPr/>
            </p14:nvContentPartPr>
            <p14:xfrm>
              <a:off x="1177920" y="2739960"/>
              <a:ext cx="1847520" cy="834120"/>
            </p14:xfrm>
          </p:contentPart>
        </mc:Choice>
        <mc:Fallback>
          <p:pic>
            <p:nvPicPr>
              <p:cNvPr id="6" name="Ink 5">
                <a:extLst>
                  <a:ext uri="{FF2B5EF4-FFF2-40B4-BE49-F238E27FC236}">
                    <a16:creationId xmlns:a16="http://schemas.microsoft.com/office/drawing/2014/main" id="{FC478C28-6B3A-8D48-8D59-6D3ED6F242DD}"/>
                  </a:ext>
                </a:extLst>
              </p:cNvPr>
              <p:cNvPicPr/>
              <p:nvPr/>
            </p:nvPicPr>
            <p:blipFill>
              <a:blip r:embed="rId14"/>
              <a:stretch>
                <a:fillRect/>
              </a:stretch>
            </p:blipFill>
            <p:spPr>
              <a:xfrm>
                <a:off x="1162080" y="2676600"/>
                <a:ext cx="1878840" cy="9608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7" name="Ink 6">
                <a:extLst>
                  <a:ext uri="{FF2B5EF4-FFF2-40B4-BE49-F238E27FC236}">
                    <a16:creationId xmlns:a16="http://schemas.microsoft.com/office/drawing/2014/main" id="{E55FEB0C-68AD-F843-A4C1-CA827A823995}"/>
                  </a:ext>
                </a:extLst>
              </p14:cNvPr>
              <p14:cNvContentPartPr/>
              <p14:nvPr/>
            </p14:nvContentPartPr>
            <p14:xfrm>
              <a:off x="2295000" y="2872800"/>
              <a:ext cx="166320" cy="674280"/>
            </p14:xfrm>
          </p:contentPart>
        </mc:Choice>
        <mc:Fallback>
          <p:pic>
            <p:nvPicPr>
              <p:cNvPr id="7" name="Ink 6">
                <a:extLst>
                  <a:ext uri="{FF2B5EF4-FFF2-40B4-BE49-F238E27FC236}">
                    <a16:creationId xmlns:a16="http://schemas.microsoft.com/office/drawing/2014/main" id="{E55FEB0C-68AD-F843-A4C1-CA827A823995}"/>
                  </a:ext>
                </a:extLst>
              </p:cNvPr>
              <p:cNvPicPr/>
              <p:nvPr/>
            </p:nvPicPr>
            <p:blipFill>
              <a:blip r:embed="rId16"/>
              <a:stretch>
                <a:fillRect/>
              </a:stretch>
            </p:blipFill>
            <p:spPr>
              <a:xfrm>
                <a:off x="2279160" y="2809440"/>
                <a:ext cx="197640" cy="801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8" name="Ink 7">
                <a:extLst>
                  <a:ext uri="{FF2B5EF4-FFF2-40B4-BE49-F238E27FC236}">
                    <a16:creationId xmlns:a16="http://schemas.microsoft.com/office/drawing/2014/main" id="{F0D998E4-1211-714A-93E6-F0C474CBC044}"/>
                  </a:ext>
                </a:extLst>
              </p14:cNvPr>
              <p14:cNvContentPartPr/>
              <p14:nvPr/>
            </p14:nvContentPartPr>
            <p14:xfrm>
              <a:off x="1100880" y="2751480"/>
              <a:ext cx="224640" cy="851760"/>
            </p14:xfrm>
          </p:contentPart>
        </mc:Choice>
        <mc:Fallback>
          <p:pic>
            <p:nvPicPr>
              <p:cNvPr id="8" name="Ink 7">
                <a:extLst>
                  <a:ext uri="{FF2B5EF4-FFF2-40B4-BE49-F238E27FC236}">
                    <a16:creationId xmlns:a16="http://schemas.microsoft.com/office/drawing/2014/main" id="{F0D998E4-1211-714A-93E6-F0C474CBC044}"/>
                  </a:ext>
                </a:extLst>
              </p:cNvPr>
              <p:cNvPicPr/>
              <p:nvPr/>
            </p:nvPicPr>
            <p:blipFill>
              <a:blip r:embed="rId18"/>
              <a:stretch>
                <a:fillRect/>
              </a:stretch>
            </p:blipFill>
            <p:spPr>
              <a:xfrm>
                <a:off x="1085040" y="2688120"/>
                <a:ext cx="255960" cy="9784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9" name="Ink 8">
                <a:extLst>
                  <a:ext uri="{FF2B5EF4-FFF2-40B4-BE49-F238E27FC236}">
                    <a16:creationId xmlns:a16="http://schemas.microsoft.com/office/drawing/2014/main" id="{6FFB9CE6-A972-5B4B-83A4-962ACA7F9FF2}"/>
                  </a:ext>
                </a:extLst>
              </p14:cNvPr>
              <p14:cNvContentPartPr/>
              <p14:nvPr/>
            </p14:nvContentPartPr>
            <p14:xfrm>
              <a:off x="2575800" y="2348640"/>
              <a:ext cx="1316160" cy="1023840"/>
            </p14:xfrm>
          </p:contentPart>
        </mc:Choice>
        <mc:Fallback>
          <p:pic>
            <p:nvPicPr>
              <p:cNvPr id="9" name="Ink 8">
                <a:extLst>
                  <a:ext uri="{FF2B5EF4-FFF2-40B4-BE49-F238E27FC236}">
                    <a16:creationId xmlns:a16="http://schemas.microsoft.com/office/drawing/2014/main" id="{6FFB9CE6-A972-5B4B-83A4-962ACA7F9FF2}"/>
                  </a:ext>
                </a:extLst>
              </p:cNvPr>
              <p:cNvPicPr/>
              <p:nvPr/>
            </p:nvPicPr>
            <p:blipFill>
              <a:blip r:embed="rId20"/>
              <a:stretch>
                <a:fillRect/>
              </a:stretch>
            </p:blipFill>
            <p:spPr>
              <a:xfrm>
                <a:off x="2566440" y="2339280"/>
                <a:ext cx="1334880" cy="1042560"/>
              </a:xfrm>
              <a:prstGeom prst="rect">
                <a:avLst/>
              </a:prstGeom>
            </p:spPr>
          </p:pic>
        </mc:Fallback>
      </mc:AlternateContent>
      <p:sp>
        <p:nvSpPr>
          <p:cNvPr id="42" name="Triangle 41">
            <a:extLst>
              <a:ext uri="{FF2B5EF4-FFF2-40B4-BE49-F238E27FC236}">
                <a16:creationId xmlns:a16="http://schemas.microsoft.com/office/drawing/2014/main" id="{FF75144A-26E2-4E4B-AA31-BACEDA0B11FC}"/>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Tree>
    <p:extLst>
      <p:ext uri="{BB962C8B-B14F-4D97-AF65-F5344CB8AC3E}">
        <p14:creationId xmlns:p14="http://schemas.microsoft.com/office/powerpoint/2010/main" val="2595203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C386A4-FF99-4D4F-AAB1-73936C40AF4C}"/>
              </a:ext>
            </a:extLst>
          </p:cNvPr>
          <p:cNvGrpSpPr/>
          <p:nvPr/>
        </p:nvGrpSpPr>
        <p:grpSpPr>
          <a:xfrm>
            <a:off x="766151" y="464698"/>
            <a:ext cx="7603522" cy="5917613"/>
            <a:chOff x="1957400" y="2200785"/>
            <a:chExt cx="4803741" cy="263789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37" name="Rectangle 236">
              <a:extLst>
                <a:ext uri="{FF2B5EF4-FFF2-40B4-BE49-F238E27FC236}">
                  <a16:creationId xmlns:a16="http://schemas.microsoft.com/office/drawing/2014/main" id="{6B1B8498-0433-BC4A-8D90-40B8A52561C1}"/>
                </a:ext>
              </a:extLst>
            </p:cNvPr>
            <p:cNvSpPr/>
            <p:nvPr/>
          </p:nvSpPr>
          <p:spPr>
            <a:xfrm>
              <a:off x="6076357" y="2262287"/>
              <a:ext cx="276681" cy="260676"/>
            </a:xfrm>
            <a:prstGeom prst="rect">
              <a:avLst/>
            </a:prstGeom>
          </p:spPr>
          <p:txBody>
            <a:bodyPr wrap="none">
              <a:spAutoFit/>
            </a:bodyPr>
            <a:lstStyle/>
            <a:p>
              <a:r>
                <a:rPr lang="en-US" sz="3200" dirty="0"/>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r>
                <a:rPr lang="en-US" sz="3200" dirty="0"/>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r>
                <a:rPr lang="en-US" sz="3200" dirty="0"/>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r>
                <a:rPr lang="en-US" sz="3200" dirty="0"/>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r>
                <a:rPr lang="en-US" sz="3200" dirty="0"/>
                <a:t>B</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mc:Choice xmlns:a14="http://schemas.microsoft.com/office/drawing/2010/main"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44</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48</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2308924" y="3919459"/>
              <a:ext cx="3867617" cy="919225"/>
            </a:xfrm>
            <a:prstGeom prst="rect">
              <a:avLst/>
            </a:prstGeom>
          </p:spPr>
          <p:txBody>
            <a:bodyPr wrap="square">
              <a:spAutoFit/>
            </a:bodyPr>
            <a:lstStyle/>
            <a:p>
              <a:pPr algn="ctr"/>
              <a:r>
                <a:rPr lang="en-GB" sz="3200" dirty="0"/>
                <a:t>Find the missing angles in each of the shapes above</a:t>
              </a:r>
            </a:p>
            <a:p>
              <a:pPr algn="ctr"/>
              <a:r>
                <a:rPr lang="en-GB" sz="3200" dirty="0"/>
                <a:t>What can you say about triangles ABC and CDE in both questions?</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mc:AlternateContent xmlns:mc="http://schemas.openxmlformats.org/markup-compatibility/2006">
        <mc:Choice xmlns:p14="http://schemas.microsoft.com/office/powerpoint/2010/main" Requires="p14">
          <p:contentPart p14:bwMode="auto" r:id="rId7">
            <p14:nvContentPartPr>
              <p14:cNvPr id="3" name="Ink 2">
                <a:extLst>
                  <a:ext uri="{FF2B5EF4-FFF2-40B4-BE49-F238E27FC236}">
                    <a16:creationId xmlns:a16="http://schemas.microsoft.com/office/drawing/2014/main" id="{6E47EC11-9A33-7844-B542-08A05EA852DF}"/>
                  </a:ext>
                </a:extLst>
              </p14:cNvPr>
              <p14:cNvContentPartPr/>
              <p14:nvPr/>
            </p14:nvContentPartPr>
            <p14:xfrm>
              <a:off x="1496160" y="1008720"/>
              <a:ext cx="287280" cy="1122120"/>
            </p14:xfrm>
          </p:contentPart>
        </mc:Choice>
        <mc:Fallback>
          <p:pic>
            <p:nvPicPr>
              <p:cNvPr id="3" name="Ink 2">
                <a:extLst>
                  <a:ext uri="{FF2B5EF4-FFF2-40B4-BE49-F238E27FC236}">
                    <a16:creationId xmlns:a16="http://schemas.microsoft.com/office/drawing/2014/main" id="{6E47EC11-9A33-7844-B542-08A05EA852DF}"/>
                  </a:ext>
                </a:extLst>
              </p:cNvPr>
              <p:cNvPicPr/>
              <p:nvPr/>
            </p:nvPicPr>
            <p:blipFill>
              <a:blip r:embed="rId8"/>
              <a:stretch>
                <a:fillRect/>
              </a:stretch>
            </p:blipFill>
            <p:spPr>
              <a:xfrm>
                <a:off x="1480320" y="945360"/>
                <a:ext cx="318600" cy="12488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4" name="Ink 3">
                <a:extLst>
                  <a:ext uri="{FF2B5EF4-FFF2-40B4-BE49-F238E27FC236}">
                    <a16:creationId xmlns:a16="http://schemas.microsoft.com/office/drawing/2014/main" id="{0D5E6482-C2F9-5C4F-AFCC-E8A6A54C954C}"/>
                  </a:ext>
                </a:extLst>
              </p14:cNvPr>
              <p14:cNvContentPartPr/>
              <p14:nvPr/>
            </p14:nvContentPartPr>
            <p14:xfrm>
              <a:off x="1758600" y="1010160"/>
              <a:ext cx="1585440" cy="1474920"/>
            </p14:xfrm>
          </p:contentPart>
        </mc:Choice>
        <mc:Fallback>
          <p:pic>
            <p:nvPicPr>
              <p:cNvPr id="4" name="Ink 3">
                <a:extLst>
                  <a:ext uri="{FF2B5EF4-FFF2-40B4-BE49-F238E27FC236}">
                    <a16:creationId xmlns:a16="http://schemas.microsoft.com/office/drawing/2014/main" id="{0D5E6482-C2F9-5C4F-AFCC-E8A6A54C954C}"/>
                  </a:ext>
                </a:extLst>
              </p:cNvPr>
              <p:cNvPicPr/>
              <p:nvPr/>
            </p:nvPicPr>
            <p:blipFill>
              <a:blip r:embed="rId10"/>
              <a:stretch>
                <a:fillRect/>
              </a:stretch>
            </p:blipFill>
            <p:spPr>
              <a:xfrm>
                <a:off x="1742760" y="946800"/>
                <a:ext cx="1616760" cy="16016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5" name="Ink 4">
                <a:extLst>
                  <a:ext uri="{FF2B5EF4-FFF2-40B4-BE49-F238E27FC236}">
                    <a16:creationId xmlns:a16="http://schemas.microsoft.com/office/drawing/2014/main" id="{0BF739CC-25EF-D94D-8A73-AF5641560F8F}"/>
                  </a:ext>
                </a:extLst>
              </p14:cNvPr>
              <p14:cNvContentPartPr/>
              <p14:nvPr/>
            </p14:nvContentPartPr>
            <p14:xfrm>
              <a:off x="2520360" y="1836360"/>
              <a:ext cx="185040" cy="739080"/>
            </p14:xfrm>
          </p:contentPart>
        </mc:Choice>
        <mc:Fallback>
          <p:pic>
            <p:nvPicPr>
              <p:cNvPr id="5" name="Ink 4">
                <a:extLst>
                  <a:ext uri="{FF2B5EF4-FFF2-40B4-BE49-F238E27FC236}">
                    <a16:creationId xmlns:a16="http://schemas.microsoft.com/office/drawing/2014/main" id="{0BF739CC-25EF-D94D-8A73-AF5641560F8F}"/>
                  </a:ext>
                </a:extLst>
              </p:cNvPr>
              <p:cNvPicPr/>
              <p:nvPr/>
            </p:nvPicPr>
            <p:blipFill>
              <a:blip r:embed="rId12"/>
              <a:stretch>
                <a:fillRect/>
              </a:stretch>
            </p:blipFill>
            <p:spPr>
              <a:xfrm>
                <a:off x="2504520" y="1773000"/>
                <a:ext cx="216360" cy="8658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6" name="Ink 5">
                <a:extLst>
                  <a:ext uri="{FF2B5EF4-FFF2-40B4-BE49-F238E27FC236}">
                    <a16:creationId xmlns:a16="http://schemas.microsoft.com/office/drawing/2014/main" id="{FC478C28-6B3A-8D48-8D59-6D3ED6F242DD}"/>
                  </a:ext>
                </a:extLst>
              </p14:cNvPr>
              <p14:cNvContentPartPr/>
              <p14:nvPr/>
            </p14:nvContentPartPr>
            <p14:xfrm>
              <a:off x="1177920" y="2739960"/>
              <a:ext cx="1847520" cy="834120"/>
            </p14:xfrm>
          </p:contentPart>
        </mc:Choice>
        <mc:Fallback>
          <p:pic>
            <p:nvPicPr>
              <p:cNvPr id="6" name="Ink 5">
                <a:extLst>
                  <a:ext uri="{FF2B5EF4-FFF2-40B4-BE49-F238E27FC236}">
                    <a16:creationId xmlns:a16="http://schemas.microsoft.com/office/drawing/2014/main" id="{FC478C28-6B3A-8D48-8D59-6D3ED6F242DD}"/>
                  </a:ext>
                </a:extLst>
              </p:cNvPr>
              <p:cNvPicPr/>
              <p:nvPr/>
            </p:nvPicPr>
            <p:blipFill>
              <a:blip r:embed="rId14"/>
              <a:stretch>
                <a:fillRect/>
              </a:stretch>
            </p:blipFill>
            <p:spPr>
              <a:xfrm>
                <a:off x="1162080" y="2676600"/>
                <a:ext cx="1878840" cy="9608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7" name="Ink 6">
                <a:extLst>
                  <a:ext uri="{FF2B5EF4-FFF2-40B4-BE49-F238E27FC236}">
                    <a16:creationId xmlns:a16="http://schemas.microsoft.com/office/drawing/2014/main" id="{E55FEB0C-68AD-F843-A4C1-CA827A823995}"/>
                  </a:ext>
                </a:extLst>
              </p14:cNvPr>
              <p14:cNvContentPartPr/>
              <p14:nvPr/>
            </p14:nvContentPartPr>
            <p14:xfrm>
              <a:off x="2295000" y="2872800"/>
              <a:ext cx="166320" cy="674280"/>
            </p14:xfrm>
          </p:contentPart>
        </mc:Choice>
        <mc:Fallback>
          <p:pic>
            <p:nvPicPr>
              <p:cNvPr id="7" name="Ink 6">
                <a:extLst>
                  <a:ext uri="{FF2B5EF4-FFF2-40B4-BE49-F238E27FC236}">
                    <a16:creationId xmlns:a16="http://schemas.microsoft.com/office/drawing/2014/main" id="{E55FEB0C-68AD-F843-A4C1-CA827A823995}"/>
                  </a:ext>
                </a:extLst>
              </p:cNvPr>
              <p:cNvPicPr/>
              <p:nvPr/>
            </p:nvPicPr>
            <p:blipFill>
              <a:blip r:embed="rId16"/>
              <a:stretch>
                <a:fillRect/>
              </a:stretch>
            </p:blipFill>
            <p:spPr>
              <a:xfrm>
                <a:off x="2279160" y="2809440"/>
                <a:ext cx="197640" cy="801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8" name="Ink 7">
                <a:extLst>
                  <a:ext uri="{FF2B5EF4-FFF2-40B4-BE49-F238E27FC236}">
                    <a16:creationId xmlns:a16="http://schemas.microsoft.com/office/drawing/2014/main" id="{F0D998E4-1211-714A-93E6-F0C474CBC044}"/>
                  </a:ext>
                </a:extLst>
              </p14:cNvPr>
              <p14:cNvContentPartPr/>
              <p14:nvPr/>
            </p14:nvContentPartPr>
            <p14:xfrm>
              <a:off x="1100880" y="2751480"/>
              <a:ext cx="224640" cy="851760"/>
            </p14:xfrm>
          </p:contentPart>
        </mc:Choice>
        <mc:Fallback>
          <p:pic>
            <p:nvPicPr>
              <p:cNvPr id="8" name="Ink 7">
                <a:extLst>
                  <a:ext uri="{FF2B5EF4-FFF2-40B4-BE49-F238E27FC236}">
                    <a16:creationId xmlns:a16="http://schemas.microsoft.com/office/drawing/2014/main" id="{F0D998E4-1211-714A-93E6-F0C474CBC044}"/>
                  </a:ext>
                </a:extLst>
              </p:cNvPr>
              <p:cNvPicPr/>
              <p:nvPr/>
            </p:nvPicPr>
            <p:blipFill>
              <a:blip r:embed="rId18"/>
              <a:stretch>
                <a:fillRect/>
              </a:stretch>
            </p:blipFill>
            <p:spPr>
              <a:xfrm>
                <a:off x="1085040" y="2688120"/>
                <a:ext cx="255960" cy="9784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9" name="Ink 8">
                <a:extLst>
                  <a:ext uri="{FF2B5EF4-FFF2-40B4-BE49-F238E27FC236}">
                    <a16:creationId xmlns:a16="http://schemas.microsoft.com/office/drawing/2014/main" id="{6FFB9CE6-A972-5B4B-83A4-962ACA7F9FF2}"/>
                  </a:ext>
                </a:extLst>
              </p14:cNvPr>
              <p14:cNvContentPartPr/>
              <p14:nvPr/>
            </p14:nvContentPartPr>
            <p14:xfrm>
              <a:off x="2575800" y="2348640"/>
              <a:ext cx="1316160" cy="1023840"/>
            </p14:xfrm>
          </p:contentPart>
        </mc:Choice>
        <mc:Fallback>
          <p:pic>
            <p:nvPicPr>
              <p:cNvPr id="9" name="Ink 8">
                <a:extLst>
                  <a:ext uri="{FF2B5EF4-FFF2-40B4-BE49-F238E27FC236}">
                    <a16:creationId xmlns:a16="http://schemas.microsoft.com/office/drawing/2014/main" id="{6FFB9CE6-A972-5B4B-83A4-962ACA7F9FF2}"/>
                  </a:ext>
                </a:extLst>
              </p:cNvPr>
              <p:cNvPicPr/>
              <p:nvPr/>
            </p:nvPicPr>
            <p:blipFill>
              <a:blip r:embed="rId20"/>
              <a:stretch>
                <a:fillRect/>
              </a:stretch>
            </p:blipFill>
            <p:spPr>
              <a:xfrm>
                <a:off x="2566440" y="2339280"/>
                <a:ext cx="1334880" cy="1042560"/>
              </a:xfrm>
              <a:prstGeom prst="rect">
                <a:avLst/>
              </a:prstGeom>
            </p:spPr>
          </p:pic>
        </mc:Fallback>
      </mc:AlternateContent>
      <p:sp>
        <p:nvSpPr>
          <p:cNvPr id="42" name="Triangle 41">
            <a:extLst>
              <a:ext uri="{FF2B5EF4-FFF2-40B4-BE49-F238E27FC236}">
                <a16:creationId xmlns:a16="http://schemas.microsoft.com/office/drawing/2014/main" id="{288B9049-EF26-0F43-87E7-4A7C0D8E4057}"/>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mc:AlternateContent xmlns:mc="http://schemas.openxmlformats.org/markup-compatibility/2006">
        <mc:Choice xmlns:p14="http://schemas.microsoft.com/office/powerpoint/2010/main" Requires="p14">
          <p:contentPart p14:bwMode="auto" r:id="rId21">
            <p14:nvContentPartPr>
              <p14:cNvPr id="10" name="Ink 9">
                <a:extLst>
                  <a:ext uri="{FF2B5EF4-FFF2-40B4-BE49-F238E27FC236}">
                    <a16:creationId xmlns:a16="http://schemas.microsoft.com/office/drawing/2014/main" id="{12FE343B-0BFB-4648-B6E4-88AA8416ADE6}"/>
                  </a:ext>
                </a:extLst>
              </p14:cNvPr>
              <p14:cNvContentPartPr/>
              <p14:nvPr/>
            </p14:nvContentPartPr>
            <p14:xfrm>
              <a:off x="6195960" y="907560"/>
              <a:ext cx="1793880" cy="2610000"/>
            </p14:xfrm>
          </p:contentPart>
        </mc:Choice>
        <mc:Fallback>
          <p:pic>
            <p:nvPicPr>
              <p:cNvPr id="10" name="Ink 9">
                <a:extLst>
                  <a:ext uri="{FF2B5EF4-FFF2-40B4-BE49-F238E27FC236}">
                    <a16:creationId xmlns:a16="http://schemas.microsoft.com/office/drawing/2014/main" id="{12FE343B-0BFB-4648-B6E4-88AA8416ADE6}"/>
                  </a:ext>
                </a:extLst>
              </p:cNvPr>
              <p:cNvPicPr/>
              <p:nvPr/>
            </p:nvPicPr>
            <p:blipFill>
              <a:blip r:embed="rId22"/>
              <a:stretch>
                <a:fillRect/>
              </a:stretch>
            </p:blipFill>
            <p:spPr>
              <a:xfrm>
                <a:off x="6180120" y="844200"/>
                <a:ext cx="1825200" cy="27367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1" name="Ink 10">
                <a:extLst>
                  <a:ext uri="{FF2B5EF4-FFF2-40B4-BE49-F238E27FC236}">
                    <a16:creationId xmlns:a16="http://schemas.microsoft.com/office/drawing/2014/main" id="{61FEDCBC-0DC7-7343-B60E-1EF70FCBE609}"/>
                  </a:ext>
                </a:extLst>
              </p14:cNvPr>
              <p14:cNvContentPartPr/>
              <p14:nvPr/>
            </p14:nvContentPartPr>
            <p14:xfrm>
              <a:off x="5283000" y="983520"/>
              <a:ext cx="2144160" cy="2571840"/>
            </p14:xfrm>
          </p:contentPart>
        </mc:Choice>
        <mc:Fallback>
          <p:pic>
            <p:nvPicPr>
              <p:cNvPr id="11" name="Ink 10">
                <a:extLst>
                  <a:ext uri="{FF2B5EF4-FFF2-40B4-BE49-F238E27FC236}">
                    <a16:creationId xmlns:a16="http://schemas.microsoft.com/office/drawing/2014/main" id="{61FEDCBC-0DC7-7343-B60E-1EF70FCBE609}"/>
                  </a:ext>
                </a:extLst>
              </p:cNvPr>
              <p:cNvPicPr/>
              <p:nvPr/>
            </p:nvPicPr>
            <p:blipFill>
              <a:blip r:embed="rId24"/>
              <a:stretch>
                <a:fillRect/>
              </a:stretch>
            </p:blipFill>
            <p:spPr>
              <a:xfrm>
                <a:off x="5267160" y="920160"/>
                <a:ext cx="2175480" cy="2698560"/>
              </a:xfrm>
              <a:prstGeom prst="rect">
                <a:avLst/>
              </a:prstGeom>
            </p:spPr>
          </p:pic>
        </mc:Fallback>
      </mc:AlternateContent>
    </p:spTree>
    <p:extLst>
      <p:ext uri="{BB962C8B-B14F-4D97-AF65-F5344CB8AC3E}">
        <p14:creationId xmlns:p14="http://schemas.microsoft.com/office/powerpoint/2010/main" val="2203852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C386A4-FF99-4D4F-AAB1-73936C40AF4C}"/>
              </a:ext>
            </a:extLst>
          </p:cNvPr>
          <p:cNvGrpSpPr/>
          <p:nvPr/>
        </p:nvGrpSpPr>
        <p:grpSpPr>
          <a:xfrm>
            <a:off x="766151" y="464698"/>
            <a:ext cx="7603522" cy="5917613"/>
            <a:chOff x="1957400" y="2200785"/>
            <a:chExt cx="4803741" cy="263789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37" name="Rectangle 236">
              <a:extLst>
                <a:ext uri="{FF2B5EF4-FFF2-40B4-BE49-F238E27FC236}">
                  <a16:creationId xmlns:a16="http://schemas.microsoft.com/office/drawing/2014/main" id="{6B1B8498-0433-BC4A-8D90-40B8A52561C1}"/>
                </a:ext>
              </a:extLst>
            </p:cNvPr>
            <p:cNvSpPr/>
            <p:nvPr/>
          </p:nvSpPr>
          <p:spPr>
            <a:xfrm>
              <a:off x="6076357" y="2262287"/>
              <a:ext cx="276681" cy="260676"/>
            </a:xfrm>
            <a:prstGeom prst="rect">
              <a:avLst/>
            </a:prstGeom>
          </p:spPr>
          <p:txBody>
            <a:bodyPr wrap="none">
              <a:spAutoFit/>
            </a:bodyPr>
            <a:lstStyle/>
            <a:p>
              <a:r>
                <a:rPr lang="en-US" sz="3200" dirty="0"/>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r>
                <a:rPr lang="en-US" sz="3200" dirty="0"/>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r>
                <a:rPr lang="en-US" sz="3200" dirty="0"/>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r>
                <a:rPr lang="en-US" sz="3200" dirty="0"/>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r>
                <a:rPr lang="en-US" sz="3200" dirty="0"/>
                <a:t>B</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mc:Choice xmlns:a14="http://schemas.microsoft.com/office/drawing/2010/main"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44</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48</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2308924" y="3919459"/>
              <a:ext cx="3867617" cy="919225"/>
            </a:xfrm>
            <a:prstGeom prst="rect">
              <a:avLst/>
            </a:prstGeom>
          </p:spPr>
          <p:txBody>
            <a:bodyPr wrap="square">
              <a:spAutoFit/>
            </a:bodyPr>
            <a:lstStyle/>
            <a:p>
              <a:pPr algn="ctr"/>
              <a:r>
                <a:rPr lang="en-GB" sz="3200" dirty="0"/>
                <a:t>Find the missing angles in each of the shapes above</a:t>
              </a:r>
            </a:p>
            <a:p>
              <a:pPr algn="ctr"/>
              <a:r>
                <a:rPr lang="en-GB" sz="3200" dirty="0"/>
                <a:t>What can you say about triangles ABC and CDE in both questions?</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mc:AlternateContent xmlns:mc="http://schemas.openxmlformats.org/markup-compatibility/2006">
        <mc:Choice xmlns:p14="http://schemas.microsoft.com/office/powerpoint/2010/main" Requires="p14">
          <p:contentPart p14:bwMode="auto" r:id="rId7">
            <p14:nvContentPartPr>
              <p14:cNvPr id="3" name="Ink 2">
                <a:extLst>
                  <a:ext uri="{FF2B5EF4-FFF2-40B4-BE49-F238E27FC236}">
                    <a16:creationId xmlns:a16="http://schemas.microsoft.com/office/drawing/2014/main" id="{6E47EC11-9A33-7844-B542-08A05EA852DF}"/>
                  </a:ext>
                </a:extLst>
              </p14:cNvPr>
              <p14:cNvContentPartPr/>
              <p14:nvPr/>
            </p14:nvContentPartPr>
            <p14:xfrm>
              <a:off x="1496160" y="1008720"/>
              <a:ext cx="287280" cy="1122120"/>
            </p14:xfrm>
          </p:contentPart>
        </mc:Choice>
        <mc:Fallback>
          <p:pic>
            <p:nvPicPr>
              <p:cNvPr id="3" name="Ink 2">
                <a:extLst>
                  <a:ext uri="{FF2B5EF4-FFF2-40B4-BE49-F238E27FC236}">
                    <a16:creationId xmlns:a16="http://schemas.microsoft.com/office/drawing/2014/main" id="{6E47EC11-9A33-7844-B542-08A05EA852DF}"/>
                  </a:ext>
                </a:extLst>
              </p:cNvPr>
              <p:cNvPicPr/>
              <p:nvPr/>
            </p:nvPicPr>
            <p:blipFill>
              <a:blip r:embed="rId8"/>
              <a:stretch>
                <a:fillRect/>
              </a:stretch>
            </p:blipFill>
            <p:spPr>
              <a:xfrm>
                <a:off x="1480320" y="945360"/>
                <a:ext cx="318600" cy="12488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4" name="Ink 3">
                <a:extLst>
                  <a:ext uri="{FF2B5EF4-FFF2-40B4-BE49-F238E27FC236}">
                    <a16:creationId xmlns:a16="http://schemas.microsoft.com/office/drawing/2014/main" id="{0D5E6482-C2F9-5C4F-AFCC-E8A6A54C954C}"/>
                  </a:ext>
                </a:extLst>
              </p14:cNvPr>
              <p14:cNvContentPartPr/>
              <p14:nvPr/>
            </p14:nvContentPartPr>
            <p14:xfrm>
              <a:off x="1758600" y="1010160"/>
              <a:ext cx="1585440" cy="1474920"/>
            </p14:xfrm>
          </p:contentPart>
        </mc:Choice>
        <mc:Fallback>
          <p:pic>
            <p:nvPicPr>
              <p:cNvPr id="4" name="Ink 3">
                <a:extLst>
                  <a:ext uri="{FF2B5EF4-FFF2-40B4-BE49-F238E27FC236}">
                    <a16:creationId xmlns:a16="http://schemas.microsoft.com/office/drawing/2014/main" id="{0D5E6482-C2F9-5C4F-AFCC-E8A6A54C954C}"/>
                  </a:ext>
                </a:extLst>
              </p:cNvPr>
              <p:cNvPicPr/>
              <p:nvPr/>
            </p:nvPicPr>
            <p:blipFill>
              <a:blip r:embed="rId10"/>
              <a:stretch>
                <a:fillRect/>
              </a:stretch>
            </p:blipFill>
            <p:spPr>
              <a:xfrm>
                <a:off x="1742760" y="946800"/>
                <a:ext cx="1616760" cy="16016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5" name="Ink 4">
                <a:extLst>
                  <a:ext uri="{FF2B5EF4-FFF2-40B4-BE49-F238E27FC236}">
                    <a16:creationId xmlns:a16="http://schemas.microsoft.com/office/drawing/2014/main" id="{0BF739CC-25EF-D94D-8A73-AF5641560F8F}"/>
                  </a:ext>
                </a:extLst>
              </p14:cNvPr>
              <p14:cNvContentPartPr/>
              <p14:nvPr/>
            </p14:nvContentPartPr>
            <p14:xfrm>
              <a:off x="2520360" y="1836360"/>
              <a:ext cx="185040" cy="739080"/>
            </p14:xfrm>
          </p:contentPart>
        </mc:Choice>
        <mc:Fallback>
          <p:pic>
            <p:nvPicPr>
              <p:cNvPr id="5" name="Ink 4">
                <a:extLst>
                  <a:ext uri="{FF2B5EF4-FFF2-40B4-BE49-F238E27FC236}">
                    <a16:creationId xmlns:a16="http://schemas.microsoft.com/office/drawing/2014/main" id="{0BF739CC-25EF-D94D-8A73-AF5641560F8F}"/>
                  </a:ext>
                </a:extLst>
              </p:cNvPr>
              <p:cNvPicPr/>
              <p:nvPr/>
            </p:nvPicPr>
            <p:blipFill>
              <a:blip r:embed="rId12"/>
              <a:stretch>
                <a:fillRect/>
              </a:stretch>
            </p:blipFill>
            <p:spPr>
              <a:xfrm>
                <a:off x="2504520" y="1773000"/>
                <a:ext cx="216360" cy="8658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6" name="Ink 5">
                <a:extLst>
                  <a:ext uri="{FF2B5EF4-FFF2-40B4-BE49-F238E27FC236}">
                    <a16:creationId xmlns:a16="http://schemas.microsoft.com/office/drawing/2014/main" id="{FC478C28-6B3A-8D48-8D59-6D3ED6F242DD}"/>
                  </a:ext>
                </a:extLst>
              </p14:cNvPr>
              <p14:cNvContentPartPr/>
              <p14:nvPr/>
            </p14:nvContentPartPr>
            <p14:xfrm>
              <a:off x="1177920" y="2739960"/>
              <a:ext cx="1847520" cy="834120"/>
            </p14:xfrm>
          </p:contentPart>
        </mc:Choice>
        <mc:Fallback>
          <p:pic>
            <p:nvPicPr>
              <p:cNvPr id="6" name="Ink 5">
                <a:extLst>
                  <a:ext uri="{FF2B5EF4-FFF2-40B4-BE49-F238E27FC236}">
                    <a16:creationId xmlns:a16="http://schemas.microsoft.com/office/drawing/2014/main" id="{FC478C28-6B3A-8D48-8D59-6D3ED6F242DD}"/>
                  </a:ext>
                </a:extLst>
              </p:cNvPr>
              <p:cNvPicPr/>
              <p:nvPr/>
            </p:nvPicPr>
            <p:blipFill>
              <a:blip r:embed="rId14"/>
              <a:stretch>
                <a:fillRect/>
              </a:stretch>
            </p:blipFill>
            <p:spPr>
              <a:xfrm>
                <a:off x="1162080" y="2676600"/>
                <a:ext cx="1878840" cy="9608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7" name="Ink 6">
                <a:extLst>
                  <a:ext uri="{FF2B5EF4-FFF2-40B4-BE49-F238E27FC236}">
                    <a16:creationId xmlns:a16="http://schemas.microsoft.com/office/drawing/2014/main" id="{E55FEB0C-68AD-F843-A4C1-CA827A823995}"/>
                  </a:ext>
                </a:extLst>
              </p14:cNvPr>
              <p14:cNvContentPartPr/>
              <p14:nvPr/>
            </p14:nvContentPartPr>
            <p14:xfrm>
              <a:off x="2295000" y="2872800"/>
              <a:ext cx="166320" cy="674280"/>
            </p14:xfrm>
          </p:contentPart>
        </mc:Choice>
        <mc:Fallback>
          <p:pic>
            <p:nvPicPr>
              <p:cNvPr id="7" name="Ink 6">
                <a:extLst>
                  <a:ext uri="{FF2B5EF4-FFF2-40B4-BE49-F238E27FC236}">
                    <a16:creationId xmlns:a16="http://schemas.microsoft.com/office/drawing/2014/main" id="{E55FEB0C-68AD-F843-A4C1-CA827A823995}"/>
                  </a:ext>
                </a:extLst>
              </p:cNvPr>
              <p:cNvPicPr/>
              <p:nvPr/>
            </p:nvPicPr>
            <p:blipFill>
              <a:blip r:embed="rId16"/>
              <a:stretch>
                <a:fillRect/>
              </a:stretch>
            </p:blipFill>
            <p:spPr>
              <a:xfrm>
                <a:off x="2279160" y="2809440"/>
                <a:ext cx="197640" cy="801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8" name="Ink 7">
                <a:extLst>
                  <a:ext uri="{FF2B5EF4-FFF2-40B4-BE49-F238E27FC236}">
                    <a16:creationId xmlns:a16="http://schemas.microsoft.com/office/drawing/2014/main" id="{F0D998E4-1211-714A-93E6-F0C474CBC044}"/>
                  </a:ext>
                </a:extLst>
              </p14:cNvPr>
              <p14:cNvContentPartPr/>
              <p14:nvPr/>
            </p14:nvContentPartPr>
            <p14:xfrm>
              <a:off x="1100880" y="2751480"/>
              <a:ext cx="224640" cy="851760"/>
            </p14:xfrm>
          </p:contentPart>
        </mc:Choice>
        <mc:Fallback>
          <p:pic>
            <p:nvPicPr>
              <p:cNvPr id="8" name="Ink 7">
                <a:extLst>
                  <a:ext uri="{FF2B5EF4-FFF2-40B4-BE49-F238E27FC236}">
                    <a16:creationId xmlns:a16="http://schemas.microsoft.com/office/drawing/2014/main" id="{F0D998E4-1211-714A-93E6-F0C474CBC044}"/>
                  </a:ext>
                </a:extLst>
              </p:cNvPr>
              <p:cNvPicPr/>
              <p:nvPr/>
            </p:nvPicPr>
            <p:blipFill>
              <a:blip r:embed="rId18"/>
              <a:stretch>
                <a:fillRect/>
              </a:stretch>
            </p:blipFill>
            <p:spPr>
              <a:xfrm>
                <a:off x="1085040" y="2688120"/>
                <a:ext cx="255960" cy="9784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9" name="Ink 8">
                <a:extLst>
                  <a:ext uri="{FF2B5EF4-FFF2-40B4-BE49-F238E27FC236}">
                    <a16:creationId xmlns:a16="http://schemas.microsoft.com/office/drawing/2014/main" id="{6FFB9CE6-A972-5B4B-83A4-962ACA7F9FF2}"/>
                  </a:ext>
                </a:extLst>
              </p14:cNvPr>
              <p14:cNvContentPartPr/>
              <p14:nvPr/>
            </p14:nvContentPartPr>
            <p14:xfrm>
              <a:off x="2575800" y="2348640"/>
              <a:ext cx="1316160" cy="1023840"/>
            </p14:xfrm>
          </p:contentPart>
        </mc:Choice>
        <mc:Fallback>
          <p:pic>
            <p:nvPicPr>
              <p:cNvPr id="9" name="Ink 8">
                <a:extLst>
                  <a:ext uri="{FF2B5EF4-FFF2-40B4-BE49-F238E27FC236}">
                    <a16:creationId xmlns:a16="http://schemas.microsoft.com/office/drawing/2014/main" id="{6FFB9CE6-A972-5B4B-83A4-962ACA7F9FF2}"/>
                  </a:ext>
                </a:extLst>
              </p:cNvPr>
              <p:cNvPicPr/>
              <p:nvPr/>
            </p:nvPicPr>
            <p:blipFill>
              <a:blip r:embed="rId20"/>
              <a:stretch>
                <a:fillRect/>
              </a:stretch>
            </p:blipFill>
            <p:spPr>
              <a:xfrm>
                <a:off x="2566440" y="2339280"/>
                <a:ext cx="1334880" cy="1042560"/>
              </a:xfrm>
              <a:prstGeom prst="rect">
                <a:avLst/>
              </a:prstGeom>
            </p:spPr>
          </p:pic>
        </mc:Fallback>
      </mc:AlternateContent>
      <p:sp>
        <p:nvSpPr>
          <p:cNvPr id="42" name="Triangle 41">
            <a:extLst>
              <a:ext uri="{FF2B5EF4-FFF2-40B4-BE49-F238E27FC236}">
                <a16:creationId xmlns:a16="http://schemas.microsoft.com/office/drawing/2014/main" id="{288B9049-EF26-0F43-87E7-4A7C0D8E4057}"/>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mc:AlternateContent xmlns:mc="http://schemas.openxmlformats.org/markup-compatibility/2006">
        <mc:Choice xmlns:p14="http://schemas.microsoft.com/office/powerpoint/2010/main" Requires="p14">
          <p:contentPart p14:bwMode="auto" r:id="rId21">
            <p14:nvContentPartPr>
              <p14:cNvPr id="10" name="Ink 9">
                <a:extLst>
                  <a:ext uri="{FF2B5EF4-FFF2-40B4-BE49-F238E27FC236}">
                    <a16:creationId xmlns:a16="http://schemas.microsoft.com/office/drawing/2014/main" id="{12FE343B-0BFB-4648-B6E4-88AA8416ADE6}"/>
                  </a:ext>
                </a:extLst>
              </p14:cNvPr>
              <p14:cNvContentPartPr/>
              <p14:nvPr/>
            </p14:nvContentPartPr>
            <p14:xfrm>
              <a:off x="6195960" y="907560"/>
              <a:ext cx="1793880" cy="2610000"/>
            </p14:xfrm>
          </p:contentPart>
        </mc:Choice>
        <mc:Fallback>
          <p:pic>
            <p:nvPicPr>
              <p:cNvPr id="10" name="Ink 9">
                <a:extLst>
                  <a:ext uri="{FF2B5EF4-FFF2-40B4-BE49-F238E27FC236}">
                    <a16:creationId xmlns:a16="http://schemas.microsoft.com/office/drawing/2014/main" id="{12FE343B-0BFB-4648-B6E4-88AA8416ADE6}"/>
                  </a:ext>
                </a:extLst>
              </p:cNvPr>
              <p:cNvPicPr/>
              <p:nvPr/>
            </p:nvPicPr>
            <p:blipFill>
              <a:blip r:embed="rId22"/>
              <a:stretch>
                <a:fillRect/>
              </a:stretch>
            </p:blipFill>
            <p:spPr>
              <a:xfrm>
                <a:off x="6180120" y="844200"/>
                <a:ext cx="1825200" cy="27367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1" name="Ink 10">
                <a:extLst>
                  <a:ext uri="{FF2B5EF4-FFF2-40B4-BE49-F238E27FC236}">
                    <a16:creationId xmlns:a16="http://schemas.microsoft.com/office/drawing/2014/main" id="{61FEDCBC-0DC7-7343-B60E-1EF70FCBE609}"/>
                  </a:ext>
                </a:extLst>
              </p14:cNvPr>
              <p14:cNvContentPartPr/>
              <p14:nvPr/>
            </p14:nvContentPartPr>
            <p14:xfrm>
              <a:off x="5283000" y="983520"/>
              <a:ext cx="2144160" cy="2571840"/>
            </p14:xfrm>
          </p:contentPart>
        </mc:Choice>
        <mc:Fallback>
          <p:pic>
            <p:nvPicPr>
              <p:cNvPr id="11" name="Ink 10">
                <a:extLst>
                  <a:ext uri="{FF2B5EF4-FFF2-40B4-BE49-F238E27FC236}">
                    <a16:creationId xmlns:a16="http://schemas.microsoft.com/office/drawing/2014/main" id="{61FEDCBC-0DC7-7343-B60E-1EF70FCBE609}"/>
                  </a:ext>
                </a:extLst>
              </p:cNvPr>
              <p:cNvPicPr/>
              <p:nvPr/>
            </p:nvPicPr>
            <p:blipFill>
              <a:blip r:embed="rId24"/>
              <a:stretch>
                <a:fillRect/>
              </a:stretch>
            </p:blipFill>
            <p:spPr>
              <a:xfrm>
                <a:off x="5267160" y="920160"/>
                <a:ext cx="2175480" cy="26985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2" name="Ink 11">
                <a:extLst>
                  <a:ext uri="{FF2B5EF4-FFF2-40B4-BE49-F238E27FC236}">
                    <a16:creationId xmlns:a16="http://schemas.microsoft.com/office/drawing/2014/main" id="{C8416A58-125E-A145-BF8C-D82799E5F6E3}"/>
                  </a:ext>
                </a:extLst>
              </p14:cNvPr>
              <p14:cNvContentPartPr/>
              <p14:nvPr/>
            </p14:nvContentPartPr>
            <p14:xfrm>
              <a:off x="6408360" y="1015200"/>
              <a:ext cx="794880" cy="573480"/>
            </p14:xfrm>
          </p:contentPart>
        </mc:Choice>
        <mc:Fallback>
          <p:pic>
            <p:nvPicPr>
              <p:cNvPr id="12" name="Ink 11">
                <a:extLst>
                  <a:ext uri="{FF2B5EF4-FFF2-40B4-BE49-F238E27FC236}">
                    <a16:creationId xmlns:a16="http://schemas.microsoft.com/office/drawing/2014/main" id="{C8416A58-125E-A145-BF8C-D82799E5F6E3}"/>
                  </a:ext>
                </a:extLst>
              </p:cNvPr>
              <p:cNvPicPr/>
              <p:nvPr/>
            </p:nvPicPr>
            <p:blipFill>
              <a:blip r:embed="rId26"/>
              <a:stretch>
                <a:fillRect/>
              </a:stretch>
            </p:blipFill>
            <p:spPr>
              <a:xfrm>
                <a:off x="6399000" y="1005840"/>
                <a:ext cx="813600" cy="592200"/>
              </a:xfrm>
              <a:prstGeom prst="rect">
                <a:avLst/>
              </a:prstGeom>
            </p:spPr>
          </p:pic>
        </mc:Fallback>
      </mc:AlternateContent>
    </p:spTree>
    <p:extLst>
      <p:ext uri="{BB962C8B-B14F-4D97-AF65-F5344CB8AC3E}">
        <p14:creationId xmlns:p14="http://schemas.microsoft.com/office/powerpoint/2010/main" val="1301740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C386A4-FF99-4D4F-AAB1-73936C40AF4C}"/>
              </a:ext>
            </a:extLst>
          </p:cNvPr>
          <p:cNvGrpSpPr/>
          <p:nvPr/>
        </p:nvGrpSpPr>
        <p:grpSpPr>
          <a:xfrm>
            <a:off x="766151" y="464698"/>
            <a:ext cx="7603522" cy="5917613"/>
            <a:chOff x="1957400" y="2200785"/>
            <a:chExt cx="4803741" cy="2637899"/>
          </a:xfrm>
        </p:grpSpPr>
        <p:sp>
          <p:nvSpPr>
            <p:cNvPr id="228" name="Triangle 227">
              <a:extLst>
                <a:ext uri="{FF2B5EF4-FFF2-40B4-BE49-F238E27FC236}">
                  <a16:creationId xmlns:a16="http://schemas.microsoft.com/office/drawing/2014/main" id="{DC7373AE-C13F-8444-87E1-7840785E8A4F}"/>
                </a:ext>
              </a:extLst>
            </p:cNvPr>
            <p:cNvSpPr/>
            <p:nvPr/>
          </p:nvSpPr>
          <p:spPr>
            <a:xfrm rot="11835901">
              <a:off x="2985658" y="318451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29" name="Triangle 228">
              <a:extLst>
                <a:ext uri="{FF2B5EF4-FFF2-40B4-BE49-F238E27FC236}">
                  <a16:creationId xmlns:a16="http://schemas.microsoft.com/office/drawing/2014/main" id="{152E5EEF-A35B-DC4C-A745-FDC60BEE1756}"/>
                </a:ext>
              </a:extLst>
            </p:cNvPr>
            <p:cNvSpPr/>
            <p:nvPr/>
          </p:nvSpPr>
          <p:spPr>
            <a:xfrm rot="11835901">
              <a:off x="2340332" y="3003986"/>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0" name="Triangle 229">
              <a:extLst>
                <a:ext uri="{FF2B5EF4-FFF2-40B4-BE49-F238E27FC236}">
                  <a16:creationId xmlns:a16="http://schemas.microsoft.com/office/drawing/2014/main" id="{965FFF52-38B9-D44C-A1A4-61A1CF4416A6}"/>
                </a:ext>
              </a:extLst>
            </p:cNvPr>
            <p:cNvSpPr/>
            <p:nvPr/>
          </p:nvSpPr>
          <p:spPr>
            <a:xfrm rot="5400000">
              <a:off x="5657449" y="351297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2" name="Rectangle 231">
              <a:extLst>
                <a:ext uri="{FF2B5EF4-FFF2-40B4-BE49-F238E27FC236}">
                  <a16:creationId xmlns:a16="http://schemas.microsoft.com/office/drawing/2014/main" id="{FB2AB40E-C248-9347-B8CB-AF4CA42349C9}"/>
                </a:ext>
              </a:extLst>
            </p:cNvPr>
            <p:cNvSpPr/>
            <p:nvPr/>
          </p:nvSpPr>
          <p:spPr>
            <a:xfrm>
              <a:off x="1957400" y="3447919"/>
              <a:ext cx="266554" cy="260676"/>
            </a:xfrm>
            <a:prstGeom prst="rect">
              <a:avLst/>
            </a:prstGeom>
          </p:spPr>
          <p:txBody>
            <a:bodyPr wrap="none">
              <a:spAutoFit/>
            </a:bodyPr>
            <a:lstStyle/>
            <a:p>
              <a:r>
                <a:rPr lang="en-US" sz="3200" dirty="0"/>
                <a:t>A</a:t>
              </a:r>
            </a:p>
          </p:txBody>
        </p:sp>
        <p:sp>
          <p:nvSpPr>
            <p:cNvPr id="233" name="Rectangle 232">
              <a:extLst>
                <a:ext uri="{FF2B5EF4-FFF2-40B4-BE49-F238E27FC236}">
                  <a16:creationId xmlns:a16="http://schemas.microsoft.com/office/drawing/2014/main" id="{4020839D-37A8-574B-BE03-B26E0FCC6423}"/>
                </a:ext>
              </a:extLst>
            </p:cNvPr>
            <p:cNvSpPr/>
            <p:nvPr/>
          </p:nvSpPr>
          <p:spPr>
            <a:xfrm>
              <a:off x="2482092" y="2234256"/>
              <a:ext cx="257440" cy="260676"/>
            </a:xfrm>
            <a:prstGeom prst="rect">
              <a:avLst/>
            </a:prstGeom>
          </p:spPr>
          <p:txBody>
            <a:bodyPr wrap="none">
              <a:spAutoFit/>
            </a:bodyPr>
            <a:lstStyle/>
            <a:p>
              <a:r>
                <a:rPr lang="en-US" sz="3200" dirty="0"/>
                <a:t>B</a:t>
              </a:r>
            </a:p>
          </p:txBody>
        </p:sp>
        <p:sp>
          <p:nvSpPr>
            <p:cNvPr id="234" name="Rectangle 233">
              <a:extLst>
                <a:ext uri="{FF2B5EF4-FFF2-40B4-BE49-F238E27FC236}">
                  <a16:creationId xmlns:a16="http://schemas.microsoft.com/office/drawing/2014/main" id="{90824D93-271B-F844-B281-AF18DB749FA8}"/>
                </a:ext>
              </a:extLst>
            </p:cNvPr>
            <p:cNvSpPr/>
            <p:nvPr/>
          </p:nvSpPr>
          <p:spPr>
            <a:xfrm>
              <a:off x="4265718" y="3420892"/>
              <a:ext cx="255414" cy="260676"/>
            </a:xfrm>
            <a:prstGeom prst="rect">
              <a:avLst/>
            </a:prstGeom>
          </p:spPr>
          <p:txBody>
            <a:bodyPr wrap="none">
              <a:spAutoFit/>
            </a:bodyPr>
            <a:lstStyle/>
            <a:p>
              <a:r>
                <a:rPr lang="en-US" sz="3200" dirty="0"/>
                <a:t>C</a:t>
              </a:r>
            </a:p>
          </p:txBody>
        </p:sp>
        <p:sp>
          <p:nvSpPr>
            <p:cNvPr id="235" name="Rectangle 234">
              <a:extLst>
                <a:ext uri="{FF2B5EF4-FFF2-40B4-BE49-F238E27FC236}">
                  <a16:creationId xmlns:a16="http://schemas.microsoft.com/office/drawing/2014/main" id="{E99F9C2C-C692-174B-ACE3-6238A1017EC3}"/>
                </a:ext>
              </a:extLst>
            </p:cNvPr>
            <p:cNvSpPr/>
            <p:nvPr/>
          </p:nvSpPr>
          <p:spPr>
            <a:xfrm>
              <a:off x="3116206" y="2606604"/>
              <a:ext cx="276681" cy="260676"/>
            </a:xfrm>
            <a:prstGeom prst="rect">
              <a:avLst/>
            </a:prstGeom>
          </p:spPr>
          <p:txBody>
            <a:bodyPr wrap="none">
              <a:spAutoFit/>
            </a:bodyPr>
            <a:lstStyle/>
            <a:p>
              <a:r>
                <a:rPr lang="en-US" sz="3200" dirty="0"/>
                <a:t>D</a:t>
              </a:r>
            </a:p>
          </p:txBody>
        </p:sp>
        <p:sp>
          <p:nvSpPr>
            <p:cNvPr id="236" name="Rectangle 235">
              <a:extLst>
                <a:ext uri="{FF2B5EF4-FFF2-40B4-BE49-F238E27FC236}">
                  <a16:creationId xmlns:a16="http://schemas.microsoft.com/office/drawing/2014/main" id="{AF81C83C-42FD-0643-B081-B1D7BF10C312}"/>
                </a:ext>
              </a:extLst>
            </p:cNvPr>
            <p:cNvSpPr/>
            <p:nvPr/>
          </p:nvSpPr>
          <p:spPr>
            <a:xfrm>
              <a:off x="2811665" y="3517737"/>
              <a:ext cx="243261" cy="260676"/>
            </a:xfrm>
            <a:prstGeom prst="rect">
              <a:avLst/>
            </a:prstGeom>
          </p:spPr>
          <p:txBody>
            <a:bodyPr wrap="none">
              <a:spAutoFit/>
            </a:bodyPr>
            <a:lstStyle/>
            <a:p>
              <a:r>
                <a:rPr lang="en-US" sz="3200" dirty="0"/>
                <a:t>E</a:t>
              </a:r>
            </a:p>
          </p:txBody>
        </p:sp>
        <p:sp>
          <p:nvSpPr>
            <p:cNvPr id="237" name="Rectangle 236">
              <a:extLst>
                <a:ext uri="{FF2B5EF4-FFF2-40B4-BE49-F238E27FC236}">
                  <a16:creationId xmlns:a16="http://schemas.microsoft.com/office/drawing/2014/main" id="{6B1B8498-0433-BC4A-8D90-40B8A52561C1}"/>
                </a:ext>
              </a:extLst>
            </p:cNvPr>
            <p:cNvSpPr/>
            <p:nvPr/>
          </p:nvSpPr>
          <p:spPr>
            <a:xfrm>
              <a:off x="6076357" y="2262287"/>
              <a:ext cx="276681" cy="260676"/>
            </a:xfrm>
            <a:prstGeom prst="rect">
              <a:avLst/>
            </a:prstGeom>
          </p:spPr>
          <p:txBody>
            <a:bodyPr wrap="none">
              <a:spAutoFit/>
            </a:bodyPr>
            <a:lstStyle/>
            <a:p>
              <a:r>
                <a:rPr lang="en-US" sz="3200" dirty="0"/>
                <a:t>D</a:t>
              </a:r>
            </a:p>
          </p:txBody>
        </p:sp>
        <p:sp>
          <p:nvSpPr>
            <p:cNvPr id="238" name="Rectangle 237">
              <a:extLst>
                <a:ext uri="{FF2B5EF4-FFF2-40B4-BE49-F238E27FC236}">
                  <a16:creationId xmlns:a16="http://schemas.microsoft.com/office/drawing/2014/main" id="{F8B4B845-7E04-8A45-BD2C-6469A2C96D63}"/>
                </a:ext>
              </a:extLst>
            </p:cNvPr>
            <p:cNvSpPr/>
            <p:nvPr/>
          </p:nvSpPr>
          <p:spPr>
            <a:xfrm>
              <a:off x="5195691" y="2249054"/>
              <a:ext cx="243261" cy="260676"/>
            </a:xfrm>
            <a:prstGeom prst="rect">
              <a:avLst/>
            </a:prstGeom>
          </p:spPr>
          <p:txBody>
            <a:bodyPr wrap="none">
              <a:spAutoFit/>
            </a:bodyPr>
            <a:lstStyle/>
            <a:p>
              <a:r>
                <a:rPr lang="en-US" sz="3200" dirty="0"/>
                <a:t>E</a:t>
              </a:r>
            </a:p>
          </p:txBody>
        </p:sp>
        <p:sp>
          <p:nvSpPr>
            <p:cNvPr id="239" name="Rectangle 238">
              <a:extLst>
                <a:ext uri="{FF2B5EF4-FFF2-40B4-BE49-F238E27FC236}">
                  <a16:creationId xmlns:a16="http://schemas.microsoft.com/office/drawing/2014/main" id="{32F07A44-9327-C14A-B8C5-7905A02630E2}"/>
                </a:ext>
              </a:extLst>
            </p:cNvPr>
            <p:cNvSpPr/>
            <p:nvPr/>
          </p:nvSpPr>
          <p:spPr>
            <a:xfrm>
              <a:off x="5502266" y="2647256"/>
              <a:ext cx="255414" cy="260676"/>
            </a:xfrm>
            <a:prstGeom prst="rect">
              <a:avLst/>
            </a:prstGeom>
          </p:spPr>
          <p:txBody>
            <a:bodyPr wrap="none">
              <a:spAutoFit/>
            </a:bodyPr>
            <a:lstStyle/>
            <a:p>
              <a:r>
                <a:rPr lang="en-US" sz="3200" dirty="0"/>
                <a:t>C</a:t>
              </a:r>
            </a:p>
          </p:txBody>
        </p:sp>
        <p:sp>
          <p:nvSpPr>
            <p:cNvPr id="240" name="Rectangle 239">
              <a:extLst>
                <a:ext uri="{FF2B5EF4-FFF2-40B4-BE49-F238E27FC236}">
                  <a16:creationId xmlns:a16="http://schemas.microsoft.com/office/drawing/2014/main" id="{02B49BA3-047C-AA49-BC17-60EB71D1E3EA}"/>
                </a:ext>
              </a:extLst>
            </p:cNvPr>
            <p:cNvSpPr/>
            <p:nvPr/>
          </p:nvSpPr>
          <p:spPr>
            <a:xfrm>
              <a:off x="4681917" y="3388202"/>
              <a:ext cx="266554" cy="260676"/>
            </a:xfrm>
            <a:prstGeom prst="rect">
              <a:avLst/>
            </a:prstGeom>
          </p:spPr>
          <p:txBody>
            <a:bodyPr wrap="none">
              <a:spAutoFit/>
            </a:bodyPr>
            <a:lstStyle/>
            <a:p>
              <a:r>
                <a:rPr lang="en-US" sz="3200" dirty="0"/>
                <a:t>A</a:t>
              </a:r>
            </a:p>
          </p:txBody>
        </p:sp>
        <p:sp>
          <p:nvSpPr>
            <p:cNvPr id="241" name="Rectangle 240">
              <a:extLst>
                <a:ext uri="{FF2B5EF4-FFF2-40B4-BE49-F238E27FC236}">
                  <a16:creationId xmlns:a16="http://schemas.microsoft.com/office/drawing/2014/main" id="{2CDED9A5-0A25-F140-938E-CBD7CA1F2D07}"/>
                </a:ext>
              </a:extLst>
            </p:cNvPr>
            <p:cNvSpPr/>
            <p:nvPr/>
          </p:nvSpPr>
          <p:spPr>
            <a:xfrm>
              <a:off x="6503701" y="3429953"/>
              <a:ext cx="257440" cy="260676"/>
            </a:xfrm>
            <a:prstGeom prst="rect">
              <a:avLst/>
            </a:prstGeom>
          </p:spPr>
          <p:txBody>
            <a:bodyPr wrap="none">
              <a:spAutoFit/>
            </a:bodyPr>
            <a:lstStyle/>
            <a:p>
              <a:r>
                <a:rPr lang="en-US" sz="3200" dirty="0"/>
                <a:t>B</a:t>
              </a:r>
            </a:p>
          </p:txBody>
        </p:sp>
        <p:sp>
          <p:nvSpPr>
            <p:cNvPr id="243" name="Arc 242">
              <a:extLst>
                <a:ext uri="{FF2B5EF4-FFF2-40B4-BE49-F238E27FC236}">
                  <a16:creationId xmlns:a16="http://schemas.microsoft.com/office/drawing/2014/main" id="{7A69770B-CDC7-4442-859E-45BF3ABD3B1B}"/>
                </a:ext>
              </a:extLst>
            </p:cNvPr>
            <p:cNvSpPr/>
            <p:nvPr/>
          </p:nvSpPr>
          <p:spPr>
            <a:xfrm rot="20523602">
              <a:off x="2051499" y="3411491"/>
              <a:ext cx="318531" cy="274589"/>
            </a:xfrm>
            <a:prstGeom prst="arc">
              <a:avLst>
                <a:gd name="adj1" fmla="val 18208330"/>
                <a:gd name="adj2" fmla="val 119892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4" name="Arc 243">
              <a:extLst>
                <a:ext uri="{FF2B5EF4-FFF2-40B4-BE49-F238E27FC236}">
                  <a16:creationId xmlns:a16="http://schemas.microsoft.com/office/drawing/2014/main" id="{9C47B333-3F01-E544-A5D5-9CD6D8064C9B}"/>
                </a:ext>
              </a:extLst>
            </p:cNvPr>
            <p:cNvSpPr/>
            <p:nvPr/>
          </p:nvSpPr>
          <p:spPr>
            <a:xfrm rot="20523602">
              <a:off x="2755636" y="3411363"/>
              <a:ext cx="318531" cy="274589"/>
            </a:xfrm>
            <a:prstGeom prst="arc">
              <a:avLst>
                <a:gd name="adj1" fmla="val 18208330"/>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5" name="Arc 244">
              <a:extLst>
                <a:ext uri="{FF2B5EF4-FFF2-40B4-BE49-F238E27FC236}">
                  <a16:creationId xmlns:a16="http://schemas.microsoft.com/office/drawing/2014/main" id="{4F23B9E3-A9E3-964A-992D-07DE4C21DDDC}"/>
                </a:ext>
              </a:extLst>
            </p:cNvPr>
            <p:cNvSpPr/>
            <p:nvPr/>
          </p:nvSpPr>
          <p:spPr>
            <a:xfrm rot="5773114">
              <a:off x="2449441" y="2303707"/>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6" name="Arc 245">
              <a:extLst>
                <a:ext uri="{FF2B5EF4-FFF2-40B4-BE49-F238E27FC236}">
                  <a16:creationId xmlns:a16="http://schemas.microsoft.com/office/drawing/2014/main" id="{923D8622-86A9-E24F-8391-DCF2F00B1F74}"/>
                </a:ext>
              </a:extLst>
            </p:cNvPr>
            <p:cNvSpPr/>
            <p:nvPr/>
          </p:nvSpPr>
          <p:spPr>
            <a:xfrm rot="5773114">
              <a:off x="3016328" y="2691220"/>
              <a:ext cx="318531" cy="274589"/>
            </a:xfrm>
            <a:prstGeom prst="arc">
              <a:avLst>
                <a:gd name="adj1" fmla="val 17735308"/>
                <a:gd name="adj2" fmla="val 119111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7" name="Arc 246">
              <a:extLst>
                <a:ext uri="{FF2B5EF4-FFF2-40B4-BE49-F238E27FC236}">
                  <a16:creationId xmlns:a16="http://schemas.microsoft.com/office/drawing/2014/main" id="{52C1C67B-A232-7E46-9C50-B531F6DEB3E5}"/>
                </a:ext>
              </a:extLst>
            </p:cNvPr>
            <p:cNvSpPr/>
            <p:nvPr/>
          </p:nvSpPr>
          <p:spPr>
            <a:xfrm rot="14680049">
              <a:off x="4067486" y="3330867"/>
              <a:ext cx="418315" cy="435092"/>
            </a:xfrm>
            <a:prstGeom prst="arc">
              <a:avLst>
                <a:gd name="adj1" fmla="val 17735308"/>
                <a:gd name="adj2" fmla="val 2050326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8" name="Arc 247">
              <a:extLst>
                <a:ext uri="{FF2B5EF4-FFF2-40B4-BE49-F238E27FC236}">
                  <a16:creationId xmlns:a16="http://schemas.microsoft.com/office/drawing/2014/main" id="{3AC8E2D0-C0D0-084E-B933-2A51F04091B7}"/>
                </a:ext>
              </a:extLst>
            </p:cNvPr>
            <p:cNvSpPr/>
            <p:nvPr/>
          </p:nvSpPr>
          <p:spPr>
            <a:xfrm rot="14680049">
              <a:off x="6296648" y="3333684"/>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49" name="Arc 248">
              <a:extLst>
                <a:ext uri="{FF2B5EF4-FFF2-40B4-BE49-F238E27FC236}">
                  <a16:creationId xmlns:a16="http://schemas.microsoft.com/office/drawing/2014/main" id="{0CA088A0-53CA-5549-86FD-A4092ECFF95A}"/>
                </a:ext>
              </a:extLst>
            </p:cNvPr>
            <p:cNvSpPr/>
            <p:nvPr/>
          </p:nvSpPr>
          <p:spPr>
            <a:xfrm rot="1065034">
              <a:off x="4721009" y="3331086"/>
              <a:ext cx="418315" cy="435092"/>
            </a:xfrm>
            <a:prstGeom prst="arc">
              <a:avLst>
                <a:gd name="adj1" fmla="val 1773530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0" name="Arc 249">
              <a:extLst>
                <a:ext uri="{FF2B5EF4-FFF2-40B4-BE49-F238E27FC236}">
                  <a16:creationId xmlns:a16="http://schemas.microsoft.com/office/drawing/2014/main" id="{1875089D-F896-0A41-8375-93451DD1BA79}"/>
                </a:ext>
              </a:extLst>
            </p:cNvPr>
            <p:cNvSpPr/>
            <p:nvPr/>
          </p:nvSpPr>
          <p:spPr>
            <a:xfrm rot="11882833">
              <a:off x="5925747" y="2200785"/>
              <a:ext cx="418315" cy="435092"/>
            </a:xfrm>
            <a:prstGeom prst="arc">
              <a:avLst>
                <a:gd name="adj1" fmla="val 17060938"/>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1" name="Arc 250">
              <a:extLst>
                <a:ext uri="{FF2B5EF4-FFF2-40B4-BE49-F238E27FC236}">
                  <a16:creationId xmlns:a16="http://schemas.microsoft.com/office/drawing/2014/main" id="{2E56CCF4-5810-7E46-AC44-51FCC720CC0A}"/>
                </a:ext>
              </a:extLst>
            </p:cNvPr>
            <p:cNvSpPr/>
            <p:nvPr/>
          </p:nvSpPr>
          <p:spPr>
            <a:xfrm rot="3879533">
              <a:off x="5209866" y="2195536"/>
              <a:ext cx="418315" cy="435092"/>
            </a:xfrm>
            <a:prstGeom prst="arc">
              <a:avLst>
                <a:gd name="adj1" fmla="val 17735308"/>
                <a:gd name="adj2" fmla="val 21239912"/>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2" name="Arc 251">
              <a:extLst>
                <a:ext uri="{FF2B5EF4-FFF2-40B4-BE49-F238E27FC236}">
                  <a16:creationId xmlns:a16="http://schemas.microsoft.com/office/drawing/2014/main" id="{83146028-888D-604D-9B0E-5FC8A3DB79C1}"/>
                </a:ext>
              </a:extLst>
            </p:cNvPr>
            <p:cNvSpPr/>
            <p:nvPr/>
          </p:nvSpPr>
          <p:spPr>
            <a:xfrm rot="9315866">
              <a:off x="5562215" y="2555994"/>
              <a:ext cx="418315" cy="435092"/>
            </a:xfrm>
            <a:prstGeom prst="arc">
              <a:avLst>
                <a:gd name="adj1" fmla="val 15272444"/>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253" name="Arc 252">
              <a:extLst>
                <a:ext uri="{FF2B5EF4-FFF2-40B4-BE49-F238E27FC236}">
                  <a16:creationId xmlns:a16="http://schemas.microsoft.com/office/drawing/2014/main" id="{52E750EF-6DFD-2F47-A5D6-24B458B0291F}"/>
                </a:ext>
              </a:extLst>
            </p:cNvPr>
            <p:cNvSpPr/>
            <p:nvPr/>
          </p:nvSpPr>
          <p:spPr>
            <a:xfrm rot="19872210">
              <a:off x="5559799" y="2546357"/>
              <a:ext cx="418315" cy="435092"/>
            </a:xfrm>
            <a:prstGeom prst="arc">
              <a:avLst>
                <a:gd name="adj1" fmla="val 15955799"/>
                <a:gd name="adj2" fmla="val 20526475"/>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mc:AlternateContent xmlns:mc="http://schemas.openxmlformats.org/markup-compatibility/2006">
          <mc:Choice xmlns:a14="http://schemas.microsoft.com/office/drawing/2010/main" Requires="a14">
            <p:sp>
              <p:nvSpPr>
                <p:cNvPr id="254" name="TextBox 253">
                  <a:extLst>
                    <a:ext uri="{FF2B5EF4-FFF2-40B4-BE49-F238E27FC236}">
                      <a16:creationId xmlns:a16="http://schemas.microsoft.com/office/drawing/2014/main" id="{1F1F0B13-9763-5D45-8788-B000A80142AB}"/>
                    </a:ext>
                  </a:extLst>
                </p:cNvPr>
                <p:cNvSpPr txBox="1"/>
                <p:nvPr/>
              </p:nvSpPr>
              <p:spPr>
                <a:xfrm>
                  <a:off x="2360891" y="3281398"/>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71</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4" name="TextBox 253">
                  <a:extLst>
                    <a:ext uri="{FF2B5EF4-FFF2-40B4-BE49-F238E27FC236}">
                      <a16:creationId xmlns:a16="http://schemas.microsoft.com/office/drawing/2014/main" id="{1F1F0B13-9763-5D45-8788-B000A80142AB}"/>
                    </a:ext>
                  </a:extLst>
                </p:cNvPr>
                <p:cNvSpPr txBox="1">
                  <a:spLocks noRot="1" noChangeAspect="1" noMove="1" noResize="1" noEditPoints="1" noAdjustHandles="1" noChangeArrowheads="1" noChangeShapeType="1" noTextEdit="1"/>
                </p:cNvSpPr>
                <p:nvPr/>
              </p:nvSpPr>
              <p:spPr>
                <a:xfrm>
                  <a:off x="2360891" y="3281398"/>
                  <a:ext cx="371596" cy="187647"/>
                </a:xfrm>
                <a:prstGeom prst="rect">
                  <a:avLst/>
                </a:prstGeom>
                <a:blipFill>
                  <a:blip r:embed="rId3"/>
                  <a:stretch>
                    <a:fillRect l="-14894" r="-4255" b="-88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5" name="TextBox 254">
                  <a:extLst>
                    <a:ext uri="{FF2B5EF4-FFF2-40B4-BE49-F238E27FC236}">
                      <a16:creationId xmlns:a16="http://schemas.microsoft.com/office/drawing/2014/main" id="{EC444F64-E4EA-CD45-8B8F-4C4B5A14A143}"/>
                    </a:ext>
                  </a:extLst>
                </p:cNvPr>
                <p:cNvSpPr txBox="1"/>
                <p:nvPr/>
              </p:nvSpPr>
              <p:spPr>
                <a:xfrm>
                  <a:off x="2553734" y="2604655"/>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73</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5" name="TextBox 254">
                  <a:extLst>
                    <a:ext uri="{FF2B5EF4-FFF2-40B4-BE49-F238E27FC236}">
                      <a16:creationId xmlns:a16="http://schemas.microsoft.com/office/drawing/2014/main" id="{EC444F64-E4EA-CD45-8B8F-4C4B5A14A143}"/>
                    </a:ext>
                  </a:extLst>
                </p:cNvPr>
                <p:cNvSpPr txBox="1">
                  <a:spLocks noRot="1" noChangeAspect="1" noMove="1" noResize="1" noEditPoints="1" noAdjustHandles="1" noChangeArrowheads="1" noChangeShapeType="1" noTextEdit="1"/>
                </p:cNvSpPr>
                <p:nvPr/>
              </p:nvSpPr>
              <p:spPr>
                <a:xfrm>
                  <a:off x="2553734" y="2604655"/>
                  <a:ext cx="371596" cy="187647"/>
                </a:xfrm>
                <a:prstGeom prst="rect">
                  <a:avLst/>
                </a:prstGeom>
                <a:blipFill>
                  <a:blip r:embed="rId4"/>
                  <a:stretch>
                    <a:fillRect l="-14894" r="-4255" b="-88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6" name="TextBox 255">
                  <a:extLst>
                    <a:ext uri="{FF2B5EF4-FFF2-40B4-BE49-F238E27FC236}">
                      <a16:creationId xmlns:a16="http://schemas.microsoft.com/office/drawing/2014/main" id="{89B7A198-478F-9D4C-8496-C2665848CC1F}"/>
                    </a:ext>
                  </a:extLst>
                </p:cNvPr>
                <p:cNvSpPr txBox="1"/>
                <p:nvPr/>
              </p:nvSpPr>
              <p:spPr>
                <a:xfrm>
                  <a:off x="5183611" y="3316062"/>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44</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6" name="TextBox 255">
                  <a:extLst>
                    <a:ext uri="{FF2B5EF4-FFF2-40B4-BE49-F238E27FC236}">
                      <a16:creationId xmlns:a16="http://schemas.microsoft.com/office/drawing/2014/main" id="{89B7A198-478F-9D4C-8496-C2665848CC1F}"/>
                    </a:ext>
                  </a:extLst>
                </p:cNvPr>
                <p:cNvSpPr txBox="1">
                  <a:spLocks noRot="1" noChangeAspect="1" noMove="1" noResize="1" noEditPoints="1" noAdjustHandles="1" noChangeArrowheads="1" noChangeShapeType="1" noTextEdit="1"/>
                </p:cNvSpPr>
                <p:nvPr/>
              </p:nvSpPr>
              <p:spPr>
                <a:xfrm>
                  <a:off x="5183611" y="3316062"/>
                  <a:ext cx="371596" cy="187647"/>
                </a:xfrm>
                <a:prstGeom prst="rect">
                  <a:avLst/>
                </a:prstGeom>
                <a:blipFill>
                  <a:blip r:embed="rId5"/>
                  <a:stretch>
                    <a:fillRect l="-14894" r="-4255" b="-1176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7" name="TextBox 256">
                  <a:extLst>
                    <a:ext uri="{FF2B5EF4-FFF2-40B4-BE49-F238E27FC236}">
                      <a16:creationId xmlns:a16="http://schemas.microsoft.com/office/drawing/2014/main" id="{83A3BD79-BDF8-784A-B1EB-8F0EC02868FB}"/>
                    </a:ext>
                  </a:extLst>
                </p:cNvPr>
                <p:cNvSpPr txBox="1"/>
                <p:nvPr/>
              </p:nvSpPr>
              <p:spPr>
                <a:xfrm>
                  <a:off x="6021259" y="3325060"/>
                  <a:ext cx="371596" cy="187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48</m:t>
                        </m:r>
                        <m:r>
                          <a:rPr lang="en-GB" sz="2800" b="0" i="1" baseline="30000" smtClean="0">
                            <a:latin typeface="Cambria Math" panose="02040503050406030204" pitchFamily="18" charset="0"/>
                          </a:rPr>
                          <m:t>𝑜</m:t>
                        </m:r>
                      </m:oMath>
                    </m:oMathPara>
                  </a14:m>
                  <a:endParaRPr lang="en-US" sz="2800" baseline="30000" dirty="0"/>
                </a:p>
              </p:txBody>
            </p:sp>
          </mc:Choice>
          <mc:Fallback>
            <p:sp>
              <p:nvSpPr>
                <p:cNvPr id="257" name="TextBox 256">
                  <a:extLst>
                    <a:ext uri="{FF2B5EF4-FFF2-40B4-BE49-F238E27FC236}">
                      <a16:creationId xmlns:a16="http://schemas.microsoft.com/office/drawing/2014/main" id="{83A3BD79-BDF8-784A-B1EB-8F0EC02868FB}"/>
                    </a:ext>
                  </a:extLst>
                </p:cNvPr>
                <p:cNvSpPr txBox="1">
                  <a:spLocks noRot="1" noChangeAspect="1" noMove="1" noResize="1" noEditPoints="1" noAdjustHandles="1" noChangeArrowheads="1" noChangeShapeType="1" noTextEdit="1"/>
                </p:cNvSpPr>
                <p:nvPr/>
              </p:nvSpPr>
              <p:spPr>
                <a:xfrm>
                  <a:off x="6021259" y="3325060"/>
                  <a:ext cx="371596" cy="187647"/>
                </a:xfrm>
                <a:prstGeom prst="rect">
                  <a:avLst/>
                </a:prstGeom>
                <a:blipFill>
                  <a:blip r:embed="rId6"/>
                  <a:stretch>
                    <a:fillRect l="-14894" r="-4255" b="-8824"/>
                  </a:stretch>
                </a:blipFill>
              </p:spPr>
              <p:txBody>
                <a:bodyPr/>
                <a:lstStyle/>
                <a:p>
                  <a:r>
                    <a:rPr lang="en-US">
                      <a:noFill/>
                    </a:rPr>
                    <a:t> </a:t>
                  </a:r>
                </a:p>
              </p:txBody>
            </p:sp>
          </mc:Fallback>
        </mc:AlternateContent>
        <p:sp>
          <p:nvSpPr>
            <p:cNvPr id="264" name="Rectangle 263">
              <a:extLst>
                <a:ext uri="{FF2B5EF4-FFF2-40B4-BE49-F238E27FC236}">
                  <a16:creationId xmlns:a16="http://schemas.microsoft.com/office/drawing/2014/main" id="{13188E45-65E3-464C-9F88-C630F09DD8DA}"/>
                </a:ext>
              </a:extLst>
            </p:cNvPr>
            <p:cNvSpPr/>
            <p:nvPr/>
          </p:nvSpPr>
          <p:spPr>
            <a:xfrm>
              <a:off x="2308924" y="3919459"/>
              <a:ext cx="3867617" cy="919225"/>
            </a:xfrm>
            <a:prstGeom prst="rect">
              <a:avLst/>
            </a:prstGeom>
          </p:spPr>
          <p:txBody>
            <a:bodyPr wrap="square">
              <a:spAutoFit/>
            </a:bodyPr>
            <a:lstStyle/>
            <a:p>
              <a:pPr algn="ctr"/>
              <a:r>
                <a:rPr lang="en-GB" sz="3200" dirty="0"/>
                <a:t>Find the missing angles in each of the shapes above</a:t>
              </a:r>
            </a:p>
            <a:p>
              <a:pPr algn="ctr"/>
              <a:r>
                <a:rPr lang="en-GB" sz="3200" dirty="0"/>
                <a:t>What can you say about triangles ABC and CDE in both questions?</a:t>
              </a:r>
              <a:endParaRPr lang="en-US" sz="3200" dirty="0"/>
            </a:p>
          </p:txBody>
        </p:sp>
        <p:sp>
          <p:nvSpPr>
            <p:cNvPr id="191" name="Triangle 190">
              <a:extLst>
                <a:ext uri="{FF2B5EF4-FFF2-40B4-BE49-F238E27FC236}">
                  <a16:creationId xmlns:a16="http://schemas.microsoft.com/office/drawing/2014/main" id="{7444F300-C505-B14A-96C5-9D7603586BF9}"/>
                </a:ext>
              </a:extLst>
            </p:cNvPr>
            <p:cNvSpPr/>
            <p:nvPr/>
          </p:nvSpPr>
          <p:spPr>
            <a:xfrm>
              <a:off x="2905440" y="2816162"/>
              <a:ext cx="1398738" cy="740693"/>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0" name="Triangle 189">
              <a:extLst>
                <a:ext uri="{FF2B5EF4-FFF2-40B4-BE49-F238E27FC236}">
                  <a16:creationId xmlns:a16="http://schemas.microsoft.com/office/drawing/2014/main" id="{84D3EDDF-7FF1-114F-8AA2-558395522062}"/>
                </a:ext>
              </a:extLst>
            </p:cNvPr>
            <p:cNvSpPr/>
            <p:nvPr/>
          </p:nvSpPr>
          <p:spPr>
            <a:xfrm>
              <a:off x="2204914" y="2433848"/>
              <a:ext cx="2099264" cy="1123570"/>
            </a:xfrm>
            <a:prstGeom prst="triangle">
              <a:avLst>
                <a:gd name="adj" fmla="val 1882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92" name="Freeform 191">
              <a:extLst>
                <a:ext uri="{FF2B5EF4-FFF2-40B4-BE49-F238E27FC236}">
                  <a16:creationId xmlns:a16="http://schemas.microsoft.com/office/drawing/2014/main" id="{2629A452-4AB0-A443-942F-D8A395398650}"/>
                </a:ext>
              </a:extLst>
            </p:cNvPr>
            <p:cNvSpPr/>
            <p:nvPr/>
          </p:nvSpPr>
          <p:spPr>
            <a:xfrm>
              <a:off x="4919290" y="2411099"/>
              <a:ext cx="1592839" cy="1145756"/>
            </a:xfrm>
            <a:custGeom>
              <a:avLst/>
              <a:gdLst>
                <a:gd name="connsiteX0" fmla="*/ 1751798 w 1751798"/>
                <a:gd name="connsiteY0" fmla="*/ 1366787 h 1366787"/>
                <a:gd name="connsiteX1" fmla="*/ 0 w 1751798"/>
                <a:gd name="connsiteY1" fmla="*/ 1357162 h 1366787"/>
                <a:gd name="connsiteX2" fmla="*/ 1347537 w 1751798"/>
                <a:gd name="connsiteY2" fmla="*/ 9625 h 1366787"/>
                <a:gd name="connsiteX3" fmla="*/ 548640 w 1751798"/>
                <a:gd name="connsiteY3" fmla="*/ 0 h 1366787"/>
                <a:gd name="connsiteX4" fmla="*/ 1751798 w 1751798"/>
                <a:gd name="connsiteY4" fmla="*/ 1366787 h 136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798" h="1366787">
                  <a:moveTo>
                    <a:pt x="1751798" y="1366787"/>
                  </a:moveTo>
                  <a:lnTo>
                    <a:pt x="0" y="1357162"/>
                  </a:lnTo>
                  <a:lnTo>
                    <a:pt x="1347537" y="9625"/>
                  </a:lnTo>
                  <a:lnTo>
                    <a:pt x="548640" y="0"/>
                  </a:lnTo>
                  <a:lnTo>
                    <a:pt x="1751798" y="136678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pSp>
      <mc:AlternateContent xmlns:mc="http://schemas.openxmlformats.org/markup-compatibility/2006">
        <mc:Choice xmlns:p14="http://schemas.microsoft.com/office/powerpoint/2010/main" Requires="p14">
          <p:contentPart p14:bwMode="auto" r:id="rId7">
            <p14:nvContentPartPr>
              <p14:cNvPr id="3" name="Ink 2">
                <a:extLst>
                  <a:ext uri="{FF2B5EF4-FFF2-40B4-BE49-F238E27FC236}">
                    <a16:creationId xmlns:a16="http://schemas.microsoft.com/office/drawing/2014/main" id="{6E47EC11-9A33-7844-B542-08A05EA852DF}"/>
                  </a:ext>
                </a:extLst>
              </p14:cNvPr>
              <p14:cNvContentPartPr/>
              <p14:nvPr/>
            </p14:nvContentPartPr>
            <p14:xfrm>
              <a:off x="1496160" y="1008720"/>
              <a:ext cx="287280" cy="1122120"/>
            </p14:xfrm>
          </p:contentPart>
        </mc:Choice>
        <mc:Fallback>
          <p:pic>
            <p:nvPicPr>
              <p:cNvPr id="3" name="Ink 2">
                <a:extLst>
                  <a:ext uri="{FF2B5EF4-FFF2-40B4-BE49-F238E27FC236}">
                    <a16:creationId xmlns:a16="http://schemas.microsoft.com/office/drawing/2014/main" id="{6E47EC11-9A33-7844-B542-08A05EA852DF}"/>
                  </a:ext>
                </a:extLst>
              </p:cNvPr>
              <p:cNvPicPr/>
              <p:nvPr/>
            </p:nvPicPr>
            <p:blipFill>
              <a:blip r:embed="rId8"/>
              <a:stretch>
                <a:fillRect/>
              </a:stretch>
            </p:blipFill>
            <p:spPr>
              <a:xfrm>
                <a:off x="1480320" y="945360"/>
                <a:ext cx="318600" cy="12488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4" name="Ink 3">
                <a:extLst>
                  <a:ext uri="{FF2B5EF4-FFF2-40B4-BE49-F238E27FC236}">
                    <a16:creationId xmlns:a16="http://schemas.microsoft.com/office/drawing/2014/main" id="{0D5E6482-C2F9-5C4F-AFCC-E8A6A54C954C}"/>
                  </a:ext>
                </a:extLst>
              </p14:cNvPr>
              <p14:cNvContentPartPr/>
              <p14:nvPr/>
            </p14:nvContentPartPr>
            <p14:xfrm>
              <a:off x="1758600" y="1010160"/>
              <a:ext cx="1585440" cy="1474920"/>
            </p14:xfrm>
          </p:contentPart>
        </mc:Choice>
        <mc:Fallback>
          <p:pic>
            <p:nvPicPr>
              <p:cNvPr id="4" name="Ink 3">
                <a:extLst>
                  <a:ext uri="{FF2B5EF4-FFF2-40B4-BE49-F238E27FC236}">
                    <a16:creationId xmlns:a16="http://schemas.microsoft.com/office/drawing/2014/main" id="{0D5E6482-C2F9-5C4F-AFCC-E8A6A54C954C}"/>
                  </a:ext>
                </a:extLst>
              </p:cNvPr>
              <p:cNvPicPr/>
              <p:nvPr/>
            </p:nvPicPr>
            <p:blipFill>
              <a:blip r:embed="rId10"/>
              <a:stretch>
                <a:fillRect/>
              </a:stretch>
            </p:blipFill>
            <p:spPr>
              <a:xfrm>
                <a:off x="1742760" y="946800"/>
                <a:ext cx="1616760" cy="16016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5" name="Ink 4">
                <a:extLst>
                  <a:ext uri="{FF2B5EF4-FFF2-40B4-BE49-F238E27FC236}">
                    <a16:creationId xmlns:a16="http://schemas.microsoft.com/office/drawing/2014/main" id="{0BF739CC-25EF-D94D-8A73-AF5641560F8F}"/>
                  </a:ext>
                </a:extLst>
              </p14:cNvPr>
              <p14:cNvContentPartPr/>
              <p14:nvPr/>
            </p14:nvContentPartPr>
            <p14:xfrm>
              <a:off x="2520360" y="1836360"/>
              <a:ext cx="185040" cy="739080"/>
            </p14:xfrm>
          </p:contentPart>
        </mc:Choice>
        <mc:Fallback>
          <p:pic>
            <p:nvPicPr>
              <p:cNvPr id="5" name="Ink 4">
                <a:extLst>
                  <a:ext uri="{FF2B5EF4-FFF2-40B4-BE49-F238E27FC236}">
                    <a16:creationId xmlns:a16="http://schemas.microsoft.com/office/drawing/2014/main" id="{0BF739CC-25EF-D94D-8A73-AF5641560F8F}"/>
                  </a:ext>
                </a:extLst>
              </p:cNvPr>
              <p:cNvPicPr/>
              <p:nvPr/>
            </p:nvPicPr>
            <p:blipFill>
              <a:blip r:embed="rId12"/>
              <a:stretch>
                <a:fillRect/>
              </a:stretch>
            </p:blipFill>
            <p:spPr>
              <a:xfrm>
                <a:off x="2504520" y="1773000"/>
                <a:ext cx="216360" cy="8658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6" name="Ink 5">
                <a:extLst>
                  <a:ext uri="{FF2B5EF4-FFF2-40B4-BE49-F238E27FC236}">
                    <a16:creationId xmlns:a16="http://schemas.microsoft.com/office/drawing/2014/main" id="{FC478C28-6B3A-8D48-8D59-6D3ED6F242DD}"/>
                  </a:ext>
                </a:extLst>
              </p14:cNvPr>
              <p14:cNvContentPartPr/>
              <p14:nvPr/>
            </p14:nvContentPartPr>
            <p14:xfrm>
              <a:off x="1177920" y="2739960"/>
              <a:ext cx="1847520" cy="834120"/>
            </p14:xfrm>
          </p:contentPart>
        </mc:Choice>
        <mc:Fallback>
          <p:pic>
            <p:nvPicPr>
              <p:cNvPr id="6" name="Ink 5">
                <a:extLst>
                  <a:ext uri="{FF2B5EF4-FFF2-40B4-BE49-F238E27FC236}">
                    <a16:creationId xmlns:a16="http://schemas.microsoft.com/office/drawing/2014/main" id="{FC478C28-6B3A-8D48-8D59-6D3ED6F242DD}"/>
                  </a:ext>
                </a:extLst>
              </p:cNvPr>
              <p:cNvPicPr/>
              <p:nvPr/>
            </p:nvPicPr>
            <p:blipFill>
              <a:blip r:embed="rId14"/>
              <a:stretch>
                <a:fillRect/>
              </a:stretch>
            </p:blipFill>
            <p:spPr>
              <a:xfrm>
                <a:off x="1162080" y="2676600"/>
                <a:ext cx="1878840" cy="9608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7" name="Ink 6">
                <a:extLst>
                  <a:ext uri="{FF2B5EF4-FFF2-40B4-BE49-F238E27FC236}">
                    <a16:creationId xmlns:a16="http://schemas.microsoft.com/office/drawing/2014/main" id="{E55FEB0C-68AD-F843-A4C1-CA827A823995}"/>
                  </a:ext>
                </a:extLst>
              </p14:cNvPr>
              <p14:cNvContentPartPr/>
              <p14:nvPr/>
            </p14:nvContentPartPr>
            <p14:xfrm>
              <a:off x="2295000" y="2872800"/>
              <a:ext cx="166320" cy="674280"/>
            </p14:xfrm>
          </p:contentPart>
        </mc:Choice>
        <mc:Fallback>
          <p:pic>
            <p:nvPicPr>
              <p:cNvPr id="7" name="Ink 6">
                <a:extLst>
                  <a:ext uri="{FF2B5EF4-FFF2-40B4-BE49-F238E27FC236}">
                    <a16:creationId xmlns:a16="http://schemas.microsoft.com/office/drawing/2014/main" id="{E55FEB0C-68AD-F843-A4C1-CA827A823995}"/>
                  </a:ext>
                </a:extLst>
              </p:cNvPr>
              <p:cNvPicPr/>
              <p:nvPr/>
            </p:nvPicPr>
            <p:blipFill>
              <a:blip r:embed="rId16"/>
              <a:stretch>
                <a:fillRect/>
              </a:stretch>
            </p:blipFill>
            <p:spPr>
              <a:xfrm>
                <a:off x="2279160" y="2809440"/>
                <a:ext cx="197640" cy="801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8" name="Ink 7">
                <a:extLst>
                  <a:ext uri="{FF2B5EF4-FFF2-40B4-BE49-F238E27FC236}">
                    <a16:creationId xmlns:a16="http://schemas.microsoft.com/office/drawing/2014/main" id="{F0D998E4-1211-714A-93E6-F0C474CBC044}"/>
                  </a:ext>
                </a:extLst>
              </p14:cNvPr>
              <p14:cNvContentPartPr/>
              <p14:nvPr/>
            </p14:nvContentPartPr>
            <p14:xfrm>
              <a:off x="1100880" y="2751480"/>
              <a:ext cx="224640" cy="851760"/>
            </p14:xfrm>
          </p:contentPart>
        </mc:Choice>
        <mc:Fallback>
          <p:pic>
            <p:nvPicPr>
              <p:cNvPr id="8" name="Ink 7">
                <a:extLst>
                  <a:ext uri="{FF2B5EF4-FFF2-40B4-BE49-F238E27FC236}">
                    <a16:creationId xmlns:a16="http://schemas.microsoft.com/office/drawing/2014/main" id="{F0D998E4-1211-714A-93E6-F0C474CBC044}"/>
                  </a:ext>
                </a:extLst>
              </p:cNvPr>
              <p:cNvPicPr/>
              <p:nvPr/>
            </p:nvPicPr>
            <p:blipFill>
              <a:blip r:embed="rId18"/>
              <a:stretch>
                <a:fillRect/>
              </a:stretch>
            </p:blipFill>
            <p:spPr>
              <a:xfrm>
                <a:off x="1085040" y="2688120"/>
                <a:ext cx="255960" cy="9784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9" name="Ink 8">
                <a:extLst>
                  <a:ext uri="{FF2B5EF4-FFF2-40B4-BE49-F238E27FC236}">
                    <a16:creationId xmlns:a16="http://schemas.microsoft.com/office/drawing/2014/main" id="{6FFB9CE6-A972-5B4B-83A4-962ACA7F9FF2}"/>
                  </a:ext>
                </a:extLst>
              </p14:cNvPr>
              <p14:cNvContentPartPr/>
              <p14:nvPr/>
            </p14:nvContentPartPr>
            <p14:xfrm>
              <a:off x="2575800" y="2348640"/>
              <a:ext cx="1316160" cy="1023840"/>
            </p14:xfrm>
          </p:contentPart>
        </mc:Choice>
        <mc:Fallback>
          <p:pic>
            <p:nvPicPr>
              <p:cNvPr id="9" name="Ink 8">
                <a:extLst>
                  <a:ext uri="{FF2B5EF4-FFF2-40B4-BE49-F238E27FC236}">
                    <a16:creationId xmlns:a16="http://schemas.microsoft.com/office/drawing/2014/main" id="{6FFB9CE6-A972-5B4B-83A4-962ACA7F9FF2}"/>
                  </a:ext>
                </a:extLst>
              </p:cNvPr>
              <p:cNvPicPr/>
              <p:nvPr/>
            </p:nvPicPr>
            <p:blipFill>
              <a:blip r:embed="rId20"/>
              <a:stretch>
                <a:fillRect/>
              </a:stretch>
            </p:blipFill>
            <p:spPr>
              <a:xfrm>
                <a:off x="2566440" y="2339280"/>
                <a:ext cx="1334880" cy="1042560"/>
              </a:xfrm>
              <a:prstGeom prst="rect">
                <a:avLst/>
              </a:prstGeom>
            </p:spPr>
          </p:pic>
        </mc:Fallback>
      </mc:AlternateContent>
      <p:sp>
        <p:nvSpPr>
          <p:cNvPr id="42" name="Triangle 41">
            <a:extLst>
              <a:ext uri="{FF2B5EF4-FFF2-40B4-BE49-F238E27FC236}">
                <a16:creationId xmlns:a16="http://schemas.microsoft.com/office/drawing/2014/main" id="{288B9049-EF26-0F43-87E7-4A7C0D8E4057}"/>
              </a:ext>
            </a:extLst>
          </p:cNvPr>
          <p:cNvSpPr/>
          <p:nvPr/>
        </p:nvSpPr>
        <p:spPr>
          <a:xfrm rot="5400000">
            <a:off x="6734387" y="901303"/>
            <a:ext cx="196991" cy="11055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mc:AlternateContent xmlns:mc="http://schemas.openxmlformats.org/markup-compatibility/2006">
        <mc:Choice xmlns:p14="http://schemas.microsoft.com/office/powerpoint/2010/main" Requires="p14">
          <p:contentPart p14:bwMode="auto" r:id="rId21">
            <p14:nvContentPartPr>
              <p14:cNvPr id="10" name="Ink 9">
                <a:extLst>
                  <a:ext uri="{FF2B5EF4-FFF2-40B4-BE49-F238E27FC236}">
                    <a16:creationId xmlns:a16="http://schemas.microsoft.com/office/drawing/2014/main" id="{12FE343B-0BFB-4648-B6E4-88AA8416ADE6}"/>
                  </a:ext>
                </a:extLst>
              </p14:cNvPr>
              <p14:cNvContentPartPr/>
              <p14:nvPr/>
            </p14:nvContentPartPr>
            <p14:xfrm>
              <a:off x="6195960" y="907560"/>
              <a:ext cx="1793880" cy="2610000"/>
            </p14:xfrm>
          </p:contentPart>
        </mc:Choice>
        <mc:Fallback>
          <p:pic>
            <p:nvPicPr>
              <p:cNvPr id="10" name="Ink 9">
                <a:extLst>
                  <a:ext uri="{FF2B5EF4-FFF2-40B4-BE49-F238E27FC236}">
                    <a16:creationId xmlns:a16="http://schemas.microsoft.com/office/drawing/2014/main" id="{12FE343B-0BFB-4648-B6E4-88AA8416ADE6}"/>
                  </a:ext>
                </a:extLst>
              </p:cNvPr>
              <p:cNvPicPr/>
              <p:nvPr/>
            </p:nvPicPr>
            <p:blipFill>
              <a:blip r:embed="rId22"/>
              <a:stretch>
                <a:fillRect/>
              </a:stretch>
            </p:blipFill>
            <p:spPr>
              <a:xfrm>
                <a:off x="6180120" y="844200"/>
                <a:ext cx="1825200" cy="27367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1" name="Ink 10">
                <a:extLst>
                  <a:ext uri="{FF2B5EF4-FFF2-40B4-BE49-F238E27FC236}">
                    <a16:creationId xmlns:a16="http://schemas.microsoft.com/office/drawing/2014/main" id="{61FEDCBC-0DC7-7343-B60E-1EF70FCBE609}"/>
                  </a:ext>
                </a:extLst>
              </p14:cNvPr>
              <p14:cNvContentPartPr/>
              <p14:nvPr/>
            </p14:nvContentPartPr>
            <p14:xfrm>
              <a:off x="5283000" y="983520"/>
              <a:ext cx="2144160" cy="2571840"/>
            </p14:xfrm>
          </p:contentPart>
        </mc:Choice>
        <mc:Fallback>
          <p:pic>
            <p:nvPicPr>
              <p:cNvPr id="11" name="Ink 10">
                <a:extLst>
                  <a:ext uri="{FF2B5EF4-FFF2-40B4-BE49-F238E27FC236}">
                    <a16:creationId xmlns:a16="http://schemas.microsoft.com/office/drawing/2014/main" id="{61FEDCBC-0DC7-7343-B60E-1EF70FCBE609}"/>
                  </a:ext>
                </a:extLst>
              </p:cNvPr>
              <p:cNvPicPr/>
              <p:nvPr/>
            </p:nvPicPr>
            <p:blipFill>
              <a:blip r:embed="rId24"/>
              <a:stretch>
                <a:fillRect/>
              </a:stretch>
            </p:blipFill>
            <p:spPr>
              <a:xfrm>
                <a:off x="5267160" y="920160"/>
                <a:ext cx="2175480" cy="26985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2" name="Ink 11">
                <a:extLst>
                  <a:ext uri="{FF2B5EF4-FFF2-40B4-BE49-F238E27FC236}">
                    <a16:creationId xmlns:a16="http://schemas.microsoft.com/office/drawing/2014/main" id="{C8416A58-125E-A145-BF8C-D82799E5F6E3}"/>
                  </a:ext>
                </a:extLst>
              </p14:cNvPr>
              <p14:cNvContentPartPr/>
              <p14:nvPr/>
            </p14:nvContentPartPr>
            <p14:xfrm>
              <a:off x="6408360" y="1015200"/>
              <a:ext cx="794880" cy="573480"/>
            </p14:xfrm>
          </p:contentPart>
        </mc:Choice>
        <mc:Fallback>
          <p:pic>
            <p:nvPicPr>
              <p:cNvPr id="12" name="Ink 11">
                <a:extLst>
                  <a:ext uri="{FF2B5EF4-FFF2-40B4-BE49-F238E27FC236}">
                    <a16:creationId xmlns:a16="http://schemas.microsoft.com/office/drawing/2014/main" id="{C8416A58-125E-A145-BF8C-D82799E5F6E3}"/>
                  </a:ext>
                </a:extLst>
              </p:cNvPr>
              <p:cNvPicPr/>
              <p:nvPr/>
            </p:nvPicPr>
            <p:blipFill>
              <a:blip r:embed="rId26"/>
              <a:stretch>
                <a:fillRect/>
              </a:stretch>
            </p:blipFill>
            <p:spPr>
              <a:xfrm>
                <a:off x="6399000" y="1005840"/>
                <a:ext cx="813600" cy="59220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3" name="Ink 12">
                <a:extLst>
                  <a:ext uri="{FF2B5EF4-FFF2-40B4-BE49-F238E27FC236}">
                    <a16:creationId xmlns:a16="http://schemas.microsoft.com/office/drawing/2014/main" id="{3591202D-57AF-A743-9045-55FB522723C8}"/>
                  </a:ext>
                </a:extLst>
              </p14:cNvPr>
              <p14:cNvContentPartPr/>
              <p14:nvPr/>
            </p14:nvContentPartPr>
            <p14:xfrm>
              <a:off x="6619320" y="1967400"/>
              <a:ext cx="383400" cy="330480"/>
            </p14:xfrm>
          </p:contentPart>
        </mc:Choice>
        <mc:Fallback>
          <p:pic>
            <p:nvPicPr>
              <p:cNvPr id="13" name="Ink 12">
                <a:extLst>
                  <a:ext uri="{FF2B5EF4-FFF2-40B4-BE49-F238E27FC236}">
                    <a16:creationId xmlns:a16="http://schemas.microsoft.com/office/drawing/2014/main" id="{3591202D-57AF-A743-9045-55FB522723C8}"/>
                  </a:ext>
                </a:extLst>
              </p:cNvPr>
              <p:cNvPicPr/>
              <p:nvPr/>
            </p:nvPicPr>
            <p:blipFill>
              <a:blip r:embed="rId28"/>
              <a:stretch>
                <a:fillRect/>
              </a:stretch>
            </p:blipFill>
            <p:spPr>
              <a:xfrm>
                <a:off x="6609960" y="1958040"/>
                <a:ext cx="402120" cy="349200"/>
              </a:xfrm>
              <a:prstGeom prst="rect">
                <a:avLst/>
              </a:prstGeom>
            </p:spPr>
          </p:pic>
        </mc:Fallback>
      </mc:AlternateContent>
    </p:spTree>
    <p:extLst>
      <p:ext uri="{BB962C8B-B14F-4D97-AF65-F5344CB8AC3E}">
        <p14:creationId xmlns:p14="http://schemas.microsoft.com/office/powerpoint/2010/main" val="1801390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Arc 182">
            <a:extLst>
              <a:ext uri="{FF2B5EF4-FFF2-40B4-BE49-F238E27FC236}">
                <a16:creationId xmlns:a16="http://schemas.microsoft.com/office/drawing/2014/main" id="{2ACA0927-8604-724D-A556-2871819A7273}"/>
              </a:ext>
            </a:extLst>
          </p:cNvPr>
          <p:cNvSpPr/>
          <p:nvPr/>
        </p:nvSpPr>
        <p:spPr>
          <a:xfrm rot="20523602">
            <a:off x="3555200" y="5281197"/>
            <a:ext cx="318531" cy="274589"/>
          </a:xfrm>
          <a:prstGeom prst="arc">
            <a:avLst>
              <a:gd name="adj1" fmla="val 17297198"/>
              <a:gd name="adj2" fmla="val 16983427"/>
            </a:avLst>
          </a:prstGeom>
          <a:solidFill>
            <a:schemeClr val="accent2">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7" name="Triangle 176">
            <a:extLst>
              <a:ext uri="{FF2B5EF4-FFF2-40B4-BE49-F238E27FC236}">
                <a16:creationId xmlns:a16="http://schemas.microsoft.com/office/drawing/2014/main" id="{6BF472AF-4F09-0746-AAE5-5E0A09D966C1}"/>
              </a:ext>
            </a:extLst>
          </p:cNvPr>
          <p:cNvSpPr/>
          <p:nvPr/>
        </p:nvSpPr>
        <p:spPr>
          <a:xfrm>
            <a:off x="2541127" y="5059600"/>
            <a:ext cx="53034" cy="4571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TextBox 178">
            <a:extLst>
              <a:ext uri="{FF2B5EF4-FFF2-40B4-BE49-F238E27FC236}">
                <a16:creationId xmlns:a16="http://schemas.microsoft.com/office/drawing/2014/main" id="{530B5170-BB79-8646-925C-9D89B419E351}"/>
              </a:ext>
            </a:extLst>
          </p:cNvPr>
          <p:cNvSpPr txBox="1"/>
          <p:nvPr/>
        </p:nvSpPr>
        <p:spPr>
          <a:xfrm>
            <a:off x="2408786" y="4793600"/>
            <a:ext cx="317716" cy="338554"/>
          </a:xfrm>
          <a:prstGeom prst="rect">
            <a:avLst/>
          </a:prstGeom>
          <a:noFill/>
        </p:spPr>
        <p:txBody>
          <a:bodyPr wrap="none" rtlCol="0">
            <a:spAutoFit/>
          </a:bodyPr>
          <a:lstStyle/>
          <a:p>
            <a:r>
              <a:rPr lang="en-US" sz="1600" dirty="0"/>
              <a:t>N</a:t>
            </a:r>
          </a:p>
        </p:txBody>
      </p:sp>
      <p:sp>
        <p:nvSpPr>
          <p:cNvPr id="180" name="TextBox 179">
            <a:extLst>
              <a:ext uri="{FF2B5EF4-FFF2-40B4-BE49-F238E27FC236}">
                <a16:creationId xmlns:a16="http://schemas.microsoft.com/office/drawing/2014/main" id="{73C980DC-25FD-A442-9C37-68FAE8A32509}"/>
              </a:ext>
            </a:extLst>
          </p:cNvPr>
          <p:cNvSpPr txBox="1"/>
          <p:nvPr/>
        </p:nvSpPr>
        <p:spPr>
          <a:xfrm>
            <a:off x="3557392" y="4520550"/>
            <a:ext cx="317716" cy="338554"/>
          </a:xfrm>
          <a:prstGeom prst="rect">
            <a:avLst/>
          </a:prstGeom>
          <a:noFill/>
        </p:spPr>
        <p:txBody>
          <a:bodyPr wrap="none" rtlCol="0">
            <a:spAutoFit/>
          </a:bodyPr>
          <a:lstStyle/>
          <a:p>
            <a:r>
              <a:rPr lang="en-US" sz="1600" dirty="0"/>
              <a:t>N</a:t>
            </a:r>
          </a:p>
        </p:txBody>
      </p:sp>
      <p:sp>
        <p:nvSpPr>
          <p:cNvPr id="181" name="Arc 180">
            <a:extLst>
              <a:ext uri="{FF2B5EF4-FFF2-40B4-BE49-F238E27FC236}">
                <a16:creationId xmlns:a16="http://schemas.microsoft.com/office/drawing/2014/main" id="{D0468F3C-95C8-684D-BBE8-82A0815BD828}"/>
              </a:ext>
            </a:extLst>
          </p:cNvPr>
          <p:cNvSpPr/>
          <p:nvPr/>
        </p:nvSpPr>
        <p:spPr>
          <a:xfrm rot="20523602">
            <a:off x="2405924" y="5794069"/>
            <a:ext cx="318531" cy="274589"/>
          </a:xfrm>
          <a:prstGeom prst="arc">
            <a:avLst>
              <a:gd name="adj1" fmla="val 17297198"/>
              <a:gd name="adj2" fmla="val 21486748"/>
            </a:avLst>
          </a:prstGeom>
          <a:solidFill>
            <a:schemeClr val="accent2">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6" name="Freeform 175">
            <a:extLst>
              <a:ext uri="{FF2B5EF4-FFF2-40B4-BE49-F238E27FC236}">
                <a16:creationId xmlns:a16="http://schemas.microsoft.com/office/drawing/2014/main" id="{D70F479F-B51B-444E-98B7-040657507872}"/>
              </a:ext>
            </a:extLst>
          </p:cNvPr>
          <p:cNvSpPr/>
          <p:nvPr/>
        </p:nvSpPr>
        <p:spPr>
          <a:xfrm>
            <a:off x="2568571" y="4820195"/>
            <a:ext cx="1145894" cy="1111169"/>
          </a:xfrm>
          <a:custGeom>
            <a:avLst/>
            <a:gdLst>
              <a:gd name="connsiteX0" fmla="*/ 0 w 1145894"/>
              <a:gd name="connsiteY0" fmla="*/ 277792 h 1111169"/>
              <a:gd name="connsiteX1" fmla="*/ 0 w 1145894"/>
              <a:gd name="connsiteY1" fmla="*/ 1111169 h 1111169"/>
              <a:gd name="connsiteX2" fmla="*/ 1134319 w 1145894"/>
              <a:gd name="connsiteY2" fmla="*/ 601883 h 1111169"/>
              <a:gd name="connsiteX3" fmla="*/ 1145894 w 1145894"/>
              <a:gd name="connsiteY3" fmla="*/ 0 h 1111169"/>
            </a:gdLst>
            <a:ahLst/>
            <a:cxnLst>
              <a:cxn ang="0">
                <a:pos x="connsiteX0" y="connsiteY0"/>
              </a:cxn>
              <a:cxn ang="0">
                <a:pos x="connsiteX1" y="connsiteY1"/>
              </a:cxn>
              <a:cxn ang="0">
                <a:pos x="connsiteX2" y="connsiteY2"/>
              </a:cxn>
              <a:cxn ang="0">
                <a:pos x="connsiteX3" y="connsiteY3"/>
              </a:cxn>
            </a:cxnLst>
            <a:rect l="l" t="t" r="r" b="b"/>
            <a:pathLst>
              <a:path w="1145894" h="1111169">
                <a:moveTo>
                  <a:pt x="0" y="277792"/>
                </a:moveTo>
                <a:lnTo>
                  <a:pt x="0" y="1111169"/>
                </a:lnTo>
                <a:lnTo>
                  <a:pt x="1134319" y="601883"/>
                </a:lnTo>
                <a:lnTo>
                  <a:pt x="1145894" y="0"/>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82" name="TextBox 181">
                <a:extLst>
                  <a:ext uri="{FF2B5EF4-FFF2-40B4-BE49-F238E27FC236}">
                    <a16:creationId xmlns:a16="http://schemas.microsoft.com/office/drawing/2014/main" id="{A1D4A0F1-E99D-F241-AED3-B744CCC2C93B}"/>
                  </a:ext>
                </a:extLst>
              </p:cNvPr>
              <p:cNvSpPr txBox="1"/>
              <p:nvPr/>
            </p:nvSpPr>
            <p:spPr>
              <a:xfrm>
                <a:off x="2576713" y="5584959"/>
                <a:ext cx="393506" cy="210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068</m:t>
                      </m:r>
                      <m:r>
                        <a:rPr lang="en-GB" sz="1400" b="0" i="1" baseline="30000" smtClean="0">
                          <a:latin typeface="Cambria Math" panose="02040503050406030204" pitchFamily="18" charset="0"/>
                        </a:rPr>
                        <m:t>𝑜</m:t>
                      </m:r>
                    </m:oMath>
                  </m:oMathPara>
                </a14:m>
                <a:endParaRPr lang="en-US" sz="1400" baseline="30000" dirty="0"/>
              </a:p>
            </p:txBody>
          </p:sp>
        </mc:Choice>
        <mc:Fallback xmlns="">
          <p:sp>
            <p:nvSpPr>
              <p:cNvPr id="182" name="TextBox 181">
                <a:extLst>
                  <a:ext uri="{FF2B5EF4-FFF2-40B4-BE49-F238E27FC236}">
                    <a16:creationId xmlns:a16="http://schemas.microsoft.com/office/drawing/2014/main" id="{A1D4A0F1-E99D-F241-AED3-B744CCC2C93B}"/>
                  </a:ext>
                </a:extLst>
              </p:cNvPr>
              <p:cNvSpPr txBox="1">
                <a:spLocks noRot="1" noChangeAspect="1" noMove="1" noResize="1" noEditPoints="1" noAdjustHandles="1" noChangeArrowheads="1" noChangeShapeType="1" noTextEdit="1"/>
              </p:cNvSpPr>
              <p:nvPr/>
            </p:nvSpPr>
            <p:spPr>
              <a:xfrm>
                <a:off x="2576713" y="5584959"/>
                <a:ext cx="393506" cy="210507"/>
              </a:xfrm>
              <a:prstGeom prst="rect">
                <a:avLst/>
              </a:prstGeom>
              <a:blipFill>
                <a:blip r:embed="rId18"/>
                <a:stretch>
                  <a:fillRect l="-12903" r="-3226"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5DAAFD8D-4BB4-EF42-9C18-976EF533ED06}"/>
                  </a:ext>
                </a:extLst>
              </p:cNvPr>
              <p:cNvSpPr txBox="1"/>
              <p:nvPr/>
            </p:nvSpPr>
            <p:spPr>
              <a:xfrm>
                <a:off x="3454228" y="5165272"/>
                <a:ext cx="130998" cy="210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𝑥</m:t>
                      </m:r>
                    </m:oMath>
                  </m:oMathPara>
                </a14:m>
                <a:endParaRPr lang="en-US" sz="1400" baseline="30000" dirty="0"/>
              </a:p>
            </p:txBody>
          </p:sp>
        </mc:Choice>
        <mc:Fallback xmlns="">
          <p:sp>
            <p:nvSpPr>
              <p:cNvPr id="184" name="TextBox 183">
                <a:extLst>
                  <a:ext uri="{FF2B5EF4-FFF2-40B4-BE49-F238E27FC236}">
                    <a16:creationId xmlns:a16="http://schemas.microsoft.com/office/drawing/2014/main" id="{5DAAFD8D-4BB4-EF42-9C18-976EF533ED06}"/>
                  </a:ext>
                </a:extLst>
              </p:cNvPr>
              <p:cNvSpPr txBox="1">
                <a:spLocks noRot="1" noChangeAspect="1" noMove="1" noResize="1" noEditPoints="1" noAdjustHandles="1" noChangeArrowheads="1" noChangeShapeType="1" noTextEdit="1"/>
              </p:cNvSpPr>
              <p:nvPr/>
            </p:nvSpPr>
            <p:spPr>
              <a:xfrm>
                <a:off x="3454228" y="5165272"/>
                <a:ext cx="130998" cy="210507"/>
              </a:xfrm>
              <a:prstGeom prst="rect">
                <a:avLst/>
              </a:prstGeom>
              <a:blipFill>
                <a:blip r:embed="rId19"/>
                <a:stretch>
                  <a:fillRect l="-27273" r="-181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5" name="TextBox 184">
                <a:extLst>
                  <a:ext uri="{FF2B5EF4-FFF2-40B4-BE49-F238E27FC236}">
                    <a16:creationId xmlns:a16="http://schemas.microsoft.com/office/drawing/2014/main" id="{843CB761-A709-B64C-A50E-5CAEE23D586F}"/>
                  </a:ext>
                </a:extLst>
              </p:cNvPr>
              <p:cNvSpPr txBox="1"/>
              <p:nvPr/>
            </p:nvSpPr>
            <p:spPr>
              <a:xfrm>
                <a:off x="3810157" y="5449005"/>
                <a:ext cx="130998" cy="210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𝑦</m:t>
                      </m:r>
                    </m:oMath>
                  </m:oMathPara>
                </a14:m>
                <a:endParaRPr lang="en-US" sz="1400" baseline="30000" dirty="0"/>
              </a:p>
            </p:txBody>
          </p:sp>
        </mc:Choice>
        <mc:Fallback xmlns="">
          <p:sp>
            <p:nvSpPr>
              <p:cNvPr id="185" name="TextBox 184">
                <a:extLst>
                  <a:ext uri="{FF2B5EF4-FFF2-40B4-BE49-F238E27FC236}">
                    <a16:creationId xmlns:a16="http://schemas.microsoft.com/office/drawing/2014/main" id="{843CB761-A709-B64C-A50E-5CAEE23D586F}"/>
                  </a:ext>
                </a:extLst>
              </p:cNvPr>
              <p:cNvSpPr txBox="1">
                <a:spLocks noRot="1" noChangeAspect="1" noMove="1" noResize="1" noEditPoints="1" noAdjustHandles="1" noChangeArrowheads="1" noChangeShapeType="1" noTextEdit="1"/>
              </p:cNvSpPr>
              <p:nvPr/>
            </p:nvSpPr>
            <p:spPr>
              <a:xfrm>
                <a:off x="3810157" y="5449005"/>
                <a:ext cx="130998" cy="210507"/>
              </a:xfrm>
              <a:prstGeom prst="rect">
                <a:avLst/>
              </a:prstGeom>
              <a:blipFill>
                <a:blip r:embed="rId20"/>
                <a:stretch>
                  <a:fillRect l="-45455" r="-36364" b="-2941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6" name="TextBox 185">
                <a:extLst>
                  <a:ext uri="{FF2B5EF4-FFF2-40B4-BE49-F238E27FC236}">
                    <a16:creationId xmlns:a16="http://schemas.microsoft.com/office/drawing/2014/main" id="{6497EAFF-7E9C-AD43-B29A-56B4D55A5ABF}"/>
                  </a:ext>
                </a:extLst>
              </p:cNvPr>
              <p:cNvSpPr txBox="1"/>
              <p:nvPr/>
            </p:nvSpPr>
            <p:spPr>
              <a:xfrm>
                <a:off x="1817738" y="6091971"/>
                <a:ext cx="2797978" cy="584775"/>
              </a:xfrm>
              <a:prstGeom prst="rect">
                <a:avLst/>
              </a:prstGeom>
              <a:noFill/>
            </p:spPr>
            <p:txBody>
              <a:bodyPr wrap="square" rtlCol="0">
                <a:spAutoFit/>
              </a:bodyPr>
              <a:lstStyle/>
              <a:p>
                <a:pPr algn="ctr"/>
                <a:r>
                  <a:rPr lang="en-US" sz="1600" dirty="0"/>
                  <a:t>The bearing of B from A is </a:t>
                </a:r>
                <a14:m>
                  <m:oMath xmlns:m="http://schemas.openxmlformats.org/officeDocument/2006/math">
                    <m:r>
                      <a:rPr lang="en-GB" sz="1600" i="1">
                        <a:latin typeface="Cambria Math" panose="02040503050406030204" pitchFamily="18" charset="0"/>
                      </a:rPr>
                      <m:t>068</m:t>
                    </m:r>
                    <m:r>
                      <a:rPr lang="en-GB" sz="1600" i="1" baseline="30000">
                        <a:latin typeface="Cambria Math" panose="02040503050406030204" pitchFamily="18" charset="0"/>
                      </a:rPr>
                      <m:t>𝑜</m:t>
                    </m:r>
                  </m:oMath>
                </a14:m>
                <a:endParaRPr lang="en-US" sz="1600" baseline="30000" dirty="0"/>
              </a:p>
              <a:p>
                <a:pPr algn="ctr"/>
                <a:r>
                  <a:rPr lang="en-US" sz="1600" dirty="0"/>
                  <a:t>The bearing of A from B is?</a:t>
                </a:r>
              </a:p>
            </p:txBody>
          </p:sp>
        </mc:Choice>
        <mc:Fallback xmlns="">
          <p:sp>
            <p:nvSpPr>
              <p:cNvPr id="186" name="TextBox 185">
                <a:extLst>
                  <a:ext uri="{FF2B5EF4-FFF2-40B4-BE49-F238E27FC236}">
                    <a16:creationId xmlns:a16="http://schemas.microsoft.com/office/drawing/2014/main" id="{6497EAFF-7E9C-AD43-B29A-56B4D55A5ABF}"/>
                  </a:ext>
                </a:extLst>
              </p:cNvPr>
              <p:cNvSpPr txBox="1">
                <a:spLocks noRot="1" noChangeAspect="1" noMove="1" noResize="1" noEditPoints="1" noAdjustHandles="1" noChangeArrowheads="1" noChangeShapeType="1" noTextEdit="1"/>
              </p:cNvSpPr>
              <p:nvPr/>
            </p:nvSpPr>
            <p:spPr>
              <a:xfrm>
                <a:off x="1817738" y="6091971"/>
                <a:ext cx="2797978" cy="584775"/>
              </a:xfrm>
              <a:prstGeom prst="rect">
                <a:avLst/>
              </a:prstGeom>
              <a:blipFill>
                <a:blip r:embed="rId21"/>
                <a:stretch>
                  <a:fillRect l="-905" t="-2128" b="-10638"/>
                </a:stretch>
              </a:blipFill>
            </p:spPr>
            <p:txBody>
              <a:bodyPr/>
              <a:lstStyle/>
              <a:p>
                <a:r>
                  <a:rPr lang="en-US">
                    <a:noFill/>
                  </a:rPr>
                  <a:t> </a:t>
                </a:r>
              </a:p>
            </p:txBody>
          </p:sp>
        </mc:Fallback>
      </mc:AlternateContent>
      <p:sp>
        <p:nvSpPr>
          <p:cNvPr id="187" name="TextBox 186">
            <a:extLst>
              <a:ext uri="{FF2B5EF4-FFF2-40B4-BE49-F238E27FC236}">
                <a16:creationId xmlns:a16="http://schemas.microsoft.com/office/drawing/2014/main" id="{CE06C21E-B6EA-ED4C-9024-3898E40D5D13}"/>
              </a:ext>
            </a:extLst>
          </p:cNvPr>
          <p:cNvSpPr txBox="1"/>
          <p:nvPr/>
        </p:nvSpPr>
        <p:spPr>
          <a:xfrm>
            <a:off x="2398118" y="5847394"/>
            <a:ext cx="274434" cy="276999"/>
          </a:xfrm>
          <a:prstGeom prst="rect">
            <a:avLst/>
          </a:prstGeom>
          <a:noFill/>
        </p:spPr>
        <p:txBody>
          <a:bodyPr wrap="none" rtlCol="0">
            <a:spAutoFit/>
          </a:bodyPr>
          <a:lstStyle/>
          <a:p>
            <a:r>
              <a:rPr lang="en-US" sz="1200" dirty="0"/>
              <a:t>A</a:t>
            </a:r>
          </a:p>
        </p:txBody>
      </p:sp>
      <p:sp>
        <p:nvSpPr>
          <p:cNvPr id="188" name="TextBox 187">
            <a:extLst>
              <a:ext uri="{FF2B5EF4-FFF2-40B4-BE49-F238E27FC236}">
                <a16:creationId xmlns:a16="http://schemas.microsoft.com/office/drawing/2014/main" id="{4E9D9BBA-6FB1-3F4D-A7B5-F3AA42447897}"/>
              </a:ext>
            </a:extLst>
          </p:cNvPr>
          <p:cNvSpPr txBox="1"/>
          <p:nvPr/>
        </p:nvSpPr>
        <p:spPr>
          <a:xfrm>
            <a:off x="3647191" y="5258756"/>
            <a:ext cx="274434" cy="276999"/>
          </a:xfrm>
          <a:prstGeom prst="rect">
            <a:avLst/>
          </a:prstGeom>
          <a:noFill/>
        </p:spPr>
        <p:txBody>
          <a:bodyPr wrap="none" rtlCol="0">
            <a:spAutoFit/>
          </a:bodyPr>
          <a:lstStyle/>
          <a:p>
            <a:r>
              <a:rPr lang="en-US" sz="1200" dirty="0"/>
              <a:t>B</a:t>
            </a:r>
          </a:p>
        </p:txBody>
      </p:sp>
      <p:sp>
        <p:nvSpPr>
          <p:cNvPr id="265" name="TextBox 264">
            <a:extLst>
              <a:ext uri="{FF2B5EF4-FFF2-40B4-BE49-F238E27FC236}">
                <a16:creationId xmlns:a16="http://schemas.microsoft.com/office/drawing/2014/main" id="{93A125E9-7D66-9C47-8026-F234EDEBAB90}"/>
              </a:ext>
            </a:extLst>
          </p:cNvPr>
          <p:cNvSpPr txBox="1"/>
          <p:nvPr/>
        </p:nvSpPr>
        <p:spPr>
          <a:xfrm>
            <a:off x="6931468" y="6007194"/>
            <a:ext cx="1802551" cy="584775"/>
          </a:xfrm>
          <a:prstGeom prst="rect">
            <a:avLst/>
          </a:prstGeom>
          <a:noFill/>
        </p:spPr>
        <p:txBody>
          <a:bodyPr wrap="square" rtlCol="0">
            <a:spAutoFit/>
          </a:bodyPr>
          <a:lstStyle/>
          <a:p>
            <a:pPr algn="ctr"/>
            <a:r>
              <a:rPr lang="en-US" sz="1600" dirty="0"/>
              <a:t>Find the size of the unknown angle </a:t>
            </a:r>
          </a:p>
        </p:txBody>
      </p:sp>
      <p:sp>
        <p:nvSpPr>
          <p:cNvPr id="266" name="Arc 265">
            <a:extLst>
              <a:ext uri="{FF2B5EF4-FFF2-40B4-BE49-F238E27FC236}">
                <a16:creationId xmlns:a16="http://schemas.microsoft.com/office/drawing/2014/main" id="{203E8ABF-ED59-E941-891E-B1099927344F}"/>
              </a:ext>
            </a:extLst>
          </p:cNvPr>
          <p:cNvSpPr/>
          <p:nvPr/>
        </p:nvSpPr>
        <p:spPr>
          <a:xfrm rot="20523602">
            <a:off x="8233476" y="4688360"/>
            <a:ext cx="629627" cy="342450"/>
          </a:xfrm>
          <a:prstGeom prst="arc">
            <a:avLst>
              <a:gd name="adj1" fmla="val 10398771"/>
              <a:gd name="adj2" fmla="val 1188669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7" name="Arc 266">
            <a:extLst>
              <a:ext uri="{FF2B5EF4-FFF2-40B4-BE49-F238E27FC236}">
                <a16:creationId xmlns:a16="http://schemas.microsoft.com/office/drawing/2014/main" id="{0FEEF0B2-3A58-ED46-9F88-AE5596C1DD57}"/>
              </a:ext>
            </a:extLst>
          </p:cNvPr>
          <p:cNvSpPr/>
          <p:nvPr/>
        </p:nvSpPr>
        <p:spPr>
          <a:xfrm rot="459631">
            <a:off x="8539045" y="5603704"/>
            <a:ext cx="629627" cy="342450"/>
          </a:xfrm>
          <a:prstGeom prst="arc">
            <a:avLst>
              <a:gd name="adj1" fmla="val 10398771"/>
              <a:gd name="adj2" fmla="val 1148890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8" name="Arc 267">
            <a:extLst>
              <a:ext uri="{FF2B5EF4-FFF2-40B4-BE49-F238E27FC236}">
                <a16:creationId xmlns:a16="http://schemas.microsoft.com/office/drawing/2014/main" id="{B9E2DF60-5F5B-B849-96DC-448E21693827}"/>
              </a:ext>
            </a:extLst>
          </p:cNvPr>
          <p:cNvSpPr/>
          <p:nvPr/>
        </p:nvSpPr>
        <p:spPr>
          <a:xfrm rot="10609104">
            <a:off x="7278727" y="5166486"/>
            <a:ext cx="629627" cy="342450"/>
          </a:xfrm>
          <a:prstGeom prst="arc">
            <a:avLst>
              <a:gd name="adj1" fmla="val 9377140"/>
              <a:gd name="adj2" fmla="val 12117676"/>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Freeform 60">
            <a:extLst>
              <a:ext uri="{FF2B5EF4-FFF2-40B4-BE49-F238E27FC236}">
                <a16:creationId xmlns:a16="http://schemas.microsoft.com/office/drawing/2014/main" id="{0354D255-C748-4643-94D5-2B9B50BF2580}"/>
              </a:ext>
            </a:extLst>
          </p:cNvPr>
          <p:cNvSpPr/>
          <p:nvPr/>
        </p:nvSpPr>
        <p:spPr>
          <a:xfrm>
            <a:off x="6906967" y="4849792"/>
            <a:ext cx="2008145" cy="934958"/>
          </a:xfrm>
          <a:custGeom>
            <a:avLst/>
            <a:gdLst>
              <a:gd name="connsiteX0" fmla="*/ 277793 w 2141317"/>
              <a:gd name="connsiteY0" fmla="*/ 0 h 555585"/>
              <a:gd name="connsiteX1" fmla="*/ 1782502 w 2141317"/>
              <a:gd name="connsiteY1" fmla="*/ 0 h 555585"/>
              <a:gd name="connsiteX2" fmla="*/ 729205 w 2141317"/>
              <a:gd name="connsiteY2" fmla="*/ 289368 h 555585"/>
              <a:gd name="connsiteX3" fmla="*/ 2141317 w 2141317"/>
              <a:gd name="connsiteY3" fmla="*/ 555585 h 555585"/>
              <a:gd name="connsiteX4" fmla="*/ 0 w 2141317"/>
              <a:gd name="connsiteY4" fmla="*/ 544011 h 555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1317" h="555585">
                <a:moveTo>
                  <a:pt x="277793" y="0"/>
                </a:moveTo>
                <a:lnTo>
                  <a:pt x="1782502" y="0"/>
                </a:lnTo>
                <a:lnTo>
                  <a:pt x="729205" y="289368"/>
                </a:lnTo>
                <a:lnTo>
                  <a:pt x="2141317" y="555585"/>
                </a:lnTo>
                <a:lnTo>
                  <a:pt x="0" y="544011"/>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69" name="TextBox 268">
                <a:extLst>
                  <a:ext uri="{FF2B5EF4-FFF2-40B4-BE49-F238E27FC236}">
                    <a16:creationId xmlns:a16="http://schemas.microsoft.com/office/drawing/2014/main" id="{972DF4D3-C4CE-3440-912F-9D8575374AD9}"/>
                  </a:ext>
                </a:extLst>
              </p:cNvPr>
              <p:cNvSpPr txBox="1"/>
              <p:nvPr/>
            </p:nvSpPr>
            <p:spPr>
              <a:xfrm>
                <a:off x="7934691" y="4849029"/>
                <a:ext cx="294119" cy="210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34</m:t>
                      </m:r>
                      <m:r>
                        <a:rPr lang="en-GB" sz="1400" b="0" i="1" baseline="30000" smtClean="0">
                          <a:latin typeface="Cambria Math" panose="02040503050406030204" pitchFamily="18" charset="0"/>
                        </a:rPr>
                        <m:t>𝑜</m:t>
                      </m:r>
                    </m:oMath>
                  </m:oMathPara>
                </a14:m>
                <a:endParaRPr lang="en-US" sz="1400" baseline="30000" dirty="0"/>
              </a:p>
            </p:txBody>
          </p:sp>
        </mc:Choice>
        <mc:Fallback xmlns="">
          <p:sp>
            <p:nvSpPr>
              <p:cNvPr id="269" name="TextBox 268">
                <a:extLst>
                  <a:ext uri="{FF2B5EF4-FFF2-40B4-BE49-F238E27FC236}">
                    <a16:creationId xmlns:a16="http://schemas.microsoft.com/office/drawing/2014/main" id="{972DF4D3-C4CE-3440-912F-9D8575374AD9}"/>
                  </a:ext>
                </a:extLst>
              </p:cNvPr>
              <p:cNvSpPr txBox="1">
                <a:spLocks noRot="1" noChangeAspect="1" noMove="1" noResize="1" noEditPoints="1" noAdjustHandles="1" noChangeArrowheads="1" noChangeShapeType="1" noTextEdit="1"/>
              </p:cNvSpPr>
              <p:nvPr/>
            </p:nvSpPr>
            <p:spPr>
              <a:xfrm>
                <a:off x="7934691" y="4849029"/>
                <a:ext cx="294119" cy="210507"/>
              </a:xfrm>
              <a:prstGeom prst="rect">
                <a:avLst/>
              </a:prstGeom>
              <a:blipFill>
                <a:blip r:embed="rId41"/>
                <a:stretch>
                  <a:fillRect l="-12500" r="-4167"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0" name="TextBox 269">
                <a:extLst>
                  <a:ext uri="{FF2B5EF4-FFF2-40B4-BE49-F238E27FC236}">
                    <a16:creationId xmlns:a16="http://schemas.microsoft.com/office/drawing/2014/main" id="{35823110-2ACA-2849-A79F-1EE1BA34EE29}"/>
                  </a:ext>
                </a:extLst>
              </p:cNvPr>
              <p:cNvSpPr txBox="1"/>
              <p:nvPr/>
            </p:nvSpPr>
            <p:spPr>
              <a:xfrm>
                <a:off x="8093639" y="5554258"/>
                <a:ext cx="294119" cy="210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rPr>
                        <m:t>2</m:t>
                      </m:r>
                      <m:r>
                        <a:rPr lang="en-GB" sz="1400" b="0" i="1" smtClean="0">
                          <a:latin typeface="Cambria Math" panose="02040503050406030204" pitchFamily="18" charset="0"/>
                        </a:rPr>
                        <m:t>9</m:t>
                      </m:r>
                      <m:r>
                        <a:rPr lang="en-GB" sz="1400" b="0" i="1" baseline="30000" smtClean="0">
                          <a:latin typeface="Cambria Math" panose="02040503050406030204" pitchFamily="18" charset="0"/>
                        </a:rPr>
                        <m:t>𝑜</m:t>
                      </m:r>
                    </m:oMath>
                  </m:oMathPara>
                </a14:m>
                <a:endParaRPr lang="en-US" sz="1400" baseline="30000" dirty="0"/>
              </a:p>
            </p:txBody>
          </p:sp>
        </mc:Choice>
        <mc:Fallback xmlns="">
          <p:sp>
            <p:nvSpPr>
              <p:cNvPr id="270" name="TextBox 269">
                <a:extLst>
                  <a:ext uri="{FF2B5EF4-FFF2-40B4-BE49-F238E27FC236}">
                    <a16:creationId xmlns:a16="http://schemas.microsoft.com/office/drawing/2014/main" id="{35823110-2ACA-2849-A79F-1EE1BA34EE29}"/>
                  </a:ext>
                </a:extLst>
              </p:cNvPr>
              <p:cNvSpPr txBox="1">
                <a:spLocks noRot="1" noChangeAspect="1" noMove="1" noResize="1" noEditPoints="1" noAdjustHandles="1" noChangeArrowheads="1" noChangeShapeType="1" noTextEdit="1"/>
              </p:cNvSpPr>
              <p:nvPr/>
            </p:nvSpPr>
            <p:spPr>
              <a:xfrm>
                <a:off x="8093639" y="5554258"/>
                <a:ext cx="294119" cy="210507"/>
              </a:xfrm>
              <a:prstGeom prst="rect">
                <a:avLst/>
              </a:prstGeom>
              <a:blipFill>
                <a:blip r:embed="rId42"/>
                <a:stretch>
                  <a:fillRect l="-16667" b="-5556"/>
                </a:stretch>
              </a:blipFill>
            </p:spPr>
            <p:txBody>
              <a:bodyPr/>
              <a:lstStyle/>
              <a:p>
                <a:r>
                  <a:rPr lang="en-US">
                    <a:noFill/>
                  </a:rPr>
                  <a:t> </a:t>
                </a:r>
              </a:p>
            </p:txBody>
          </p:sp>
        </mc:Fallback>
      </mc:AlternateContent>
      <p:sp>
        <p:nvSpPr>
          <p:cNvPr id="271" name="Triangle 270">
            <a:extLst>
              <a:ext uri="{FF2B5EF4-FFF2-40B4-BE49-F238E27FC236}">
                <a16:creationId xmlns:a16="http://schemas.microsoft.com/office/drawing/2014/main" id="{DB4F7176-0D50-834A-96E8-83423233DB1D}"/>
              </a:ext>
            </a:extLst>
          </p:cNvPr>
          <p:cNvSpPr/>
          <p:nvPr/>
        </p:nvSpPr>
        <p:spPr>
          <a:xfrm rot="5400000">
            <a:off x="7546050" y="482284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Triangle 271">
            <a:extLst>
              <a:ext uri="{FF2B5EF4-FFF2-40B4-BE49-F238E27FC236}">
                <a16:creationId xmlns:a16="http://schemas.microsoft.com/office/drawing/2014/main" id="{FC40944D-365C-534D-B0F8-C790A3D555D2}"/>
              </a:ext>
            </a:extLst>
          </p:cNvPr>
          <p:cNvSpPr/>
          <p:nvPr/>
        </p:nvSpPr>
        <p:spPr>
          <a:xfrm rot="5400000">
            <a:off x="7096567" y="5739179"/>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Diagram&#10;&#10;Description automatically generated">
            <a:extLst>
              <a:ext uri="{FF2B5EF4-FFF2-40B4-BE49-F238E27FC236}">
                <a16:creationId xmlns:a16="http://schemas.microsoft.com/office/drawing/2014/main" id="{4D6E84D0-3072-014B-B782-55946F8808D0}"/>
              </a:ext>
            </a:extLst>
          </p:cNvPr>
          <p:cNvPicPr>
            <a:picLocks noChangeAspect="1"/>
          </p:cNvPicPr>
          <p:nvPr/>
        </p:nvPicPr>
        <p:blipFill>
          <a:blip r:embed="rId43"/>
          <a:stretch>
            <a:fillRect/>
          </a:stretch>
        </p:blipFill>
        <p:spPr>
          <a:xfrm>
            <a:off x="0" y="273763"/>
            <a:ext cx="9144000" cy="6310474"/>
          </a:xfrm>
          <a:prstGeom prst="rect">
            <a:avLst/>
          </a:prstGeom>
        </p:spPr>
      </p:pic>
      <p:sp>
        <p:nvSpPr>
          <p:cNvPr id="2" name="Pie 1">
            <a:extLst>
              <a:ext uri="{FF2B5EF4-FFF2-40B4-BE49-F238E27FC236}">
                <a16:creationId xmlns:a16="http://schemas.microsoft.com/office/drawing/2014/main" id="{794925B9-FE96-A949-B255-27F648A8C655}"/>
              </a:ext>
            </a:extLst>
          </p:cNvPr>
          <p:cNvSpPr/>
          <p:nvPr/>
        </p:nvSpPr>
        <p:spPr>
          <a:xfrm>
            <a:off x="5141626" y="1556309"/>
            <a:ext cx="1026826" cy="1007010"/>
          </a:xfrm>
          <a:prstGeom prst="pie">
            <a:avLst>
              <a:gd name="adj1" fmla="val 12929026"/>
              <a:gd name="adj2" fmla="val 20458314"/>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Rectangle 3">
            <a:extLst>
              <a:ext uri="{FF2B5EF4-FFF2-40B4-BE49-F238E27FC236}">
                <a16:creationId xmlns:a16="http://schemas.microsoft.com/office/drawing/2014/main" id="{C9A2CF41-CE60-6F4B-BB76-F100A29A8182}"/>
              </a:ext>
            </a:extLst>
          </p:cNvPr>
          <p:cNvSpPr/>
          <p:nvPr/>
        </p:nvSpPr>
        <p:spPr>
          <a:xfrm>
            <a:off x="254833" y="5584959"/>
            <a:ext cx="5576341" cy="10070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6153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Arc 182">
            <a:extLst>
              <a:ext uri="{FF2B5EF4-FFF2-40B4-BE49-F238E27FC236}">
                <a16:creationId xmlns:a16="http://schemas.microsoft.com/office/drawing/2014/main" id="{2ACA0927-8604-724D-A556-2871819A7273}"/>
              </a:ext>
            </a:extLst>
          </p:cNvPr>
          <p:cNvSpPr/>
          <p:nvPr/>
        </p:nvSpPr>
        <p:spPr>
          <a:xfrm rot="20523602">
            <a:off x="3555200" y="5281197"/>
            <a:ext cx="318531" cy="274589"/>
          </a:xfrm>
          <a:prstGeom prst="arc">
            <a:avLst>
              <a:gd name="adj1" fmla="val 17297198"/>
              <a:gd name="adj2" fmla="val 16983427"/>
            </a:avLst>
          </a:prstGeom>
          <a:solidFill>
            <a:schemeClr val="accent2">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7" name="Triangle 176">
            <a:extLst>
              <a:ext uri="{FF2B5EF4-FFF2-40B4-BE49-F238E27FC236}">
                <a16:creationId xmlns:a16="http://schemas.microsoft.com/office/drawing/2014/main" id="{6BF472AF-4F09-0746-AAE5-5E0A09D966C1}"/>
              </a:ext>
            </a:extLst>
          </p:cNvPr>
          <p:cNvSpPr/>
          <p:nvPr/>
        </p:nvSpPr>
        <p:spPr>
          <a:xfrm>
            <a:off x="2541127" y="5059600"/>
            <a:ext cx="53034" cy="4571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TextBox 178">
            <a:extLst>
              <a:ext uri="{FF2B5EF4-FFF2-40B4-BE49-F238E27FC236}">
                <a16:creationId xmlns:a16="http://schemas.microsoft.com/office/drawing/2014/main" id="{530B5170-BB79-8646-925C-9D89B419E351}"/>
              </a:ext>
            </a:extLst>
          </p:cNvPr>
          <p:cNvSpPr txBox="1"/>
          <p:nvPr/>
        </p:nvSpPr>
        <p:spPr>
          <a:xfrm>
            <a:off x="2408786" y="4793600"/>
            <a:ext cx="317716" cy="338554"/>
          </a:xfrm>
          <a:prstGeom prst="rect">
            <a:avLst/>
          </a:prstGeom>
          <a:noFill/>
        </p:spPr>
        <p:txBody>
          <a:bodyPr wrap="none" rtlCol="0">
            <a:spAutoFit/>
          </a:bodyPr>
          <a:lstStyle/>
          <a:p>
            <a:r>
              <a:rPr lang="en-US" sz="1600" dirty="0"/>
              <a:t>N</a:t>
            </a:r>
          </a:p>
        </p:txBody>
      </p:sp>
      <p:sp>
        <p:nvSpPr>
          <p:cNvPr id="180" name="TextBox 179">
            <a:extLst>
              <a:ext uri="{FF2B5EF4-FFF2-40B4-BE49-F238E27FC236}">
                <a16:creationId xmlns:a16="http://schemas.microsoft.com/office/drawing/2014/main" id="{73C980DC-25FD-A442-9C37-68FAE8A32509}"/>
              </a:ext>
            </a:extLst>
          </p:cNvPr>
          <p:cNvSpPr txBox="1"/>
          <p:nvPr/>
        </p:nvSpPr>
        <p:spPr>
          <a:xfrm>
            <a:off x="3557392" y="4520550"/>
            <a:ext cx="317716" cy="338554"/>
          </a:xfrm>
          <a:prstGeom prst="rect">
            <a:avLst/>
          </a:prstGeom>
          <a:noFill/>
        </p:spPr>
        <p:txBody>
          <a:bodyPr wrap="none" rtlCol="0">
            <a:spAutoFit/>
          </a:bodyPr>
          <a:lstStyle/>
          <a:p>
            <a:r>
              <a:rPr lang="en-US" sz="1600" dirty="0"/>
              <a:t>N</a:t>
            </a:r>
          </a:p>
        </p:txBody>
      </p:sp>
      <p:sp>
        <p:nvSpPr>
          <p:cNvPr id="181" name="Arc 180">
            <a:extLst>
              <a:ext uri="{FF2B5EF4-FFF2-40B4-BE49-F238E27FC236}">
                <a16:creationId xmlns:a16="http://schemas.microsoft.com/office/drawing/2014/main" id="{D0468F3C-95C8-684D-BBE8-82A0815BD828}"/>
              </a:ext>
            </a:extLst>
          </p:cNvPr>
          <p:cNvSpPr/>
          <p:nvPr/>
        </p:nvSpPr>
        <p:spPr>
          <a:xfrm rot="20523602">
            <a:off x="2405924" y="5794069"/>
            <a:ext cx="318531" cy="274589"/>
          </a:xfrm>
          <a:prstGeom prst="arc">
            <a:avLst>
              <a:gd name="adj1" fmla="val 17297198"/>
              <a:gd name="adj2" fmla="val 21486748"/>
            </a:avLst>
          </a:prstGeom>
          <a:solidFill>
            <a:schemeClr val="accent2">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6" name="Freeform 175">
            <a:extLst>
              <a:ext uri="{FF2B5EF4-FFF2-40B4-BE49-F238E27FC236}">
                <a16:creationId xmlns:a16="http://schemas.microsoft.com/office/drawing/2014/main" id="{D70F479F-B51B-444E-98B7-040657507872}"/>
              </a:ext>
            </a:extLst>
          </p:cNvPr>
          <p:cNvSpPr/>
          <p:nvPr/>
        </p:nvSpPr>
        <p:spPr>
          <a:xfrm>
            <a:off x="2568571" y="4820195"/>
            <a:ext cx="1145894" cy="1111169"/>
          </a:xfrm>
          <a:custGeom>
            <a:avLst/>
            <a:gdLst>
              <a:gd name="connsiteX0" fmla="*/ 0 w 1145894"/>
              <a:gd name="connsiteY0" fmla="*/ 277792 h 1111169"/>
              <a:gd name="connsiteX1" fmla="*/ 0 w 1145894"/>
              <a:gd name="connsiteY1" fmla="*/ 1111169 h 1111169"/>
              <a:gd name="connsiteX2" fmla="*/ 1134319 w 1145894"/>
              <a:gd name="connsiteY2" fmla="*/ 601883 h 1111169"/>
              <a:gd name="connsiteX3" fmla="*/ 1145894 w 1145894"/>
              <a:gd name="connsiteY3" fmla="*/ 0 h 1111169"/>
            </a:gdLst>
            <a:ahLst/>
            <a:cxnLst>
              <a:cxn ang="0">
                <a:pos x="connsiteX0" y="connsiteY0"/>
              </a:cxn>
              <a:cxn ang="0">
                <a:pos x="connsiteX1" y="connsiteY1"/>
              </a:cxn>
              <a:cxn ang="0">
                <a:pos x="connsiteX2" y="connsiteY2"/>
              </a:cxn>
              <a:cxn ang="0">
                <a:pos x="connsiteX3" y="connsiteY3"/>
              </a:cxn>
            </a:cxnLst>
            <a:rect l="l" t="t" r="r" b="b"/>
            <a:pathLst>
              <a:path w="1145894" h="1111169">
                <a:moveTo>
                  <a:pt x="0" y="277792"/>
                </a:moveTo>
                <a:lnTo>
                  <a:pt x="0" y="1111169"/>
                </a:lnTo>
                <a:lnTo>
                  <a:pt x="1134319" y="601883"/>
                </a:lnTo>
                <a:lnTo>
                  <a:pt x="1145894" y="0"/>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82" name="TextBox 181">
                <a:extLst>
                  <a:ext uri="{FF2B5EF4-FFF2-40B4-BE49-F238E27FC236}">
                    <a16:creationId xmlns:a16="http://schemas.microsoft.com/office/drawing/2014/main" id="{A1D4A0F1-E99D-F241-AED3-B744CCC2C93B}"/>
                  </a:ext>
                </a:extLst>
              </p:cNvPr>
              <p:cNvSpPr txBox="1"/>
              <p:nvPr/>
            </p:nvSpPr>
            <p:spPr>
              <a:xfrm>
                <a:off x="2576713" y="5584959"/>
                <a:ext cx="393506" cy="210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068</m:t>
                      </m:r>
                      <m:r>
                        <a:rPr lang="en-GB" sz="1400" b="0" i="1" baseline="30000" smtClean="0">
                          <a:latin typeface="Cambria Math" panose="02040503050406030204" pitchFamily="18" charset="0"/>
                        </a:rPr>
                        <m:t>𝑜</m:t>
                      </m:r>
                    </m:oMath>
                  </m:oMathPara>
                </a14:m>
                <a:endParaRPr lang="en-US" sz="1400" baseline="30000" dirty="0"/>
              </a:p>
            </p:txBody>
          </p:sp>
        </mc:Choice>
        <mc:Fallback xmlns="">
          <p:sp>
            <p:nvSpPr>
              <p:cNvPr id="182" name="TextBox 181">
                <a:extLst>
                  <a:ext uri="{FF2B5EF4-FFF2-40B4-BE49-F238E27FC236}">
                    <a16:creationId xmlns:a16="http://schemas.microsoft.com/office/drawing/2014/main" id="{A1D4A0F1-E99D-F241-AED3-B744CCC2C93B}"/>
                  </a:ext>
                </a:extLst>
              </p:cNvPr>
              <p:cNvSpPr txBox="1">
                <a:spLocks noRot="1" noChangeAspect="1" noMove="1" noResize="1" noEditPoints="1" noAdjustHandles="1" noChangeArrowheads="1" noChangeShapeType="1" noTextEdit="1"/>
              </p:cNvSpPr>
              <p:nvPr/>
            </p:nvSpPr>
            <p:spPr>
              <a:xfrm>
                <a:off x="2576713" y="5584959"/>
                <a:ext cx="393506" cy="210507"/>
              </a:xfrm>
              <a:prstGeom prst="rect">
                <a:avLst/>
              </a:prstGeom>
              <a:blipFill>
                <a:blip r:embed="rId18"/>
                <a:stretch>
                  <a:fillRect l="-12903" r="-3226"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5DAAFD8D-4BB4-EF42-9C18-976EF533ED06}"/>
                  </a:ext>
                </a:extLst>
              </p:cNvPr>
              <p:cNvSpPr txBox="1"/>
              <p:nvPr/>
            </p:nvSpPr>
            <p:spPr>
              <a:xfrm>
                <a:off x="3454228" y="5165272"/>
                <a:ext cx="130998" cy="210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𝑥</m:t>
                      </m:r>
                    </m:oMath>
                  </m:oMathPara>
                </a14:m>
                <a:endParaRPr lang="en-US" sz="1400" baseline="30000" dirty="0"/>
              </a:p>
            </p:txBody>
          </p:sp>
        </mc:Choice>
        <mc:Fallback xmlns="">
          <p:sp>
            <p:nvSpPr>
              <p:cNvPr id="184" name="TextBox 183">
                <a:extLst>
                  <a:ext uri="{FF2B5EF4-FFF2-40B4-BE49-F238E27FC236}">
                    <a16:creationId xmlns:a16="http://schemas.microsoft.com/office/drawing/2014/main" id="{5DAAFD8D-4BB4-EF42-9C18-976EF533ED06}"/>
                  </a:ext>
                </a:extLst>
              </p:cNvPr>
              <p:cNvSpPr txBox="1">
                <a:spLocks noRot="1" noChangeAspect="1" noMove="1" noResize="1" noEditPoints="1" noAdjustHandles="1" noChangeArrowheads="1" noChangeShapeType="1" noTextEdit="1"/>
              </p:cNvSpPr>
              <p:nvPr/>
            </p:nvSpPr>
            <p:spPr>
              <a:xfrm>
                <a:off x="3454228" y="5165272"/>
                <a:ext cx="130998" cy="210507"/>
              </a:xfrm>
              <a:prstGeom prst="rect">
                <a:avLst/>
              </a:prstGeom>
              <a:blipFill>
                <a:blip r:embed="rId19"/>
                <a:stretch>
                  <a:fillRect l="-27273" r="-181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5" name="TextBox 184">
                <a:extLst>
                  <a:ext uri="{FF2B5EF4-FFF2-40B4-BE49-F238E27FC236}">
                    <a16:creationId xmlns:a16="http://schemas.microsoft.com/office/drawing/2014/main" id="{843CB761-A709-B64C-A50E-5CAEE23D586F}"/>
                  </a:ext>
                </a:extLst>
              </p:cNvPr>
              <p:cNvSpPr txBox="1"/>
              <p:nvPr/>
            </p:nvSpPr>
            <p:spPr>
              <a:xfrm>
                <a:off x="3810157" y="5449005"/>
                <a:ext cx="130998" cy="210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𝑦</m:t>
                      </m:r>
                    </m:oMath>
                  </m:oMathPara>
                </a14:m>
                <a:endParaRPr lang="en-US" sz="1400" baseline="30000" dirty="0"/>
              </a:p>
            </p:txBody>
          </p:sp>
        </mc:Choice>
        <mc:Fallback xmlns="">
          <p:sp>
            <p:nvSpPr>
              <p:cNvPr id="185" name="TextBox 184">
                <a:extLst>
                  <a:ext uri="{FF2B5EF4-FFF2-40B4-BE49-F238E27FC236}">
                    <a16:creationId xmlns:a16="http://schemas.microsoft.com/office/drawing/2014/main" id="{843CB761-A709-B64C-A50E-5CAEE23D586F}"/>
                  </a:ext>
                </a:extLst>
              </p:cNvPr>
              <p:cNvSpPr txBox="1">
                <a:spLocks noRot="1" noChangeAspect="1" noMove="1" noResize="1" noEditPoints="1" noAdjustHandles="1" noChangeArrowheads="1" noChangeShapeType="1" noTextEdit="1"/>
              </p:cNvSpPr>
              <p:nvPr/>
            </p:nvSpPr>
            <p:spPr>
              <a:xfrm>
                <a:off x="3810157" y="5449005"/>
                <a:ext cx="130998" cy="210507"/>
              </a:xfrm>
              <a:prstGeom prst="rect">
                <a:avLst/>
              </a:prstGeom>
              <a:blipFill>
                <a:blip r:embed="rId20"/>
                <a:stretch>
                  <a:fillRect l="-45455" r="-36364" b="-2941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6" name="TextBox 185">
                <a:extLst>
                  <a:ext uri="{FF2B5EF4-FFF2-40B4-BE49-F238E27FC236}">
                    <a16:creationId xmlns:a16="http://schemas.microsoft.com/office/drawing/2014/main" id="{6497EAFF-7E9C-AD43-B29A-56B4D55A5ABF}"/>
                  </a:ext>
                </a:extLst>
              </p:cNvPr>
              <p:cNvSpPr txBox="1"/>
              <p:nvPr/>
            </p:nvSpPr>
            <p:spPr>
              <a:xfrm>
                <a:off x="1817738" y="6091971"/>
                <a:ext cx="2797978" cy="584775"/>
              </a:xfrm>
              <a:prstGeom prst="rect">
                <a:avLst/>
              </a:prstGeom>
              <a:noFill/>
            </p:spPr>
            <p:txBody>
              <a:bodyPr wrap="square" rtlCol="0">
                <a:spAutoFit/>
              </a:bodyPr>
              <a:lstStyle/>
              <a:p>
                <a:pPr algn="ctr"/>
                <a:r>
                  <a:rPr lang="en-US" sz="1600" dirty="0"/>
                  <a:t>The bearing of B from A is </a:t>
                </a:r>
                <a14:m>
                  <m:oMath xmlns:m="http://schemas.openxmlformats.org/officeDocument/2006/math">
                    <m:r>
                      <a:rPr lang="en-GB" sz="1600" i="1">
                        <a:latin typeface="Cambria Math" panose="02040503050406030204" pitchFamily="18" charset="0"/>
                      </a:rPr>
                      <m:t>068</m:t>
                    </m:r>
                    <m:r>
                      <a:rPr lang="en-GB" sz="1600" i="1" baseline="30000">
                        <a:latin typeface="Cambria Math" panose="02040503050406030204" pitchFamily="18" charset="0"/>
                      </a:rPr>
                      <m:t>𝑜</m:t>
                    </m:r>
                  </m:oMath>
                </a14:m>
                <a:endParaRPr lang="en-US" sz="1600" baseline="30000" dirty="0"/>
              </a:p>
              <a:p>
                <a:pPr algn="ctr"/>
                <a:r>
                  <a:rPr lang="en-US" sz="1600" dirty="0"/>
                  <a:t>The bearing of A from B is?</a:t>
                </a:r>
              </a:p>
            </p:txBody>
          </p:sp>
        </mc:Choice>
        <mc:Fallback xmlns="">
          <p:sp>
            <p:nvSpPr>
              <p:cNvPr id="186" name="TextBox 185">
                <a:extLst>
                  <a:ext uri="{FF2B5EF4-FFF2-40B4-BE49-F238E27FC236}">
                    <a16:creationId xmlns:a16="http://schemas.microsoft.com/office/drawing/2014/main" id="{6497EAFF-7E9C-AD43-B29A-56B4D55A5ABF}"/>
                  </a:ext>
                </a:extLst>
              </p:cNvPr>
              <p:cNvSpPr txBox="1">
                <a:spLocks noRot="1" noChangeAspect="1" noMove="1" noResize="1" noEditPoints="1" noAdjustHandles="1" noChangeArrowheads="1" noChangeShapeType="1" noTextEdit="1"/>
              </p:cNvSpPr>
              <p:nvPr/>
            </p:nvSpPr>
            <p:spPr>
              <a:xfrm>
                <a:off x="1817738" y="6091971"/>
                <a:ext cx="2797978" cy="584775"/>
              </a:xfrm>
              <a:prstGeom prst="rect">
                <a:avLst/>
              </a:prstGeom>
              <a:blipFill>
                <a:blip r:embed="rId21"/>
                <a:stretch>
                  <a:fillRect l="-905" t="-2128" b="-10638"/>
                </a:stretch>
              </a:blipFill>
            </p:spPr>
            <p:txBody>
              <a:bodyPr/>
              <a:lstStyle/>
              <a:p>
                <a:r>
                  <a:rPr lang="en-US">
                    <a:noFill/>
                  </a:rPr>
                  <a:t> </a:t>
                </a:r>
              </a:p>
            </p:txBody>
          </p:sp>
        </mc:Fallback>
      </mc:AlternateContent>
      <p:sp>
        <p:nvSpPr>
          <p:cNvPr id="187" name="TextBox 186">
            <a:extLst>
              <a:ext uri="{FF2B5EF4-FFF2-40B4-BE49-F238E27FC236}">
                <a16:creationId xmlns:a16="http://schemas.microsoft.com/office/drawing/2014/main" id="{CE06C21E-B6EA-ED4C-9024-3898E40D5D13}"/>
              </a:ext>
            </a:extLst>
          </p:cNvPr>
          <p:cNvSpPr txBox="1"/>
          <p:nvPr/>
        </p:nvSpPr>
        <p:spPr>
          <a:xfrm>
            <a:off x="2398118" y="5847394"/>
            <a:ext cx="274434" cy="276999"/>
          </a:xfrm>
          <a:prstGeom prst="rect">
            <a:avLst/>
          </a:prstGeom>
          <a:noFill/>
        </p:spPr>
        <p:txBody>
          <a:bodyPr wrap="none" rtlCol="0">
            <a:spAutoFit/>
          </a:bodyPr>
          <a:lstStyle/>
          <a:p>
            <a:r>
              <a:rPr lang="en-US" sz="1200" dirty="0"/>
              <a:t>A</a:t>
            </a:r>
          </a:p>
        </p:txBody>
      </p:sp>
      <p:sp>
        <p:nvSpPr>
          <p:cNvPr id="188" name="TextBox 187">
            <a:extLst>
              <a:ext uri="{FF2B5EF4-FFF2-40B4-BE49-F238E27FC236}">
                <a16:creationId xmlns:a16="http://schemas.microsoft.com/office/drawing/2014/main" id="{4E9D9BBA-6FB1-3F4D-A7B5-F3AA42447897}"/>
              </a:ext>
            </a:extLst>
          </p:cNvPr>
          <p:cNvSpPr txBox="1"/>
          <p:nvPr/>
        </p:nvSpPr>
        <p:spPr>
          <a:xfrm>
            <a:off x="3647191" y="5258756"/>
            <a:ext cx="274434" cy="276999"/>
          </a:xfrm>
          <a:prstGeom prst="rect">
            <a:avLst/>
          </a:prstGeom>
          <a:noFill/>
        </p:spPr>
        <p:txBody>
          <a:bodyPr wrap="none" rtlCol="0">
            <a:spAutoFit/>
          </a:bodyPr>
          <a:lstStyle/>
          <a:p>
            <a:r>
              <a:rPr lang="en-US" sz="1200" dirty="0"/>
              <a:t>B</a:t>
            </a:r>
          </a:p>
        </p:txBody>
      </p:sp>
      <p:sp>
        <p:nvSpPr>
          <p:cNvPr id="265" name="TextBox 264">
            <a:extLst>
              <a:ext uri="{FF2B5EF4-FFF2-40B4-BE49-F238E27FC236}">
                <a16:creationId xmlns:a16="http://schemas.microsoft.com/office/drawing/2014/main" id="{93A125E9-7D66-9C47-8026-F234EDEBAB90}"/>
              </a:ext>
            </a:extLst>
          </p:cNvPr>
          <p:cNvSpPr txBox="1"/>
          <p:nvPr/>
        </p:nvSpPr>
        <p:spPr>
          <a:xfrm>
            <a:off x="6931468" y="6007194"/>
            <a:ext cx="1802551" cy="584775"/>
          </a:xfrm>
          <a:prstGeom prst="rect">
            <a:avLst/>
          </a:prstGeom>
          <a:noFill/>
        </p:spPr>
        <p:txBody>
          <a:bodyPr wrap="square" rtlCol="0">
            <a:spAutoFit/>
          </a:bodyPr>
          <a:lstStyle/>
          <a:p>
            <a:pPr algn="ctr"/>
            <a:r>
              <a:rPr lang="en-US" sz="1600" dirty="0"/>
              <a:t>Find the size of the unknown angle </a:t>
            </a:r>
          </a:p>
        </p:txBody>
      </p:sp>
      <p:sp>
        <p:nvSpPr>
          <p:cNvPr id="266" name="Arc 265">
            <a:extLst>
              <a:ext uri="{FF2B5EF4-FFF2-40B4-BE49-F238E27FC236}">
                <a16:creationId xmlns:a16="http://schemas.microsoft.com/office/drawing/2014/main" id="{203E8ABF-ED59-E941-891E-B1099927344F}"/>
              </a:ext>
            </a:extLst>
          </p:cNvPr>
          <p:cNvSpPr/>
          <p:nvPr/>
        </p:nvSpPr>
        <p:spPr>
          <a:xfrm rot="20523602">
            <a:off x="8233476" y="4688360"/>
            <a:ext cx="629627" cy="342450"/>
          </a:xfrm>
          <a:prstGeom prst="arc">
            <a:avLst>
              <a:gd name="adj1" fmla="val 10398771"/>
              <a:gd name="adj2" fmla="val 1188669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7" name="Arc 266">
            <a:extLst>
              <a:ext uri="{FF2B5EF4-FFF2-40B4-BE49-F238E27FC236}">
                <a16:creationId xmlns:a16="http://schemas.microsoft.com/office/drawing/2014/main" id="{0FEEF0B2-3A58-ED46-9F88-AE5596C1DD57}"/>
              </a:ext>
            </a:extLst>
          </p:cNvPr>
          <p:cNvSpPr/>
          <p:nvPr/>
        </p:nvSpPr>
        <p:spPr>
          <a:xfrm rot="459631">
            <a:off x="8539045" y="5603704"/>
            <a:ext cx="629627" cy="342450"/>
          </a:xfrm>
          <a:prstGeom prst="arc">
            <a:avLst>
              <a:gd name="adj1" fmla="val 10398771"/>
              <a:gd name="adj2" fmla="val 1148890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8" name="Arc 267">
            <a:extLst>
              <a:ext uri="{FF2B5EF4-FFF2-40B4-BE49-F238E27FC236}">
                <a16:creationId xmlns:a16="http://schemas.microsoft.com/office/drawing/2014/main" id="{B9E2DF60-5F5B-B849-96DC-448E21693827}"/>
              </a:ext>
            </a:extLst>
          </p:cNvPr>
          <p:cNvSpPr/>
          <p:nvPr/>
        </p:nvSpPr>
        <p:spPr>
          <a:xfrm rot="10609104">
            <a:off x="7278727" y="5166486"/>
            <a:ext cx="629627" cy="342450"/>
          </a:xfrm>
          <a:prstGeom prst="arc">
            <a:avLst>
              <a:gd name="adj1" fmla="val 9377140"/>
              <a:gd name="adj2" fmla="val 12117676"/>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Freeform 60">
            <a:extLst>
              <a:ext uri="{FF2B5EF4-FFF2-40B4-BE49-F238E27FC236}">
                <a16:creationId xmlns:a16="http://schemas.microsoft.com/office/drawing/2014/main" id="{0354D255-C748-4643-94D5-2B9B50BF2580}"/>
              </a:ext>
            </a:extLst>
          </p:cNvPr>
          <p:cNvSpPr/>
          <p:nvPr/>
        </p:nvSpPr>
        <p:spPr>
          <a:xfrm>
            <a:off x="6906967" y="4849792"/>
            <a:ext cx="2008145" cy="934958"/>
          </a:xfrm>
          <a:custGeom>
            <a:avLst/>
            <a:gdLst>
              <a:gd name="connsiteX0" fmla="*/ 277793 w 2141317"/>
              <a:gd name="connsiteY0" fmla="*/ 0 h 555585"/>
              <a:gd name="connsiteX1" fmla="*/ 1782502 w 2141317"/>
              <a:gd name="connsiteY1" fmla="*/ 0 h 555585"/>
              <a:gd name="connsiteX2" fmla="*/ 729205 w 2141317"/>
              <a:gd name="connsiteY2" fmla="*/ 289368 h 555585"/>
              <a:gd name="connsiteX3" fmla="*/ 2141317 w 2141317"/>
              <a:gd name="connsiteY3" fmla="*/ 555585 h 555585"/>
              <a:gd name="connsiteX4" fmla="*/ 0 w 2141317"/>
              <a:gd name="connsiteY4" fmla="*/ 544011 h 555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1317" h="555585">
                <a:moveTo>
                  <a:pt x="277793" y="0"/>
                </a:moveTo>
                <a:lnTo>
                  <a:pt x="1782502" y="0"/>
                </a:lnTo>
                <a:lnTo>
                  <a:pt x="729205" y="289368"/>
                </a:lnTo>
                <a:lnTo>
                  <a:pt x="2141317" y="555585"/>
                </a:lnTo>
                <a:lnTo>
                  <a:pt x="0" y="544011"/>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69" name="TextBox 268">
                <a:extLst>
                  <a:ext uri="{FF2B5EF4-FFF2-40B4-BE49-F238E27FC236}">
                    <a16:creationId xmlns:a16="http://schemas.microsoft.com/office/drawing/2014/main" id="{972DF4D3-C4CE-3440-912F-9D8575374AD9}"/>
                  </a:ext>
                </a:extLst>
              </p:cNvPr>
              <p:cNvSpPr txBox="1"/>
              <p:nvPr/>
            </p:nvSpPr>
            <p:spPr>
              <a:xfrm>
                <a:off x="7934691" y="4849029"/>
                <a:ext cx="294119" cy="210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34</m:t>
                      </m:r>
                      <m:r>
                        <a:rPr lang="en-GB" sz="1400" b="0" i="1" baseline="30000" smtClean="0">
                          <a:latin typeface="Cambria Math" panose="02040503050406030204" pitchFamily="18" charset="0"/>
                        </a:rPr>
                        <m:t>𝑜</m:t>
                      </m:r>
                    </m:oMath>
                  </m:oMathPara>
                </a14:m>
                <a:endParaRPr lang="en-US" sz="1400" baseline="30000" dirty="0"/>
              </a:p>
            </p:txBody>
          </p:sp>
        </mc:Choice>
        <mc:Fallback xmlns="">
          <p:sp>
            <p:nvSpPr>
              <p:cNvPr id="269" name="TextBox 268">
                <a:extLst>
                  <a:ext uri="{FF2B5EF4-FFF2-40B4-BE49-F238E27FC236}">
                    <a16:creationId xmlns:a16="http://schemas.microsoft.com/office/drawing/2014/main" id="{972DF4D3-C4CE-3440-912F-9D8575374AD9}"/>
                  </a:ext>
                </a:extLst>
              </p:cNvPr>
              <p:cNvSpPr txBox="1">
                <a:spLocks noRot="1" noChangeAspect="1" noMove="1" noResize="1" noEditPoints="1" noAdjustHandles="1" noChangeArrowheads="1" noChangeShapeType="1" noTextEdit="1"/>
              </p:cNvSpPr>
              <p:nvPr/>
            </p:nvSpPr>
            <p:spPr>
              <a:xfrm>
                <a:off x="7934691" y="4849029"/>
                <a:ext cx="294119" cy="210507"/>
              </a:xfrm>
              <a:prstGeom prst="rect">
                <a:avLst/>
              </a:prstGeom>
              <a:blipFill>
                <a:blip r:embed="rId41"/>
                <a:stretch>
                  <a:fillRect l="-12500" r="-4167"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0" name="TextBox 269">
                <a:extLst>
                  <a:ext uri="{FF2B5EF4-FFF2-40B4-BE49-F238E27FC236}">
                    <a16:creationId xmlns:a16="http://schemas.microsoft.com/office/drawing/2014/main" id="{35823110-2ACA-2849-A79F-1EE1BA34EE29}"/>
                  </a:ext>
                </a:extLst>
              </p:cNvPr>
              <p:cNvSpPr txBox="1"/>
              <p:nvPr/>
            </p:nvSpPr>
            <p:spPr>
              <a:xfrm>
                <a:off x="8093639" y="5554258"/>
                <a:ext cx="294119" cy="210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rPr>
                        <m:t>2</m:t>
                      </m:r>
                      <m:r>
                        <a:rPr lang="en-GB" sz="1400" b="0" i="1" smtClean="0">
                          <a:latin typeface="Cambria Math" panose="02040503050406030204" pitchFamily="18" charset="0"/>
                        </a:rPr>
                        <m:t>9</m:t>
                      </m:r>
                      <m:r>
                        <a:rPr lang="en-GB" sz="1400" b="0" i="1" baseline="30000" smtClean="0">
                          <a:latin typeface="Cambria Math" panose="02040503050406030204" pitchFamily="18" charset="0"/>
                        </a:rPr>
                        <m:t>𝑜</m:t>
                      </m:r>
                    </m:oMath>
                  </m:oMathPara>
                </a14:m>
                <a:endParaRPr lang="en-US" sz="1400" baseline="30000" dirty="0"/>
              </a:p>
            </p:txBody>
          </p:sp>
        </mc:Choice>
        <mc:Fallback xmlns="">
          <p:sp>
            <p:nvSpPr>
              <p:cNvPr id="270" name="TextBox 269">
                <a:extLst>
                  <a:ext uri="{FF2B5EF4-FFF2-40B4-BE49-F238E27FC236}">
                    <a16:creationId xmlns:a16="http://schemas.microsoft.com/office/drawing/2014/main" id="{35823110-2ACA-2849-A79F-1EE1BA34EE29}"/>
                  </a:ext>
                </a:extLst>
              </p:cNvPr>
              <p:cNvSpPr txBox="1">
                <a:spLocks noRot="1" noChangeAspect="1" noMove="1" noResize="1" noEditPoints="1" noAdjustHandles="1" noChangeArrowheads="1" noChangeShapeType="1" noTextEdit="1"/>
              </p:cNvSpPr>
              <p:nvPr/>
            </p:nvSpPr>
            <p:spPr>
              <a:xfrm>
                <a:off x="8093639" y="5554258"/>
                <a:ext cx="294119" cy="210507"/>
              </a:xfrm>
              <a:prstGeom prst="rect">
                <a:avLst/>
              </a:prstGeom>
              <a:blipFill>
                <a:blip r:embed="rId42"/>
                <a:stretch>
                  <a:fillRect l="-16667" b="-5556"/>
                </a:stretch>
              </a:blipFill>
            </p:spPr>
            <p:txBody>
              <a:bodyPr/>
              <a:lstStyle/>
              <a:p>
                <a:r>
                  <a:rPr lang="en-US">
                    <a:noFill/>
                  </a:rPr>
                  <a:t> </a:t>
                </a:r>
              </a:p>
            </p:txBody>
          </p:sp>
        </mc:Fallback>
      </mc:AlternateContent>
      <p:sp>
        <p:nvSpPr>
          <p:cNvPr id="271" name="Triangle 270">
            <a:extLst>
              <a:ext uri="{FF2B5EF4-FFF2-40B4-BE49-F238E27FC236}">
                <a16:creationId xmlns:a16="http://schemas.microsoft.com/office/drawing/2014/main" id="{DB4F7176-0D50-834A-96E8-83423233DB1D}"/>
              </a:ext>
            </a:extLst>
          </p:cNvPr>
          <p:cNvSpPr/>
          <p:nvPr/>
        </p:nvSpPr>
        <p:spPr>
          <a:xfrm rot="5400000">
            <a:off x="7546050" y="482284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Triangle 271">
            <a:extLst>
              <a:ext uri="{FF2B5EF4-FFF2-40B4-BE49-F238E27FC236}">
                <a16:creationId xmlns:a16="http://schemas.microsoft.com/office/drawing/2014/main" id="{FC40944D-365C-534D-B0F8-C790A3D555D2}"/>
              </a:ext>
            </a:extLst>
          </p:cNvPr>
          <p:cNvSpPr/>
          <p:nvPr/>
        </p:nvSpPr>
        <p:spPr>
          <a:xfrm rot="5400000">
            <a:off x="7096567" y="5739179"/>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Diagram&#10;&#10;Description automatically generated">
            <a:extLst>
              <a:ext uri="{FF2B5EF4-FFF2-40B4-BE49-F238E27FC236}">
                <a16:creationId xmlns:a16="http://schemas.microsoft.com/office/drawing/2014/main" id="{4D6E84D0-3072-014B-B782-55946F8808D0}"/>
              </a:ext>
            </a:extLst>
          </p:cNvPr>
          <p:cNvPicPr>
            <a:picLocks noChangeAspect="1"/>
          </p:cNvPicPr>
          <p:nvPr/>
        </p:nvPicPr>
        <p:blipFill>
          <a:blip r:embed="rId43"/>
          <a:stretch>
            <a:fillRect/>
          </a:stretch>
        </p:blipFill>
        <p:spPr>
          <a:xfrm>
            <a:off x="0" y="273763"/>
            <a:ext cx="9144000" cy="6310474"/>
          </a:xfrm>
          <a:prstGeom prst="rect">
            <a:avLst/>
          </a:prstGeom>
        </p:spPr>
      </p:pic>
    </p:spTree>
    <p:extLst>
      <p:ext uri="{BB962C8B-B14F-4D97-AF65-F5344CB8AC3E}">
        <p14:creationId xmlns:p14="http://schemas.microsoft.com/office/powerpoint/2010/main" val="1469194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ie 19">
            <a:extLst>
              <a:ext uri="{FF2B5EF4-FFF2-40B4-BE49-F238E27FC236}">
                <a16:creationId xmlns:a16="http://schemas.microsoft.com/office/drawing/2014/main" id="{4CD00CDF-4B83-5C47-BCB3-0E409B1A26F6}"/>
              </a:ext>
            </a:extLst>
          </p:cNvPr>
          <p:cNvSpPr/>
          <p:nvPr/>
        </p:nvSpPr>
        <p:spPr>
          <a:xfrm rot="20357127">
            <a:off x="2936205" y="2430249"/>
            <a:ext cx="914400" cy="914400"/>
          </a:xfrm>
          <a:prstGeom prst="pie">
            <a:avLst>
              <a:gd name="adj1" fmla="val 18731061"/>
              <a:gd name="adj2" fmla="val 114331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Pie 18">
            <a:extLst>
              <a:ext uri="{FF2B5EF4-FFF2-40B4-BE49-F238E27FC236}">
                <a16:creationId xmlns:a16="http://schemas.microsoft.com/office/drawing/2014/main" id="{6EF62B86-2FE5-474F-BDF6-8E270F510B94}"/>
              </a:ext>
            </a:extLst>
          </p:cNvPr>
          <p:cNvSpPr/>
          <p:nvPr/>
        </p:nvSpPr>
        <p:spPr>
          <a:xfrm rot="6371275">
            <a:off x="3665096" y="815956"/>
            <a:ext cx="914400" cy="914400"/>
          </a:xfrm>
          <a:prstGeom prst="pie">
            <a:avLst>
              <a:gd name="adj1" fmla="val 18312959"/>
              <a:gd name="adj2" fmla="val 356243"/>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ie 16">
            <a:extLst>
              <a:ext uri="{FF2B5EF4-FFF2-40B4-BE49-F238E27FC236}">
                <a16:creationId xmlns:a16="http://schemas.microsoft.com/office/drawing/2014/main" id="{E65886D7-DD21-8F4A-AEBD-973C5A153933}"/>
              </a:ext>
            </a:extLst>
          </p:cNvPr>
          <p:cNvSpPr/>
          <p:nvPr/>
        </p:nvSpPr>
        <p:spPr>
          <a:xfrm>
            <a:off x="5697037" y="3576697"/>
            <a:ext cx="914400" cy="914400"/>
          </a:xfrm>
          <a:prstGeom prst="pie">
            <a:avLst>
              <a:gd name="adj1" fmla="val 14100616"/>
              <a:gd name="adj2" fmla="val 8263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1583595"/>
          </a:xfrm>
        </p:spPr>
        <p:txBody>
          <a:bodyPr>
            <a:noAutofit/>
          </a:bodyPr>
          <a:lstStyle/>
          <a:p>
            <a:pPr algn="ctr"/>
            <a:r>
              <a:rPr lang="en-US" sz="2800" dirty="0"/>
              <a:t>Type your answer in the chat or just work it out in your book.</a:t>
            </a:r>
            <a:br>
              <a:rPr lang="en-US" sz="2800" dirty="0"/>
            </a:br>
            <a:r>
              <a:rPr lang="en-US" sz="2800" dirty="0"/>
              <a:t>Find the size of angle </a:t>
            </a:r>
            <a:r>
              <a:rPr lang="en-US" sz="2800" i="1" dirty="0"/>
              <a:t>a</a:t>
            </a:r>
            <a:r>
              <a:rPr lang="en-US" sz="2800" dirty="0"/>
              <a:t>?</a:t>
            </a:r>
          </a:p>
        </p:txBody>
      </p:sp>
      <p:cxnSp>
        <p:nvCxnSpPr>
          <p:cNvPr id="6" name="Straight Connector 5">
            <a:extLst>
              <a:ext uri="{FF2B5EF4-FFF2-40B4-BE49-F238E27FC236}">
                <a16:creationId xmlns:a16="http://schemas.microsoft.com/office/drawing/2014/main" id="{2AF45422-6541-B340-8C36-935B90F7F715}"/>
              </a:ext>
            </a:extLst>
          </p:cNvPr>
          <p:cNvCxnSpPr>
            <a:cxnSpLocks/>
          </p:cNvCxnSpPr>
          <p:nvPr/>
        </p:nvCxnSpPr>
        <p:spPr>
          <a:xfrm flipH="1" flipV="1">
            <a:off x="4122295" y="1235441"/>
            <a:ext cx="2031942" cy="279670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09F7A9D-E4B4-274D-A9EA-AF9ABE48258B}"/>
              </a:ext>
            </a:extLst>
          </p:cNvPr>
          <p:cNvCxnSpPr>
            <a:cxnSpLocks/>
          </p:cNvCxnSpPr>
          <p:nvPr/>
        </p:nvCxnSpPr>
        <p:spPr>
          <a:xfrm flipV="1">
            <a:off x="2842319" y="1248302"/>
            <a:ext cx="1264986" cy="279566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4BE075F-DD79-4A44-8740-56A652B387F5}"/>
              </a:ext>
            </a:extLst>
          </p:cNvPr>
          <p:cNvCxnSpPr>
            <a:cxnSpLocks/>
          </p:cNvCxnSpPr>
          <p:nvPr/>
        </p:nvCxnSpPr>
        <p:spPr>
          <a:xfrm>
            <a:off x="2174923" y="2893103"/>
            <a:ext cx="589338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riangle 13">
            <a:extLst>
              <a:ext uri="{FF2B5EF4-FFF2-40B4-BE49-F238E27FC236}">
                <a16:creationId xmlns:a16="http://schemas.microsoft.com/office/drawing/2014/main" id="{BC244BF1-22D4-AA45-89F6-21364EDE3C16}"/>
              </a:ext>
            </a:extLst>
          </p:cNvPr>
          <p:cNvSpPr/>
          <p:nvPr/>
        </p:nvSpPr>
        <p:spPr>
          <a:xfrm rot="5400000">
            <a:off x="6740447" y="3906951"/>
            <a:ext cx="286465" cy="269206"/>
          </a:xfrm>
          <a:prstGeom prst="triangl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riangle 14">
            <a:extLst>
              <a:ext uri="{FF2B5EF4-FFF2-40B4-BE49-F238E27FC236}">
                <a16:creationId xmlns:a16="http://schemas.microsoft.com/office/drawing/2014/main" id="{7F9E41C8-6AE8-C545-B488-220F1F72435A}"/>
              </a:ext>
            </a:extLst>
          </p:cNvPr>
          <p:cNvSpPr/>
          <p:nvPr/>
        </p:nvSpPr>
        <p:spPr>
          <a:xfrm rot="5400000">
            <a:off x="7161728" y="2750687"/>
            <a:ext cx="286465" cy="269206"/>
          </a:xfrm>
          <a:prstGeom prst="triangl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A4EB6B00-7C63-D845-9E8A-BDCE2E0EA85E}"/>
              </a:ext>
            </a:extLst>
          </p:cNvPr>
          <p:cNvSpPr txBox="1"/>
          <p:nvPr/>
        </p:nvSpPr>
        <p:spPr>
          <a:xfrm>
            <a:off x="3911340" y="1296457"/>
            <a:ext cx="421910" cy="646331"/>
          </a:xfrm>
          <a:prstGeom prst="rect">
            <a:avLst/>
          </a:prstGeom>
          <a:noFill/>
        </p:spPr>
        <p:txBody>
          <a:bodyPr wrap="none" rtlCol="0">
            <a:spAutoFit/>
          </a:bodyPr>
          <a:lstStyle/>
          <a:p>
            <a:r>
              <a:rPr lang="en-US" sz="3600" i="1" dirty="0"/>
              <a:t>a</a:t>
            </a:r>
            <a:endParaRPr lang="en-US" sz="2800" i="1" dirty="0"/>
          </a:p>
        </p:txBody>
      </p:sp>
      <p:cxnSp>
        <p:nvCxnSpPr>
          <p:cNvPr id="30" name="Straight Connector 29">
            <a:extLst>
              <a:ext uri="{FF2B5EF4-FFF2-40B4-BE49-F238E27FC236}">
                <a16:creationId xmlns:a16="http://schemas.microsoft.com/office/drawing/2014/main" id="{DBA16F81-7003-6042-A45B-2334E2AEC6EE}"/>
              </a:ext>
            </a:extLst>
          </p:cNvPr>
          <p:cNvCxnSpPr>
            <a:cxnSpLocks/>
          </p:cNvCxnSpPr>
          <p:nvPr/>
        </p:nvCxnSpPr>
        <p:spPr>
          <a:xfrm>
            <a:off x="2115994" y="4035645"/>
            <a:ext cx="5258173" cy="118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ounded Rectangle 25">
            <a:extLst>
              <a:ext uri="{FF2B5EF4-FFF2-40B4-BE49-F238E27FC236}">
                <a16:creationId xmlns:a16="http://schemas.microsoft.com/office/drawing/2014/main" id="{11E091E3-59F6-2148-A902-5BD3A5DAC5B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A: </a:t>
            </a:r>
            <a:r>
              <a:rPr lang="en-US" sz="3600" i="1" dirty="0">
                <a:solidFill>
                  <a:prstClr val="black"/>
                </a:solidFill>
              </a:rPr>
              <a:t>56</a:t>
            </a:r>
            <a:r>
              <a:rPr lang="en-US" sz="3600" i="1" baseline="30000" dirty="0">
                <a:solidFill>
                  <a:prstClr val="black"/>
                </a:solidFill>
              </a:rPr>
              <a:t>o</a:t>
            </a:r>
            <a:endParaRPr lang="en-US" sz="3600" dirty="0">
              <a:solidFill>
                <a:schemeClr val="tx1"/>
              </a:solidFill>
            </a:endParaRPr>
          </a:p>
        </p:txBody>
      </p:sp>
      <p:sp>
        <p:nvSpPr>
          <p:cNvPr id="27" name="Rounded Rectangle 26">
            <a:extLst>
              <a:ext uri="{FF2B5EF4-FFF2-40B4-BE49-F238E27FC236}">
                <a16:creationId xmlns:a16="http://schemas.microsoft.com/office/drawing/2014/main" id="{0F101378-A915-DD4E-A438-2D3CF884AB8B}"/>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B: </a:t>
            </a:r>
            <a:r>
              <a:rPr lang="en-US" sz="3600" i="1" dirty="0">
                <a:solidFill>
                  <a:prstClr val="black"/>
                </a:solidFill>
              </a:rPr>
              <a:t>50</a:t>
            </a:r>
            <a:r>
              <a:rPr lang="en-US" sz="3600" i="1" baseline="30000" dirty="0">
                <a:solidFill>
                  <a:prstClr val="black"/>
                </a:solidFill>
              </a:rPr>
              <a:t>o</a:t>
            </a:r>
            <a:endParaRPr lang="en-US" sz="3600" dirty="0">
              <a:solidFill>
                <a:schemeClr val="tx1"/>
              </a:solidFill>
            </a:endParaRPr>
          </a:p>
        </p:txBody>
      </p:sp>
      <p:sp>
        <p:nvSpPr>
          <p:cNvPr id="28" name="Rounded Rectangle 27">
            <a:extLst>
              <a:ext uri="{FF2B5EF4-FFF2-40B4-BE49-F238E27FC236}">
                <a16:creationId xmlns:a16="http://schemas.microsoft.com/office/drawing/2014/main" id="{BD1C9C53-260F-CB44-9DF7-750094F4B4C7}"/>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 </a:t>
            </a:r>
            <a:r>
              <a:rPr lang="en-US" sz="3600" i="1" dirty="0">
                <a:solidFill>
                  <a:prstClr val="black"/>
                </a:solidFill>
              </a:rPr>
              <a:t>130</a:t>
            </a:r>
            <a:r>
              <a:rPr lang="en-US" sz="3600" i="1" baseline="30000" dirty="0">
                <a:solidFill>
                  <a:prstClr val="black"/>
                </a:solidFill>
              </a:rPr>
              <a:t>o</a:t>
            </a:r>
            <a:endParaRPr lang="en-US" sz="3600" dirty="0">
              <a:solidFill>
                <a:schemeClr val="tx1"/>
              </a:solidFill>
            </a:endParaRPr>
          </a:p>
        </p:txBody>
      </p:sp>
      <p:sp>
        <p:nvSpPr>
          <p:cNvPr id="29" name="Rounded Rectangle 28">
            <a:extLst>
              <a:ext uri="{FF2B5EF4-FFF2-40B4-BE49-F238E27FC236}">
                <a16:creationId xmlns:a16="http://schemas.microsoft.com/office/drawing/2014/main" id="{82E6483A-4C39-894D-B7AE-4C01550E5B78}"/>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D: </a:t>
            </a:r>
            <a:r>
              <a:rPr lang="en-US" sz="3600" i="1" dirty="0">
                <a:solidFill>
                  <a:prstClr val="black"/>
                </a:solidFill>
              </a:rPr>
              <a:t>74</a:t>
            </a:r>
            <a:r>
              <a:rPr lang="en-US" sz="3600" i="1" baseline="30000" dirty="0">
                <a:solidFill>
                  <a:prstClr val="black"/>
                </a:solidFill>
              </a:rPr>
              <a:t>o</a:t>
            </a:r>
            <a:endParaRPr lang="en-US" sz="3600" dirty="0">
              <a:solidFill>
                <a:schemeClr val="tx1"/>
              </a:solidFill>
            </a:endParaRPr>
          </a:p>
        </p:txBody>
      </p:sp>
      <p:sp>
        <p:nvSpPr>
          <p:cNvPr id="36" name="TextBox 35">
            <a:extLst>
              <a:ext uri="{FF2B5EF4-FFF2-40B4-BE49-F238E27FC236}">
                <a16:creationId xmlns:a16="http://schemas.microsoft.com/office/drawing/2014/main" id="{DA71A2E4-B3B4-F74B-B5B3-472652024ED0}"/>
              </a:ext>
            </a:extLst>
          </p:cNvPr>
          <p:cNvSpPr txBox="1"/>
          <p:nvPr/>
        </p:nvSpPr>
        <p:spPr>
          <a:xfrm flipH="1">
            <a:off x="6073500" y="3410677"/>
            <a:ext cx="1157048" cy="584775"/>
          </a:xfrm>
          <a:prstGeom prst="rect">
            <a:avLst/>
          </a:prstGeom>
          <a:noFill/>
        </p:spPr>
        <p:txBody>
          <a:bodyPr wrap="square" rtlCol="0">
            <a:spAutoFit/>
          </a:bodyPr>
          <a:lstStyle/>
          <a:p>
            <a:r>
              <a:rPr lang="en-US" sz="3200" i="1" dirty="0"/>
              <a:t>124</a:t>
            </a:r>
            <a:r>
              <a:rPr lang="en-US" sz="3200" i="1" baseline="30000" dirty="0"/>
              <a:t>o</a:t>
            </a:r>
            <a:endParaRPr lang="en-US" sz="2400" i="1" baseline="30000" dirty="0"/>
          </a:p>
        </p:txBody>
      </p:sp>
      <p:sp>
        <p:nvSpPr>
          <p:cNvPr id="37" name="TextBox 36">
            <a:extLst>
              <a:ext uri="{FF2B5EF4-FFF2-40B4-BE49-F238E27FC236}">
                <a16:creationId xmlns:a16="http://schemas.microsoft.com/office/drawing/2014/main" id="{18A21DF9-BF58-6D4E-9A1E-6FA6DFB59AB0}"/>
              </a:ext>
            </a:extLst>
          </p:cNvPr>
          <p:cNvSpPr txBox="1"/>
          <p:nvPr/>
        </p:nvSpPr>
        <p:spPr>
          <a:xfrm flipH="1">
            <a:off x="3493549" y="2368514"/>
            <a:ext cx="1157048" cy="584775"/>
          </a:xfrm>
          <a:prstGeom prst="rect">
            <a:avLst/>
          </a:prstGeom>
          <a:noFill/>
        </p:spPr>
        <p:txBody>
          <a:bodyPr wrap="square" rtlCol="0">
            <a:spAutoFit/>
          </a:bodyPr>
          <a:lstStyle/>
          <a:p>
            <a:r>
              <a:rPr lang="en-US" sz="3200" i="1" dirty="0"/>
              <a:t>74</a:t>
            </a:r>
            <a:r>
              <a:rPr lang="en-US" sz="3200" i="1" baseline="30000" dirty="0"/>
              <a:t>o</a:t>
            </a:r>
            <a:endParaRPr lang="en-US" sz="2400" i="1" baseline="30000" dirty="0"/>
          </a:p>
        </p:txBody>
      </p:sp>
    </p:spTree>
    <p:extLst>
      <p:ext uri="{BB962C8B-B14F-4D97-AF65-F5344CB8AC3E}">
        <p14:creationId xmlns:p14="http://schemas.microsoft.com/office/powerpoint/2010/main" val="3510178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e 18">
            <a:extLst>
              <a:ext uri="{FF2B5EF4-FFF2-40B4-BE49-F238E27FC236}">
                <a16:creationId xmlns:a16="http://schemas.microsoft.com/office/drawing/2014/main" id="{6EF62B86-2FE5-474F-BDF6-8E270F510B94}"/>
              </a:ext>
            </a:extLst>
          </p:cNvPr>
          <p:cNvSpPr/>
          <p:nvPr/>
        </p:nvSpPr>
        <p:spPr>
          <a:xfrm rot="212454">
            <a:off x="2023685" y="2007916"/>
            <a:ext cx="914400" cy="914400"/>
          </a:xfrm>
          <a:prstGeom prst="pie">
            <a:avLst>
              <a:gd name="adj1" fmla="val 20309732"/>
              <a:gd name="adj2" fmla="val 804863"/>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Pie 19">
            <a:extLst>
              <a:ext uri="{FF2B5EF4-FFF2-40B4-BE49-F238E27FC236}">
                <a16:creationId xmlns:a16="http://schemas.microsoft.com/office/drawing/2014/main" id="{4CD00CDF-4B83-5C47-BCB3-0E409B1A26F6}"/>
              </a:ext>
            </a:extLst>
          </p:cNvPr>
          <p:cNvSpPr/>
          <p:nvPr/>
        </p:nvSpPr>
        <p:spPr>
          <a:xfrm rot="10800000">
            <a:off x="4002468" y="2536926"/>
            <a:ext cx="914400" cy="914400"/>
          </a:xfrm>
          <a:prstGeom prst="pie">
            <a:avLst>
              <a:gd name="adj1" fmla="val 1065244"/>
              <a:gd name="adj2" fmla="val 7411420"/>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Pie 17">
            <a:extLst>
              <a:ext uri="{FF2B5EF4-FFF2-40B4-BE49-F238E27FC236}">
                <a16:creationId xmlns:a16="http://schemas.microsoft.com/office/drawing/2014/main" id="{C76B0B3D-5D3D-314F-B9C1-3ABC6243A4E1}"/>
              </a:ext>
            </a:extLst>
          </p:cNvPr>
          <p:cNvSpPr/>
          <p:nvPr/>
        </p:nvSpPr>
        <p:spPr>
          <a:xfrm rot="19296873">
            <a:off x="3293388" y="3984133"/>
            <a:ext cx="914400" cy="914400"/>
          </a:xfrm>
          <a:prstGeom prst="pie">
            <a:avLst>
              <a:gd name="adj1" fmla="val 16687167"/>
              <a:gd name="adj2" fmla="val 114331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ie 16">
            <a:extLst>
              <a:ext uri="{FF2B5EF4-FFF2-40B4-BE49-F238E27FC236}">
                <a16:creationId xmlns:a16="http://schemas.microsoft.com/office/drawing/2014/main" id="{E65886D7-DD21-8F4A-AEBD-973C5A153933}"/>
              </a:ext>
            </a:extLst>
          </p:cNvPr>
          <p:cNvSpPr/>
          <p:nvPr/>
        </p:nvSpPr>
        <p:spPr>
          <a:xfrm rot="6132424">
            <a:off x="4928111" y="1145141"/>
            <a:ext cx="914400" cy="914400"/>
          </a:xfrm>
          <a:prstGeom prst="pie">
            <a:avLst>
              <a:gd name="adj1" fmla="val 18731061"/>
              <a:gd name="adj2" fmla="val 114331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1583595"/>
          </a:xfrm>
        </p:spPr>
        <p:txBody>
          <a:bodyPr>
            <a:noAutofit/>
          </a:bodyPr>
          <a:lstStyle/>
          <a:p>
            <a:pPr algn="ctr"/>
            <a:r>
              <a:rPr lang="en-US" sz="2800" dirty="0"/>
              <a:t>Type your answer in the chat or just work it out in your book.</a:t>
            </a:r>
            <a:br>
              <a:rPr lang="en-US" sz="2800" dirty="0"/>
            </a:br>
            <a:r>
              <a:rPr lang="en-US" sz="2800" dirty="0"/>
              <a:t>Find the size of angle </a:t>
            </a:r>
            <a:r>
              <a:rPr lang="en-US" sz="2800" i="1" dirty="0"/>
              <a:t>a</a:t>
            </a:r>
            <a:r>
              <a:rPr lang="en-US" sz="2800" dirty="0"/>
              <a:t>?</a:t>
            </a:r>
          </a:p>
        </p:txBody>
      </p:sp>
      <p:cxnSp>
        <p:nvCxnSpPr>
          <p:cNvPr id="5" name="Straight Connector 4">
            <a:extLst>
              <a:ext uri="{FF2B5EF4-FFF2-40B4-BE49-F238E27FC236}">
                <a16:creationId xmlns:a16="http://schemas.microsoft.com/office/drawing/2014/main" id="{F7041BF6-D4CA-E044-83BE-195A1D5949E9}"/>
              </a:ext>
            </a:extLst>
          </p:cNvPr>
          <p:cNvCxnSpPr>
            <a:cxnSpLocks/>
          </p:cNvCxnSpPr>
          <p:nvPr/>
        </p:nvCxnSpPr>
        <p:spPr>
          <a:xfrm flipV="1">
            <a:off x="4437089" y="1599514"/>
            <a:ext cx="944380" cy="140095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AF45422-6541-B340-8C36-935B90F7F715}"/>
              </a:ext>
            </a:extLst>
          </p:cNvPr>
          <p:cNvCxnSpPr>
            <a:cxnSpLocks/>
          </p:cNvCxnSpPr>
          <p:nvPr/>
        </p:nvCxnSpPr>
        <p:spPr>
          <a:xfrm>
            <a:off x="2380517" y="2467498"/>
            <a:ext cx="4395883" cy="10659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riangle 14">
            <a:extLst>
              <a:ext uri="{FF2B5EF4-FFF2-40B4-BE49-F238E27FC236}">
                <a16:creationId xmlns:a16="http://schemas.microsoft.com/office/drawing/2014/main" id="{7F9E41C8-6AE8-C545-B488-220F1F72435A}"/>
              </a:ext>
            </a:extLst>
          </p:cNvPr>
          <p:cNvSpPr/>
          <p:nvPr/>
        </p:nvSpPr>
        <p:spPr>
          <a:xfrm rot="4255500">
            <a:off x="4001592" y="1811960"/>
            <a:ext cx="286465" cy="269206"/>
          </a:xfrm>
          <a:prstGeom prst="triangl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2D1C547B-C507-984A-966E-F0873B9B60F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A: </a:t>
            </a:r>
            <a:r>
              <a:rPr lang="en-US" sz="3600" i="1" dirty="0">
                <a:solidFill>
                  <a:prstClr val="black"/>
                </a:solidFill>
              </a:rPr>
              <a:t>60</a:t>
            </a:r>
            <a:r>
              <a:rPr lang="en-US" sz="3600" i="1" baseline="30000" dirty="0">
                <a:solidFill>
                  <a:prstClr val="black"/>
                </a:solidFill>
              </a:rPr>
              <a:t>o</a:t>
            </a:r>
            <a:endParaRPr lang="en-US" sz="3600" dirty="0">
              <a:solidFill>
                <a:schemeClr val="tx1"/>
              </a:solidFill>
            </a:endParaRPr>
          </a:p>
        </p:txBody>
      </p:sp>
      <p:sp>
        <p:nvSpPr>
          <p:cNvPr id="33" name="Rounded Rectangle 32">
            <a:extLst>
              <a:ext uri="{FF2B5EF4-FFF2-40B4-BE49-F238E27FC236}">
                <a16:creationId xmlns:a16="http://schemas.microsoft.com/office/drawing/2014/main" id="{B0DE3279-0B99-B049-89ED-673E9BC380E3}"/>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B: </a:t>
            </a:r>
            <a:r>
              <a:rPr lang="en-US" sz="3600" i="1" dirty="0">
                <a:solidFill>
                  <a:prstClr val="black"/>
                </a:solidFill>
              </a:rPr>
              <a:t>39</a:t>
            </a:r>
            <a:r>
              <a:rPr lang="en-US" sz="3600" i="1" baseline="30000" dirty="0">
                <a:solidFill>
                  <a:prstClr val="black"/>
                </a:solidFill>
              </a:rPr>
              <a:t>o</a:t>
            </a:r>
            <a:endParaRPr lang="en-US" sz="3600" dirty="0">
              <a:solidFill>
                <a:schemeClr val="tx1"/>
              </a:solidFill>
            </a:endParaRPr>
          </a:p>
        </p:txBody>
      </p:sp>
      <p:sp>
        <p:nvSpPr>
          <p:cNvPr id="34" name="Rounded Rectangle 33">
            <a:extLst>
              <a:ext uri="{FF2B5EF4-FFF2-40B4-BE49-F238E27FC236}">
                <a16:creationId xmlns:a16="http://schemas.microsoft.com/office/drawing/2014/main" id="{1DFA0937-EFAD-C74E-B2A0-51ED1DF5382D}"/>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 </a:t>
            </a:r>
            <a:r>
              <a:rPr lang="en-US" sz="3600" i="1" dirty="0">
                <a:solidFill>
                  <a:prstClr val="black"/>
                </a:solidFill>
              </a:rPr>
              <a:t>33</a:t>
            </a:r>
            <a:r>
              <a:rPr lang="en-US" sz="3600" i="1" baseline="30000" dirty="0">
                <a:solidFill>
                  <a:prstClr val="black"/>
                </a:solidFill>
              </a:rPr>
              <a:t>o</a:t>
            </a:r>
            <a:endParaRPr lang="en-US" sz="3600" dirty="0">
              <a:solidFill>
                <a:schemeClr val="tx1"/>
              </a:solidFill>
            </a:endParaRPr>
          </a:p>
        </p:txBody>
      </p:sp>
      <p:sp>
        <p:nvSpPr>
          <p:cNvPr id="35" name="Rounded Rectangle 34">
            <a:extLst>
              <a:ext uri="{FF2B5EF4-FFF2-40B4-BE49-F238E27FC236}">
                <a16:creationId xmlns:a16="http://schemas.microsoft.com/office/drawing/2014/main" id="{3FEF23FE-13EC-2545-B6B4-D9B7CEEF5276}"/>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D: </a:t>
            </a:r>
            <a:r>
              <a:rPr lang="en-US" sz="3600" i="1" dirty="0">
                <a:solidFill>
                  <a:prstClr val="black"/>
                </a:solidFill>
              </a:rPr>
              <a:t>66</a:t>
            </a:r>
            <a:r>
              <a:rPr lang="en-US" sz="3600" i="1" baseline="30000" dirty="0">
                <a:solidFill>
                  <a:prstClr val="black"/>
                </a:solidFill>
              </a:rPr>
              <a:t>o</a:t>
            </a:r>
            <a:endParaRPr lang="en-US" sz="3600" dirty="0">
              <a:solidFill>
                <a:schemeClr val="tx1"/>
              </a:solidFill>
            </a:endParaRPr>
          </a:p>
        </p:txBody>
      </p:sp>
      <p:sp>
        <p:nvSpPr>
          <p:cNvPr id="37" name="Parallelogram 36">
            <a:extLst>
              <a:ext uri="{FF2B5EF4-FFF2-40B4-BE49-F238E27FC236}">
                <a16:creationId xmlns:a16="http://schemas.microsoft.com/office/drawing/2014/main" id="{08BC2616-2CFF-7049-92BD-C11CFEE4F351}"/>
              </a:ext>
            </a:extLst>
          </p:cNvPr>
          <p:cNvSpPr/>
          <p:nvPr/>
        </p:nvSpPr>
        <p:spPr>
          <a:xfrm rot="3297095" flipH="1" flipV="1">
            <a:off x="2889189" y="1511956"/>
            <a:ext cx="3370103" cy="2988658"/>
          </a:xfrm>
          <a:prstGeom prst="parallelogram">
            <a:avLst>
              <a:gd name="adj" fmla="val 33127"/>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riangle 42">
            <a:extLst>
              <a:ext uri="{FF2B5EF4-FFF2-40B4-BE49-F238E27FC236}">
                <a16:creationId xmlns:a16="http://schemas.microsoft.com/office/drawing/2014/main" id="{762906E1-5F41-424C-892C-45E4AE8F039E}"/>
              </a:ext>
            </a:extLst>
          </p:cNvPr>
          <p:cNvSpPr/>
          <p:nvPr/>
        </p:nvSpPr>
        <p:spPr>
          <a:xfrm rot="4255500">
            <a:off x="4290324" y="1723602"/>
            <a:ext cx="286465" cy="269206"/>
          </a:xfrm>
          <a:prstGeom prst="triangl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riangle 43">
            <a:extLst>
              <a:ext uri="{FF2B5EF4-FFF2-40B4-BE49-F238E27FC236}">
                <a16:creationId xmlns:a16="http://schemas.microsoft.com/office/drawing/2014/main" id="{8DB683D8-0CBA-B940-865E-84B055760C9D}"/>
              </a:ext>
            </a:extLst>
          </p:cNvPr>
          <p:cNvSpPr/>
          <p:nvPr/>
        </p:nvSpPr>
        <p:spPr>
          <a:xfrm rot="4255500">
            <a:off x="4949504" y="3879336"/>
            <a:ext cx="286465" cy="269206"/>
          </a:xfrm>
          <a:prstGeom prst="triangl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riangle 44">
            <a:extLst>
              <a:ext uri="{FF2B5EF4-FFF2-40B4-BE49-F238E27FC236}">
                <a16:creationId xmlns:a16="http://schemas.microsoft.com/office/drawing/2014/main" id="{E0BBA764-34AF-5C4B-9D71-FB58E8F52F35}"/>
              </a:ext>
            </a:extLst>
          </p:cNvPr>
          <p:cNvSpPr/>
          <p:nvPr/>
        </p:nvSpPr>
        <p:spPr>
          <a:xfrm rot="4255500">
            <a:off x="5238236" y="3790978"/>
            <a:ext cx="286465" cy="269206"/>
          </a:xfrm>
          <a:prstGeom prst="triangl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riangle 45">
            <a:extLst>
              <a:ext uri="{FF2B5EF4-FFF2-40B4-BE49-F238E27FC236}">
                <a16:creationId xmlns:a16="http://schemas.microsoft.com/office/drawing/2014/main" id="{F00B5D41-6734-DA4B-AFDB-9B0409A5437D}"/>
              </a:ext>
            </a:extLst>
          </p:cNvPr>
          <p:cNvSpPr/>
          <p:nvPr/>
        </p:nvSpPr>
        <p:spPr>
          <a:xfrm rot="20114268">
            <a:off x="5895987" y="2352745"/>
            <a:ext cx="286465" cy="269206"/>
          </a:xfrm>
          <a:prstGeom prst="triangl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riangle 46">
            <a:extLst>
              <a:ext uri="{FF2B5EF4-FFF2-40B4-BE49-F238E27FC236}">
                <a16:creationId xmlns:a16="http://schemas.microsoft.com/office/drawing/2014/main" id="{2755782E-62ED-494F-8A8D-154C80D65826}"/>
              </a:ext>
            </a:extLst>
          </p:cNvPr>
          <p:cNvSpPr/>
          <p:nvPr/>
        </p:nvSpPr>
        <p:spPr>
          <a:xfrm rot="19726575">
            <a:off x="2946764" y="3354255"/>
            <a:ext cx="286465" cy="269206"/>
          </a:xfrm>
          <a:prstGeom prst="triangl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85FB4286-91E3-9247-957B-29F343735A0F}"/>
              </a:ext>
            </a:extLst>
          </p:cNvPr>
          <p:cNvSpPr txBox="1"/>
          <p:nvPr/>
        </p:nvSpPr>
        <p:spPr>
          <a:xfrm flipH="1">
            <a:off x="2993067" y="2152432"/>
            <a:ext cx="1157048" cy="584775"/>
          </a:xfrm>
          <a:prstGeom prst="rect">
            <a:avLst/>
          </a:prstGeom>
          <a:noFill/>
        </p:spPr>
        <p:txBody>
          <a:bodyPr wrap="square" rtlCol="0">
            <a:spAutoFit/>
          </a:bodyPr>
          <a:lstStyle/>
          <a:p>
            <a:r>
              <a:rPr lang="en-US" sz="3200" i="1" dirty="0"/>
              <a:t>33</a:t>
            </a:r>
            <a:r>
              <a:rPr lang="en-US" sz="3200" i="1" baseline="30000" dirty="0"/>
              <a:t>o</a:t>
            </a:r>
            <a:endParaRPr lang="en-US" sz="2400" i="1" baseline="30000" dirty="0"/>
          </a:p>
        </p:txBody>
      </p:sp>
      <p:sp>
        <p:nvSpPr>
          <p:cNvPr id="49" name="TextBox 48">
            <a:extLst>
              <a:ext uri="{FF2B5EF4-FFF2-40B4-BE49-F238E27FC236}">
                <a16:creationId xmlns:a16="http://schemas.microsoft.com/office/drawing/2014/main" id="{214D70F8-02FA-E040-B232-0126700EACBD}"/>
              </a:ext>
            </a:extLst>
          </p:cNvPr>
          <p:cNvSpPr txBox="1"/>
          <p:nvPr/>
        </p:nvSpPr>
        <p:spPr>
          <a:xfrm flipH="1">
            <a:off x="3850851" y="2273627"/>
            <a:ext cx="1157048" cy="584775"/>
          </a:xfrm>
          <a:prstGeom prst="rect">
            <a:avLst/>
          </a:prstGeom>
          <a:noFill/>
        </p:spPr>
        <p:txBody>
          <a:bodyPr wrap="square" rtlCol="0">
            <a:spAutoFit/>
          </a:bodyPr>
          <a:lstStyle/>
          <a:p>
            <a:r>
              <a:rPr lang="en-US" sz="3200" i="1" dirty="0"/>
              <a:t>108</a:t>
            </a:r>
            <a:r>
              <a:rPr lang="en-US" sz="3200" i="1" baseline="30000" dirty="0"/>
              <a:t>o</a:t>
            </a:r>
            <a:endParaRPr lang="en-US" sz="2400" i="1" baseline="30000" dirty="0"/>
          </a:p>
        </p:txBody>
      </p:sp>
      <p:sp>
        <p:nvSpPr>
          <p:cNvPr id="50" name="TextBox 49">
            <a:extLst>
              <a:ext uri="{FF2B5EF4-FFF2-40B4-BE49-F238E27FC236}">
                <a16:creationId xmlns:a16="http://schemas.microsoft.com/office/drawing/2014/main" id="{56C509B4-F7CB-0042-A499-89BBF9A2C659}"/>
              </a:ext>
            </a:extLst>
          </p:cNvPr>
          <p:cNvSpPr txBox="1"/>
          <p:nvPr/>
        </p:nvSpPr>
        <p:spPr>
          <a:xfrm flipH="1">
            <a:off x="3569213" y="3699919"/>
            <a:ext cx="1157048" cy="584775"/>
          </a:xfrm>
          <a:prstGeom prst="rect">
            <a:avLst/>
          </a:prstGeom>
          <a:noFill/>
        </p:spPr>
        <p:txBody>
          <a:bodyPr wrap="square" rtlCol="0">
            <a:spAutoFit/>
          </a:bodyPr>
          <a:lstStyle/>
          <a:p>
            <a:r>
              <a:rPr lang="en-US" sz="3200" i="1" dirty="0"/>
              <a:t>99</a:t>
            </a:r>
            <a:r>
              <a:rPr lang="en-US" sz="3200" i="1" baseline="30000" dirty="0"/>
              <a:t>o</a:t>
            </a:r>
            <a:endParaRPr lang="en-US" sz="2400" i="1" baseline="30000" dirty="0"/>
          </a:p>
        </p:txBody>
      </p:sp>
    </p:spTree>
    <p:extLst>
      <p:ext uri="{BB962C8B-B14F-4D97-AF65-F5344CB8AC3E}">
        <p14:creationId xmlns:p14="http://schemas.microsoft.com/office/powerpoint/2010/main" val="2893336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ie 17">
            <a:extLst>
              <a:ext uri="{FF2B5EF4-FFF2-40B4-BE49-F238E27FC236}">
                <a16:creationId xmlns:a16="http://schemas.microsoft.com/office/drawing/2014/main" id="{C76B0B3D-5D3D-314F-B9C1-3ABC6243A4E1}"/>
              </a:ext>
            </a:extLst>
          </p:cNvPr>
          <p:cNvSpPr/>
          <p:nvPr/>
        </p:nvSpPr>
        <p:spPr>
          <a:xfrm rot="11016253">
            <a:off x="3451897" y="2200866"/>
            <a:ext cx="914400" cy="914400"/>
          </a:xfrm>
          <a:prstGeom prst="pie">
            <a:avLst>
              <a:gd name="adj1" fmla="val 21405115"/>
              <a:gd name="adj2" fmla="val 7451892"/>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Pie 18">
            <a:extLst>
              <a:ext uri="{FF2B5EF4-FFF2-40B4-BE49-F238E27FC236}">
                <a16:creationId xmlns:a16="http://schemas.microsoft.com/office/drawing/2014/main" id="{6EF62B86-2FE5-474F-BDF6-8E270F510B94}"/>
              </a:ext>
            </a:extLst>
          </p:cNvPr>
          <p:cNvSpPr/>
          <p:nvPr/>
        </p:nvSpPr>
        <p:spPr>
          <a:xfrm rot="20491456">
            <a:off x="5690617" y="3296292"/>
            <a:ext cx="914400" cy="914400"/>
          </a:xfrm>
          <a:prstGeom prst="pie">
            <a:avLst>
              <a:gd name="adj1" fmla="val 15545672"/>
              <a:gd name="adj2" fmla="val 114331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Pie 19">
            <a:extLst>
              <a:ext uri="{FF2B5EF4-FFF2-40B4-BE49-F238E27FC236}">
                <a16:creationId xmlns:a16="http://schemas.microsoft.com/office/drawing/2014/main" id="{4CD00CDF-4B83-5C47-BCB3-0E409B1A26F6}"/>
              </a:ext>
            </a:extLst>
          </p:cNvPr>
          <p:cNvSpPr/>
          <p:nvPr/>
        </p:nvSpPr>
        <p:spPr>
          <a:xfrm rot="6723399">
            <a:off x="4413486" y="944528"/>
            <a:ext cx="914400" cy="914400"/>
          </a:xfrm>
          <a:prstGeom prst="pie">
            <a:avLst>
              <a:gd name="adj1" fmla="val 18731061"/>
              <a:gd name="adj2" fmla="val 114331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1583595"/>
          </a:xfrm>
        </p:spPr>
        <p:txBody>
          <a:bodyPr>
            <a:noAutofit/>
          </a:bodyPr>
          <a:lstStyle/>
          <a:p>
            <a:pPr algn="ctr"/>
            <a:r>
              <a:rPr lang="en-US" sz="2800" dirty="0"/>
              <a:t>Type your answer in the chat or just work it out in your book.</a:t>
            </a:r>
            <a:br>
              <a:rPr lang="en-US" sz="2800" dirty="0"/>
            </a:br>
            <a:r>
              <a:rPr lang="en-US" sz="2800" dirty="0"/>
              <a:t>Find the size of angle </a:t>
            </a:r>
            <a:r>
              <a:rPr lang="en-US" sz="2800" i="1" dirty="0"/>
              <a:t>a</a:t>
            </a:r>
            <a:r>
              <a:rPr lang="en-US" sz="2800" dirty="0"/>
              <a:t>?</a:t>
            </a:r>
          </a:p>
        </p:txBody>
      </p:sp>
      <p:cxnSp>
        <p:nvCxnSpPr>
          <p:cNvPr id="5" name="Straight Connector 4">
            <a:extLst>
              <a:ext uri="{FF2B5EF4-FFF2-40B4-BE49-F238E27FC236}">
                <a16:creationId xmlns:a16="http://schemas.microsoft.com/office/drawing/2014/main" id="{F7041BF6-D4CA-E044-83BE-195A1D5949E9}"/>
              </a:ext>
            </a:extLst>
          </p:cNvPr>
          <p:cNvCxnSpPr>
            <a:cxnSpLocks/>
          </p:cNvCxnSpPr>
          <p:nvPr/>
        </p:nvCxnSpPr>
        <p:spPr>
          <a:xfrm>
            <a:off x="2024608" y="1409082"/>
            <a:ext cx="4823435"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AF45422-6541-B340-8C36-935B90F7F715}"/>
              </a:ext>
            </a:extLst>
          </p:cNvPr>
          <p:cNvCxnSpPr>
            <a:cxnSpLocks/>
          </p:cNvCxnSpPr>
          <p:nvPr/>
        </p:nvCxnSpPr>
        <p:spPr>
          <a:xfrm>
            <a:off x="1313232" y="2646718"/>
            <a:ext cx="342595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09F7A9D-E4B4-274D-A9EA-AF9ABE48258B}"/>
              </a:ext>
            </a:extLst>
          </p:cNvPr>
          <p:cNvCxnSpPr>
            <a:cxnSpLocks/>
          </p:cNvCxnSpPr>
          <p:nvPr/>
        </p:nvCxnSpPr>
        <p:spPr>
          <a:xfrm>
            <a:off x="3704155" y="3753492"/>
            <a:ext cx="367799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4BE075F-DD79-4A44-8740-56A652B387F5}"/>
              </a:ext>
            </a:extLst>
          </p:cNvPr>
          <p:cNvCxnSpPr>
            <a:cxnSpLocks/>
          </p:cNvCxnSpPr>
          <p:nvPr/>
        </p:nvCxnSpPr>
        <p:spPr>
          <a:xfrm>
            <a:off x="4876173" y="1409082"/>
            <a:ext cx="1271644" cy="23444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riangle 14">
            <a:extLst>
              <a:ext uri="{FF2B5EF4-FFF2-40B4-BE49-F238E27FC236}">
                <a16:creationId xmlns:a16="http://schemas.microsoft.com/office/drawing/2014/main" id="{7F9E41C8-6AE8-C545-B488-220F1F72435A}"/>
              </a:ext>
            </a:extLst>
          </p:cNvPr>
          <p:cNvSpPr/>
          <p:nvPr/>
        </p:nvSpPr>
        <p:spPr>
          <a:xfrm rot="5400000">
            <a:off x="6275330" y="1274479"/>
            <a:ext cx="286465" cy="269206"/>
          </a:xfrm>
          <a:prstGeom prst="triangl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9E80B9F-7411-2F4D-A03B-487BF43949FD}"/>
              </a:ext>
            </a:extLst>
          </p:cNvPr>
          <p:cNvSpPr txBox="1"/>
          <p:nvPr/>
        </p:nvSpPr>
        <p:spPr>
          <a:xfrm flipH="1">
            <a:off x="6118470" y="3200817"/>
            <a:ext cx="1157048" cy="584775"/>
          </a:xfrm>
          <a:prstGeom prst="rect">
            <a:avLst/>
          </a:prstGeom>
          <a:noFill/>
        </p:spPr>
        <p:txBody>
          <a:bodyPr wrap="square" rtlCol="0">
            <a:spAutoFit/>
          </a:bodyPr>
          <a:lstStyle/>
          <a:p>
            <a:r>
              <a:rPr lang="en-US" sz="3200" i="1" dirty="0"/>
              <a:t>107</a:t>
            </a:r>
            <a:r>
              <a:rPr lang="en-US" sz="3200" i="1" baseline="30000" dirty="0"/>
              <a:t>o</a:t>
            </a:r>
            <a:endParaRPr lang="en-US" sz="2400" i="1" baseline="30000" dirty="0"/>
          </a:p>
        </p:txBody>
      </p:sp>
      <p:sp>
        <p:nvSpPr>
          <p:cNvPr id="23" name="TextBox 22">
            <a:extLst>
              <a:ext uri="{FF2B5EF4-FFF2-40B4-BE49-F238E27FC236}">
                <a16:creationId xmlns:a16="http://schemas.microsoft.com/office/drawing/2014/main" id="{D2505D3B-9064-8C44-B950-41A6F7F1E98F}"/>
              </a:ext>
            </a:extLst>
          </p:cNvPr>
          <p:cNvSpPr txBox="1"/>
          <p:nvPr/>
        </p:nvSpPr>
        <p:spPr>
          <a:xfrm>
            <a:off x="3606061" y="2099203"/>
            <a:ext cx="396262" cy="584775"/>
          </a:xfrm>
          <a:prstGeom prst="rect">
            <a:avLst/>
          </a:prstGeom>
          <a:noFill/>
        </p:spPr>
        <p:txBody>
          <a:bodyPr wrap="none" rtlCol="0">
            <a:spAutoFit/>
          </a:bodyPr>
          <a:lstStyle/>
          <a:p>
            <a:r>
              <a:rPr lang="en-US" sz="3200" i="1" dirty="0"/>
              <a:t>a</a:t>
            </a:r>
            <a:endParaRPr lang="en-US" sz="2400" i="1" dirty="0"/>
          </a:p>
        </p:txBody>
      </p:sp>
      <p:sp>
        <p:nvSpPr>
          <p:cNvPr id="25" name="Rounded Rectangle 24">
            <a:extLst>
              <a:ext uri="{FF2B5EF4-FFF2-40B4-BE49-F238E27FC236}">
                <a16:creationId xmlns:a16="http://schemas.microsoft.com/office/drawing/2014/main" id="{2D1C547B-C507-984A-966E-F0873B9B60F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i="1" dirty="0">
                <a:solidFill>
                  <a:prstClr val="black"/>
                </a:solidFill>
              </a:rPr>
              <a:t>A: 73</a:t>
            </a:r>
            <a:r>
              <a:rPr lang="en-US" sz="3200" i="1" baseline="30000" dirty="0">
                <a:solidFill>
                  <a:prstClr val="black"/>
                </a:solidFill>
              </a:rPr>
              <a:t>o</a:t>
            </a:r>
            <a:endParaRPr lang="en-US" sz="2400" i="1" baseline="30000" dirty="0">
              <a:solidFill>
                <a:prstClr val="black"/>
              </a:solidFill>
            </a:endParaRPr>
          </a:p>
        </p:txBody>
      </p:sp>
      <p:cxnSp>
        <p:nvCxnSpPr>
          <p:cNvPr id="30" name="Straight Connector 29">
            <a:extLst>
              <a:ext uri="{FF2B5EF4-FFF2-40B4-BE49-F238E27FC236}">
                <a16:creationId xmlns:a16="http://schemas.microsoft.com/office/drawing/2014/main" id="{DBA16F81-7003-6042-A45B-2334E2AEC6EE}"/>
              </a:ext>
            </a:extLst>
          </p:cNvPr>
          <p:cNvCxnSpPr>
            <a:cxnSpLocks/>
          </p:cNvCxnSpPr>
          <p:nvPr/>
        </p:nvCxnSpPr>
        <p:spPr>
          <a:xfrm flipH="1">
            <a:off x="3903703" y="1399235"/>
            <a:ext cx="934353" cy="125685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ounded Rectangle 32">
            <a:extLst>
              <a:ext uri="{FF2B5EF4-FFF2-40B4-BE49-F238E27FC236}">
                <a16:creationId xmlns:a16="http://schemas.microsoft.com/office/drawing/2014/main" id="{B0DE3279-0B99-B049-89ED-673E9BC380E3}"/>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i="1" dirty="0">
                <a:solidFill>
                  <a:prstClr val="black"/>
                </a:solidFill>
              </a:rPr>
              <a:t>B: 107</a:t>
            </a:r>
            <a:r>
              <a:rPr lang="en-US" sz="3600" i="1" baseline="30000" dirty="0">
                <a:solidFill>
                  <a:prstClr val="black"/>
                </a:solidFill>
              </a:rPr>
              <a:t>o</a:t>
            </a:r>
            <a:endParaRPr lang="en-US" sz="2800" i="1" baseline="30000" dirty="0">
              <a:solidFill>
                <a:prstClr val="black"/>
              </a:solidFill>
            </a:endParaRPr>
          </a:p>
        </p:txBody>
      </p:sp>
      <p:sp>
        <p:nvSpPr>
          <p:cNvPr id="34" name="Rounded Rectangle 33">
            <a:extLst>
              <a:ext uri="{FF2B5EF4-FFF2-40B4-BE49-F238E27FC236}">
                <a16:creationId xmlns:a16="http://schemas.microsoft.com/office/drawing/2014/main" id="{1DFA0937-EFAD-C74E-B2A0-51ED1DF5382D}"/>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i="1" dirty="0">
                <a:solidFill>
                  <a:prstClr val="black"/>
                </a:solidFill>
              </a:rPr>
              <a:t>C: 32</a:t>
            </a:r>
            <a:r>
              <a:rPr lang="en-US" sz="3600" i="1" baseline="30000" dirty="0">
                <a:solidFill>
                  <a:prstClr val="black"/>
                </a:solidFill>
              </a:rPr>
              <a:t>o</a:t>
            </a:r>
            <a:endParaRPr lang="en-US" sz="2800" i="1" baseline="30000" dirty="0">
              <a:solidFill>
                <a:prstClr val="black"/>
              </a:solidFill>
            </a:endParaRPr>
          </a:p>
        </p:txBody>
      </p:sp>
      <p:sp>
        <p:nvSpPr>
          <p:cNvPr id="35" name="Rounded Rectangle 34">
            <a:extLst>
              <a:ext uri="{FF2B5EF4-FFF2-40B4-BE49-F238E27FC236}">
                <a16:creationId xmlns:a16="http://schemas.microsoft.com/office/drawing/2014/main" id="{3FEF23FE-13EC-2545-B6B4-D9B7CEEF5276}"/>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i="1" dirty="0">
                <a:solidFill>
                  <a:prstClr val="black"/>
                </a:solidFill>
              </a:rPr>
              <a:t>D: 105</a:t>
            </a:r>
            <a:r>
              <a:rPr lang="en-US" sz="3600" i="1" baseline="30000" dirty="0">
                <a:solidFill>
                  <a:prstClr val="black"/>
                </a:solidFill>
              </a:rPr>
              <a:t>o</a:t>
            </a:r>
            <a:endParaRPr lang="en-US" sz="2800" i="1" baseline="30000" dirty="0">
              <a:solidFill>
                <a:prstClr val="black"/>
              </a:solidFill>
            </a:endParaRPr>
          </a:p>
        </p:txBody>
      </p:sp>
      <p:sp>
        <p:nvSpPr>
          <p:cNvPr id="31" name="Triangle 30">
            <a:extLst>
              <a:ext uri="{FF2B5EF4-FFF2-40B4-BE49-F238E27FC236}">
                <a16:creationId xmlns:a16="http://schemas.microsoft.com/office/drawing/2014/main" id="{1030A67A-D53D-B047-B2F0-D36B1D85BB3C}"/>
              </a:ext>
            </a:extLst>
          </p:cNvPr>
          <p:cNvSpPr/>
          <p:nvPr/>
        </p:nvSpPr>
        <p:spPr>
          <a:xfrm rot="5400000">
            <a:off x="4279483" y="2506051"/>
            <a:ext cx="286465" cy="269206"/>
          </a:xfrm>
          <a:prstGeom prst="triangl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riangle 35">
            <a:extLst>
              <a:ext uri="{FF2B5EF4-FFF2-40B4-BE49-F238E27FC236}">
                <a16:creationId xmlns:a16="http://schemas.microsoft.com/office/drawing/2014/main" id="{724491D4-6A2E-D348-8D7C-CB28DE3FEC2F}"/>
              </a:ext>
            </a:extLst>
          </p:cNvPr>
          <p:cNvSpPr/>
          <p:nvPr/>
        </p:nvSpPr>
        <p:spPr>
          <a:xfrm rot="5400000">
            <a:off x="4867543" y="3618889"/>
            <a:ext cx="286465" cy="269206"/>
          </a:xfrm>
          <a:prstGeom prst="triangl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2978D8C0-70A7-DB4F-922F-EC0822D07ACA}"/>
              </a:ext>
            </a:extLst>
          </p:cNvPr>
          <p:cNvSpPr txBox="1"/>
          <p:nvPr/>
        </p:nvSpPr>
        <p:spPr>
          <a:xfrm flipH="1">
            <a:off x="4432251" y="1718775"/>
            <a:ext cx="1157048" cy="584775"/>
          </a:xfrm>
          <a:prstGeom prst="rect">
            <a:avLst/>
          </a:prstGeom>
          <a:noFill/>
        </p:spPr>
        <p:txBody>
          <a:bodyPr wrap="square" rtlCol="0">
            <a:spAutoFit/>
          </a:bodyPr>
          <a:lstStyle/>
          <a:p>
            <a:r>
              <a:rPr lang="en-US" sz="3200" i="1" dirty="0"/>
              <a:t>32</a:t>
            </a:r>
            <a:r>
              <a:rPr lang="en-US" sz="3200" i="1" baseline="30000" dirty="0"/>
              <a:t>o</a:t>
            </a:r>
            <a:endParaRPr lang="en-US" sz="2400" i="1" baseline="30000" dirty="0"/>
          </a:p>
        </p:txBody>
      </p:sp>
    </p:spTree>
    <p:extLst>
      <p:ext uri="{BB962C8B-B14F-4D97-AF65-F5344CB8AC3E}">
        <p14:creationId xmlns:p14="http://schemas.microsoft.com/office/powerpoint/2010/main" val="3461600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e 18">
            <a:extLst>
              <a:ext uri="{FF2B5EF4-FFF2-40B4-BE49-F238E27FC236}">
                <a16:creationId xmlns:a16="http://schemas.microsoft.com/office/drawing/2014/main" id="{6EF62B86-2FE5-474F-BDF6-8E270F510B94}"/>
              </a:ext>
            </a:extLst>
          </p:cNvPr>
          <p:cNvSpPr/>
          <p:nvPr/>
        </p:nvSpPr>
        <p:spPr>
          <a:xfrm rot="212454">
            <a:off x="2092871" y="2594865"/>
            <a:ext cx="914400" cy="914400"/>
          </a:xfrm>
          <a:prstGeom prst="pie">
            <a:avLst>
              <a:gd name="adj1" fmla="val 18312959"/>
              <a:gd name="adj2" fmla="val 114331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Pie 19">
            <a:extLst>
              <a:ext uri="{FF2B5EF4-FFF2-40B4-BE49-F238E27FC236}">
                <a16:creationId xmlns:a16="http://schemas.microsoft.com/office/drawing/2014/main" id="{4CD00CDF-4B83-5C47-BCB3-0E409B1A26F6}"/>
              </a:ext>
            </a:extLst>
          </p:cNvPr>
          <p:cNvSpPr/>
          <p:nvPr/>
        </p:nvSpPr>
        <p:spPr>
          <a:xfrm rot="10800000">
            <a:off x="4923273" y="2775059"/>
            <a:ext cx="914400" cy="914400"/>
          </a:xfrm>
          <a:prstGeom prst="pie">
            <a:avLst>
              <a:gd name="adj1" fmla="val 18731061"/>
              <a:gd name="adj2" fmla="val 114331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Pie 17">
            <a:extLst>
              <a:ext uri="{FF2B5EF4-FFF2-40B4-BE49-F238E27FC236}">
                <a16:creationId xmlns:a16="http://schemas.microsoft.com/office/drawing/2014/main" id="{C76B0B3D-5D3D-314F-B9C1-3ABC6243A4E1}"/>
              </a:ext>
            </a:extLst>
          </p:cNvPr>
          <p:cNvSpPr/>
          <p:nvPr/>
        </p:nvSpPr>
        <p:spPr>
          <a:xfrm rot="11016253">
            <a:off x="3784488" y="2394685"/>
            <a:ext cx="914400" cy="914400"/>
          </a:xfrm>
          <a:prstGeom prst="pie">
            <a:avLst>
              <a:gd name="adj1" fmla="val 18312959"/>
              <a:gd name="adj2" fmla="val 114331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ie 16">
            <a:extLst>
              <a:ext uri="{FF2B5EF4-FFF2-40B4-BE49-F238E27FC236}">
                <a16:creationId xmlns:a16="http://schemas.microsoft.com/office/drawing/2014/main" id="{E65886D7-DD21-8F4A-AEBD-973C5A153933}"/>
              </a:ext>
            </a:extLst>
          </p:cNvPr>
          <p:cNvSpPr/>
          <p:nvPr/>
        </p:nvSpPr>
        <p:spPr>
          <a:xfrm>
            <a:off x="4965724" y="2765691"/>
            <a:ext cx="914400" cy="914400"/>
          </a:xfrm>
          <a:prstGeom prst="pie">
            <a:avLst>
              <a:gd name="adj1" fmla="val 18731061"/>
              <a:gd name="adj2" fmla="val 114331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Pie 15">
            <a:extLst>
              <a:ext uri="{FF2B5EF4-FFF2-40B4-BE49-F238E27FC236}">
                <a16:creationId xmlns:a16="http://schemas.microsoft.com/office/drawing/2014/main" id="{C18EBF8A-05C7-3848-92B4-F60A9D7A8629}"/>
              </a:ext>
            </a:extLst>
          </p:cNvPr>
          <p:cNvSpPr/>
          <p:nvPr/>
        </p:nvSpPr>
        <p:spPr>
          <a:xfrm>
            <a:off x="2637275" y="1971211"/>
            <a:ext cx="914400" cy="914400"/>
          </a:xfrm>
          <a:prstGeom prst="pie">
            <a:avLst>
              <a:gd name="adj1" fmla="val 18731061"/>
              <a:gd name="adj2" fmla="val 1143314"/>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835408F-29C8-804F-8DD0-71500DB1B78D}"/>
              </a:ext>
            </a:extLst>
          </p:cNvPr>
          <p:cNvSpPr>
            <a:spLocks noGrp="1"/>
          </p:cNvSpPr>
          <p:nvPr>
            <p:ph type="title"/>
          </p:nvPr>
        </p:nvSpPr>
        <p:spPr>
          <a:xfrm>
            <a:off x="104931" y="34279"/>
            <a:ext cx="8889167" cy="1583595"/>
          </a:xfrm>
        </p:spPr>
        <p:txBody>
          <a:bodyPr>
            <a:noAutofit/>
          </a:bodyPr>
          <a:lstStyle/>
          <a:p>
            <a:pPr algn="ctr"/>
            <a:r>
              <a:rPr lang="en-US" sz="2800" dirty="0"/>
              <a:t>Type your answer in the chat or just work it out in your book.</a:t>
            </a:r>
            <a:br>
              <a:rPr lang="en-US" sz="2800" dirty="0"/>
            </a:br>
            <a:r>
              <a:rPr lang="en-US" sz="2800" dirty="0"/>
              <a:t>How many of the angles; </a:t>
            </a:r>
            <a:br>
              <a:rPr lang="en-US" sz="2800" dirty="0"/>
            </a:br>
            <a:r>
              <a:rPr lang="en-US" sz="2800" dirty="0"/>
              <a:t>b, c, d, e are ALWAYS equal to angle a?</a:t>
            </a:r>
          </a:p>
        </p:txBody>
      </p:sp>
      <p:cxnSp>
        <p:nvCxnSpPr>
          <p:cNvPr id="5" name="Straight Connector 4">
            <a:extLst>
              <a:ext uri="{FF2B5EF4-FFF2-40B4-BE49-F238E27FC236}">
                <a16:creationId xmlns:a16="http://schemas.microsoft.com/office/drawing/2014/main" id="{F7041BF6-D4CA-E044-83BE-195A1D5949E9}"/>
              </a:ext>
            </a:extLst>
          </p:cNvPr>
          <p:cNvCxnSpPr>
            <a:cxnSpLocks/>
          </p:cNvCxnSpPr>
          <p:nvPr/>
        </p:nvCxnSpPr>
        <p:spPr>
          <a:xfrm flipV="1">
            <a:off x="2104283" y="1738865"/>
            <a:ext cx="1643258" cy="178289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AF45422-6541-B340-8C36-935B90F7F715}"/>
              </a:ext>
            </a:extLst>
          </p:cNvPr>
          <p:cNvCxnSpPr>
            <a:cxnSpLocks/>
          </p:cNvCxnSpPr>
          <p:nvPr/>
        </p:nvCxnSpPr>
        <p:spPr>
          <a:xfrm flipV="1">
            <a:off x="3048044" y="1738864"/>
            <a:ext cx="2056572" cy="25633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09F7A9D-E4B4-274D-A9EA-AF9ABE48258B}"/>
              </a:ext>
            </a:extLst>
          </p:cNvPr>
          <p:cNvCxnSpPr>
            <a:cxnSpLocks/>
          </p:cNvCxnSpPr>
          <p:nvPr/>
        </p:nvCxnSpPr>
        <p:spPr>
          <a:xfrm flipV="1">
            <a:off x="4411155" y="1787582"/>
            <a:ext cx="2301388" cy="2514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4BE075F-DD79-4A44-8740-56A652B387F5}"/>
              </a:ext>
            </a:extLst>
          </p:cNvPr>
          <p:cNvCxnSpPr>
            <a:cxnSpLocks/>
          </p:cNvCxnSpPr>
          <p:nvPr/>
        </p:nvCxnSpPr>
        <p:spPr>
          <a:xfrm>
            <a:off x="2188564" y="2128608"/>
            <a:ext cx="5381469" cy="18437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riangle 13">
            <a:extLst>
              <a:ext uri="{FF2B5EF4-FFF2-40B4-BE49-F238E27FC236}">
                <a16:creationId xmlns:a16="http://schemas.microsoft.com/office/drawing/2014/main" id="{BC244BF1-22D4-AA45-89F6-21364EDE3C16}"/>
              </a:ext>
            </a:extLst>
          </p:cNvPr>
          <p:cNvSpPr/>
          <p:nvPr/>
        </p:nvSpPr>
        <p:spPr>
          <a:xfrm rot="2640399">
            <a:off x="3461217" y="1742920"/>
            <a:ext cx="286465" cy="269206"/>
          </a:xfrm>
          <a:prstGeom prst="triangl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riangle 14">
            <a:extLst>
              <a:ext uri="{FF2B5EF4-FFF2-40B4-BE49-F238E27FC236}">
                <a16:creationId xmlns:a16="http://schemas.microsoft.com/office/drawing/2014/main" id="{7F9E41C8-6AE8-C545-B488-220F1F72435A}"/>
              </a:ext>
            </a:extLst>
          </p:cNvPr>
          <p:cNvSpPr/>
          <p:nvPr/>
        </p:nvSpPr>
        <p:spPr>
          <a:xfrm rot="2640399">
            <a:off x="6197387" y="2082493"/>
            <a:ext cx="286465" cy="269206"/>
          </a:xfrm>
          <a:prstGeom prst="triangl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9E80B9F-7411-2F4D-A03B-487BF43949FD}"/>
              </a:ext>
            </a:extLst>
          </p:cNvPr>
          <p:cNvSpPr txBox="1"/>
          <p:nvPr/>
        </p:nvSpPr>
        <p:spPr>
          <a:xfrm flipH="1">
            <a:off x="3214744" y="2123940"/>
            <a:ext cx="363653" cy="461665"/>
          </a:xfrm>
          <a:prstGeom prst="rect">
            <a:avLst/>
          </a:prstGeom>
          <a:noFill/>
        </p:spPr>
        <p:txBody>
          <a:bodyPr wrap="square" rtlCol="0">
            <a:spAutoFit/>
          </a:bodyPr>
          <a:lstStyle/>
          <a:p>
            <a:r>
              <a:rPr lang="en-US" sz="2400" i="1" dirty="0"/>
              <a:t>a</a:t>
            </a:r>
            <a:endParaRPr lang="en-US" i="1" dirty="0"/>
          </a:p>
        </p:txBody>
      </p:sp>
      <p:sp>
        <p:nvSpPr>
          <p:cNvPr id="22" name="TextBox 21">
            <a:extLst>
              <a:ext uri="{FF2B5EF4-FFF2-40B4-BE49-F238E27FC236}">
                <a16:creationId xmlns:a16="http://schemas.microsoft.com/office/drawing/2014/main" id="{6391ECD5-BC10-9742-B04E-9CAF2CBAAC18}"/>
              </a:ext>
            </a:extLst>
          </p:cNvPr>
          <p:cNvSpPr txBox="1"/>
          <p:nvPr/>
        </p:nvSpPr>
        <p:spPr>
          <a:xfrm>
            <a:off x="2670978" y="2727681"/>
            <a:ext cx="343364" cy="461665"/>
          </a:xfrm>
          <a:prstGeom prst="rect">
            <a:avLst/>
          </a:prstGeom>
          <a:noFill/>
        </p:spPr>
        <p:txBody>
          <a:bodyPr wrap="none" rtlCol="0">
            <a:spAutoFit/>
          </a:bodyPr>
          <a:lstStyle/>
          <a:p>
            <a:r>
              <a:rPr lang="en-US" sz="2400" i="1" dirty="0"/>
              <a:t>b</a:t>
            </a:r>
            <a:endParaRPr lang="en-US" i="1" dirty="0"/>
          </a:p>
        </p:txBody>
      </p:sp>
      <p:sp>
        <p:nvSpPr>
          <p:cNvPr id="23" name="TextBox 22">
            <a:extLst>
              <a:ext uri="{FF2B5EF4-FFF2-40B4-BE49-F238E27FC236}">
                <a16:creationId xmlns:a16="http://schemas.microsoft.com/office/drawing/2014/main" id="{D2505D3B-9064-8C44-B950-41A6F7F1E98F}"/>
              </a:ext>
            </a:extLst>
          </p:cNvPr>
          <p:cNvSpPr txBox="1"/>
          <p:nvPr/>
        </p:nvSpPr>
        <p:spPr>
          <a:xfrm>
            <a:off x="4932934" y="3060090"/>
            <a:ext cx="312906" cy="461665"/>
          </a:xfrm>
          <a:prstGeom prst="rect">
            <a:avLst/>
          </a:prstGeom>
          <a:noFill/>
        </p:spPr>
        <p:txBody>
          <a:bodyPr wrap="none" rtlCol="0">
            <a:spAutoFit/>
          </a:bodyPr>
          <a:lstStyle/>
          <a:p>
            <a:r>
              <a:rPr lang="en-US" sz="2400" i="1" dirty="0"/>
              <a:t>c</a:t>
            </a:r>
            <a:endParaRPr lang="en-US" i="1" dirty="0"/>
          </a:p>
        </p:txBody>
      </p:sp>
      <p:sp>
        <p:nvSpPr>
          <p:cNvPr id="24" name="TextBox 23">
            <a:extLst>
              <a:ext uri="{FF2B5EF4-FFF2-40B4-BE49-F238E27FC236}">
                <a16:creationId xmlns:a16="http://schemas.microsoft.com/office/drawing/2014/main" id="{A4EB6B00-7C63-D845-9E8A-BDCE2E0EA85E}"/>
              </a:ext>
            </a:extLst>
          </p:cNvPr>
          <p:cNvSpPr txBox="1"/>
          <p:nvPr/>
        </p:nvSpPr>
        <p:spPr>
          <a:xfrm>
            <a:off x="5534429" y="2885611"/>
            <a:ext cx="343364" cy="461665"/>
          </a:xfrm>
          <a:prstGeom prst="rect">
            <a:avLst/>
          </a:prstGeom>
          <a:noFill/>
        </p:spPr>
        <p:txBody>
          <a:bodyPr wrap="none" rtlCol="0">
            <a:spAutoFit/>
          </a:bodyPr>
          <a:lstStyle/>
          <a:p>
            <a:r>
              <a:rPr lang="en-US" sz="2400" i="1" dirty="0"/>
              <a:t>d</a:t>
            </a:r>
            <a:endParaRPr lang="en-US" i="1" dirty="0"/>
          </a:p>
        </p:txBody>
      </p:sp>
      <p:sp>
        <p:nvSpPr>
          <p:cNvPr id="25" name="Rounded Rectangle 24">
            <a:extLst>
              <a:ext uri="{FF2B5EF4-FFF2-40B4-BE49-F238E27FC236}">
                <a16:creationId xmlns:a16="http://schemas.microsoft.com/office/drawing/2014/main" id="{2D1C547B-C507-984A-966E-F0873B9B60FC}"/>
              </a:ext>
            </a:extLst>
          </p:cNvPr>
          <p:cNvSpPr/>
          <p:nvPr/>
        </p:nvSpPr>
        <p:spPr>
          <a:xfrm>
            <a:off x="336810" y="4736894"/>
            <a:ext cx="4100279" cy="899409"/>
          </a:xfrm>
          <a:prstGeom prst="round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A: 1</a:t>
            </a:r>
          </a:p>
        </p:txBody>
      </p:sp>
      <p:cxnSp>
        <p:nvCxnSpPr>
          <p:cNvPr id="30" name="Straight Connector 29">
            <a:extLst>
              <a:ext uri="{FF2B5EF4-FFF2-40B4-BE49-F238E27FC236}">
                <a16:creationId xmlns:a16="http://schemas.microsoft.com/office/drawing/2014/main" id="{DBA16F81-7003-6042-A45B-2334E2AEC6EE}"/>
              </a:ext>
            </a:extLst>
          </p:cNvPr>
          <p:cNvCxnSpPr>
            <a:cxnSpLocks/>
          </p:cNvCxnSpPr>
          <p:nvPr/>
        </p:nvCxnSpPr>
        <p:spPr>
          <a:xfrm>
            <a:off x="1308087" y="2565822"/>
            <a:ext cx="5229069" cy="202117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23DD48A8-7151-D741-98DC-E82AEE494453}"/>
              </a:ext>
            </a:extLst>
          </p:cNvPr>
          <p:cNvSpPr txBox="1"/>
          <p:nvPr/>
        </p:nvSpPr>
        <p:spPr>
          <a:xfrm flipH="1">
            <a:off x="3786865" y="2651092"/>
            <a:ext cx="363653" cy="461665"/>
          </a:xfrm>
          <a:prstGeom prst="rect">
            <a:avLst/>
          </a:prstGeom>
          <a:noFill/>
        </p:spPr>
        <p:txBody>
          <a:bodyPr wrap="square" rtlCol="0">
            <a:spAutoFit/>
          </a:bodyPr>
          <a:lstStyle/>
          <a:p>
            <a:r>
              <a:rPr lang="en-US" sz="2400" i="1" dirty="0"/>
              <a:t>e</a:t>
            </a:r>
            <a:endParaRPr lang="en-US" i="1" dirty="0"/>
          </a:p>
        </p:txBody>
      </p:sp>
      <p:sp>
        <p:nvSpPr>
          <p:cNvPr id="33" name="Rounded Rectangle 32">
            <a:extLst>
              <a:ext uri="{FF2B5EF4-FFF2-40B4-BE49-F238E27FC236}">
                <a16:creationId xmlns:a16="http://schemas.microsoft.com/office/drawing/2014/main" id="{B0DE3279-0B99-B049-89ED-673E9BC380E3}"/>
              </a:ext>
            </a:extLst>
          </p:cNvPr>
          <p:cNvSpPr/>
          <p:nvPr/>
        </p:nvSpPr>
        <p:spPr>
          <a:xfrm>
            <a:off x="4726261" y="4736894"/>
            <a:ext cx="4100279" cy="899409"/>
          </a:xfrm>
          <a:prstGeom prst="round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B: 2</a:t>
            </a:r>
          </a:p>
        </p:txBody>
      </p:sp>
      <p:sp>
        <p:nvSpPr>
          <p:cNvPr id="34" name="Rounded Rectangle 33">
            <a:extLst>
              <a:ext uri="{FF2B5EF4-FFF2-40B4-BE49-F238E27FC236}">
                <a16:creationId xmlns:a16="http://schemas.microsoft.com/office/drawing/2014/main" id="{1DFA0937-EFAD-C74E-B2A0-51ED1DF5382D}"/>
              </a:ext>
            </a:extLst>
          </p:cNvPr>
          <p:cNvSpPr/>
          <p:nvPr/>
        </p:nvSpPr>
        <p:spPr>
          <a:xfrm>
            <a:off x="336810" y="5753727"/>
            <a:ext cx="4100279" cy="899409"/>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 3</a:t>
            </a:r>
          </a:p>
        </p:txBody>
      </p:sp>
      <p:sp>
        <p:nvSpPr>
          <p:cNvPr id="35" name="Rounded Rectangle 34">
            <a:extLst>
              <a:ext uri="{FF2B5EF4-FFF2-40B4-BE49-F238E27FC236}">
                <a16:creationId xmlns:a16="http://schemas.microsoft.com/office/drawing/2014/main" id="{3FEF23FE-13EC-2545-B6B4-D9B7CEEF5276}"/>
              </a:ext>
            </a:extLst>
          </p:cNvPr>
          <p:cNvSpPr/>
          <p:nvPr/>
        </p:nvSpPr>
        <p:spPr>
          <a:xfrm>
            <a:off x="4726261" y="5753727"/>
            <a:ext cx="4100279" cy="899409"/>
          </a:xfrm>
          <a:prstGeom prst="round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D: 4</a:t>
            </a:r>
          </a:p>
        </p:txBody>
      </p:sp>
    </p:spTree>
    <p:extLst>
      <p:ext uri="{BB962C8B-B14F-4D97-AF65-F5344CB8AC3E}">
        <p14:creationId xmlns:p14="http://schemas.microsoft.com/office/powerpoint/2010/main" val="3867431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F11CCE7-A4DE-7C42-B314-A70475BFACAA}"/>
              </a:ext>
            </a:extLst>
          </p:cNvPr>
          <p:cNvGrpSpPr/>
          <p:nvPr/>
        </p:nvGrpSpPr>
        <p:grpSpPr>
          <a:xfrm>
            <a:off x="2233536" y="1528996"/>
            <a:ext cx="5556042" cy="4323735"/>
            <a:chOff x="6906967" y="4688360"/>
            <a:chExt cx="2261705" cy="1825663"/>
          </a:xfrm>
        </p:grpSpPr>
        <p:sp>
          <p:nvSpPr>
            <p:cNvPr id="265" name="TextBox 264">
              <a:extLst>
                <a:ext uri="{FF2B5EF4-FFF2-40B4-BE49-F238E27FC236}">
                  <a16:creationId xmlns:a16="http://schemas.microsoft.com/office/drawing/2014/main" id="{93A125E9-7D66-9C47-8026-F234EDEBAB90}"/>
                </a:ext>
              </a:extLst>
            </p:cNvPr>
            <p:cNvSpPr txBox="1"/>
            <p:nvPr/>
          </p:nvSpPr>
          <p:spPr>
            <a:xfrm>
              <a:off x="6931468" y="6007194"/>
              <a:ext cx="1802551" cy="506829"/>
            </a:xfrm>
            <a:prstGeom prst="rect">
              <a:avLst/>
            </a:prstGeom>
            <a:noFill/>
          </p:spPr>
          <p:txBody>
            <a:bodyPr wrap="square" rtlCol="0">
              <a:spAutoFit/>
            </a:bodyPr>
            <a:lstStyle/>
            <a:p>
              <a:pPr algn="ctr"/>
              <a:r>
                <a:rPr lang="en-US" sz="3600" dirty="0"/>
                <a:t>Find the size of the unknown angle </a:t>
              </a:r>
            </a:p>
          </p:txBody>
        </p:sp>
        <p:sp>
          <p:nvSpPr>
            <p:cNvPr id="266" name="Arc 265">
              <a:extLst>
                <a:ext uri="{FF2B5EF4-FFF2-40B4-BE49-F238E27FC236}">
                  <a16:creationId xmlns:a16="http://schemas.microsoft.com/office/drawing/2014/main" id="{203E8ABF-ED59-E941-891E-B1099927344F}"/>
                </a:ext>
              </a:extLst>
            </p:cNvPr>
            <p:cNvSpPr/>
            <p:nvPr/>
          </p:nvSpPr>
          <p:spPr>
            <a:xfrm rot="20523602">
              <a:off x="8233476" y="4688360"/>
              <a:ext cx="629627" cy="342450"/>
            </a:xfrm>
            <a:prstGeom prst="arc">
              <a:avLst>
                <a:gd name="adj1" fmla="val 10398771"/>
                <a:gd name="adj2" fmla="val 11886698"/>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p:sp>
          <p:nvSpPr>
            <p:cNvPr id="267" name="Arc 266">
              <a:extLst>
                <a:ext uri="{FF2B5EF4-FFF2-40B4-BE49-F238E27FC236}">
                  <a16:creationId xmlns:a16="http://schemas.microsoft.com/office/drawing/2014/main" id="{0FEEF0B2-3A58-ED46-9F88-AE5596C1DD57}"/>
                </a:ext>
              </a:extLst>
            </p:cNvPr>
            <p:cNvSpPr/>
            <p:nvPr/>
          </p:nvSpPr>
          <p:spPr>
            <a:xfrm rot="459631">
              <a:off x="8539045" y="5603704"/>
              <a:ext cx="629627" cy="342450"/>
            </a:xfrm>
            <a:prstGeom prst="arc">
              <a:avLst>
                <a:gd name="adj1" fmla="val 10398771"/>
                <a:gd name="adj2" fmla="val 11488903"/>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p:sp>
          <p:nvSpPr>
            <p:cNvPr id="268" name="Arc 267">
              <a:extLst>
                <a:ext uri="{FF2B5EF4-FFF2-40B4-BE49-F238E27FC236}">
                  <a16:creationId xmlns:a16="http://schemas.microsoft.com/office/drawing/2014/main" id="{B9E2DF60-5F5B-B849-96DC-448E21693827}"/>
                </a:ext>
              </a:extLst>
            </p:cNvPr>
            <p:cNvSpPr/>
            <p:nvPr/>
          </p:nvSpPr>
          <p:spPr>
            <a:xfrm rot="10609104">
              <a:off x="7278727" y="5166486"/>
              <a:ext cx="629627" cy="342450"/>
            </a:xfrm>
            <a:prstGeom prst="arc">
              <a:avLst>
                <a:gd name="adj1" fmla="val 9377140"/>
                <a:gd name="adj2" fmla="val 12117676"/>
              </a:avLst>
            </a:prstGeom>
            <a:solidFill>
              <a:schemeClr val="accent5">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p>
          </p:txBody>
        </p:sp>
        <p:sp>
          <p:nvSpPr>
            <p:cNvPr id="61" name="Freeform 60">
              <a:extLst>
                <a:ext uri="{FF2B5EF4-FFF2-40B4-BE49-F238E27FC236}">
                  <a16:creationId xmlns:a16="http://schemas.microsoft.com/office/drawing/2014/main" id="{0354D255-C748-4643-94D5-2B9B50BF2580}"/>
                </a:ext>
              </a:extLst>
            </p:cNvPr>
            <p:cNvSpPr/>
            <p:nvPr/>
          </p:nvSpPr>
          <p:spPr>
            <a:xfrm>
              <a:off x="6906967" y="4849792"/>
              <a:ext cx="2008145" cy="934958"/>
            </a:xfrm>
            <a:custGeom>
              <a:avLst/>
              <a:gdLst>
                <a:gd name="connsiteX0" fmla="*/ 277793 w 2141317"/>
                <a:gd name="connsiteY0" fmla="*/ 0 h 555585"/>
                <a:gd name="connsiteX1" fmla="*/ 1782502 w 2141317"/>
                <a:gd name="connsiteY1" fmla="*/ 0 h 555585"/>
                <a:gd name="connsiteX2" fmla="*/ 729205 w 2141317"/>
                <a:gd name="connsiteY2" fmla="*/ 289368 h 555585"/>
                <a:gd name="connsiteX3" fmla="*/ 2141317 w 2141317"/>
                <a:gd name="connsiteY3" fmla="*/ 555585 h 555585"/>
                <a:gd name="connsiteX4" fmla="*/ 0 w 2141317"/>
                <a:gd name="connsiteY4" fmla="*/ 544011 h 555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1317" h="555585">
                  <a:moveTo>
                    <a:pt x="277793" y="0"/>
                  </a:moveTo>
                  <a:lnTo>
                    <a:pt x="1782502" y="0"/>
                  </a:lnTo>
                  <a:lnTo>
                    <a:pt x="729205" y="289368"/>
                  </a:lnTo>
                  <a:lnTo>
                    <a:pt x="2141317" y="555585"/>
                  </a:lnTo>
                  <a:lnTo>
                    <a:pt x="0" y="544011"/>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mc:AlternateContent xmlns:mc="http://schemas.openxmlformats.org/markup-compatibility/2006">
          <mc:Choice xmlns:a14="http://schemas.microsoft.com/office/drawing/2010/main" Requires="a14">
            <p:sp>
              <p:nvSpPr>
                <p:cNvPr id="269" name="TextBox 268">
                  <a:extLst>
                    <a:ext uri="{FF2B5EF4-FFF2-40B4-BE49-F238E27FC236}">
                      <a16:creationId xmlns:a16="http://schemas.microsoft.com/office/drawing/2014/main" id="{972DF4D3-C4CE-3440-912F-9D8575374AD9}"/>
                    </a:ext>
                  </a:extLst>
                </p:cNvPr>
                <p:cNvSpPr txBox="1"/>
                <p:nvPr/>
              </p:nvSpPr>
              <p:spPr>
                <a:xfrm>
                  <a:off x="7934691" y="4849029"/>
                  <a:ext cx="273831" cy="2031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rPr>
                          <m:t>34</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269" name="TextBox 268">
                  <a:extLst>
                    <a:ext uri="{FF2B5EF4-FFF2-40B4-BE49-F238E27FC236}">
                      <a16:creationId xmlns:a16="http://schemas.microsoft.com/office/drawing/2014/main" id="{972DF4D3-C4CE-3440-912F-9D8575374AD9}"/>
                    </a:ext>
                  </a:extLst>
                </p:cNvPr>
                <p:cNvSpPr txBox="1">
                  <a:spLocks noRot="1" noChangeAspect="1" noMove="1" noResize="1" noEditPoints="1" noAdjustHandles="1" noChangeArrowheads="1" noChangeShapeType="1" noTextEdit="1"/>
                </p:cNvSpPr>
                <p:nvPr/>
              </p:nvSpPr>
              <p:spPr>
                <a:xfrm>
                  <a:off x="7934691" y="4849029"/>
                  <a:ext cx="273831" cy="203138"/>
                </a:xfrm>
                <a:prstGeom prst="rect">
                  <a:avLst/>
                </a:prstGeom>
                <a:blipFill>
                  <a:blip r:embed="rId3"/>
                  <a:stretch>
                    <a:fillRect l="-14815" r="-3704" b="-769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70" name="TextBox 269">
                  <a:extLst>
                    <a:ext uri="{FF2B5EF4-FFF2-40B4-BE49-F238E27FC236}">
                      <a16:creationId xmlns:a16="http://schemas.microsoft.com/office/drawing/2014/main" id="{35823110-2ACA-2849-A79F-1EE1BA34EE29}"/>
                    </a:ext>
                  </a:extLst>
                </p:cNvPr>
                <p:cNvSpPr txBox="1"/>
                <p:nvPr/>
              </p:nvSpPr>
              <p:spPr>
                <a:xfrm>
                  <a:off x="8093639" y="5554258"/>
                  <a:ext cx="273831" cy="2031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3200" i="1" smtClean="0">
                            <a:latin typeface="Cambria Math" panose="02040503050406030204" pitchFamily="18" charset="0"/>
                          </a:rPr>
                          <m:t>2</m:t>
                        </m:r>
                        <m:r>
                          <a:rPr lang="en-GB" sz="3200" b="0" i="1" smtClean="0">
                            <a:latin typeface="Cambria Math" panose="02040503050406030204" pitchFamily="18" charset="0"/>
                          </a:rPr>
                          <m:t>9</m:t>
                        </m:r>
                        <m:r>
                          <a:rPr lang="en-GB" sz="3200" b="0" i="1" baseline="30000" smtClean="0">
                            <a:latin typeface="Cambria Math" panose="02040503050406030204" pitchFamily="18" charset="0"/>
                          </a:rPr>
                          <m:t>𝑜</m:t>
                        </m:r>
                      </m:oMath>
                    </m:oMathPara>
                  </a14:m>
                  <a:endParaRPr lang="en-US" sz="3200" baseline="30000" dirty="0"/>
                </a:p>
              </p:txBody>
            </p:sp>
          </mc:Choice>
          <mc:Fallback>
            <p:sp>
              <p:nvSpPr>
                <p:cNvPr id="270" name="TextBox 269">
                  <a:extLst>
                    <a:ext uri="{FF2B5EF4-FFF2-40B4-BE49-F238E27FC236}">
                      <a16:creationId xmlns:a16="http://schemas.microsoft.com/office/drawing/2014/main" id="{35823110-2ACA-2849-A79F-1EE1BA34EE29}"/>
                    </a:ext>
                  </a:extLst>
                </p:cNvPr>
                <p:cNvSpPr txBox="1">
                  <a:spLocks noRot="1" noChangeAspect="1" noMove="1" noResize="1" noEditPoints="1" noAdjustHandles="1" noChangeArrowheads="1" noChangeShapeType="1" noTextEdit="1"/>
                </p:cNvSpPr>
                <p:nvPr/>
              </p:nvSpPr>
              <p:spPr>
                <a:xfrm>
                  <a:off x="8093639" y="5554258"/>
                  <a:ext cx="273831" cy="203138"/>
                </a:xfrm>
                <a:prstGeom prst="rect">
                  <a:avLst/>
                </a:prstGeom>
                <a:blipFill>
                  <a:blip r:embed="rId4"/>
                  <a:stretch>
                    <a:fillRect l="-16667" r="-3704" b="-10256"/>
                  </a:stretch>
                </a:blipFill>
              </p:spPr>
              <p:txBody>
                <a:bodyPr/>
                <a:lstStyle/>
                <a:p>
                  <a:r>
                    <a:rPr lang="en-US">
                      <a:noFill/>
                    </a:rPr>
                    <a:t> </a:t>
                  </a:r>
                </a:p>
              </p:txBody>
            </p:sp>
          </mc:Fallback>
        </mc:AlternateContent>
        <p:sp>
          <p:nvSpPr>
            <p:cNvPr id="271" name="Triangle 270">
              <a:extLst>
                <a:ext uri="{FF2B5EF4-FFF2-40B4-BE49-F238E27FC236}">
                  <a16:creationId xmlns:a16="http://schemas.microsoft.com/office/drawing/2014/main" id="{DB4F7176-0D50-834A-96E8-83423233DB1D}"/>
                </a:ext>
              </a:extLst>
            </p:cNvPr>
            <p:cNvSpPr/>
            <p:nvPr/>
          </p:nvSpPr>
          <p:spPr>
            <a:xfrm rot="5400000">
              <a:off x="7546050" y="4822848"/>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272" name="Triangle 271">
              <a:extLst>
                <a:ext uri="{FF2B5EF4-FFF2-40B4-BE49-F238E27FC236}">
                  <a16:creationId xmlns:a16="http://schemas.microsoft.com/office/drawing/2014/main" id="{FC40944D-365C-534D-B0F8-C790A3D555D2}"/>
                </a:ext>
              </a:extLst>
            </p:cNvPr>
            <p:cNvSpPr/>
            <p:nvPr/>
          </p:nvSpPr>
          <p:spPr>
            <a:xfrm rot="5400000">
              <a:off x="7096567" y="5739179"/>
              <a:ext cx="87813" cy="6984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grpSp>
      <p:sp>
        <p:nvSpPr>
          <p:cNvPr id="6" name="TextBox 5">
            <a:extLst>
              <a:ext uri="{FF2B5EF4-FFF2-40B4-BE49-F238E27FC236}">
                <a16:creationId xmlns:a16="http://schemas.microsoft.com/office/drawing/2014/main" id="{4A833165-3BDC-3E41-83E4-86CC66AFDE0E}"/>
              </a:ext>
            </a:extLst>
          </p:cNvPr>
          <p:cNvSpPr txBox="1"/>
          <p:nvPr/>
        </p:nvSpPr>
        <p:spPr>
          <a:xfrm>
            <a:off x="3216727" y="336502"/>
            <a:ext cx="2939266" cy="923330"/>
          </a:xfrm>
          <a:prstGeom prst="rect">
            <a:avLst/>
          </a:prstGeom>
          <a:noFill/>
        </p:spPr>
        <p:txBody>
          <a:bodyPr wrap="none" rtlCol="0">
            <a:spAutoFit/>
          </a:bodyPr>
          <a:lstStyle/>
          <a:p>
            <a:r>
              <a:rPr lang="en-US" sz="5400" u="sng" dirty="0"/>
              <a:t>Challenge</a:t>
            </a:r>
          </a:p>
        </p:txBody>
      </p:sp>
    </p:spTree>
    <p:extLst>
      <p:ext uri="{BB962C8B-B14F-4D97-AF65-F5344CB8AC3E}">
        <p14:creationId xmlns:p14="http://schemas.microsoft.com/office/powerpoint/2010/main" val="19865709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3062</TotalTime>
  <Words>930</Words>
  <Application>Microsoft Macintosh PowerPoint</Application>
  <PresentationFormat>On-screen Show (4:3)</PresentationFormat>
  <Paragraphs>376</Paragraphs>
  <Slides>23</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Cambria Math</vt:lpstr>
      <vt:lpstr>Office Theme</vt:lpstr>
      <vt:lpstr>Angles in parallel lines Rules for todays lesson  Chat is ONLY for Maths discussion  It is to be used for asking or answering questions only Students incorrectly using the chat function will be removed from the lesson, reported and contact will be made with your parent/guardian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Type your answer in the chat or just work it out in your book. Find the size of angle a?</vt:lpstr>
      <vt:lpstr>Type your answer in the chat or just work it out in your book. Find the size of angle a?</vt:lpstr>
      <vt:lpstr>Type your answer in the chat or just work it out in your book. Find the size of angle a?</vt:lpstr>
      <vt:lpstr>Type your answer in the chat or just work it out in your book. How many of the angles;  b, c, d, e are ALWAYS equal to angle 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Konstantine H</dc:creator>
  <cp:lastModifiedBy>Konstantine H</cp:lastModifiedBy>
  <cp:revision>32</cp:revision>
  <dcterms:created xsi:type="dcterms:W3CDTF">2020-11-09T10:57:34Z</dcterms:created>
  <dcterms:modified xsi:type="dcterms:W3CDTF">2020-11-26T23:12:32Z</dcterms:modified>
</cp:coreProperties>
</file>